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26" autoAdjust="0"/>
    <p:restoredTop sz="94660"/>
  </p:normalViewPr>
  <p:slideViewPr>
    <p:cSldViewPr>
      <p:cViewPr varScale="1">
        <p:scale>
          <a:sx n="115" d="100"/>
          <a:sy n="115" d="100"/>
        </p:scale>
        <p:origin x="522" y="8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243BF5-6E74-4709-9F02-361F4E59E80D}"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34B4BD-1CE1-4645-BF07-7D8858103239}" type="slidenum">
              <a:rPr lang="zh-CN" altLang="en-US" smtClean="0"/>
              <a:t>‹#›</a:t>
            </a:fld>
            <a:endParaRPr lang="zh-CN" altLang="en-US"/>
          </a:p>
        </p:txBody>
      </p:sp>
    </p:spTree>
    <p:extLst>
      <p:ext uri="{BB962C8B-B14F-4D97-AF65-F5344CB8AC3E}">
        <p14:creationId xmlns:p14="http://schemas.microsoft.com/office/powerpoint/2010/main" val="509015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bwMode="auto">
          <a:noFill/>
          <a:ln>
            <a:solidFill>
              <a:srgbClr val="000000"/>
            </a:solidFill>
            <a:miter lim="800000"/>
            <a:headEnd/>
            <a:tailEnd/>
          </a:ln>
        </p:spPr>
      </p:sp>
      <p:sp>
        <p:nvSpPr>
          <p:cNvPr id="1843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184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018AB12-9487-47EA-9891-2B700CBFB1B5}" type="slidenum">
              <a:rPr lang="zh-CN" altLang="en-US">
                <a:solidFill>
                  <a:prstClr val="black"/>
                </a:solidFill>
              </a:rPr>
              <a:pPr/>
              <a:t>3</a:t>
            </a:fld>
            <a:endParaRPr lang="en-US" altLang="zh-CN">
              <a:solidFill>
                <a:prstClr val="black"/>
              </a:solidFill>
            </a:endParaRPr>
          </a:p>
        </p:txBody>
      </p:sp>
    </p:spTree>
    <p:extLst>
      <p:ext uri="{BB962C8B-B14F-4D97-AF65-F5344CB8AC3E}">
        <p14:creationId xmlns:p14="http://schemas.microsoft.com/office/powerpoint/2010/main" val="1946251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p:nvPr>
        </p:nvSpPr>
        <p:spPr bwMode="auto">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7B60A86-7E12-46BD-BFF9-455788DFED7E}" type="slidenum">
              <a:rPr lang="zh-CN" altLang="en-US">
                <a:solidFill>
                  <a:prstClr val="black"/>
                </a:solidFill>
              </a:rPr>
              <a:pPr/>
              <a:t>9</a:t>
            </a:fld>
            <a:endParaRPr lang="en-US" altLang="zh-CN">
              <a:solidFill>
                <a:prstClr val="black"/>
              </a:solidFill>
            </a:endParaRPr>
          </a:p>
        </p:txBody>
      </p:sp>
    </p:spTree>
    <p:extLst>
      <p:ext uri="{BB962C8B-B14F-4D97-AF65-F5344CB8AC3E}">
        <p14:creationId xmlns:p14="http://schemas.microsoft.com/office/powerpoint/2010/main" val="2521540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bwMode="auto">
          <a:noFill/>
          <a:ln>
            <a:solidFill>
              <a:srgbClr val="000000"/>
            </a:solidFill>
            <a:miter lim="800000"/>
            <a:headEnd/>
            <a:tailEnd/>
          </a:ln>
        </p:spPr>
      </p:sp>
      <p:sp>
        <p:nvSpPr>
          <p:cNvPr id="317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317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D489BA9-552A-413C-8505-C7D53EFFBF69}" type="slidenum">
              <a:rPr lang="zh-CN" altLang="en-US">
                <a:solidFill>
                  <a:prstClr val="black"/>
                </a:solidFill>
              </a:rPr>
              <a:pPr/>
              <a:t>14</a:t>
            </a:fld>
            <a:endParaRPr lang="en-US" altLang="zh-CN">
              <a:solidFill>
                <a:prstClr val="black"/>
              </a:solidFill>
            </a:endParaRPr>
          </a:p>
        </p:txBody>
      </p:sp>
    </p:spTree>
    <p:extLst>
      <p:ext uri="{BB962C8B-B14F-4D97-AF65-F5344CB8AC3E}">
        <p14:creationId xmlns:p14="http://schemas.microsoft.com/office/powerpoint/2010/main" val="4277590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2765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7CE6DF6C-3390-4810-9949-4A15C2142EE8}" type="datetimeFigureOut">
              <a:rPr lang="zh-CN" altLang="en-US">
                <a:solidFill>
                  <a:prstClr val="black"/>
                </a:solidFill>
              </a:rPr>
              <a:pPr>
                <a:defRPr/>
              </a:pPr>
              <a:t>2018/7/23</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AA66266A-F129-4524-ABEC-A592C4B20237}"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1940991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4739CB61-9B5F-4AD7-AC1D-F00E3F5DDEE9}" type="datetimeFigureOut">
              <a:rPr lang="zh-CN" altLang="en-US">
                <a:solidFill>
                  <a:prstClr val="black"/>
                </a:solidFill>
              </a:rPr>
              <a:pPr>
                <a:defRPr/>
              </a:pPr>
              <a:t>2018/7/23</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B7365803-CEE1-4BD9-AB8D-A372BDB24F96}"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3929000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95C208D4-E96F-447D-90E6-7DEA4BB444A8}" type="datetimeFigureOut">
              <a:rPr lang="zh-CN" altLang="en-US">
                <a:solidFill>
                  <a:prstClr val="black"/>
                </a:solidFill>
              </a:rPr>
              <a:pPr>
                <a:defRPr/>
              </a:pPr>
              <a:t>2018/7/23</a:t>
            </a:fld>
            <a:endParaRPr lang="zh-CN" altLang="en-US">
              <a:solidFill>
                <a:prstClr val="black"/>
              </a:solidFill>
            </a:endParaRPr>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BE9B882B-49E7-4FFB-9BB1-45E14C7A0311}"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11303153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6A0BBF9E-9C36-4343-8ECE-750D057ED315}" type="datetimeFigureOut">
              <a:rPr lang="zh-CN" altLang="en-US">
                <a:solidFill>
                  <a:prstClr val="black"/>
                </a:solidFill>
              </a:rPr>
              <a:pPr>
                <a:defRPr/>
              </a:pPr>
              <a:t>2018/7/23</a:t>
            </a:fld>
            <a:endParaRPr lang="zh-CN" altLang="en-US">
              <a:solidFill>
                <a:prstClr val="black"/>
              </a:solidFill>
            </a:endParaRPr>
          </a:p>
        </p:txBody>
      </p:sp>
      <p:sp>
        <p:nvSpPr>
          <p:cNvPr id="8" name="页脚占位符 7"/>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solidFill>
                <a:prstClr val="black"/>
              </a:solidFill>
            </a:endParaRPr>
          </a:p>
        </p:txBody>
      </p:sp>
      <p:sp>
        <p:nvSpPr>
          <p:cNvPr id="9" name="灯片编号占位符 8"/>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E21C73E0-E13A-4942-9905-A561118319D3}"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27696194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247F743B-E909-450E-87DF-E88CBF4ED235}" type="datetimeFigureOut">
              <a:rPr lang="zh-CN" altLang="en-US">
                <a:solidFill>
                  <a:prstClr val="black"/>
                </a:solidFill>
              </a:rPr>
              <a:pPr>
                <a:defRPr/>
              </a:pPr>
              <a:t>2018/7/23</a:t>
            </a:fld>
            <a:endParaRPr lang="zh-CN" altLang="en-US">
              <a:solidFill>
                <a:prstClr val="black"/>
              </a:solidFill>
            </a:endParaRPr>
          </a:p>
        </p:txBody>
      </p:sp>
      <p:sp>
        <p:nvSpPr>
          <p:cNvPr id="4" name="页脚占位符 3"/>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solidFill>
                <a:prstClr val="black"/>
              </a:solidFill>
            </a:endParaRPr>
          </a:p>
        </p:txBody>
      </p:sp>
      <p:sp>
        <p:nvSpPr>
          <p:cNvPr id="5" name="灯片编号占位符 4"/>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DC069B1C-0B61-458C-A09E-763EACA604BE}"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1648309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C34A1862-F197-4427-9512-0A908A02355C}" type="datetimeFigureOut">
              <a:rPr lang="zh-CN" altLang="en-US">
                <a:solidFill>
                  <a:prstClr val="black"/>
                </a:solidFill>
              </a:rPr>
              <a:pPr>
                <a:defRPr/>
              </a:pPr>
              <a:t>2018/7/23</a:t>
            </a:fld>
            <a:endParaRPr lang="zh-CN" altLang="en-US">
              <a:solidFill>
                <a:prstClr val="black"/>
              </a:solidFill>
            </a:endParaRPr>
          </a:p>
        </p:txBody>
      </p:sp>
      <p:sp>
        <p:nvSpPr>
          <p:cNvPr id="3" name="页脚占位符 2"/>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solidFill>
                <a:prstClr val="black"/>
              </a:solidFill>
            </a:endParaRPr>
          </a:p>
        </p:txBody>
      </p:sp>
      <p:sp>
        <p:nvSpPr>
          <p:cNvPr id="4" name="灯片编号占位符 3"/>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3F907977-4A88-402F-BCC1-20065711B2C7}"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6315138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1C0C6925-87CA-42B0-B268-F3B8B7D282A8}" type="datetimeFigureOut">
              <a:rPr lang="zh-CN" altLang="en-US">
                <a:solidFill>
                  <a:prstClr val="black"/>
                </a:solidFill>
              </a:rPr>
              <a:pPr>
                <a:defRPr/>
              </a:pPr>
              <a:t>2018/7/23</a:t>
            </a:fld>
            <a:endParaRPr lang="zh-CN" altLang="en-US">
              <a:solidFill>
                <a:prstClr val="black"/>
              </a:solidFill>
            </a:endParaRPr>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8CD58BA8-9879-43A0-9CCC-4E87CA729769}"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1943764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39348FE4-B2DF-42E3-B86F-C00BADF6FFE7}" type="datetimeFigureOut">
              <a:rPr lang="zh-CN" altLang="en-US">
                <a:solidFill>
                  <a:prstClr val="black"/>
                </a:solidFill>
              </a:rPr>
              <a:pPr>
                <a:defRPr/>
              </a:pPr>
              <a:t>2018/7/23</a:t>
            </a:fld>
            <a:endParaRPr lang="zh-CN" altLang="en-US">
              <a:solidFill>
                <a:prstClr val="black"/>
              </a:solidFill>
            </a:endParaRPr>
          </a:p>
        </p:txBody>
      </p:sp>
      <p:sp>
        <p:nvSpPr>
          <p:cNvPr id="6" name="页脚占位符 5"/>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solidFill>
                <a:prstClr val="black"/>
              </a:solidFill>
            </a:endParaRPr>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316A8EB3-EEC3-46F1-9DFC-EFE957A07DE6}"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15555516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3859AEFD-6EFD-4345-A8BD-F4B94B060A99}" type="datetimeFigureOut">
              <a:rPr lang="zh-CN" altLang="en-US">
                <a:solidFill>
                  <a:prstClr val="black"/>
                </a:solidFill>
              </a:rPr>
              <a:pPr>
                <a:defRPr/>
              </a:pPr>
              <a:t>2018/7/23</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F0DE890E-4FBF-4F5B-A74E-A0F1A1A35D37}"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42494075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6E4C6D43-6291-4F5A-9A4A-393EAE12B92E}" type="datetimeFigureOut">
              <a:rPr lang="zh-CN" altLang="en-US">
                <a:solidFill>
                  <a:prstClr val="black"/>
                </a:solidFill>
              </a:rPr>
              <a:pPr>
                <a:defRPr/>
              </a:pPr>
              <a:t>2018/7/23</a:t>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fontAlgn="auto">
              <a:spcBef>
                <a:spcPts val="0"/>
              </a:spcBef>
              <a:spcAft>
                <a:spcPts val="0"/>
              </a:spcAft>
              <a:defRPr>
                <a:latin typeface="+mn-lt"/>
                <a:ea typeface="+mn-ea"/>
              </a:defRPr>
            </a:lvl1pPr>
          </a:lstStyle>
          <a:p>
            <a:pPr>
              <a:defRPr/>
            </a:pPr>
            <a:fld id="{FB19DB95-077E-40D2-BF72-7601A54741F6}" type="slidenum">
              <a:rPr lang="zh-CN" altLang="en-US">
                <a:solidFill>
                  <a:prstClr val="black"/>
                </a:solidFill>
              </a:rPr>
              <a:pPr>
                <a:defRPr/>
              </a:pPr>
              <a:t>‹#›</a:t>
            </a:fld>
            <a:endParaRPr lang="zh-CN" altLang="en-US">
              <a:solidFill>
                <a:prstClr val="black"/>
              </a:solidFill>
            </a:endParaRPr>
          </a:p>
        </p:txBody>
      </p:sp>
    </p:spTree>
    <p:extLst>
      <p:ext uri="{BB962C8B-B14F-4D97-AF65-F5344CB8AC3E}">
        <p14:creationId xmlns:p14="http://schemas.microsoft.com/office/powerpoint/2010/main" val="3984577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wdDnDiag">
          <a:fgClr>
            <a:schemeClr val="bg1">
              <a:lumMod val="95000"/>
            </a:schemeClr>
          </a:fgClr>
          <a:bgClr>
            <a:schemeClr val="bg1"/>
          </a:bgClr>
        </a:pattFill>
        <a:effectLst/>
      </p:bgPr>
    </p:bg>
    <p:spTree>
      <p:nvGrpSpPr>
        <p:cNvPr id="1" name=""/>
        <p:cNvGrpSpPr/>
        <p:nvPr/>
      </p:nvGrpSpPr>
      <p:grpSpPr>
        <a:xfrm>
          <a:off x="0" y="0"/>
          <a:ext cx="0" cy="0"/>
          <a:chOff x="0" y="0"/>
          <a:chExt cx="0" cy="0"/>
        </a:xfrm>
      </p:grpSpPr>
      <p:grpSp>
        <p:nvGrpSpPr>
          <p:cNvPr id="1026" name="组合 595"/>
          <p:cNvGrpSpPr>
            <a:grpSpLocks/>
          </p:cNvGrpSpPr>
          <p:nvPr userDrawn="1"/>
        </p:nvGrpSpPr>
        <p:grpSpPr bwMode="auto">
          <a:xfrm>
            <a:off x="1042988" y="195263"/>
            <a:ext cx="6697662" cy="195262"/>
            <a:chOff x="1187624" y="339502"/>
            <a:chExt cx="6696744" cy="195262"/>
          </a:xfrm>
        </p:grpSpPr>
        <p:grpSp>
          <p:nvGrpSpPr>
            <p:cNvPr id="1103" name="Group 442"/>
            <p:cNvGrpSpPr>
              <a:grpSpLocks noChangeAspect="1"/>
            </p:cNvGrpSpPr>
            <p:nvPr/>
          </p:nvGrpSpPr>
          <p:grpSpPr bwMode="auto">
            <a:xfrm>
              <a:off x="1187624" y="339502"/>
              <a:ext cx="1639888" cy="195262"/>
              <a:chOff x="1294" y="436"/>
              <a:chExt cx="1033" cy="123"/>
            </a:xfrm>
          </p:grpSpPr>
          <p:sp>
            <p:nvSpPr>
              <p:cNvPr id="607" name="Freeform 443"/>
              <p:cNvSpPr>
                <a:spLocks noEditPoints="1"/>
              </p:cNvSpPr>
              <p:nvPr/>
            </p:nvSpPr>
            <p:spPr bwMode="auto">
              <a:xfrm>
                <a:off x="1791" y="476"/>
                <a:ext cx="42" cy="43"/>
              </a:xfrm>
              <a:custGeom>
                <a:avLst/>
                <a:gdLst>
                  <a:gd name="T0" fmla="*/ 9 w 18"/>
                  <a:gd name="T1" fmla="*/ 0 h 18"/>
                  <a:gd name="T2" fmla="*/ 18 w 18"/>
                  <a:gd name="T3" fmla="*/ 9 h 18"/>
                  <a:gd name="T4" fmla="*/ 9 w 18"/>
                  <a:gd name="T5" fmla="*/ 18 h 18"/>
                  <a:gd name="T6" fmla="*/ 0 w 18"/>
                  <a:gd name="T7" fmla="*/ 9 h 18"/>
                  <a:gd name="T8" fmla="*/ 9 w 18"/>
                  <a:gd name="T9" fmla="*/ 0 h 18"/>
                  <a:gd name="T10" fmla="*/ 9 w 18"/>
                  <a:gd name="T11" fmla="*/ 4 h 18"/>
                  <a:gd name="T12" fmla="*/ 4 w 18"/>
                  <a:gd name="T13" fmla="*/ 9 h 18"/>
                  <a:gd name="T14" fmla="*/ 9 w 18"/>
                  <a:gd name="T15" fmla="*/ 14 h 18"/>
                  <a:gd name="T16" fmla="*/ 14 w 18"/>
                  <a:gd name="T17" fmla="*/ 9 h 18"/>
                  <a:gd name="T18" fmla="*/ 9 w 18"/>
                  <a:gd name="T1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14" y="0"/>
                      <a:pt x="18" y="4"/>
                      <a:pt x="18" y="9"/>
                    </a:cubicBezTo>
                    <a:cubicBezTo>
                      <a:pt x="18" y="14"/>
                      <a:pt x="14" y="18"/>
                      <a:pt x="9" y="18"/>
                    </a:cubicBezTo>
                    <a:cubicBezTo>
                      <a:pt x="4" y="18"/>
                      <a:pt x="0" y="14"/>
                      <a:pt x="0" y="9"/>
                    </a:cubicBezTo>
                    <a:cubicBezTo>
                      <a:pt x="0" y="4"/>
                      <a:pt x="4" y="0"/>
                      <a:pt x="9" y="0"/>
                    </a:cubicBezTo>
                    <a:close/>
                    <a:moveTo>
                      <a:pt x="9" y="4"/>
                    </a:moveTo>
                    <a:cubicBezTo>
                      <a:pt x="6" y="4"/>
                      <a:pt x="4" y="7"/>
                      <a:pt x="4" y="9"/>
                    </a:cubicBezTo>
                    <a:cubicBezTo>
                      <a:pt x="4" y="12"/>
                      <a:pt x="6" y="14"/>
                      <a:pt x="9" y="14"/>
                    </a:cubicBezTo>
                    <a:cubicBezTo>
                      <a:pt x="12" y="14"/>
                      <a:pt x="14" y="12"/>
                      <a:pt x="14" y="9"/>
                    </a:cubicBezTo>
                    <a:cubicBezTo>
                      <a:pt x="14" y="7"/>
                      <a:pt x="12" y="4"/>
                      <a:pt x="9" y="4"/>
                    </a:cubicBezTo>
                    <a:close/>
                  </a:path>
                </a:pathLst>
              </a:custGeom>
              <a:solidFill>
                <a:srgbClr val="A37E76"/>
              </a:solidFill>
              <a:ln>
                <a:noFill/>
              </a:ln>
              <a:extLst/>
            </p:spPr>
            <p:txBody>
              <a:bodyPr/>
              <a:lstStyle/>
              <a:p>
                <a:pPr>
                  <a:defRPr/>
                </a:pPr>
                <a:endParaRPr lang="zh-CN" altLang="en-US">
                  <a:solidFill>
                    <a:prstClr val="black"/>
                  </a:solidFill>
                </a:endParaRPr>
              </a:p>
            </p:txBody>
          </p:sp>
          <p:sp>
            <p:nvSpPr>
              <p:cNvPr id="608" name="Freeform 444"/>
              <p:cNvSpPr>
                <a:spLocks noEditPoints="1"/>
              </p:cNvSpPr>
              <p:nvPr/>
            </p:nvSpPr>
            <p:spPr bwMode="auto">
              <a:xfrm>
                <a:off x="1578" y="436"/>
                <a:ext cx="468" cy="123"/>
              </a:xfrm>
              <a:custGeom>
                <a:avLst/>
                <a:gdLst>
                  <a:gd name="T0" fmla="*/ 185 w 198"/>
                  <a:gd name="T1" fmla="*/ 40 h 52"/>
                  <a:gd name="T2" fmla="*/ 152 w 198"/>
                  <a:gd name="T3" fmla="*/ 38 h 52"/>
                  <a:gd name="T4" fmla="*/ 97 w 198"/>
                  <a:gd name="T5" fmla="*/ 26 h 52"/>
                  <a:gd name="T6" fmla="*/ 62 w 198"/>
                  <a:gd name="T7" fmla="*/ 18 h 52"/>
                  <a:gd name="T8" fmla="*/ 79 w 198"/>
                  <a:gd name="T9" fmla="*/ 33 h 52"/>
                  <a:gd name="T10" fmla="*/ 82 w 198"/>
                  <a:gd name="T11" fmla="*/ 19 h 52"/>
                  <a:gd name="T12" fmla="*/ 71 w 198"/>
                  <a:gd name="T13" fmla="*/ 18 h 52"/>
                  <a:gd name="T14" fmla="*/ 74 w 198"/>
                  <a:gd name="T15" fmla="*/ 25 h 52"/>
                  <a:gd name="T16" fmla="*/ 76 w 198"/>
                  <a:gd name="T17" fmla="*/ 20 h 52"/>
                  <a:gd name="T18" fmla="*/ 76 w 198"/>
                  <a:gd name="T19" fmla="*/ 28 h 52"/>
                  <a:gd name="T20" fmla="*/ 68 w 198"/>
                  <a:gd name="T21" fmla="*/ 16 h 52"/>
                  <a:gd name="T22" fmla="*/ 86 w 198"/>
                  <a:gd name="T23" fmla="*/ 17 h 52"/>
                  <a:gd name="T24" fmla="*/ 81 w 198"/>
                  <a:gd name="T25" fmla="*/ 37 h 52"/>
                  <a:gd name="T26" fmla="*/ 66 w 198"/>
                  <a:gd name="T27" fmla="*/ 36 h 52"/>
                  <a:gd name="T28" fmla="*/ 60 w 198"/>
                  <a:gd name="T29" fmla="*/ 49 h 52"/>
                  <a:gd name="T30" fmla="*/ 42 w 198"/>
                  <a:gd name="T31" fmla="*/ 20 h 52"/>
                  <a:gd name="T32" fmla="*/ 5 w 198"/>
                  <a:gd name="T33" fmla="*/ 24 h 52"/>
                  <a:gd name="T34" fmla="*/ 13 w 198"/>
                  <a:gd name="T35" fmla="*/ 33 h 52"/>
                  <a:gd name="T36" fmla="*/ 12 w 198"/>
                  <a:gd name="T37" fmla="*/ 24 h 52"/>
                  <a:gd name="T38" fmla="*/ 9 w 198"/>
                  <a:gd name="T39" fmla="*/ 29 h 52"/>
                  <a:gd name="T40" fmla="*/ 11 w 198"/>
                  <a:gd name="T41" fmla="*/ 21 h 52"/>
                  <a:gd name="T42" fmla="*/ 15 w 198"/>
                  <a:gd name="T43" fmla="*/ 36 h 52"/>
                  <a:gd name="T44" fmla="*/ 1 w 198"/>
                  <a:gd name="T45" fmla="*/ 23 h 52"/>
                  <a:gd name="T46" fmla="*/ 13 w 198"/>
                  <a:gd name="T47" fmla="*/ 13 h 52"/>
                  <a:gd name="T48" fmla="*/ 46 w 198"/>
                  <a:gd name="T49" fmla="*/ 14 h 52"/>
                  <a:gd name="T50" fmla="*/ 101 w 198"/>
                  <a:gd name="T51" fmla="*/ 26 h 52"/>
                  <a:gd name="T52" fmla="*/ 136 w 198"/>
                  <a:gd name="T53" fmla="*/ 35 h 52"/>
                  <a:gd name="T54" fmla="*/ 119 w 198"/>
                  <a:gd name="T55" fmla="*/ 19 h 52"/>
                  <a:gd name="T56" fmla="*/ 115 w 198"/>
                  <a:gd name="T57" fmla="*/ 33 h 52"/>
                  <a:gd name="T58" fmla="*/ 127 w 198"/>
                  <a:gd name="T59" fmla="*/ 34 h 52"/>
                  <a:gd name="T60" fmla="*/ 124 w 198"/>
                  <a:gd name="T61" fmla="*/ 28 h 52"/>
                  <a:gd name="T62" fmla="*/ 122 w 198"/>
                  <a:gd name="T63" fmla="*/ 33 h 52"/>
                  <a:gd name="T64" fmla="*/ 122 w 198"/>
                  <a:gd name="T65" fmla="*/ 24 h 52"/>
                  <a:gd name="T66" fmla="*/ 130 w 198"/>
                  <a:gd name="T67" fmla="*/ 36 h 52"/>
                  <a:gd name="T68" fmla="*/ 112 w 198"/>
                  <a:gd name="T69" fmla="*/ 35 h 52"/>
                  <a:gd name="T70" fmla="*/ 117 w 198"/>
                  <a:gd name="T71" fmla="*/ 16 h 52"/>
                  <a:gd name="T72" fmla="*/ 132 w 198"/>
                  <a:gd name="T73" fmla="*/ 16 h 52"/>
                  <a:gd name="T74" fmla="*/ 137 w 198"/>
                  <a:gd name="T75" fmla="*/ 4 h 52"/>
                  <a:gd name="T76" fmla="*/ 156 w 198"/>
                  <a:gd name="T77" fmla="*/ 32 h 52"/>
                  <a:gd name="T78" fmla="*/ 193 w 198"/>
                  <a:gd name="T79" fmla="*/ 28 h 52"/>
                  <a:gd name="T80" fmla="*/ 185 w 198"/>
                  <a:gd name="T81" fmla="*/ 20 h 52"/>
                  <a:gd name="T82" fmla="*/ 186 w 198"/>
                  <a:gd name="T83" fmla="*/ 28 h 52"/>
                  <a:gd name="T84" fmla="*/ 189 w 198"/>
                  <a:gd name="T85" fmla="*/ 23 h 52"/>
                  <a:gd name="T86" fmla="*/ 187 w 198"/>
                  <a:gd name="T87" fmla="*/ 32 h 52"/>
                  <a:gd name="T88" fmla="*/ 183 w 198"/>
                  <a:gd name="T89" fmla="*/ 16 h 52"/>
                  <a:gd name="T90" fmla="*/ 197 w 198"/>
                  <a:gd name="T91" fmla="*/ 30 h 52"/>
                  <a:gd name="T92" fmla="*/ 64 w 198"/>
                  <a:gd name="T93" fmla="*/ 7 h 52"/>
                  <a:gd name="T94" fmla="*/ 48 w 198"/>
                  <a:gd name="T95" fmla="*/ 18 h 52"/>
                  <a:gd name="T96" fmla="*/ 58 w 198"/>
                  <a:gd name="T97" fmla="*/ 16 h 52"/>
                  <a:gd name="T98" fmla="*/ 59 w 198"/>
                  <a:gd name="T99" fmla="*/ 45 h 52"/>
                  <a:gd name="T100" fmla="*/ 56 w 198"/>
                  <a:gd name="T101" fmla="*/ 31 h 52"/>
                  <a:gd name="T102" fmla="*/ 48 w 198"/>
                  <a:gd name="T103" fmla="*/ 44 h 52"/>
                  <a:gd name="T104" fmla="*/ 59 w 198"/>
                  <a:gd name="T105" fmla="*/ 45 h 52"/>
                  <a:gd name="T106" fmla="*/ 149 w 198"/>
                  <a:gd name="T107" fmla="*/ 36 h 52"/>
                  <a:gd name="T108" fmla="*/ 140 w 198"/>
                  <a:gd name="T109" fmla="*/ 25 h 52"/>
                  <a:gd name="T110" fmla="*/ 134 w 198"/>
                  <a:gd name="T111" fmla="*/ 45 h 52"/>
                  <a:gd name="T112" fmla="*/ 139 w 198"/>
                  <a:gd name="T113" fmla="*/ 8 h 52"/>
                  <a:gd name="T114" fmla="*/ 152 w 198"/>
                  <a:gd name="T115" fmla="*/ 31 h 52"/>
                  <a:gd name="T116" fmla="*/ 140 w 198"/>
                  <a:gd name="T11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8" h="52">
                    <a:moveTo>
                      <a:pt x="194" y="34"/>
                    </a:moveTo>
                    <a:cubicBezTo>
                      <a:pt x="192" y="37"/>
                      <a:pt x="189" y="39"/>
                      <a:pt x="185" y="40"/>
                    </a:cubicBezTo>
                    <a:cubicBezTo>
                      <a:pt x="178" y="42"/>
                      <a:pt x="165" y="41"/>
                      <a:pt x="154" y="36"/>
                    </a:cubicBezTo>
                    <a:cubicBezTo>
                      <a:pt x="153" y="37"/>
                      <a:pt x="153" y="38"/>
                      <a:pt x="152" y="38"/>
                    </a:cubicBezTo>
                    <a:cubicBezTo>
                      <a:pt x="143" y="49"/>
                      <a:pt x="130" y="51"/>
                      <a:pt x="120" y="50"/>
                    </a:cubicBezTo>
                    <a:cubicBezTo>
                      <a:pt x="105" y="49"/>
                      <a:pt x="100" y="38"/>
                      <a:pt x="97" y="26"/>
                    </a:cubicBezTo>
                    <a:cubicBezTo>
                      <a:pt x="94" y="18"/>
                      <a:pt x="88" y="7"/>
                      <a:pt x="78" y="6"/>
                    </a:cubicBezTo>
                    <a:cubicBezTo>
                      <a:pt x="69" y="6"/>
                      <a:pt x="64" y="12"/>
                      <a:pt x="62" y="18"/>
                    </a:cubicBezTo>
                    <a:cubicBezTo>
                      <a:pt x="61" y="23"/>
                      <a:pt x="62" y="30"/>
                      <a:pt x="69" y="33"/>
                    </a:cubicBezTo>
                    <a:cubicBezTo>
                      <a:pt x="73" y="35"/>
                      <a:pt x="76" y="35"/>
                      <a:pt x="79" y="33"/>
                    </a:cubicBezTo>
                    <a:cubicBezTo>
                      <a:pt x="82" y="31"/>
                      <a:pt x="84" y="28"/>
                      <a:pt x="84" y="26"/>
                    </a:cubicBezTo>
                    <a:cubicBezTo>
                      <a:pt x="85" y="23"/>
                      <a:pt x="83" y="21"/>
                      <a:pt x="82" y="19"/>
                    </a:cubicBezTo>
                    <a:cubicBezTo>
                      <a:pt x="81" y="18"/>
                      <a:pt x="78" y="16"/>
                      <a:pt x="76" y="16"/>
                    </a:cubicBezTo>
                    <a:cubicBezTo>
                      <a:pt x="74" y="16"/>
                      <a:pt x="72" y="17"/>
                      <a:pt x="71" y="18"/>
                    </a:cubicBezTo>
                    <a:cubicBezTo>
                      <a:pt x="70" y="20"/>
                      <a:pt x="70" y="21"/>
                      <a:pt x="71" y="23"/>
                    </a:cubicBezTo>
                    <a:cubicBezTo>
                      <a:pt x="71" y="25"/>
                      <a:pt x="73" y="25"/>
                      <a:pt x="74" y="25"/>
                    </a:cubicBezTo>
                    <a:cubicBezTo>
                      <a:pt x="75" y="25"/>
                      <a:pt x="76" y="24"/>
                      <a:pt x="75" y="22"/>
                    </a:cubicBezTo>
                    <a:cubicBezTo>
                      <a:pt x="74" y="21"/>
                      <a:pt x="75" y="20"/>
                      <a:pt x="76" y="20"/>
                    </a:cubicBezTo>
                    <a:cubicBezTo>
                      <a:pt x="77" y="19"/>
                      <a:pt x="78" y="20"/>
                      <a:pt x="79" y="21"/>
                    </a:cubicBezTo>
                    <a:cubicBezTo>
                      <a:pt x="80" y="25"/>
                      <a:pt x="78" y="27"/>
                      <a:pt x="76" y="28"/>
                    </a:cubicBezTo>
                    <a:cubicBezTo>
                      <a:pt x="73" y="30"/>
                      <a:pt x="68" y="28"/>
                      <a:pt x="67" y="25"/>
                    </a:cubicBezTo>
                    <a:cubicBezTo>
                      <a:pt x="66" y="22"/>
                      <a:pt x="66" y="18"/>
                      <a:pt x="68" y="16"/>
                    </a:cubicBezTo>
                    <a:cubicBezTo>
                      <a:pt x="70" y="13"/>
                      <a:pt x="73" y="12"/>
                      <a:pt x="76" y="12"/>
                    </a:cubicBezTo>
                    <a:cubicBezTo>
                      <a:pt x="80" y="12"/>
                      <a:pt x="83" y="14"/>
                      <a:pt x="86" y="17"/>
                    </a:cubicBezTo>
                    <a:cubicBezTo>
                      <a:pt x="88" y="20"/>
                      <a:pt x="89" y="23"/>
                      <a:pt x="88" y="26"/>
                    </a:cubicBezTo>
                    <a:cubicBezTo>
                      <a:pt x="87" y="31"/>
                      <a:pt x="85" y="35"/>
                      <a:pt x="81" y="37"/>
                    </a:cubicBezTo>
                    <a:cubicBezTo>
                      <a:pt x="78" y="38"/>
                      <a:pt x="74" y="39"/>
                      <a:pt x="68" y="37"/>
                    </a:cubicBezTo>
                    <a:cubicBezTo>
                      <a:pt x="67" y="37"/>
                      <a:pt x="67" y="36"/>
                      <a:pt x="66" y="36"/>
                    </a:cubicBezTo>
                    <a:cubicBezTo>
                      <a:pt x="65" y="35"/>
                      <a:pt x="63" y="34"/>
                      <a:pt x="62" y="33"/>
                    </a:cubicBezTo>
                    <a:cubicBezTo>
                      <a:pt x="66" y="41"/>
                      <a:pt x="64" y="46"/>
                      <a:pt x="60" y="49"/>
                    </a:cubicBezTo>
                    <a:cubicBezTo>
                      <a:pt x="57" y="52"/>
                      <a:pt x="50" y="52"/>
                      <a:pt x="45" y="47"/>
                    </a:cubicBezTo>
                    <a:cubicBezTo>
                      <a:pt x="37" y="40"/>
                      <a:pt x="36" y="30"/>
                      <a:pt x="42" y="20"/>
                    </a:cubicBezTo>
                    <a:cubicBezTo>
                      <a:pt x="31" y="15"/>
                      <a:pt x="20" y="15"/>
                      <a:pt x="14" y="16"/>
                    </a:cubicBezTo>
                    <a:cubicBezTo>
                      <a:pt x="9" y="18"/>
                      <a:pt x="6" y="20"/>
                      <a:pt x="5" y="24"/>
                    </a:cubicBezTo>
                    <a:cubicBezTo>
                      <a:pt x="4" y="26"/>
                      <a:pt x="5" y="29"/>
                      <a:pt x="6" y="31"/>
                    </a:cubicBezTo>
                    <a:cubicBezTo>
                      <a:pt x="8" y="33"/>
                      <a:pt x="11" y="34"/>
                      <a:pt x="13" y="33"/>
                    </a:cubicBezTo>
                    <a:cubicBezTo>
                      <a:pt x="14" y="32"/>
                      <a:pt x="16" y="30"/>
                      <a:pt x="15" y="27"/>
                    </a:cubicBezTo>
                    <a:cubicBezTo>
                      <a:pt x="14" y="25"/>
                      <a:pt x="13" y="24"/>
                      <a:pt x="12" y="24"/>
                    </a:cubicBezTo>
                    <a:cubicBezTo>
                      <a:pt x="11" y="25"/>
                      <a:pt x="10" y="25"/>
                      <a:pt x="11" y="27"/>
                    </a:cubicBezTo>
                    <a:cubicBezTo>
                      <a:pt x="11" y="28"/>
                      <a:pt x="10" y="29"/>
                      <a:pt x="9" y="29"/>
                    </a:cubicBezTo>
                    <a:cubicBezTo>
                      <a:pt x="8" y="30"/>
                      <a:pt x="7" y="29"/>
                      <a:pt x="7" y="28"/>
                    </a:cubicBezTo>
                    <a:cubicBezTo>
                      <a:pt x="6" y="24"/>
                      <a:pt x="8" y="21"/>
                      <a:pt x="11" y="21"/>
                    </a:cubicBezTo>
                    <a:cubicBezTo>
                      <a:pt x="14" y="20"/>
                      <a:pt x="18" y="21"/>
                      <a:pt x="19" y="26"/>
                    </a:cubicBezTo>
                    <a:cubicBezTo>
                      <a:pt x="20" y="30"/>
                      <a:pt x="18" y="34"/>
                      <a:pt x="15" y="36"/>
                    </a:cubicBezTo>
                    <a:cubicBezTo>
                      <a:pt x="11" y="38"/>
                      <a:pt x="6" y="37"/>
                      <a:pt x="3" y="34"/>
                    </a:cubicBezTo>
                    <a:cubicBezTo>
                      <a:pt x="1" y="31"/>
                      <a:pt x="0" y="27"/>
                      <a:pt x="1" y="23"/>
                    </a:cubicBezTo>
                    <a:cubicBezTo>
                      <a:pt x="2" y="21"/>
                      <a:pt x="2" y="20"/>
                      <a:pt x="4" y="18"/>
                    </a:cubicBezTo>
                    <a:cubicBezTo>
                      <a:pt x="6" y="16"/>
                      <a:pt x="9" y="14"/>
                      <a:pt x="13" y="13"/>
                    </a:cubicBezTo>
                    <a:cubicBezTo>
                      <a:pt x="20" y="10"/>
                      <a:pt x="33" y="11"/>
                      <a:pt x="44" y="16"/>
                    </a:cubicBezTo>
                    <a:cubicBezTo>
                      <a:pt x="45" y="16"/>
                      <a:pt x="45" y="15"/>
                      <a:pt x="46" y="14"/>
                    </a:cubicBezTo>
                    <a:cubicBezTo>
                      <a:pt x="55" y="3"/>
                      <a:pt x="68" y="1"/>
                      <a:pt x="78" y="2"/>
                    </a:cubicBezTo>
                    <a:cubicBezTo>
                      <a:pt x="91" y="4"/>
                      <a:pt x="98" y="15"/>
                      <a:pt x="101" y="26"/>
                    </a:cubicBezTo>
                    <a:cubicBezTo>
                      <a:pt x="104" y="36"/>
                      <a:pt x="108" y="46"/>
                      <a:pt x="120" y="46"/>
                    </a:cubicBezTo>
                    <a:cubicBezTo>
                      <a:pt x="128" y="46"/>
                      <a:pt x="134" y="41"/>
                      <a:pt x="136" y="35"/>
                    </a:cubicBezTo>
                    <a:cubicBezTo>
                      <a:pt x="137" y="30"/>
                      <a:pt x="136" y="22"/>
                      <a:pt x="128" y="19"/>
                    </a:cubicBezTo>
                    <a:cubicBezTo>
                      <a:pt x="125" y="18"/>
                      <a:pt x="122" y="18"/>
                      <a:pt x="119" y="19"/>
                    </a:cubicBezTo>
                    <a:cubicBezTo>
                      <a:pt x="116" y="21"/>
                      <a:pt x="114" y="24"/>
                      <a:pt x="114" y="27"/>
                    </a:cubicBezTo>
                    <a:cubicBezTo>
                      <a:pt x="113" y="29"/>
                      <a:pt x="114" y="32"/>
                      <a:pt x="115" y="33"/>
                    </a:cubicBezTo>
                    <a:cubicBezTo>
                      <a:pt x="117" y="35"/>
                      <a:pt x="119" y="36"/>
                      <a:pt x="122" y="36"/>
                    </a:cubicBezTo>
                    <a:cubicBezTo>
                      <a:pt x="124" y="36"/>
                      <a:pt x="126" y="36"/>
                      <a:pt x="127" y="34"/>
                    </a:cubicBezTo>
                    <a:cubicBezTo>
                      <a:pt x="128" y="33"/>
                      <a:pt x="128" y="31"/>
                      <a:pt x="127" y="29"/>
                    </a:cubicBezTo>
                    <a:cubicBezTo>
                      <a:pt x="127" y="28"/>
                      <a:pt x="125" y="27"/>
                      <a:pt x="124" y="28"/>
                    </a:cubicBezTo>
                    <a:cubicBezTo>
                      <a:pt x="123" y="28"/>
                      <a:pt x="122" y="28"/>
                      <a:pt x="123" y="30"/>
                    </a:cubicBezTo>
                    <a:cubicBezTo>
                      <a:pt x="123" y="31"/>
                      <a:pt x="123" y="32"/>
                      <a:pt x="122" y="33"/>
                    </a:cubicBezTo>
                    <a:cubicBezTo>
                      <a:pt x="121" y="33"/>
                      <a:pt x="120" y="33"/>
                      <a:pt x="119" y="32"/>
                    </a:cubicBezTo>
                    <a:cubicBezTo>
                      <a:pt x="118" y="28"/>
                      <a:pt x="120" y="25"/>
                      <a:pt x="122" y="24"/>
                    </a:cubicBezTo>
                    <a:cubicBezTo>
                      <a:pt x="125" y="23"/>
                      <a:pt x="130" y="24"/>
                      <a:pt x="131" y="28"/>
                    </a:cubicBezTo>
                    <a:cubicBezTo>
                      <a:pt x="132" y="31"/>
                      <a:pt x="132" y="34"/>
                      <a:pt x="130" y="36"/>
                    </a:cubicBezTo>
                    <a:cubicBezTo>
                      <a:pt x="128" y="39"/>
                      <a:pt x="125" y="41"/>
                      <a:pt x="121" y="40"/>
                    </a:cubicBezTo>
                    <a:cubicBezTo>
                      <a:pt x="118" y="40"/>
                      <a:pt x="115" y="38"/>
                      <a:pt x="112" y="35"/>
                    </a:cubicBezTo>
                    <a:cubicBezTo>
                      <a:pt x="110" y="33"/>
                      <a:pt x="109" y="29"/>
                      <a:pt x="110" y="26"/>
                    </a:cubicBezTo>
                    <a:cubicBezTo>
                      <a:pt x="110" y="22"/>
                      <a:pt x="113" y="18"/>
                      <a:pt x="117" y="16"/>
                    </a:cubicBezTo>
                    <a:cubicBezTo>
                      <a:pt x="120" y="14"/>
                      <a:pt x="124" y="13"/>
                      <a:pt x="130" y="15"/>
                    </a:cubicBezTo>
                    <a:cubicBezTo>
                      <a:pt x="131" y="16"/>
                      <a:pt x="131" y="16"/>
                      <a:pt x="132" y="16"/>
                    </a:cubicBezTo>
                    <a:cubicBezTo>
                      <a:pt x="133" y="17"/>
                      <a:pt x="134" y="18"/>
                      <a:pt x="136" y="19"/>
                    </a:cubicBezTo>
                    <a:cubicBezTo>
                      <a:pt x="132" y="12"/>
                      <a:pt x="134" y="6"/>
                      <a:pt x="137" y="4"/>
                    </a:cubicBezTo>
                    <a:cubicBezTo>
                      <a:pt x="141" y="1"/>
                      <a:pt x="148" y="0"/>
                      <a:pt x="153" y="5"/>
                    </a:cubicBezTo>
                    <a:cubicBezTo>
                      <a:pt x="160" y="13"/>
                      <a:pt x="161" y="23"/>
                      <a:pt x="156" y="32"/>
                    </a:cubicBezTo>
                    <a:cubicBezTo>
                      <a:pt x="166" y="37"/>
                      <a:pt x="178" y="38"/>
                      <a:pt x="184" y="36"/>
                    </a:cubicBezTo>
                    <a:cubicBezTo>
                      <a:pt x="189" y="35"/>
                      <a:pt x="192" y="32"/>
                      <a:pt x="193" y="28"/>
                    </a:cubicBezTo>
                    <a:cubicBezTo>
                      <a:pt x="193" y="26"/>
                      <a:pt x="193" y="23"/>
                      <a:pt x="191" y="21"/>
                    </a:cubicBezTo>
                    <a:cubicBezTo>
                      <a:pt x="189" y="19"/>
                      <a:pt x="187" y="19"/>
                      <a:pt x="185" y="20"/>
                    </a:cubicBezTo>
                    <a:cubicBezTo>
                      <a:pt x="183" y="21"/>
                      <a:pt x="182" y="22"/>
                      <a:pt x="183" y="25"/>
                    </a:cubicBezTo>
                    <a:cubicBezTo>
                      <a:pt x="183" y="27"/>
                      <a:pt x="185" y="28"/>
                      <a:pt x="186" y="28"/>
                    </a:cubicBezTo>
                    <a:cubicBezTo>
                      <a:pt x="187" y="28"/>
                      <a:pt x="187" y="27"/>
                      <a:pt x="187" y="25"/>
                    </a:cubicBezTo>
                    <a:cubicBezTo>
                      <a:pt x="187" y="24"/>
                      <a:pt x="188" y="23"/>
                      <a:pt x="189" y="23"/>
                    </a:cubicBezTo>
                    <a:cubicBezTo>
                      <a:pt x="190" y="23"/>
                      <a:pt x="191" y="23"/>
                      <a:pt x="191" y="25"/>
                    </a:cubicBezTo>
                    <a:cubicBezTo>
                      <a:pt x="192" y="29"/>
                      <a:pt x="189" y="31"/>
                      <a:pt x="187" y="32"/>
                    </a:cubicBezTo>
                    <a:cubicBezTo>
                      <a:pt x="184" y="32"/>
                      <a:pt x="180" y="31"/>
                      <a:pt x="179" y="26"/>
                    </a:cubicBezTo>
                    <a:cubicBezTo>
                      <a:pt x="178" y="22"/>
                      <a:pt x="179" y="18"/>
                      <a:pt x="183" y="16"/>
                    </a:cubicBezTo>
                    <a:cubicBezTo>
                      <a:pt x="187" y="14"/>
                      <a:pt x="192" y="15"/>
                      <a:pt x="195" y="19"/>
                    </a:cubicBezTo>
                    <a:cubicBezTo>
                      <a:pt x="197" y="22"/>
                      <a:pt x="198" y="26"/>
                      <a:pt x="197" y="30"/>
                    </a:cubicBezTo>
                    <a:cubicBezTo>
                      <a:pt x="196" y="31"/>
                      <a:pt x="195" y="33"/>
                      <a:pt x="194" y="34"/>
                    </a:cubicBezTo>
                    <a:close/>
                    <a:moveTo>
                      <a:pt x="64" y="7"/>
                    </a:moveTo>
                    <a:cubicBezTo>
                      <a:pt x="58" y="9"/>
                      <a:pt x="53" y="12"/>
                      <a:pt x="49" y="17"/>
                    </a:cubicBezTo>
                    <a:cubicBezTo>
                      <a:pt x="48" y="17"/>
                      <a:pt x="48" y="18"/>
                      <a:pt x="48" y="18"/>
                    </a:cubicBezTo>
                    <a:cubicBezTo>
                      <a:pt x="52" y="21"/>
                      <a:pt x="55" y="24"/>
                      <a:pt x="58" y="27"/>
                    </a:cubicBezTo>
                    <a:cubicBezTo>
                      <a:pt x="57" y="24"/>
                      <a:pt x="57" y="20"/>
                      <a:pt x="58" y="16"/>
                    </a:cubicBezTo>
                    <a:cubicBezTo>
                      <a:pt x="59" y="13"/>
                      <a:pt x="61" y="10"/>
                      <a:pt x="64" y="7"/>
                    </a:cubicBezTo>
                    <a:close/>
                    <a:moveTo>
                      <a:pt x="59" y="45"/>
                    </a:moveTo>
                    <a:cubicBezTo>
                      <a:pt x="59" y="45"/>
                      <a:pt x="59" y="45"/>
                      <a:pt x="59" y="45"/>
                    </a:cubicBezTo>
                    <a:cubicBezTo>
                      <a:pt x="61" y="42"/>
                      <a:pt x="61" y="37"/>
                      <a:pt x="56" y="31"/>
                    </a:cubicBezTo>
                    <a:cubicBezTo>
                      <a:pt x="53" y="27"/>
                      <a:pt x="50" y="24"/>
                      <a:pt x="45" y="22"/>
                    </a:cubicBezTo>
                    <a:cubicBezTo>
                      <a:pt x="41" y="30"/>
                      <a:pt x="42" y="38"/>
                      <a:pt x="48" y="44"/>
                    </a:cubicBezTo>
                    <a:cubicBezTo>
                      <a:pt x="51" y="48"/>
                      <a:pt x="55" y="48"/>
                      <a:pt x="58" y="46"/>
                    </a:cubicBezTo>
                    <a:cubicBezTo>
                      <a:pt x="58" y="45"/>
                      <a:pt x="58" y="45"/>
                      <a:pt x="59" y="45"/>
                    </a:cubicBezTo>
                    <a:close/>
                    <a:moveTo>
                      <a:pt x="134" y="45"/>
                    </a:moveTo>
                    <a:cubicBezTo>
                      <a:pt x="140" y="44"/>
                      <a:pt x="145" y="41"/>
                      <a:pt x="149" y="36"/>
                    </a:cubicBezTo>
                    <a:cubicBezTo>
                      <a:pt x="149" y="35"/>
                      <a:pt x="150" y="35"/>
                      <a:pt x="150" y="34"/>
                    </a:cubicBezTo>
                    <a:cubicBezTo>
                      <a:pt x="146" y="32"/>
                      <a:pt x="142" y="29"/>
                      <a:pt x="140" y="25"/>
                    </a:cubicBezTo>
                    <a:cubicBezTo>
                      <a:pt x="141" y="29"/>
                      <a:pt x="141" y="33"/>
                      <a:pt x="140" y="36"/>
                    </a:cubicBezTo>
                    <a:cubicBezTo>
                      <a:pt x="139" y="39"/>
                      <a:pt x="137" y="43"/>
                      <a:pt x="134" y="45"/>
                    </a:cubicBezTo>
                    <a:close/>
                    <a:moveTo>
                      <a:pt x="139" y="8"/>
                    </a:moveTo>
                    <a:cubicBezTo>
                      <a:pt x="139" y="8"/>
                      <a:pt x="139" y="8"/>
                      <a:pt x="139" y="8"/>
                    </a:cubicBezTo>
                    <a:cubicBezTo>
                      <a:pt x="137" y="10"/>
                      <a:pt x="137" y="15"/>
                      <a:pt x="142" y="22"/>
                    </a:cubicBezTo>
                    <a:cubicBezTo>
                      <a:pt x="145" y="25"/>
                      <a:pt x="148" y="28"/>
                      <a:pt x="152" y="31"/>
                    </a:cubicBezTo>
                    <a:cubicBezTo>
                      <a:pt x="157" y="22"/>
                      <a:pt x="156" y="14"/>
                      <a:pt x="150" y="8"/>
                    </a:cubicBezTo>
                    <a:cubicBezTo>
                      <a:pt x="147" y="5"/>
                      <a:pt x="142" y="5"/>
                      <a:pt x="140" y="7"/>
                    </a:cubicBezTo>
                    <a:cubicBezTo>
                      <a:pt x="140" y="7"/>
                      <a:pt x="140" y="7"/>
                      <a:pt x="139" y="8"/>
                    </a:cubicBezTo>
                    <a:close/>
                  </a:path>
                </a:pathLst>
              </a:custGeom>
              <a:solidFill>
                <a:srgbClr val="A37E76"/>
              </a:solidFill>
              <a:ln>
                <a:noFill/>
              </a:ln>
              <a:extLst/>
            </p:spPr>
            <p:txBody>
              <a:bodyPr/>
              <a:lstStyle/>
              <a:p>
                <a:pPr>
                  <a:defRPr/>
                </a:pPr>
                <a:endParaRPr lang="zh-CN" altLang="en-US">
                  <a:solidFill>
                    <a:prstClr val="black"/>
                  </a:solidFill>
                </a:endParaRPr>
              </a:p>
            </p:txBody>
          </p:sp>
          <p:sp>
            <p:nvSpPr>
              <p:cNvPr id="609" name="Oval 445"/>
              <p:cNvSpPr>
                <a:spLocks noChangeArrowheads="1"/>
              </p:cNvSpPr>
              <p:nvPr/>
            </p:nvSpPr>
            <p:spPr bwMode="auto">
              <a:xfrm>
                <a:off x="2041" y="486"/>
                <a:ext cx="24" cy="23"/>
              </a:xfrm>
              <a:prstGeom prst="ellipse">
                <a:avLst/>
              </a:prstGeom>
              <a:solidFill>
                <a:srgbClr val="A37E76"/>
              </a:solidFill>
              <a:ln>
                <a:noFill/>
              </a:ln>
              <a:extLst/>
            </p:spPr>
            <p:txBody>
              <a:bodyPr/>
              <a:lstStyle/>
              <a:p>
                <a:pPr>
                  <a:defRPr/>
                </a:pPr>
                <a:endParaRPr lang="zh-CN" altLang="en-US">
                  <a:solidFill>
                    <a:prstClr val="black"/>
                  </a:solidFill>
                </a:endParaRPr>
              </a:p>
            </p:txBody>
          </p:sp>
          <p:sp>
            <p:nvSpPr>
              <p:cNvPr id="610" name="Oval 446"/>
              <p:cNvSpPr>
                <a:spLocks noChangeArrowheads="1"/>
              </p:cNvSpPr>
              <p:nvPr/>
            </p:nvSpPr>
            <p:spPr bwMode="auto">
              <a:xfrm>
                <a:off x="1788" y="457"/>
                <a:ext cx="21" cy="22"/>
              </a:xfrm>
              <a:prstGeom prst="ellipse">
                <a:avLst/>
              </a:prstGeom>
              <a:solidFill>
                <a:srgbClr val="A37E76"/>
              </a:solidFill>
              <a:ln>
                <a:noFill/>
              </a:ln>
              <a:extLst/>
            </p:spPr>
            <p:txBody>
              <a:bodyPr/>
              <a:lstStyle/>
              <a:p>
                <a:pPr>
                  <a:defRPr/>
                </a:pPr>
                <a:endParaRPr lang="zh-CN" altLang="en-US">
                  <a:solidFill>
                    <a:prstClr val="black"/>
                  </a:solidFill>
                </a:endParaRPr>
              </a:p>
            </p:txBody>
          </p:sp>
          <p:sp>
            <p:nvSpPr>
              <p:cNvPr id="611" name="Oval 447"/>
              <p:cNvSpPr>
                <a:spLocks noChangeArrowheads="1"/>
              </p:cNvSpPr>
              <p:nvPr/>
            </p:nvSpPr>
            <p:spPr bwMode="auto">
              <a:xfrm>
                <a:off x="1812" y="516"/>
                <a:ext cx="23" cy="21"/>
              </a:xfrm>
              <a:prstGeom prst="ellipse">
                <a:avLst/>
              </a:prstGeom>
              <a:solidFill>
                <a:srgbClr val="A37E76"/>
              </a:solidFill>
              <a:ln>
                <a:noFill/>
              </a:ln>
              <a:extLst/>
            </p:spPr>
            <p:txBody>
              <a:bodyPr/>
              <a:lstStyle/>
              <a:p>
                <a:pPr>
                  <a:defRPr/>
                </a:pPr>
                <a:endParaRPr lang="zh-CN" altLang="en-US">
                  <a:solidFill>
                    <a:prstClr val="black"/>
                  </a:solidFill>
                </a:endParaRPr>
              </a:p>
            </p:txBody>
          </p:sp>
          <p:sp>
            <p:nvSpPr>
              <p:cNvPr id="612" name="Oval 448"/>
              <p:cNvSpPr>
                <a:spLocks noChangeArrowheads="1"/>
              </p:cNvSpPr>
              <p:nvPr/>
            </p:nvSpPr>
            <p:spPr bwMode="auto">
              <a:xfrm>
                <a:off x="1559" y="488"/>
                <a:ext cx="21" cy="21"/>
              </a:xfrm>
              <a:prstGeom prst="ellipse">
                <a:avLst/>
              </a:prstGeom>
              <a:solidFill>
                <a:srgbClr val="A37E76"/>
              </a:solidFill>
              <a:ln>
                <a:noFill/>
              </a:ln>
              <a:extLst/>
            </p:spPr>
            <p:txBody>
              <a:bodyPr/>
              <a:lstStyle/>
              <a:p>
                <a:pPr>
                  <a:defRPr/>
                </a:pPr>
                <a:endParaRPr lang="zh-CN" altLang="en-US">
                  <a:solidFill>
                    <a:prstClr val="black"/>
                  </a:solidFill>
                </a:endParaRPr>
              </a:p>
            </p:txBody>
          </p:sp>
          <p:sp>
            <p:nvSpPr>
              <p:cNvPr id="613" name="Freeform 449"/>
              <p:cNvSpPr>
                <a:spLocks/>
              </p:cNvSpPr>
              <p:nvPr/>
            </p:nvSpPr>
            <p:spPr bwMode="auto">
              <a:xfrm>
                <a:off x="1294" y="495"/>
                <a:ext cx="277" cy="7"/>
              </a:xfrm>
              <a:custGeom>
                <a:avLst/>
                <a:gdLst>
                  <a:gd name="T0" fmla="*/ 2 w 117"/>
                  <a:gd name="T1" fmla="*/ 0 h 3"/>
                  <a:gd name="T2" fmla="*/ 116 w 117"/>
                  <a:gd name="T3" fmla="*/ 0 h 3"/>
                  <a:gd name="T4" fmla="*/ 117 w 117"/>
                  <a:gd name="T5" fmla="*/ 1 h 3"/>
                  <a:gd name="T6" fmla="*/ 117 w 117"/>
                  <a:gd name="T7" fmla="*/ 2 h 3"/>
                  <a:gd name="T8" fmla="*/ 116 w 117"/>
                  <a:gd name="T9" fmla="*/ 3 h 3"/>
                  <a:gd name="T10" fmla="*/ 2 w 117"/>
                  <a:gd name="T11" fmla="*/ 3 h 3"/>
                  <a:gd name="T12" fmla="*/ 0 w 117"/>
                  <a:gd name="T13" fmla="*/ 2 h 3"/>
                  <a:gd name="T14" fmla="*/ 0 w 117"/>
                  <a:gd name="T15" fmla="*/ 1 h 3"/>
                  <a:gd name="T16" fmla="*/ 2 w 117"/>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3">
                    <a:moveTo>
                      <a:pt x="2" y="0"/>
                    </a:moveTo>
                    <a:cubicBezTo>
                      <a:pt x="116" y="0"/>
                      <a:pt x="116" y="0"/>
                      <a:pt x="116" y="0"/>
                    </a:cubicBezTo>
                    <a:cubicBezTo>
                      <a:pt x="116" y="0"/>
                      <a:pt x="117" y="0"/>
                      <a:pt x="117" y="1"/>
                    </a:cubicBezTo>
                    <a:cubicBezTo>
                      <a:pt x="117" y="2"/>
                      <a:pt x="117" y="2"/>
                      <a:pt x="117" y="2"/>
                    </a:cubicBezTo>
                    <a:cubicBezTo>
                      <a:pt x="117" y="2"/>
                      <a:pt x="116" y="3"/>
                      <a:pt x="116" y="3"/>
                    </a:cubicBezTo>
                    <a:cubicBezTo>
                      <a:pt x="2" y="3"/>
                      <a:pt x="2" y="3"/>
                      <a:pt x="2" y="3"/>
                    </a:cubicBezTo>
                    <a:cubicBezTo>
                      <a:pt x="1" y="3"/>
                      <a:pt x="0" y="2"/>
                      <a:pt x="0" y="2"/>
                    </a:cubicBezTo>
                    <a:cubicBezTo>
                      <a:pt x="0" y="1"/>
                      <a:pt x="0" y="1"/>
                      <a:pt x="0" y="1"/>
                    </a:cubicBezTo>
                    <a:cubicBezTo>
                      <a:pt x="0" y="0"/>
                      <a:pt x="1" y="0"/>
                      <a:pt x="2" y="0"/>
                    </a:cubicBezTo>
                    <a:close/>
                  </a:path>
                </a:pathLst>
              </a:custGeom>
              <a:solidFill>
                <a:srgbClr val="A37E76"/>
              </a:solidFill>
              <a:ln>
                <a:noFill/>
              </a:ln>
              <a:extLst/>
            </p:spPr>
            <p:txBody>
              <a:bodyPr/>
              <a:lstStyle/>
              <a:p>
                <a:pPr>
                  <a:defRPr/>
                </a:pPr>
                <a:endParaRPr lang="zh-CN" altLang="en-US">
                  <a:solidFill>
                    <a:prstClr val="black"/>
                  </a:solidFill>
                </a:endParaRPr>
              </a:p>
            </p:txBody>
          </p:sp>
          <p:sp>
            <p:nvSpPr>
              <p:cNvPr id="614" name="Freeform 450"/>
              <p:cNvSpPr>
                <a:spLocks/>
              </p:cNvSpPr>
              <p:nvPr/>
            </p:nvSpPr>
            <p:spPr bwMode="auto">
              <a:xfrm>
                <a:off x="2053" y="495"/>
                <a:ext cx="274" cy="7"/>
              </a:xfrm>
              <a:custGeom>
                <a:avLst/>
                <a:gdLst>
                  <a:gd name="T0" fmla="*/ 1 w 116"/>
                  <a:gd name="T1" fmla="*/ 0 h 3"/>
                  <a:gd name="T2" fmla="*/ 115 w 116"/>
                  <a:gd name="T3" fmla="*/ 0 h 3"/>
                  <a:gd name="T4" fmla="*/ 116 w 116"/>
                  <a:gd name="T5" fmla="*/ 1 h 3"/>
                  <a:gd name="T6" fmla="*/ 116 w 116"/>
                  <a:gd name="T7" fmla="*/ 2 h 3"/>
                  <a:gd name="T8" fmla="*/ 115 w 116"/>
                  <a:gd name="T9" fmla="*/ 3 h 3"/>
                  <a:gd name="T10" fmla="*/ 1 w 116"/>
                  <a:gd name="T11" fmla="*/ 3 h 3"/>
                  <a:gd name="T12" fmla="*/ 0 w 116"/>
                  <a:gd name="T13" fmla="*/ 2 h 3"/>
                  <a:gd name="T14" fmla="*/ 0 w 116"/>
                  <a:gd name="T15" fmla="*/ 1 h 3"/>
                  <a:gd name="T16" fmla="*/ 1 w 116"/>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3">
                    <a:moveTo>
                      <a:pt x="1" y="0"/>
                    </a:moveTo>
                    <a:cubicBezTo>
                      <a:pt x="115" y="0"/>
                      <a:pt x="115" y="0"/>
                      <a:pt x="115" y="0"/>
                    </a:cubicBezTo>
                    <a:cubicBezTo>
                      <a:pt x="116" y="0"/>
                      <a:pt x="116" y="0"/>
                      <a:pt x="116" y="1"/>
                    </a:cubicBezTo>
                    <a:cubicBezTo>
                      <a:pt x="116" y="2"/>
                      <a:pt x="116" y="2"/>
                      <a:pt x="116" y="2"/>
                    </a:cubicBezTo>
                    <a:cubicBezTo>
                      <a:pt x="116" y="2"/>
                      <a:pt x="116" y="3"/>
                      <a:pt x="115" y="3"/>
                    </a:cubicBezTo>
                    <a:cubicBezTo>
                      <a:pt x="1" y="3"/>
                      <a:pt x="1" y="3"/>
                      <a:pt x="1" y="3"/>
                    </a:cubicBezTo>
                    <a:cubicBezTo>
                      <a:pt x="1" y="3"/>
                      <a:pt x="0" y="2"/>
                      <a:pt x="0" y="2"/>
                    </a:cubicBezTo>
                    <a:cubicBezTo>
                      <a:pt x="0" y="1"/>
                      <a:pt x="0" y="1"/>
                      <a:pt x="0" y="1"/>
                    </a:cubicBezTo>
                    <a:cubicBezTo>
                      <a:pt x="0" y="0"/>
                      <a:pt x="1" y="0"/>
                      <a:pt x="1" y="0"/>
                    </a:cubicBezTo>
                    <a:close/>
                  </a:path>
                </a:pathLst>
              </a:custGeom>
              <a:solidFill>
                <a:srgbClr val="A37E76"/>
              </a:solidFill>
              <a:ln>
                <a:noFill/>
              </a:ln>
              <a:extLst/>
            </p:spPr>
            <p:txBody>
              <a:bodyPr/>
              <a:lstStyle/>
              <a:p>
                <a:pPr>
                  <a:defRPr/>
                </a:pPr>
                <a:endParaRPr lang="zh-CN" altLang="en-US">
                  <a:solidFill>
                    <a:prstClr val="black"/>
                  </a:solidFill>
                </a:endParaRPr>
              </a:p>
            </p:txBody>
          </p:sp>
        </p:grpSp>
        <p:grpSp>
          <p:nvGrpSpPr>
            <p:cNvPr id="1104" name="Group 442"/>
            <p:cNvGrpSpPr>
              <a:grpSpLocks noChangeAspect="1"/>
            </p:cNvGrpSpPr>
            <p:nvPr/>
          </p:nvGrpSpPr>
          <p:grpSpPr bwMode="auto">
            <a:xfrm>
              <a:off x="6244480" y="339502"/>
              <a:ext cx="1639888" cy="195262"/>
              <a:chOff x="1294" y="436"/>
              <a:chExt cx="1033" cy="123"/>
            </a:xfrm>
          </p:grpSpPr>
          <p:sp>
            <p:nvSpPr>
              <p:cNvPr id="599" name="Freeform 443"/>
              <p:cNvSpPr>
                <a:spLocks noEditPoints="1"/>
              </p:cNvSpPr>
              <p:nvPr/>
            </p:nvSpPr>
            <p:spPr bwMode="auto">
              <a:xfrm>
                <a:off x="1791" y="476"/>
                <a:ext cx="42" cy="43"/>
              </a:xfrm>
              <a:custGeom>
                <a:avLst/>
                <a:gdLst>
                  <a:gd name="T0" fmla="*/ 9 w 18"/>
                  <a:gd name="T1" fmla="*/ 0 h 18"/>
                  <a:gd name="T2" fmla="*/ 18 w 18"/>
                  <a:gd name="T3" fmla="*/ 9 h 18"/>
                  <a:gd name="T4" fmla="*/ 9 w 18"/>
                  <a:gd name="T5" fmla="*/ 18 h 18"/>
                  <a:gd name="T6" fmla="*/ 0 w 18"/>
                  <a:gd name="T7" fmla="*/ 9 h 18"/>
                  <a:gd name="T8" fmla="*/ 9 w 18"/>
                  <a:gd name="T9" fmla="*/ 0 h 18"/>
                  <a:gd name="T10" fmla="*/ 9 w 18"/>
                  <a:gd name="T11" fmla="*/ 4 h 18"/>
                  <a:gd name="T12" fmla="*/ 4 w 18"/>
                  <a:gd name="T13" fmla="*/ 9 h 18"/>
                  <a:gd name="T14" fmla="*/ 9 w 18"/>
                  <a:gd name="T15" fmla="*/ 14 h 18"/>
                  <a:gd name="T16" fmla="*/ 14 w 18"/>
                  <a:gd name="T17" fmla="*/ 9 h 18"/>
                  <a:gd name="T18" fmla="*/ 9 w 18"/>
                  <a:gd name="T1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0"/>
                    </a:moveTo>
                    <a:cubicBezTo>
                      <a:pt x="14" y="0"/>
                      <a:pt x="18" y="4"/>
                      <a:pt x="18" y="9"/>
                    </a:cubicBezTo>
                    <a:cubicBezTo>
                      <a:pt x="18" y="14"/>
                      <a:pt x="14" y="18"/>
                      <a:pt x="9" y="18"/>
                    </a:cubicBezTo>
                    <a:cubicBezTo>
                      <a:pt x="4" y="18"/>
                      <a:pt x="0" y="14"/>
                      <a:pt x="0" y="9"/>
                    </a:cubicBezTo>
                    <a:cubicBezTo>
                      <a:pt x="0" y="4"/>
                      <a:pt x="4" y="0"/>
                      <a:pt x="9" y="0"/>
                    </a:cubicBezTo>
                    <a:close/>
                    <a:moveTo>
                      <a:pt x="9" y="4"/>
                    </a:moveTo>
                    <a:cubicBezTo>
                      <a:pt x="6" y="4"/>
                      <a:pt x="4" y="7"/>
                      <a:pt x="4" y="9"/>
                    </a:cubicBezTo>
                    <a:cubicBezTo>
                      <a:pt x="4" y="12"/>
                      <a:pt x="6" y="14"/>
                      <a:pt x="9" y="14"/>
                    </a:cubicBezTo>
                    <a:cubicBezTo>
                      <a:pt x="12" y="14"/>
                      <a:pt x="14" y="12"/>
                      <a:pt x="14" y="9"/>
                    </a:cubicBezTo>
                    <a:cubicBezTo>
                      <a:pt x="14" y="7"/>
                      <a:pt x="12" y="4"/>
                      <a:pt x="9" y="4"/>
                    </a:cubicBezTo>
                    <a:close/>
                  </a:path>
                </a:pathLst>
              </a:custGeom>
              <a:solidFill>
                <a:srgbClr val="A37E76"/>
              </a:solidFill>
              <a:ln>
                <a:noFill/>
              </a:ln>
              <a:extLst/>
            </p:spPr>
            <p:txBody>
              <a:bodyPr/>
              <a:lstStyle/>
              <a:p>
                <a:pPr>
                  <a:defRPr/>
                </a:pPr>
                <a:endParaRPr lang="zh-CN" altLang="en-US">
                  <a:solidFill>
                    <a:prstClr val="black"/>
                  </a:solidFill>
                </a:endParaRPr>
              </a:p>
            </p:txBody>
          </p:sp>
          <p:sp>
            <p:nvSpPr>
              <p:cNvPr id="600" name="Freeform 444"/>
              <p:cNvSpPr>
                <a:spLocks noEditPoints="1"/>
              </p:cNvSpPr>
              <p:nvPr/>
            </p:nvSpPr>
            <p:spPr bwMode="auto">
              <a:xfrm>
                <a:off x="1578" y="436"/>
                <a:ext cx="468" cy="123"/>
              </a:xfrm>
              <a:custGeom>
                <a:avLst/>
                <a:gdLst>
                  <a:gd name="T0" fmla="*/ 185 w 198"/>
                  <a:gd name="T1" fmla="*/ 40 h 52"/>
                  <a:gd name="T2" fmla="*/ 152 w 198"/>
                  <a:gd name="T3" fmla="*/ 38 h 52"/>
                  <a:gd name="T4" fmla="*/ 97 w 198"/>
                  <a:gd name="T5" fmla="*/ 26 h 52"/>
                  <a:gd name="T6" fmla="*/ 62 w 198"/>
                  <a:gd name="T7" fmla="*/ 18 h 52"/>
                  <a:gd name="T8" fmla="*/ 79 w 198"/>
                  <a:gd name="T9" fmla="*/ 33 h 52"/>
                  <a:gd name="T10" fmla="*/ 82 w 198"/>
                  <a:gd name="T11" fmla="*/ 19 h 52"/>
                  <a:gd name="T12" fmla="*/ 71 w 198"/>
                  <a:gd name="T13" fmla="*/ 18 h 52"/>
                  <a:gd name="T14" fmla="*/ 74 w 198"/>
                  <a:gd name="T15" fmla="*/ 25 h 52"/>
                  <a:gd name="T16" fmla="*/ 76 w 198"/>
                  <a:gd name="T17" fmla="*/ 20 h 52"/>
                  <a:gd name="T18" fmla="*/ 76 w 198"/>
                  <a:gd name="T19" fmla="*/ 28 h 52"/>
                  <a:gd name="T20" fmla="*/ 68 w 198"/>
                  <a:gd name="T21" fmla="*/ 16 h 52"/>
                  <a:gd name="T22" fmla="*/ 86 w 198"/>
                  <a:gd name="T23" fmla="*/ 17 h 52"/>
                  <a:gd name="T24" fmla="*/ 81 w 198"/>
                  <a:gd name="T25" fmla="*/ 37 h 52"/>
                  <a:gd name="T26" fmla="*/ 66 w 198"/>
                  <a:gd name="T27" fmla="*/ 36 h 52"/>
                  <a:gd name="T28" fmla="*/ 60 w 198"/>
                  <a:gd name="T29" fmla="*/ 49 h 52"/>
                  <a:gd name="T30" fmla="*/ 42 w 198"/>
                  <a:gd name="T31" fmla="*/ 20 h 52"/>
                  <a:gd name="T32" fmla="*/ 5 w 198"/>
                  <a:gd name="T33" fmla="*/ 24 h 52"/>
                  <a:gd name="T34" fmla="*/ 13 w 198"/>
                  <a:gd name="T35" fmla="*/ 33 h 52"/>
                  <a:gd name="T36" fmla="*/ 12 w 198"/>
                  <a:gd name="T37" fmla="*/ 24 h 52"/>
                  <a:gd name="T38" fmla="*/ 9 w 198"/>
                  <a:gd name="T39" fmla="*/ 29 h 52"/>
                  <a:gd name="T40" fmla="*/ 11 w 198"/>
                  <a:gd name="T41" fmla="*/ 21 h 52"/>
                  <a:gd name="T42" fmla="*/ 15 w 198"/>
                  <a:gd name="T43" fmla="*/ 36 h 52"/>
                  <a:gd name="T44" fmla="*/ 1 w 198"/>
                  <a:gd name="T45" fmla="*/ 23 h 52"/>
                  <a:gd name="T46" fmla="*/ 13 w 198"/>
                  <a:gd name="T47" fmla="*/ 13 h 52"/>
                  <a:gd name="T48" fmla="*/ 46 w 198"/>
                  <a:gd name="T49" fmla="*/ 14 h 52"/>
                  <a:gd name="T50" fmla="*/ 101 w 198"/>
                  <a:gd name="T51" fmla="*/ 26 h 52"/>
                  <a:gd name="T52" fmla="*/ 136 w 198"/>
                  <a:gd name="T53" fmla="*/ 35 h 52"/>
                  <a:gd name="T54" fmla="*/ 119 w 198"/>
                  <a:gd name="T55" fmla="*/ 19 h 52"/>
                  <a:gd name="T56" fmla="*/ 115 w 198"/>
                  <a:gd name="T57" fmla="*/ 33 h 52"/>
                  <a:gd name="T58" fmla="*/ 127 w 198"/>
                  <a:gd name="T59" fmla="*/ 34 h 52"/>
                  <a:gd name="T60" fmla="*/ 124 w 198"/>
                  <a:gd name="T61" fmla="*/ 28 h 52"/>
                  <a:gd name="T62" fmla="*/ 122 w 198"/>
                  <a:gd name="T63" fmla="*/ 33 h 52"/>
                  <a:gd name="T64" fmla="*/ 122 w 198"/>
                  <a:gd name="T65" fmla="*/ 24 h 52"/>
                  <a:gd name="T66" fmla="*/ 130 w 198"/>
                  <a:gd name="T67" fmla="*/ 36 h 52"/>
                  <a:gd name="T68" fmla="*/ 112 w 198"/>
                  <a:gd name="T69" fmla="*/ 35 h 52"/>
                  <a:gd name="T70" fmla="*/ 117 w 198"/>
                  <a:gd name="T71" fmla="*/ 16 h 52"/>
                  <a:gd name="T72" fmla="*/ 132 w 198"/>
                  <a:gd name="T73" fmla="*/ 16 h 52"/>
                  <a:gd name="T74" fmla="*/ 137 w 198"/>
                  <a:gd name="T75" fmla="*/ 4 h 52"/>
                  <a:gd name="T76" fmla="*/ 156 w 198"/>
                  <a:gd name="T77" fmla="*/ 32 h 52"/>
                  <a:gd name="T78" fmla="*/ 193 w 198"/>
                  <a:gd name="T79" fmla="*/ 28 h 52"/>
                  <a:gd name="T80" fmla="*/ 185 w 198"/>
                  <a:gd name="T81" fmla="*/ 20 h 52"/>
                  <a:gd name="T82" fmla="*/ 186 w 198"/>
                  <a:gd name="T83" fmla="*/ 28 h 52"/>
                  <a:gd name="T84" fmla="*/ 189 w 198"/>
                  <a:gd name="T85" fmla="*/ 23 h 52"/>
                  <a:gd name="T86" fmla="*/ 187 w 198"/>
                  <a:gd name="T87" fmla="*/ 32 h 52"/>
                  <a:gd name="T88" fmla="*/ 183 w 198"/>
                  <a:gd name="T89" fmla="*/ 16 h 52"/>
                  <a:gd name="T90" fmla="*/ 197 w 198"/>
                  <a:gd name="T91" fmla="*/ 30 h 52"/>
                  <a:gd name="T92" fmla="*/ 64 w 198"/>
                  <a:gd name="T93" fmla="*/ 7 h 52"/>
                  <a:gd name="T94" fmla="*/ 48 w 198"/>
                  <a:gd name="T95" fmla="*/ 18 h 52"/>
                  <a:gd name="T96" fmla="*/ 58 w 198"/>
                  <a:gd name="T97" fmla="*/ 16 h 52"/>
                  <a:gd name="T98" fmla="*/ 59 w 198"/>
                  <a:gd name="T99" fmla="*/ 45 h 52"/>
                  <a:gd name="T100" fmla="*/ 56 w 198"/>
                  <a:gd name="T101" fmla="*/ 31 h 52"/>
                  <a:gd name="T102" fmla="*/ 48 w 198"/>
                  <a:gd name="T103" fmla="*/ 44 h 52"/>
                  <a:gd name="T104" fmla="*/ 59 w 198"/>
                  <a:gd name="T105" fmla="*/ 45 h 52"/>
                  <a:gd name="T106" fmla="*/ 149 w 198"/>
                  <a:gd name="T107" fmla="*/ 36 h 52"/>
                  <a:gd name="T108" fmla="*/ 140 w 198"/>
                  <a:gd name="T109" fmla="*/ 25 h 52"/>
                  <a:gd name="T110" fmla="*/ 134 w 198"/>
                  <a:gd name="T111" fmla="*/ 45 h 52"/>
                  <a:gd name="T112" fmla="*/ 139 w 198"/>
                  <a:gd name="T113" fmla="*/ 8 h 52"/>
                  <a:gd name="T114" fmla="*/ 152 w 198"/>
                  <a:gd name="T115" fmla="*/ 31 h 52"/>
                  <a:gd name="T116" fmla="*/ 140 w 198"/>
                  <a:gd name="T11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8" h="52">
                    <a:moveTo>
                      <a:pt x="194" y="34"/>
                    </a:moveTo>
                    <a:cubicBezTo>
                      <a:pt x="192" y="37"/>
                      <a:pt x="189" y="39"/>
                      <a:pt x="185" y="40"/>
                    </a:cubicBezTo>
                    <a:cubicBezTo>
                      <a:pt x="178" y="42"/>
                      <a:pt x="165" y="41"/>
                      <a:pt x="154" y="36"/>
                    </a:cubicBezTo>
                    <a:cubicBezTo>
                      <a:pt x="153" y="37"/>
                      <a:pt x="153" y="38"/>
                      <a:pt x="152" y="38"/>
                    </a:cubicBezTo>
                    <a:cubicBezTo>
                      <a:pt x="143" y="49"/>
                      <a:pt x="130" y="51"/>
                      <a:pt x="120" y="50"/>
                    </a:cubicBezTo>
                    <a:cubicBezTo>
                      <a:pt x="105" y="49"/>
                      <a:pt x="100" y="38"/>
                      <a:pt x="97" y="26"/>
                    </a:cubicBezTo>
                    <a:cubicBezTo>
                      <a:pt x="94" y="18"/>
                      <a:pt x="88" y="7"/>
                      <a:pt x="78" y="6"/>
                    </a:cubicBezTo>
                    <a:cubicBezTo>
                      <a:pt x="69" y="6"/>
                      <a:pt x="64" y="12"/>
                      <a:pt x="62" y="18"/>
                    </a:cubicBezTo>
                    <a:cubicBezTo>
                      <a:pt x="61" y="23"/>
                      <a:pt x="62" y="30"/>
                      <a:pt x="69" y="33"/>
                    </a:cubicBezTo>
                    <a:cubicBezTo>
                      <a:pt x="73" y="35"/>
                      <a:pt x="76" y="35"/>
                      <a:pt x="79" y="33"/>
                    </a:cubicBezTo>
                    <a:cubicBezTo>
                      <a:pt x="82" y="31"/>
                      <a:pt x="84" y="28"/>
                      <a:pt x="84" y="26"/>
                    </a:cubicBezTo>
                    <a:cubicBezTo>
                      <a:pt x="85" y="23"/>
                      <a:pt x="83" y="21"/>
                      <a:pt x="82" y="19"/>
                    </a:cubicBezTo>
                    <a:cubicBezTo>
                      <a:pt x="81" y="18"/>
                      <a:pt x="78" y="16"/>
                      <a:pt x="76" y="16"/>
                    </a:cubicBezTo>
                    <a:cubicBezTo>
                      <a:pt x="74" y="16"/>
                      <a:pt x="72" y="17"/>
                      <a:pt x="71" y="18"/>
                    </a:cubicBezTo>
                    <a:cubicBezTo>
                      <a:pt x="70" y="20"/>
                      <a:pt x="70" y="21"/>
                      <a:pt x="71" y="23"/>
                    </a:cubicBezTo>
                    <a:cubicBezTo>
                      <a:pt x="71" y="25"/>
                      <a:pt x="73" y="25"/>
                      <a:pt x="74" y="25"/>
                    </a:cubicBezTo>
                    <a:cubicBezTo>
                      <a:pt x="75" y="25"/>
                      <a:pt x="76" y="24"/>
                      <a:pt x="75" y="22"/>
                    </a:cubicBezTo>
                    <a:cubicBezTo>
                      <a:pt x="74" y="21"/>
                      <a:pt x="75" y="20"/>
                      <a:pt x="76" y="20"/>
                    </a:cubicBezTo>
                    <a:cubicBezTo>
                      <a:pt x="77" y="19"/>
                      <a:pt x="78" y="20"/>
                      <a:pt x="79" y="21"/>
                    </a:cubicBezTo>
                    <a:cubicBezTo>
                      <a:pt x="80" y="25"/>
                      <a:pt x="78" y="27"/>
                      <a:pt x="76" y="28"/>
                    </a:cubicBezTo>
                    <a:cubicBezTo>
                      <a:pt x="73" y="30"/>
                      <a:pt x="68" y="28"/>
                      <a:pt x="67" y="25"/>
                    </a:cubicBezTo>
                    <a:cubicBezTo>
                      <a:pt x="66" y="22"/>
                      <a:pt x="66" y="18"/>
                      <a:pt x="68" y="16"/>
                    </a:cubicBezTo>
                    <a:cubicBezTo>
                      <a:pt x="70" y="13"/>
                      <a:pt x="73" y="12"/>
                      <a:pt x="76" y="12"/>
                    </a:cubicBezTo>
                    <a:cubicBezTo>
                      <a:pt x="80" y="12"/>
                      <a:pt x="83" y="14"/>
                      <a:pt x="86" y="17"/>
                    </a:cubicBezTo>
                    <a:cubicBezTo>
                      <a:pt x="88" y="20"/>
                      <a:pt x="89" y="23"/>
                      <a:pt x="88" y="26"/>
                    </a:cubicBezTo>
                    <a:cubicBezTo>
                      <a:pt x="87" y="31"/>
                      <a:pt x="85" y="35"/>
                      <a:pt x="81" y="37"/>
                    </a:cubicBezTo>
                    <a:cubicBezTo>
                      <a:pt x="78" y="38"/>
                      <a:pt x="74" y="39"/>
                      <a:pt x="68" y="37"/>
                    </a:cubicBezTo>
                    <a:cubicBezTo>
                      <a:pt x="67" y="37"/>
                      <a:pt x="67" y="36"/>
                      <a:pt x="66" y="36"/>
                    </a:cubicBezTo>
                    <a:cubicBezTo>
                      <a:pt x="65" y="35"/>
                      <a:pt x="63" y="34"/>
                      <a:pt x="62" y="33"/>
                    </a:cubicBezTo>
                    <a:cubicBezTo>
                      <a:pt x="66" y="41"/>
                      <a:pt x="64" y="46"/>
                      <a:pt x="60" y="49"/>
                    </a:cubicBezTo>
                    <a:cubicBezTo>
                      <a:pt x="57" y="52"/>
                      <a:pt x="50" y="52"/>
                      <a:pt x="45" y="47"/>
                    </a:cubicBezTo>
                    <a:cubicBezTo>
                      <a:pt x="37" y="40"/>
                      <a:pt x="36" y="30"/>
                      <a:pt x="42" y="20"/>
                    </a:cubicBezTo>
                    <a:cubicBezTo>
                      <a:pt x="31" y="15"/>
                      <a:pt x="20" y="15"/>
                      <a:pt x="14" y="16"/>
                    </a:cubicBezTo>
                    <a:cubicBezTo>
                      <a:pt x="9" y="18"/>
                      <a:pt x="6" y="20"/>
                      <a:pt x="5" y="24"/>
                    </a:cubicBezTo>
                    <a:cubicBezTo>
                      <a:pt x="4" y="26"/>
                      <a:pt x="5" y="29"/>
                      <a:pt x="6" y="31"/>
                    </a:cubicBezTo>
                    <a:cubicBezTo>
                      <a:pt x="8" y="33"/>
                      <a:pt x="11" y="34"/>
                      <a:pt x="13" y="33"/>
                    </a:cubicBezTo>
                    <a:cubicBezTo>
                      <a:pt x="14" y="32"/>
                      <a:pt x="16" y="30"/>
                      <a:pt x="15" y="27"/>
                    </a:cubicBezTo>
                    <a:cubicBezTo>
                      <a:pt x="14" y="25"/>
                      <a:pt x="13" y="24"/>
                      <a:pt x="12" y="24"/>
                    </a:cubicBezTo>
                    <a:cubicBezTo>
                      <a:pt x="11" y="25"/>
                      <a:pt x="10" y="25"/>
                      <a:pt x="11" y="27"/>
                    </a:cubicBezTo>
                    <a:cubicBezTo>
                      <a:pt x="11" y="28"/>
                      <a:pt x="10" y="29"/>
                      <a:pt x="9" y="29"/>
                    </a:cubicBezTo>
                    <a:cubicBezTo>
                      <a:pt x="8" y="30"/>
                      <a:pt x="7" y="29"/>
                      <a:pt x="7" y="28"/>
                    </a:cubicBezTo>
                    <a:cubicBezTo>
                      <a:pt x="6" y="24"/>
                      <a:pt x="8" y="21"/>
                      <a:pt x="11" y="21"/>
                    </a:cubicBezTo>
                    <a:cubicBezTo>
                      <a:pt x="14" y="20"/>
                      <a:pt x="18" y="21"/>
                      <a:pt x="19" y="26"/>
                    </a:cubicBezTo>
                    <a:cubicBezTo>
                      <a:pt x="20" y="30"/>
                      <a:pt x="18" y="34"/>
                      <a:pt x="15" y="36"/>
                    </a:cubicBezTo>
                    <a:cubicBezTo>
                      <a:pt x="11" y="38"/>
                      <a:pt x="6" y="37"/>
                      <a:pt x="3" y="34"/>
                    </a:cubicBezTo>
                    <a:cubicBezTo>
                      <a:pt x="1" y="31"/>
                      <a:pt x="0" y="27"/>
                      <a:pt x="1" y="23"/>
                    </a:cubicBezTo>
                    <a:cubicBezTo>
                      <a:pt x="2" y="21"/>
                      <a:pt x="2" y="20"/>
                      <a:pt x="4" y="18"/>
                    </a:cubicBezTo>
                    <a:cubicBezTo>
                      <a:pt x="6" y="16"/>
                      <a:pt x="9" y="14"/>
                      <a:pt x="13" y="13"/>
                    </a:cubicBezTo>
                    <a:cubicBezTo>
                      <a:pt x="20" y="10"/>
                      <a:pt x="33" y="11"/>
                      <a:pt x="44" y="16"/>
                    </a:cubicBezTo>
                    <a:cubicBezTo>
                      <a:pt x="45" y="16"/>
                      <a:pt x="45" y="15"/>
                      <a:pt x="46" y="14"/>
                    </a:cubicBezTo>
                    <a:cubicBezTo>
                      <a:pt x="55" y="3"/>
                      <a:pt x="68" y="1"/>
                      <a:pt x="78" y="2"/>
                    </a:cubicBezTo>
                    <a:cubicBezTo>
                      <a:pt x="91" y="4"/>
                      <a:pt x="98" y="15"/>
                      <a:pt x="101" y="26"/>
                    </a:cubicBezTo>
                    <a:cubicBezTo>
                      <a:pt x="104" y="36"/>
                      <a:pt x="108" y="46"/>
                      <a:pt x="120" y="46"/>
                    </a:cubicBezTo>
                    <a:cubicBezTo>
                      <a:pt x="128" y="46"/>
                      <a:pt x="134" y="41"/>
                      <a:pt x="136" y="35"/>
                    </a:cubicBezTo>
                    <a:cubicBezTo>
                      <a:pt x="137" y="30"/>
                      <a:pt x="136" y="22"/>
                      <a:pt x="128" y="19"/>
                    </a:cubicBezTo>
                    <a:cubicBezTo>
                      <a:pt x="125" y="18"/>
                      <a:pt x="122" y="18"/>
                      <a:pt x="119" y="19"/>
                    </a:cubicBezTo>
                    <a:cubicBezTo>
                      <a:pt x="116" y="21"/>
                      <a:pt x="114" y="24"/>
                      <a:pt x="114" y="27"/>
                    </a:cubicBezTo>
                    <a:cubicBezTo>
                      <a:pt x="113" y="29"/>
                      <a:pt x="114" y="32"/>
                      <a:pt x="115" y="33"/>
                    </a:cubicBezTo>
                    <a:cubicBezTo>
                      <a:pt x="117" y="35"/>
                      <a:pt x="119" y="36"/>
                      <a:pt x="122" y="36"/>
                    </a:cubicBezTo>
                    <a:cubicBezTo>
                      <a:pt x="124" y="36"/>
                      <a:pt x="126" y="36"/>
                      <a:pt x="127" y="34"/>
                    </a:cubicBezTo>
                    <a:cubicBezTo>
                      <a:pt x="128" y="33"/>
                      <a:pt x="128" y="31"/>
                      <a:pt x="127" y="29"/>
                    </a:cubicBezTo>
                    <a:cubicBezTo>
                      <a:pt x="127" y="28"/>
                      <a:pt x="125" y="27"/>
                      <a:pt x="124" y="28"/>
                    </a:cubicBezTo>
                    <a:cubicBezTo>
                      <a:pt x="123" y="28"/>
                      <a:pt x="122" y="28"/>
                      <a:pt x="123" y="30"/>
                    </a:cubicBezTo>
                    <a:cubicBezTo>
                      <a:pt x="123" y="31"/>
                      <a:pt x="123" y="32"/>
                      <a:pt x="122" y="33"/>
                    </a:cubicBezTo>
                    <a:cubicBezTo>
                      <a:pt x="121" y="33"/>
                      <a:pt x="120" y="33"/>
                      <a:pt x="119" y="32"/>
                    </a:cubicBezTo>
                    <a:cubicBezTo>
                      <a:pt x="118" y="28"/>
                      <a:pt x="120" y="25"/>
                      <a:pt x="122" y="24"/>
                    </a:cubicBezTo>
                    <a:cubicBezTo>
                      <a:pt x="125" y="23"/>
                      <a:pt x="130" y="24"/>
                      <a:pt x="131" y="28"/>
                    </a:cubicBezTo>
                    <a:cubicBezTo>
                      <a:pt x="132" y="31"/>
                      <a:pt x="132" y="34"/>
                      <a:pt x="130" y="36"/>
                    </a:cubicBezTo>
                    <a:cubicBezTo>
                      <a:pt x="128" y="39"/>
                      <a:pt x="125" y="41"/>
                      <a:pt x="121" y="40"/>
                    </a:cubicBezTo>
                    <a:cubicBezTo>
                      <a:pt x="118" y="40"/>
                      <a:pt x="115" y="38"/>
                      <a:pt x="112" y="35"/>
                    </a:cubicBezTo>
                    <a:cubicBezTo>
                      <a:pt x="110" y="33"/>
                      <a:pt x="109" y="29"/>
                      <a:pt x="110" y="26"/>
                    </a:cubicBezTo>
                    <a:cubicBezTo>
                      <a:pt x="110" y="22"/>
                      <a:pt x="113" y="18"/>
                      <a:pt x="117" y="16"/>
                    </a:cubicBezTo>
                    <a:cubicBezTo>
                      <a:pt x="120" y="14"/>
                      <a:pt x="124" y="13"/>
                      <a:pt x="130" y="15"/>
                    </a:cubicBezTo>
                    <a:cubicBezTo>
                      <a:pt x="131" y="16"/>
                      <a:pt x="131" y="16"/>
                      <a:pt x="132" y="16"/>
                    </a:cubicBezTo>
                    <a:cubicBezTo>
                      <a:pt x="133" y="17"/>
                      <a:pt x="134" y="18"/>
                      <a:pt x="136" y="19"/>
                    </a:cubicBezTo>
                    <a:cubicBezTo>
                      <a:pt x="132" y="12"/>
                      <a:pt x="134" y="6"/>
                      <a:pt x="137" y="4"/>
                    </a:cubicBezTo>
                    <a:cubicBezTo>
                      <a:pt x="141" y="1"/>
                      <a:pt x="148" y="0"/>
                      <a:pt x="153" y="5"/>
                    </a:cubicBezTo>
                    <a:cubicBezTo>
                      <a:pt x="160" y="13"/>
                      <a:pt x="161" y="23"/>
                      <a:pt x="156" y="32"/>
                    </a:cubicBezTo>
                    <a:cubicBezTo>
                      <a:pt x="166" y="37"/>
                      <a:pt x="178" y="38"/>
                      <a:pt x="184" y="36"/>
                    </a:cubicBezTo>
                    <a:cubicBezTo>
                      <a:pt x="189" y="35"/>
                      <a:pt x="192" y="32"/>
                      <a:pt x="193" y="28"/>
                    </a:cubicBezTo>
                    <a:cubicBezTo>
                      <a:pt x="193" y="26"/>
                      <a:pt x="193" y="23"/>
                      <a:pt x="191" y="21"/>
                    </a:cubicBezTo>
                    <a:cubicBezTo>
                      <a:pt x="189" y="19"/>
                      <a:pt x="187" y="19"/>
                      <a:pt x="185" y="20"/>
                    </a:cubicBezTo>
                    <a:cubicBezTo>
                      <a:pt x="183" y="21"/>
                      <a:pt x="182" y="22"/>
                      <a:pt x="183" y="25"/>
                    </a:cubicBezTo>
                    <a:cubicBezTo>
                      <a:pt x="183" y="27"/>
                      <a:pt x="185" y="28"/>
                      <a:pt x="186" y="28"/>
                    </a:cubicBezTo>
                    <a:cubicBezTo>
                      <a:pt x="187" y="28"/>
                      <a:pt x="187" y="27"/>
                      <a:pt x="187" y="25"/>
                    </a:cubicBezTo>
                    <a:cubicBezTo>
                      <a:pt x="187" y="24"/>
                      <a:pt x="188" y="23"/>
                      <a:pt x="189" y="23"/>
                    </a:cubicBezTo>
                    <a:cubicBezTo>
                      <a:pt x="190" y="23"/>
                      <a:pt x="191" y="23"/>
                      <a:pt x="191" y="25"/>
                    </a:cubicBezTo>
                    <a:cubicBezTo>
                      <a:pt x="192" y="29"/>
                      <a:pt x="189" y="31"/>
                      <a:pt x="187" y="32"/>
                    </a:cubicBezTo>
                    <a:cubicBezTo>
                      <a:pt x="184" y="32"/>
                      <a:pt x="180" y="31"/>
                      <a:pt x="179" y="26"/>
                    </a:cubicBezTo>
                    <a:cubicBezTo>
                      <a:pt x="178" y="22"/>
                      <a:pt x="179" y="18"/>
                      <a:pt x="183" y="16"/>
                    </a:cubicBezTo>
                    <a:cubicBezTo>
                      <a:pt x="187" y="14"/>
                      <a:pt x="192" y="15"/>
                      <a:pt x="195" y="19"/>
                    </a:cubicBezTo>
                    <a:cubicBezTo>
                      <a:pt x="197" y="22"/>
                      <a:pt x="198" y="26"/>
                      <a:pt x="197" y="30"/>
                    </a:cubicBezTo>
                    <a:cubicBezTo>
                      <a:pt x="196" y="31"/>
                      <a:pt x="195" y="33"/>
                      <a:pt x="194" y="34"/>
                    </a:cubicBezTo>
                    <a:close/>
                    <a:moveTo>
                      <a:pt x="64" y="7"/>
                    </a:moveTo>
                    <a:cubicBezTo>
                      <a:pt x="58" y="9"/>
                      <a:pt x="53" y="12"/>
                      <a:pt x="49" y="17"/>
                    </a:cubicBezTo>
                    <a:cubicBezTo>
                      <a:pt x="48" y="17"/>
                      <a:pt x="48" y="18"/>
                      <a:pt x="48" y="18"/>
                    </a:cubicBezTo>
                    <a:cubicBezTo>
                      <a:pt x="52" y="21"/>
                      <a:pt x="55" y="24"/>
                      <a:pt x="58" y="27"/>
                    </a:cubicBezTo>
                    <a:cubicBezTo>
                      <a:pt x="57" y="24"/>
                      <a:pt x="57" y="20"/>
                      <a:pt x="58" y="16"/>
                    </a:cubicBezTo>
                    <a:cubicBezTo>
                      <a:pt x="59" y="13"/>
                      <a:pt x="61" y="10"/>
                      <a:pt x="64" y="7"/>
                    </a:cubicBezTo>
                    <a:close/>
                    <a:moveTo>
                      <a:pt x="59" y="45"/>
                    </a:moveTo>
                    <a:cubicBezTo>
                      <a:pt x="59" y="45"/>
                      <a:pt x="59" y="45"/>
                      <a:pt x="59" y="45"/>
                    </a:cubicBezTo>
                    <a:cubicBezTo>
                      <a:pt x="61" y="42"/>
                      <a:pt x="61" y="37"/>
                      <a:pt x="56" y="31"/>
                    </a:cubicBezTo>
                    <a:cubicBezTo>
                      <a:pt x="53" y="27"/>
                      <a:pt x="50" y="24"/>
                      <a:pt x="45" y="22"/>
                    </a:cubicBezTo>
                    <a:cubicBezTo>
                      <a:pt x="41" y="30"/>
                      <a:pt x="42" y="38"/>
                      <a:pt x="48" y="44"/>
                    </a:cubicBezTo>
                    <a:cubicBezTo>
                      <a:pt x="51" y="48"/>
                      <a:pt x="55" y="48"/>
                      <a:pt x="58" y="46"/>
                    </a:cubicBezTo>
                    <a:cubicBezTo>
                      <a:pt x="58" y="45"/>
                      <a:pt x="58" y="45"/>
                      <a:pt x="59" y="45"/>
                    </a:cubicBezTo>
                    <a:close/>
                    <a:moveTo>
                      <a:pt x="134" y="45"/>
                    </a:moveTo>
                    <a:cubicBezTo>
                      <a:pt x="140" y="44"/>
                      <a:pt x="145" y="41"/>
                      <a:pt x="149" y="36"/>
                    </a:cubicBezTo>
                    <a:cubicBezTo>
                      <a:pt x="149" y="35"/>
                      <a:pt x="150" y="35"/>
                      <a:pt x="150" y="34"/>
                    </a:cubicBezTo>
                    <a:cubicBezTo>
                      <a:pt x="146" y="32"/>
                      <a:pt x="142" y="29"/>
                      <a:pt x="140" y="25"/>
                    </a:cubicBezTo>
                    <a:cubicBezTo>
                      <a:pt x="141" y="29"/>
                      <a:pt x="141" y="33"/>
                      <a:pt x="140" y="36"/>
                    </a:cubicBezTo>
                    <a:cubicBezTo>
                      <a:pt x="139" y="39"/>
                      <a:pt x="137" y="43"/>
                      <a:pt x="134" y="45"/>
                    </a:cubicBezTo>
                    <a:close/>
                    <a:moveTo>
                      <a:pt x="139" y="8"/>
                    </a:moveTo>
                    <a:cubicBezTo>
                      <a:pt x="139" y="8"/>
                      <a:pt x="139" y="8"/>
                      <a:pt x="139" y="8"/>
                    </a:cubicBezTo>
                    <a:cubicBezTo>
                      <a:pt x="137" y="10"/>
                      <a:pt x="137" y="15"/>
                      <a:pt x="142" y="22"/>
                    </a:cubicBezTo>
                    <a:cubicBezTo>
                      <a:pt x="145" y="25"/>
                      <a:pt x="148" y="28"/>
                      <a:pt x="152" y="31"/>
                    </a:cubicBezTo>
                    <a:cubicBezTo>
                      <a:pt x="157" y="22"/>
                      <a:pt x="156" y="14"/>
                      <a:pt x="150" y="8"/>
                    </a:cubicBezTo>
                    <a:cubicBezTo>
                      <a:pt x="147" y="5"/>
                      <a:pt x="142" y="5"/>
                      <a:pt x="140" y="7"/>
                    </a:cubicBezTo>
                    <a:cubicBezTo>
                      <a:pt x="140" y="7"/>
                      <a:pt x="140" y="7"/>
                      <a:pt x="139" y="8"/>
                    </a:cubicBezTo>
                    <a:close/>
                  </a:path>
                </a:pathLst>
              </a:custGeom>
              <a:solidFill>
                <a:srgbClr val="A37E76"/>
              </a:solidFill>
              <a:ln>
                <a:noFill/>
              </a:ln>
              <a:extLst/>
            </p:spPr>
            <p:txBody>
              <a:bodyPr/>
              <a:lstStyle/>
              <a:p>
                <a:pPr>
                  <a:defRPr/>
                </a:pPr>
                <a:endParaRPr lang="zh-CN" altLang="en-US">
                  <a:solidFill>
                    <a:prstClr val="black"/>
                  </a:solidFill>
                </a:endParaRPr>
              </a:p>
            </p:txBody>
          </p:sp>
          <p:sp>
            <p:nvSpPr>
              <p:cNvPr id="601" name="Oval 445"/>
              <p:cNvSpPr>
                <a:spLocks noChangeArrowheads="1"/>
              </p:cNvSpPr>
              <p:nvPr/>
            </p:nvSpPr>
            <p:spPr bwMode="auto">
              <a:xfrm>
                <a:off x="2041" y="486"/>
                <a:ext cx="24" cy="23"/>
              </a:xfrm>
              <a:prstGeom prst="ellipse">
                <a:avLst/>
              </a:prstGeom>
              <a:solidFill>
                <a:srgbClr val="A37E76"/>
              </a:solidFill>
              <a:ln>
                <a:noFill/>
              </a:ln>
              <a:extLst/>
            </p:spPr>
            <p:txBody>
              <a:bodyPr/>
              <a:lstStyle/>
              <a:p>
                <a:pPr>
                  <a:defRPr/>
                </a:pPr>
                <a:endParaRPr lang="zh-CN" altLang="en-US">
                  <a:solidFill>
                    <a:prstClr val="black"/>
                  </a:solidFill>
                </a:endParaRPr>
              </a:p>
            </p:txBody>
          </p:sp>
          <p:sp>
            <p:nvSpPr>
              <p:cNvPr id="602" name="Oval 446"/>
              <p:cNvSpPr>
                <a:spLocks noChangeArrowheads="1"/>
              </p:cNvSpPr>
              <p:nvPr/>
            </p:nvSpPr>
            <p:spPr bwMode="auto">
              <a:xfrm>
                <a:off x="1788" y="457"/>
                <a:ext cx="21" cy="22"/>
              </a:xfrm>
              <a:prstGeom prst="ellipse">
                <a:avLst/>
              </a:prstGeom>
              <a:solidFill>
                <a:srgbClr val="A37E76"/>
              </a:solidFill>
              <a:ln>
                <a:noFill/>
              </a:ln>
              <a:extLst/>
            </p:spPr>
            <p:txBody>
              <a:bodyPr/>
              <a:lstStyle/>
              <a:p>
                <a:pPr>
                  <a:defRPr/>
                </a:pPr>
                <a:endParaRPr lang="zh-CN" altLang="en-US">
                  <a:solidFill>
                    <a:prstClr val="black"/>
                  </a:solidFill>
                </a:endParaRPr>
              </a:p>
            </p:txBody>
          </p:sp>
          <p:sp>
            <p:nvSpPr>
              <p:cNvPr id="603" name="Oval 447"/>
              <p:cNvSpPr>
                <a:spLocks noChangeArrowheads="1"/>
              </p:cNvSpPr>
              <p:nvPr/>
            </p:nvSpPr>
            <p:spPr bwMode="auto">
              <a:xfrm>
                <a:off x="1812" y="516"/>
                <a:ext cx="23" cy="21"/>
              </a:xfrm>
              <a:prstGeom prst="ellipse">
                <a:avLst/>
              </a:prstGeom>
              <a:solidFill>
                <a:srgbClr val="A37E76"/>
              </a:solidFill>
              <a:ln>
                <a:noFill/>
              </a:ln>
              <a:extLst/>
            </p:spPr>
            <p:txBody>
              <a:bodyPr/>
              <a:lstStyle/>
              <a:p>
                <a:pPr>
                  <a:defRPr/>
                </a:pPr>
                <a:endParaRPr lang="zh-CN" altLang="en-US">
                  <a:solidFill>
                    <a:prstClr val="black"/>
                  </a:solidFill>
                </a:endParaRPr>
              </a:p>
            </p:txBody>
          </p:sp>
          <p:sp>
            <p:nvSpPr>
              <p:cNvPr id="604" name="Oval 448"/>
              <p:cNvSpPr>
                <a:spLocks noChangeArrowheads="1"/>
              </p:cNvSpPr>
              <p:nvPr/>
            </p:nvSpPr>
            <p:spPr bwMode="auto">
              <a:xfrm>
                <a:off x="1559" y="488"/>
                <a:ext cx="21" cy="21"/>
              </a:xfrm>
              <a:prstGeom prst="ellipse">
                <a:avLst/>
              </a:prstGeom>
              <a:solidFill>
                <a:srgbClr val="A37E76"/>
              </a:solidFill>
              <a:ln>
                <a:noFill/>
              </a:ln>
              <a:extLst/>
            </p:spPr>
            <p:txBody>
              <a:bodyPr/>
              <a:lstStyle/>
              <a:p>
                <a:pPr>
                  <a:defRPr/>
                </a:pPr>
                <a:endParaRPr lang="zh-CN" altLang="en-US">
                  <a:solidFill>
                    <a:prstClr val="black"/>
                  </a:solidFill>
                </a:endParaRPr>
              </a:p>
            </p:txBody>
          </p:sp>
          <p:sp>
            <p:nvSpPr>
              <p:cNvPr id="605" name="Freeform 449"/>
              <p:cNvSpPr>
                <a:spLocks/>
              </p:cNvSpPr>
              <p:nvPr/>
            </p:nvSpPr>
            <p:spPr bwMode="auto">
              <a:xfrm>
                <a:off x="1294" y="495"/>
                <a:ext cx="277" cy="7"/>
              </a:xfrm>
              <a:custGeom>
                <a:avLst/>
                <a:gdLst>
                  <a:gd name="T0" fmla="*/ 2 w 117"/>
                  <a:gd name="T1" fmla="*/ 0 h 3"/>
                  <a:gd name="T2" fmla="*/ 116 w 117"/>
                  <a:gd name="T3" fmla="*/ 0 h 3"/>
                  <a:gd name="T4" fmla="*/ 117 w 117"/>
                  <a:gd name="T5" fmla="*/ 1 h 3"/>
                  <a:gd name="T6" fmla="*/ 117 w 117"/>
                  <a:gd name="T7" fmla="*/ 2 h 3"/>
                  <a:gd name="T8" fmla="*/ 116 w 117"/>
                  <a:gd name="T9" fmla="*/ 3 h 3"/>
                  <a:gd name="T10" fmla="*/ 2 w 117"/>
                  <a:gd name="T11" fmla="*/ 3 h 3"/>
                  <a:gd name="T12" fmla="*/ 0 w 117"/>
                  <a:gd name="T13" fmla="*/ 2 h 3"/>
                  <a:gd name="T14" fmla="*/ 0 w 117"/>
                  <a:gd name="T15" fmla="*/ 1 h 3"/>
                  <a:gd name="T16" fmla="*/ 2 w 117"/>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3">
                    <a:moveTo>
                      <a:pt x="2" y="0"/>
                    </a:moveTo>
                    <a:cubicBezTo>
                      <a:pt x="116" y="0"/>
                      <a:pt x="116" y="0"/>
                      <a:pt x="116" y="0"/>
                    </a:cubicBezTo>
                    <a:cubicBezTo>
                      <a:pt x="116" y="0"/>
                      <a:pt x="117" y="0"/>
                      <a:pt x="117" y="1"/>
                    </a:cubicBezTo>
                    <a:cubicBezTo>
                      <a:pt x="117" y="2"/>
                      <a:pt x="117" y="2"/>
                      <a:pt x="117" y="2"/>
                    </a:cubicBezTo>
                    <a:cubicBezTo>
                      <a:pt x="117" y="2"/>
                      <a:pt x="116" y="3"/>
                      <a:pt x="116" y="3"/>
                    </a:cubicBezTo>
                    <a:cubicBezTo>
                      <a:pt x="2" y="3"/>
                      <a:pt x="2" y="3"/>
                      <a:pt x="2" y="3"/>
                    </a:cubicBezTo>
                    <a:cubicBezTo>
                      <a:pt x="1" y="3"/>
                      <a:pt x="0" y="2"/>
                      <a:pt x="0" y="2"/>
                    </a:cubicBezTo>
                    <a:cubicBezTo>
                      <a:pt x="0" y="1"/>
                      <a:pt x="0" y="1"/>
                      <a:pt x="0" y="1"/>
                    </a:cubicBezTo>
                    <a:cubicBezTo>
                      <a:pt x="0" y="0"/>
                      <a:pt x="1" y="0"/>
                      <a:pt x="2" y="0"/>
                    </a:cubicBezTo>
                    <a:close/>
                  </a:path>
                </a:pathLst>
              </a:custGeom>
              <a:solidFill>
                <a:srgbClr val="A37E76"/>
              </a:solidFill>
              <a:ln>
                <a:noFill/>
              </a:ln>
              <a:extLst/>
            </p:spPr>
            <p:txBody>
              <a:bodyPr/>
              <a:lstStyle/>
              <a:p>
                <a:pPr>
                  <a:defRPr/>
                </a:pPr>
                <a:endParaRPr lang="zh-CN" altLang="en-US">
                  <a:solidFill>
                    <a:prstClr val="black"/>
                  </a:solidFill>
                </a:endParaRPr>
              </a:p>
            </p:txBody>
          </p:sp>
          <p:sp>
            <p:nvSpPr>
              <p:cNvPr id="606" name="Freeform 450"/>
              <p:cNvSpPr>
                <a:spLocks/>
              </p:cNvSpPr>
              <p:nvPr/>
            </p:nvSpPr>
            <p:spPr bwMode="auto">
              <a:xfrm>
                <a:off x="2053" y="495"/>
                <a:ext cx="274" cy="7"/>
              </a:xfrm>
              <a:custGeom>
                <a:avLst/>
                <a:gdLst>
                  <a:gd name="T0" fmla="*/ 1 w 116"/>
                  <a:gd name="T1" fmla="*/ 0 h 3"/>
                  <a:gd name="T2" fmla="*/ 115 w 116"/>
                  <a:gd name="T3" fmla="*/ 0 h 3"/>
                  <a:gd name="T4" fmla="*/ 116 w 116"/>
                  <a:gd name="T5" fmla="*/ 1 h 3"/>
                  <a:gd name="T6" fmla="*/ 116 w 116"/>
                  <a:gd name="T7" fmla="*/ 2 h 3"/>
                  <a:gd name="T8" fmla="*/ 115 w 116"/>
                  <a:gd name="T9" fmla="*/ 3 h 3"/>
                  <a:gd name="T10" fmla="*/ 1 w 116"/>
                  <a:gd name="T11" fmla="*/ 3 h 3"/>
                  <a:gd name="T12" fmla="*/ 0 w 116"/>
                  <a:gd name="T13" fmla="*/ 2 h 3"/>
                  <a:gd name="T14" fmla="*/ 0 w 116"/>
                  <a:gd name="T15" fmla="*/ 1 h 3"/>
                  <a:gd name="T16" fmla="*/ 1 w 116"/>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3">
                    <a:moveTo>
                      <a:pt x="1" y="0"/>
                    </a:moveTo>
                    <a:cubicBezTo>
                      <a:pt x="115" y="0"/>
                      <a:pt x="115" y="0"/>
                      <a:pt x="115" y="0"/>
                    </a:cubicBezTo>
                    <a:cubicBezTo>
                      <a:pt x="116" y="0"/>
                      <a:pt x="116" y="0"/>
                      <a:pt x="116" y="1"/>
                    </a:cubicBezTo>
                    <a:cubicBezTo>
                      <a:pt x="116" y="2"/>
                      <a:pt x="116" y="2"/>
                      <a:pt x="116" y="2"/>
                    </a:cubicBezTo>
                    <a:cubicBezTo>
                      <a:pt x="116" y="2"/>
                      <a:pt x="116" y="3"/>
                      <a:pt x="115" y="3"/>
                    </a:cubicBezTo>
                    <a:cubicBezTo>
                      <a:pt x="1" y="3"/>
                      <a:pt x="1" y="3"/>
                      <a:pt x="1" y="3"/>
                    </a:cubicBezTo>
                    <a:cubicBezTo>
                      <a:pt x="1" y="3"/>
                      <a:pt x="0" y="2"/>
                      <a:pt x="0" y="2"/>
                    </a:cubicBezTo>
                    <a:cubicBezTo>
                      <a:pt x="0" y="1"/>
                      <a:pt x="0" y="1"/>
                      <a:pt x="0" y="1"/>
                    </a:cubicBezTo>
                    <a:cubicBezTo>
                      <a:pt x="0" y="0"/>
                      <a:pt x="1" y="0"/>
                      <a:pt x="1" y="0"/>
                    </a:cubicBezTo>
                    <a:close/>
                  </a:path>
                </a:pathLst>
              </a:custGeom>
              <a:solidFill>
                <a:srgbClr val="A37E76"/>
              </a:solidFill>
              <a:ln>
                <a:noFill/>
              </a:ln>
              <a:extLst/>
            </p:spPr>
            <p:txBody>
              <a:bodyPr/>
              <a:lstStyle/>
              <a:p>
                <a:pPr>
                  <a:defRPr/>
                </a:pPr>
                <a:endParaRPr lang="zh-CN" altLang="en-US">
                  <a:solidFill>
                    <a:prstClr val="black"/>
                  </a:solidFill>
                </a:endParaRPr>
              </a:p>
            </p:txBody>
          </p:sp>
        </p:grpSp>
      </p:grpSp>
      <p:grpSp>
        <p:nvGrpSpPr>
          <p:cNvPr id="1027" name="组合 614"/>
          <p:cNvGrpSpPr>
            <a:grpSpLocks/>
          </p:cNvGrpSpPr>
          <p:nvPr userDrawn="1"/>
        </p:nvGrpSpPr>
        <p:grpSpPr bwMode="auto">
          <a:xfrm>
            <a:off x="117475" y="230188"/>
            <a:ext cx="8890000" cy="4862512"/>
            <a:chOff x="118029" y="482417"/>
            <a:chExt cx="8888900" cy="4574938"/>
          </a:xfrm>
        </p:grpSpPr>
        <p:sp>
          <p:nvSpPr>
            <p:cNvPr id="616" name="矩形 615"/>
            <p:cNvSpPr/>
            <p:nvPr userDrawn="1"/>
          </p:nvSpPr>
          <p:spPr>
            <a:xfrm>
              <a:off x="429141" y="957386"/>
              <a:ext cx="8314296" cy="3669808"/>
            </a:xfrm>
            <a:prstGeom prst="rect">
              <a:avLst/>
            </a:prstGeom>
            <a:solidFill>
              <a:srgbClr val="FDEADA"/>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17" name="矩形 616"/>
            <p:cNvSpPr/>
            <p:nvPr/>
          </p:nvSpPr>
          <p:spPr>
            <a:xfrm>
              <a:off x="429611" y="957190"/>
              <a:ext cx="8248260" cy="3670111"/>
            </a:xfrm>
            <a:prstGeom prst="rect">
              <a:avLst/>
            </a:prstGeom>
            <a:blipFill dpi="0" rotWithShape="1">
              <a:blip r:embed="rId13">
                <a:alphaModFix amt="14000"/>
              </a:blip>
              <a:srcRect/>
              <a:stretch>
                <a:fillRect t="-25000" r="-11000"/>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18" name="矩形 617"/>
            <p:cNvSpPr/>
            <p:nvPr userDrawn="1"/>
          </p:nvSpPr>
          <p:spPr>
            <a:xfrm>
              <a:off x="393490" y="987574"/>
              <a:ext cx="8354974" cy="3670111"/>
            </a:xfrm>
            <a:prstGeom prst="rect">
              <a:avLst/>
            </a:prstGeom>
            <a:gradFill flip="none" rotWithShape="1">
              <a:gsLst>
                <a:gs pos="43000">
                  <a:schemeClr val="bg1">
                    <a:alpha val="35000"/>
                    <a:lumMod val="98000"/>
                    <a:lumOff val="2000"/>
                  </a:schemeClr>
                </a:gs>
                <a:gs pos="0">
                  <a:schemeClr val="bg1">
                    <a:alpha val="31000"/>
                    <a:lumMod val="76000"/>
                  </a:schemeClr>
                </a:gs>
                <a:gs pos="99000">
                  <a:schemeClr val="bg1">
                    <a:alpha val="33000"/>
                    <a:lumMod val="8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1035" name="组合 618"/>
            <p:cNvGrpSpPr>
              <a:grpSpLocks/>
            </p:cNvGrpSpPr>
            <p:nvPr userDrawn="1"/>
          </p:nvGrpSpPr>
          <p:grpSpPr bwMode="auto">
            <a:xfrm>
              <a:off x="429611" y="825893"/>
              <a:ext cx="8314211" cy="3856117"/>
              <a:chOff x="429611" y="825893"/>
              <a:chExt cx="8314211" cy="3856117"/>
            </a:xfrm>
          </p:grpSpPr>
          <p:grpSp>
            <p:nvGrpSpPr>
              <p:cNvPr id="1093" name="组合 652"/>
              <p:cNvGrpSpPr>
                <a:grpSpLocks/>
              </p:cNvGrpSpPr>
              <p:nvPr userDrawn="1"/>
            </p:nvGrpSpPr>
            <p:grpSpPr bwMode="auto">
              <a:xfrm>
                <a:off x="429611" y="825893"/>
                <a:ext cx="8314211" cy="264468"/>
                <a:chOff x="495025" y="921818"/>
                <a:chExt cx="8105789" cy="264468"/>
              </a:xfrm>
            </p:grpSpPr>
            <p:sp>
              <p:nvSpPr>
                <p:cNvPr id="657" name="矩形 656"/>
                <p:cNvSpPr/>
                <p:nvPr userDrawn="1"/>
              </p:nvSpPr>
              <p:spPr>
                <a:xfrm>
                  <a:off x="494566" y="921874"/>
                  <a:ext cx="8105872" cy="264369"/>
                </a:xfrm>
                <a:prstGeom prst="rect">
                  <a:avLst/>
                </a:prstGeom>
                <a:pattFill prst="sphere">
                  <a:fgClr>
                    <a:schemeClr val="accent6">
                      <a:lumMod val="20000"/>
                      <a:lumOff val="80000"/>
                    </a:schemeClr>
                  </a:fgClr>
                  <a:bgClr>
                    <a:schemeClr val="accent6">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58" name="矩形 657"/>
                <p:cNvSpPr/>
                <p:nvPr userDrawn="1"/>
              </p:nvSpPr>
              <p:spPr>
                <a:xfrm>
                  <a:off x="495025" y="921818"/>
                  <a:ext cx="8105789" cy="264468"/>
                </a:xfrm>
                <a:prstGeom prst="rect">
                  <a:avLst/>
                </a:prstGeom>
                <a:gradFill flip="none" rotWithShape="1">
                  <a:gsLst>
                    <a:gs pos="49000">
                      <a:srgbClr val="FFFF00">
                        <a:lumMod val="99000"/>
                        <a:alpha val="80000"/>
                      </a:srgbClr>
                    </a:gs>
                    <a:gs pos="67000">
                      <a:srgbClr val="FFC000">
                        <a:lumMod val="90000"/>
                        <a:lumOff val="10000"/>
                        <a:alpha val="82000"/>
                      </a:srgbClr>
                    </a:gs>
                    <a:gs pos="100000">
                      <a:srgbClr val="FFC000">
                        <a:lumMod val="87000"/>
                        <a:alpha val="78000"/>
                      </a:srgbClr>
                    </a:gs>
                    <a:gs pos="1000">
                      <a:srgbClr val="FFC000">
                        <a:alpha val="77000"/>
                        <a:lumMod val="7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094" name="组合 653"/>
              <p:cNvGrpSpPr>
                <a:grpSpLocks/>
              </p:cNvGrpSpPr>
              <p:nvPr userDrawn="1"/>
            </p:nvGrpSpPr>
            <p:grpSpPr bwMode="auto">
              <a:xfrm>
                <a:off x="441933" y="4417542"/>
                <a:ext cx="8301889" cy="264468"/>
                <a:chOff x="495025" y="921818"/>
                <a:chExt cx="8105789" cy="264468"/>
              </a:xfrm>
            </p:grpSpPr>
            <p:sp>
              <p:nvSpPr>
                <p:cNvPr id="655" name="矩形 654"/>
                <p:cNvSpPr/>
                <p:nvPr userDrawn="1"/>
              </p:nvSpPr>
              <p:spPr>
                <a:xfrm>
                  <a:off x="494932" y="922365"/>
                  <a:ext cx="8105505" cy="264370"/>
                </a:xfrm>
                <a:prstGeom prst="rect">
                  <a:avLst/>
                </a:prstGeom>
                <a:pattFill prst="sphere">
                  <a:fgClr>
                    <a:schemeClr val="accent6">
                      <a:lumMod val="20000"/>
                      <a:lumOff val="80000"/>
                    </a:schemeClr>
                  </a:fgClr>
                  <a:bgClr>
                    <a:schemeClr val="accent6">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56" name="矩形 655"/>
                <p:cNvSpPr/>
                <p:nvPr userDrawn="1"/>
              </p:nvSpPr>
              <p:spPr>
                <a:xfrm>
                  <a:off x="495025" y="921818"/>
                  <a:ext cx="8105789" cy="264468"/>
                </a:xfrm>
                <a:prstGeom prst="rect">
                  <a:avLst/>
                </a:prstGeom>
                <a:gradFill flip="none" rotWithShape="1">
                  <a:gsLst>
                    <a:gs pos="49000">
                      <a:srgbClr val="FFFF00">
                        <a:lumMod val="99000"/>
                        <a:alpha val="80000"/>
                      </a:srgbClr>
                    </a:gs>
                    <a:gs pos="67000">
                      <a:srgbClr val="FFC000">
                        <a:lumMod val="90000"/>
                        <a:lumOff val="10000"/>
                        <a:alpha val="82000"/>
                      </a:srgbClr>
                    </a:gs>
                    <a:gs pos="100000">
                      <a:srgbClr val="FFC000">
                        <a:lumMod val="87000"/>
                        <a:alpha val="78000"/>
                      </a:srgbClr>
                    </a:gs>
                    <a:gs pos="1000">
                      <a:srgbClr val="FFC000">
                        <a:alpha val="77000"/>
                        <a:lumMod val="7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grpSp>
          <p:nvGrpSpPr>
            <p:cNvPr id="1036" name="组合 619"/>
            <p:cNvGrpSpPr>
              <a:grpSpLocks/>
            </p:cNvGrpSpPr>
            <p:nvPr userDrawn="1"/>
          </p:nvGrpSpPr>
          <p:grpSpPr bwMode="auto">
            <a:xfrm>
              <a:off x="118029" y="482417"/>
              <a:ext cx="8888900" cy="4574938"/>
              <a:chOff x="118029" y="482417"/>
              <a:chExt cx="8888900" cy="4574938"/>
            </a:xfrm>
          </p:grpSpPr>
          <p:grpSp>
            <p:nvGrpSpPr>
              <p:cNvPr id="1037" name="组合 620"/>
              <p:cNvGrpSpPr>
                <a:grpSpLocks/>
              </p:cNvGrpSpPr>
              <p:nvPr userDrawn="1"/>
            </p:nvGrpSpPr>
            <p:grpSpPr bwMode="auto">
              <a:xfrm>
                <a:off x="118029" y="482417"/>
                <a:ext cx="329240" cy="4574938"/>
                <a:chOff x="501050" y="140796"/>
                <a:chExt cx="329240" cy="4574938"/>
              </a:xfrm>
            </p:grpSpPr>
            <p:sp>
              <p:nvSpPr>
                <p:cNvPr id="638" name="圆柱形 637"/>
                <p:cNvSpPr/>
                <p:nvPr/>
              </p:nvSpPr>
              <p:spPr>
                <a:xfrm>
                  <a:off x="570891" y="320030"/>
                  <a:ext cx="204763" cy="4123867"/>
                </a:xfrm>
                <a:prstGeom prst="can">
                  <a:avLst>
                    <a:gd name="adj" fmla="val 17563"/>
                  </a:avLst>
                </a:prstGeom>
                <a:gradFill flip="none" rotWithShape="1">
                  <a:gsLst>
                    <a:gs pos="30000">
                      <a:srgbClr val="A65528">
                        <a:lumMod val="97000"/>
                      </a:srgbClr>
                    </a:gs>
                    <a:gs pos="12000">
                      <a:srgbClr val="56311C">
                        <a:lumMod val="87000"/>
                        <a:lumOff val="13000"/>
                      </a:srgbClr>
                    </a:gs>
                    <a:gs pos="49000">
                      <a:srgbClr val="81401B"/>
                    </a:gs>
                    <a:gs pos="92000">
                      <a:srgbClr val="663012">
                        <a:lumMod val="8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1067" name="组合 638"/>
                <p:cNvGrpSpPr>
                  <a:grpSpLocks/>
                </p:cNvGrpSpPr>
                <p:nvPr/>
              </p:nvGrpSpPr>
              <p:grpSpPr bwMode="auto">
                <a:xfrm>
                  <a:off x="523164" y="582300"/>
                  <a:ext cx="301790" cy="3719652"/>
                  <a:chOff x="4709613" y="925842"/>
                  <a:chExt cx="307804" cy="3793776"/>
                </a:xfrm>
              </p:grpSpPr>
              <p:sp>
                <p:nvSpPr>
                  <p:cNvPr id="648" name="圆柱形 647"/>
                  <p:cNvSpPr/>
                  <p:nvPr userDrawn="1"/>
                </p:nvSpPr>
                <p:spPr>
                  <a:xfrm>
                    <a:off x="4709723" y="926460"/>
                    <a:ext cx="307597" cy="3793211"/>
                  </a:xfrm>
                  <a:prstGeom prst="can">
                    <a:avLst>
                      <a:gd name="adj" fmla="val 14601"/>
                    </a:avLst>
                  </a:prstGeom>
                  <a:pattFill prst="plaid">
                    <a:fgClr>
                      <a:schemeClr val="bg1">
                        <a:lumMod val="85000"/>
                      </a:schemeClr>
                    </a:fgClr>
                    <a:bgClr>
                      <a:srgbClr val="FAB09D"/>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49" name="圆柱形 648"/>
                  <p:cNvSpPr/>
                  <p:nvPr userDrawn="1"/>
                </p:nvSpPr>
                <p:spPr>
                  <a:xfrm>
                    <a:off x="4709613" y="925842"/>
                    <a:ext cx="307804" cy="3793776"/>
                  </a:xfrm>
                  <a:prstGeom prst="can">
                    <a:avLst>
                      <a:gd name="adj" fmla="val 14601"/>
                    </a:avLst>
                  </a:prstGeom>
                  <a:gradFill flip="none" rotWithShape="1">
                    <a:gsLst>
                      <a:gs pos="32000">
                        <a:schemeClr val="bg1">
                          <a:lumMod val="95000"/>
                          <a:alpha val="46000"/>
                        </a:schemeClr>
                      </a:gs>
                      <a:gs pos="0">
                        <a:schemeClr val="bg2">
                          <a:lumMod val="75000"/>
                          <a:alpha val="63000"/>
                        </a:schemeClr>
                      </a:gs>
                      <a:gs pos="99000">
                        <a:schemeClr val="bg2">
                          <a:lumMod val="75000"/>
                          <a:alpha val="9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50" name="圆柱形 649"/>
                  <p:cNvSpPr/>
                  <p:nvPr userDrawn="1"/>
                </p:nvSpPr>
                <p:spPr>
                  <a:xfrm>
                    <a:off x="4709613" y="925842"/>
                    <a:ext cx="307804" cy="3793776"/>
                  </a:xfrm>
                  <a:prstGeom prst="can">
                    <a:avLst>
                      <a:gd name="adj" fmla="val 14601"/>
                    </a:avLst>
                  </a:prstGeom>
                  <a:blipFill dpi="0" rotWithShape="1">
                    <a:blip r:embed="rId14"/>
                    <a:srcRect/>
                    <a:tile tx="0" ty="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51" name="圆柱形 650"/>
                  <p:cNvSpPr/>
                  <p:nvPr userDrawn="1"/>
                </p:nvSpPr>
                <p:spPr>
                  <a:xfrm>
                    <a:off x="4709613" y="925842"/>
                    <a:ext cx="307804" cy="3793776"/>
                  </a:xfrm>
                  <a:prstGeom prst="can">
                    <a:avLst>
                      <a:gd name="adj" fmla="val 14601"/>
                    </a:avLst>
                  </a:prstGeom>
                  <a:gradFill flip="none" rotWithShape="1">
                    <a:gsLst>
                      <a:gs pos="41000">
                        <a:schemeClr val="bg1">
                          <a:lumMod val="85000"/>
                          <a:alpha val="48000"/>
                        </a:schemeClr>
                      </a:gs>
                      <a:gs pos="0">
                        <a:schemeClr val="bg1">
                          <a:lumMod val="75000"/>
                          <a:alpha val="18000"/>
                        </a:schemeClr>
                      </a:gs>
                      <a:gs pos="99000">
                        <a:schemeClr val="bg1">
                          <a:lumMod val="85000"/>
                          <a:alpha val="26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52" name="圆柱形 651"/>
                  <p:cNvSpPr/>
                  <p:nvPr userDrawn="1"/>
                </p:nvSpPr>
                <p:spPr>
                  <a:xfrm>
                    <a:off x="4709613" y="925842"/>
                    <a:ext cx="307804" cy="3793776"/>
                  </a:xfrm>
                  <a:prstGeom prst="can">
                    <a:avLst>
                      <a:gd name="adj" fmla="val 14601"/>
                    </a:avLst>
                  </a:prstGeom>
                  <a:gradFill flip="none" rotWithShape="1">
                    <a:gsLst>
                      <a:gs pos="94000">
                        <a:srgbClr val="B0AFA1">
                          <a:alpha val="68000"/>
                        </a:srgbClr>
                      </a:gs>
                      <a:gs pos="33000">
                        <a:srgbClr val="F0EBAA">
                          <a:lumMod val="65000"/>
                          <a:lumOff val="35000"/>
                          <a:alpha val="63000"/>
                        </a:srgbClr>
                      </a:gs>
                      <a:gs pos="0">
                        <a:srgbClr val="F0EBAA">
                          <a:lumMod val="42000"/>
                          <a:alpha val="28000"/>
                        </a:srgbClr>
                      </a:gs>
                      <a:gs pos="54000">
                        <a:srgbClr val="F0EBAA">
                          <a:lumMod val="53000"/>
                          <a:alpha val="26000"/>
                        </a:srgbClr>
                      </a:gs>
                      <a:gs pos="81000">
                        <a:schemeClr val="bg1">
                          <a:alpha val="42000"/>
                          <a:lumMod val="6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068" name="组合 639"/>
                <p:cNvGrpSpPr>
                  <a:grpSpLocks/>
                </p:cNvGrpSpPr>
                <p:nvPr/>
              </p:nvGrpSpPr>
              <p:grpSpPr bwMode="auto">
                <a:xfrm>
                  <a:off x="517828" y="4083918"/>
                  <a:ext cx="312462" cy="264468"/>
                  <a:chOff x="4241279" y="1419622"/>
                  <a:chExt cx="312462" cy="264468"/>
                </a:xfrm>
              </p:grpSpPr>
              <p:sp>
                <p:nvSpPr>
                  <p:cNvPr id="646" name="矩形 645"/>
                  <p:cNvSpPr/>
                  <p:nvPr userDrawn="1"/>
                </p:nvSpPr>
                <p:spPr>
                  <a:xfrm>
                    <a:off x="4241962" y="1419640"/>
                    <a:ext cx="311111" cy="264369"/>
                  </a:xfrm>
                  <a:prstGeom prst="rect">
                    <a:avLst/>
                  </a:prstGeom>
                  <a:pattFill prst="sphere">
                    <a:fgClr>
                      <a:schemeClr val="accent6">
                        <a:lumMod val="20000"/>
                        <a:lumOff val="80000"/>
                      </a:schemeClr>
                    </a:fgClr>
                    <a:bgClr>
                      <a:schemeClr val="accent6">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47" name="矩形 646"/>
                  <p:cNvSpPr/>
                  <p:nvPr/>
                </p:nvSpPr>
                <p:spPr>
                  <a:xfrm>
                    <a:off x="4241279" y="1419622"/>
                    <a:ext cx="312462" cy="264468"/>
                  </a:xfrm>
                  <a:prstGeom prst="rect">
                    <a:avLst/>
                  </a:prstGeom>
                  <a:gradFill flip="none" rotWithShape="1">
                    <a:gsLst>
                      <a:gs pos="49000">
                        <a:srgbClr val="FFFF00">
                          <a:lumMod val="99000"/>
                          <a:alpha val="56000"/>
                        </a:srgbClr>
                      </a:gs>
                      <a:gs pos="67000">
                        <a:srgbClr val="FFC000">
                          <a:alpha val="89000"/>
                        </a:srgbClr>
                      </a:gs>
                      <a:gs pos="91000">
                        <a:srgbClr val="FFC000">
                          <a:alpha val="78000"/>
                          <a:lumMod val="64000"/>
                        </a:srgbClr>
                      </a:gs>
                      <a:gs pos="4000">
                        <a:srgbClr val="FFC000">
                          <a:lumMod val="71000"/>
                          <a:alpha val="77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641" name="流程图: 延期 640"/>
                <p:cNvSpPr/>
                <p:nvPr userDrawn="1"/>
              </p:nvSpPr>
              <p:spPr>
                <a:xfrm rot="16200000">
                  <a:off x="502833" y="139013"/>
                  <a:ext cx="325673" cy="329240"/>
                </a:xfrm>
                <a:prstGeom prst="flowChartDelay">
                  <a:avLst/>
                </a:prstGeom>
                <a:gradFill flip="none" rotWithShape="1">
                  <a:gsLst>
                    <a:gs pos="28000">
                      <a:srgbClr val="BA7C38"/>
                    </a:gs>
                    <a:gs pos="79000">
                      <a:srgbClr val="A65528"/>
                    </a:gs>
                    <a:gs pos="0">
                      <a:srgbClr val="56311C">
                        <a:lumMod val="84000"/>
                        <a:lumOff val="16000"/>
                      </a:srgbClr>
                    </a:gs>
                    <a:gs pos="59000">
                      <a:srgbClr val="81401B"/>
                    </a:gs>
                    <a:gs pos="100000">
                      <a:srgbClr val="663012">
                        <a:lumMod val="50000"/>
                      </a:srgbClr>
                    </a:gs>
                  </a:gsLst>
                  <a:lin ang="16200000" scaled="1"/>
                  <a:tileRect/>
                </a:gradFill>
                <a:ln>
                  <a:noFill/>
                </a:ln>
                <a:scene3d>
                  <a:camera prst="orthographicFront">
                    <a:rot lat="0" lon="1200000" rev="0"/>
                  </a:camera>
                  <a:lightRig rig="balanced" dir="t">
                    <a:rot lat="0" lon="0" rev="1800000"/>
                  </a:lightRig>
                </a:scene3d>
                <a:sp3d prstMaterial="softEdge">
                  <a:bevelT w="82550" h="31750" prst="angle"/>
                  <a:bevelB w="177800" h="146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42" name="流程图: 延期 641"/>
                <p:cNvSpPr/>
                <p:nvPr userDrawn="1"/>
              </p:nvSpPr>
              <p:spPr>
                <a:xfrm rot="16200000" flipH="1" flipV="1">
                  <a:off x="502833" y="4388278"/>
                  <a:ext cx="325673" cy="329240"/>
                </a:xfrm>
                <a:prstGeom prst="flowChartDelay">
                  <a:avLst/>
                </a:prstGeom>
                <a:gradFill flip="none" rotWithShape="1">
                  <a:gsLst>
                    <a:gs pos="28000">
                      <a:srgbClr val="BA7C38"/>
                    </a:gs>
                    <a:gs pos="79000">
                      <a:srgbClr val="A65528"/>
                    </a:gs>
                    <a:gs pos="0">
                      <a:srgbClr val="56311C">
                        <a:lumMod val="84000"/>
                        <a:lumOff val="16000"/>
                      </a:srgbClr>
                    </a:gs>
                    <a:gs pos="59000">
                      <a:srgbClr val="81401B"/>
                    </a:gs>
                    <a:gs pos="100000">
                      <a:srgbClr val="663012">
                        <a:lumMod val="50000"/>
                      </a:srgbClr>
                    </a:gs>
                  </a:gsLst>
                  <a:lin ang="16200000" scaled="1"/>
                  <a:tileRect/>
                </a:gradFill>
                <a:ln>
                  <a:noFill/>
                </a:ln>
                <a:scene3d>
                  <a:camera prst="orthographicFront">
                    <a:rot lat="0" lon="1200000" rev="0"/>
                  </a:camera>
                  <a:lightRig rig="balanced" dir="t">
                    <a:rot lat="0" lon="0" rev="1800000"/>
                  </a:lightRig>
                </a:scene3d>
                <a:sp3d prstMaterial="softEdge">
                  <a:bevelT w="82550" h="31750" prst="angle"/>
                  <a:bevelB w="177800" h="146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solidFill>
                      <a:prstClr val="white"/>
                    </a:solidFill>
                  </a:endParaRPr>
                </a:p>
              </p:txBody>
            </p:sp>
            <p:grpSp>
              <p:nvGrpSpPr>
                <p:cNvPr id="1071" name="组合 642"/>
                <p:cNvGrpSpPr>
                  <a:grpSpLocks/>
                </p:cNvGrpSpPr>
                <p:nvPr userDrawn="1"/>
              </p:nvGrpSpPr>
              <p:grpSpPr bwMode="auto">
                <a:xfrm>
                  <a:off x="517828" y="483518"/>
                  <a:ext cx="312462" cy="264468"/>
                  <a:chOff x="4241279" y="1419622"/>
                  <a:chExt cx="312462" cy="264468"/>
                </a:xfrm>
              </p:grpSpPr>
              <p:sp>
                <p:nvSpPr>
                  <p:cNvPr id="644" name="矩形 643"/>
                  <p:cNvSpPr/>
                  <p:nvPr userDrawn="1"/>
                </p:nvSpPr>
                <p:spPr>
                  <a:xfrm>
                    <a:off x="4241962" y="1418937"/>
                    <a:ext cx="311111" cy="265863"/>
                  </a:xfrm>
                  <a:prstGeom prst="rect">
                    <a:avLst/>
                  </a:prstGeom>
                  <a:pattFill prst="sphere">
                    <a:fgClr>
                      <a:schemeClr val="accent6">
                        <a:lumMod val="20000"/>
                        <a:lumOff val="80000"/>
                      </a:schemeClr>
                    </a:fgClr>
                    <a:bgClr>
                      <a:schemeClr val="accent6">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45" name="矩形 644"/>
                  <p:cNvSpPr/>
                  <p:nvPr/>
                </p:nvSpPr>
                <p:spPr>
                  <a:xfrm>
                    <a:off x="4241279" y="1419622"/>
                    <a:ext cx="312462" cy="264468"/>
                  </a:xfrm>
                  <a:prstGeom prst="rect">
                    <a:avLst/>
                  </a:prstGeom>
                  <a:gradFill flip="none" rotWithShape="1">
                    <a:gsLst>
                      <a:gs pos="49000">
                        <a:srgbClr val="FFFF00">
                          <a:lumMod val="99000"/>
                          <a:alpha val="56000"/>
                        </a:srgbClr>
                      </a:gs>
                      <a:gs pos="67000">
                        <a:srgbClr val="FFC000">
                          <a:alpha val="89000"/>
                        </a:srgbClr>
                      </a:gs>
                      <a:gs pos="91000">
                        <a:srgbClr val="FFC000">
                          <a:alpha val="78000"/>
                          <a:lumMod val="63000"/>
                        </a:srgbClr>
                      </a:gs>
                      <a:gs pos="4000">
                        <a:srgbClr val="FFC000">
                          <a:lumMod val="71000"/>
                          <a:alpha val="77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grpSp>
            <p:nvGrpSpPr>
              <p:cNvPr id="1038" name="组合 621"/>
              <p:cNvGrpSpPr>
                <a:grpSpLocks/>
              </p:cNvGrpSpPr>
              <p:nvPr userDrawn="1"/>
            </p:nvGrpSpPr>
            <p:grpSpPr bwMode="auto">
              <a:xfrm>
                <a:off x="8677689" y="482417"/>
                <a:ext cx="329240" cy="4574938"/>
                <a:chOff x="501050" y="140796"/>
                <a:chExt cx="329240" cy="4574938"/>
              </a:xfrm>
            </p:grpSpPr>
            <p:sp>
              <p:nvSpPr>
                <p:cNvPr id="623" name="圆柱形 622"/>
                <p:cNvSpPr/>
                <p:nvPr/>
              </p:nvSpPr>
              <p:spPr>
                <a:xfrm>
                  <a:off x="571560" y="320030"/>
                  <a:ext cx="204762" cy="4123867"/>
                </a:xfrm>
                <a:prstGeom prst="can">
                  <a:avLst>
                    <a:gd name="adj" fmla="val 17563"/>
                  </a:avLst>
                </a:prstGeom>
                <a:gradFill flip="none" rotWithShape="1">
                  <a:gsLst>
                    <a:gs pos="30000">
                      <a:srgbClr val="A65528">
                        <a:lumMod val="97000"/>
                      </a:srgbClr>
                    </a:gs>
                    <a:gs pos="12000">
                      <a:srgbClr val="56311C">
                        <a:lumMod val="87000"/>
                        <a:lumOff val="13000"/>
                      </a:srgbClr>
                    </a:gs>
                    <a:gs pos="49000">
                      <a:srgbClr val="81401B"/>
                    </a:gs>
                    <a:gs pos="92000">
                      <a:srgbClr val="663012">
                        <a:lumMod val="86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1040" name="组合 623"/>
                <p:cNvGrpSpPr>
                  <a:grpSpLocks/>
                </p:cNvGrpSpPr>
                <p:nvPr/>
              </p:nvGrpSpPr>
              <p:grpSpPr bwMode="auto">
                <a:xfrm>
                  <a:off x="523164" y="582300"/>
                  <a:ext cx="301790" cy="3719652"/>
                  <a:chOff x="4709613" y="925842"/>
                  <a:chExt cx="307804" cy="3793776"/>
                </a:xfrm>
              </p:grpSpPr>
              <p:sp>
                <p:nvSpPr>
                  <p:cNvPr id="633" name="圆柱形 632"/>
                  <p:cNvSpPr/>
                  <p:nvPr userDrawn="1"/>
                </p:nvSpPr>
                <p:spPr>
                  <a:xfrm>
                    <a:off x="4710405" y="926460"/>
                    <a:ext cx="307597" cy="3793211"/>
                  </a:xfrm>
                  <a:prstGeom prst="can">
                    <a:avLst>
                      <a:gd name="adj" fmla="val 14601"/>
                    </a:avLst>
                  </a:prstGeom>
                  <a:pattFill prst="plaid">
                    <a:fgClr>
                      <a:schemeClr val="bg1">
                        <a:lumMod val="85000"/>
                      </a:schemeClr>
                    </a:fgClr>
                    <a:bgClr>
                      <a:srgbClr val="FAB09D"/>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34" name="圆柱形 633"/>
                  <p:cNvSpPr/>
                  <p:nvPr userDrawn="1"/>
                </p:nvSpPr>
                <p:spPr>
                  <a:xfrm>
                    <a:off x="4709613" y="925842"/>
                    <a:ext cx="307804" cy="3793776"/>
                  </a:xfrm>
                  <a:prstGeom prst="can">
                    <a:avLst>
                      <a:gd name="adj" fmla="val 14601"/>
                    </a:avLst>
                  </a:prstGeom>
                  <a:gradFill flip="none" rotWithShape="1">
                    <a:gsLst>
                      <a:gs pos="32000">
                        <a:schemeClr val="bg1">
                          <a:lumMod val="95000"/>
                          <a:alpha val="46000"/>
                        </a:schemeClr>
                      </a:gs>
                      <a:gs pos="0">
                        <a:schemeClr val="bg2">
                          <a:lumMod val="75000"/>
                          <a:alpha val="63000"/>
                        </a:schemeClr>
                      </a:gs>
                      <a:gs pos="99000">
                        <a:schemeClr val="bg2">
                          <a:lumMod val="75000"/>
                          <a:alpha val="9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35" name="圆柱形 634"/>
                  <p:cNvSpPr/>
                  <p:nvPr userDrawn="1"/>
                </p:nvSpPr>
                <p:spPr>
                  <a:xfrm>
                    <a:off x="4709613" y="925842"/>
                    <a:ext cx="307804" cy="3793776"/>
                  </a:xfrm>
                  <a:prstGeom prst="can">
                    <a:avLst>
                      <a:gd name="adj" fmla="val 14601"/>
                    </a:avLst>
                  </a:prstGeom>
                  <a:blipFill dpi="0" rotWithShape="1">
                    <a:blip r:embed="rId14"/>
                    <a:srcRect/>
                    <a:tile tx="0" ty="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36" name="圆柱形 635"/>
                  <p:cNvSpPr/>
                  <p:nvPr userDrawn="1"/>
                </p:nvSpPr>
                <p:spPr>
                  <a:xfrm>
                    <a:off x="4709613" y="925842"/>
                    <a:ext cx="307804" cy="3793776"/>
                  </a:xfrm>
                  <a:prstGeom prst="can">
                    <a:avLst>
                      <a:gd name="adj" fmla="val 14601"/>
                    </a:avLst>
                  </a:prstGeom>
                  <a:gradFill flip="none" rotWithShape="1">
                    <a:gsLst>
                      <a:gs pos="41000">
                        <a:schemeClr val="bg1">
                          <a:lumMod val="85000"/>
                          <a:alpha val="48000"/>
                        </a:schemeClr>
                      </a:gs>
                      <a:gs pos="0">
                        <a:schemeClr val="bg1">
                          <a:lumMod val="75000"/>
                          <a:alpha val="18000"/>
                        </a:schemeClr>
                      </a:gs>
                      <a:gs pos="99000">
                        <a:schemeClr val="bg1">
                          <a:lumMod val="85000"/>
                          <a:alpha val="26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37" name="圆柱形 636"/>
                  <p:cNvSpPr/>
                  <p:nvPr userDrawn="1"/>
                </p:nvSpPr>
                <p:spPr>
                  <a:xfrm>
                    <a:off x="4709613" y="925842"/>
                    <a:ext cx="307804" cy="3793776"/>
                  </a:xfrm>
                  <a:prstGeom prst="can">
                    <a:avLst>
                      <a:gd name="adj" fmla="val 14601"/>
                    </a:avLst>
                  </a:prstGeom>
                  <a:gradFill flip="none" rotWithShape="1">
                    <a:gsLst>
                      <a:gs pos="94000">
                        <a:srgbClr val="B0AFA1">
                          <a:alpha val="68000"/>
                        </a:srgbClr>
                      </a:gs>
                      <a:gs pos="33000">
                        <a:srgbClr val="F0EBAA">
                          <a:lumMod val="65000"/>
                          <a:lumOff val="35000"/>
                          <a:alpha val="63000"/>
                        </a:srgbClr>
                      </a:gs>
                      <a:gs pos="0">
                        <a:srgbClr val="F0EBAA">
                          <a:lumMod val="42000"/>
                          <a:alpha val="28000"/>
                        </a:srgbClr>
                      </a:gs>
                      <a:gs pos="54000">
                        <a:srgbClr val="F0EBAA">
                          <a:lumMod val="53000"/>
                          <a:alpha val="26000"/>
                        </a:srgbClr>
                      </a:gs>
                      <a:gs pos="81000">
                        <a:schemeClr val="bg1">
                          <a:alpha val="42000"/>
                          <a:lumMod val="6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041" name="组合 624"/>
                <p:cNvGrpSpPr>
                  <a:grpSpLocks/>
                </p:cNvGrpSpPr>
                <p:nvPr/>
              </p:nvGrpSpPr>
              <p:grpSpPr bwMode="auto">
                <a:xfrm>
                  <a:off x="517828" y="4083918"/>
                  <a:ext cx="312462" cy="264468"/>
                  <a:chOff x="4241279" y="1419622"/>
                  <a:chExt cx="312462" cy="264468"/>
                </a:xfrm>
              </p:grpSpPr>
              <p:sp>
                <p:nvSpPr>
                  <p:cNvPr id="631" name="矩形 630"/>
                  <p:cNvSpPr/>
                  <p:nvPr userDrawn="1"/>
                </p:nvSpPr>
                <p:spPr>
                  <a:xfrm>
                    <a:off x="4242630" y="1419640"/>
                    <a:ext cx="311111" cy="264369"/>
                  </a:xfrm>
                  <a:prstGeom prst="rect">
                    <a:avLst/>
                  </a:prstGeom>
                  <a:pattFill prst="sphere">
                    <a:fgClr>
                      <a:schemeClr val="accent6">
                        <a:lumMod val="20000"/>
                        <a:lumOff val="80000"/>
                      </a:schemeClr>
                    </a:fgClr>
                    <a:bgClr>
                      <a:schemeClr val="accent6">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32" name="矩形 631"/>
                  <p:cNvSpPr/>
                  <p:nvPr/>
                </p:nvSpPr>
                <p:spPr>
                  <a:xfrm>
                    <a:off x="4241279" y="1419622"/>
                    <a:ext cx="312462" cy="264468"/>
                  </a:xfrm>
                  <a:prstGeom prst="rect">
                    <a:avLst/>
                  </a:prstGeom>
                  <a:gradFill flip="none" rotWithShape="1">
                    <a:gsLst>
                      <a:gs pos="52000">
                        <a:srgbClr val="FFFF00">
                          <a:alpha val="56000"/>
                          <a:lumMod val="99000"/>
                        </a:srgbClr>
                      </a:gs>
                      <a:gs pos="67000">
                        <a:srgbClr val="FFC000">
                          <a:alpha val="89000"/>
                        </a:srgbClr>
                      </a:gs>
                      <a:gs pos="91000">
                        <a:srgbClr val="FFC000">
                          <a:alpha val="78000"/>
                          <a:lumMod val="68000"/>
                        </a:srgbClr>
                      </a:gs>
                      <a:gs pos="4000">
                        <a:srgbClr val="FFC000">
                          <a:lumMod val="71000"/>
                          <a:alpha val="77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626" name="流程图: 延期 625"/>
                <p:cNvSpPr/>
                <p:nvPr userDrawn="1"/>
              </p:nvSpPr>
              <p:spPr>
                <a:xfrm rot="16200000">
                  <a:off x="502833" y="139013"/>
                  <a:ext cx="325673" cy="329240"/>
                </a:xfrm>
                <a:prstGeom prst="flowChartDelay">
                  <a:avLst/>
                </a:prstGeom>
                <a:gradFill flip="none" rotWithShape="1">
                  <a:gsLst>
                    <a:gs pos="28000">
                      <a:srgbClr val="BA7C38"/>
                    </a:gs>
                    <a:gs pos="79000">
                      <a:srgbClr val="A65528"/>
                    </a:gs>
                    <a:gs pos="0">
                      <a:srgbClr val="56311C">
                        <a:lumMod val="84000"/>
                        <a:lumOff val="16000"/>
                      </a:srgbClr>
                    </a:gs>
                    <a:gs pos="59000">
                      <a:srgbClr val="81401B"/>
                    </a:gs>
                    <a:gs pos="100000">
                      <a:srgbClr val="663012">
                        <a:lumMod val="50000"/>
                      </a:srgbClr>
                    </a:gs>
                  </a:gsLst>
                  <a:lin ang="16200000" scaled="1"/>
                  <a:tileRect/>
                </a:gradFill>
                <a:ln>
                  <a:noFill/>
                </a:ln>
                <a:scene3d>
                  <a:camera prst="orthographicFront">
                    <a:rot lat="0" lon="1200000" rev="0"/>
                  </a:camera>
                  <a:lightRig rig="balanced" dir="t">
                    <a:rot lat="0" lon="0" rev="1800000"/>
                  </a:lightRig>
                </a:scene3d>
                <a:sp3d prstMaterial="softEdge">
                  <a:bevelT w="82550" h="31750" prst="angle"/>
                  <a:bevelB w="177800" h="146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27" name="流程图: 延期 626"/>
                <p:cNvSpPr/>
                <p:nvPr userDrawn="1"/>
              </p:nvSpPr>
              <p:spPr>
                <a:xfrm rot="16200000" flipH="1" flipV="1">
                  <a:off x="502833" y="4388278"/>
                  <a:ext cx="325673" cy="329240"/>
                </a:xfrm>
                <a:prstGeom prst="flowChartDelay">
                  <a:avLst/>
                </a:prstGeom>
                <a:gradFill flip="none" rotWithShape="1">
                  <a:gsLst>
                    <a:gs pos="28000">
                      <a:srgbClr val="BA7C38"/>
                    </a:gs>
                    <a:gs pos="79000">
                      <a:srgbClr val="A65528"/>
                    </a:gs>
                    <a:gs pos="0">
                      <a:srgbClr val="56311C">
                        <a:lumMod val="84000"/>
                        <a:lumOff val="16000"/>
                      </a:srgbClr>
                    </a:gs>
                    <a:gs pos="59000">
                      <a:srgbClr val="81401B"/>
                    </a:gs>
                    <a:gs pos="100000">
                      <a:srgbClr val="663012">
                        <a:lumMod val="50000"/>
                      </a:srgbClr>
                    </a:gs>
                  </a:gsLst>
                  <a:lin ang="16200000" scaled="1"/>
                  <a:tileRect/>
                </a:gradFill>
                <a:ln>
                  <a:noFill/>
                </a:ln>
                <a:scene3d>
                  <a:camera prst="orthographicFront">
                    <a:rot lat="0" lon="1200000" rev="0"/>
                  </a:camera>
                  <a:lightRig rig="balanced" dir="t">
                    <a:rot lat="0" lon="0" rev="1800000"/>
                  </a:lightRig>
                </a:scene3d>
                <a:sp3d prstMaterial="softEdge">
                  <a:bevelT w="82550" h="31750" prst="angle"/>
                  <a:bevelB w="177800" h="146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solidFill>
                      <a:prstClr val="white"/>
                    </a:solidFill>
                  </a:endParaRPr>
                </a:p>
              </p:txBody>
            </p:sp>
            <p:grpSp>
              <p:nvGrpSpPr>
                <p:cNvPr id="1044" name="组合 627"/>
                <p:cNvGrpSpPr>
                  <a:grpSpLocks/>
                </p:cNvGrpSpPr>
                <p:nvPr userDrawn="1"/>
              </p:nvGrpSpPr>
              <p:grpSpPr bwMode="auto">
                <a:xfrm>
                  <a:off x="517828" y="483518"/>
                  <a:ext cx="312462" cy="264468"/>
                  <a:chOff x="4241279" y="1419622"/>
                  <a:chExt cx="312462" cy="264468"/>
                </a:xfrm>
              </p:grpSpPr>
              <p:sp>
                <p:nvSpPr>
                  <p:cNvPr id="629" name="矩形 628"/>
                  <p:cNvSpPr/>
                  <p:nvPr userDrawn="1"/>
                </p:nvSpPr>
                <p:spPr>
                  <a:xfrm>
                    <a:off x="4242630" y="1418937"/>
                    <a:ext cx="311111" cy="265863"/>
                  </a:xfrm>
                  <a:prstGeom prst="rect">
                    <a:avLst/>
                  </a:prstGeom>
                  <a:pattFill prst="sphere">
                    <a:fgClr>
                      <a:schemeClr val="accent6">
                        <a:lumMod val="20000"/>
                        <a:lumOff val="80000"/>
                      </a:schemeClr>
                    </a:fgClr>
                    <a:bgClr>
                      <a:schemeClr val="accent6">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30" name="矩形 629"/>
                  <p:cNvSpPr/>
                  <p:nvPr/>
                </p:nvSpPr>
                <p:spPr>
                  <a:xfrm>
                    <a:off x="4241279" y="1419622"/>
                    <a:ext cx="312462" cy="264468"/>
                  </a:xfrm>
                  <a:prstGeom prst="rect">
                    <a:avLst/>
                  </a:prstGeom>
                  <a:gradFill flip="none" rotWithShape="1">
                    <a:gsLst>
                      <a:gs pos="49000">
                        <a:srgbClr val="FFFF00">
                          <a:lumMod val="99000"/>
                          <a:alpha val="56000"/>
                        </a:srgbClr>
                      </a:gs>
                      <a:gs pos="67000">
                        <a:srgbClr val="FFC000">
                          <a:alpha val="89000"/>
                        </a:srgbClr>
                      </a:gs>
                      <a:gs pos="91000">
                        <a:srgbClr val="FFC000">
                          <a:lumMod val="87000"/>
                          <a:alpha val="78000"/>
                        </a:srgbClr>
                      </a:gs>
                      <a:gs pos="4000">
                        <a:srgbClr val="FFC000">
                          <a:alpha val="77000"/>
                          <a:lumMod val="5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grpSp>
      </p:grpSp>
    </p:spTree>
    <p:extLst>
      <p:ext uri="{BB962C8B-B14F-4D97-AF65-F5344CB8AC3E}">
        <p14:creationId xmlns:p14="http://schemas.microsoft.com/office/powerpoint/2010/main" val="21198843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3.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1" name="组合 2071"/>
          <p:cNvGrpSpPr>
            <a:grpSpLocks/>
          </p:cNvGrpSpPr>
          <p:nvPr/>
        </p:nvGrpSpPr>
        <p:grpSpPr bwMode="auto">
          <a:xfrm rot="818900">
            <a:off x="6403975" y="1041400"/>
            <a:ext cx="2265363" cy="1295400"/>
            <a:chOff x="6336054" y="1359421"/>
            <a:chExt cx="2264943" cy="1296208"/>
          </a:xfrm>
        </p:grpSpPr>
        <p:sp>
          <p:nvSpPr>
            <p:cNvPr id="15821" name="Freeform 237"/>
            <p:cNvSpPr>
              <a:spLocks/>
            </p:cNvSpPr>
            <p:nvPr/>
          </p:nvSpPr>
          <p:spPr bwMode="auto">
            <a:xfrm flipH="1">
              <a:off x="7835730" y="2147365"/>
              <a:ext cx="524578" cy="502886"/>
            </a:xfrm>
            <a:custGeom>
              <a:avLst/>
              <a:gdLst>
                <a:gd name="T0" fmla="*/ 58286 w 72"/>
                <a:gd name="T1" fmla="*/ 305551 h 79"/>
                <a:gd name="T2" fmla="*/ 72858 w 72"/>
                <a:gd name="T3" fmla="*/ 254626 h 79"/>
                <a:gd name="T4" fmla="*/ 7286 w 72"/>
                <a:gd name="T5" fmla="*/ 235529 h 79"/>
                <a:gd name="T6" fmla="*/ 51001 w 72"/>
                <a:gd name="T7" fmla="*/ 190969 h 79"/>
                <a:gd name="T8" fmla="*/ 87430 w 72"/>
                <a:gd name="T9" fmla="*/ 190969 h 79"/>
                <a:gd name="T10" fmla="*/ 109287 w 72"/>
                <a:gd name="T11" fmla="*/ 159141 h 79"/>
                <a:gd name="T12" fmla="*/ 14572 w 72"/>
                <a:gd name="T13" fmla="*/ 63656 h 79"/>
                <a:gd name="T14" fmla="*/ 80144 w 72"/>
                <a:gd name="T15" fmla="*/ 70022 h 79"/>
                <a:gd name="T16" fmla="*/ 94715 w 72"/>
                <a:gd name="T17" fmla="*/ 12731 h 79"/>
                <a:gd name="T18" fmla="*/ 196717 w 72"/>
                <a:gd name="T19" fmla="*/ 31828 h 79"/>
                <a:gd name="T20" fmla="*/ 269575 w 72"/>
                <a:gd name="T21" fmla="*/ 0 h 79"/>
                <a:gd name="T22" fmla="*/ 349719 w 72"/>
                <a:gd name="T23" fmla="*/ 127313 h 79"/>
                <a:gd name="T24" fmla="*/ 364290 w 72"/>
                <a:gd name="T25" fmla="*/ 241895 h 79"/>
                <a:gd name="T26" fmla="*/ 240432 w 72"/>
                <a:gd name="T27" fmla="*/ 375573 h 79"/>
                <a:gd name="T28" fmla="*/ 255003 w 72"/>
                <a:gd name="T29" fmla="*/ 401036 h 79"/>
                <a:gd name="T30" fmla="*/ 204003 w 72"/>
                <a:gd name="T31" fmla="*/ 439230 h 79"/>
                <a:gd name="T32" fmla="*/ 240432 w 72"/>
                <a:gd name="T33" fmla="*/ 502886 h 79"/>
                <a:gd name="T34" fmla="*/ 138430 w 72"/>
                <a:gd name="T35" fmla="*/ 502886 h 79"/>
                <a:gd name="T36" fmla="*/ 138430 w 72"/>
                <a:gd name="T37" fmla="*/ 451961 h 79"/>
                <a:gd name="T38" fmla="*/ 58286 w 72"/>
                <a:gd name="T39" fmla="*/ 305551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79"/>
                <a:gd name="T62" fmla="*/ 72 w 72"/>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22" name="Freeform 357"/>
            <p:cNvSpPr>
              <a:spLocks/>
            </p:cNvSpPr>
            <p:nvPr/>
          </p:nvSpPr>
          <p:spPr bwMode="auto">
            <a:xfrm flipH="1">
              <a:off x="7363610" y="2193082"/>
              <a:ext cx="728238" cy="457169"/>
            </a:xfrm>
            <a:custGeom>
              <a:avLst/>
              <a:gdLst>
                <a:gd name="T0" fmla="*/ 648132 w 100"/>
                <a:gd name="T1" fmla="*/ 76195 h 72"/>
                <a:gd name="T2" fmla="*/ 560743 w 100"/>
                <a:gd name="T3" fmla="*/ 285731 h 72"/>
                <a:gd name="T4" fmla="*/ 196624 w 100"/>
                <a:gd name="T5" fmla="*/ 457169 h 72"/>
                <a:gd name="T6" fmla="*/ 29130 w 100"/>
                <a:gd name="T7" fmla="*/ 457169 h 72"/>
                <a:gd name="T8" fmla="*/ 29130 w 100"/>
                <a:gd name="T9" fmla="*/ 438120 h 72"/>
                <a:gd name="T10" fmla="*/ 109236 w 100"/>
                <a:gd name="T11" fmla="*/ 190487 h 72"/>
                <a:gd name="T12" fmla="*/ 648132 w 100"/>
                <a:gd name="T13" fmla="*/ 76195 h 72"/>
                <a:gd name="T14" fmla="*/ 0 60000 65536"/>
                <a:gd name="T15" fmla="*/ 0 60000 65536"/>
                <a:gd name="T16" fmla="*/ 0 60000 65536"/>
                <a:gd name="T17" fmla="*/ 0 60000 65536"/>
                <a:gd name="T18" fmla="*/ 0 60000 65536"/>
                <a:gd name="T19" fmla="*/ 0 60000 65536"/>
                <a:gd name="T20" fmla="*/ 0 60000 65536"/>
                <a:gd name="T21" fmla="*/ 0 w 100"/>
                <a:gd name="T22" fmla="*/ 0 h 72"/>
                <a:gd name="T23" fmla="*/ 100 w 10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23" name="Freeform 358"/>
            <p:cNvSpPr>
              <a:spLocks/>
            </p:cNvSpPr>
            <p:nvPr/>
          </p:nvSpPr>
          <p:spPr bwMode="auto">
            <a:xfrm flipH="1">
              <a:off x="7363610" y="2257623"/>
              <a:ext cx="654180" cy="392627"/>
            </a:xfrm>
            <a:custGeom>
              <a:avLst/>
              <a:gdLst>
                <a:gd name="T0" fmla="*/ 574225 w 90"/>
                <a:gd name="T1" fmla="*/ 12665 h 62"/>
                <a:gd name="T2" fmla="*/ 487001 w 90"/>
                <a:gd name="T3" fmla="*/ 221644 h 62"/>
                <a:gd name="T4" fmla="*/ 305284 w 90"/>
                <a:gd name="T5" fmla="*/ 272306 h 62"/>
                <a:gd name="T6" fmla="*/ 450657 w 90"/>
                <a:gd name="T7" fmla="*/ 227977 h 62"/>
                <a:gd name="T8" fmla="*/ 421583 w 90"/>
                <a:gd name="T9" fmla="*/ 189981 h 62"/>
                <a:gd name="T10" fmla="*/ 356165 w 90"/>
                <a:gd name="T11" fmla="*/ 189981 h 62"/>
                <a:gd name="T12" fmla="*/ 210791 w 90"/>
                <a:gd name="T13" fmla="*/ 196314 h 62"/>
                <a:gd name="T14" fmla="*/ 138105 w 90"/>
                <a:gd name="T15" fmla="*/ 253308 h 62"/>
                <a:gd name="T16" fmla="*/ 58149 w 90"/>
                <a:gd name="T17" fmla="*/ 373629 h 62"/>
                <a:gd name="T18" fmla="*/ 65418 w 90"/>
                <a:gd name="T19" fmla="*/ 392627 h 62"/>
                <a:gd name="T20" fmla="*/ 21806 w 90"/>
                <a:gd name="T21" fmla="*/ 392627 h 62"/>
                <a:gd name="T22" fmla="*/ 14537 w 90"/>
                <a:gd name="T23" fmla="*/ 360964 h 62"/>
                <a:gd name="T24" fmla="*/ 43612 w 90"/>
                <a:gd name="T25" fmla="*/ 246975 h 62"/>
                <a:gd name="T26" fmla="*/ 152642 w 90"/>
                <a:gd name="T27" fmla="*/ 139319 h 62"/>
                <a:gd name="T28" fmla="*/ 370702 w 90"/>
                <a:gd name="T29" fmla="*/ 69660 h 62"/>
                <a:gd name="T30" fmla="*/ 443389 w 90"/>
                <a:gd name="T31" fmla="*/ 31663 h 62"/>
                <a:gd name="T32" fmla="*/ 574225 w 90"/>
                <a:gd name="T33" fmla="*/ 1266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62"/>
                <a:gd name="T53" fmla="*/ 90 w 90"/>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24" name="Rectangle 359"/>
            <p:cNvSpPr>
              <a:spLocks noChangeArrowheads="1"/>
            </p:cNvSpPr>
            <p:nvPr/>
          </p:nvSpPr>
          <p:spPr bwMode="auto">
            <a:xfrm flipH="1">
              <a:off x="7440754" y="2268380"/>
              <a:ext cx="3086" cy="2689"/>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15825" name="Freeform 360"/>
            <p:cNvSpPr>
              <a:spLocks/>
            </p:cNvSpPr>
            <p:nvPr/>
          </p:nvSpPr>
          <p:spPr bwMode="auto">
            <a:xfrm flipH="1">
              <a:off x="7406811" y="2268380"/>
              <a:ext cx="540007" cy="228584"/>
            </a:xfrm>
            <a:custGeom>
              <a:avLst/>
              <a:gdLst>
                <a:gd name="T0" fmla="*/ 503520 w 74"/>
                <a:gd name="T1" fmla="*/ 0 h 36"/>
                <a:gd name="T2" fmla="*/ 518115 w 74"/>
                <a:gd name="T3" fmla="*/ 120642 h 36"/>
                <a:gd name="T4" fmla="*/ 408654 w 74"/>
                <a:gd name="T5" fmla="*/ 184137 h 36"/>
                <a:gd name="T6" fmla="*/ 372167 w 74"/>
                <a:gd name="T7" fmla="*/ 146040 h 36"/>
                <a:gd name="T8" fmla="*/ 284598 w 74"/>
                <a:gd name="T9" fmla="*/ 158739 h 36"/>
                <a:gd name="T10" fmla="*/ 182435 w 74"/>
                <a:gd name="T11" fmla="*/ 152389 h 36"/>
                <a:gd name="T12" fmla="*/ 51082 w 74"/>
                <a:gd name="T13" fmla="*/ 203186 h 36"/>
                <a:gd name="T14" fmla="*/ 14595 w 74"/>
                <a:gd name="T15" fmla="*/ 215885 h 36"/>
                <a:gd name="T16" fmla="*/ 116758 w 74"/>
                <a:gd name="T17" fmla="*/ 139690 h 36"/>
                <a:gd name="T18" fmla="*/ 321085 w 74"/>
                <a:gd name="T19" fmla="*/ 69845 h 36"/>
                <a:gd name="T20" fmla="*/ 423249 w 74"/>
                <a:gd name="T21" fmla="*/ 12699 h 36"/>
                <a:gd name="T22" fmla="*/ 503520 w 7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36"/>
                <a:gd name="T38" fmla="*/ 74 w 74"/>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26" name="Freeform 361"/>
            <p:cNvSpPr>
              <a:spLocks/>
            </p:cNvSpPr>
            <p:nvPr/>
          </p:nvSpPr>
          <p:spPr bwMode="auto">
            <a:xfrm flipH="1">
              <a:off x="7878931" y="2478140"/>
              <a:ext cx="117259" cy="147908"/>
            </a:xfrm>
            <a:custGeom>
              <a:avLst/>
              <a:gdLst>
                <a:gd name="T0" fmla="*/ 80616 w 16"/>
                <a:gd name="T1" fmla="*/ 12862 h 23"/>
                <a:gd name="T2" fmla="*/ 29315 w 16"/>
                <a:gd name="T3" fmla="*/ 51446 h 23"/>
                <a:gd name="T4" fmla="*/ 0 w 16"/>
                <a:gd name="T5" fmla="*/ 115754 h 23"/>
                <a:gd name="T6" fmla="*/ 21986 w 16"/>
                <a:gd name="T7" fmla="*/ 122185 h 23"/>
                <a:gd name="T8" fmla="*/ 43972 w 16"/>
                <a:gd name="T9" fmla="*/ 57877 h 23"/>
                <a:gd name="T10" fmla="*/ 80616 w 16"/>
                <a:gd name="T11" fmla="*/ 25723 h 23"/>
                <a:gd name="T12" fmla="*/ 80616 w 16"/>
                <a:gd name="T13" fmla="*/ 12862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27" name="Freeform 362"/>
            <p:cNvSpPr>
              <a:spLocks/>
            </p:cNvSpPr>
            <p:nvPr/>
          </p:nvSpPr>
          <p:spPr bwMode="auto">
            <a:xfrm flipH="1">
              <a:off x="7968418" y="2612601"/>
              <a:ext cx="37029" cy="37649"/>
            </a:xfrm>
            <a:custGeom>
              <a:avLst/>
              <a:gdLst>
                <a:gd name="T0" fmla="*/ 37029 w 5"/>
                <a:gd name="T1" fmla="*/ 37649 h 6"/>
                <a:gd name="T2" fmla="*/ 37029 w 5"/>
                <a:gd name="T3" fmla="*/ 37649 h 6"/>
                <a:gd name="T4" fmla="*/ 14812 w 5"/>
                <a:gd name="T5" fmla="*/ 25099 h 6"/>
                <a:gd name="T6" fmla="*/ 14812 w 5"/>
                <a:gd name="T7" fmla="*/ 37649 h 6"/>
                <a:gd name="T8" fmla="*/ 37029 w 5"/>
                <a:gd name="T9" fmla="*/ 37649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28" name="Freeform 363"/>
            <p:cNvSpPr>
              <a:spLocks/>
            </p:cNvSpPr>
            <p:nvPr/>
          </p:nvSpPr>
          <p:spPr bwMode="auto">
            <a:xfrm flipH="1">
              <a:off x="7412982" y="2268380"/>
              <a:ext cx="465949" cy="177489"/>
            </a:xfrm>
            <a:custGeom>
              <a:avLst/>
              <a:gdLst>
                <a:gd name="T0" fmla="*/ 436827 w 64"/>
                <a:gd name="T1" fmla="*/ 0 h 28"/>
                <a:gd name="T2" fmla="*/ 465949 w 64"/>
                <a:gd name="T3" fmla="*/ 82406 h 28"/>
                <a:gd name="T4" fmla="*/ 400425 w 64"/>
                <a:gd name="T5" fmla="*/ 114100 h 28"/>
                <a:gd name="T6" fmla="*/ 320340 w 64"/>
                <a:gd name="T7" fmla="*/ 120439 h 28"/>
                <a:gd name="T8" fmla="*/ 240255 w 64"/>
                <a:gd name="T9" fmla="*/ 114100 h 28"/>
                <a:gd name="T10" fmla="*/ 152889 w 64"/>
                <a:gd name="T11" fmla="*/ 126778 h 28"/>
                <a:gd name="T12" fmla="*/ 50963 w 64"/>
                <a:gd name="T13" fmla="*/ 158472 h 28"/>
                <a:gd name="T14" fmla="*/ 50963 w 64"/>
                <a:gd name="T15" fmla="*/ 145795 h 28"/>
                <a:gd name="T16" fmla="*/ 160170 w 64"/>
                <a:gd name="T17" fmla="*/ 107761 h 28"/>
                <a:gd name="T18" fmla="*/ 240255 w 64"/>
                <a:gd name="T19" fmla="*/ 76067 h 28"/>
                <a:gd name="T20" fmla="*/ 334901 w 64"/>
                <a:gd name="T21" fmla="*/ 44372 h 28"/>
                <a:gd name="T22" fmla="*/ 436827 w 64"/>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28"/>
                <a:gd name="T38" fmla="*/ 64 w 64"/>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29" name="Freeform 364"/>
            <p:cNvSpPr>
              <a:spLocks/>
            </p:cNvSpPr>
            <p:nvPr/>
          </p:nvSpPr>
          <p:spPr bwMode="auto">
            <a:xfrm flipH="1">
              <a:off x="7610470" y="2427045"/>
              <a:ext cx="336347" cy="223206"/>
            </a:xfrm>
            <a:custGeom>
              <a:avLst/>
              <a:gdLst>
                <a:gd name="T0" fmla="*/ 212045 w 46"/>
                <a:gd name="T1" fmla="*/ 108414 h 35"/>
                <a:gd name="T2" fmla="*/ 51183 w 46"/>
                <a:gd name="T3" fmla="*/ 223206 h 35"/>
                <a:gd name="T4" fmla="*/ 7312 w 46"/>
                <a:gd name="T5" fmla="*/ 223206 h 35"/>
                <a:gd name="T6" fmla="*/ 7312 w 46"/>
                <a:gd name="T7" fmla="*/ 165810 h 35"/>
                <a:gd name="T8" fmla="*/ 73119 w 46"/>
                <a:gd name="T9" fmla="*/ 89282 h 35"/>
                <a:gd name="T10" fmla="*/ 197421 w 46"/>
                <a:gd name="T11" fmla="*/ 44641 h 35"/>
                <a:gd name="T12" fmla="*/ 307099 w 46"/>
                <a:gd name="T13" fmla="*/ 70150 h 35"/>
                <a:gd name="T14" fmla="*/ 212045 w 46"/>
                <a:gd name="T15" fmla="*/ 108414 h 3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5"/>
                <a:gd name="T26" fmla="*/ 46 w 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30" name="Freeform 365"/>
            <p:cNvSpPr>
              <a:spLocks/>
            </p:cNvSpPr>
            <p:nvPr/>
          </p:nvSpPr>
          <p:spPr bwMode="auto">
            <a:xfrm flipH="1">
              <a:off x="7647499" y="2478140"/>
              <a:ext cx="277718" cy="172111"/>
            </a:xfrm>
            <a:custGeom>
              <a:avLst/>
              <a:gdLst>
                <a:gd name="T0" fmla="*/ 160784 w 38"/>
                <a:gd name="T1" fmla="*/ 70119 h 27"/>
                <a:gd name="T2" fmla="*/ 29233 w 38"/>
                <a:gd name="T3" fmla="*/ 172111 h 27"/>
                <a:gd name="T4" fmla="*/ 7308 w 38"/>
                <a:gd name="T5" fmla="*/ 172111 h 27"/>
                <a:gd name="T6" fmla="*/ 7308 w 38"/>
                <a:gd name="T7" fmla="*/ 121115 h 27"/>
                <a:gd name="T8" fmla="*/ 138859 w 38"/>
                <a:gd name="T9" fmla="*/ 25498 h 27"/>
                <a:gd name="T10" fmla="*/ 233868 w 38"/>
                <a:gd name="T11" fmla="*/ 6374 h 27"/>
                <a:gd name="T12" fmla="*/ 160784 w 38"/>
                <a:gd name="T13" fmla="*/ 70119 h 27"/>
                <a:gd name="T14" fmla="*/ 0 60000 65536"/>
                <a:gd name="T15" fmla="*/ 0 60000 65536"/>
                <a:gd name="T16" fmla="*/ 0 60000 65536"/>
                <a:gd name="T17" fmla="*/ 0 60000 65536"/>
                <a:gd name="T18" fmla="*/ 0 60000 65536"/>
                <a:gd name="T19" fmla="*/ 0 60000 65536"/>
                <a:gd name="T20" fmla="*/ 0 60000 65536"/>
                <a:gd name="T21" fmla="*/ 0 w 38"/>
                <a:gd name="T22" fmla="*/ 0 h 27"/>
                <a:gd name="T23" fmla="*/ 38 w 3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31" name="Freeform 366"/>
            <p:cNvSpPr>
              <a:spLocks/>
            </p:cNvSpPr>
            <p:nvPr/>
          </p:nvSpPr>
          <p:spPr bwMode="auto">
            <a:xfrm flipH="1">
              <a:off x="7990018" y="2505032"/>
              <a:ext cx="64801" cy="145218"/>
            </a:xfrm>
            <a:custGeom>
              <a:avLst/>
              <a:gdLst>
                <a:gd name="T0" fmla="*/ 36001 w 9"/>
                <a:gd name="T1" fmla="*/ 12628 h 23"/>
                <a:gd name="T2" fmla="*/ 7200 w 9"/>
                <a:gd name="T3" fmla="*/ 63138 h 23"/>
                <a:gd name="T4" fmla="*/ 7200 w 9"/>
                <a:gd name="T5" fmla="*/ 132590 h 23"/>
                <a:gd name="T6" fmla="*/ 7200 w 9"/>
                <a:gd name="T7" fmla="*/ 132590 h 23"/>
                <a:gd name="T8" fmla="*/ 7200 w 9"/>
                <a:gd name="T9" fmla="*/ 145218 h 23"/>
                <a:gd name="T10" fmla="*/ 43201 w 9"/>
                <a:gd name="T11" fmla="*/ 145218 h 23"/>
                <a:gd name="T12" fmla="*/ 43201 w 9"/>
                <a:gd name="T13" fmla="*/ 88394 h 23"/>
                <a:gd name="T14" fmla="*/ 50401 w 9"/>
                <a:gd name="T15" fmla="*/ 37883 h 23"/>
                <a:gd name="T16" fmla="*/ 43201 w 9"/>
                <a:gd name="T17" fmla="*/ 12628 h 23"/>
                <a:gd name="T18" fmla="*/ 36001 w 9"/>
                <a:gd name="T19" fmla="*/ 12628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32" name="Freeform 367"/>
            <p:cNvSpPr>
              <a:spLocks/>
            </p:cNvSpPr>
            <p:nvPr/>
          </p:nvSpPr>
          <p:spPr bwMode="auto">
            <a:xfrm flipH="1">
              <a:off x="7363610" y="2257623"/>
              <a:ext cx="108001" cy="392627"/>
            </a:xfrm>
            <a:custGeom>
              <a:avLst/>
              <a:gdLst>
                <a:gd name="T0" fmla="*/ 100801 w 15"/>
                <a:gd name="T1" fmla="*/ 31663 h 62"/>
                <a:gd name="T2" fmla="*/ 57601 w 15"/>
                <a:gd name="T3" fmla="*/ 50662 h 62"/>
                <a:gd name="T4" fmla="*/ 79201 w 15"/>
                <a:gd name="T5" fmla="*/ 189981 h 62"/>
                <a:gd name="T6" fmla="*/ 360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33" name="Freeform 368"/>
            <p:cNvSpPr>
              <a:spLocks/>
            </p:cNvSpPr>
            <p:nvPr/>
          </p:nvSpPr>
          <p:spPr bwMode="auto">
            <a:xfrm flipH="1">
              <a:off x="7363610" y="2257623"/>
              <a:ext cx="108001" cy="392627"/>
            </a:xfrm>
            <a:custGeom>
              <a:avLst/>
              <a:gdLst>
                <a:gd name="T0" fmla="*/ 100801 w 15"/>
                <a:gd name="T1" fmla="*/ 31663 h 62"/>
                <a:gd name="T2" fmla="*/ 43200 w 15"/>
                <a:gd name="T3" fmla="*/ 50662 h 62"/>
                <a:gd name="T4" fmla="*/ 57601 w 15"/>
                <a:gd name="T5" fmla="*/ 177315 h 62"/>
                <a:gd name="T6" fmla="*/ 144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34" name="Freeform 369"/>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35" name="Freeform 370"/>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36" name="Freeform 371"/>
            <p:cNvSpPr>
              <a:spLocks/>
            </p:cNvSpPr>
            <p:nvPr/>
          </p:nvSpPr>
          <p:spPr bwMode="auto">
            <a:xfrm flipH="1">
              <a:off x="6336054" y="1819279"/>
              <a:ext cx="108001" cy="48406"/>
            </a:xfrm>
            <a:custGeom>
              <a:avLst/>
              <a:gdLst>
                <a:gd name="T0" fmla="*/ 100801 w 15"/>
                <a:gd name="T1" fmla="*/ 36304 h 8"/>
                <a:gd name="T2" fmla="*/ 93601 w 15"/>
                <a:gd name="T3" fmla="*/ 30254 h 8"/>
                <a:gd name="T4" fmla="*/ 72001 w 15"/>
                <a:gd name="T5" fmla="*/ 18152 h 8"/>
                <a:gd name="T6" fmla="*/ 86401 w 15"/>
                <a:gd name="T7" fmla="*/ 42355 h 8"/>
                <a:gd name="T8" fmla="*/ 79201 w 15"/>
                <a:gd name="T9" fmla="*/ 36304 h 8"/>
                <a:gd name="T10" fmla="*/ 64801 w 15"/>
                <a:gd name="T11" fmla="*/ 24203 h 8"/>
                <a:gd name="T12" fmla="*/ 43200 w 15"/>
                <a:gd name="T13" fmla="*/ 18152 h 8"/>
                <a:gd name="T14" fmla="*/ 14400 w 15"/>
                <a:gd name="T15" fmla="*/ 18152 h 8"/>
                <a:gd name="T16" fmla="*/ 57601 w 15"/>
                <a:gd name="T17" fmla="*/ 0 h 8"/>
                <a:gd name="T18" fmla="*/ 93601 w 15"/>
                <a:gd name="T19" fmla="*/ 12102 h 8"/>
                <a:gd name="T20" fmla="*/ 100801 w 15"/>
                <a:gd name="T21" fmla="*/ 36304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37" name="Freeform 372"/>
            <p:cNvSpPr>
              <a:spLocks/>
            </p:cNvSpPr>
            <p:nvPr/>
          </p:nvSpPr>
          <p:spPr bwMode="auto">
            <a:xfrm flipH="1">
              <a:off x="6336054" y="1730534"/>
              <a:ext cx="1092357" cy="564738"/>
            </a:xfrm>
            <a:custGeom>
              <a:avLst/>
              <a:gdLst>
                <a:gd name="T0" fmla="*/ 0 w 150"/>
                <a:gd name="T1" fmla="*/ 552047 h 89"/>
                <a:gd name="T2" fmla="*/ 669979 w 150"/>
                <a:gd name="T3" fmla="*/ 393413 h 89"/>
                <a:gd name="T4" fmla="*/ 939427 w 150"/>
                <a:gd name="T5" fmla="*/ 145944 h 89"/>
                <a:gd name="T6" fmla="*/ 1092357 w 150"/>
                <a:gd name="T7" fmla="*/ 126907 h 89"/>
                <a:gd name="T8" fmla="*/ 757367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38" name="Freeform 373"/>
            <p:cNvSpPr>
              <a:spLocks/>
            </p:cNvSpPr>
            <p:nvPr/>
          </p:nvSpPr>
          <p:spPr bwMode="auto">
            <a:xfrm flipH="1">
              <a:off x="6336054" y="1730534"/>
              <a:ext cx="1092357" cy="564738"/>
            </a:xfrm>
            <a:custGeom>
              <a:avLst/>
              <a:gdLst>
                <a:gd name="T0" fmla="*/ 0 w 150"/>
                <a:gd name="T1" fmla="*/ 552047 h 89"/>
                <a:gd name="T2" fmla="*/ 633567 w 150"/>
                <a:gd name="T3" fmla="*/ 393413 h 89"/>
                <a:gd name="T4" fmla="*/ 932145 w 150"/>
                <a:gd name="T5" fmla="*/ 139598 h 89"/>
                <a:gd name="T6" fmla="*/ 1092357 w 150"/>
                <a:gd name="T7" fmla="*/ 126907 h 89"/>
                <a:gd name="T8" fmla="*/ 750085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39" name="Freeform 374"/>
            <p:cNvSpPr>
              <a:spLocks/>
            </p:cNvSpPr>
            <p:nvPr/>
          </p:nvSpPr>
          <p:spPr bwMode="auto">
            <a:xfrm flipH="1">
              <a:off x="6336054" y="1730534"/>
              <a:ext cx="1092357" cy="551292"/>
            </a:xfrm>
            <a:custGeom>
              <a:avLst/>
              <a:gdLst>
                <a:gd name="T0" fmla="*/ 0 w 150"/>
                <a:gd name="T1" fmla="*/ 551292 h 87"/>
                <a:gd name="T2" fmla="*/ 662697 w 150"/>
                <a:gd name="T3" fmla="*/ 399211 h 87"/>
                <a:gd name="T4" fmla="*/ 932145 w 150"/>
                <a:gd name="T5" fmla="*/ 145744 h 87"/>
                <a:gd name="T6" fmla="*/ 1092357 w 150"/>
                <a:gd name="T7" fmla="*/ 126734 h 87"/>
                <a:gd name="T8" fmla="*/ 757367 w 150"/>
                <a:gd name="T9" fmla="*/ 63367 h 87"/>
                <a:gd name="T10" fmla="*/ 0 w 150"/>
                <a:gd name="T11" fmla="*/ 551292 h 87"/>
                <a:gd name="T12" fmla="*/ 0 60000 65536"/>
                <a:gd name="T13" fmla="*/ 0 60000 65536"/>
                <a:gd name="T14" fmla="*/ 0 60000 65536"/>
                <a:gd name="T15" fmla="*/ 0 60000 65536"/>
                <a:gd name="T16" fmla="*/ 0 60000 65536"/>
                <a:gd name="T17" fmla="*/ 0 60000 65536"/>
                <a:gd name="T18" fmla="*/ 0 w 150"/>
                <a:gd name="T19" fmla="*/ 0 h 87"/>
                <a:gd name="T20" fmla="*/ 150 w 150"/>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40" name="Freeform 375"/>
            <p:cNvSpPr>
              <a:spLocks/>
            </p:cNvSpPr>
            <p:nvPr/>
          </p:nvSpPr>
          <p:spPr bwMode="auto">
            <a:xfrm flipH="1">
              <a:off x="7181551" y="2211906"/>
              <a:ext cx="246860" cy="75298"/>
            </a:xfrm>
            <a:custGeom>
              <a:avLst/>
              <a:gdLst>
                <a:gd name="T0" fmla="*/ 0 w 34"/>
                <a:gd name="T1" fmla="*/ 69023 h 12"/>
                <a:gd name="T2" fmla="*/ 181515 w 34"/>
                <a:gd name="T3" fmla="*/ 50199 h 12"/>
                <a:gd name="T4" fmla="*/ 239599 w 34"/>
                <a:gd name="T5" fmla="*/ 37649 h 12"/>
                <a:gd name="T6" fmla="*/ 116169 w 34"/>
                <a:gd name="T7" fmla="*/ 18825 h 12"/>
                <a:gd name="T8" fmla="*/ 50824 w 34"/>
                <a:gd name="T9" fmla="*/ 31374 h 12"/>
                <a:gd name="T10" fmla="*/ 0 w 34"/>
                <a:gd name="T11" fmla="*/ 69023 h 12"/>
                <a:gd name="T12" fmla="*/ 0 60000 65536"/>
                <a:gd name="T13" fmla="*/ 0 60000 65536"/>
                <a:gd name="T14" fmla="*/ 0 60000 65536"/>
                <a:gd name="T15" fmla="*/ 0 60000 65536"/>
                <a:gd name="T16" fmla="*/ 0 60000 65536"/>
                <a:gd name="T17" fmla="*/ 0 60000 65536"/>
                <a:gd name="T18" fmla="*/ 0 w 34"/>
                <a:gd name="T19" fmla="*/ 0 h 12"/>
                <a:gd name="T20" fmla="*/ 34 w 3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41" name="Freeform 376"/>
            <p:cNvSpPr>
              <a:spLocks/>
            </p:cNvSpPr>
            <p:nvPr/>
          </p:nvSpPr>
          <p:spPr bwMode="auto">
            <a:xfrm flipH="1">
              <a:off x="6379255" y="1754737"/>
              <a:ext cx="962755" cy="443723"/>
            </a:xfrm>
            <a:custGeom>
              <a:avLst/>
              <a:gdLst>
                <a:gd name="T0" fmla="*/ 926287 w 132"/>
                <a:gd name="T1" fmla="*/ 50711 h 70"/>
                <a:gd name="T2" fmla="*/ 758534 w 132"/>
                <a:gd name="T3" fmla="*/ 50711 h 70"/>
                <a:gd name="T4" fmla="*/ 649130 w 132"/>
                <a:gd name="T5" fmla="*/ 114100 h 70"/>
                <a:gd name="T6" fmla="*/ 495965 w 132"/>
                <a:gd name="T7" fmla="*/ 202845 h 70"/>
                <a:gd name="T8" fmla="*/ 160459 w 132"/>
                <a:gd name="T9" fmla="*/ 367656 h 70"/>
                <a:gd name="T10" fmla="*/ 21881 w 132"/>
                <a:gd name="T11" fmla="*/ 399351 h 70"/>
                <a:gd name="T12" fmla="*/ 226102 w 132"/>
                <a:gd name="T13" fmla="*/ 240878 h 70"/>
                <a:gd name="T14" fmla="*/ 430322 w 132"/>
                <a:gd name="T15" fmla="*/ 145795 h 70"/>
                <a:gd name="T16" fmla="*/ 736653 w 132"/>
                <a:gd name="T17" fmla="*/ 25356 h 70"/>
                <a:gd name="T18" fmla="*/ 940874 w 132"/>
                <a:gd name="T19" fmla="*/ 38033 h 70"/>
                <a:gd name="T20" fmla="*/ 926287 w 132"/>
                <a:gd name="T21" fmla="*/ 50711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42" name="Freeform 377"/>
            <p:cNvSpPr>
              <a:spLocks/>
            </p:cNvSpPr>
            <p:nvPr/>
          </p:nvSpPr>
          <p:spPr bwMode="auto">
            <a:xfrm flipH="1">
              <a:off x="6379255" y="1819279"/>
              <a:ext cx="894869" cy="424898"/>
            </a:xfrm>
            <a:custGeom>
              <a:avLst/>
              <a:gdLst>
                <a:gd name="T0" fmla="*/ 851217 w 123"/>
                <a:gd name="T1" fmla="*/ 0 h 67"/>
                <a:gd name="T2" fmla="*/ 574753 w 123"/>
                <a:gd name="T3" fmla="*/ 126835 h 67"/>
                <a:gd name="T4" fmla="*/ 400145 w 123"/>
                <a:gd name="T5" fmla="*/ 221962 h 67"/>
                <a:gd name="T6" fmla="*/ 189159 w 123"/>
                <a:gd name="T7" fmla="*/ 298063 h 67"/>
                <a:gd name="T8" fmla="*/ 145507 w 123"/>
                <a:gd name="T9" fmla="*/ 418556 h 67"/>
                <a:gd name="T10" fmla="*/ 502000 w 123"/>
                <a:gd name="T11" fmla="*/ 291721 h 67"/>
                <a:gd name="T12" fmla="*/ 669333 w 123"/>
                <a:gd name="T13" fmla="*/ 158544 h 67"/>
                <a:gd name="T14" fmla="*/ 785739 w 123"/>
                <a:gd name="T15" fmla="*/ 38051 h 67"/>
                <a:gd name="T16" fmla="*/ 851217 w 12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43" name="Freeform 378"/>
            <p:cNvSpPr>
              <a:spLocks/>
            </p:cNvSpPr>
            <p:nvPr/>
          </p:nvSpPr>
          <p:spPr bwMode="auto">
            <a:xfrm flipH="1">
              <a:off x="6422455" y="1830036"/>
              <a:ext cx="780696" cy="395317"/>
            </a:xfrm>
            <a:custGeom>
              <a:avLst/>
              <a:gdLst>
                <a:gd name="T0" fmla="*/ 744215 w 107"/>
                <a:gd name="T1" fmla="*/ 0 h 62"/>
                <a:gd name="T2" fmla="*/ 488847 w 107"/>
                <a:gd name="T3" fmla="*/ 178530 h 62"/>
                <a:gd name="T4" fmla="*/ 408589 w 107"/>
                <a:gd name="T5" fmla="*/ 255043 h 62"/>
                <a:gd name="T6" fmla="*/ 175109 w 107"/>
                <a:gd name="T7" fmla="*/ 318804 h 62"/>
                <a:gd name="T8" fmla="*/ 51074 w 107"/>
                <a:gd name="T9" fmla="*/ 395317 h 62"/>
                <a:gd name="T10" fmla="*/ 393996 w 107"/>
                <a:gd name="T11" fmla="*/ 299676 h 62"/>
                <a:gd name="T12" fmla="*/ 547217 w 107"/>
                <a:gd name="T13" fmla="*/ 191282 h 62"/>
                <a:gd name="T14" fmla="*/ 707734 w 107"/>
                <a:gd name="T15" fmla="*/ 19128 h 62"/>
                <a:gd name="T16" fmla="*/ 744215 w 107"/>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62"/>
                <a:gd name="T29" fmla="*/ 107 w 107"/>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44" name="Freeform 379"/>
            <p:cNvSpPr>
              <a:spLocks/>
            </p:cNvSpPr>
            <p:nvPr/>
          </p:nvSpPr>
          <p:spPr bwMode="auto">
            <a:xfrm flipH="1">
              <a:off x="6385426" y="1787008"/>
              <a:ext cx="546178" cy="247409"/>
            </a:xfrm>
            <a:custGeom>
              <a:avLst/>
              <a:gdLst>
                <a:gd name="T0" fmla="*/ 524331 w 75"/>
                <a:gd name="T1" fmla="*/ 19031 h 39"/>
                <a:gd name="T2" fmla="*/ 495201 w 75"/>
                <a:gd name="T3" fmla="*/ 25375 h 39"/>
                <a:gd name="T4" fmla="*/ 378683 w 75"/>
                <a:gd name="T5" fmla="*/ 50751 h 39"/>
                <a:gd name="T6" fmla="*/ 211189 w 75"/>
                <a:gd name="T7" fmla="*/ 145908 h 39"/>
                <a:gd name="T8" fmla="*/ 58259 w 75"/>
                <a:gd name="T9" fmla="*/ 241065 h 39"/>
                <a:gd name="T10" fmla="*/ 80106 w 75"/>
                <a:gd name="T11" fmla="*/ 209346 h 39"/>
                <a:gd name="T12" fmla="*/ 182059 w 75"/>
                <a:gd name="T13" fmla="*/ 126876 h 39"/>
                <a:gd name="T14" fmla="*/ 269448 w 75"/>
                <a:gd name="T15" fmla="*/ 82470 h 39"/>
                <a:gd name="T16" fmla="*/ 429660 w 75"/>
                <a:gd name="T17" fmla="*/ 12688 h 39"/>
                <a:gd name="T18" fmla="*/ 524331 w 75"/>
                <a:gd name="T19" fmla="*/ 19031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39"/>
                <a:gd name="T32" fmla="*/ 75 w 75"/>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45" name="Freeform 380"/>
            <p:cNvSpPr>
              <a:spLocks/>
            </p:cNvSpPr>
            <p:nvPr/>
          </p:nvSpPr>
          <p:spPr bwMode="auto">
            <a:xfrm flipH="1">
              <a:off x="6444055" y="1773562"/>
              <a:ext cx="379548" cy="145218"/>
            </a:xfrm>
            <a:custGeom>
              <a:avLst/>
              <a:gdLst>
                <a:gd name="T0" fmla="*/ 357651 w 52"/>
                <a:gd name="T1" fmla="*/ 12628 h 23"/>
                <a:gd name="T2" fmla="*/ 262764 w 52"/>
                <a:gd name="T3" fmla="*/ 18941 h 23"/>
                <a:gd name="T4" fmla="*/ 204372 w 52"/>
                <a:gd name="T5" fmla="*/ 31569 h 23"/>
                <a:gd name="T6" fmla="*/ 87588 w 52"/>
                <a:gd name="T7" fmla="*/ 101021 h 23"/>
                <a:gd name="T8" fmla="*/ 7299 w 52"/>
                <a:gd name="T9" fmla="*/ 132590 h 23"/>
                <a:gd name="T10" fmla="*/ 102186 w 52"/>
                <a:gd name="T11" fmla="*/ 44197 h 23"/>
                <a:gd name="T12" fmla="*/ 240867 w 52"/>
                <a:gd name="T13" fmla="*/ 0 h 23"/>
                <a:gd name="T14" fmla="*/ 343053 w 52"/>
                <a:gd name="T15" fmla="*/ 6314 h 23"/>
                <a:gd name="T16" fmla="*/ 357651 w 52"/>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23"/>
                <a:gd name="T29" fmla="*/ 52 w 5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46" name="Freeform 381"/>
            <p:cNvSpPr>
              <a:spLocks/>
            </p:cNvSpPr>
            <p:nvPr/>
          </p:nvSpPr>
          <p:spPr bwMode="auto">
            <a:xfrm flipH="1">
              <a:off x="6876061" y="1359421"/>
              <a:ext cx="1172587" cy="922405"/>
            </a:xfrm>
            <a:custGeom>
              <a:avLst/>
              <a:gdLst>
                <a:gd name="T0" fmla="*/ 619068 w 161"/>
                <a:gd name="T1" fmla="*/ 922405 h 145"/>
                <a:gd name="T2" fmla="*/ 946809 w 161"/>
                <a:gd name="T3" fmla="*/ 776092 h 145"/>
                <a:gd name="T4" fmla="*/ 1092472 w 161"/>
                <a:gd name="T5" fmla="*/ 642503 h 145"/>
                <a:gd name="T6" fmla="*/ 1121605 w 161"/>
                <a:gd name="T7" fmla="*/ 597973 h 145"/>
                <a:gd name="T8" fmla="*/ 1114322 w 161"/>
                <a:gd name="T9" fmla="*/ 578889 h 145"/>
                <a:gd name="T10" fmla="*/ 1136171 w 161"/>
                <a:gd name="T11" fmla="*/ 547082 h 145"/>
                <a:gd name="T12" fmla="*/ 1114322 w 161"/>
                <a:gd name="T13" fmla="*/ 400769 h 145"/>
                <a:gd name="T14" fmla="*/ 1056057 w 161"/>
                <a:gd name="T15" fmla="*/ 330793 h 145"/>
                <a:gd name="T16" fmla="*/ 1034207 w 161"/>
                <a:gd name="T17" fmla="*/ 260818 h 145"/>
                <a:gd name="T18" fmla="*/ 1034207 w 161"/>
                <a:gd name="T19" fmla="*/ 235372 h 145"/>
                <a:gd name="T20" fmla="*/ 1026924 w 161"/>
                <a:gd name="T21" fmla="*/ 197204 h 145"/>
                <a:gd name="T22" fmla="*/ 1012358 w 161"/>
                <a:gd name="T23" fmla="*/ 146313 h 145"/>
                <a:gd name="T24" fmla="*/ 968659 w 161"/>
                <a:gd name="T25" fmla="*/ 127228 h 145"/>
                <a:gd name="T26" fmla="*/ 910394 w 161"/>
                <a:gd name="T27" fmla="*/ 69976 h 145"/>
                <a:gd name="T28" fmla="*/ 844845 w 161"/>
                <a:gd name="T29" fmla="*/ 25446 h 145"/>
                <a:gd name="T30" fmla="*/ 721032 w 161"/>
                <a:gd name="T31" fmla="*/ 50891 h 145"/>
                <a:gd name="T32" fmla="*/ 648200 w 161"/>
                <a:gd name="T33" fmla="*/ 63614 h 145"/>
                <a:gd name="T34" fmla="*/ 546236 w 161"/>
                <a:gd name="T35" fmla="*/ 25446 h 145"/>
                <a:gd name="T36" fmla="*/ 495254 w 161"/>
                <a:gd name="T37" fmla="*/ 25446 h 145"/>
                <a:gd name="T38" fmla="*/ 444272 w 161"/>
                <a:gd name="T39" fmla="*/ 38168 h 145"/>
                <a:gd name="T40" fmla="*/ 342308 w 161"/>
                <a:gd name="T41" fmla="*/ 63614 h 145"/>
                <a:gd name="T42" fmla="*/ 269477 w 161"/>
                <a:gd name="T43" fmla="*/ 89060 h 145"/>
                <a:gd name="T44" fmla="*/ 211211 w 161"/>
                <a:gd name="T45" fmla="*/ 146313 h 145"/>
                <a:gd name="T46" fmla="*/ 196645 w 161"/>
                <a:gd name="T47" fmla="*/ 178120 h 145"/>
                <a:gd name="T48" fmla="*/ 174796 w 161"/>
                <a:gd name="T49" fmla="*/ 260818 h 145"/>
                <a:gd name="T50" fmla="*/ 152946 w 161"/>
                <a:gd name="T51" fmla="*/ 343516 h 145"/>
                <a:gd name="T52" fmla="*/ 145663 w 161"/>
                <a:gd name="T53" fmla="*/ 407131 h 145"/>
                <a:gd name="T54" fmla="*/ 619068 w 161"/>
                <a:gd name="T55" fmla="*/ 922405 h 1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1"/>
                <a:gd name="T85" fmla="*/ 0 h 145"/>
                <a:gd name="T86" fmla="*/ 161 w 161"/>
                <a:gd name="T87" fmla="*/ 145 h 1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47" name="Freeform 382"/>
            <p:cNvSpPr>
              <a:spLocks/>
            </p:cNvSpPr>
            <p:nvPr/>
          </p:nvSpPr>
          <p:spPr bwMode="auto">
            <a:xfrm flipH="1">
              <a:off x="6876061" y="1367489"/>
              <a:ext cx="1157158" cy="914338"/>
            </a:xfrm>
            <a:custGeom>
              <a:avLst/>
              <a:gdLst>
                <a:gd name="T0" fmla="*/ 604051 w 159"/>
                <a:gd name="T1" fmla="*/ 914338 h 144"/>
                <a:gd name="T2" fmla="*/ 931549 w 159"/>
                <a:gd name="T3" fmla="*/ 755599 h 144"/>
                <a:gd name="T4" fmla="*/ 1077103 w 159"/>
                <a:gd name="T5" fmla="*/ 634957 h 144"/>
                <a:gd name="T6" fmla="*/ 1098936 w 159"/>
                <a:gd name="T7" fmla="*/ 590510 h 144"/>
                <a:gd name="T8" fmla="*/ 1098936 w 159"/>
                <a:gd name="T9" fmla="*/ 571461 h 144"/>
                <a:gd name="T10" fmla="*/ 1120769 w 159"/>
                <a:gd name="T11" fmla="*/ 539713 h 144"/>
                <a:gd name="T12" fmla="*/ 1084381 w 159"/>
                <a:gd name="T13" fmla="*/ 393673 h 144"/>
                <a:gd name="T14" fmla="*/ 1033437 w 159"/>
                <a:gd name="T15" fmla="*/ 330178 h 144"/>
                <a:gd name="T16" fmla="*/ 1011604 w 159"/>
                <a:gd name="T17" fmla="*/ 253983 h 144"/>
                <a:gd name="T18" fmla="*/ 1011604 w 159"/>
                <a:gd name="T19" fmla="*/ 228585 h 144"/>
                <a:gd name="T20" fmla="*/ 1004326 w 159"/>
                <a:gd name="T21" fmla="*/ 190487 h 144"/>
                <a:gd name="T22" fmla="*/ 989770 w 159"/>
                <a:gd name="T23" fmla="*/ 139691 h 144"/>
                <a:gd name="T24" fmla="*/ 953382 w 159"/>
                <a:gd name="T25" fmla="*/ 120642 h 144"/>
                <a:gd name="T26" fmla="*/ 895160 w 159"/>
                <a:gd name="T27" fmla="*/ 69845 h 144"/>
                <a:gd name="T28" fmla="*/ 829660 w 159"/>
                <a:gd name="T29" fmla="*/ 19049 h 144"/>
                <a:gd name="T30" fmla="*/ 705939 w 159"/>
                <a:gd name="T31" fmla="*/ 44447 h 144"/>
                <a:gd name="T32" fmla="*/ 625884 w 159"/>
                <a:gd name="T33" fmla="*/ 63496 h 144"/>
                <a:gd name="T34" fmla="*/ 531274 w 159"/>
                <a:gd name="T35" fmla="*/ 19049 h 144"/>
                <a:gd name="T36" fmla="*/ 480330 w 159"/>
                <a:gd name="T37" fmla="*/ 25398 h 144"/>
                <a:gd name="T38" fmla="*/ 429386 w 159"/>
                <a:gd name="T39" fmla="*/ 31748 h 144"/>
                <a:gd name="T40" fmla="*/ 327498 w 159"/>
                <a:gd name="T41" fmla="*/ 63496 h 144"/>
                <a:gd name="T42" fmla="*/ 261998 w 159"/>
                <a:gd name="T43" fmla="*/ 88894 h 144"/>
                <a:gd name="T44" fmla="*/ 196499 w 159"/>
                <a:gd name="T45" fmla="*/ 139691 h 144"/>
                <a:gd name="T46" fmla="*/ 181943 w 159"/>
                <a:gd name="T47" fmla="*/ 171438 h 144"/>
                <a:gd name="T48" fmla="*/ 167388 w 159"/>
                <a:gd name="T49" fmla="*/ 253983 h 144"/>
                <a:gd name="T50" fmla="*/ 145554 w 159"/>
                <a:gd name="T51" fmla="*/ 336527 h 144"/>
                <a:gd name="T52" fmla="*/ 152832 w 159"/>
                <a:gd name="T53" fmla="*/ 400023 h 144"/>
                <a:gd name="T54" fmla="*/ 604051 w 159"/>
                <a:gd name="T55" fmla="*/ 914338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9"/>
                <a:gd name="T85" fmla="*/ 0 h 144"/>
                <a:gd name="T86" fmla="*/ 159 w 15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48" name="Freeform 383"/>
            <p:cNvSpPr>
              <a:spLocks/>
            </p:cNvSpPr>
            <p:nvPr/>
          </p:nvSpPr>
          <p:spPr bwMode="auto">
            <a:xfrm flipH="1">
              <a:off x="7274123" y="1380935"/>
              <a:ext cx="342519" cy="882067"/>
            </a:xfrm>
            <a:custGeom>
              <a:avLst/>
              <a:gdLst>
                <a:gd name="T0" fmla="*/ 225917 w 47"/>
                <a:gd name="T1" fmla="*/ 44421 h 139"/>
                <a:gd name="T2" fmla="*/ 262355 w 47"/>
                <a:gd name="T3" fmla="*/ 69804 h 139"/>
                <a:gd name="T4" fmla="*/ 233204 w 47"/>
                <a:gd name="T5" fmla="*/ 120570 h 139"/>
                <a:gd name="T6" fmla="*/ 240492 w 47"/>
                <a:gd name="T7" fmla="*/ 158645 h 139"/>
                <a:gd name="T8" fmla="*/ 284218 w 47"/>
                <a:gd name="T9" fmla="*/ 101533 h 139"/>
                <a:gd name="T10" fmla="*/ 255067 w 47"/>
                <a:gd name="T11" fmla="*/ 222103 h 139"/>
                <a:gd name="T12" fmla="*/ 284218 w 47"/>
                <a:gd name="T13" fmla="*/ 241141 h 139"/>
                <a:gd name="T14" fmla="*/ 218629 w 47"/>
                <a:gd name="T15" fmla="*/ 310944 h 139"/>
                <a:gd name="T16" fmla="*/ 196766 w 47"/>
                <a:gd name="T17" fmla="*/ 387094 h 139"/>
                <a:gd name="T18" fmla="*/ 211341 w 47"/>
                <a:gd name="T19" fmla="*/ 456898 h 139"/>
                <a:gd name="T20" fmla="*/ 255067 w 47"/>
                <a:gd name="T21" fmla="*/ 482281 h 139"/>
                <a:gd name="T22" fmla="*/ 269643 w 47"/>
                <a:gd name="T23" fmla="*/ 520356 h 139"/>
                <a:gd name="T24" fmla="*/ 291506 w 47"/>
                <a:gd name="T25" fmla="*/ 558431 h 139"/>
                <a:gd name="T26" fmla="*/ 182191 w 47"/>
                <a:gd name="T27" fmla="*/ 882067 h 139"/>
                <a:gd name="T28" fmla="*/ 109315 w 47"/>
                <a:gd name="T29" fmla="*/ 679001 h 139"/>
                <a:gd name="T30" fmla="*/ 43726 w 47"/>
                <a:gd name="T31" fmla="*/ 545739 h 139"/>
                <a:gd name="T32" fmla="*/ 29151 w 47"/>
                <a:gd name="T33" fmla="*/ 463244 h 139"/>
                <a:gd name="T34" fmla="*/ 109315 w 47"/>
                <a:gd name="T35" fmla="*/ 463244 h 139"/>
                <a:gd name="T36" fmla="*/ 72876 w 47"/>
                <a:gd name="T37" fmla="*/ 342673 h 139"/>
                <a:gd name="T38" fmla="*/ 123890 w 47"/>
                <a:gd name="T39" fmla="*/ 329982 h 139"/>
                <a:gd name="T40" fmla="*/ 138465 w 47"/>
                <a:gd name="T41" fmla="*/ 272870 h 139"/>
                <a:gd name="T42" fmla="*/ 153040 w 47"/>
                <a:gd name="T43" fmla="*/ 215757 h 139"/>
                <a:gd name="T44" fmla="*/ 167616 w 47"/>
                <a:gd name="T45" fmla="*/ 171337 h 139"/>
                <a:gd name="T46" fmla="*/ 123890 w 47"/>
                <a:gd name="T47" fmla="*/ 19037 h 139"/>
                <a:gd name="T48" fmla="*/ 174903 w 47"/>
                <a:gd name="T49" fmla="*/ 38075 h 139"/>
                <a:gd name="T50" fmla="*/ 225917 w 47"/>
                <a:gd name="T51" fmla="*/ 44421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39"/>
                <a:gd name="T80" fmla="*/ 47 w 47"/>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49" name="Freeform 384"/>
            <p:cNvSpPr>
              <a:spLocks/>
            </p:cNvSpPr>
            <p:nvPr/>
          </p:nvSpPr>
          <p:spPr bwMode="auto">
            <a:xfrm flipH="1">
              <a:off x="7348181" y="1418584"/>
              <a:ext cx="132687" cy="387249"/>
            </a:xfrm>
            <a:custGeom>
              <a:avLst/>
              <a:gdLst>
                <a:gd name="T0" fmla="*/ 88458 w 18"/>
                <a:gd name="T1" fmla="*/ 158709 h 61"/>
                <a:gd name="T2" fmla="*/ 73715 w 18"/>
                <a:gd name="T3" fmla="*/ 95225 h 61"/>
                <a:gd name="T4" fmla="*/ 66344 w 18"/>
                <a:gd name="T5" fmla="*/ 44438 h 61"/>
                <a:gd name="T6" fmla="*/ 44229 w 18"/>
                <a:gd name="T7" fmla="*/ 44438 h 61"/>
                <a:gd name="T8" fmla="*/ 58972 w 18"/>
                <a:gd name="T9" fmla="*/ 120619 h 61"/>
                <a:gd name="T10" fmla="*/ 66344 w 18"/>
                <a:gd name="T11" fmla="*/ 171405 h 61"/>
                <a:gd name="T12" fmla="*/ 29486 w 18"/>
                <a:gd name="T13" fmla="*/ 171405 h 61"/>
                <a:gd name="T14" fmla="*/ 36857 w 18"/>
                <a:gd name="T15" fmla="*/ 241237 h 61"/>
                <a:gd name="T16" fmla="*/ 22114 w 18"/>
                <a:gd name="T17" fmla="*/ 330114 h 61"/>
                <a:gd name="T18" fmla="*/ 22114 w 18"/>
                <a:gd name="T19" fmla="*/ 361856 h 61"/>
                <a:gd name="T20" fmla="*/ 22114 w 18"/>
                <a:gd name="T21" fmla="*/ 374552 h 61"/>
                <a:gd name="T22" fmla="*/ 51600 w 18"/>
                <a:gd name="T23" fmla="*/ 304721 h 61"/>
                <a:gd name="T24" fmla="*/ 66344 w 18"/>
                <a:gd name="T25" fmla="*/ 272979 h 61"/>
                <a:gd name="T26" fmla="*/ 95829 w 18"/>
                <a:gd name="T27" fmla="*/ 253934 h 61"/>
                <a:gd name="T28" fmla="*/ 88458 w 18"/>
                <a:gd name="T29" fmla="*/ 215844 h 61"/>
                <a:gd name="T30" fmla="*/ 110572 w 18"/>
                <a:gd name="T31" fmla="*/ 184102 h 61"/>
                <a:gd name="T32" fmla="*/ 125316 w 18"/>
                <a:gd name="T33" fmla="*/ 133315 h 61"/>
                <a:gd name="T34" fmla="*/ 103201 w 18"/>
                <a:gd name="T35" fmla="*/ 146012 h 61"/>
                <a:gd name="T36" fmla="*/ 88458 w 18"/>
                <a:gd name="T37" fmla="*/ 15870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61"/>
                <a:gd name="T59" fmla="*/ 18 w 1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50" name="Freeform 385"/>
            <p:cNvSpPr>
              <a:spLocks/>
            </p:cNvSpPr>
            <p:nvPr/>
          </p:nvSpPr>
          <p:spPr bwMode="auto">
            <a:xfrm flipH="1">
              <a:off x="7422239" y="1811211"/>
              <a:ext cx="101830" cy="381870"/>
            </a:xfrm>
            <a:custGeom>
              <a:avLst/>
              <a:gdLst>
                <a:gd name="T0" fmla="*/ 43641 w 14"/>
                <a:gd name="T1" fmla="*/ 25458 h 60"/>
                <a:gd name="T2" fmla="*/ 58189 w 14"/>
                <a:gd name="T3" fmla="*/ 82739 h 60"/>
                <a:gd name="T4" fmla="*/ 7274 w 14"/>
                <a:gd name="T5" fmla="*/ 76374 h 60"/>
                <a:gd name="T6" fmla="*/ 36368 w 14"/>
                <a:gd name="T7" fmla="*/ 203664 h 60"/>
                <a:gd name="T8" fmla="*/ 50915 w 14"/>
                <a:gd name="T9" fmla="*/ 273674 h 60"/>
                <a:gd name="T10" fmla="*/ 50915 w 14"/>
                <a:gd name="T11" fmla="*/ 381870 h 60"/>
                <a:gd name="T12" fmla="*/ 65462 w 14"/>
                <a:gd name="T13" fmla="*/ 216393 h 60"/>
                <a:gd name="T14" fmla="*/ 72736 w 14"/>
                <a:gd name="T15" fmla="*/ 120926 h 60"/>
                <a:gd name="T16" fmla="*/ 72736 w 14"/>
                <a:gd name="T17" fmla="*/ 31823 h 60"/>
                <a:gd name="T18" fmla="*/ 43641 w 14"/>
                <a:gd name="T19" fmla="*/ 2545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60"/>
                <a:gd name="T32" fmla="*/ 14 w 14"/>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51" name="Freeform 386"/>
            <p:cNvSpPr>
              <a:spLocks/>
            </p:cNvSpPr>
            <p:nvPr/>
          </p:nvSpPr>
          <p:spPr bwMode="auto">
            <a:xfrm flipH="1">
              <a:off x="6860632" y="1386313"/>
              <a:ext cx="589379" cy="863242"/>
            </a:xfrm>
            <a:custGeom>
              <a:avLst/>
              <a:gdLst>
                <a:gd name="T0" fmla="*/ 181907 w 81"/>
                <a:gd name="T1" fmla="*/ 19042 h 136"/>
                <a:gd name="T2" fmla="*/ 130973 w 81"/>
                <a:gd name="T3" fmla="*/ 76168 h 136"/>
                <a:gd name="T4" fmla="*/ 152802 w 81"/>
                <a:gd name="T5" fmla="*/ 145989 h 136"/>
                <a:gd name="T6" fmla="*/ 167355 w 81"/>
                <a:gd name="T7" fmla="*/ 209463 h 136"/>
                <a:gd name="T8" fmla="*/ 87315 w 81"/>
                <a:gd name="T9" fmla="*/ 304674 h 136"/>
                <a:gd name="T10" fmla="*/ 65487 w 81"/>
                <a:gd name="T11" fmla="*/ 368147 h 136"/>
                <a:gd name="T12" fmla="*/ 50934 w 81"/>
                <a:gd name="T13" fmla="*/ 425274 h 136"/>
                <a:gd name="T14" fmla="*/ 130973 w 81"/>
                <a:gd name="T15" fmla="*/ 399884 h 136"/>
                <a:gd name="T16" fmla="*/ 138249 w 81"/>
                <a:gd name="T17" fmla="*/ 431621 h 136"/>
                <a:gd name="T18" fmla="*/ 116421 w 81"/>
                <a:gd name="T19" fmla="*/ 488747 h 136"/>
                <a:gd name="T20" fmla="*/ 174631 w 81"/>
                <a:gd name="T21" fmla="*/ 545874 h 136"/>
                <a:gd name="T22" fmla="*/ 138249 w 81"/>
                <a:gd name="T23" fmla="*/ 590305 h 136"/>
                <a:gd name="T24" fmla="*/ 101868 w 81"/>
                <a:gd name="T25" fmla="*/ 685516 h 136"/>
                <a:gd name="T26" fmla="*/ 123697 w 81"/>
                <a:gd name="T27" fmla="*/ 812463 h 136"/>
                <a:gd name="T28" fmla="*/ 298328 w 81"/>
                <a:gd name="T29" fmla="*/ 755337 h 136"/>
                <a:gd name="T30" fmla="*/ 472959 w 81"/>
                <a:gd name="T31" fmla="*/ 628389 h 136"/>
                <a:gd name="T32" fmla="*/ 480235 w 81"/>
                <a:gd name="T33" fmla="*/ 533179 h 136"/>
                <a:gd name="T34" fmla="*/ 545721 w 81"/>
                <a:gd name="T35" fmla="*/ 514137 h 136"/>
                <a:gd name="T36" fmla="*/ 502064 w 81"/>
                <a:gd name="T37" fmla="*/ 374495 h 136"/>
                <a:gd name="T38" fmla="*/ 458406 w 81"/>
                <a:gd name="T39" fmla="*/ 355453 h 136"/>
                <a:gd name="T40" fmla="*/ 305604 w 81"/>
                <a:gd name="T41" fmla="*/ 437968 h 136"/>
                <a:gd name="T42" fmla="*/ 305604 w 81"/>
                <a:gd name="T43" fmla="*/ 425274 h 136"/>
                <a:gd name="T44" fmla="*/ 400196 w 81"/>
                <a:gd name="T45" fmla="*/ 330063 h 136"/>
                <a:gd name="T46" fmla="*/ 429301 w 81"/>
                <a:gd name="T47" fmla="*/ 247547 h 136"/>
                <a:gd name="T48" fmla="*/ 349262 w 81"/>
                <a:gd name="T49" fmla="*/ 298326 h 136"/>
                <a:gd name="T50" fmla="*/ 298328 w 81"/>
                <a:gd name="T51" fmla="*/ 311021 h 136"/>
                <a:gd name="T52" fmla="*/ 385643 w 81"/>
                <a:gd name="T53" fmla="*/ 234853 h 136"/>
                <a:gd name="T54" fmla="*/ 400196 w 81"/>
                <a:gd name="T55" fmla="*/ 177726 h 136"/>
                <a:gd name="T56" fmla="*/ 371090 w 81"/>
                <a:gd name="T57" fmla="*/ 114253 h 136"/>
                <a:gd name="T58" fmla="*/ 312880 w 81"/>
                <a:gd name="T59" fmla="*/ 50779 h 136"/>
                <a:gd name="T60" fmla="*/ 247394 w 81"/>
                <a:gd name="T61" fmla="*/ 0 h 136"/>
                <a:gd name="T62" fmla="*/ 181907 w 81"/>
                <a:gd name="T63" fmla="*/ 19042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136"/>
                <a:gd name="T98" fmla="*/ 81 w 81"/>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52" name="Freeform 387"/>
            <p:cNvSpPr>
              <a:spLocks/>
            </p:cNvSpPr>
            <p:nvPr/>
          </p:nvSpPr>
          <p:spPr bwMode="auto">
            <a:xfrm flipH="1">
              <a:off x="7443840" y="1386313"/>
              <a:ext cx="524578" cy="685753"/>
            </a:xfrm>
            <a:custGeom>
              <a:avLst/>
              <a:gdLst>
                <a:gd name="T0" fmla="*/ 393433 w 72"/>
                <a:gd name="T1" fmla="*/ 393673 h 108"/>
                <a:gd name="T2" fmla="*/ 429862 w 72"/>
                <a:gd name="T3" fmla="*/ 311129 h 108"/>
                <a:gd name="T4" fmla="*/ 459006 w 72"/>
                <a:gd name="T5" fmla="*/ 241283 h 108"/>
                <a:gd name="T6" fmla="*/ 495435 w 72"/>
                <a:gd name="T7" fmla="*/ 184137 h 108"/>
                <a:gd name="T8" fmla="*/ 488149 w 72"/>
                <a:gd name="T9" fmla="*/ 38097 h 108"/>
                <a:gd name="T10" fmla="*/ 451720 w 72"/>
                <a:gd name="T11" fmla="*/ 25398 h 108"/>
                <a:gd name="T12" fmla="*/ 400719 w 72"/>
                <a:gd name="T13" fmla="*/ 6350 h 108"/>
                <a:gd name="T14" fmla="*/ 386148 w 72"/>
                <a:gd name="T15" fmla="*/ 57146 h 108"/>
                <a:gd name="T16" fmla="*/ 313290 w 72"/>
                <a:gd name="T17" fmla="*/ 25398 h 108"/>
                <a:gd name="T18" fmla="*/ 240432 w 72"/>
                <a:gd name="T19" fmla="*/ 76195 h 108"/>
                <a:gd name="T20" fmla="*/ 182145 w 72"/>
                <a:gd name="T21" fmla="*/ 69845 h 108"/>
                <a:gd name="T22" fmla="*/ 131145 w 72"/>
                <a:gd name="T23" fmla="*/ 114292 h 108"/>
                <a:gd name="T24" fmla="*/ 247717 w 72"/>
                <a:gd name="T25" fmla="*/ 209536 h 108"/>
                <a:gd name="T26" fmla="*/ 131145 w 72"/>
                <a:gd name="T27" fmla="*/ 171438 h 108"/>
                <a:gd name="T28" fmla="*/ 102001 w 72"/>
                <a:gd name="T29" fmla="*/ 228584 h 108"/>
                <a:gd name="T30" fmla="*/ 94715 w 72"/>
                <a:gd name="T31" fmla="*/ 342877 h 108"/>
                <a:gd name="T32" fmla="*/ 94715 w 72"/>
                <a:gd name="T33" fmla="*/ 393673 h 108"/>
                <a:gd name="T34" fmla="*/ 284146 w 72"/>
                <a:gd name="T35" fmla="*/ 577810 h 108"/>
                <a:gd name="T36" fmla="*/ 415291 w 72"/>
                <a:gd name="T37" fmla="*/ 590510 h 108"/>
                <a:gd name="T38" fmla="*/ 393433 w 72"/>
                <a:gd name="T39" fmla="*/ 393673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108"/>
                <a:gd name="T62" fmla="*/ 72 w 72"/>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53" name="Freeform 388"/>
            <p:cNvSpPr>
              <a:spLocks/>
            </p:cNvSpPr>
            <p:nvPr/>
          </p:nvSpPr>
          <p:spPr bwMode="auto">
            <a:xfrm flipH="1">
              <a:off x="7042692" y="1410516"/>
              <a:ext cx="364119" cy="502886"/>
            </a:xfrm>
            <a:custGeom>
              <a:avLst/>
              <a:gdLst>
                <a:gd name="T0" fmla="*/ 320425 w 50"/>
                <a:gd name="T1" fmla="*/ 184604 h 79"/>
                <a:gd name="T2" fmla="*/ 313142 w 50"/>
                <a:gd name="T3" fmla="*/ 95485 h 79"/>
                <a:gd name="T4" fmla="*/ 233036 w 50"/>
                <a:gd name="T5" fmla="*/ 25463 h 79"/>
                <a:gd name="T6" fmla="*/ 145648 w 50"/>
                <a:gd name="T7" fmla="*/ 101850 h 79"/>
                <a:gd name="T8" fmla="*/ 167495 w 50"/>
                <a:gd name="T9" fmla="*/ 184604 h 79"/>
                <a:gd name="T10" fmla="*/ 138365 w 50"/>
                <a:gd name="T11" fmla="*/ 248260 h 79"/>
                <a:gd name="T12" fmla="*/ 72824 w 50"/>
                <a:gd name="T13" fmla="*/ 362842 h 79"/>
                <a:gd name="T14" fmla="*/ 138365 w 50"/>
                <a:gd name="T15" fmla="*/ 381939 h 79"/>
                <a:gd name="T16" fmla="*/ 218471 w 50"/>
                <a:gd name="T17" fmla="*/ 413767 h 79"/>
                <a:gd name="T18" fmla="*/ 247601 w 50"/>
                <a:gd name="T19" fmla="*/ 305551 h 79"/>
                <a:gd name="T20" fmla="*/ 247601 w 50"/>
                <a:gd name="T21" fmla="*/ 260991 h 79"/>
                <a:gd name="T22" fmla="*/ 320425 w 50"/>
                <a:gd name="T23" fmla="*/ 18460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79"/>
                <a:gd name="T38" fmla="*/ 50 w 50"/>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54" name="Freeform 389"/>
            <p:cNvSpPr>
              <a:spLocks/>
            </p:cNvSpPr>
            <p:nvPr/>
          </p:nvSpPr>
          <p:spPr bwMode="auto">
            <a:xfrm flipH="1">
              <a:off x="7450011" y="1405138"/>
              <a:ext cx="416577" cy="373803"/>
            </a:xfrm>
            <a:custGeom>
              <a:avLst/>
              <a:gdLst>
                <a:gd name="T0" fmla="*/ 358110 w 57"/>
                <a:gd name="T1" fmla="*/ 177398 h 59"/>
                <a:gd name="T2" fmla="*/ 394652 w 57"/>
                <a:gd name="T3" fmla="*/ 57021 h 59"/>
                <a:gd name="T4" fmla="*/ 343493 w 57"/>
                <a:gd name="T5" fmla="*/ 31678 h 59"/>
                <a:gd name="T6" fmla="*/ 314260 w 57"/>
                <a:gd name="T7" fmla="*/ 69692 h 59"/>
                <a:gd name="T8" fmla="*/ 226559 w 57"/>
                <a:gd name="T9" fmla="*/ 31678 h 59"/>
                <a:gd name="T10" fmla="*/ 160784 w 57"/>
                <a:gd name="T11" fmla="*/ 82363 h 59"/>
                <a:gd name="T12" fmla="*/ 87700 w 57"/>
                <a:gd name="T13" fmla="*/ 57021 h 59"/>
                <a:gd name="T14" fmla="*/ 58467 w 57"/>
                <a:gd name="T15" fmla="*/ 101370 h 59"/>
                <a:gd name="T16" fmla="*/ 153476 w 57"/>
                <a:gd name="T17" fmla="*/ 164727 h 59"/>
                <a:gd name="T18" fmla="*/ 168092 w 57"/>
                <a:gd name="T19" fmla="*/ 202741 h 59"/>
                <a:gd name="T20" fmla="*/ 190018 w 57"/>
                <a:gd name="T21" fmla="*/ 228083 h 59"/>
                <a:gd name="T22" fmla="*/ 160784 w 57"/>
                <a:gd name="T23" fmla="*/ 215412 h 59"/>
                <a:gd name="T24" fmla="*/ 51159 w 57"/>
                <a:gd name="T25" fmla="*/ 164727 h 59"/>
                <a:gd name="T26" fmla="*/ 21925 w 57"/>
                <a:gd name="T27" fmla="*/ 196405 h 59"/>
                <a:gd name="T28" fmla="*/ 51159 w 57"/>
                <a:gd name="T29" fmla="*/ 240755 h 59"/>
                <a:gd name="T30" fmla="*/ 175401 w 57"/>
                <a:gd name="T31" fmla="*/ 291440 h 59"/>
                <a:gd name="T32" fmla="*/ 95009 w 57"/>
                <a:gd name="T33" fmla="*/ 297775 h 59"/>
                <a:gd name="T34" fmla="*/ 204634 w 57"/>
                <a:gd name="T35" fmla="*/ 329454 h 59"/>
                <a:gd name="T36" fmla="*/ 299643 w 57"/>
                <a:gd name="T37" fmla="*/ 272433 h 59"/>
                <a:gd name="T38" fmla="*/ 336185 w 57"/>
                <a:gd name="T39" fmla="*/ 228083 h 59"/>
                <a:gd name="T40" fmla="*/ 358110 w 57"/>
                <a:gd name="T41" fmla="*/ 177398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9"/>
                <a:gd name="T65" fmla="*/ 57 w 57"/>
                <a:gd name="T66" fmla="*/ 59 h 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55" name="Freeform 390"/>
            <p:cNvSpPr>
              <a:spLocks/>
            </p:cNvSpPr>
            <p:nvPr/>
          </p:nvSpPr>
          <p:spPr bwMode="auto">
            <a:xfrm flipH="1">
              <a:off x="6940862" y="1760116"/>
              <a:ext cx="438177" cy="330775"/>
            </a:xfrm>
            <a:custGeom>
              <a:avLst/>
              <a:gdLst>
                <a:gd name="T0" fmla="*/ 379753 w 60"/>
                <a:gd name="T1" fmla="*/ 12722 h 52"/>
                <a:gd name="T2" fmla="*/ 226391 w 60"/>
                <a:gd name="T3" fmla="*/ 101777 h 52"/>
                <a:gd name="T4" fmla="*/ 153362 w 60"/>
                <a:gd name="T5" fmla="*/ 146304 h 52"/>
                <a:gd name="T6" fmla="*/ 94938 w 60"/>
                <a:gd name="T7" fmla="*/ 203554 h 52"/>
                <a:gd name="T8" fmla="*/ 65727 w 60"/>
                <a:gd name="T9" fmla="*/ 248081 h 52"/>
                <a:gd name="T10" fmla="*/ 29212 w 60"/>
                <a:gd name="T11" fmla="*/ 298970 h 52"/>
                <a:gd name="T12" fmla="*/ 182574 w 60"/>
                <a:gd name="T13" fmla="*/ 273525 h 52"/>
                <a:gd name="T14" fmla="*/ 240997 w 60"/>
                <a:gd name="T15" fmla="*/ 279887 h 52"/>
                <a:gd name="T16" fmla="*/ 365148 w 60"/>
                <a:gd name="T17" fmla="*/ 248081 h 52"/>
                <a:gd name="T18" fmla="*/ 321330 w 60"/>
                <a:gd name="T19" fmla="*/ 209915 h 52"/>
                <a:gd name="T20" fmla="*/ 350542 w 60"/>
                <a:gd name="T21" fmla="*/ 171749 h 52"/>
                <a:gd name="T22" fmla="*/ 423571 w 60"/>
                <a:gd name="T23" fmla="*/ 108138 h 52"/>
                <a:gd name="T24" fmla="*/ 394359 w 60"/>
                <a:gd name="T25" fmla="*/ 69972 h 52"/>
                <a:gd name="T26" fmla="*/ 423571 w 60"/>
                <a:gd name="T27" fmla="*/ 44527 h 52"/>
                <a:gd name="T28" fmla="*/ 379753 w 60"/>
                <a:gd name="T29" fmla="*/ 12722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52"/>
                <a:gd name="T47" fmla="*/ 60 w 60"/>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56" name="Freeform 391"/>
            <p:cNvSpPr>
              <a:spLocks/>
            </p:cNvSpPr>
            <p:nvPr/>
          </p:nvSpPr>
          <p:spPr bwMode="auto">
            <a:xfrm flipH="1">
              <a:off x="6956291" y="1811211"/>
              <a:ext cx="364119" cy="223206"/>
            </a:xfrm>
            <a:custGeom>
              <a:avLst/>
              <a:gdLst>
                <a:gd name="T0" fmla="*/ 152930 w 50"/>
                <a:gd name="T1" fmla="*/ 146678 h 35"/>
                <a:gd name="T2" fmla="*/ 320425 w 50"/>
                <a:gd name="T3" fmla="*/ 57396 h 35"/>
                <a:gd name="T4" fmla="*/ 291295 w 50"/>
                <a:gd name="T5" fmla="*/ 6377 h 35"/>
                <a:gd name="T6" fmla="*/ 167495 w 50"/>
                <a:gd name="T7" fmla="*/ 57396 h 35"/>
                <a:gd name="T8" fmla="*/ 131083 w 50"/>
                <a:gd name="T9" fmla="*/ 108414 h 35"/>
                <a:gd name="T10" fmla="*/ 58259 w 50"/>
                <a:gd name="T11" fmla="*/ 165810 h 35"/>
                <a:gd name="T12" fmla="*/ 152930 w 50"/>
                <a:gd name="T13" fmla="*/ 146678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57" name="Freeform 392"/>
            <p:cNvSpPr>
              <a:spLocks/>
            </p:cNvSpPr>
            <p:nvPr/>
          </p:nvSpPr>
          <p:spPr bwMode="auto">
            <a:xfrm flipH="1">
              <a:off x="7085892" y="1469679"/>
              <a:ext cx="225260" cy="290437"/>
            </a:xfrm>
            <a:custGeom>
              <a:avLst/>
              <a:gdLst>
                <a:gd name="T0" fmla="*/ 130796 w 31"/>
                <a:gd name="T1" fmla="*/ 94708 h 46"/>
                <a:gd name="T2" fmla="*/ 101730 w 31"/>
                <a:gd name="T3" fmla="*/ 170474 h 46"/>
                <a:gd name="T4" fmla="*/ 29066 w 31"/>
                <a:gd name="T5" fmla="*/ 239926 h 46"/>
                <a:gd name="T6" fmla="*/ 58132 w 31"/>
                <a:gd name="T7" fmla="*/ 252554 h 46"/>
                <a:gd name="T8" fmla="*/ 181661 w 31"/>
                <a:gd name="T9" fmla="*/ 145219 h 46"/>
                <a:gd name="T10" fmla="*/ 188928 w 31"/>
                <a:gd name="T11" fmla="*/ 56825 h 46"/>
                <a:gd name="T12" fmla="*/ 130796 w 31"/>
                <a:gd name="T13" fmla="*/ 94708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58" name="Freeform 393"/>
            <p:cNvSpPr>
              <a:spLocks/>
            </p:cNvSpPr>
            <p:nvPr/>
          </p:nvSpPr>
          <p:spPr bwMode="auto">
            <a:xfrm flipH="1">
              <a:off x="7113664" y="1717088"/>
              <a:ext cx="175888" cy="126394"/>
            </a:xfrm>
            <a:custGeom>
              <a:avLst/>
              <a:gdLst>
                <a:gd name="T0" fmla="*/ 117259 w 24"/>
                <a:gd name="T1" fmla="*/ 25279 h 20"/>
                <a:gd name="T2" fmla="*/ 29315 w 24"/>
                <a:gd name="T3" fmla="*/ 120074 h 20"/>
                <a:gd name="T4" fmla="*/ 175888 w 24"/>
                <a:gd name="T5" fmla="*/ 31599 h 20"/>
                <a:gd name="T6" fmla="*/ 117259 w 24"/>
                <a:gd name="T7" fmla="*/ 25279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59" name="Freeform 394"/>
            <p:cNvSpPr>
              <a:spLocks/>
            </p:cNvSpPr>
            <p:nvPr/>
          </p:nvSpPr>
          <p:spPr bwMode="auto">
            <a:xfrm flipH="1">
              <a:off x="7508641" y="1461612"/>
              <a:ext cx="336347" cy="268923"/>
            </a:xfrm>
            <a:custGeom>
              <a:avLst/>
              <a:gdLst>
                <a:gd name="T0" fmla="*/ 299788 w 46"/>
                <a:gd name="T1" fmla="*/ 160073 h 42"/>
                <a:gd name="T2" fmla="*/ 292476 w 46"/>
                <a:gd name="T3" fmla="*/ 121656 h 42"/>
                <a:gd name="T4" fmla="*/ 219357 w 46"/>
                <a:gd name="T5" fmla="*/ 6403 h 42"/>
                <a:gd name="T6" fmla="*/ 182797 w 46"/>
                <a:gd name="T7" fmla="*/ 25612 h 42"/>
                <a:gd name="T8" fmla="*/ 87743 w 46"/>
                <a:gd name="T9" fmla="*/ 25612 h 42"/>
                <a:gd name="T10" fmla="*/ 58495 w 46"/>
                <a:gd name="T11" fmla="*/ 44820 h 42"/>
                <a:gd name="T12" fmla="*/ 131614 w 46"/>
                <a:gd name="T13" fmla="*/ 83238 h 42"/>
                <a:gd name="T14" fmla="*/ 204733 w 46"/>
                <a:gd name="T15" fmla="*/ 166476 h 42"/>
                <a:gd name="T16" fmla="*/ 204733 w 46"/>
                <a:gd name="T17" fmla="*/ 211297 h 42"/>
                <a:gd name="T18" fmla="*/ 109678 w 46"/>
                <a:gd name="T19" fmla="*/ 153670 h 42"/>
                <a:gd name="T20" fmla="*/ 51183 w 46"/>
                <a:gd name="T21" fmla="*/ 128059 h 42"/>
                <a:gd name="T22" fmla="*/ 29248 w 46"/>
                <a:gd name="T23" fmla="*/ 140864 h 42"/>
                <a:gd name="T24" fmla="*/ 21936 w 46"/>
                <a:gd name="T25" fmla="*/ 166476 h 42"/>
                <a:gd name="T26" fmla="*/ 175485 w 46"/>
                <a:gd name="T27" fmla="*/ 243311 h 42"/>
                <a:gd name="T28" fmla="*/ 233981 w 46"/>
                <a:gd name="T29" fmla="*/ 211297 h 42"/>
                <a:gd name="T30" fmla="*/ 299788 w 46"/>
                <a:gd name="T31" fmla="*/ 160073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
                <a:gd name="T49" fmla="*/ 0 h 42"/>
                <a:gd name="T50" fmla="*/ 46 w 46"/>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60" name="Freeform 395"/>
            <p:cNvSpPr>
              <a:spLocks/>
            </p:cNvSpPr>
            <p:nvPr/>
          </p:nvSpPr>
          <p:spPr bwMode="auto">
            <a:xfrm flipH="1">
              <a:off x="7456183" y="1760116"/>
              <a:ext cx="715895" cy="395317"/>
            </a:xfrm>
            <a:custGeom>
              <a:avLst/>
              <a:gdLst>
                <a:gd name="T0" fmla="*/ 708590 w 98"/>
                <a:gd name="T1" fmla="*/ 223163 h 62"/>
                <a:gd name="T2" fmla="*/ 657455 w 98"/>
                <a:gd name="T3" fmla="*/ 133898 h 62"/>
                <a:gd name="T4" fmla="*/ 664760 w 98"/>
                <a:gd name="T5" fmla="*/ 63761 h 62"/>
                <a:gd name="T6" fmla="*/ 650150 w 98"/>
                <a:gd name="T7" fmla="*/ 25504 h 62"/>
                <a:gd name="T8" fmla="*/ 562489 w 98"/>
                <a:gd name="T9" fmla="*/ 31880 h 62"/>
                <a:gd name="T10" fmla="*/ 518659 w 98"/>
                <a:gd name="T11" fmla="*/ 51009 h 62"/>
                <a:gd name="T12" fmla="*/ 482133 w 98"/>
                <a:gd name="T13" fmla="*/ 70137 h 62"/>
                <a:gd name="T14" fmla="*/ 445608 w 98"/>
                <a:gd name="T15" fmla="*/ 63761 h 62"/>
                <a:gd name="T16" fmla="*/ 416388 w 98"/>
                <a:gd name="T17" fmla="*/ 57385 h 62"/>
                <a:gd name="T18" fmla="*/ 365253 w 98"/>
                <a:gd name="T19" fmla="*/ 51009 h 62"/>
                <a:gd name="T20" fmla="*/ 306812 w 98"/>
                <a:gd name="T21" fmla="*/ 44633 h 62"/>
                <a:gd name="T22" fmla="*/ 299507 w 98"/>
                <a:gd name="T23" fmla="*/ 82889 h 62"/>
                <a:gd name="T24" fmla="*/ 255677 w 98"/>
                <a:gd name="T25" fmla="*/ 95641 h 62"/>
                <a:gd name="T26" fmla="*/ 204541 w 98"/>
                <a:gd name="T27" fmla="*/ 108393 h 62"/>
                <a:gd name="T28" fmla="*/ 153406 w 98"/>
                <a:gd name="T29" fmla="*/ 140274 h 62"/>
                <a:gd name="T30" fmla="*/ 160711 w 98"/>
                <a:gd name="T31" fmla="*/ 165778 h 62"/>
                <a:gd name="T32" fmla="*/ 65745 w 98"/>
                <a:gd name="T33" fmla="*/ 216787 h 62"/>
                <a:gd name="T34" fmla="*/ 65745 w 98"/>
                <a:gd name="T35" fmla="*/ 216787 h 62"/>
                <a:gd name="T36" fmla="*/ 0 w 98"/>
                <a:gd name="T37" fmla="*/ 255043 h 62"/>
                <a:gd name="T38" fmla="*/ 109576 w 98"/>
                <a:gd name="T39" fmla="*/ 229539 h 62"/>
                <a:gd name="T40" fmla="*/ 87661 w 98"/>
                <a:gd name="T41" fmla="*/ 261419 h 62"/>
                <a:gd name="T42" fmla="*/ 182626 w 98"/>
                <a:gd name="T43" fmla="*/ 261419 h 62"/>
                <a:gd name="T44" fmla="*/ 138796 w 98"/>
                <a:gd name="T45" fmla="*/ 299676 h 62"/>
                <a:gd name="T46" fmla="*/ 197236 w 98"/>
                <a:gd name="T47" fmla="*/ 325180 h 62"/>
                <a:gd name="T48" fmla="*/ 241067 w 98"/>
                <a:gd name="T49" fmla="*/ 344308 h 62"/>
                <a:gd name="T50" fmla="*/ 489438 w 98"/>
                <a:gd name="T51" fmla="*/ 376189 h 62"/>
                <a:gd name="T52" fmla="*/ 715895 w 98"/>
                <a:gd name="T53" fmla="*/ 306052 h 62"/>
                <a:gd name="T54" fmla="*/ 708590 w 98"/>
                <a:gd name="T55" fmla="*/ 223163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8"/>
                <a:gd name="T85" fmla="*/ 0 h 62"/>
                <a:gd name="T86" fmla="*/ 98 w 98"/>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61" name="Freeform 396"/>
            <p:cNvSpPr>
              <a:spLocks/>
            </p:cNvSpPr>
            <p:nvPr/>
          </p:nvSpPr>
          <p:spPr bwMode="auto">
            <a:xfrm flipH="1">
              <a:off x="7450011" y="1805833"/>
              <a:ext cx="80230" cy="107569"/>
            </a:xfrm>
            <a:custGeom>
              <a:avLst/>
              <a:gdLst>
                <a:gd name="T0" fmla="*/ 80230 w 11"/>
                <a:gd name="T1" fmla="*/ 0 h 17"/>
                <a:gd name="T2" fmla="*/ 51055 w 11"/>
                <a:gd name="T3" fmla="*/ 101241 h 17"/>
                <a:gd name="T4" fmla="*/ 80230 w 11"/>
                <a:gd name="T5" fmla="*/ 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11" y="0"/>
                  </a:moveTo>
                  <a:cubicBezTo>
                    <a:pt x="0" y="1"/>
                    <a:pt x="6" y="14"/>
                    <a:pt x="7" y="16"/>
                  </a:cubicBezTo>
                  <a:cubicBezTo>
                    <a:pt x="7" y="17"/>
                    <a:pt x="9" y="4"/>
                    <a:pt x="11"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62" name="Freeform 397"/>
            <p:cNvSpPr>
              <a:spLocks/>
            </p:cNvSpPr>
            <p:nvPr/>
          </p:nvSpPr>
          <p:spPr bwMode="auto">
            <a:xfrm flipH="1">
              <a:off x="8492996" y="2104337"/>
              <a:ext cx="108001" cy="172111"/>
            </a:xfrm>
            <a:custGeom>
              <a:avLst/>
              <a:gdLst>
                <a:gd name="T0" fmla="*/ 100801 w 15"/>
                <a:gd name="T1" fmla="*/ 0 h 27"/>
                <a:gd name="T2" fmla="*/ 28800 w 15"/>
                <a:gd name="T3" fmla="*/ 19123 h 27"/>
                <a:gd name="T4" fmla="*/ 21600 w 15"/>
                <a:gd name="T5" fmla="*/ 70119 h 27"/>
                <a:gd name="T6" fmla="*/ 432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63" name="Freeform 398"/>
            <p:cNvSpPr>
              <a:spLocks/>
            </p:cNvSpPr>
            <p:nvPr/>
          </p:nvSpPr>
          <p:spPr bwMode="auto">
            <a:xfrm flipH="1">
              <a:off x="8492996" y="2104337"/>
              <a:ext cx="108001" cy="172111"/>
            </a:xfrm>
            <a:custGeom>
              <a:avLst/>
              <a:gdLst>
                <a:gd name="T0" fmla="*/ 100801 w 15"/>
                <a:gd name="T1" fmla="*/ 0 h 27"/>
                <a:gd name="T2" fmla="*/ 36000 w 15"/>
                <a:gd name="T3" fmla="*/ 19123 h 27"/>
                <a:gd name="T4" fmla="*/ 28800 w 15"/>
                <a:gd name="T5" fmla="*/ 70119 h 27"/>
                <a:gd name="T6" fmla="*/ 504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64" name="Freeform 399"/>
            <p:cNvSpPr>
              <a:spLocks/>
            </p:cNvSpPr>
            <p:nvPr/>
          </p:nvSpPr>
          <p:spPr bwMode="auto">
            <a:xfrm flipH="1">
              <a:off x="8326365" y="2066688"/>
              <a:ext cx="240689" cy="220517"/>
            </a:xfrm>
            <a:custGeom>
              <a:avLst/>
              <a:gdLst>
                <a:gd name="T0" fmla="*/ 29174 w 33"/>
                <a:gd name="T1" fmla="*/ 18901 h 35"/>
                <a:gd name="T2" fmla="*/ 29174 w 33"/>
                <a:gd name="T3" fmla="*/ 44103 h 35"/>
                <a:gd name="T4" fmla="*/ 29174 w 33"/>
                <a:gd name="T5" fmla="*/ 94507 h 35"/>
                <a:gd name="T6" fmla="*/ 36468 w 33"/>
                <a:gd name="T7" fmla="*/ 144911 h 35"/>
                <a:gd name="T8" fmla="*/ 14587 w 33"/>
                <a:gd name="T9" fmla="*/ 189015 h 35"/>
                <a:gd name="T10" fmla="*/ 160459 w 33"/>
                <a:gd name="T11" fmla="*/ 94507 h 35"/>
                <a:gd name="T12" fmla="*/ 29174 w 33"/>
                <a:gd name="T13" fmla="*/ 18901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65" name="Freeform 400"/>
            <p:cNvSpPr>
              <a:spLocks/>
            </p:cNvSpPr>
            <p:nvPr/>
          </p:nvSpPr>
          <p:spPr bwMode="auto">
            <a:xfrm flipH="1">
              <a:off x="8310937" y="2066688"/>
              <a:ext cx="246860" cy="220517"/>
            </a:xfrm>
            <a:custGeom>
              <a:avLst/>
              <a:gdLst>
                <a:gd name="T0" fmla="*/ 21782 w 34"/>
                <a:gd name="T1" fmla="*/ 18901 h 35"/>
                <a:gd name="T2" fmla="*/ 21782 w 34"/>
                <a:gd name="T3" fmla="*/ 44103 h 35"/>
                <a:gd name="T4" fmla="*/ 21782 w 34"/>
                <a:gd name="T5" fmla="*/ 94507 h 35"/>
                <a:gd name="T6" fmla="*/ 29042 w 34"/>
                <a:gd name="T7" fmla="*/ 144911 h 35"/>
                <a:gd name="T8" fmla="*/ 7261 w 34"/>
                <a:gd name="T9" fmla="*/ 189015 h 35"/>
                <a:gd name="T10" fmla="*/ 166994 w 34"/>
                <a:gd name="T11" fmla="*/ 100808 h 35"/>
                <a:gd name="T12" fmla="*/ 21782 w 34"/>
                <a:gd name="T13" fmla="*/ 18901 h 35"/>
                <a:gd name="T14" fmla="*/ 0 60000 65536"/>
                <a:gd name="T15" fmla="*/ 0 60000 65536"/>
                <a:gd name="T16" fmla="*/ 0 60000 65536"/>
                <a:gd name="T17" fmla="*/ 0 60000 65536"/>
                <a:gd name="T18" fmla="*/ 0 60000 65536"/>
                <a:gd name="T19" fmla="*/ 0 60000 65536"/>
                <a:gd name="T20" fmla="*/ 0 60000 65536"/>
                <a:gd name="T21" fmla="*/ 0 w 34"/>
                <a:gd name="T22" fmla="*/ 0 h 35"/>
                <a:gd name="T23" fmla="*/ 34 w 34"/>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66" name="Freeform 401"/>
            <p:cNvSpPr>
              <a:spLocks/>
            </p:cNvSpPr>
            <p:nvPr/>
          </p:nvSpPr>
          <p:spPr bwMode="auto">
            <a:xfrm flipH="1">
              <a:off x="8128877" y="2160811"/>
              <a:ext cx="370290" cy="153286"/>
            </a:xfrm>
            <a:custGeom>
              <a:avLst/>
              <a:gdLst>
                <a:gd name="T0" fmla="*/ 370290 w 51"/>
                <a:gd name="T1" fmla="*/ 83030 h 24"/>
                <a:gd name="T2" fmla="*/ 348508 w 51"/>
                <a:gd name="T3" fmla="*/ 114965 h 24"/>
                <a:gd name="T4" fmla="*/ 341248 w 51"/>
                <a:gd name="T5" fmla="*/ 114965 h 24"/>
                <a:gd name="T6" fmla="*/ 341248 w 51"/>
                <a:gd name="T7" fmla="*/ 127738 h 24"/>
                <a:gd name="T8" fmla="*/ 290424 w 51"/>
                <a:gd name="T9" fmla="*/ 102191 h 24"/>
                <a:gd name="T10" fmla="*/ 50824 w 51"/>
                <a:gd name="T11" fmla="*/ 19161 h 24"/>
                <a:gd name="T12" fmla="*/ 29042 w 51"/>
                <a:gd name="T13" fmla="*/ 31935 h 24"/>
                <a:gd name="T14" fmla="*/ 50824 w 51"/>
                <a:gd name="T15" fmla="*/ 0 h 24"/>
                <a:gd name="T16" fmla="*/ 370290 w 51"/>
                <a:gd name="T17" fmla="*/ 8303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67" name="Freeform 402"/>
            <p:cNvSpPr>
              <a:spLocks/>
            </p:cNvSpPr>
            <p:nvPr/>
          </p:nvSpPr>
          <p:spPr bwMode="auto">
            <a:xfrm flipH="1">
              <a:off x="7493212" y="1684817"/>
              <a:ext cx="1021385" cy="344221"/>
            </a:xfrm>
            <a:custGeom>
              <a:avLst/>
              <a:gdLst>
                <a:gd name="T0" fmla="*/ 868177 w 140"/>
                <a:gd name="T1" fmla="*/ 0 h 54"/>
                <a:gd name="T2" fmla="*/ 846290 w 140"/>
                <a:gd name="T3" fmla="*/ 63745 h 54"/>
                <a:gd name="T4" fmla="*/ 736856 w 140"/>
                <a:gd name="T5" fmla="*/ 19123 h 54"/>
                <a:gd name="T6" fmla="*/ 707674 w 140"/>
                <a:gd name="T7" fmla="*/ 70119 h 54"/>
                <a:gd name="T8" fmla="*/ 576353 w 140"/>
                <a:gd name="T9" fmla="*/ 6374 h 54"/>
                <a:gd name="T10" fmla="*/ 452328 w 140"/>
                <a:gd name="T11" fmla="*/ 76494 h 54"/>
                <a:gd name="T12" fmla="*/ 393963 w 140"/>
                <a:gd name="T13" fmla="*/ 50996 h 54"/>
                <a:gd name="T14" fmla="*/ 204277 w 140"/>
                <a:gd name="T15" fmla="*/ 229481 h 54"/>
                <a:gd name="T16" fmla="*/ 0 w 140"/>
                <a:gd name="T17" fmla="*/ 235855 h 54"/>
                <a:gd name="T18" fmla="*/ 36478 w 140"/>
                <a:gd name="T19" fmla="*/ 305974 h 54"/>
                <a:gd name="T20" fmla="*/ 248051 w 140"/>
                <a:gd name="T21" fmla="*/ 299600 h 54"/>
                <a:gd name="T22" fmla="*/ 678491 w 140"/>
                <a:gd name="T23" fmla="*/ 127489 h 54"/>
                <a:gd name="T24" fmla="*/ 868177 w 140"/>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54"/>
                <a:gd name="T41" fmla="*/ 140 w 140"/>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68" name="Freeform 403"/>
            <p:cNvSpPr>
              <a:spLocks/>
            </p:cNvSpPr>
            <p:nvPr/>
          </p:nvSpPr>
          <p:spPr bwMode="auto">
            <a:xfrm flipH="1">
              <a:off x="7428411" y="1647168"/>
              <a:ext cx="1150986" cy="494818"/>
            </a:xfrm>
            <a:custGeom>
              <a:avLst/>
              <a:gdLst>
                <a:gd name="T0" fmla="*/ 1092708 w 158"/>
                <a:gd name="T1" fmla="*/ 228378 h 78"/>
                <a:gd name="T2" fmla="*/ 1107278 w 158"/>
                <a:gd name="T3" fmla="*/ 196658 h 78"/>
                <a:gd name="T4" fmla="*/ 1129132 w 158"/>
                <a:gd name="T5" fmla="*/ 152252 h 78"/>
                <a:gd name="T6" fmla="*/ 1085424 w 158"/>
                <a:gd name="T7" fmla="*/ 107845 h 78"/>
                <a:gd name="T8" fmla="*/ 998007 w 158"/>
                <a:gd name="T9" fmla="*/ 69782 h 78"/>
                <a:gd name="T10" fmla="*/ 932444 w 158"/>
                <a:gd name="T11" fmla="*/ 38063 h 78"/>
                <a:gd name="T12" fmla="*/ 910590 w 158"/>
                <a:gd name="T13" fmla="*/ 88813 h 78"/>
                <a:gd name="T14" fmla="*/ 866882 w 158"/>
                <a:gd name="T15" fmla="*/ 95157 h 78"/>
                <a:gd name="T16" fmla="*/ 837743 w 158"/>
                <a:gd name="T17" fmla="*/ 63438 h 78"/>
                <a:gd name="T18" fmla="*/ 808604 w 158"/>
                <a:gd name="T19" fmla="*/ 76126 h 78"/>
                <a:gd name="T20" fmla="*/ 786750 w 158"/>
                <a:gd name="T21" fmla="*/ 88813 h 78"/>
                <a:gd name="T22" fmla="*/ 713903 w 158"/>
                <a:gd name="T23" fmla="*/ 50751 h 78"/>
                <a:gd name="T24" fmla="*/ 670194 w 158"/>
                <a:gd name="T25" fmla="*/ 38063 h 78"/>
                <a:gd name="T26" fmla="*/ 641055 w 158"/>
                <a:gd name="T27" fmla="*/ 50751 h 78"/>
                <a:gd name="T28" fmla="*/ 604632 w 158"/>
                <a:gd name="T29" fmla="*/ 82470 h 78"/>
                <a:gd name="T30" fmla="*/ 560924 w 158"/>
                <a:gd name="T31" fmla="*/ 63438 h 78"/>
                <a:gd name="T32" fmla="*/ 517215 w 158"/>
                <a:gd name="T33" fmla="*/ 82470 h 78"/>
                <a:gd name="T34" fmla="*/ 517215 w 158"/>
                <a:gd name="T35" fmla="*/ 95157 h 78"/>
                <a:gd name="T36" fmla="*/ 480792 w 158"/>
                <a:gd name="T37" fmla="*/ 107845 h 78"/>
                <a:gd name="T38" fmla="*/ 458937 w 158"/>
                <a:gd name="T39" fmla="*/ 88813 h 78"/>
                <a:gd name="T40" fmla="*/ 437083 w 158"/>
                <a:gd name="T41" fmla="*/ 133220 h 78"/>
                <a:gd name="T42" fmla="*/ 378805 w 158"/>
                <a:gd name="T43" fmla="*/ 158595 h 78"/>
                <a:gd name="T44" fmla="*/ 335097 w 158"/>
                <a:gd name="T45" fmla="*/ 177627 h 78"/>
                <a:gd name="T46" fmla="*/ 305958 w 158"/>
                <a:gd name="T47" fmla="*/ 203002 h 78"/>
                <a:gd name="T48" fmla="*/ 276819 w 158"/>
                <a:gd name="T49" fmla="*/ 253753 h 78"/>
                <a:gd name="T50" fmla="*/ 254965 w 158"/>
                <a:gd name="T51" fmla="*/ 291816 h 78"/>
                <a:gd name="T52" fmla="*/ 254965 w 158"/>
                <a:gd name="T53" fmla="*/ 317191 h 78"/>
                <a:gd name="T54" fmla="*/ 138410 w 158"/>
                <a:gd name="T55" fmla="*/ 285472 h 78"/>
                <a:gd name="T56" fmla="*/ 116556 w 158"/>
                <a:gd name="T57" fmla="*/ 310847 h 78"/>
                <a:gd name="T58" fmla="*/ 94701 w 158"/>
                <a:gd name="T59" fmla="*/ 285472 h 78"/>
                <a:gd name="T60" fmla="*/ 65562 w 158"/>
                <a:gd name="T61" fmla="*/ 272784 h 78"/>
                <a:gd name="T62" fmla="*/ 50993 w 158"/>
                <a:gd name="T63" fmla="*/ 291816 h 78"/>
                <a:gd name="T64" fmla="*/ 21854 w 158"/>
                <a:gd name="T65" fmla="*/ 342566 h 78"/>
                <a:gd name="T66" fmla="*/ 50993 w 158"/>
                <a:gd name="T67" fmla="*/ 380629 h 78"/>
                <a:gd name="T68" fmla="*/ 87417 w 158"/>
                <a:gd name="T69" fmla="*/ 431380 h 78"/>
                <a:gd name="T70" fmla="*/ 786750 w 158"/>
                <a:gd name="T71" fmla="*/ 342566 h 78"/>
                <a:gd name="T72" fmla="*/ 1129132 w 158"/>
                <a:gd name="T73" fmla="*/ 380629 h 78"/>
                <a:gd name="T74" fmla="*/ 1129132 w 158"/>
                <a:gd name="T75" fmla="*/ 253753 h 78"/>
                <a:gd name="T76" fmla="*/ 1092708 w 158"/>
                <a:gd name="T77" fmla="*/ 228378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8"/>
                <a:gd name="T118" fmla="*/ 0 h 78"/>
                <a:gd name="T119" fmla="*/ 158 w 158"/>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69" name="Freeform 404"/>
            <p:cNvSpPr>
              <a:spLocks/>
            </p:cNvSpPr>
            <p:nvPr/>
          </p:nvSpPr>
          <p:spPr bwMode="auto">
            <a:xfrm flipH="1">
              <a:off x="7443840" y="1647168"/>
              <a:ext cx="1135557" cy="494818"/>
            </a:xfrm>
            <a:custGeom>
              <a:avLst/>
              <a:gdLst>
                <a:gd name="T0" fmla="*/ 1084603 w 156"/>
                <a:gd name="T1" fmla="*/ 234721 h 78"/>
                <a:gd name="T2" fmla="*/ 1106440 w 156"/>
                <a:gd name="T3" fmla="*/ 196658 h 78"/>
                <a:gd name="T4" fmla="*/ 1120999 w 156"/>
                <a:gd name="T5" fmla="*/ 152252 h 78"/>
                <a:gd name="T6" fmla="*/ 1084603 w 156"/>
                <a:gd name="T7" fmla="*/ 107845 h 78"/>
                <a:gd name="T8" fmla="*/ 989973 w 156"/>
                <a:gd name="T9" fmla="*/ 76126 h 78"/>
                <a:gd name="T10" fmla="*/ 939018 w 156"/>
                <a:gd name="T11" fmla="*/ 38063 h 78"/>
                <a:gd name="T12" fmla="*/ 909901 w 156"/>
                <a:gd name="T13" fmla="*/ 88813 h 78"/>
                <a:gd name="T14" fmla="*/ 866226 w 156"/>
                <a:gd name="T15" fmla="*/ 95157 h 78"/>
                <a:gd name="T16" fmla="*/ 829830 w 156"/>
                <a:gd name="T17" fmla="*/ 69782 h 78"/>
                <a:gd name="T18" fmla="*/ 815272 w 156"/>
                <a:gd name="T19" fmla="*/ 69782 h 78"/>
                <a:gd name="T20" fmla="*/ 786155 w 156"/>
                <a:gd name="T21" fmla="*/ 95157 h 78"/>
                <a:gd name="T22" fmla="*/ 706083 w 156"/>
                <a:gd name="T23" fmla="*/ 50751 h 78"/>
                <a:gd name="T24" fmla="*/ 669687 w 156"/>
                <a:gd name="T25" fmla="*/ 44407 h 78"/>
                <a:gd name="T26" fmla="*/ 640571 w 156"/>
                <a:gd name="T27" fmla="*/ 50751 h 78"/>
                <a:gd name="T28" fmla="*/ 604175 w 156"/>
                <a:gd name="T29" fmla="*/ 82470 h 78"/>
                <a:gd name="T30" fmla="*/ 560499 w 156"/>
                <a:gd name="T31" fmla="*/ 69782 h 78"/>
                <a:gd name="T32" fmla="*/ 516824 w 156"/>
                <a:gd name="T33" fmla="*/ 82470 h 78"/>
                <a:gd name="T34" fmla="*/ 516824 w 156"/>
                <a:gd name="T35" fmla="*/ 95157 h 78"/>
                <a:gd name="T36" fmla="*/ 480428 w 156"/>
                <a:gd name="T37" fmla="*/ 114189 h 78"/>
                <a:gd name="T38" fmla="*/ 458590 w 156"/>
                <a:gd name="T39" fmla="*/ 95157 h 78"/>
                <a:gd name="T40" fmla="*/ 436753 w 156"/>
                <a:gd name="T41" fmla="*/ 139564 h 78"/>
                <a:gd name="T42" fmla="*/ 385798 w 156"/>
                <a:gd name="T43" fmla="*/ 158595 h 78"/>
                <a:gd name="T44" fmla="*/ 334844 w 156"/>
                <a:gd name="T45" fmla="*/ 177627 h 78"/>
                <a:gd name="T46" fmla="*/ 305727 w 156"/>
                <a:gd name="T47" fmla="*/ 209346 h 78"/>
                <a:gd name="T48" fmla="*/ 276610 w 156"/>
                <a:gd name="T49" fmla="*/ 253753 h 78"/>
                <a:gd name="T50" fmla="*/ 254772 w 156"/>
                <a:gd name="T51" fmla="*/ 291816 h 78"/>
                <a:gd name="T52" fmla="*/ 254772 w 156"/>
                <a:gd name="T53" fmla="*/ 317191 h 78"/>
                <a:gd name="T54" fmla="*/ 145584 w 156"/>
                <a:gd name="T55" fmla="*/ 291816 h 78"/>
                <a:gd name="T56" fmla="*/ 116467 w 156"/>
                <a:gd name="T57" fmla="*/ 310847 h 78"/>
                <a:gd name="T58" fmla="*/ 94630 w 156"/>
                <a:gd name="T59" fmla="*/ 291816 h 78"/>
                <a:gd name="T60" fmla="*/ 72792 w 156"/>
                <a:gd name="T61" fmla="*/ 272784 h 78"/>
                <a:gd name="T62" fmla="*/ 58234 w 156"/>
                <a:gd name="T63" fmla="*/ 298160 h 78"/>
                <a:gd name="T64" fmla="*/ 21838 w 156"/>
                <a:gd name="T65" fmla="*/ 342566 h 78"/>
                <a:gd name="T66" fmla="*/ 58234 w 156"/>
                <a:gd name="T67" fmla="*/ 374285 h 78"/>
                <a:gd name="T68" fmla="*/ 87351 w 156"/>
                <a:gd name="T69" fmla="*/ 431380 h 78"/>
                <a:gd name="T70" fmla="*/ 786155 w 156"/>
                <a:gd name="T71" fmla="*/ 342566 h 78"/>
                <a:gd name="T72" fmla="*/ 1128278 w 156"/>
                <a:gd name="T73" fmla="*/ 380629 h 78"/>
                <a:gd name="T74" fmla="*/ 1120999 w 156"/>
                <a:gd name="T75" fmla="*/ 247409 h 78"/>
                <a:gd name="T76" fmla="*/ 1084603 w 156"/>
                <a:gd name="T77" fmla="*/ 234721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6"/>
                <a:gd name="T118" fmla="*/ 0 h 78"/>
                <a:gd name="T119" fmla="*/ 156 w 156"/>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70" name="Freeform 405"/>
            <p:cNvSpPr>
              <a:spLocks/>
            </p:cNvSpPr>
            <p:nvPr/>
          </p:nvSpPr>
          <p:spPr bwMode="auto">
            <a:xfrm flipH="1">
              <a:off x="7878931" y="1899956"/>
              <a:ext cx="678866" cy="190935"/>
            </a:xfrm>
            <a:custGeom>
              <a:avLst/>
              <a:gdLst>
                <a:gd name="T0" fmla="*/ 284686 w 93"/>
                <a:gd name="T1" fmla="*/ 171842 h 30"/>
                <a:gd name="T2" fmla="*/ 124094 w 93"/>
                <a:gd name="T3" fmla="*/ 184571 h 30"/>
                <a:gd name="T4" fmla="*/ 43798 w 93"/>
                <a:gd name="T5" fmla="*/ 140019 h 30"/>
                <a:gd name="T6" fmla="*/ 43798 w 93"/>
                <a:gd name="T7" fmla="*/ 120926 h 30"/>
                <a:gd name="T8" fmla="*/ 0 w 93"/>
                <a:gd name="T9" fmla="*/ 95468 h 30"/>
                <a:gd name="T10" fmla="*/ 72996 w 93"/>
                <a:gd name="T11" fmla="*/ 95468 h 30"/>
                <a:gd name="T12" fmla="*/ 189790 w 93"/>
                <a:gd name="T13" fmla="*/ 95468 h 30"/>
                <a:gd name="T14" fmla="*/ 343083 w 93"/>
                <a:gd name="T15" fmla="*/ 108197 h 30"/>
                <a:gd name="T16" fmla="*/ 649667 w 93"/>
                <a:gd name="T17" fmla="*/ 76374 h 30"/>
                <a:gd name="T18" fmla="*/ 284686 w 93"/>
                <a:gd name="T19" fmla="*/ 171842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30"/>
                <a:gd name="T32" fmla="*/ 93 w 93"/>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71" name="Freeform 406"/>
            <p:cNvSpPr>
              <a:spLocks/>
            </p:cNvSpPr>
            <p:nvPr/>
          </p:nvSpPr>
          <p:spPr bwMode="auto">
            <a:xfrm flipH="1">
              <a:off x="7786358" y="1945673"/>
              <a:ext cx="756010" cy="368424"/>
            </a:xfrm>
            <a:custGeom>
              <a:avLst/>
              <a:gdLst>
                <a:gd name="T0" fmla="*/ 356197 w 104"/>
                <a:gd name="T1" fmla="*/ 114339 h 58"/>
                <a:gd name="T2" fmla="*/ 7269 w 104"/>
                <a:gd name="T3" fmla="*/ 139747 h 58"/>
                <a:gd name="T4" fmla="*/ 65424 w 104"/>
                <a:gd name="T5" fmla="*/ 165156 h 58"/>
                <a:gd name="T6" fmla="*/ 43616 w 104"/>
                <a:gd name="T7" fmla="*/ 203268 h 58"/>
                <a:gd name="T8" fmla="*/ 72693 w 104"/>
                <a:gd name="T9" fmla="*/ 247733 h 58"/>
                <a:gd name="T10" fmla="*/ 87232 w 104"/>
                <a:gd name="T11" fmla="*/ 228677 h 58"/>
                <a:gd name="T12" fmla="*/ 109040 w 104"/>
                <a:gd name="T13" fmla="*/ 247733 h 58"/>
                <a:gd name="T14" fmla="*/ 138117 w 104"/>
                <a:gd name="T15" fmla="*/ 279494 h 58"/>
                <a:gd name="T16" fmla="*/ 167195 w 104"/>
                <a:gd name="T17" fmla="*/ 317607 h 58"/>
                <a:gd name="T18" fmla="*/ 203541 w 104"/>
                <a:gd name="T19" fmla="*/ 311255 h 58"/>
                <a:gd name="T20" fmla="*/ 239888 w 104"/>
                <a:gd name="T21" fmla="*/ 330311 h 58"/>
                <a:gd name="T22" fmla="*/ 268965 w 104"/>
                <a:gd name="T23" fmla="*/ 317607 h 58"/>
                <a:gd name="T24" fmla="*/ 334389 w 104"/>
                <a:gd name="T25" fmla="*/ 336663 h 58"/>
                <a:gd name="T26" fmla="*/ 385274 w 104"/>
                <a:gd name="T27" fmla="*/ 343015 h 58"/>
                <a:gd name="T28" fmla="*/ 385274 w 104"/>
                <a:gd name="T29" fmla="*/ 336663 h 58"/>
                <a:gd name="T30" fmla="*/ 392544 w 104"/>
                <a:gd name="T31" fmla="*/ 311255 h 58"/>
                <a:gd name="T32" fmla="*/ 428890 w 104"/>
                <a:gd name="T33" fmla="*/ 285846 h 58"/>
                <a:gd name="T34" fmla="*/ 523392 w 104"/>
                <a:gd name="T35" fmla="*/ 285846 h 58"/>
                <a:gd name="T36" fmla="*/ 559738 w 104"/>
                <a:gd name="T37" fmla="*/ 273142 h 58"/>
                <a:gd name="T38" fmla="*/ 610624 w 104"/>
                <a:gd name="T39" fmla="*/ 228677 h 58"/>
                <a:gd name="T40" fmla="*/ 639701 w 104"/>
                <a:gd name="T41" fmla="*/ 209621 h 58"/>
                <a:gd name="T42" fmla="*/ 748741 w 104"/>
                <a:gd name="T43" fmla="*/ 184212 h 58"/>
                <a:gd name="T44" fmla="*/ 356197 w 104"/>
                <a:gd name="T45" fmla="*/ 114339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58"/>
                <a:gd name="T71" fmla="*/ 104 w 10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72" name="Freeform 407"/>
            <p:cNvSpPr>
              <a:spLocks/>
            </p:cNvSpPr>
            <p:nvPr/>
          </p:nvSpPr>
          <p:spPr bwMode="auto">
            <a:xfrm flipH="1">
              <a:off x="7610470" y="1908023"/>
              <a:ext cx="925726" cy="406074"/>
            </a:xfrm>
            <a:custGeom>
              <a:avLst/>
              <a:gdLst>
                <a:gd name="T0" fmla="*/ 925726 w 127"/>
                <a:gd name="T1" fmla="*/ 171312 h 64"/>
                <a:gd name="T2" fmla="*/ 364459 w 127"/>
                <a:gd name="T3" fmla="*/ 107863 h 64"/>
                <a:gd name="T4" fmla="*/ 0 w 127"/>
                <a:gd name="T5" fmla="*/ 177657 h 64"/>
                <a:gd name="T6" fmla="*/ 58313 w 127"/>
                <a:gd name="T7" fmla="*/ 203037 h 64"/>
                <a:gd name="T8" fmla="*/ 43735 w 127"/>
                <a:gd name="T9" fmla="*/ 241106 h 64"/>
                <a:gd name="T10" fmla="*/ 65603 w 127"/>
                <a:gd name="T11" fmla="*/ 285521 h 64"/>
                <a:gd name="T12" fmla="*/ 80181 w 127"/>
                <a:gd name="T13" fmla="*/ 266486 h 64"/>
                <a:gd name="T14" fmla="*/ 102049 w 127"/>
                <a:gd name="T15" fmla="*/ 279176 h 64"/>
                <a:gd name="T16" fmla="*/ 131205 w 127"/>
                <a:gd name="T17" fmla="*/ 317245 h 64"/>
                <a:gd name="T18" fmla="*/ 167651 w 127"/>
                <a:gd name="T19" fmla="*/ 355315 h 64"/>
                <a:gd name="T20" fmla="*/ 196808 w 127"/>
                <a:gd name="T21" fmla="*/ 342625 h 64"/>
                <a:gd name="T22" fmla="*/ 233254 w 127"/>
                <a:gd name="T23" fmla="*/ 368004 h 64"/>
                <a:gd name="T24" fmla="*/ 262411 w 127"/>
                <a:gd name="T25" fmla="*/ 348970 h 64"/>
                <a:gd name="T26" fmla="*/ 328013 w 127"/>
                <a:gd name="T27" fmla="*/ 368004 h 64"/>
                <a:gd name="T28" fmla="*/ 379037 w 127"/>
                <a:gd name="T29" fmla="*/ 380694 h 64"/>
                <a:gd name="T30" fmla="*/ 379037 w 127"/>
                <a:gd name="T31" fmla="*/ 374349 h 64"/>
                <a:gd name="T32" fmla="*/ 379037 w 127"/>
                <a:gd name="T33" fmla="*/ 348970 h 64"/>
                <a:gd name="T34" fmla="*/ 422773 w 127"/>
                <a:gd name="T35" fmla="*/ 323590 h 64"/>
                <a:gd name="T36" fmla="*/ 510243 w 127"/>
                <a:gd name="T37" fmla="*/ 323590 h 64"/>
                <a:gd name="T38" fmla="*/ 553978 w 127"/>
                <a:gd name="T39" fmla="*/ 310900 h 64"/>
                <a:gd name="T40" fmla="*/ 597713 w 127"/>
                <a:gd name="T41" fmla="*/ 266486 h 64"/>
                <a:gd name="T42" fmla="*/ 634159 w 127"/>
                <a:gd name="T43" fmla="*/ 247451 h 64"/>
                <a:gd name="T44" fmla="*/ 743497 w 127"/>
                <a:gd name="T45" fmla="*/ 222072 h 64"/>
                <a:gd name="T46" fmla="*/ 925726 w 127"/>
                <a:gd name="T47" fmla="*/ 17131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7"/>
                <a:gd name="T73" fmla="*/ 0 h 64"/>
                <a:gd name="T74" fmla="*/ 127 w 127"/>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73" name="Freeform 408"/>
            <p:cNvSpPr>
              <a:spLocks/>
            </p:cNvSpPr>
            <p:nvPr/>
          </p:nvSpPr>
          <p:spPr bwMode="auto">
            <a:xfrm flipH="1">
              <a:off x="7866588" y="1945673"/>
              <a:ext cx="641837" cy="330775"/>
            </a:xfrm>
            <a:custGeom>
              <a:avLst/>
              <a:gdLst>
                <a:gd name="T0" fmla="*/ 14587 w 88"/>
                <a:gd name="T1" fmla="*/ 127221 h 52"/>
                <a:gd name="T2" fmla="*/ 350093 w 88"/>
                <a:gd name="T3" fmla="*/ 82694 h 52"/>
                <a:gd name="T4" fmla="*/ 554314 w 88"/>
                <a:gd name="T5" fmla="*/ 12722 h 52"/>
                <a:gd name="T6" fmla="*/ 532433 w 88"/>
                <a:gd name="T7" fmla="*/ 82694 h 52"/>
                <a:gd name="T8" fmla="*/ 452203 w 88"/>
                <a:gd name="T9" fmla="*/ 114499 h 52"/>
                <a:gd name="T10" fmla="*/ 452203 w 88"/>
                <a:gd name="T11" fmla="*/ 146304 h 52"/>
                <a:gd name="T12" fmla="*/ 423029 w 88"/>
                <a:gd name="T13" fmla="*/ 178110 h 52"/>
                <a:gd name="T14" fmla="*/ 488671 w 88"/>
                <a:gd name="T15" fmla="*/ 152665 h 52"/>
                <a:gd name="T16" fmla="*/ 568901 w 88"/>
                <a:gd name="T17" fmla="*/ 171749 h 52"/>
                <a:gd name="T18" fmla="*/ 598075 w 88"/>
                <a:gd name="T19" fmla="*/ 197193 h 52"/>
                <a:gd name="T20" fmla="*/ 547020 w 88"/>
                <a:gd name="T21" fmla="*/ 222637 h 52"/>
                <a:gd name="T22" fmla="*/ 503259 w 88"/>
                <a:gd name="T23" fmla="*/ 260803 h 52"/>
                <a:gd name="T24" fmla="*/ 437616 w 88"/>
                <a:gd name="T25" fmla="*/ 241720 h 52"/>
                <a:gd name="T26" fmla="*/ 401148 w 88"/>
                <a:gd name="T27" fmla="*/ 273525 h 52"/>
                <a:gd name="T28" fmla="*/ 328212 w 88"/>
                <a:gd name="T29" fmla="*/ 305331 h 52"/>
                <a:gd name="T30" fmla="*/ 255276 w 88"/>
                <a:gd name="T31" fmla="*/ 279887 h 52"/>
                <a:gd name="T32" fmla="*/ 320919 w 88"/>
                <a:gd name="T33" fmla="*/ 165388 h 52"/>
                <a:gd name="T34" fmla="*/ 175046 w 88"/>
                <a:gd name="T35" fmla="*/ 222637 h 52"/>
                <a:gd name="T36" fmla="*/ 123991 w 88"/>
                <a:gd name="T37" fmla="*/ 248081 h 52"/>
                <a:gd name="T38" fmla="*/ 58349 w 88"/>
                <a:gd name="T39" fmla="*/ 209915 h 52"/>
                <a:gd name="T40" fmla="*/ 29174 w 88"/>
                <a:gd name="T41" fmla="*/ 165388 h 52"/>
                <a:gd name="T42" fmla="*/ 0 w 88"/>
                <a:gd name="T43" fmla="*/ 146304 h 52"/>
                <a:gd name="T44" fmla="*/ 14587 w 88"/>
                <a:gd name="T45" fmla="*/ 127221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52"/>
                <a:gd name="T71" fmla="*/ 88 w 88"/>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74" name="Freeform 409"/>
            <p:cNvSpPr>
              <a:spLocks/>
            </p:cNvSpPr>
            <p:nvPr/>
          </p:nvSpPr>
          <p:spPr bwMode="auto">
            <a:xfrm flipH="1">
              <a:off x="7582699" y="1684817"/>
              <a:ext cx="756010" cy="336154"/>
            </a:xfrm>
            <a:custGeom>
              <a:avLst/>
              <a:gdLst>
                <a:gd name="T0" fmla="*/ 399813 w 104"/>
                <a:gd name="T1" fmla="*/ 247359 h 53"/>
                <a:gd name="T2" fmla="*/ 196272 w 104"/>
                <a:gd name="T3" fmla="*/ 291756 h 53"/>
                <a:gd name="T4" fmla="*/ 87232 w 104"/>
                <a:gd name="T5" fmla="*/ 317126 h 53"/>
                <a:gd name="T6" fmla="*/ 43616 w 104"/>
                <a:gd name="T7" fmla="*/ 247359 h 53"/>
                <a:gd name="T8" fmla="*/ 50885 w 104"/>
                <a:gd name="T9" fmla="*/ 196618 h 53"/>
                <a:gd name="T10" fmla="*/ 72693 w 104"/>
                <a:gd name="T11" fmla="*/ 171248 h 53"/>
                <a:gd name="T12" fmla="*/ 94501 w 104"/>
                <a:gd name="T13" fmla="*/ 139536 h 53"/>
                <a:gd name="T14" fmla="*/ 159925 w 104"/>
                <a:gd name="T15" fmla="*/ 126851 h 53"/>
                <a:gd name="T16" fmla="*/ 203541 w 104"/>
                <a:gd name="T17" fmla="*/ 114166 h 53"/>
                <a:gd name="T18" fmla="*/ 319850 w 104"/>
                <a:gd name="T19" fmla="*/ 88795 h 53"/>
                <a:gd name="T20" fmla="*/ 407082 w 104"/>
                <a:gd name="T21" fmla="*/ 164906 h 53"/>
                <a:gd name="T22" fmla="*/ 428890 w 104"/>
                <a:gd name="T23" fmla="*/ 82453 h 53"/>
                <a:gd name="T24" fmla="*/ 414352 w 104"/>
                <a:gd name="T25" fmla="*/ 50740 h 53"/>
                <a:gd name="T26" fmla="*/ 457968 w 104"/>
                <a:gd name="T27" fmla="*/ 31713 h 53"/>
                <a:gd name="T28" fmla="*/ 523392 w 104"/>
                <a:gd name="T29" fmla="*/ 63425 h 53"/>
                <a:gd name="T30" fmla="*/ 574277 w 104"/>
                <a:gd name="T31" fmla="*/ 88795 h 53"/>
                <a:gd name="T32" fmla="*/ 632431 w 104"/>
                <a:gd name="T33" fmla="*/ 76110 h 53"/>
                <a:gd name="T34" fmla="*/ 712394 w 104"/>
                <a:gd name="T35" fmla="*/ 38055 h 53"/>
                <a:gd name="T36" fmla="*/ 748741 w 104"/>
                <a:gd name="T37" fmla="*/ 57083 h 53"/>
                <a:gd name="T38" fmla="*/ 712394 w 104"/>
                <a:gd name="T39" fmla="*/ 114166 h 53"/>
                <a:gd name="T40" fmla="*/ 632431 w 104"/>
                <a:gd name="T41" fmla="*/ 133193 h 53"/>
                <a:gd name="T42" fmla="*/ 567008 w 104"/>
                <a:gd name="T43" fmla="*/ 139536 h 53"/>
                <a:gd name="T44" fmla="*/ 487045 w 104"/>
                <a:gd name="T45" fmla="*/ 158563 h 53"/>
                <a:gd name="T46" fmla="*/ 399813 w 104"/>
                <a:gd name="T47" fmla="*/ 247359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4"/>
                <a:gd name="T73" fmla="*/ 0 h 53"/>
                <a:gd name="T74" fmla="*/ 104 w 104"/>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75" name="Freeform 410"/>
            <p:cNvSpPr>
              <a:spLocks/>
            </p:cNvSpPr>
            <p:nvPr/>
          </p:nvSpPr>
          <p:spPr bwMode="auto">
            <a:xfrm flipH="1">
              <a:off x="7653671" y="1918780"/>
              <a:ext cx="416577" cy="223206"/>
            </a:xfrm>
            <a:custGeom>
              <a:avLst/>
              <a:gdLst>
                <a:gd name="T0" fmla="*/ 299643 w 57"/>
                <a:gd name="T1" fmla="*/ 184942 h 35"/>
                <a:gd name="T2" fmla="*/ 175401 w 57"/>
                <a:gd name="T3" fmla="*/ 204074 h 35"/>
                <a:gd name="T4" fmla="*/ 175401 w 57"/>
                <a:gd name="T5" fmla="*/ 153056 h 35"/>
                <a:gd name="T6" fmla="*/ 182709 w 57"/>
                <a:gd name="T7" fmla="*/ 114792 h 35"/>
                <a:gd name="T8" fmla="*/ 21925 w 57"/>
                <a:gd name="T9" fmla="*/ 95660 h 35"/>
                <a:gd name="T10" fmla="*/ 43850 w 57"/>
                <a:gd name="T11" fmla="*/ 57396 h 35"/>
                <a:gd name="T12" fmla="*/ 285026 w 57"/>
                <a:gd name="T13" fmla="*/ 57396 h 35"/>
                <a:gd name="T14" fmla="*/ 365418 w 57"/>
                <a:gd name="T15" fmla="*/ 76528 h 35"/>
                <a:gd name="T16" fmla="*/ 299643 w 57"/>
                <a:gd name="T17" fmla="*/ 184942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35"/>
                <a:gd name="T29" fmla="*/ 57 w 57"/>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76" name="Freeform 411"/>
            <p:cNvSpPr>
              <a:spLocks/>
            </p:cNvSpPr>
            <p:nvPr/>
          </p:nvSpPr>
          <p:spPr bwMode="auto">
            <a:xfrm flipH="1">
              <a:off x="7508641" y="1819279"/>
              <a:ext cx="546178" cy="309261"/>
            </a:xfrm>
            <a:custGeom>
              <a:avLst/>
              <a:gdLst>
                <a:gd name="T0" fmla="*/ 538896 w 75"/>
                <a:gd name="T1" fmla="*/ 195655 h 49"/>
                <a:gd name="T2" fmla="*/ 509766 w 75"/>
                <a:gd name="T3" fmla="*/ 94672 h 49"/>
                <a:gd name="T4" fmla="*/ 451507 w 75"/>
                <a:gd name="T5" fmla="*/ 37869 h 49"/>
                <a:gd name="T6" fmla="*/ 342272 w 75"/>
                <a:gd name="T7" fmla="*/ 56803 h 49"/>
                <a:gd name="T8" fmla="*/ 269448 w 75"/>
                <a:gd name="T9" fmla="*/ 37869 h 49"/>
                <a:gd name="T10" fmla="*/ 218471 w 75"/>
                <a:gd name="T11" fmla="*/ 113606 h 49"/>
                <a:gd name="T12" fmla="*/ 123800 w 75"/>
                <a:gd name="T13" fmla="*/ 107295 h 49"/>
                <a:gd name="T14" fmla="*/ 21847 w 75"/>
                <a:gd name="T15" fmla="*/ 132540 h 49"/>
                <a:gd name="T16" fmla="*/ 116518 w 75"/>
                <a:gd name="T17" fmla="*/ 132540 h 49"/>
                <a:gd name="T18" fmla="*/ 87388 w 75"/>
                <a:gd name="T19" fmla="*/ 151475 h 49"/>
                <a:gd name="T20" fmla="*/ 21847 w 75"/>
                <a:gd name="T21" fmla="*/ 183032 h 49"/>
                <a:gd name="T22" fmla="*/ 152930 w 75"/>
                <a:gd name="T23" fmla="*/ 176721 h 49"/>
                <a:gd name="T24" fmla="*/ 218471 w 75"/>
                <a:gd name="T25" fmla="*/ 239835 h 49"/>
                <a:gd name="T26" fmla="*/ 422378 w 75"/>
                <a:gd name="T27" fmla="*/ 284015 h 49"/>
                <a:gd name="T28" fmla="*/ 538896 w 75"/>
                <a:gd name="T29" fmla="*/ 201966 h 49"/>
                <a:gd name="T30" fmla="*/ 538896 w 75"/>
                <a:gd name="T31" fmla="*/ 195655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49"/>
                <a:gd name="T50" fmla="*/ 75 w 75"/>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77" name="Freeform 412"/>
            <p:cNvSpPr>
              <a:spLocks/>
            </p:cNvSpPr>
            <p:nvPr/>
          </p:nvSpPr>
          <p:spPr bwMode="auto">
            <a:xfrm flipH="1">
              <a:off x="7561098" y="1867685"/>
              <a:ext cx="450520" cy="268923"/>
            </a:xfrm>
            <a:custGeom>
              <a:avLst/>
              <a:gdLst>
                <a:gd name="T0" fmla="*/ 414188 w 62"/>
                <a:gd name="T1" fmla="*/ 70432 h 42"/>
                <a:gd name="T2" fmla="*/ 421454 w 62"/>
                <a:gd name="T3" fmla="*/ 19209 h 42"/>
                <a:gd name="T4" fmla="*/ 341523 w 62"/>
                <a:gd name="T5" fmla="*/ 70432 h 42"/>
                <a:gd name="T6" fmla="*/ 356056 w 62"/>
                <a:gd name="T7" fmla="*/ 25612 h 42"/>
                <a:gd name="T8" fmla="*/ 312457 w 62"/>
                <a:gd name="T9" fmla="*/ 51223 h 42"/>
                <a:gd name="T10" fmla="*/ 276125 w 62"/>
                <a:gd name="T11" fmla="*/ 51223 h 42"/>
                <a:gd name="T12" fmla="*/ 225260 w 62"/>
                <a:gd name="T13" fmla="*/ 44820 h 42"/>
                <a:gd name="T14" fmla="*/ 174395 w 62"/>
                <a:gd name="T15" fmla="*/ 83238 h 42"/>
                <a:gd name="T16" fmla="*/ 50865 w 62"/>
                <a:gd name="T17" fmla="*/ 70432 h 42"/>
                <a:gd name="T18" fmla="*/ 123530 w 62"/>
                <a:gd name="T19" fmla="*/ 89641 h 42"/>
                <a:gd name="T20" fmla="*/ 0 w 62"/>
                <a:gd name="T21" fmla="*/ 121656 h 42"/>
                <a:gd name="T22" fmla="*/ 174395 w 62"/>
                <a:gd name="T23" fmla="*/ 147267 h 42"/>
                <a:gd name="T24" fmla="*/ 167128 w 62"/>
                <a:gd name="T25" fmla="*/ 198491 h 42"/>
                <a:gd name="T26" fmla="*/ 399655 w 62"/>
                <a:gd name="T27" fmla="*/ 230505 h 42"/>
                <a:gd name="T28" fmla="*/ 414188 w 62"/>
                <a:gd name="T29" fmla="*/ 70432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
                <a:gd name="T46" fmla="*/ 0 h 42"/>
                <a:gd name="T47" fmla="*/ 62 w 6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78" name="Freeform 413"/>
            <p:cNvSpPr>
              <a:spLocks/>
            </p:cNvSpPr>
            <p:nvPr/>
          </p:nvSpPr>
          <p:spPr bwMode="auto">
            <a:xfrm flipH="1">
              <a:off x="7959161" y="1768184"/>
              <a:ext cx="342519" cy="220517"/>
            </a:xfrm>
            <a:custGeom>
              <a:avLst/>
              <a:gdLst>
                <a:gd name="T0" fmla="*/ 225917 w 47"/>
                <a:gd name="T1" fmla="*/ 25202 h 35"/>
                <a:gd name="T2" fmla="*/ 174903 w 47"/>
                <a:gd name="T3" fmla="*/ 69305 h 35"/>
                <a:gd name="T4" fmla="*/ 58301 w 47"/>
                <a:gd name="T5" fmla="*/ 126010 h 35"/>
                <a:gd name="T6" fmla="*/ 80164 w 47"/>
                <a:gd name="T7" fmla="*/ 189015 h 35"/>
                <a:gd name="T8" fmla="*/ 218629 w 47"/>
                <a:gd name="T9" fmla="*/ 151212 h 35"/>
                <a:gd name="T10" fmla="*/ 284218 w 47"/>
                <a:gd name="T11" fmla="*/ 107108 h 35"/>
                <a:gd name="T12" fmla="*/ 335231 w 47"/>
                <a:gd name="T13" fmla="*/ 75606 h 35"/>
                <a:gd name="T14" fmla="*/ 225917 w 47"/>
                <a:gd name="T15" fmla="*/ 25202 h 3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5"/>
                <a:gd name="T26" fmla="*/ 47 w 47"/>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79" name="Freeform 414"/>
            <p:cNvSpPr>
              <a:spLocks/>
            </p:cNvSpPr>
            <p:nvPr/>
          </p:nvSpPr>
          <p:spPr bwMode="auto">
            <a:xfrm flipH="1">
              <a:off x="8165906" y="2015593"/>
              <a:ext cx="327090" cy="43028"/>
            </a:xfrm>
            <a:custGeom>
              <a:avLst/>
              <a:gdLst>
                <a:gd name="T0" fmla="*/ 327090 w 45"/>
                <a:gd name="T1" fmla="*/ 0 h 7"/>
                <a:gd name="T2" fmla="*/ 210791 w 45"/>
                <a:gd name="T3" fmla="*/ 24587 h 7"/>
                <a:gd name="T4" fmla="*/ 130836 w 45"/>
                <a:gd name="T5" fmla="*/ 6147 h 7"/>
                <a:gd name="T6" fmla="*/ 65418 w 45"/>
                <a:gd name="T7" fmla="*/ 18441 h 7"/>
                <a:gd name="T8" fmla="*/ 7269 w 45"/>
                <a:gd name="T9" fmla="*/ 43028 h 7"/>
                <a:gd name="T10" fmla="*/ 130836 w 45"/>
                <a:gd name="T11" fmla="*/ 36881 h 7"/>
                <a:gd name="T12" fmla="*/ 327090 w 45"/>
                <a:gd name="T13" fmla="*/ 0 h 7"/>
                <a:gd name="T14" fmla="*/ 0 60000 65536"/>
                <a:gd name="T15" fmla="*/ 0 60000 65536"/>
                <a:gd name="T16" fmla="*/ 0 60000 65536"/>
                <a:gd name="T17" fmla="*/ 0 60000 65536"/>
                <a:gd name="T18" fmla="*/ 0 60000 65536"/>
                <a:gd name="T19" fmla="*/ 0 60000 65536"/>
                <a:gd name="T20" fmla="*/ 0 60000 65536"/>
                <a:gd name="T21" fmla="*/ 0 w 45"/>
                <a:gd name="T22" fmla="*/ 0 h 7"/>
                <a:gd name="T23" fmla="*/ 45 w 4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80" name="Freeform 415"/>
            <p:cNvSpPr>
              <a:spLocks/>
            </p:cNvSpPr>
            <p:nvPr/>
          </p:nvSpPr>
          <p:spPr bwMode="auto">
            <a:xfrm flipH="1">
              <a:off x="7894360" y="1717088"/>
              <a:ext cx="203660" cy="126394"/>
            </a:xfrm>
            <a:custGeom>
              <a:avLst/>
              <a:gdLst>
                <a:gd name="T0" fmla="*/ 167292 w 28"/>
                <a:gd name="T1" fmla="*/ 12639 h 20"/>
                <a:gd name="T2" fmla="*/ 167292 w 28"/>
                <a:gd name="T3" fmla="*/ 63197 h 20"/>
                <a:gd name="T4" fmla="*/ 174566 w 28"/>
                <a:gd name="T5" fmla="*/ 101115 h 20"/>
                <a:gd name="T6" fmla="*/ 160019 w 28"/>
                <a:gd name="T7" fmla="*/ 107435 h 20"/>
                <a:gd name="T8" fmla="*/ 116377 w 28"/>
                <a:gd name="T9" fmla="*/ 63197 h 20"/>
                <a:gd name="T10" fmla="*/ 65462 w 28"/>
                <a:gd name="T11" fmla="*/ 50558 h 20"/>
                <a:gd name="T12" fmla="*/ 7274 w 28"/>
                <a:gd name="T13" fmla="*/ 44238 h 20"/>
                <a:gd name="T14" fmla="*/ 7274 w 28"/>
                <a:gd name="T15" fmla="*/ 37918 h 20"/>
                <a:gd name="T16" fmla="*/ 43641 w 28"/>
                <a:gd name="T17" fmla="*/ 31599 h 20"/>
                <a:gd name="T18" fmla="*/ 65462 w 28"/>
                <a:gd name="T19" fmla="*/ 12639 h 20"/>
                <a:gd name="T20" fmla="*/ 101830 w 28"/>
                <a:gd name="T21" fmla="*/ 6320 h 20"/>
                <a:gd name="T22" fmla="*/ 138198 w 28"/>
                <a:gd name="T23" fmla="*/ 18959 h 20"/>
                <a:gd name="T24" fmla="*/ 167292 w 28"/>
                <a:gd name="T25" fmla="*/ 12639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0"/>
                <a:gd name="T41" fmla="*/ 28 w 28"/>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81" name="Freeform 416"/>
            <p:cNvSpPr>
              <a:spLocks/>
            </p:cNvSpPr>
            <p:nvPr/>
          </p:nvSpPr>
          <p:spPr bwMode="auto">
            <a:xfrm flipH="1">
              <a:off x="8209107" y="2123162"/>
              <a:ext cx="182059" cy="145218"/>
            </a:xfrm>
            <a:custGeom>
              <a:avLst/>
              <a:gdLst>
                <a:gd name="T0" fmla="*/ 167494 w 25"/>
                <a:gd name="T1" fmla="*/ 12628 h 23"/>
                <a:gd name="T2" fmla="*/ 58259 w 25"/>
                <a:gd name="T3" fmla="*/ 75766 h 23"/>
                <a:gd name="T4" fmla="*/ 0 w 25"/>
                <a:gd name="T5" fmla="*/ 119963 h 23"/>
                <a:gd name="T6" fmla="*/ 36412 w 25"/>
                <a:gd name="T7" fmla="*/ 119963 h 23"/>
                <a:gd name="T8" fmla="*/ 65541 w 25"/>
                <a:gd name="T9" fmla="*/ 138904 h 23"/>
                <a:gd name="T10" fmla="*/ 87388 w 25"/>
                <a:gd name="T11" fmla="*/ 132590 h 23"/>
                <a:gd name="T12" fmla="*/ 131082 w 25"/>
                <a:gd name="T13" fmla="*/ 101021 h 23"/>
                <a:gd name="T14" fmla="*/ 160212 w 25"/>
                <a:gd name="T15" fmla="*/ 37883 h 23"/>
                <a:gd name="T16" fmla="*/ 167494 w 25"/>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3"/>
                <a:gd name="T29" fmla="*/ 25 w 25"/>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82" name="Freeform 417"/>
            <p:cNvSpPr>
              <a:spLocks/>
            </p:cNvSpPr>
            <p:nvPr/>
          </p:nvSpPr>
          <p:spPr bwMode="auto">
            <a:xfrm flipH="1">
              <a:off x="8085677" y="2007525"/>
              <a:ext cx="422748" cy="166732"/>
            </a:xfrm>
            <a:custGeom>
              <a:avLst/>
              <a:gdLst>
                <a:gd name="T0" fmla="*/ 211374 w 58"/>
                <a:gd name="T1" fmla="*/ 64128 h 26"/>
                <a:gd name="T2" fmla="*/ 21866 w 58"/>
                <a:gd name="T3" fmla="*/ 70540 h 26"/>
                <a:gd name="T4" fmla="*/ 51021 w 58"/>
                <a:gd name="T5" fmla="*/ 89779 h 26"/>
                <a:gd name="T6" fmla="*/ 102043 w 58"/>
                <a:gd name="T7" fmla="*/ 109017 h 26"/>
                <a:gd name="T8" fmla="*/ 109331 w 58"/>
                <a:gd name="T9" fmla="*/ 141081 h 26"/>
                <a:gd name="T10" fmla="*/ 174930 w 58"/>
                <a:gd name="T11" fmla="*/ 141081 h 26"/>
                <a:gd name="T12" fmla="*/ 298839 w 58"/>
                <a:gd name="T13" fmla="*/ 96192 h 26"/>
                <a:gd name="T14" fmla="*/ 371727 w 58"/>
                <a:gd name="T15" fmla="*/ 70540 h 26"/>
                <a:gd name="T16" fmla="*/ 379015 w 58"/>
                <a:gd name="T17" fmla="*/ 51302 h 26"/>
                <a:gd name="T18" fmla="*/ 371727 w 58"/>
                <a:gd name="T19" fmla="*/ 19238 h 26"/>
                <a:gd name="T20" fmla="*/ 211374 w 58"/>
                <a:gd name="T21" fmla="*/ 6412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26"/>
                <a:gd name="T35" fmla="*/ 58 w 5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83" name="Freeform 418"/>
            <p:cNvSpPr>
              <a:spLocks/>
            </p:cNvSpPr>
            <p:nvPr/>
          </p:nvSpPr>
          <p:spPr bwMode="auto">
            <a:xfrm flipH="1">
              <a:off x="8070248" y="2066688"/>
              <a:ext cx="151202" cy="177489"/>
            </a:xfrm>
            <a:custGeom>
              <a:avLst/>
              <a:gdLst>
                <a:gd name="T0" fmla="*/ 115202 w 21"/>
                <a:gd name="T1" fmla="*/ 12678 h 28"/>
                <a:gd name="T2" fmla="*/ 7200 w 21"/>
                <a:gd name="T3" fmla="*/ 145795 h 28"/>
                <a:gd name="T4" fmla="*/ 57601 w 21"/>
                <a:gd name="T5" fmla="*/ 145795 h 28"/>
                <a:gd name="T6" fmla="*/ 93601 w 21"/>
                <a:gd name="T7" fmla="*/ 145795 h 28"/>
                <a:gd name="T8" fmla="*/ 129602 w 21"/>
                <a:gd name="T9" fmla="*/ 126778 h 28"/>
                <a:gd name="T10" fmla="*/ 115202 w 21"/>
                <a:gd name="T11" fmla="*/ 76067 h 28"/>
                <a:gd name="T12" fmla="*/ 115202 w 21"/>
                <a:gd name="T13" fmla="*/ 50711 h 28"/>
                <a:gd name="T14" fmla="*/ 115202 w 21"/>
                <a:gd name="T15" fmla="*/ 12678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84" name="Freeform 419"/>
            <p:cNvSpPr>
              <a:spLocks/>
            </p:cNvSpPr>
            <p:nvPr/>
          </p:nvSpPr>
          <p:spPr bwMode="auto">
            <a:xfrm flipH="1">
              <a:off x="8017790" y="1843482"/>
              <a:ext cx="240689" cy="88745"/>
            </a:xfrm>
            <a:custGeom>
              <a:avLst/>
              <a:gdLst>
                <a:gd name="T0" fmla="*/ 189634 w 33"/>
                <a:gd name="T1" fmla="*/ 63389 h 14"/>
                <a:gd name="T2" fmla="*/ 29174 w 33"/>
                <a:gd name="T3" fmla="*/ 88745 h 14"/>
                <a:gd name="T4" fmla="*/ 109404 w 33"/>
                <a:gd name="T5" fmla="*/ 31695 h 14"/>
                <a:gd name="T6" fmla="*/ 109404 w 33"/>
                <a:gd name="T7" fmla="*/ 12678 h 14"/>
                <a:gd name="T8" fmla="*/ 189634 w 33"/>
                <a:gd name="T9" fmla="*/ 63389 h 14"/>
                <a:gd name="T10" fmla="*/ 0 60000 65536"/>
                <a:gd name="T11" fmla="*/ 0 60000 65536"/>
                <a:gd name="T12" fmla="*/ 0 60000 65536"/>
                <a:gd name="T13" fmla="*/ 0 60000 65536"/>
                <a:gd name="T14" fmla="*/ 0 60000 65536"/>
                <a:gd name="T15" fmla="*/ 0 w 33"/>
                <a:gd name="T16" fmla="*/ 0 h 14"/>
                <a:gd name="T17" fmla="*/ 33 w 33"/>
                <a:gd name="T18" fmla="*/ 14 h 14"/>
              </a:gdLst>
              <a:ahLst/>
              <a:cxnLst>
                <a:cxn ang="T10">
                  <a:pos x="T0" y="T1"/>
                </a:cxn>
                <a:cxn ang="T11">
                  <a:pos x="T2" y="T3"/>
                </a:cxn>
                <a:cxn ang="T12">
                  <a:pos x="T4" y="T5"/>
                </a:cxn>
                <a:cxn ang="T13">
                  <a:pos x="T6" y="T7"/>
                </a:cxn>
                <a:cxn ang="T14">
                  <a:pos x="T8" y="T9"/>
                </a:cxn>
              </a:cxnLst>
              <a:rect l="T15" t="T16" r="T17" b="T18"/>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85" name="Freeform 420"/>
            <p:cNvSpPr>
              <a:spLocks/>
            </p:cNvSpPr>
            <p:nvPr/>
          </p:nvSpPr>
          <p:spPr bwMode="auto">
            <a:xfrm flipH="1">
              <a:off x="7588870" y="1926848"/>
              <a:ext cx="212917" cy="131772"/>
            </a:xfrm>
            <a:custGeom>
              <a:avLst/>
              <a:gdLst>
                <a:gd name="T0" fmla="*/ 190891 w 29"/>
                <a:gd name="T1" fmla="*/ 87848 h 21"/>
                <a:gd name="T2" fmla="*/ 102788 w 29"/>
                <a:gd name="T3" fmla="*/ 31374 h 21"/>
                <a:gd name="T4" fmla="*/ 36710 w 29"/>
                <a:gd name="T5" fmla="*/ 37649 h 21"/>
                <a:gd name="T6" fmla="*/ 14684 w 29"/>
                <a:gd name="T7" fmla="*/ 81573 h 21"/>
                <a:gd name="T8" fmla="*/ 190891 w 29"/>
                <a:gd name="T9" fmla="*/ 87848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86" name="Freeform 421"/>
            <p:cNvSpPr>
              <a:spLocks/>
            </p:cNvSpPr>
            <p:nvPr/>
          </p:nvSpPr>
          <p:spPr bwMode="auto">
            <a:xfrm flipH="1">
              <a:off x="7632071" y="1918780"/>
              <a:ext cx="154288" cy="134461"/>
            </a:xfrm>
            <a:custGeom>
              <a:avLst/>
              <a:gdLst>
                <a:gd name="T0" fmla="*/ 146941 w 21"/>
                <a:gd name="T1" fmla="*/ 89641 h 21"/>
                <a:gd name="T2" fmla="*/ 88165 w 21"/>
                <a:gd name="T3" fmla="*/ 44820 h 21"/>
                <a:gd name="T4" fmla="*/ 22041 w 21"/>
                <a:gd name="T5" fmla="*/ 44820 h 21"/>
                <a:gd name="T6" fmla="*/ 14694 w 21"/>
                <a:gd name="T7" fmla="*/ 89641 h 21"/>
                <a:gd name="T8" fmla="*/ 146941 w 21"/>
                <a:gd name="T9" fmla="*/ 8964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87" name="Freeform 422"/>
            <p:cNvSpPr>
              <a:spLocks/>
            </p:cNvSpPr>
            <p:nvPr/>
          </p:nvSpPr>
          <p:spPr bwMode="auto">
            <a:xfrm flipH="1">
              <a:off x="7647499" y="1959119"/>
              <a:ext cx="129602" cy="37649"/>
            </a:xfrm>
            <a:custGeom>
              <a:avLst/>
              <a:gdLst>
                <a:gd name="T0" fmla="*/ 108002 w 18"/>
                <a:gd name="T1" fmla="*/ 0 h 6"/>
                <a:gd name="T2" fmla="*/ 86401 w 18"/>
                <a:gd name="T3" fmla="*/ 6275 h 6"/>
                <a:gd name="T4" fmla="*/ 36001 w 18"/>
                <a:gd name="T5" fmla="*/ 6275 h 6"/>
                <a:gd name="T6" fmla="*/ 7200 w 18"/>
                <a:gd name="T7" fmla="*/ 18825 h 6"/>
                <a:gd name="T8" fmla="*/ 7200 w 18"/>
                <a:gd name="T9" fmla="*/ 31374 h 6"/>
                <a:gd name="T10" fmla="*/ 28800 w 18"/>
                <a:gd name="T11" fmla="*/ 25099 h 6"/>
                <a:gd name="T12" fmla="*/ 79201 w 18"/>
                <a:gd name="T13" fmla="*/ 31374 h 6"/>
                <a:gd name="T14" fmla="*/ 122402 w 18"/>
                <a:gd name="T15" fmla="*/ 18825 h 6"/>
                <a:gd name="T16" fmla="*/ 108002 w 18"/>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6"/>
                <a:gd name="T29" fmla="*/ 18 w 1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88" name="Freeform 423"/>
            <p:cNvSpPr>
              <a:spLocks/>
            </p:cNvSpPr>
            <p:nvPr/>
          </p:nvSpPr>
          <p:spPr bwMode="auto">
            <a:xfrm flipH="1">
              <a:off x="7471611" y="1918780"/>
              <a:ext cx="401148" cy="209760"/>
            </a:xfrm>
            <a:custGeom>
              <a:avLst/>
              <a:gdLst>
                <a:gd name="T0" fmla="*/ 291744 w 55"/>
                <a:gd name="T1" fmla="*/ 0 h 33"/>
                <a:gd name="T2" fmla="*/ 306331 w 55"/>
                <a:gd name="T3" fmla="*/ 50851 h 33"/>
                <a:gd name="T4" fmla="*/ 255276 w 55"/>
                <a:gd name="T5" fmla="*/ 12713 h 33"/>
                <a:gd name="T6" fmla="*/ 233395 w 55"/>
                <a:gd name="T7" fmla="*/ 63564 h 33"/>
                <a:gd name="T8" fmla="*/ 189634 w 55"/>
                <a:gd name="T9" fmla="*/ 95345 h 33"/>
                <a:gd name="T10" fmla="*/ 145872 w 55"/>
                <a:gd name="T11" fmla="*/ 63564 h 33"/>
                <a:gd name="T12" fmla="*/ 131285 w 55"/>
                <a:gd name="T13" fmla="*/ 95345 h 33"/>
                <a:gd name="T14" fmla="*/ 116698 w 55"/>
                <a:gd name="T15" fmla="*/ 108058 h 33"/>
                <a:gd name="T16" fmla="*/ 80230 w 55"/>
                <a:gd name="T17" fmla="*/ 88989 h 33"/>
                <a:gd name="T18" fmla="*/ 58349 w 55"/>
                <a:gd name="T19" fmla="*/ 108058 h 33"/>
                <a:gd name="T20" fmla="*/ 65642 w 55"/>
                <a:gd name="T21" fmla="*/ 139840 h 33"/>
                <a:gd name="T22" fmla="*/ 0 w 55"/>
                <a:gd name="T23" fmla="*/ 152553 h 33"/>
                <a:gd name="T24" fmla="*/ 58349 w 55"/>
                <a:gd name="T25" fmla="*/ 177978 h 33"/>
                <a:gd name="T26" fmla="*/ 350093 w 55"/>
                <a:gd name="T27" fmla="*/ 25425 h 33"/>
                <a:gd name="T28" fmla="*/ 291744 w 55"/>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3"/>
                <a:gd name="T47" fmla="*/ 55 w 55"/>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89" name="Freeform 424"/>
            <p:cNvSpPr>
              <a:spLocks/>
            </p:cNvSpPr>
            <p:nvPr/>
          </p:nvSpPr>
          <p:spPr bwMode="auto">
            <a:xfrm flipH="1">
              <a:off x="7348181" y="1862307"/>
              <a:ext cx="555436" cy="406074"/>
            </a:xfrm>
            <a:custGeom>
              <a:avLst/>
              <a:gdLst>
                <a:gd name="T0" fmla="*/ 496969 w 76"/>
                <a:gd name="T1" fmla="*/ 31725 h 64"/>
                <a:gd name="T2" fmla="*/ 453119 w 76"/>
                <a:gd name="T3" fmla="*/ 25380 h 64"/>
                <a:gd name="T4" fmla="*/ 423885 w 76"/>
                <a:gd name="T5" fmla="*/ 25380 h 64"/>
                <a:gd name="T6" fmla="*/ 394652 w 76"/>
                <a:gd name="T7" fmla="*/ 44414 h 64"/>
                <a:gd name="T8" fmla="*/ 358110 w 76"/>
                <a:gd name="T9" fmla="*/ 44414 h 64"/>
                <a:gd name="T10" fmla="*/ 321568 w 76"/>
                <a:gd name="T11" fmla="*/ 57104 h 64"/>
                <a:gd name="T12" fmla="*/ 343493 w 76"/>
                <a:gd name="T13" fmla="*/ 82484 h 64"/>
                <a:gd name="T14" fmla="*/ 299643 w 76"/>
                <a:gd name="T15" fmla="*/ 82484 h 64"/>
                <a:gd name="T16" fmla="*/ 263101 w 76"/>
                <a:gd name="T17" fmla="*/ 101519 h 64"/>
                <a:gd name="T18" fmla="*/ 241176 w 76"/>
                <a:gd name="T19" fmla="*/ 126898 h 64"/>
                <a:gd name="T20" fmla="*/ 204634 w 76"/>
                <a:gd name="T21" fmla="*/ 158623 h 64"/>
                <a:gd name="T22" fmla="*/ 182709 w 76"/>
                <a:gd name="T23" fmla="*/ 133243 h 64"/>
                <a:gd name="T24" fmla="*/ 146167 w 76"/>
                <a:gd name="T25" fmla="*/ 145933 h 64"/>
                <a:gd name="T26" fmla="*/ 109626 w 76"/>
                <a:gd name="T27" fmla="*/ 145933 h 64"/>
                <a:gd name="T28" fmla="*/ 80392 w 76"/>
                <a:gd name="T29" fmla="*/ 177657 h 64"/>
                <a:gd name="T30" fmla="*/ 87700 w 76"/>
                <a:gd name="T31" fmla="*/ 209382 h 64"/>
                <a:gd name="T32" fmla="*/ 29233 w 76"/>
                <a:gd name="T33" fmla="*/ 209382 h 64"/>
                <a:gd name="T34" fmla="*/ 36542 w 76"/>
                <a:gd name="T35" fmla="*/ 241106 h 64"/>
                <a:gd name="T36" fmla="*/ 51159 w 76"/>
                <a:gd name="T37" fmla="*/ 272831 h 64"/>
                <a:gd name="T38" fmla="*/ 0 w 76"/>
                <a:gd name="T39" fmla="*/ 291866 h 64"/>
                <a:gd name="T40" fmla="*/ 270410 w 76"/>
                <a:gd name="T41" fmla="*/ 298211 h 64"/>
                <a:gd name="T42" fmla="*/ 467736 w 76"/>
                <a:gd name="T43" fmla="*/ 406074 h 64"/>
                <a:gd name="T44" fmla="*/ 511586 w 76"/>
                <a:gd name="T45" fmla="*/ 184002 h 64"/>
                <a:gd name="T46" fmla="*/ 496969 w 76"/>
                <a:gd name="T47" fmla="*/ 31725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4"/>
                <a:gd name="T74" fmla="*/ 76 w 76"/>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90" name="Freeform 425"/>
            <p:cNvSpPr>
              <a:spLocks/>
            </p:cNvSpPr>
            <p:nvPr/>
          </p:nvSpPr>
          <p:spPr bwMode="auto">
            <a:xfrm flipH="1">
              <a:off x="7348181" y="1867685"/>
              <a:ext cx="555436" cy="400695"/>
            </a:xfrm>
            <a:custGeom>
              <a:avLst/>
              <a:gdLst>
                <a:gd name="T0" fmla="*/ 496969 w 76"/>
                <a:gd name="T1" fmla="*/ 25441 h 63"/>
                <a:gd name="T2" fmla="*/ 453119 w 76"/>
                <a:gd name="T3" fmla="*/ 19081 h 63"/>
                <a:gd name="T4" fmla="*/ 423885 w 76"/>
                <a:gd name="T5" fmla="*/ 19081 h 63"/>
                <a:gd name="T6" fmla="*/ 394652 w 76"/>
                <a:gd name="T7" fmla="*/ 38161 h 63"/>
                <a:gd name="T8" fmla="*/ 358110 w 76"/>
                <a:gd name="T9" fmla="*/ 38161 h 63"/>
                <a:gd name="T10" fmla="*/ 321568 w 76"/>
                <a:gd name="T11" fmla="*/ 50882 h 63"/>
                <a:gd name="T12" fmla="*/ 350802 w 76"/>
                <a:gd name="T13" fmla="*/ 69963 h 63"/>
                <a:gd name="T14" fmla="*/ 299643 w 76"/>
                <a:gd name="T15" fmla="*/ 82683 h 63"/>
                <a:gd name="T16" fmla="*/ 263101 w 76"/>
                <a:gd name="T17" fmla="*/ 95404 h 63"/>
                <a:gd name="T18" fmla="*/ 241176 w 76"/>
                <a:gd name="T19" fmla="*/ 127205 h 63"/>
                <a:gd name="T20" fmla="*/ 204634 w 76"/>
                <a:gd name="T21" fmla="*/ 152646 h 63"/>
                <a:gd name="T22" fmla="*/ 175401 w 76"/>
                <a:gd name="T23" fmla="*/ 127205 h 63"/>
                <a:gd name="T24" fmla="*/ 146167 w 76"/>
                <a:gd name="T25" fmla="*/ 139925 h 63"/>
                <a:gd name="T26" fmla="*/ 109626 w 76"/>
                <a:gd name="T27" fmla="*/ 139925 h 63"/>
                <a:gd name="T28" fmla="*/ 87700 w 76"/>
                <a:gd name="T29" fmla="*/ 171726 h 63"/>
                <a:gd name="T30" fmla="*/ 95009 w 76"/>
                <a:gd name="T31" fmla="*/ 203528 h 63"/>
                <a:gd name="T32" fmla="*/ 29233 w 76"/>
                <a:gd name="T33" fmla="*/ 203528 h 63"/>
                <a:gd name="T34" fmla="*/ 36542 w 76"/>
                <a:gd name="T35" fmla="*/ 235329 h 63"/>
                <a:gd name="T36" fmla="*/ 58467 w 76"/>
                <a:gd name="T37" fmla="*/ 267130 h 63"/>
                <a:gd name="T38" fmla="*/ 0 w 76"/>
                <a:gd name="T39" fmla="*/ 286211 h 63"/>
                <a:gd name="T40" fmla="*/ 270410 w 76"/>
                <a:gd name="T41" fmla="*/ 292571 h 63"/>
                <a:gd name="T42" fmla="*/ 467736 w 76"/>
                <a:gd name="T43" fmla="*/ 400695 h 63"/>
                <a:gd name="T44" fmla="*/ 511586 w 76"/>
                <a:gd name="T45" fmla="*/ 178087 h 63"/>
                <a:gd name="T46" fmla="*/ 496969 w 76"/>
                <a:gd name="T47" fmla="*/ 25441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3"/>
                <a:gd name="T74" fmla="*/ 76 w 76"/>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91" name="Freeform 426"/>
            <p:cNvSpPr>
              <a:spLocks/>
            </p:cNvSpPr>
            <p:nvPr/>
          </p:nvSpPr>
          <p:spPr bwMode="auto">
            <a:xfrm flipH="1">
              <a:off x="7428411" y="1899956"/>
              <a:ext cx="444349" cy="363046"/>
            </a:xfrm>
            <a:custGeom>
              <a:avLst/>
              <a:gdLst>
                <a:gd name="T0" fmla="*/ 342367 w 61"/>
                <a:gd name="T1" fmla="*/ 25477 h 57"/>
                <a:gd name="T2" fmla="*/ 305945 w 61"/>
                <a:gd name="T3" fmla="*/ 31846 h 57"/>
                <a:gd name="T4" fmla="*/ 327798 w 61"/>
                <a:gd name="T5" fmla="*/ 63692 h 57"/>
                <a:gd name="T6" fmla="*/ 356936 w 61"/>
                <a:gd name="T7" fmla="*/ 178338 h 57"/>
                <a:gd name="T8" fmla="*/ 305945 w 61"/>
                <a:gd name="T9" fmla="*/ 89169 h 57"/>
                <a:gd name="T10" fmla="*/ 262239 w 61"/>
                <a:gd name="T11" fmla="*/ 50954 h 57"/>
                <a:gd name="T12" fmla="*/ 269523 w 61"/>
                <a:gd name="T13" fmla="*/ 95538 h 57"/>
                <a:gd name="T14" fmla="*/ 233101 w 61"/>
                <a:gd name="T15" fmla="*/ 152861 h 57"/>
                <a:gd name="T16" fmla="*/ 174826 w 61"/>
                <a:gd name="T17" fmla="*/ 152861 h 57"/>
                <a:gd name="T18" fmla="*/ 145688 w 61"/>
                <a:gd name="T19" fmla="*/ 114646 h 57"/>
                <a:gd name="T20" fmla="*/ 131119 w 61"/>
                <a:gd name="T21" fmla="*/ 101908 h 57"/>
                <a:gd name="T22" fmla="*/ 131119 w 61"/>
                <a:gd name="T23" fmla="*/ 114646 h 57"/>
                <a:gd name="T24" fmla="*/ 87413 w 61"/>
                <a:gd name="T25" fmla="*/ 133754 h 57"/>
                <a:gd name="T26" fmla="*/ 65560 w 61"/>
                <a:gd name="T27" fmla="*/ 140123 h 57"/>
                <a:gd name="T28" fmla="*/ 43706 w 61"/>
                <a:gd name="T29" fmla="*/ 178338 h 57"/>
                <a:gd name="T30" fmla="*/ 0 w 61"/>
                <a:gd name="T31" fmla="*/ 171969 h 57"/>
                <a:gd name="T32" fmla="*/ 36422 w 61"/>
                <a:gd name="T33" fmla="*/ 203815 h 57"/>
                <a:gd name="T34" fmla="*/ 72844 w 61"/>
                <a:gd name="T35" fmla="*/ 210185 h 57"/>
                <a:gd name="T36" fmla="*/ 145688 w 61"/>
                <a:gd name="T37" fmla="*/ 242031 h 57"/>
                <a:gd name="T38" fmla="*/ 393358 w 61"/>
                <a:gd name="T39" fmla="*/ 318461 h 57"/>
                <a:gd name="T40" fmla="*/ 444349 w 61"/>
                <a:gd name="T41" fmla="*/ 318461 h 57"/>
                <a:gd name="T42" fmla="*/ 422496 w 61"/>
                <a:gd name="T43" fmla="*/ 191077 h 57"/>
                <a:gd name="T44" fmla="*/ 407927 w 61"/>
                <a:gd name="T45" fmla="*/ 31846 h 57"/>
                <a:gd name="T46" fmla="*/ 356936 w 61"/>
                <a:gd name="T47" fmla="*/ 25477 h 57"/>
                <a:gd name="T48" fmla="*/ 342367 w 61"/>
                <a:gd name="T49" fmla="*/ 2547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57"/>
                <a:gd name="T77" fmla="*/ 61 w 61"/>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92" name="Freeform 427"/>
            <p:cNvSpPr>
              <a:spLocks/>
            </p:cNvSpPr>
            <p:nvPr/>
          </p:nvSpPr>
          <p:spPr bwMode="auto">
            <a:xfrm flipH="1">
              <a:off x="7385210" y="1889199"/>
              <a:ext cx="80230" cy="271612"/>
            </a:xfrm>
            <a:custGeom>
              <a:avLst/>
              <a:gdLst>
                <a:gd name="T0" fmla="*/ 58349 w 11"/>
                <a:gd name="T1" fmla="*/ 164231 h 43"/>
                <a:gd name="T2" fmla="*/ 58349 w 11"/>
                <a:gd name="T3" fmla="*/ 50532 h 43"/>
                <a:gd name="T4" fmla="*/ 7294 w 11"/>
                <a:gd name="T5" fmla="*/ 25266 h 43"/>
                <a:gd name="T6" fmla="*/ 21881 w 11"/>
                <a:gd name="T7" fmla="*/ 132648 h 43"/>
                <a:gd name="T8" fmla="*/ 21881 w 11"/>
                <a:gd name="T9" fmla="*/ 195813 h 43"/>
                <a:gd name="T10" fmla="*/ 51055 w 11"/>
                <a:gd name="T11" fmla="*/ 252662 h 43"/>
                <a:gd name="T12" fmla="*/ 58349 w 11"/>
                <a:gd name="T13" fmla="*/ 164231 h 43"/>
                <a:gd name="T14" fmla="*/ 0 60000 65536"/>
                <a:gd name="T15" fmla="*/ 0 60000 65536"/>
                <a:gd name="T16" fmla="*/ 0 60000 65536"/>
                <a:gd name="T17" fmla="*/ 0 60000 65536"/>
                <a:gd name="T18" fmla="*/ 0 60000 65536"/>
                <a:gd name="T19" fmla="*/ 0 60000 65536"/>
                <a:gd name="T20" fmla="*/ 0 60000 65536"/>
                <a:gd name="T21" fmla="*/ 0 w 11"/>
                <a:gd name="T22" fmla="*/ 0 h 43"/>
                <a:gd name="T23" fmla="*/ 11 w 1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93" name="Freeform 428"/>
            <p:cNvSpPr>
              <a:spLocks/>
            </p:cNvSpPr>
            <p:nvPr/>
          </p:nvSpPr>
          <p:spPr bwMode="auto">
            <a:xfrm flipH="1">
              <a:off x="7573441" y="1983322"/>
              <a:ext cx="123430" cy="69920"/>
            </a:xfrm>
            <a:custGeom>
              <a:avLst/>
              <a:gdLst>
                <a:gd name="T0" fmla="*/ 94388 w 17"/>
                <a:gd name="T1" fmla="*/ 19069 h 11"/>
                <a:gd name="T2" fmla="*/ 43564 w 17"/>
                <a:gd name="T3" fmla="*/ 12713 h 11"/>
                <a:gd name="T4" fmla="*/ 7261 w 17"/>
                <a:gd name="T5" fmla="*/ 50851 h 11"/>
                <a:gd name="T6" fmla="*/ 79866 w 17"/>
                <a:gd name="T7" fmla="*/ 57207 h 11"/>
                <a:gd name="T8" fmla="*/ 94388 w 17"/>
                <a:gd name="T9" fmla="*/ 1906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94" name="Freeform 429"/>
            <p:cNvSpPr>
              <a:spLocks/>
            </p:cNvSpPr>
            <p:nvPr/>
          </p:nvSpPr>
          <p:spPr bwMode="auto">
            <a:xfrm flipH="1">
              <a:off x="7434582" y="1937605"/>
              <a:ext cx="379548" cy="306572"/>
            </a:xfrm>
            <a:custGeom>
              <a:avLst/>
              <a:gdLst>
                <a:gd name="T0" fmla="*/ 379548 w 52"/>
                <a:gd name="T1" fmla="*/ 261864 h 48"/>
                <a:gd name="T2" fmla="*/ 350352 w 52"/>
                <a:gd name="T3" fmla="*/ 159673 h 48"/>
                <a:gd name="T4" fmla="*/ 335754 w 52"/>
                <a:gd name="T5" fmla="*/ 44708 h 48"/>
                <a:gd name="T6" fmla="*/ 313857 w 52"/>
                <a:gd name="T7" fmla="*/ 44708 h 48"/>
                <a:gd name="T8" fmla="*/ 299259 w 52"/>
                <a:gd name="T9" fmla="*/ 153286 h 48"/>
                <a:gd name="T10" fmla="*/ 211671 w 52"/>
                <a:gd name="T11" fmla="*/ 127738 h 48"/>
                <a:gd name="T12" fmla="*/ 116784 w 52"/>
                <a:gd name="T13" fmla="*/ 127738 h 48"/>
                <a:gd name="T14" fmla="*/ 51093 w 52"/>
                <a:gd name="T15" fmla="*/ 121351 h 48"/>
                <a:gd name="T16" fmla="*/ 65691 w 52"/>
                <a:gd name="T17" fmla="*/ 185221 h 48"/>
                <a:gd name="T18" fmla="*/ 160578 w 52"/>
                <a:gd name="T19" fmla="*/ 191607 h 48"/>
                <a:gd name="T20" fmla="*/ 277362 w 52"/>
                <a:gd name="T21" fmla="*/ 236316 h 48"/>
                <a:gd name="T22" fmla="*/ 335754 w 52"/>
                <a:gd name="T23" fmla="*/ 261864 h 48"/>
                <a:gd name="T24" fmla="*/ 379548 w 52"/>
                <a:gd name="T25" fmla="*/ 26186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8"/>
                <a:gd name="T41" fmla="*/ 52 w 52"/>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95" name="Freeform 430"/>
            <p:cNvSpPr>
              <a:spLocks/>
            </p:cNvSpPr>
            <p:nvPr/>
          </p:nvSpPr>
          <p:spPr bwMode="auto">
            <a:xfrm flipH="1">
              <a:off x="7422239" y="2098959"/>
              <a:ext cx="938069" cy="556670"/>
            </a:xfrm>
            <a:custGeom>
              <a:avLst/>
              <a:gdLst>
                <a:gd name="T0" fmla="*/ 930797 w 129"/>
                <a:gd name="T1" fmla="*/ 183448 h 88"/>
                <a:gd name="T2" fmla="*/ 676282 w 129"/>
                <a:gd name="T3" fmla="*/ 385873 h 88"/>
                <a:gd name="T4" fmla="*/ 174524 w 129"/>
                <a:gd name="T5" fmla="*/ 474435 h 88"/>
                <a:gd name="T6" fmla="*/ 94534 w 129"/>
                <a:gd name="T7" fmla="*/ 550344 h 88"/>
                <a:gd name="T8" fmla="*/ 43631 w 129"/>
                <a:gd name="T9" fmla="*/ 550344 h 88"/>
                <a:gd name="T10" fmla="*/ 43631 w 129"/>
                <a:gd name="T11" fmla="*/ 544018 h 88"/>
                <a:gd name="T12" fmla="*/ 36359 w 129"/>
                <a:gd name="T13" fmla="*/ 385873 h 88"/>
                <a:gd name="T14" fmla="*/ 305418 w 129"/>
                <a:gd name="T15" fmla="*/ 145493 h 88"/>
                <a:gd name="T16" fmla="*/ 930797 w 129"/>
                <a:gd name="T17" fmla="*/ 183448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88"/>
                <a:gd name="T29" fmla="*/ 129 w 129"/>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96" name="Freeform 431"/>
            <p:cNvSpPr>
              <a:spLocks/>
            </p:cNvSpPr>
            <p:nvPr/>
          </p:nvSpPr>
          <p:spPr bwMode="auto">
            <a:xfrm flipH="1">
              <a:off x="7422239" y="2098959"/>
              <a:ext cx="931898" cy="551292"/>
            </a:xfrm>
            <a:custGeom>
              <a:avLst/>
              <a:gdLst>
                <a:gd name="T0" fmla="*/ 924617 w 128"/>
                <a:gd name="T1" fmla="*/ 183764 h 87"/>
                <a:gd name="T2" fmla="*/ 677082 w 128"/>
                <a:gd name="T3" fmla="*/ 386538 h 87"/>
                <a:gd name="T4" fmla="*/ 167450 w 128"/>
                <a:gd name="T5" fmla="*/ 475252 h 87"/>
                <a:gd name="T6" fmla="*/ 87365 w 128"/>
                <a:gd name="T7" fmla="*/ 551292 h 87"/>
                <a:gd name="T8" fmla="*/ 36402 w 128"/>
                <a:gd name="T9" fmla="*/ 551292 h 87"/>
                <a:gd name="T10" fmla="*/ 36402 w 128"/>
                <a:gd name="T11" fmla="*/ 544955 h 87"/>
                <a:gd name="T12" fmla="*/ 36402 w 128"/>
                <a:gd name="T13" fmla="*/ 386538 h 87"/>
                <a:gd name="T14" fmla="*/ 298499 w 128"/>
                <a:gd name="T15" fmla="*/ 145744 h 87"/>
                <a:gd name="T16" fmla="*/ 924617 w 128"/>
                <a:gd name="T17" fmla="*/ 183764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87"/>
                <a:gd name="T29" fmla="*/ 128 w 12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97" name="Freeform 432"/>
            <p:cNvSpPr>
              <a:spLocks/>
            </p:cNvSpPr>
            <p:nvPr/>
          </p:nvSpPr>
          <p:spPr bwMode="auto">
            <a:xfrm flipH="1">
              <a:off x="7422239" y="2249555"/>
              <a:ext cx="910297" cy="400695"/>
            </a:xfrm>
            <a:custGeom>
              <a:avLst/>
              <a:gdLst>
                <a:gd name="T0" fmla="*/ 903015 w 125"/>
                <a:gd name="T1" fmla="*/ 38161 h 63"/>
                <a:gd name="T2" fmla="*/ 655414 w 125"/>
                <a:gd name="T3" fmla="*/ 235329 h 63"/>
                <a:gd name="T4" fmla="*/ 444225 w 125"/>
                <a:gd name="T5" fmla="*/ 235329 h 63"/>
                <a:gd name="T6" fmla="*/ 619002 w 125"/>
                <a:gd name="T7" fmla="*/ 222608 h 63"/>
                <a:gd name="T8" fmla="*/ 611720 w 125"/>
                <a:gd name="T9" fmla="*/ 178087 h 63"/>
                <a:gd name="T10" fmla="*/ 553461 w 125"/>
                <a:gd name="T11" fmla="*/ 159006 h 63"/>
                <a:gd name="T12" fmla="*/ 400531 w 125"/>
                <a:gd name="T13" fmla="*/ 127205 h 63"/>
                <a:gd name="T14" fmla="*/ 284013 w 125"/>
                <a:gd name="T15" fmla="*/ 165366 h 63"/>
                <a:gd name="T16" fmla="*/ 116518 w 125"/>
                <a:gd name="T17" fmla="*/ 260770 h 63"/>
                <a:gd name="T18" fmla="*/ 80106 w 125"/>
                <a:gd name="T19" fmla="*/ 305291 h 63"/>
                <a:gd name="T20" fmla="*/ 14565 w 125"/>
                <a:gd name="T21" fmla="*/ 394335 h 63"/>
                <a:gd name="T22" fmla="*/ 21847 w 125"/>
                <a:gd name="T23" fmla="*/ 343453 h 63"/>
                <a:gd name="T24" fmla="*/ 87389 w 125"/>
                <a:gd name="T25" fmla="*/ 235329 h 63"/>
                <a:gd name="T26" fmla="*/ 196624 w 125"/>
                <a:gd name="T27" fmla="*/ 127205 h 63"/>
                <a:gd name="T28" fmla="*/ 378684 w 125"/>
                <a:gd name="T29" fmla="*/ 44522 h 63"/>
                <a:gd name="T30" fmla="*/ 655414 w 125"/>
                <a:gd name="T31" fmla="*/ 31801 h 63"/>
                <a:gd name="T32" fmla="*/ 750085 w 125"/>
                <a:gd name="T33" fmla="*/ 19081 h 63"/>
                <a:gd name="T34" fmla="*/ 903015 w 125"/>
                <a:gd name="T35" fmla="*/ 38161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5"/>
                <a:gd name="T55" fmla="*/ 0 h 63"/>
                <a:gd name="T56" fmla="*/ 125 w 12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98" name="Freeform 433"/>
            <p:cNvSpPr>
              <a:spLocks/>
            </p:cNvSpPr>
            <p:nvPr/>
          </p:nvSpPr>
          <p:spPr bwMode="auto">
            <a:xfrm flipH="1">
              <a:off x="7428411" y="2263002"/>
              <a:ext cx="657266" cy="223206"/>
            </a:xfrm>
            <a:custGeom>
              <a:avLst/>
              <a:gdLst>
                <a:gd name="T0" fmla="*/ 657266 w 90"/>
                <a:gd name="T1" fmla="*/ 25509 h 35"/>
                <a:gd name="T2" fmla="*/ 576934 w 90"/>
                <a:gd name="T3" fmla="*/ 159433 h 35"/>
                <a:gd name="T4" fmla="*/ 423571 w 90"/>
                <a:gd name="T5" fmla="*/ 191319 h 35"/>
                <a:gd name="T6" fmla="*/ 416268 w 90"/>
                <a:gd name="T7" fmla="*/ 133924 h 35"/>
                <a:gd name="T8" fmla="*/ 321330 w 90"/>
                <a:gd name="T9" fmla="*/ 127546 h 35"/>
                <a:gd name="T10" fmla="*/ 219089 w 90"/>
                <a:gd name="T11" fmla="*/ 89282 h 35"/>
                <a:gd name="T12" fmla="*/ 51121 w 90"/>
                <a:gd name="T13" fmla="*/ 108414 h 35"/>
                <a:gd name="T14" fmla="*/ 7303 w 90"/>
                <a:gd name="T15" fmla="*/ 102037 h 35"/>
                <a:gd name="T16" fmla="*/ 160665 w 90"/>
                <a:gd name="T17" fmla="*/ 51019 h 35"/>
                <a:gd name="T18" fmla="*/ 423571 w 90"/>
                <a:gd name="T19" fmla="*/ 44641 h 35"/>
                <a:gd name="T20" fmla="*/ 562328 w 90"/>
                <a:gd name="T21" fmla="*/ 12755 h 35"/>
                <a:gd name="T22" fmla="*/ 657266 w 90"/>
                <a:gd name="T23" fmla="*/ 2550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35"/>
                <a:gd name="T38" fmla="*/ 90 w 90"/>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grpSp>
        <p:nvGrpSpPr>
          <p:cNvPr id="15362" name="组合 1694"/>
          <p:cNvGrpSpPr>
            <a:grpSpLocks/>
          </p:cNvGrpSpPr>
          <p:nvPr/>
        </p:nvGrpSpPr>
        <p:grpSpPr bwMode="auto">
          <a:xfrm flipH="1">
            <a:off x="-107950" y="322263"/>
            <a:ext cx="4146550" cy="5003800"/>
            <a:chOff x="1675283" y="2644322"/>
            <a:chExt cx="1470026" cy="2035176"/>
          </a:xfrm>
        </p:grpSpPr>
        <p:grpSp>
          <p:nvGrpSpPr>
            <p:cNvPr id="15371" name="Group 434"/>
            <p:cNvGrpSpPr>
              <a:grpSpLocks/>
            </p:cNvGrpSpPr>
            <p:nvPr/>
          </p:nvGrpSpPr>
          <p:grpSpPr bwMode="auto">
            <a:xfrm>
              <a:off x="1675283" y="2644322"/>
              <a:ext cx="1455738" cy="1979613"/>
              <a:chOff x="2418" y="990"/>
              <a:chExt cx="917" cy="1247"/>
            </a:xfrm>
          </p:grpSpPr>
          <p:sp>
            <p:nvSpPr>
              <p:cNvPr id="15621" name="Freeform 234"/>
              <p:cNvSpPr>
                <a:spLocks/>
              </p:cNvSpPr>
              <p:nvPr/>
            </p:nvSpPr>
            <p:spPr bwMode="auto">
              <a:xfrm>
                <a:off x="2999" y="1033"/>
                <a:ext cx="336" cy="482"/>
              </a:xfrm>
              <a:custGeom>
                <a:avLst/>
                <a:gdLst>
                  <a:gd name="T0" fmla="*/ 73 w 142"/>
                  <a:gd name="T1" fmla="*/ 380 h 204"/>
                  <a:gd name="T2" fmla="*/ 5 w 142"/>
                  <a:gd name="T3" fmla="*/ 300 h 204"/>
                  <a:gd name="T4" fmla="*/ 0 w 142"/>
                  <a:gd name="T5" fmla="*/ 229 h 204"/>
                  <a:gd name="T6" fmla="*/ 45 w 142"/>
                  <a:gd name="T7" fmla="*/ 232 h 204"/>
                  <a:gd name="T8" fmla="*/ 78 w 142"/>
                  <a:gd name="T9" fmla="*/ 279 h 204"/>
                  <a:gd name="T10" fmla="*/ 35 w 142"/>
                  <a:gd name="T11" fmla="*/ 215 h 204"/>
                  <a:gd name="T12" fmla="*/ 0 w 142"/>
                  <a:gd name="T13" fmla="*/ 182 h 204"/>
                  <a:gd name="T14" fmla="*/ 78 w 142"/>
                  <a:gd name="T15" fmla="*/ 222 h 204"/>
                  <a:gd name="T16" fmla="*/ 85 w 142"/>
                  <a:gd name="T17" fmla="*/ 194 h 204"/>
                  <a:gd name="T18" fmla="*/ 59 w 142"/>
                  <a:gd name="T19" fmla="*/ 149 h 204"/>
                  <a:gd name="T20" fmla="*/ 17 w 142"/>
                  <a:gd name="T21" fmla="*/ 104 h 204"/>
                  <a:gd name="T22" fmla="*/ 45 w 142"/>
                  <a:gd name="T23" fmla="*/ 43 h 204"/>
                  <a:gd name="T24" fmla="*/ 95 w 142"/>
                  <a:gd name="T25" fmla="*/ 66 h 204"/>
                  <a:gd name="T26" fmla="*/ 99 w 142"/>
                  <a:gd name="T27" fmla="*/ 38 h 204"/>
                  <a:gd name="T28" fmla="*/ 33 w 142"/>
                  <a:gd name="T29" fmla="*/ 5 h 204"/>
                  <a:gd name="T30" fmla="*/ 85 w 142"/>
                  <a:gd name="T31" fmla="*/ 2 h 204"/>
                  <a:gd name="T32" fmla="*/ 118 w 142"/>
                  <a:gd name="T33" fmla="*/ 21 h 204"/>
                  <a:gd name="T34" fmla="*/ 135 w 142"/>
                  <a:gd name="T35" fmla="*/ 57 h 204"/>
                  <a:gd name="T36" fmla="*/ 192 w 142"/>
                  <a:gd name="T37" fmla="*/ 106 h 204"/>
                  <a:gd name="T38" fmla="*/ 177 w 142"/>
                  <a:gd name="T39" fmla="*/ 146 h 204"/>
                  <a:gd name="T40" fmla="*/ 227 w 142"/>
                  <a:gd name="T41" fmla="*/ 135 h 204"/>
                  <a:gd name="T42" fmla="*/ 253 w 142"/>
                  <a:gd name="T43" fmla="*/ 168 h 204"/>
                  <a:gd name="T44" fmla="*/ 253 w 142"/>
                  <a:gd name="T45" fmla="*/ 198 h 204"/>
                  <a:gd name="T46" fmla="*/ 303 w 142"/>
                  <a:gd name="T47" fmla="*/ 215 h 204"/>
                  <a:gd name="T48" fmla="*/ 241 w 142"/>
                  <a:gd name="T49" fmla="*/ 203 h 204"/>
                  <a:gd name="T50" fmla="*/ 237 w 142"/>
                  <a:gd name="T51" fmla="*/ 229 h 204"/>
                  <a:gd name="T52" fmla="*/ 324 w 142"/>
                  <a:gd name="T53" fmla="*/ 281 h 204"/>
                  <a:gd name="T54" fmla="*/ 336 w 142"/>
                  <a:gd name="T55" fmla="*/ 324 h 204"/>
                  <a:gd name="T56" fmla="*/ 336 w 142"/>
                  <a:gd name="T57" fmla="*/ 385 h 204"/>
                  <a:gd name="T58" fmla="*/ 310 w 142"/>
                  <a:gd name="T59" fmla="*/ 395 h 204"/>
                  <a:gd name="T60" fmla="*/ 279 w 142"/>
                  <a:gd name="T61" fmla="*/ 430 h 204"/>
                  <a:gd name="T62" fmla="*/ 265 w 142"/>
                  <a:gd name="T63" fmla="*/ 480 h 204"/>
                  <a:gd name="T64" fmla="*/ 232 w 142"/>
                  <a:gd name="T65" fmla="*/ 454 h 204"/>
                  <a:gd name="T66" fmla="*/ 258 w 142"/>
                  <a:gd name="T67" fmla="*/ 430 h 204"/>
                  <a:gd name="T68" fmla="*/ 206 w 142"/>
                  <a:gd name="T69" fmla="*/ 428 h 204"/>
                  <a:gd name="T70" fmla="*/ 185 w 142"/>
                  <a:gd name="T71" fmla="*/ 378 h 204"/>
                  <a:gd name="T72" fmla="*/ 163 w 142"/>
                  <a:gd name="T73" fmla="*/ 432 h 204"/>
                  <a:gd name="T74" fmla="*/ 133 w 142"/>
                  <a:gd name="T75" fmla="*/ 378 h 204"/>
                  <a:gd name="T76" fmla="*/ 90 w 142"/>
                  <a:gd name="T77" fmla="*/ 336 h 204"/>
                  <a:gd name="T78" fmla="*/ 97 w 142"/>
                  <a:gd name="T79" fmla="*/ 371 h 204"/>
                  <a:gd name="T80" fmla="*/ 73 w 142"/>
                  <a:gd name="T81" fmla="*/ 380 h 2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2"/>
                  <a:gd name="T124" fmla="*/ 0 h 204"/>
                  <a:gd name="T125" fmla="*/ 142 w 142"/>
                  <a:gd name="T126" fmla="*/ 204 h 2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2" h="204">
                    <a:moveTo>
                      <a:pt x="31" y="161"/>
                    </a:moveTo>
                    <a:cubicBezTo>
                      <a:pt x="15" y="146"/>
                      <a:pt x="22" y="134"/>
                      <a:pt x="2" y="127"/>
                    </a:cubicBezTo>
                    <a:cubicBezTo>
                      <a:pt x="3" y="125"/>
                      <a:pt x="15" y="110"/>
                      <a:pt x="0" y="97"/>
                    </a:cubicBezTo>
                    <a:cubicBezTo>
                      <a:pt x="2" y="93"/>
                      <a:pt x="10" y="106"/>
                      <a:pt x="19" y="98"/>
                    </a:cubicBezTo>
                    <a:cubicBezTo>
                      <a:pt x="28" y="102"/>
                      <a:pt x="20" y="118"/>
                      <a:pt x="33" y="118"/>
                    </a:cubicBezTo>
                    <a:cubicBezTo>
                      <a:pt x="28" y="115"/>
                      <a:pt x="36" y="82"/>
                      <a:pt x="15" y="91"/>
                    </a:cubicBezTo>
                    <a:cubicBezTo>
                      <a:pt x="11" y="84"/>
                      <a:pt x="5" y="78"/>
                      <a:pt x="0" y="77"/>
                    </a:cubicBezTo>
                    <a:cubicBezTo>
                      <a:pt x="20" y="65"/>
                      <a:pt x="28" y="87"/>
                      <a:pt x="33" y="94"/>
                    </a:cubicBezTo>
                    <a:cubicBezTo>
                      <a:pt x="38" y="89"/>
                      <a:pt x="44" y="88"/>
                      <a:pt x="36" y="82"/>
                    </a:cubicBezTo>
                    <a:cubicBezTo>
                      <a:pt x="46" y="75"/>
                      <a:pt x="15" y="73"/>
                      <a:pt x="25" y="63"/>
                    </a:cubicBezTo>
                    <a:cubicBezTo>
                      <a:pt x="17" y="58"/>
                      <a:pt x="8" y="53"/>
                      <a:pt x="7" y="44"/>
                    </a:cubicBezTo>
                    <a:cubicBezTo>
                      <a:pt x="23" y="42"/>
                      <a:pt x="0" y="27"/>
                      <a:pt x="19" y="18"/>
                    </a:cubicBezTo>
                    <a:cubicBezTo>
                      <a:pt x="30" y="35"/>
                      <a:pt x="32" y="31"/>
                      <a:pt x="40" y="28"/>
                    </a:cubicBezTo>
                    <a:cubicBezTo>
                      <a:pt x="30" y="15"/>
                      <a:pt x="47" y="25"/>
                      <a:pt x="42" y="16"/>
                    </a:cubicBezTo>
                    <a:cubicBezTo>
                      <a:pt x="36" y="18"/>
                      <a:pt x="20" y="29"/>
                      <a:pt x="14" y="2"/>
                    </a:cubicBezTo>
                    <a:cubicBezTo>
                      <a:pt x="19" y="7"/>
                      <a:pt x="30" y="0"/>
                      <a:pt x="36" y="1"/>
                    </a:cubicBezTo>
                    <a:cubicBezTo>
                      <a:pt x="38" y="17"/>
                      <a:pt x="50" y="9"/>
                      <a:pt x="50" y="9"/>
                    </a:cubicBezTo>
                    <a:cubicBezTo>
                      <a:pt x="45" y="20"/>
                      <a:pt x="46" y="26"/>
                      <a:pt x="57" y="24"/>
                    </a:cubicBezTo>
                    <a:cubicBezTo>
                      <a:pt x="58" y="28"/>
                      <a:pt x="77" y="36"/>
                      <a:pt x="81" y="45"/>
                    </a:cubicBezTo>
                    <a:cubicBezTo>
                      <a:pt x="66" y="51"/>
                      <a:pt x="68" y="59"/>
                      <a:pt x="75" y="62"/>
                    </a:cubicBezTo>
                    <a:cubicBezTo>
                      <a:pt x="83" y="52"/>
                      <a:pt x="88" y="62"/>
                      <a:pt x="96" y="57"/>
                    </a:cubicBezTo>
                    <a:cubicBezTo>
                      <a:pt x="100" y="62"/>
                      <a:pt x="104" y="66"/>
                      <a:pt x="107" y="71"/>
                    </a:cubicBezTo>
                    <a:cubicBezTo>
                      <a:pt x="101" y="74"/>
                      <a:pt x="119" y="81"/>
                      <a:pt x="107" y="84"/>
                    </a:cubicBezTo>
                    <a:cubicBezTo>
                      <a:pt x="112" y="89"/>
                      <a:pt x="120" y="93"/>
                      <a:pt x="128" y="91"/>
                    </a:cubicBezTo>
                    <a:cubicBezTo>
                      <a:pt x="116" y="100"/>
                      <a:pt x="111" y="89"/>
                      <a:pt x="102" y="86"/>
                    </a:cubicBezTo>
                    <a:cubicBezTo>
                      <a:pt x="102" y="90"/>
                      <a:pt x="102" y="94"/>
                      <a:pt x="100" y="97"/>
                    </a:cubicBezTo>
                    <a:cubicBezTo>
                      <a:pt x="112" y="106"/>
                      <a:pt x="124" y="89"/>
                      <a:pt x="137" y="119"/>
                    </a:cubicBezTo>
                    <a:cubicBezTo>
                      <a:pt x="134" y="126"/>
                      <a:pt x="138" y="132"/>
                      <a:pt x="142" y="137"/>
                    </a:cubicBezTo>
                    <a:cubicBezTo>
                      <a:pt x="142" y="163"/>
                      <a:pt x="142" y="163"/>
                      <a:pt x="142" y="163"/>
                    </a:cubicBezTo>
                    <a:cubicBezTo>
                      <a:pt x="137" y="164"/>
                      <a:pt x="133" y="165"/>
                      <a:pt x="131" y="167"/>
                    </a:cubicBezTo>
                    <a:cubicBezTo>
                      <a:pt x="136" y="177"/>
                      <a:pt x="124" y="175"/>
                      <a:pt x="118" y="182"/>
                    </a:cubicBezTo>
                    <a:cubicBezTo>
                      <a:pt x="112" y="190"/>
                      <a:pt x="116" y="200"/>
                      <a:pt x="112" y="203"/>
                    </a:cubicBezTo>
                    <a:cubicBezTo>
                      <a:pt x="107" y="192"/>
                      <a:pt x="105" y="204"/>
                      <a:pt x="98" y="192"/>
                    </a:cubicBezTo>
                    <a:cubicBezTo>
                      <a:pt x="103" y="192"/>
                      <a:pt x="112" y="185"/>
                      <a:pt x="109" y="182"/>
                    </a:cubicBezTo>
                    <a:cubicBezTo>
                      <a:pt x="105" y="186"/>
                      <a:pt x="96" y="183"/>
                      <a:pt x="87" y="181"/>
                    </a:cubicBezTo>
                    <a:cubicBezTo>
                      <a:pt x="85" y="175"/>
                      <a:pt x="89" y="164"/>
                      <a:pt x="78" y="160"/>
                    </a:cubicBezTo>
                    <a:cubicBezTo>
                      <a:pt x="82" y="179"/>
                      <a:pt x="69" y="170"/>
                      <a:pt x="69" y="183"/>
                    </a:cubicBezTo>
                    <a:cubicBezTo>
                      <a:pt x="55" y="171"/>
                      <a:pt x="70" y="161"/>
                      <a:pt x="56" y="160"/>
                    </a:cubicBezTo>
                    <a:cubicBezTo>
                      <a:pt x="54" y="160"/>
                      <a:pt x="49" y="134"/>
                      <a:pt x="38" y="142"/>
                    </a:cubicBezTo>
                    <a:cubicBezTo>
                      <a:pt x="37" y="142"/>
                      <a:pt x="54" y="153"/>
                      <a:pt x="41" y="157"/>
                    </a:cubicBezTo>
                    <a:cubicBezTo>
                      <a:pt x="42" y="158"/>
                      <a:pt x="35" y="164"/>
                      <a:pt x="31" y="161"/>
                    </a:cubicBezTo>
                    <a:close/>
                  </a:path>
                </a:pathLst>
              </a:custGeom>
              <a:solidFill>
                <a:srgbClr val="E3DB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22" name="Freeform 235"/>
              <p:cNvSpPr>
                <a:spLocks/>
              </p:cNvSpPr>
              <p:nvPr/>
            </p:nvSpPr>
            <p:spPr bwMode="auto">
              <a:xfrm>
                <a:off x="3044" y="1500"/>
                <a:ext cx="291" cy="303"/>
              </a:xfrm>
              <a:custGeom>
                <a:avLst/>
                <a:gdLst>
                  <a:gd name="T0" fmla="*/ 26 w 123"/>
                  <a:gd name="T1" fmla="*/ 83 h 128"/>
                  <a:gd name="T2" fmla="*/ 111 w 123"/>
                  <a:gd name="T3" fmla="*/ 31 h 128"/>
                  <a:gd name="T4" fmla="*/ 196 w 123"/>
                  <a:gd name="T5" fmla="*/ 54 h 128"/>
                  <a:gd name="T6" fmla="*/ 251 w 123"/>
                  <a:gd name="T7" fmla="*/ 47 h 128"/>
                  <a:gd name="T8" fmla="*/ 289 w 123"/>
                  <a:gd name="T9" fmla="*/ 19 h 128"/>
                  <a:gd name="T10" fmla="*/ 291 w 123"/>
                  <a:gd name="T11" fmla="*/ 17 h 128"/>
                  <a:gd name="T12" fmla="*/ 291 w 123"/>
                  <a:gd name="T13" fmla="*/ 251 h 128"/>
                  <a:gd name="T14" fmla="*/ 234 w 123"/>
                  <a:gd name="T15" fmla="*/ 256 h 128"/>
                  <a:gd name="T16" fmla="*/ 142 w 123"/>
                  <a:gd name="T17" fmla="*/ 204 h 128"/>
                  <a:gd name="T18" fmla="*/ 62 w 123"/>
                  <a:gd name="T19" fmla="*/ 135 h 128"/>
                  <a:gd name="T20" fmla="*/ 35 w 123"/>
                  <a:gd name="T21" fmla="*/ 116 h 128"/>
                  <a:gd name="T22" fmla="*/ 26 w 123"/>
                  <a:gd name="T23" fmla="*/ 83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128"/>
                  <a:gd name="T38" fmla="*/ 123 w 123"/>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128">
                    <a:moveTo>
                      <a:pt x="11" y="35"/>
                    </a:moveTo>
                    <a:cubicBezTo>
                      <a:pt x="16" y="34"/>
                      <a:pt x="50" y="42"/>
                      <a:pt x="47" y="13"/>
                    </a:cubicBezTo>
                    <a:cubicBezTo>
                      <a:pt x="67" y="17"/>
                      <a:pt x="82" y="0"/>
                      <a:pt x="83" y="23"/>
                    </a:cubicBezTo>
                    <a:cubicBezTo>
                      <a:pt x="90" y="26"/>
                      <a:pt x="92" y="3"/>
                      <a:pt x="106" y="20"/>
                    </a:cubicBezTo>
                    <a:cubicBezTo>
                      <a:pt x="113" y="17"/>
                      <a:pt x="119" y="12"/>
                      <a:pt x="122" y="8"/>
                    </a:cubicBezTo>
                    <a:cubicBezTo>
                      <a:pt x="122" y="8"/>
                      <a:pt x="123" y="7"/>
                      <a:pt x="123" y="7"/>
                    </a:cubicBezTo>
                    <a:cubicBezTo>
                      <a:pt x="123" y="106"/>
                      <a:pt x="123" y="106"/>
                      <a:pt x="123" y="106"/>
                    </a:cubicBezTo>
                    <a:cubicBezTo>
                      <a:pt x="116" y="106"/>
                      <a:pt x="113" y="115"/>
                      <a:pt x="99" y="108"/>
                    </a:cubicBezTo>
                    <a:cubicBezTo>
                      <a:pt x="91" y="128"/>
                      <a:pt x="70" y="94"/>
                      <a:pt x="60" y="86"/>
                    </a:cubicBezTo>
                    <a:cubicBezTo>
                      <a:pt x="71" y="69"/>
                      <a:pt x="34" y="76"/>
                      <a:pt x="26" y="57"/>
                    </a:cubicBezTo>
                    <a:cubicBezTo>
                      <a:pt x="24" y="53"/>
                      <a:pt x="26" y="42"/>
                      <a:pt x="15" y="49"/>
                    </a:cubicBezTo>
                    <a:cubicBezTo>
                      <a:pt x="14" y="49"/>
                      <a:pt x="0" y="37"/>
                      <a:pt x="11" y="35"/>
                    </a:cubicBezTo>
                    <a:close/>
                  </a:path>
                </a:pathLst>
              </a:custGeom>
              <a:solidFill>
                <a:srgbClr val="E3DB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23" name="Freeform 236"/>
              <p:cNvSpPr>
                <a:spLocks/>
              </p:cNvSpPr>
              <p:nvPr/>
            </p:nvSpPr>
            <p:spPr bwMode="auto">
              <a:xfrm>
                <a:off x="2456" y="1434"/>
                <a:ext cx="867" cy="801"/>
              </a:xfrm>
              <a:custGeom>
                <a:avLst/>
                <a:gdLst>
                  <a:gd name="T0" fmla="*/ 161 w 367"/>
                  <a:gd name="T1" fmla="*/ 170 h 339"/>
                  <a:gd name="T2" fmla="*/ 260 w 367"/>
                  <a:gd name="T3" fmla="*/ 97 h 339"/>
                  <a:gd name="T4" fmla="*/ 416 w 367"/>
                  <a:gd name="T5" fmla="*/ 73 h 339"/>
                  <a:gd name="T6" fmla="*/ 513 w 367"/>
                  <a:gd name="T7" fmla="*/ 109 h 339"/>
                  <a:gd name="T8" fmla="*/ 572 w 367"/>
                  <a:gd name="T9" fmla="*/ 239 h 339"/>
                  <a:gd name="T10" fmla="*/ 579 w 367"/>
                  <a:gd name="T11" fmla="*/ 336 h 339"/>
                  <a:gd name="T12" fmla="*/ 595 w 367"/>
                  <a:gd name="T13" fmla="*/ 413 h 339"/>
                  <a:gd name="T14" fmla="*/ 690 w 367"/>
                  <a:gd name="T15" fmla="*/ 484 h 339"/>
                  <a:gd name="T16" fmla="*/ 780 w 367"/>
                  <a:gd name="T17" fmla="*/ 536 h 339"/>
                  <a:gd name="T18" fmla="*/ 817 w 367"/>
                  <a:gd name="T19" fmla="*/ 565 h 339"/>
                  <a:gd name="T20" fmla="*/ 775 w 367"/>
                  <a:gd name="T21" fmla="*/ 662 h 339"/>
                  <a:gd name="T22" fmla="*/ 756 w 367"/>
                  <a:gd name="T23" fmla="*/ 697 h 339"/>
                  <a:gd name="T24" fmla="*/ 777 w 367"/>
                  <a:gd name="T25" fmla="*/ 782 h 339"/>
                  <a:gd name="T26" fmla="*/ 671 w 367"/>
                  <a:gd name="T27" fmla="*/ 780 h 339"/>
                  <a:gd name="T28" fmla="*/ 664 w 367"/>
                  <a:gd name="T29" fmla="*/ 801 h 339"/>
                  <a:gd name="T30" fmla="*/ 543 w 367"/>
                  <a:gd name="T31" fmla="*/ 801 h 339"/>
                  <a:gd name="T32" fmla="*/ 546 w 367"/>
                  <a:gd name="T33" fmla="*/ 794 h 339"/>
                  <a:gd name="T34" fmla="*/ 517 w 367"/>
                  <a:gd name="T35" fmla="*/ 801 h 339"/>
                  <a:gd name="T36" fmla="*/ 253 w 367"/>
                  <a:gd name="T37" fmla="*/ 801 h 339"/>
                  <a:gd name="T38" fmla="*/ 246 w 367"/>
                  <a:gd name="T39" fmla="*/ 723 h 339"/>
                  <a:gd name="T40" fmla="*/ 295 w 367"/>
                  <a:gd name="T41" fmla="*/ 711 h 339"/>
                  <a:gd name="T42" fmla="*/ 324 w 367"/>
                  <a:gd name="T43" fmla="*/ 725 h 339"/>
                  <a:gd name="T44" fmla="*/ 300 w 367"/>
                  <a:gd name="T45" fmla="*/ 695 h 339"/>
                  <a:gd name="T46" fmla="*/ 321 w 367"/>
                  <a:gd name="T47" fmla="*/ 664 h 339"/>
                  <a:gd name="T48" fmla="*/ 369 w 367"/>
                  <a:gd name="T49" fmla="*/ 664 h 339"/>
                  <a:gd name="T50" fmla="*/ 376 w 367"/>
                  <a:gd name="T51" fmla="*/ 633 h 339"/>
                  <a:gd name="T52" fmla="*/ 250 w 367"/>
                  <a:gd name="T53" fmla="*/ 645 h 339"/>
                  <a:gd name="T54" fmla="*/ 118 w 367"/>
                  <a:gd name="T55" fmla="*/ 539 h 339"/>
                  <a:gd name="T56" fmla="*/ 78 w 367"/>
                  <a:gd name="T57" fmla="*/ 513 h 339"/>
                  <a:gd name="T58" fmla="*/ 0 w 367"/>
                  <a:gd name="T59" fmla="*/ 463 h 339"/>
                  <a:gd name="T60" fmla="*/ 47 w 367"/>
                  <a:gd name="T61" fmla="*/ 468 h 339"/>
                  <a:gd name="T62" fmla="*/ 19 w 367"/>
                  <a:gd name="T63" fmla="*/ 418 h 339"/>
                  <a:gd name="T64" fmla="*/ 35 w 367"/>
                  <a:gd name="T65" fmla="*/ 411 h 339"/>
                  <a:gd name="T66" fmla="*/ 116 w 367"/>
                  <a:gd name="T67" fmla="*/ 437 h 339"/>
                  <a:gd name="T68" fmla="*/ 229 w 367"/>
                  <a:gd name="T69" fmla="*/ 418 h 339"/>
                  <a:gd name="T70" fmla="*/ 331 w 367"/>
                  <a:gd name="T71" fmla="*/ 383 h 339"/>
                  <a:gd name="T72" fmla="*/ 298 w 367"/>
                  <a:gd name="T73" fmla="*/ 312 h 339"/>
                  <a:gd name="T74" fmla="*/ 227 w 367"/>
                  <a:gd name="T75" fmla="*/ 262 h 339"/>
                  <a:gd name="T76" fmla="*/ 184 w 367"/>
                  <a:gd name="T77" fmla="*/ 194 h 339"/>
                  <a:gd name="T78" fmla="*/ 161 w 367"/>
                  <a:gd name="T79" fmla="*/ 170 h 33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67"/>
                  <a:gd name="T121" fmla="*/ 0 h 339"/>
                  <a:gd name="T122" fmla="*/ 367 w 367"/>
                  <a:gd name="T123" fmla="*/ 339 h 33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67" h="339">
                    <a:moveTo>
                      <a:pt x="68" y="72"/>
                    </a:moveTo>
                    <a:cubicBezTo>
                      <a:pt x="110" y="54"/>
                      <a:pt x="66" y="15"/>
                      <a:pt x="110" y="41"/>
                    </a:cubicBezTo>
                    <a:cubicBezTo>
                      <a:pt x="133" y="82"/>
                      <a:pt x="123" y="2"/>
                      <a:pt x="176" y="31"/>
                    </a:cubicBezTo>
                    <a:cubicBezTo>
                      <a:pt x="180" y="0"/>
                      <a:pt x="189" y="58"/>
                      <a:pt x="217" y="46"/>
                    </a:cubicBezTo>
                    <a:cubicBezTo>
                      <a:pt x="258" y="87"/>
                      <a:pt x="224" y="76"/>
                      <a:pt x="242" y="101"/>
                    </a:cubicBezTo>
                    <a:cubicBezTo>
                      <a:pt x="272" y="91"/>
                      <a:pt x="245" y="128"/>
                      <a:pt x="245" y="142"/>
                    </a:cubicBezTo>
                    <a:cubicBezTo>
                      <a:pt x="270" y="152"/>
                      <a:pt x="252" y="175"/>
                      <a:pt x="252" y="175"/>
                    </a:cubicBezTo>
                    <a:cubicBezTo>
                      <a:pt x="265" y="183"/>
                      <a:pt x="285" y="170"/>
                      <a:pt x="292" y="205"/>
                    </a:cubicBezTo>
                    <a:cubicBezTo>
                      <a:pt x="283" y="226"/>
                      <a:pt x="321" y="246"/>
                      <a:pt x="330" y="227"/>
                    </a:cubicBezTo>
                    <a:cubicBezTo>
                      <a:pt x="344" y="225"/>
                      <a:pt x="332" y="245"/>
                      <a:pt x="346" y="239"/>
                    </a:cubicBezTo>
                    <a:cubicBezTo>
                      <a:pt x="367" y="278"/>
                      <a:pt x="360" y="281"/>
                      <a:pt x="328" y="280"/>
                    </a:cubicBezTo>
                    <a:cubicBezTo>
                      <a:pt x="311" y="284"/>
                      <a:pt x="337" y="298"/>
                      <a:pt x="320" y="295"/>
                    </a:cubicBezTo>
                    <a:cubicBezTo>
                      <a:pt x="313" y="294"/>
                      <a:pt x="350" y="322"/>
                      <a:pt x="329" y="331"/>
                    </a:cubicBezTo>
                    <a:cubicBezTo>
                      <a:pt x="317" y="312"/>
                      <a:pt x="298" y="323"/>
                      <a:pt x="284" y="330"/>
                    </a:cubicBezTo>
                    <a:cubicBezTo>
                      <a:pt x="287" y="334"/>
                      <a:pt x="282" y="336"/>
                      <a:pt x="281" y="339"/>
                    </a:cubicBezTo>
                    <a:cubicBezTo>
                      <a:pt x="230" y="339"/>
                      <a:pt x="230" y="339"/>
                      <a:pt x="230" y="339"/>
                    </a:cubicBezTo>
                    <a:cubicBezTo>
                      <a:pt x="230" y="338"/>
                      <a:pt x="230" y="337"/>
                      <a:pt x="231" y="336"/>
                    </a:cubicBezTo>
                    <a:cubicBezTo>
                      <a:pt x="224" y="334"/>
                      <a:pt x="218" y="335"/>
                      <a:pt x="219" y="339"/>
                    </a:cubicBezTo>
                    <a:cubicBezTo>
                      <a:pt x="107" y="339"/>
                      <a:pt x="107" y="339"/>
                      <a:pt x="107" y="339"/>
                    </a:cubicBezTo>
                    <a:cubicBezTo>
                      <a:pt x="127" y="325"/>
                      <a:pt x="117" y="319"/>
                      <a:pt x="104" y="306"/>
                    </a:cubicBezTo>
                    <a:cubicBezTo>
                      <a:pt x="104" y="306"/>
                      <a:pt x="113" y="285"/>
                      <a:pt x="125" y="301"/>
                    </a:cubicBezTo>
                    <a:cubicBezTo>
                      <a:pt x="118" y="309"/>
                      <a:pt x="125" y="316"/>
                      <a:pt x="137" y="307"/>
                    </a:cubicBezTo>
                    <a:cubicBezTo>
                      <a:pt x="136" y="305"/>
                      <a:pt x="139" y="298"/>
                      <a:pt x="127" y="294"/>
                    </a:cubicBezTo>
                    <a:cubicBezTo>
                      <a:pt x="129" y="291"/>
                      <a:pt x="129" y="288"/>
                      <a:pt x="136" y="281"/>
                    </a:cubicBezTo>
                    <a:cubicBezTo>
                      <a:pt x="142" y="277"/>
                      <a:pt x="148" y="291"/>
                      <a:pt x="156" y="281"/>
                    </a:cubicBezTo>
                    <a:cubicBezTo>
                      <a:pt x="163" y="298"/>
                      <a:pt x="175" y="293"/>
                      <a:pt x="159" y="268"/>
                    </a:cubicBezTo>
                    <a:cubicBezTo>
                      <a:pt x="146" y="249"/>
                      <a:pt x="128" y="290"/>
                      <a:pt x="106" y="273"/>
                    </a:cubicBezTo>
                    <a:cubicBezTo>
                      <a:pt x="83" y="292"/>
                      <a:pt x="83" y="228"/>
                      <a:pt x="50" y="228"/>
                    </a:cubicBezTo>
                    <a:cubicBezTo>
                      <a:pt x="45" y="232"/>
                      <a:pt x="45" y="216"/>
                      <a:pt x="33" y="217"/>
                    </a:cubicBezTo>
                    <a:cubicBezTo>
                      <a:pt x="26" y="217"/>
                      <a:pt x="1" y="215"/>
                      <a:pt x="0" y="196"/>
                    </a:cubicBezTo>
                    <a:cubicBezTo>
                      <a:pt x="7" y="200"/>
                      <a:pt x="14" y="200"/>
                      <a:pt x="20" y="198"/>
                    </a:cubicBezTo>
                    <a:cubicBezTo>
                      <a:pt x="14" y="194"/>
                      <a:pt x="29" y="180"/>
                      <a:pt x="8" y="177"/>
                    </a:cubicBezTo>
                    <a:cubicBezTo>
                      <a:pt x="6" y="169"/>
                      <a:pt x="8" y="164"/>
                      <a:pt x="15" y="174"/>
                    </a:cubicBezTo>
                    <a:cubicBezTo>
                      <a:pt x="25" y="174"/>
                      <a:pt x="31" y="154"/>
                      <a:pt x="49" y="185"/>
                    </a:cubicBezTo>
                    <a:cubicBezTo>
                      <a:pt x="76" y="194"/>
                      <a:pt x="65" y="178"/>
                      <a:pt x="97" y="177"/>
                    </a:cubicBezTo>
                    <a:cubicBezTo>
                      <a:pt x="108" y="199"/>
                      <a:pt x="100" y="172"/>
                      <a:pt x="140" y="162"/>
                    </a:cubicBezTo>
                    <a:cubicBezTo>
                      <a:pt x="136" y="142"/>
                      <a:pt x="105" y="147"/>
                      <a:pt x="126" y="132"/>
                    </a:cubicBezTo>
                    <a:cubicBezTo>
                      <a:pt x="125" y="132"/>
                      <a:pt x="101" y="137"/>
                      <a:pt x="96" y="111"/>
                    </a:cubicBezTo>
                    <a:cubicBezTo>
                      <a:pt x="94" y="96"/>
                      <a:pt x="82" y="105"/>
                      <a:pt x="78" y="82"/>
                    </a:cubicBezTo>
                    <a:cubicBezTo>
                      <a:pt x="60" y="88"/>
                      <a:pt x="68" y="73"/>
                      <a:pt x="68" y="72"/>
                    </a:cubicBezTo>
                    <a:close/>
                  </a:path>
                </a:pathLst>
              </a:custGeom>
              <a:solidFill>
                <a:srgbClr val="E3DB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24" name="Freeform 237"/>
              <p:cNvSpPr>
                <a:spLocks/>
              </p:cNvSpPr>
              <p:nvPr/>
            </p:nvSpPr>
            <p:spPr bwMode="auto">
              <a:xfrm>
                <a:off x="2506" y="2048"/>
                <a:ext cx="170" cy="187"/>
              </a:xfrm>
              <a:custGeom>
                <a:avLst/>
                <a:gdLst>
                  <a:gd name="T0" fmla="*/ 19 w 72"/>
                  <a:gd name="T1" fmla="*/ 114 h 79"/>
                  <a:gd name="T2" fmla="*/ 24 w 72"/>
                  <a:gd name="T3" fmla="*/ 95 h 79"/>
                  <a:gd name="T4" fmla="*/ 2 w 72"/>
                  <a:gd name="T5" fmla="*/ 88 h 79"/>
                  <a:gd name="T6" fmla="*/ 17 w 72"/>
                  <a:gd name="T7" fmla="*/ 71 h 79"/>
                  <a:gd name="T8" fmla="*/ 28 w 72"/>
                  <a:gd name="T9" fmla="*/ 71 h 79"/>
                  <a:gd name="T10" fmla="*/ 35 w 72"/>
                  <a:gd name="T11" fmla="*/ 59 h 79"/>
                  <a:gd name="T12" fmla="*/ 5 w 72"/>
                  <a:gd name="T13" fmla="*/ 24 h 79"/>
                  <a:gd name="T14" fmla="*/ 26 w 72"/>
                  <a:gd name="T15" fmla="*/ 26 h 79"/>
                  <a:gd name="T16" fmla="*/ 31 w 72"/>
                  <a:gd name="T17" fmla="*/ 5 h 79"/>
                  <a:gd name="T18" fmla="*/ 64 w 72"/>
                  <a:gd name="T19" fmla="*/ 12 h 79"/>
                  <a:gd name="T20" fmla="*/ 87 w 72"/>
                  <a:gd name="T21" fmla="*/ 0 h 79"/>
                  <a:gd name="T22" fmla="*/ 113 w 72"/>
                  <a:gd name="T23" fmla="*/ 47 h 79"/>
                  <a:gd name="T24" fmla="*/ 118 w 72"/>
                  <a:gd name="T25" fmla="*/ 90 h 79"/>
                  <a:gd name="T26" fmla="*/ 78 w 72"/>
                  <a:gd name="T27" fmla="*/ 140 h 79"/>
                  <a:gd name="T28" fmla="*/ 83 w 72"/>
                  <a:gd name="T29" fmla="*/ 149 h 79"/>
                  <a:gd name="T30" fmla="*/ 66 w 72"/>
                  <a:gd name="T31" fmla="*/ 163 h 79"/>
                  <a:gd name="T32" fmla="*/ 78 w 72"/>
                  <a:gd name="T33" fmla="*/ 187 h 79"/>
                  <a:gd name="T34" fmla="*/ 45 w 72"/>
                  <a:gd name="T35" fmla="*/ 187 h 79"/>
                  <a:gd name="T36" fmla="*/ 45 w 72"/>
                  <a:gd name="T37" fmla="*/ 168 h 79"/>
                  <a:gd name="T38" fmla="*/ 19 w 72"/>
                  <a:gd name="T39" fmla="*/ 114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79"/>
                  <a:gd name="T62" fmla="*/ 72 w 72"/>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25" name="Freeform 238"/>
              <p:cNvSpPr>
                <a:spLocks/>
              </p:cNvSpPr>
              <p:nvPr/>
            </p:nvSpPr>
            <p:spPr bwMode="auto">
              <a:xfrm>
                <a:off x="2704" y="1271"/>
                <a:ext cx="213" cy="383"/>
              </a:xfrm>
              <a:custGeom>
                <a:avLst/>
                <a:gdLst>
                  <a:gd name="T0" fmla="*/ 213 w 90"/>
                  <a:gd name="T1" fmla="*/ 383 h 162"/>
                  <a:gd name="T2" fmla="*/ 128 w 90"/>
                  <a:gd name="T3" fmla="*/ 118 h 162"/>
                  <a:gd name="T4" fmla="*/ 99 w 90"/>
                  <a:gd name="T5" fmla="*/ 28 h 162"/>
                  <a:gd name="T6" fmla="*/ 0 w 90"/>
                  <a:gd name="T7" fmla="*/ 92 h 162"/>
                  <a:gd name="T8" fmla="*/ 9 w 90"/>
                  <a:gd name="T9" fmla="*/ 99 h 162"/>
                  <a:gd name="T10" fmla="*/ 95 w 90"/>
                  <a:gd name="T11" fmla="*/ 35 h 162"/>
                  <a:gd name="T12" fmla="*/ 116 w 90"/>
                  <a:gd name="T13" fmla="*/ 118 h 162"/>
                  <a:gd name="T14" fmla="*/ 199 w 90"/>
                  <a:gd name="T15" fmla="*/ 381 h 162"/>
                  <a:gd name="T16" fmla="*/ 208 w 90"/>
                  <a:gd name="T17" fmla="*/ 383 h 162"/>
                  <a:gd name="T18" fmla="*/ 208 w 90"/>
                  <a:gd name="T19" fmla="*/ 383 h 162"/>
                  <a:gd name="T20" fmla="*/ 213 w 90"/>
                  <a:gd name="T21" fmla="*/ 383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162"/>
                  <a:gd name="T35" fmla="*/ 90 w 90"/>
                  <a:gd name="T36" fmla="*/ 162 h 1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162">
                    <a:moveTo>
                      <a:pt x="90" y="162"/>
                    </a:moveTo>
                    <a:cubicBezTo>
                      <a:pt x="60" y="134"/>
                      <a:pt x="59" y="87"/>
                      <a:pt x="54" y="50"/>
                    </a:cubicBezTo>
                    <a:cubicBezTo>
                      <a:pt x="51" y="30"/>
                      <a:pt x="50" y="18"/>
                      <a:pt x="42" y="12"/>
                    </a:cubicBezTo>
                    <a:cubicBezTo>
                      <a:pt x="25" y="0"/>
                      <a:pt x="7" y="40"/>
                      <a:pt x="0" y="39"/>
                    </a:cubicBezTo>
                    <a:cubicBezTo>
                      <a:pt x="0" y="39"/>
                      <a:pt x="1" y="43"/>
                      <a:pt x="4" y="42"/>
                    </a:cubicBezTo>
                    <a:cubicBezTo>
                      <a:pt x="9" y="41"/>
                      <a:pt x="28" y="6"/>
                      <a:pt x="40" y="15"/>
                    </a:cubicBezTo>
                    <a:cubicBezTo>
                      <a:pt x="46" y="20"/>
                      <a:pt x="46" y="34"/>
                      <a:pt x="49" y="50"/>
                    </a:cubicBezTo>
                    <a:cubicBezTo>
                      <a:pt x="55" y="88"/>
                      <a:pt x="56" y="133"/>
                      <a:pt x="84" y="161"/>
                    </a:cubicBezTo>
                    <a:cubicBezTo>
                      <a:pt x="85" y="162"/>
                      <a:pt x="86" y="162"/>
                      <a:pt x="88" y="162"/>
                    </a:cubicBezTo>
                    <a:cubicBezTo>
                      <a:pt x="88" y="162"/>
                      <a:pt x="88" y="162"/>
                      <a:pt x="88" y="162"/>
                    </a:cubicBezTo>
                    <a:cubicBezTo>
                      <a:pt x="89" y="162"/>
                      <a:pt x="89" y="162"/>
                      <a:pt x="90" y="162"/>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26" name="Freeform 239"/>
              <p:cNvSpPr>
                <a:spLocks/>
              </p:cNvSpPr>
              <p:nvPr/>
            </p:nvSpPr>
            <p:spPr bwMode="auto">
              <a:xfrm>
                <a:off x="2723" y="1278"/>
                <a:ext cx="191" cy="376"/>
              </a:xfrm>
              <a:custGeom>
                <a:avLst/>
                <a:gdLst>
                  <a:gd name="T0" fmla="*/ 184 w 81"/>
                  <a:gd name="T1" fmla="*/ 367 h 159"/>
                  <a:gd name="T2" fmla="*/ 106 w 81"/>
                  <a:gd name="T3" fmla="*/ 111 h 159"/>
                  <a:gd name="T4" fmla="*/ 78 w 81"/>
                  <a:gd name="T5" fmla="*/ 21 h 159"/>
                  <a:gd name="T6" fmla="*/ 2 w 81"/>
                  <a:gd name="T7" fmla="*/ 69 h 159"/>
                  <a:gd name="T8" fmla="*/ 12 w 81"/>
                  <a:gd name="T9" fmla="*/ 66 h 159"/>
                  <a:gd name="T10" fmla="*/ 78 w 81"/>
                  <a:gd name="T11" fmla="*/ 26 h 159"/>
                  <a:gd name="T12" fmla="*/ 101 w 81"/>
                  <a:gd name="T13" fmla="*/ 111 h 159"/>
                  <a:gd name="T14" fmla="*/ 177 w 81"/>
                  <a:gd name="T15" fmla="*/ 369 h 159"/>
                  <a:gd name="T16" fmla="*/ 184 w 81"/>
                  <a:gd name="T17" fmla="*/ 367 h 1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
                  <a:gd name="T28" fmla="*/ 0 h 159"/>
                  <a:gd name="T29" fmla="*/ 81 w 81"/>
                  <a:gd name="T30" fmla="*/ 159 h 1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 h="159">
                    <a:moveTo>
                      <a:pt x="78" y="155"/>
                    </a:moveTo>
                    <a:cubicBezTo>
                      <a:pt x="50" y="130"/>
                      <a:pt x="50" y="82"/>
                      <a:pt x="45" y="47"/>
                    </a:cubicBezTo>
                    <a:cubicBezTo>
                      <a:pt x="42" y="27"/>
                      <a:pt x="42" y="14"/>
                      <a:pt x="33" y="9"/>
                    </a:cubicBezTo>
                    <a:cubicBezTo>
                      <a:pt x="19" y="0"/>
                      <a:pt x="4" y="25"/>
                      <a:pt x="1" y="29"/>
                    </a:cubicBezTo>
                    <a:cubicBezTo>
                      <a:pt x="0" y="31"/>
                      <a:pt x="1" y="32"/>
                      <a:pt x="5" y="28"/>
                    </a:cubicBezTo>
                    <a:cubicBezTo>
                      <a:pt x="9" y="22"/>
                      <a:pt x="21" y="1"/>
                      <a:pt x="33" y="11"/>
                    </a:cubicBezTo>
                    <a:cubicBezTo>
                      <a:pt x="39" y="15"/>
                      <a:pt x="40" y="31"/>
                      <a:pt x="43" y="47"/>
                    </a:cubicBezTo>
                    <a:cubicBezTo>
                      <a:pt x="49" y="85"/>
                      <a:pt x="48" y="130"/>
                      <a:pt x="75" y="156"/>
                    </a:cubicBezTo>
                    <a:cubicBezTo>
                      <a:pt x="79" y="159"/>
                      <a:pt x="81" y="159"/>
                      <a:pt x="78" y="155"/>
                    </a:cubicBezTo>
                    <a:close/>
                  </a:path>
                </a:pathLst>
              </a:custGeom>
              <a:solidFill>
                <a:srgbClr val="BFBC7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27" name="Freeform 240"/>
              <p:cNvSpPr>
                <a:spLocks/>
              </p:cNvSpPr>
              <p:nvPr/>
            </p:nvSpPr>
            <p:spPr bwMode="auto">
              <a:xfrm>
                <a:off x="2562" y="1361"/>
                <a:ext cx="180" cy="196"/>
              </a:xfrm>
              <a:custGeom>
                <a:avLst/>
                <a:gdLst>
                  <a:gd name="T0" fmla="*/ 147 w 76"/>
                  <a:gd name="T1" fmla="*/ 0 h 83"/>
                  <a:gd name="T2" fmla="*/ 152 w 76"/>
                  <a:gd name="T3" fmla="*/ 68 h 83"/>
                  <a:gd name="T4" fmla="*/ 76 w 76"/>
                  <a:gd name="T5" fmla="*/ 158 h 83"/>
                  <a:gd name="T6" fmla="*/ 69 w 76"/>
                  <a:gd name="T7" fmla="*/ 191 h 83"/>
                  <a:gd name="T8" fmla="*/ 26 w 76"/>
                  <a:gd name="T9" fmla="*/ 163 h 83"/>
                  <a:gd name="T10" fmla="*/ 14 w 76"/>
                  <a:gd name="T11" fmla="*/ 83 h 83"/>
                  <a:gd name="T12" fmla="*/ 147 w 76"/>
                  <a:gd name="T13" fmla="*/ 0 h 83"/>
                  <a:gd name="T14" fmla="*/ 0 60000 65536"/>
                  <a:gd name="T15" fmla="*/ 0 60000 65536"/>
                  <a:gd name="T16" fmla="*/ 0 60000 65536"/>
                  <a:gd name="T17" fmla="*/ 0 60000 65536"/>
                  <a:gd name="T18" fmla="*/ 0 60000 65536"/>
                  <a:gd name="T19" fmla="*/ 0 60000 65536"/>
                  <a:gd name="T20" fmla="*/ 0 60000 65536"/>
                  <a:gd name="T21" fmla="*/ 0 w 76"/>
                  <a:gd name="T22" fmla="*/ 0 h 83"/>
                  <a:gd name="T23" fmla="*/ 76 w 76"/>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83">
                    <a:moveTo>
                      <a:pt x="62" y="0"/>
                    </a:moveTo>
                    <a:cubicBezTo>
                      <a:pt x="76" y="8"/>
                      <a:pt x="70" y="22"/>
                      <a:pt x="64" y="29"/>
                    </a:cubicBezTo>
                    <a:cubicBezTo>
                      <a:pt x="54" y="41"/>
                      <a:pt x="30" y="46"/>
                      <a:pt x="32" y="67"/>
                    </a:cubicBezTo>
                    <a:cubicBezTo>
                      <a:pt x="32" y="74"/>
                      <a:pt x="36" y="82"/>
                      <a:pt x="29" y="81"/>
                    </a:cubicBezTo>
                    <a:cubicBezTo>
                      <a:pt x="27" y="83"/>
                      <a:pt x="17" y="77"/>
                      <a:pt x="11" y="69"/>
                    </a:cubicBezTo>
                    <a:cubicBezTo>
                      <a:pt x="0" y="54"/>
                      <a:pt x="3" y="43"/>
                      <a:pt x="6" y="35"/>
                    </a:cubicBezTo>
                    <a:cubicBezTo>
                      <a:pt x="14" y="5"/>
                      <a:pt x="59" y="5"/>
                      <a:pt x="62" y="0"/>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28" name="Freeform 241"/>
              <p:cNvSpPr>
                <a:spLocks/>
              </p:cNvSpPr>
              <p:nvPr/>
            </p:nvSpPr>
            <p:spPr bwMode="auto">
              <a:xfrm>
                <a:off x="2586" y="1361"/>
                <a:ext cx="156" cy="191"/>
              </a:xfrm>
              <a:custGeom>
                <a:avLst/>
                <a:gdLst>
                  <a:gd name="T0" fmla="*/ 123 w 66"/>
                  <a:gd name="T1" fmla="*/ 0 h 81"/>
                  <a:gd name="T2" fmla="*/ 128 w 66"/>
                  <a:gd name="T3" fmla="*/ 68 h 81"/>
                  <a:gd name="T4" fmla="*/ 85 w 66"/>
                  <a:gd name="T5" fmla="*/ 101 h 81"/>
                  <a:gd name="T6" fmla="*/ 118 w 66"/>
                  <a:gd name="T7" fmla="*/ 73 h 81"/>
                  <a:gd name="T8" fmla="*/ 104 w 66"/>
                  <a:gd name="T9" fmla="*/ 66 h 81"/>
                  <a:gd name="T10" fmla="*/ 87 w 66"/>
                  <a:gd name="T11" fmla="*/ 71 h 81"/>
                  <a:gd name="T12" fmla="*/ 47 w 66"/>
                  <a:gd name="T13" fmla="*/ 87 h 81"/>
                  <a:gd name="T14" fmla="*/ 35 w 66"/>
                  <a:gd name="T15" fmla="*/ 111 h 81"/>
                  <a:gd name="T16" fmla="*/ 28 w 66"/>
                  <a:gd name="T17" fmla="*/ 153 h 81"/>
                  <a:gd name="T18" fmla="*/ 33 w 66"/>
                  <a:gd name="T19" fmla="*/ 165 h 81"/>
                  <a:gd name="T20" fmla="*/ 45 w 66"/>
                  <a:gd name="T21" fmla="*/ 191 h 81"/>
                  <a:gd name="T22" fmla="*/ 31 w 66"/>
                  <a:gd name="T23" fmla="*/ 179 h 81"/>
                  <a:gd name="T24" fmla="*/ 17 w 66"/>
                  <a:gd name="T25" fmla="*/ 153 h 81"/>
                  <a:gd name="T26" fmla="*/ 7 w 66"/>
                  <a:gd name="T27" fmla="*/ 118 h 81"/>
                  <a:gd name="T28" fmla="*/ 24 w 66"/>
                  <a:gd name="T29" fmla="*/ 78 h 81"/>
                  <a:gd name="T30" fmla="*/ 73 w 66"/>
                  <a:gd name="T31" fmla="*/ 35 h 81"/>
                  <a:gd name="T32" fmla="*/ 87 w 66"/>
                  <a:gd name="T33" fmla="*/ 19 h 81"/>
                  <a:gd name="T34" fmla="*/ 123 w 66"/>
                  <a:gd name="T35" fmla="*/ 0 h 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81"/>
                  <a:gd name="T56" fmla="*/ 66 w 66"/>
                  <a:gd name="T57" fmla="*/ 81 h 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81">
                    <a:moveTo>
                      <a:pt x="52" y="0"/>
                    </a:moveTo>
                    <a:cubicBezTo>
                      <a:pt x="66" y="8"/>
                      <a:pt x="60" y="22"/>
                      <a:pt x="54" y="29"/>
                    </a:cubicBezTo>
                    <a:cubicBezTo>
                      <a:pt x="49" y="35"/>
                      <a:pt x="42" y="38"/>
                      <a:pt x="36" y="43"/>
                    </a:cubicBezTo>
                    <a:cubicBezTo>
                      <a:pt x="46" y="35"/>
                      <a:pt x="43" y="38"/>
                      <a:pt x="50" y="31"/>
                    </a:cubicBezTo>
                    <a:cubicBezTo>
                      <a:pt x="55" y="25"/>
                      <a:pt x="44" y="25"/>
                      <a:pt x="44" y="28"/>
                    </a:cubicBezTo>
                    <a:cubicBezTo>
                      <a:pt x="43" y="31"/>
                      <a:pt x="38" y="31"/>
                      <a:pt x="37" y="30"/>
                    </a:cubicBezTo>
                    <a:cubicBezTo>
                      <a:pt x="27" y="28"/>
                      <a:pt x="28" y="33"/>
                      <a:pt x="20" y="37"/>
                    </a:cubicBezTo>
                    <a:cubicBezTo>
                      <a:pt x="13" y="41"/>
                      <a:pt x="15" y="45"/>
                      <a:pt x="15" y="47"/>
                    </a:cubicBezTo>
                    <a:cubicBezTo>
                      <a:pt x="14" y="51"/>
                      <a:pt x="8" y="58"/>
                      <a:pt x="12" y="65"/>
                    </a:cubicBezTo>
                    <a:cubicBezTo>
                      <a:pt x="13" y="65"/>
                      <a:pt x="16" y="66"/>
                      <a:pt x="14" y="70"/>
                    </a:cubicBezTo>
                    <a:cubicBezTo>
                      <a:pt x="13" y="75"/>
                      <a:pt x="21" y="79"/>
                      <a:pt x="19" y="81"/>
                    </a:cubicBezTo>
                    <a:cubicBezTo>
                      <a:pt x="17" y="81"/>
                      <a:pt x="14" y="79"/>
                      <a:pt x="13" y="76"/>
                    </a:cubicBezTo>
                    <a:cubicBezTo>
                      <a:pt x="12" y="71"/>
                      <a:pt x="8" y="66"/>
                      <a:pt x="7" y="65"/>
                    </a:cubicBezTo>
                    <a:cubicBezTo>
                      <a:pt x="2" y="59"/>
                      <a:pt x="7" y="54"/>
                      <a:pt x="3" y="50"/>
                    </a:cubicBezTo>
                    <a:cubicBezTo>
                      <a:pt x="0" y="46"/>
                      <a:pt x="4" y="37"/>
                      <a:pt x="10" y="33"/>
                    </a:cubicBezTo>
                    <a:cubicBezTo>
                      <a:pt x="19" y="25"/>
                      <a:pt x="19" y="22"/>
                      <a:pt x="31" y="15"/>
                    </a:cubicBezTo>
                    <a:cubicBezTo>
                      <a:pt x="37" y="12"/>
                      <a:pt x="36" y="9"/>
                      <a:pt x="37" y="8"/>
                    </a:cubicBezTo>
                    <a:cubicBezTo>
                      <a:pt x="43" y="1"/>
                      <a:pt x="48" y="5"/>
                      <a:pt x="52" y="0"/>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29" name="Rectangle 242"/>
              <p:cNvSpPr>
                <a:spLocks noChangeArrowheads="1"/>
              </p:cNvSpPr>
              <p:nvPr/>
            </p:nvSpPr>
            <p:spPr bwMode="auto">
              <a:xfrm>
                <a:off x="2709" y="1361"/>
                <a:ext cx="1" cy="1"/>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15630" name="Freeform 243"/>
              <p:cNvSpPr>
                <a:spLocks/>
              </p:cNvSpPr>
              <p:nvPr/>
            </p:nvSpPr>
            <p:spPr bwMode="auto">
              <a:xfrm>
                <a:off x="2593" y="1361"/>
                <a:ext cx="137" cy="111"/>
              </a:xfrm>
              <a:custGeom>
                <a:avLst/>
                <a:gdLst>
                  <a:gd name="T0" fmla="*/ 116 w 58"/>
                  <a:gd name="T1" fmla="*/ 0 h 47"/>
                  <a:gd name="T2" fmla="*/ 135 w 58"/>
                  <a:gd name="T3" fmla="*/ 33 h 47"/>
                  <a:gd name="T4" fmla="*/ 116 w 58"/>
                  <a:gd name="T5" fmla="*/ 61 h 47"/>
                  <a:gd name="T6" fmla="*/ 99 w 58"/>
                  <a:gd name="T7" fmla="*/ 54 h 47"/>
                  <a:gd name="T8" fmla="*/ 78 w 58"/>
                  <a:gd name="T9" fmla="*/ 66 h 47"/>
                  <a:gd name="T10" fmla="*/ 47 w 58"/>
                  <a:gd name="T11" fmla="*/ 73 h 47"/>
                  <a:gd name="T12" fmla="*/ 19 w 58"/>
                  <a:gd name="T13" fmla="*/ 102 h 47"/>
                  <a:gd name="T14" fmla="*/ 9 w 58"/>
                  <a:gd name="T15" fmla="*/ 109 h 47"/>
                  <a:gd name="T16" fmla="*/ 26 w 58"/>
                  <a:gd name="T17" fmla="*/ 76 h 47"/>
                  <a:gd name="T18" fmla="*/ 76 w 58"/>
                  <a:gd name="T19" fmla="*/ 38 h 47"/>
                  <a:gd name="T20" fmla="*/ 94 w 58"/>
                  <a:gd name="T21" fmla="*/ 12 h 47"/>
                  <a:gd name="T22" fmla="*/ 116 w 58"/>
                  <a:gd name="T23" fmla="*/ 0 h 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8"/>
                  <a:gd name="T37" fmla="*/ 0 h 47"/>
                  <a:gd name="T38" fmla="*/ 58 w 58"/>
                  <a:gd name="T39" fmla="*/ 47 h 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8" h="47">
                    <a:moveTo>
                      <a:pt x="49" y="0"/>
                    </a:moveTo>
                    <a:cubicBezTo>
                      <a:pt x="56" y="4"/>
                      <a:pt x="58" y="9"/>
                      <a:pt x="57" y="14"/>
                    </a:cubicBezTo>
                    <a:cubicBezTo>
                      <a:pt x="58" y="19"/>
                      <a:pt x="52" y="29"/>
                      <a:pt x="49" y="26"/>
                    </a:cubicBezTo>
                    <a:cubicBezTo>
                      <a:pt x="46" y="24"/>
                      <a:pt x="47" y="22"/>
                      <a:pt x="42" y="23"/>
                    </a:cubicBezTo>
                    <a:cubicBezTo>
                      <a:pt x="37" y="23"/>
                      <a:pt x="38" y="30"/>
                      <a:pt x="33" y="28"/>
                    </a:cubicBezTo>
                    <a:cubicBezTo>
                      <a:pt x="29" y="27"/>
                      <a:pt x="26" y="31"/>
                      <a:pt x="20" y="31"/>
                    </a:cubicBezTo>
                    <a:cubicBezTo>
                      <a:pt x="15" y="32"/>
                      <a:pt x="9" y="41"/>
                      <a:pt x="8" y="43"/>
                    </a:cubicBezTo>
                    <a:cubicBezTo>
                      <a:pt x="8" y="44"/>
                      <a:pt x="5" y="47"/>
                      <a:pt x="4" y="46"/>
                    </a:cubicBezTo>
                    <a:cubicBezTo>
                      <a:pt x="0" y="40"/>
                      <a:pt x="10" y="35"/>
                      <a:pt x="11" y="32"/>
                    </a:cubicBezTo>
                    <a:cubicBezTo>
                      <a:pt x="17" y="23"/>
                      <a:pt x="26" y="18"/>
                      <a:pt x="32" y="16"/>
                    </a:cubicBezTo>
                    <a:cubicBezTo>
                      <a:pt x="38" y="13"/>
                      <a:pt x="34" y="7"/>
                      <a:pt x="40" y="5"/>
                    </a:cubicBezTo>
                    <a:cubicBezTo>
                      <a:pt x="45" y="3"/>
                      <a:pt x="48" y="3"/>
                      <a:pt x="4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31" name="Freeform 244"/>
              <p:cNvSpPr>
                <a:spLocks/>
              </p:cNvSpPr>
              <p:nvPr/>
            </p:nvSpPr>
            <p:spPr bwMode="auto">
              <a:xfrm>
                <a:off x="2598" y="1463"/>
                <a:ext cx="19" cy="52"/>
              </a:xfrm>
              <a:custGeom>
                <a:avLst/>
                <a:gdLst>
                  <a:gd name="T0" fmla="*/ 12 w 8"/>
                  <a:gd name="T1" fmla="*/ 7 h 22"/>
                  <a:gd name="T2" fmla="*/ 2 w 8"/>
                  <a:gd name="T3" fmla="*/ 21 h 22"/>
                  <a:gd name="T4" fmla="*/ 2 w 8"/>
                  <a:gd name="T5" fmla="*/ 45 h 22"/>
                  <a:gd name="T6" fmla="*/ 10 w 8"/>
                  <a:gd name="T7" fmla="*/ 45 h 22"/>
                  <a:gd name="T8" fmla="*/ 5 w 8"/>
                  <a:gd name="T9" fmla="*/ 24 h 22"/>
                  <a:gd name="T10" fmla="*/ 12 w 8"/>
                  <a:gd name="T11" fmla="*/ 12 h 22"/>
                  <a:gd name="T12" fmla="*/ 12 w 8"/>
                  <a:gd name="T13" fmla="*/ 7 h 22"/>
                  <a:gd name="T14" fmla="*/ 0 60000 65536"/>
                  <a:gd name="T15" fmla="*/ 0 60000 65536"/>
                  <a:gd name="T16" fmla="*/ 0 60000 65536"/>
                  <a:gd name="T17" fmla="*/ 0 60000 65536"/>
                  <a:gd name="T18" fmla="*/ 0 60000 65536"/>
                  <a:gd name="T19" fmla="*/ 0 60000 65536"/>
                  <a:gd name="T20" fmla="*/ 0 60000 65536"/>
                  <a:gd name="T21" fmla="*/ 0 w 8"/>
                  <a:gd name="T22" fmla="*/ 0 h 22"/>
                  <a:gd name="T23" fmla="*/ 8 w 8"/>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22">
                    <a:moveTo>
                      <a:pt x="5" y="3"/>
                    </a:moveTo>
                    <a:cubicBezTo>
                      <a:pt x="4" y="4"/>
                      <a:pt x="0" y="6"/>
                      <a:pt x="1" y="9"/>
                    </a:cubicBezTo>
                    <a:cubicBezTo>
                      <a:pt x="1" y="12"/>
                      <a:pt x="0" y="16"/>
                      <a:pt x="1" y="19"/>
                    </a:cubicBezTo>
                    <a:cubicBezTo>
                      <a:pt x="3" y="22"/>
                      <a:pt x="6" y="22"/>
                      <a:pt x="4" y="19"/>
                    </a:cubicBezTo>
                    <a:cubicBezTo>
                      <a:pt x="2" y="16"/>
                      <a:pt x="3" y="13"/>
                      <a:pt x="2" y="10"/>
                    </a:cubicBezTo>
                    <a:cubicBezTo>
                      <a:pt x="2" y="7"/>
                      <a:pt x="4" y="6"/>
                      <a:pt x="5" y="5"/>
                    </a:cubicBezTo>
                    <a:cubicBezTo>
                      <a:pt x="8" y="0"/>
                      <a:pt x="5" y="1"/>
                      <a:pt x="5" y="3"/>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32" name="Freeform 245"/>
              <p:cNvSpPr>
                <a:spLocks/>
              </p:cNvSpPr>
              <p:nvPr/>
            </p:nvSpPr>
            <p:spPr bwMode="auto">
              <a:xfrm>
                <a:off x="2600" y="1512"/>
                <a:ext cx="31" cy="38"/>
              </a:xfrm>
              <a:custGeom>
                <a:avLst/>
                <a:gdLst>
                  <a:gd name="T0" fmla="*/ 17 w 13"/>
                  <a:gd name="T1" fmla="*/ 21 h 16"/>
                  <a:gd name="T2" fmla="*/ 21 w 13"/>
                  <a:gd name="T3" fmla="*/ 33 h 16"/>
                  <a:gd name="T4" fmla="*/ 26 w 13"/>
                  <a:gd name="T5" fmla="*/ 33 h 16"/>
                  <a:gd name="T6" fmla="*/ 19 w 13"/>
                  <a:gd name="T7" fmla="*/ 21 h 16"/>
                  <a:gd name="T8" fmla="*/ 17 w 13"/>
                  <a:gd name="T9" fmla="*/ 7 h 16"/>
                  <a:gd name="T10" fmla="*/ 10 w 13"/>
                  <a:gd name="T11" fmla="*/ 7 h 16"/>
                  <a:gd name="T12" fmla="*/ 17 w 13"/>
                  <a:gd name="T13" fmla="*/ 21 h 16"/>
                  <a:gd name="T14" fmla="*/ 0 60000 65536"/>
                  <a:gd name="T15" fmla="*/ 0 60000 65536"/>
                  <a:gd name="T16" fmla="*/ 0 60000 65536"/>
                  <a:gd name="T17" fmla="*/ 0 60000 65536"/>
                  <a:gd name="T18" fmla="*/ 0 60000 65536"/>
                  <a:gd name="T19" fmla="*/ 0 60000 65536"/>
                  <a:gd name="T20" fmla="*/ 0 60000 65536"/>
                  <a:gd name="T21" fmla="*/ 0 w 13"/>
                  <a:gd name="T22" fmla="*/ 0 h 16"/>
                  <a:gd name="T23" fmla="*/ 13 w 13"/>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6">
                    <a:moveTo>
                      <a:pt x="7" y="9"/>
                    </a:moveTo>
                    <a:cubicBezTo>
                      <a:pt x="7" y="11"/>
                      <a:pt x="9" y="13"/>
                      <a:pt x="9" y="14"/>
                    </a:cubicBezTo>
                    <a:cubicBezTo>
                      <a:pt x="10" y="16"/>
                      <a:pt x="13" y="16"/>
                      <a:pt x="11" y="14"/>
                    </a:cubicBezTo>
                    <a:cubicBezTo>
                      <a:pt x="11" y="13"/>
                      <a:pt x="8" y="11"/>
                      <a:pt x="8" y="9"/>
                    </a:cubicBezTo>
                    <a:cubicBezTo>
                      <a:pt x="7" y="7"/>
                      <a:pt x="8" y="5"/>
                      <a:pt x="7" y="3"/>
                    </a:cubicBezTo>
                    <a:cubicBezTo>
                      <a:pt x="5" y="0"/>
                      <a:pt x="0" y="0"/>
                      <a:pt x="4" y="3"/>
                    </a:cubicBezTo>
                    <a:cubicBezTo>
                      <a:pt x="6" y="5"/>
                      <a:pt x="7" y="9"/>
                      <a:pt x="7" y="9"/>
                    </a:cubicBez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33" name="Freeform 246"/>
              <p:cNvSpPr>
                <a:spLocks/>
              </p:cNvSpPr>
              <p:nvPr/>
            </p:nvSpPr>
            <p:spPr bwMode="auto">
              <a:xfrm>
                <a:off x="2612" y="1361"/>
                <a:ext cx="116" cy="92"/>
              </a:xfrm>
              <a:custGeom>
                <a:avLst/>
                <a:gdLst>
                  <a:gd name="T0" fmla="*/ 97 w 49"/>
                  <a:gd name="T1" fmla="*/ 0 h 39"/>
                  <a:gd name="T2" fmla="*/ 116 w 49"/>
                  <a:gd name="T3" fmla="*/ 21 h 39"/>
                  <a:gd name="T4" fmla="*/ 102 w 49"/>
                  <a:gd name="T5" fmla="*/ 38 h 39"/>
                  <a:gd name="T6" fmla="*/ 80 w 49"/>
                  <a:gd name="T7" fmla="*/ 47 h 39"/>
                  <a:gd name="T8" fmla="*/ 59 w 49"/>
                  <a:gd name="T9" fmla="*/ 52 h 39"/>
                  <a:gd name="T10" fmla="*/ 36 w 49"/>
                  <a:gd name="T11" fmla="*/ 64 h 39"/>
                  <a:gd name="T12" fmla="*/ 12 w 49"/>
                  <a:gd name="T13" fmla="*/ 83 h 39"/>
                  <a:gd name="T14" fmla="*/ 9 w 49"/>
                  <a:gd name="T15" fmla="*/ 78 h 39"/>
                  <a:gd name="T16" fmla="*/ 33 w 49"/>
                  <a:gd name="T17" fmla="*/ 57 h 39"/>
                  <a:gd name="T18" fmla="*/ 52 w 49"/>
                  <a:gd name="T19" fmla="*/ 40 h 39"/>
                  <a:gd name="T20" fmla="*/ 73 w 49"/>
                  <a:gd name="T21" fmla="*/ 21 h 39"/>
                  <a:gd name="T22" fmla="*/ 97 w 49"/>
                  <a:gd name="T23" fmla="*/ 0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
                  <a:gd name="T37" fmla="*/ 0 h 39"/>
                  <a:gd name="T38" fmla="*/ 49 w 49"/>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 h="39">
                    <a:moveTo>
                      <a:pt x="41" y="0"/>
                    </a:moveTo>
                    <a:cubicBezTo>
                      <a:pt x="46" y="3"/>
                      <a:pt x="48" y="6"/>
                      <a:pt x="49" y="9"/>
                    </a:cubicBezTo>
                    <a:cubicBezTo>
                      <a:pt x="49" y="11"/>
                      <a:pt x="48" y="15"/>
                      <a:pt x="43" y="16"/>
                    </a:cubicBezTo>
                    <a:cubicBezTo>
                      <a:pt x="39" y="22"/>
                      <a:pt x="38" y="17"/>
                      <a:pt x="34" y="20"/>
                    </a:cubicBezTo>
                    <a:cubicBezTo>
                      <a:pt x="32" y="22"/>
                      <a:pt x="31" y="19"/>
                      <a:pt x="25" y="22"/>
                    </a:cubicBezTo>
                    <a:cubicBezTo>
                      <a:pt x="24" y="22"/>
                      <a:pt x="21" y="25"/>
                      <a:pt x="15" y="27"/>
                    </a:cubicBezTo>
                    <a:cubicBezTo>
                      <a:pt x="10" y="28"/>
                      <a:pt x="7" y="33"/>
                      <a:pt x="5" y="35"/>
                    </a:cubicBezTo>
                    <a:cubicBezTo>
                      <a:pt x="4" y="37"/>
                      <a:pt x="0" y="39"/>
                      <a:pt x="4" y="33"/>
                    </a:cubicBezTo>
                    <a:cubicBezTo>
                      <a:pt x="9" y="25"/>
                      <a:pt x="10" y="27"/>
                      <a:pt x="14" y="24"/>
                    </a:cubicBezTo>
                    <a:cubicBezTo>
                      <a:pt x="17" y="22"/>
                      <a:pt x="18" y="19"/>
                      <a:pt x="22" y="17"/>
                    </a:cubicBezTo>
                    <a:cubicBezTo>
                      <a:pt x="28" y="15"/>
                      <a:pt x="31" y="12"/>
                      <a:pt x="31" y="9"/>
                    </a:cubicBezTo>
                    <a:cubicBezTo>
                      <a:pt x="31" y="4"/>
                      <a:pt x="42" y="6"/>
                      <a:pt x="41"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34" name="Freeform 247"/>
              <p:cNvSpPr>
                <a:spLocks/>
              </p:cNvSpPr>
              <p:nvPr/>
            </p:nvSpPr>
            <p:spPr bwMode="auto">
              <a:xfrm>
                <a:off x="2614" y="1429"/>
                <a:ext cx="76" cy="123"/>
              </a:xfrm>
              <a:custGeom>
                <a:avLst/>
                <a:gdLst>
                  <a:gd name="T0" fmla="*/ 52 w 32"/>
                  <a:gd name="T1" fmla="*/ 35 h 52"/>
                  <a:gd name="T2" fmla="*/ 24 w 32"/>
                  <a:gd name="T3" fmla="*/ 90 h 52"/>
                  <a:gd name="T4" fmla="*/ 21 w 32"/>
                  <a:gd name="T5" fmla="*/ 123 h 52"/>
                  <a:gd name="T6" fmla="*/ 12 w 32"/>
                  <a:gd name="T7" fmla="*/ 97 h 52"/>
                  <a:gd name="T8" fmla="*/ 2 w 32"/>
                  <a:gd name="T9" fmla="*/ 73 h 52"/>
                  <a:gd name="T10" fmla="*/ 10 w 32"/>
                  <a:gd name="T11" fmla="*/ 45 h 52"/>
                  <a:gd name="T12" fmla="*/ 38 w 32"/>
                  <a:gd name="T13" fmla="*/ 19 h 52"/>
                  <a:gd name="T14" fmla="*/ 71 w 32"/>
                  <a:gd name="T15" fmla="*/ 14 h 52"/>
                  <a:gd name="T16" fmla="*/ 52 w 32"/>
                  <a:gd name="T17" fmla="*/ 35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52"/>
                  <a:gd name="T29" fmla="*/ 32 w 32"/>
                  <a:gd name="T30" fmla="*/ 52 h 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52">
                    <a:moveTo>
                      <a:pt x="22" y="15"/>
                    </a:moveTo>
                    <a:cubicBezTo>
                      <a:pt x="15" y="21"/>
                      <a:pt x="9" y="27"/>
                      <a:pt x="10" y="38"/>
                    </a:cubicBezTo>
                    <a:cubicBezTo>
                      <a:pt x="10" y="44"/>
                      <a:pt x="13" y="52"/>
                      <a:pt x="9" y="52"/>
                    </a:cubicBezTo>
                    <a:cubicBezTo>
                      <a:pt x="13" y="51"/>
                      <a:pt x="5" y="47"/>
                      <a:pt x="5" y="41"/>
                    </a:cubicBezTo>
                    <a:cubicBezTo>
                      <a:pt x="6" y="36"/>
                      <a:pt x="2" y="36"/>
                      <a:pt x="1" y="31"/>
                    </a:cubicBezTo>
                    <a:cubicBezTo>
                      <a:pt x="0" y="26"/>
                      <a:pt x="3" y="23"/>
                      <a:pt x="4" y="19"/>
                    </a:cubicBezTo>
                    <a:cubicBezTo>
                      <a:pt x="6" y="10"/>
                      <a:pt x="13" y="12"/>
                      <a:pt x="16" y="8"/>
                    </a:cubicBezTo>
                    <a:cubicBezTo>
                      <a:pt x="22" y="0"/>
                      <a:pt x="32" y="3"/>
                      <a:pt x="30" y="6"/>
                    </a:cubicBezTo>
                    <a:cubicBezTo>
                      <a:pt x="29" y="8"/>
                      <a:pt x="25" y="12"/>
                      <a:pt x="22" y="15"/>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35" name="Freeform 248"/>
              <p:cNvSpPr>
                <a:spLocks/>
              </p:cNvSpPr>
              <p:nvPr/>
            </p:nvSpPr>
            <p:spPr bwMode="auto">
              <a:xfrm>
                <a:off x="2619" y="1446"/>
                <a:ext cx="66" cy="104"/>
              </a:xfrm>
              <a:custGeom>
                <a:avLst/>
                <a:gdLst>
                  <a:gd name="T0" fmla="*/ 40 w 28"/>
                  <a:gd name="T1" fmla="*/ 26 h 44"/>
                  <a:gd name="T2" fmla="*/ 19 w 28"/>
                  <a:gd name="T3" fmla="*/ 73 h 44"/>
                  <a:gd name="T4" fmla="*/ 19 w 28"/>
                  <a:gd name="T5" fmla="*/ 104 h 44"/>
                  <a:gd name="T6" fmla="*/ 12 w 28"/>
                  <a:gd name="T7" fmla="*/ 80 h 44"/>
                  <a:gd name="T8" fmla="*/ 2 w 28"/>
                  <a:gd name="T9" fmla="*/ 54 h 44"/>
                  <a:gd name="T10" fmla="*/ 26 w 28"/>
                  <a:gd name="T11" fmla="*/ 17 h 44"/>
                  <a:gd name="T12" fmla="*/ 52 w 28"/>
                  <a:gd name="T13" fmla="*/ 0 h 44"/>
                  <a:gd name="T14" fmla="*/ 40 w 28"/>
                  <a:gd name="T15" fmla="*/ 26 h 4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44"/>
                  <a:gd name="T26" fmla="*/ 28 w 28"/>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44">
                    <a:moveTo>
                      <a:pt x="17" y="11"/>
                    </a:moveTo>
                    <a:cubicBezTo>
                      <a:pt x="11" y="16"/>
                      <a:pt x="7" y="22"/>
                      <a:pt x="8" y="31"/>
                    </a:cubicBezTo>
                    <a:cubicBezTo>
                      <a:pt x="8" y="36"/>
                      <a:pt x="11" y="43"/>
                      <a:pt x="8" y="44"/>
                    </a:cubicBezTo>
                    <a:cubicBezTo>
                      <a:pt x="10" y="41"/>
                      <a:pt x="4" y="40"/>
                      <a:pt x="5" y="34"/>
                    </a:cubicBezTo>
                    <a:cubicBezTo>
                      <a:pt x="7" y="28"/>
                      <a:pt x="2" y="27"/>
                      <a:pt x="1" y="23"/>
                    </a:cubicBezTo>
                    <a:cubicBezTo>
                      <a:pt x="0" y="18"/>
                      <a:pt x="4" y="9"/>
                      <a:pt x="11" y="7"/>
                    </a:cubicBezTo>
                    <a:cubicBezTo>
                      <a:pt x="18" y="4"/>
                      <a:pt x="19" y="0"/>
                      <a:pt x="22" y="0"/>
                    </a:cubicBezTo>
                    <a:cubicBezTo>
                      <a:pt x="28" y="0"/>
                      <a:pt x="19" y="8"/>
                      <a:pt x="17"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36" name="Freeform 249"/>
              <p:cNvSpPr>
                <a:spLocks/>
              </p:cNvSpPr>
              <p:nvPr/>
            </p:nvSpPr>
            <p:spPr bwMode="auto">
              <a:xfrm>
                <a:off x="2579" y="1481"/>
                <a:ext cx="38" cy="67"/>
              </a:xfrm>
              <a:custGeom>
                <a:avLst/>
                <a:gdLst>
                  <a:gd name="T0" fmla="*/ 5 w 16"/>
                  <a:gd name="T1" fmla="*/ 5 h 28"/>
                  <a:gd name="T2" fmla="*/ 5 w 16"/>
                  <a:gd name="T3" fmla="*/ 24 h 28"/>
                  <a:gd name="T4" fmla="*/ 14 w 16"/>
                  <a:gd name="T5" fmla="*/ 43 h 28"/>
                  <a:gd name="T6" fmla="*/ 14 w 16"/>
                  <a:gd name="T7" fmla="*/ 43 h 28"/>
                  <a:gd name="T8" fmla="*/ 21 w 16"/>
                  <a:gd name="T9" fmla="*/ 53 h 28"/>
                  <a:gd name="T10" fmla="*/ 36 w 16"/>
                  <a:gd name="T11" fmla="*/ 60 h 28"/>
                  <a:gd name="T12" fmla="*/ 26 w 16"/>
                  <a:gd name="T13" fmla="*/ 43 h 28"/>
                  <a:gd name="T14" fmla="*/ 19 w 16"/>
                  <a:gd name="T15" fmla="*/ 26 h 28"/>
                  <a:gd name="T16" fmla="*/ 14 w 16"/>
                  <a:gd name="T17" fmla="*/ 12 h 28"/>
                  <a:gd name="T18" fmla="*/ 7 w 16"/>
                  <a:gd name="T19" fmla="*/ 5 h 28"/>
                  <a:gd name="T20" fmla="*/ 5 w 16"/>
                  <a:gd name="T21" fmla="*/ 5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28"/>
                  <a:gd name="T35" fmla="*/ 16 w 16"/>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28">
                    <a:moveTo>
                      <a:pt x="2" y="2"/>
                    </a:moveTo>
                    <a:cubicBezTo>
                      <a:pt x="0" y="5"/>
                      <a:pt x="2" y="6"/>
                      <a:pt x="2" y="10"/>
                    </a:cubicBezTo>
                    <a:cubicBezTo>
                      <a:pt x="3" y="12"/>
                      <a:pt x="4" y="16"/>
                      <a:pt x="6" y="18"/>
                    </a:cubicBezTo>
                    <a:cubicBezTo>
                      <a:pt x="6" y="18"/>
                      <a:pt x="6" y="18"/>
                      <a:pt x="6" y="18"/>
                    </a:cubicBezTo>
                    <a:cubicBezTo>
                      <a:pt x="7" y="20"/>
                      <a:pt x="8" y="20"/>
                      <a:pt x="9" y="22"/>
                    </a:cubicBezTo>
                    <a:cubicBezTo>
                      <a:pt x="10" y="24"/>
                      <a:pt x="16" y="28"/>
                      <a:pt x="15" y="25"/>
                    </a:cubicBezTo>
                    <a:cubicBezTo>
                      <a:pt x="15" y="24"/>
                      <a:pt x="12" y="20"/>
                      <a:pt x="11" y="18"/>
                    </a:cubicBezTo>
                    <a:cubicBezTo>
                      <a:pt x="8" y="14"/>
                      <a:pt x="9" y="15"/>
                      <a:pt x="8" y="11"/>
                    </a:cubicBezTo>
                    <a:cubicBezTo>
                      <a:pt x="7" y="9"/>
                      <a:pt x="7" y="7"/>
                      <a:pt x="6" y="5"/>
                    </a:cubicBezTo>
                    <a:cubicBezTo>
                      <a:pt x="5" y="4"/>
                      <a:pt x="4" y="0"/>
                      <a:pt x="3" y="2"/>
                    </a:cubicBezTo>
                    <a:cubicBezTo>
                      <a:pt x="2" y="2"/>
                      <a:pt x="2" y="2"/>
                      <a:pt x="2"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37" name="Freeform 250"/>
              <p:cNvSpPr>
                <a:spLocks/>
              </p:cNvSpPr>
              <p:nvPr/>
            </p:nvSpPr>
            <p:spPr bwMode="auto">
              <a:xfrm>
                <a:off x="2742" y="1000"/>
                <a:ext cx="31" cy="47"/>
              </a:xfrm>
              <a:custGeom>
                <a:avLst/>
                <a:gdLst>
                  <a:gd name="T0" fmla="*/ 26 w 13"/>
                  <a:gd name="T1" fmla="*/ 2 h 20"/>
                  <a:gd name="T2" fmla="*/ 31 w 13"/>
                  <a:gd name="T3" fmla="*/ 7 h 20"/>
                  <a:gd name="T4" fmla="*/ 29 w 13"/>
                  <a:gd name="T5" fmla="*/ 9 h 20"/>
                  <a:gd name="T6" fmla="*/ 26 w 13"/>
                  <a:gd name="T7" fmla="*/ 12 h 20"/>
                  <a:gd name="T8" fmla="*/ 7 w 13"/>
                  <a:gd name="T9" fmla="*/ 26 h 20"/>
                  <a:gd name="T10" fmla="*/ 7 w 13"/>
                  <a:gd name="T11" fmla="*/ 45 h 20"/>
                  <a:gd name="T12" fmla="*/ 5 w 13"/>
                  <a:gd name="T13" fmla="*/ 14 h 20"/>
                  <a:gd name="T14" fmla="*/ 26 w 13"/>
                  <a:gd name="T15" fmla="*/ 2 h 20"/>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0"/>
                  <a:gd name="T26" fmla="*/ 13 w 13"/>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0">
                    <a:moveTo>
                      <a:pt x="11" y="1"/>
                    </a:moveTo>
                    <a:cubicBezTo>
                      <a:pt x="12" y="1"/>
                      <a:pt x="13" y="2"/>
                      <a:pt x="13" y="3"/>
                    </a:cubicBezTo>
                    <a:cubicBezTo>
                      <a:pt x="13" y="4"/>
                      <a:pt x="12" y="4"/>
                      <a:pt x="12" y="4"/>
                    </a:cubicBezTo>
                    <a:cubicBezTo>
                      <a:pt x="12" y="4"/>
                      <a:pt x="12" y="5"/>
                      <a:pt x="11" y="5"/>
                    </a:cubicBezTo>
                    <a:cubicBezTo>
                      <a:pt x="7" y="4"/>
                      <a:pt x="4" y="7"/>
                      <a:pt x="3" y="11"/>
                    </a:cubicBezTo>
                    <a:cubicBezTo>
                      <a:pt x="2" y="13"/>
                      <a:pt x="2" y="17"/>
                      <a:pt x="3" y="19"/>
                    </a:cubicBezTo>
                    <a:cubicBezTo>
                      <a:pt x="0" y="20"/>
                      <a:pt x="0" y="11"/>
                      <a:pt x="2" y="6"/>
                    </a:cubicBezTo>
                    <a:cubicBezTo>
                      <a:pt x="3" y="2"/>
                      <a:pt x="8" y="0"/>
                      <a:pt x="11" y="1"/>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38" name="Freeform 251"/>
              <p:cNvSpPr>
                <a:spLocks/>
              </p:cNvSpPr>
              <p:nvPr/>
            </p:nvSpPr>
            <p:spPr bwMode="auto">
              <a:xfrm>
                <a:off x="2742" y="1000"/>
                <a:ext cx="31" cy="47"/>
              </a:xfrm>
              <a:custGeom>
                <a:avLst/>
                <a:gdLst>
                  <a:gd name="T0" fmla="*/ 26 w 13"/>
                  <a:gd name="T1" fmla="*/ 2 h 20"/>
                  <a:gd name="T2" fmla="*/ 31 w 13"/>
                  <a:gd name="T3" fmla="*/ 7 h 20"/>
                  <a:gd name="T4" fmla="*/ 29 w 13"/>
                  <a:gd name="T5" fmla="*/ 9 h 20"/>
                  <a:gd name="T6" fmla="*/ 26 w 13"/>
                  <a:gd name="T7" fmla="*/ 12 h 20"/>
                  <a:gd name="T8" fmla="*/ 7 w 13"/>
                  <a:gd name="T9" fmla="*/ 26 h 20"/>
                  <a:gd name="T10" fmla="*/ 7 w 13"/>
                  <a:gd name="T11" fmla="*/ 45 h 20"/>
                  <a:gd name="T12" fmla="*/ 5 w 13"/>
                  <a:gd name="T13" fmla="*/ 14 h 20"/>
                  <a:gd name="T14" fmla="*/ 26 w 13"/>
                  <a:gd name="T15" fmla="*/ 2 h 20"/>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0"/>
                  <a:gd name="T26" fmla="*/ 13 w 13"/>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0">
                    <a:moveTo>
                      <a:pt x="11" y="1"/>
                    </a:moveTo>
                    <a:cubicBezTo>
                      <a:pt x="12" y="1"/>
                      <a:pt x="13" y="2"/>
                      <a:pt x="13" y="3"/>
                    </a:cubicBezTo>
                    <a:cubicBezTo>
                      <a:pt x="13" y="4"/>
                      <a:pt x="12" y="4"/>
                      <a:pt x="12" y="4"/>
                    </a:cubicBezTo>
                    <a:cubicBezTo>
                      <a:pt x="12" y="4"/>
                      <a:pt x="12" y="5"/>
                      <a:pt x="11" y="5"/>
                    </a:cubicBezTo>
                    <a:cubicBezTo>
                      <a:pt x="7" y="4"/>
                      <a:pt x="4" y="7"/>
                      <a:pt x="3" y="11"/>
                    </a:cubicBezTo>
                    <a:cubicBezTo>
                      <a:pt x="2" y="13"/>
                      <a:pt x="2" y="17"/>
                      <a:pt x="3" y="19"/>
                    </a:cubicBezTo>
                    <a:cubicBezTo>
                      <a:pt x="0" y="20"/>
                      <a:pt x="0" y="11"/>
                      <a:pt x="2" y="6"/>
                    </a:cubicBezTo>
                    <a:cubicBezTo>
                      <a:pt x="3" y="2"/>
                      <a:pt x="8" y="0"/>
                      <a:pt x="11" y="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39" name="Freeform 252"/>
              <p:cNvSpPr>
                <a:spLocks/>
              </p:cNvSpPr>
              <p:nvPr/>
            </p:nvSpPr>
            <p:spPr bwMode="auto">
              <a:xfrm>
                <a:off x="2744" y="1002"/>
                <a:ext cx="26" cy="24"/>
              </a:xfrm>
              <a:custGeom>
                <a:avLst/>
                <a:gdLst>
                  <a:gd name="T0" fmla="*/ 26 w 11"/>
                  <a:gd name="T1" fmla="*/ 2 h 10"/>
                  <a:gd name="T2" fmla="*/ 21 w 11"/>
                  <a:gd name="T3" fmla="*/ 2 h 10"/>
                  <a:gd name="T4" fmla="*/ 14 w 11"/>
                  <a:gd name="T5" fmla="*/ 5 h 10"/>
                  <a:gd name="T6" fmla="*/ 24 w 11"/>
                  <a:gd name="T7" fmla="*/ 7 h 10"/>
                  <a:gd name="T8" fmla="*/ 21 w 11"/>
                  <a:gd name="T9" fmla="*/ 7 h 10"/>
                  <a:gd name="T10" fmla="*/ 14 w 11"/>
                  <a:gd name="T11" fmla="*/ 10 h 10"/>
                  <a:gd name="T12" fmla="*/ 9 w 11"/>
                  <a:gd name="T13" fmla="*/ 12 h 10"/>
                  <a:gd name="T14" fmla="*/ 5 w 11"/>
                  <a:gd name="T15" fmla="*/ 19 h 10"/>
                  <a:gd name="T16" fmla="*/ 7 w 11"/>
                  <a:gd name="T17" fmla="*/ 7 h 10"/>
                  <a:gd name="T18" fmla="*/ 17 w 11"/>
                  <a:gd name="T19" fmla="*/ 0 h 10"/>
                  <a:gd name="T20" fmla="*/ 26 w 11"/>
                  <a:gd name="T21" fmla="*/ 2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10"/>
                  <a:gd name="T35" fmla="*/ 11 w 11"/>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10">
                    <a:moveTo>
                      <a:pt x="11" y="1"/>
                    </a:moveTo>
                    <a:cubicBezTo>
                      <a:pt x="11" y="2"/>
                      <a:pt x="10" y="2"/>
                      <a:pt x="9" y="1"/>
                    </a:cubicBezTo>
                    <a:cubicBezTo>
                      <a:pt x="9" y="1"/>
                      <a:pt x="6" y="2"/>
                      <a:pt x="6" y="2"/>
                    </a:cubicBezTo>
                    <a:cubicBezTo>
                      <a:pt x="6" y="3"/>
                      <a:pt x="9" y="1"/>
                      <a:pt x="10" y="3"/>
                    </a:cubicBezTo>
                    <a:cubicBezTo>
                      <a:pt x="11" y="3"/>
                      <a:pt x="10" y="3"/>
                      <a:pt x="9" y="3"/>
                    </a:cubicBezTo>
                    <a:cubicBezTo>
                      <a:pt x="7" y="3"/>
                      <a:pt x="8" y="3"/>
                      <a:pt x="6" y="4"/>
                    </a:cubicBezTo>
                    <a:cubicBezTo>
                      <a:pt x="5" y="4"/>
                      <a:pt x="4" y="4"/>
                      <a:pt x="4" y="5"/>
                    </a:cubicBezTo>
                    <a:cubicBezTo>
                      <a:pt x="4" y="7"/>
                      <a:pt x="3" y="6"/>
                      <a:pt x="2" y="8"/>
                    </a:cubicBezTo>
                    <a:cubicBezTo>
                      <a:pt x="1" y="10"/>
                      <a:pt x="0" y="7"/>
                      <a:pt x="3" y="3"/>
                    </a:cubicBezTo>
                    <a:cubicBezTo>
                      <a:pt x="3" y="2"/>
                      <a:pt x="5" y="0"/>
                      <a:pt x="7" y="0"/>
                    </a:cubicBezTo>
                    <a:cubicBezTo>
                      <a:pt x="8" y="0"/>
                      <a:pt x="10" y="0"/>
                      <a:pt x="11" y="1"/>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40" name="Freeform 253"/>
              <p:cNvSpPr>
                <a:spLocks/>
              </p:cNvSpPr>
              <p:nvPr/>
            </p:nvSpPr>
            <p:spPr bwMode="auto">
              <a:xfrm>
                <a:off x="2650" y="990"/>
                <a:ext cx="130" cy="373"/>
              </a:xfrm>
              <a:custGeom>
                <a:avLst/>
                <a:gdLst>
                  <a:gd name="T0" fmla="*/ 64 w 55"/>
                  <a:gd name="T1" fmla="*/ 373 h 158"/>
                  <a:gd name="T2" fmla="*/ 128 w 55"/>
                  <a:gd name="T3" fmla="*/ 170 h 158"/>
                  <a:gd name="T4" fmla="*/ 99 w 55"/>
                  <a:gd name="T5" fmla="*/ 54 h 158"/>
                  <a:gd name="T6" fmla="*/ 118 w 55"/>
                  <a:gd name="T7" fmla="*/ 12 h 158"/>
                  <a:gd name="T8" fmla="*/ 43 w 55"/>
                  <a:gd name="T9" fmla="*/ 85 h 158"/>
                  <a:gd name="T10" fmla="*/ 64 w 55"/>
                  <a:gd name="T11" fmla="*/ 373 h 158"/>
                  <a:gd name="T12" fmla="*/ 0 60000 65536"/>
                  <a:gd name="T13" fmla="*/ 0 60000 65536"/>
                  <a:gd name="T14" fmla="*/ 0 60000 65536"/>
                  <a:gd name="T15" fmla="*/ 0 60000 65536"/>
                  <a:gd name="T16" fmla="*/ 0 60000 65536"/>
                  <a:gd name="T17" fmla="*/ 0 60000 65536"/>
                  <a:gd name="T18" fmla="*/ 0 w 55"/>
                  <a:gd name="T19" fmla="*/ 0 h 158"/>
                  <a:gd name="T20" fmla="*/ 55 w 55"/>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55" h="158">
                    <a:moveTo>
                      <a:pt x="27" y="158"/>
                    </a:moveTo>
                    <a:cubicBezTo>
                      <a:pt x="51" y="123"/>
                      <a:pt x="55" y="96"/>
                      <a:pt x="54" y="72"/>
                    </a:cubicBezTo>
                    <a:cubicBezTo>
                      <a:pt x="54" y="60"/>
                      <a:pt x="46" y="39"/>
                      <a:pt x="42" y="23"/>
                    </a:cubicBezTo>
                    <a:cubicBezTo>
                      <a:pt x="40" y="16"/>
                      <a:pt x="43" y="4"/>
                      <a:pt x="50" y="5"/>
                    </a:cubicBezTo>
                    <a:cubicBezTo>
                      <a:pt x="43" y="0"/>
                      <a:pt x="23" y="13"/>
                      <a:pt x="18" y="36"/>
                    </a:cubicBezTo>
                    <a:cubicBezTo>
                      <a:pt x="15" y="49"/>
                      <a:pt x="0" y="124"/>
                      <a:pt x="27" y="15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41" name="Freeform 254"/>
              <p:cNvSpPr>
                <a:spLocks/>
              </p:cNvSpPr>
              <p:nvPr/>
            </p:nvSpPr>
            <p:spPr bwMode="auto">
              <a:xfrm>
                <a:off x="2650" y="990"/>
                <a:ext cx="123" cy="373"/>
              </a:xfrm>
              <a:custGeom>
                <a:avLst/>
                <a:gdLst>
                  <a:gd name="T0" fmla="*/ 64 w 52"/>
                  <a:gd name="T1" fmla="*/ 373 h 158"/>
                  <a:gd name="T2" fmla="*/ 123 w 52"/>
                  <a:gd name="T3" fmla="*/ 179 h 158"/>
                  <a:gd name="T4" fmla="*/ 99 w 52"/>
                  <a:gd name="T5" fmla="*/ 54 h 158"/>
                  <a:gd name="T6" fmla="*/ 118 w 52"/>
                  <a:gd name="T7" fmla="*/ 12 h 158"/>
                  <a:gd name="T8" fmla="*/ 45 w 52"/>
                  <a:gd name="T9" fmla="*/ 85 h 158"/>
                  <a:gd name="T10" fmla="*/ 64 w 52"/>
                  <a:gd name="T11" fmla="*/ 373 h 158"/>
                  <a:gd name="T12" fmla="*/ 0 60000 65536"/>
                  <a:gd name="T13" fmla="*/ 0 60000 65536"/>
                  <a:gd name="T14" fmla="*/ 0 60000 65536"/>
                  <a:gd name="T15" fmla="*/ 0 60000 65536"/>
                  <a:gd name="T16" fmla="*/ 0 60000 65536"/>
                  <a:gd name="T17" fmla="*/ 0 60000 65536"/>
                  <a:gd name="T18" fmla="*/ 0 w 52"/>
                  <a:gd name="T19" fmla="*/ 0 h 158"/>
                  <a:gd name="T20" fmla="*/ 52 w 52"/>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52" h="158">
                    <a:moveTo>
                      <a:pt x="27" y="158"/>
                    </a:moveTo>
                    <a:cubicBezTo>
                      <a:pt x="52" y="124"/>
                      <a:pt x="52" y="95"/>
                      <a:pt x="52" y="76"/>
                    </a:cubicBezTo>
                    <a:cubicBezTo>
                      <a:pt x="52" y="60"/>
                      <a:pt x="46" y="39"/>
                      <a:pt x="42" y="23"/>
                    </a:cubicBezTo>
                    <a:cubicBezTo>
                      <a:pt x="40" y="16"/>
                      <a:pt x="43" y="3"/>
                      <a:pt x="50" y="5"/>
                    </a:cubicBezTo>
                    <a:cubicBezTo>
                      <a:pt x="43" y="0"/>
                      <a:pt x="24" y="14"/>
                      <a:pt x="19" y="36"/>
                    </a:cubicBezTo>
                    <a:cubicBezTo>
                      <a:pt x="16" y="50"/>
                      <a:pt x="0" y="124"/>
                      <a:pt x="27" y="158"/>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42" name="Freeform 255"/>
              <p:cNvSpPr>
                <a:spLocks/>
              </p:cNvSpPr>
              <p:nvPr/>
            </p:nvSpPr>
            <p:spPr bwMode="auto">
              <a:xfrm>
                <a:off x="2650" y="990"/>
                <a:ext cx="127" cy="373"/>
              </a:xfrm>
              <a:custGeom>
                <a:avLst/>
                <a:gdLst>
                  <a:gd name="T0" fmla="*/ 64 w 54"/>
                  <a:gd name="T1" fmla="*/ 373 h 158"/>
                  <a:gd name="T2" fmla="*/ 127 w 54"/>
                  <a:gd name="T3" fmla="*/ 175 h 158"/>
                  <a:gd name="T4" fmla="*/ 99 w 54"/>
                  <a:gd name="T5" fmla="*/ 54 h 158"/>
                  <a:gd name="T6" fmla="*/ 118 w 54"/>
                  <a:gd name="T7" fmla="*/ 12 h 158"/>
                  <a:gd name="T8" fmla="*/ 45 w 54"/>
                  <a:gd name="T9" fmla="*/ 85 h 158"/>
                  <a:gd name="T10" fmla="*/ 64 w 54"/>
                  <a:gd name="T11" fmla="*/ 373 h 158"/>
                  <a:gd name="T12" fmla="*/ 0 60000 65536"/>
                  <a:gd name="T13" fmla="*/ 0 60000 65536"/>
                  <a:gd name="T14" fmla="*/ 0 60000 65536"/>
                  <a:gd name="T15" fmla="*/ 0 60000 65536"/>
                  <a:gd name="T16" fmla="*/ 0 60000 65536"/>
                  <a:gd name="T17" fmla="*/ 0 60000 65536"/>
                  <a:gd name="T18" fmla="*/ 0 w 54"/>
                  <a:gd name="T19" fmla="*/ 0 h 158"/>
                  <a:gd name="T20" fmla="*/ 54 w 54"/>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54" h="158">
                    <a:moveTo>
                      <a:pt x="27" y="158"/>
                    </a:moveTo>
                    <a:cubicBezTo>
                      <a:pt x="49" y="123"/>
                      <a:pt x="54" y="99"/>
                      <a:pt x="54" y="74"/>
                    </a:cubicBezTo>
                    <a:cubicBezTo>
                      <a:pt x="54" y="61"/>
                      <a:pt x="46" y="39"/>
                      <a:pt x="42" y="23"/>
                    </a:cubicBezTo>
                    <a:cubicBezTo>
                      <a:pt x="40" y="16"/>
                      <a:pt x="43" y="3"/>
                      <a:pt x="50" y="5"/>
                    </a:cubicBezTo>
                    <a:cubicBezTo>
                      <a:pt x="43" y="0"/>
                      <a:pt x="24" y="13"/>
                      <a:pt x="19" y="36"/>
                    </a:cubicBezTo>
                    <a:cubicBezTo>
                      <a:pt x="17" y="50"/>
                      <a:pt x="0" y="124"/>
                      <a:pt x="27" y="158"/>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43" name="Freeform 256"/>
              <p:cNvSpPr>
                <a:spLocks/>
              </p:cNvSpPr>
              <p:nvPr/>
            </p:nvSpPr>
            <p:spPr bwMode="auto">
              <a:xfrm>
                <a:off x="2709" y="1295"/>
                <a:ext cx="40" cy="68"/>
              </a:xfrm>
              <a:custGeom>
                <a:avLst/>
                <a:gdLst>
                  <a:gd name="T0" fmla="*/ 5 w 17"/>
                  <a:gd name="T1" fmla="*/ 68 h 29"/>
                  <a:gd name="T2" fmla="*/ 31 w 17"/>
                  <a:gd name="T3" fmla="*/ 19 h 29"/>
                  <a:gd name="T4" fmla="*/ 35 w 17"/>
                  <a:gd name="T5" fmla="*/ 0 h 29"/>
                  <a:gd name="T6" fmla="*/ 9 w 17"/>
                  <a:gd name="T7" fmla="*/ 26 h 29"/>
                  <a:gd name="T8" fmla="*/ 2 w 17"/>
                  <a:gd name="T9" fmla="*/ 47 h 29"/>
                  <a:gd name="T10" fmla="*/ 5 w 17"/>
                  <a:gd name="T11" fmla="*/ 68 h 29"/>
                  <a:gd name="T12" fmla="*/ 0 60000 65536"/>
                  <a:gd name="T13" fmla="*/ 0 60000 65536"/>
                  <a:gd name="T14" fmla="*/ 0 60000 65536"/>
                  <a:gd name="T15" fmla="*/ 0 60000 65536"/>
                  <a:gd name="T16" fmla="*/ 0 60000 65536"/>
                  <a:gd name="T17" fmla="*/ 0 60000 65536"/>
                  <a:gd name="T18" fmla="*/ 0 w 17"/>
                  <a:gd name="T19" fmla="*/ 0 h 29"/>
                  <a:gd name="T20" fmla="*/ 17 w 17"/>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7" h="29">
                    <a:moveTo>
                      <a:pt x="2" y="29"/>
                    </a:moveTo>
                    <a:cubicBezTo>
                      <a:pt x="4" y="27"/>
                      <a:pt x="6" y="17"/>
                      <a:pt x="13" y="8"/>
                    </a:cubicBezTo>
                    <a:cubicBezTo>
                      <a:pt x="15" y="4"/>
                      <a:pt x="17" y="0"/>
                      <a:pt x="15" y="0"/>
                    </a:cubicBezTo>
                    <a:cubicBezTo>
                      <a:pt x="12" y="0"/>
                      <a:pt x="4" y="6"/>
                      <a:pt x="4" y="11"/>
                    </a:cubicBezTo>
                    <a:cubicBezTo>
                      <a:pt x="3" y="19"/>
                      <a:pt x="3" y="17"/>
                      <a:pt x="1" y="20"/>
                    </a:cubicBezTo>
                    <a:cubicBezTo>
                      <a:pt x="0" y="21"/>
                      <a:pt x="1" y="25"/>
                      <a:pt x="2" y="29"/>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44" name="Freeform 257"/>
              <p:cNvSpPr>
                <a:spLocks/>
              </p:cNvSpPr>
              <p:nvPr/>
            </p:nvSpPr>
            <p:spPr bwMode="auto">
              <a:xfrm>
                <a:off x="2678" y="1004"/>
                <a:ext cx="71" cy="319"/>
              </a:xfrm>
              <a:custGeom>
                <a:avLst/>
                <a:gdLst>
                  <a:gd name="T0" fmla="*/ 62 w 30"/>
                  <a:gd name="T1" fmla="*/ 9 h 135"/>
                  <a:gd name="T2" fmla="*/ 36 w 30"/>
                  <a:gd name="T3" fmla="*/ 52 h 135"/>
                  <a:gd name="T4" fmla="*/ 36 w 30"/>
                  <a:gd name="T5" fmla="*/ 92 h 135"/>
                  <a:gd name="T6" fmla="*/ 38 w 30"/>
                  <a:gd name="T7" fmla="*/ 147 h 135"/>
                  <a:gd name="T8" fmla="*/ 31 w 30"/>
                  <a:gd name="T9" fmla="*/ 262 h 135"/>
                  <a:gd name="T10" fmla="*/ 17 w 30"/>
                  <a:gd name="T11" fmla="*/ 305 h 135"/>
                  <a:gd name="T12" fmla="*/ 5 w 30"/>
                  <a:gd name="T13" fmla="*/ 222 h 135"/>
                  <a:gd name="T14" fmla="*/ 9 w 30"/>
                  <a:gd name="T15" fmla="*/ 154 h 135"/>
                  <a:gd name="T16" fmla="*/ 24 w 30"/>
                  <a:gd name="T17" fmla="*/ 52 h 135"/>
                  <a:gd name="T18" fmla="*/ 62 w 30"/>
                  <a:gd name="T19" fmla="*/ 2 h 135"/>
                  <a:gd name="T20" fmla="*/ 62 w 30"/>
                  <a:gd name="T21" fmla="*/ 9 h 1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135"/>
                  <a:gd name="T35" fmla="*/ 30 w 30"/>
                  <a:gd name="T36" fmla="*/ 135 h 1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135">
                    <a:moveTo>
                      <a:pt x="26" y="4"/>
                    </a:moveTo>
                    <a:cubicBezTo>
                      <a:pt x="20" y="9"/>
                      <a:pt x="16" y="14"/>
                      <a:pt x="15" y="22"/>
                    </a:cubicBezTo>
                    <a:cubicBezTo>
                      <a:pt x="14" y="31"/>
                      <a:pt x="13" y="30"/>
                      <a:pt x="15" y="39"/>
                    </a:cubicBezTo>
                    <a:cubicBezTo>
                      <a:pt x="17" y="43"/>
                      <a:pt x="12" y="51"/>
                      <a:pt x="16" y="62"/>
                    </a:cubicBezTo>
                    <a:cubicBezTo>
                      <a:pt x="21" y="80"/>
                      <a:pt x="11" y="104"/>
                      <a:pt x="13" y="111"/>
                    </a:cubicBezTo>
                    <a:cubicBezTo>
                      <a:pt x="16" y="126"/>
                      <a:pt x="11" y="135"/>
                      <a:pt x="7" y="129"/>
                    </a:cubicBezTo>
                    <a:cubicBezTo>
                      <a:pt x="0" y="117"/>
                      <a:pt x="2" y="99"/>
                      <a:pt x="2" y="94"/>
                    </a:cubicBezTo>
                    <a:cubicBezTo>
                      <a:pt x="0" y="84"/>
                      <a:pt x="4" y="74"/>
                      <a:pt x="4" y="65"/>
                    </a:cubicBezTo>
                    <a:cubicBezTo>
                      <a:pt x="3" y="55"/>
                      <a:pt x="7" y="32"/>
                      <a:pt x="10" y="22"/>
                    </a:cubicBezTo>
                    <a:cubicBezTo>
                      <a:pt x="15" y="10"/>
                      <a:pt x="26" y="1"/>
                      <a:pt x="26" y="1"/>
                    </a:cubicBezTo>
                    <a:cubicBezTo>
                      <a:pt x="29" y="0"/>
                      <a:pt x="30" y="1"/>
                      <a:pt x="26" y="4"/>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45" name="Freeform 258"/>
              <p:cNvSpPr>
                <a:spLocks/>
              </p:cNvSpPr>
              <p:nvPr/>
            </p:nvSpPr>
            <p:spPr bwMode="auto">
              <a:xfrm>
                <a:off x="2718" y="1004"/>
                <a:ext cx="62" cy="312"/>
              </a:xfrm>
              <a:custGeom>
                <a:avLst/>
                <a:gdLst>
                  <a:gd name="T0" fmla="*/ 26 w 26"/>
                  <a:gd name="T1" fmla="*/ 14 h 132"/>
                  <a:gd name="T2" fmla="*/ 17 w 26"/>
                  <a:gd name="T3" fmla="*/ 109 h 132"/>
                  <a:gd name="T4" fmla="*/ 17 w 26"/>
                  <a:gd name="T5" fmla="*/ 170 h 132"/>
                  <a:gd name="T6" fmla="*/ 2 w 26"/>
                  <a:gd name="T7" fmla="*/ 239 h 132"/>
                  <a:gd name="T8" fmla="*/ 31 w 26"/>
                  <a:gd name="T9" fmla="*/ 272 h 132"/>
                  <a:gd name="T10" fmla="*/ 55 w 26"/>
                  <a:gd name="T11" fmla="*/ 158 h 132"/>
                  <a:gd name="T12" fmla="*/ 43 w 26"/>
                  <a:gd name="T13" fmla="*/ 90 h 132"/>
                  <a:gd name="T14" fmla="*/ 26 w 26"/>
                  <a:gd name="T15" fmla="*/ 38 h 132"/>
                  <a:gd name="T16" fmla="*/ 26 w 26"/>
                  <a:gd name="T17" fmla="*/ 14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132"/>
                  <a:gd name="T29" fmla="*/ 26 w 26"/>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46" name="Freeform 259"/>
              <p:cNvSpPr>
                <a:spLocks/>
              </p:cNvSpPr>
              <p:nvPr/>
            </p:nvSpPr>
            <p:spPr bwMode="auto">
              <a:xfrm>
                <a:off x="2728" y="1018"/>
                <a:ext cx="45" cy="277"/>
              </a:xfrm>
              <a:custGeom>
                <a:avLst/>
                <a:gdLst>
                  <a:gd name="T0" fmla="*/ 14 w 19"/>
                  <a:gd name="T1" fmla="*/ 9 h 117"/>
                  <a:gd name="T2" fmla="*/ 24 w 19"/>
                  <a:gd name="T3" fmla="*/ 109 h 117"/>
                  <a:gd name="T4" fmla="*/ 33 w 19"/>
                  <a:gd name="T5" fmla="*/ 144 h 117"/>
                  <a:gd name="T6" fmla="*/ 14 w 19"/>
                  <a:gd name="T7" fmla="*/ 215 h 117"/>
                  <a:gd name="T8" fmla="*/ 14 w 19"/>
                  <a:gd name="T9" fmla="*/ 263 h 117"/>
                  <a:gd name="T10" fmla="*/ 43 w 19"/>
                  <a:gd name="T11" fmla="*/ 156 h 117"/>
                  <a:gd name="T12" fmla="*/ 38 w 19"/>
                  <a:gd name="T13" fmla="*/ 97 h 117"/>
                  <a:gd name="T14" fmla="*/ 14 w 19"/>
                  <a:gd name="T15" fmla="*/ 24 h 117"/>
                  <a:gd name="T16" fmla="*/ 14 w 19"/>
                  <a:gd name="T17" fmla="*/ 9 h 1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17"/>
                  <a:gd name="T29" fmla="*/ 19 w 19"/>
                  <a:gd name="T30" fmla="*/ 117 h 1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17">
                    <a:moveTo>
                      <a:pt x="6" y="4"/>
                    </a:moveTo>
                    <a:cubicBezTo>
                      <a:pt x="0" y="15"/>
                      <a:pt x="12" y="32"/>
                      <a:pt x="10" y="46"/>
                    </a:cubicBezTo>
                    <a:cubicBezTo>
                      <a:pt x="10" y="56"/>
                      <a:pt x="17" y="53"/>
                      <a:pt x="14" y="61"/>
                    </a:cubicBezTo>
                    <a:cubicBezTo>
                      <a:pt x="11" y="69"/>
                      <a:pt x="8" y="80"/>
                      <a:pt x="6" y="91"/>
                    </a:cubicBezTo>
                    <a:cubicBezTo>
                      <a:pt x="1" y="112"/>
                      <a:pt x="3" y="117"/>
                      <a:pt x="6" y="111"/>
                    </a:cubicBezTo>
                    <a:cubicBezTo>
                      <a:pt x="18" y="92"/>
                      <a:pt x="18" y="75"/>
                      <a:pt x="18" y="66"/>
                    </a:cubicBezTo>
                    <a:cubicBezTo>
                      <a:pt x="19" y="56"/>
                      <a:pt x="16" y="42"/>
                      <a:pt x="16" y="41"/>
                    </a:cubicBezTo>
                    <a:cubicBezTo>
                      <a:pt x="14" y="29"/>
                      <a:pt x="6" y="18"/>
                      <a:pt x="6" y="10"/>
                    </a:cubicBezTo>
                    <a:cubicBezTo>
                      <a:pt x="7" y="5"/>
                      <a:pt x="8" y="0"/>
                      <a:pt x="6" y="4"/>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47" name="Freeform 260"/>
              <p:cNvSpPr>
                <a:spLocks/>
              </p:cNvSpPr>
              <p:nvPr/>
            </p:nvSpPr>
            <p:spPr bwMode="auto">
              <a:xfrm>
                <a:off x="2705" y="1007"/>
                <a:ext cx="36" cy="182"/>
              </a:xfrm>
              <a:custGeom>
                <a:avLst/>
                <a:gdLst>
                  <a:gd name="T0" fmla="*/ 31 w 15"/>
                  <a:gd name="T1" fmla="*/ 5 h 77"/>
                  <a:gd name="T2" fmla="*/ 26 w 15"/>
                  <a:gd name="T3" fmla="*/ 12 h 77"/>
                  <a:gd name="T4" fmla="*/ 14 w 15"/>
                  <a:gd name="T5" fmla="*/ 47 h 77"/>
                  <a:gd name="T6" fmla="*/ 14 w 15"/>
                  <a:gd name="T7" fmla="*/ 109 h 77"/>
                  <a:gd name="T8" fmla="*/ 17 w 15"/>
                  <a:gd name="T9" fmla="*/ 165 h 77"/>
                  <a:gd name="T10" fmla="*/ 12 w 15"/>
                  <a:gd name="T11" fmla="*/ 154 h 77"/>
                  <a:gd name="T12" fmla="*/ 5 w 15"/>
                  <a:gd name="T13" fmla="*/ 113 h 77"/>
                  <a:gd name="T14" fmla="*/ 5 w 15"/>
                  <a:gd name="T15" fmla="*/ 80 h 77"/>
                  <a:gd name="T16" fmla="*/ 12 w 15"/>
                  <a:gd name="T17" fmla="*/ 28 h 77"/>
                  <a:gd name="T18" fmla="*/ 31 w 15"/>
                  <a:gd name="T19" fmla="*/ 5 h 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77"/>
                  <a:gd name="T32" fmla="*/ 15 w 15"/>
                  <a:gd name="T33" fmla="*/ 77 h 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77">
                    <a:moveTo>
                      <a:pt x="13" y="2"/>
                    </a:moveTo>
                    <a:cubicBezTo>
                      <a:pt x="15" y="0"/>
                      <a:pt x="14" y="2"/>
                      <a:pt x="11" y="5"/>
                    </a:cubicBezTo>
                    <a:cubicBezTo>
                      <a:pt x="8" y="9"/>
                      <a:pt x="7" y="16"/>
                      <a:pt x="6" y="20"/>
                    </a:cubicBezTo>
                    <a:cubicBezTo>
                      <a:pt x="5" y="28"/>
                      <a:pt x="4" y="39"/>
                      <a:pt x="6" y="46"/>
                    </a:cubicBezTo>
                    <a:cubicBezTo>
                      <a:pt x="8" y="52"/>
                      <a:pt x="12" y="60"/>
                      <a:pt x="7" y="70"/>
                    </a:cubicBezTo>
                    <a:cubicBezTo>
                      <a:pt x="4" y="77"/>
                      <a:pt x="6" y="69"/>
                      <a:pt x="5" y="65"/>
                    </a:cubicBezTo>
                    <a:cubicBezTo>
                      <a:pt x="4" y="60"/>
                      <a:pt x="0" y="59"/>
                      <a:pt x="2" y="48"/>
                    </a:cubicBezTo>
                    <a:cubicBezTo>
                      <a:pt x="2" y="45"/>
                      <a:pt x="3" y="37"/>
                      <a:pt x="2" y="34"/>
                    </a:cubicBezTo>
                    <a:cubicBezTo>
                      <a:pt x="0" y="28"/>
                      <a:pt x="2" y="17"/>
                      <a:pt x="5" y="12"/>
                    </a:cubicBezTo>
                    <a:cubicBezTo>
                      <a:pt x="10" y="6"/>
                      <a:pt x="5" y="7"/>
                      <a:pt x="13" y="2"/>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48" name="Freeform 261"/>
              <p:cNvSpPr>
                <a:spLocks/>
              </p:cNvSpPr>
              <p:nvPr/>
            </p:nvSpPr>
            <p:spPr bwMode="auto">
              <a:xfrm>
                <a:off x="2690" y="1018"/>
                <a:ext cx="42" cy="121"/>
              </a:xfrm>
              <a:custGeom>
                <a:avLst/>
                <a:gdLst>
                  <a:gd name="T0" fmla="*/ 37 w 18"/>
                  <a:gd name="T1" fmla="*/ 5 h 51"/>
                  <a:gd name="T2" fmla="*/ 23 w 18"/>
                  <a:gd name="T3" fmla="*/ 28 h 51"/>
                  <a:gd name="T4" fmla="*/ 19 w 18"/>
                  <a:gd name="T5" fmla="*/ 45 h 51"/>
                  <a:gd name="T6" fmla="*/ 19 w 18"/>
                  <a:gd name="T7" fmla="*/ 90 h 51"/>
                  <a:gd name="T8" fmla="*/ 14 w 18"/>
                  <a:gd name="T9" fmla="*/ 116 h 51"/>
                  <a:gd name="T10" fmla="*/ 5 w 18"/>
                  <a:gd name="T11" fmla="*/ 76 h 51"/>
                  <a:gd name="T12" fmla="*/ 16 w 18"/>
                  <a:gd name="T13" fmla="*/ 31 h 51"/>
                  <a:gd name="T14" fmla="*/ 33 w 18"/>
                  <a:gd name="T15" fmla="*/ 5 h 51"/>
                  <a:gd name="T16" fmla="*/ 37 w 18"/>
                  <a:gd name="T17" fmla="*/ 5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51"/>
                  <a:gd name="T29" fmla="*/ 18 w 18"/>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51">
                    <a:moveTo>
                      <a:pt x="16" y="2"/>
                    </a:moveTo>
                    <a:cubicBezTo>
                      <a:pt x="14" y="4"/>
                      <a:pt x="11" y="9"/>
                      <a:pt x="10" y="12"/>
                    </a:cubicBezTo>
                    <a:cubicBezTo>
                      <a:pt x="9" y="15"/>
                      <a:pt x="8" y="17"/>
                      <a:pt x="8" y="19"/>
                    </a:cubicBezTo>
                    <a:cubicBezTo>
                      <a:pt x="7" y="26"/>
                      <a:pt x="9" y="31"/>
                      <a:pt x="8" y="38"/>
                    </a:cubicBezTo>
                    <a:cubicBezTo>
                      <a:pt x="7" y="43"/>
                      <a:pt x="8" y="51"/>
                      <a:pt x="6" y="49"/>
                    </a:cubicBezTo>
                    <a:cubicBezTo>
                      <a:pt x="0" y="43"/>
                      <a:pt x="1" y="36"/>
                      <a:pt x="2" y="32"/>
                    </a:cubicBezTo>
                    <a:cubicBezTo>
                      <a:pt x="6" y="23"/>
                      <a:pt x="4" y="18"/>
                      <a:pt x="7" y="13"/>
                    </a:cubicBezTo>
                    <a:cubicBezTo>
                      <a:pt x="9" y="8"/>
                      <a:pt x="13" y="3"/>
                      <a:pt x="14" y="2"/>
                    </a:cubicBezTo>
                    <a:cubicBezTo>
                      <a:pt x="16" y="0"/>
                      <a:pt x="18" y="0"/>
                      <a:pt x="16"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49" name="Freeform 262"/>
              <p:cNvSpPr>
                <a:spLocks/>
              </p:cNvSpPr>
              <p:nvPr/>
            </p:nvSpPr>
            <p:spPr bwMode="auto">
              <a:xfrm>
                <a:off x="2418" y="1087"/>
                <a:ext cx="331" cy="357"/>
              </a:xfrm>
              <a:custGeom>
                <a:avLst/>
                <a:gdLst>
                  <a:gd name="T0" fmla="*/ 296 w 140"/>
                  <a:gd name="T1" fmla="*/ 277 h 151"/>
                  <a:gd name="T2" fmla="*/ 324 w 140"/>
                  <a:gd name="T3" fmla="*/ 165 h 151"/>
                  <a:gd name="T4" fmla="*/ 319 w 140"/>
                  <a:gd name="T5" fmla="*/ 102 h 151"/>
                  <a:gd name="T6" fmla="*/ 312 w 140"/>
                  <a:gd name="T7" fmla="*/ 85 h 151"/>
                  <a:gd name="T8" fmla="*/ 307 w 140"/>
                  <a:gd name="T9" fmla="*/ 83 h 151"/>
                  <a:gd name="T10" fmla="*/ 303 w 140"/>
                  <a:gd name="T11" fmla="*/ 69 h 151"/>
                  <a:gd name="T12" fmla="*/ 258 w 140"/>
                  <a:gd name="T13" fmla="*/ 43 h 151"/>
                  <a:gd name="T14" fmla="*/ 229 w 140"/>
                  <a:gd name="T15" fmla="*/ 40 h 151"/>
                  <a:gd name="T16" fmla="*/ 208 w 140"/>
                  <a:gd name="T17" fmla="*/ 28 h 151"/>
                  <a:gd name="T18" fmla="*/ 201 w 140"/>
                  <a:gd name="T19" fmla="*/ 21 h 151"/>
                  <a:gd name="T20" fmla="*/ 187 w 140"/>
                  <a:gd name="T21" fmla="*/ 14 h 151"/>
                  <a:gd name="T22" fmla="*/ 173 w 140"/>
                  <a:gd name="T23" fmla="*/ 7 h 151"/>
                  <a:gd name="T24" fmla="*/ 158 w 140"/>
                  <a:gd name="T25" fmla="*/ 12 h 151"/>
                  <a:gd name="T26" fmla="*/ 132 w 140"/>
                  <a:gd name="T27" fmla="*/ 12 h 151"/>
                  <a:gd name="T28" fmla="*/ 106 w 140"/>
                  <a:gd name="T29" fmla="*/ 17 h 151"/>
                  <a:gd name="T30" fmla="*/ 87 w 140"/>
                  <a:gd name="T31" fmla="*/ 50 h 151"/>
                  <a:gd name="T32" fmla="*/ 78 w 140"/>
                  <a:gd name="T33" fmla="*/ 71 h 151"/>
                  <a:gd name="T34" fmla="*/ 47 w 140"/>
                  <a:gd name="T35" fmla="*/ 85 h 151"/>
                  <a:gd name="T36" fmla="*/ 38 w 140"/>
                  <a:gd name="T37" fmla="*/ 97 h 151"/>
                  <a:gd name="T38" fmla="*/ 31 w 140"/>
                  <a:gd name="T39" fmla="*/ 111 h 151"/>
                  <a:gd name="T40" fmla="*/ 14 w 140"/>
                  <a:gd name="T41" fmla="*/ 139 h 151"/>
                  <a:gd name="T42" fmla="*/ 7 w 140"/>
                  <a:gd name="T43" fmla="*/ 163 h 151"/>
                  <a:gd name="T44" fmla="*/ 12 w 140"/>
                  <a:gd name="T45" fmla="*/ 189 h 151"/>
                  <a:gd name="T46" fmla="*/ 17 w 140"/>
                  <a:gd name="T47" fmla="*/ 201 h 151"/>
                  <a:gd name="T48" fmla="*/ 33 w 140"/>
                  <a:gd name="T49" fmla="*/ 225 h 151"/>
                  <a:gd name="T50" fmla="*/ 52 w 140"/>
                  <a:gd name="T51" fmla="*/ 248 h 151"/>
                  <a:gd name="T52" fmla="*/ 69 w 140"/>
                  <a:gd name="T53" fmla="*/ 265 h 151"/>
                  <a:gd name="T54" fmla="*/ 296 w 140"/>
                  <a:gd name="T55" fmla="*/ 277 h 15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0"/>
                  <a:gd name="T85" fmla="*/ 0 h 151"/>
                  <a:gd name="T86" fmla="*/ 140 w 140"/>
                  <a:gd name="T87" fmla="*/ 151 h 15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0" h="151">
                    <a:moveTo>
                      <a:pt x="125" y="117"/>
                    </a:moveTo>
                    <a:cubicBezTo>
                      <a:pt x="126" y="110"/>
                      <a:pt x="138" y="84"/>
                      <a:pt x="137" y="70"/>
                    </a:cubicBezTo>
                    <a:cubicBezTo>
                      <a:pt x="137" y="63"/>
                      <a:pt x="140" y="43"/>
                      <a:pt x="135" y="43"/>
                    </a:cubicBezTo>
                    <a:cubicBezTo>
                      <a:pt x="130" y="44"/>
                      <a:pt x="136" y="37"/>
                      <a:pt x="132" y="36"/>
                    </a:cubicBezTo>
                    <a:cubicBezTo>
                      <a:pt x="131" y="36"/>
                      <a:pt x="131" y="34"/>
                      <a:pt x="130" y="35"/>
                    </a:cubicBezTo>
                    <a:cubicBezTo>
                      <a:pt x="131" y="31"/>
                      <a:pt x="126" y="33"/>
                      <a:pt x="128" y="29"/>
                    </a:cubicBezTo>
                    <a:cubicBezTo>
                      <a:pt x="128" y="23"/>
                      <a:pt x="118" y="17"/>
                      <a:pt x="109" y="18"/>
                    </a:cubicBezTo>
                    <a:cubicBezTo>
                      <a:pt x="106" y="22"/>
                      <a:pt x="103" y="11"/>
                      <a:pt x="97" y="17"/>
                    </a:cubicBezTo>
                    <a:cubicBezTo>
                      <a:pt x="94" y="20"/>
                      <a:pt x="94" y="10"/>
                      <a:pt x="88" y="12"/>
                    </a:cubicBezTo>
                    <a:cubicBezTo>
                      <a:pt x="85" y="13"/>
                      <a:pt x="85" y="10"/>
                      <a:pt x="85" y="9"/>
                    </a:cubicBezTo>
                    <a:cubicBezTo>
                      <a:pt x="85" y="6"/>
                      <a:pt x="81" y="8"/>
                      <a:pt x="79" y="6"/>
                    </a:cubicBezTo>
                    <a:cubicBezTo>
                      <a:pt x="76" y="7"/>
                      <a:pt x="79" y="2"/>
                      <a:pt x="73" y="3"/>
                    </a:cubicBezTo>
                    <a:cubicBezTo>
                      <a:pt x="72" y="4"/>
                      <a:pt x="68" y="1"/>
                      <a:pt x="67" y="5"/>
                    </a:cubicBezTo>
                    <a:cubicBezTo>
                      <a:pt x="67" y="3"/>
                      <a:pt x="60" y="0"/>
                      <a:pt x="56" y="5"/>
                    </a:cubicBezTo>
                    <a:cubicBezTo>
                      <a:pt x="53" y="3"/>
                      <a:pt x="50" y="9"/>
                      <a:pt x="45" y="7"/>
                    </a:cubicBezTo>
                    <a:cubicBezTo>
                      <a:pt x="46" y="13"/>
                      <a:pt x="35" y="13"/>
                      <a:pt x="37" y="21"/>
                    </a:cubicBezTo>
                    <a:cubicBezTo>
                      <a:pt x="38" y="23"/>
                      <a:pt x="34" y="22"/>
                      <a:pt x="33" y="30"/>
                    </a:cubicBezTo>
                    <a:cubicBezTo>
                      <a:pt x="29" y="34"/>
                      <a:pt x="26" y="29"/>
                      <a:pt x="20" y="36"/>
                    </a:cubicBezTo>
                    <a:cubicBezTo>
                      <a:pt x="23" y="37"/>
                      <a:pt x="18" y="42"/>
                      <a:pt x="16" y="41"/>
                    </a:cubicBezTo>
                    <a:cubicBezTo>
                      <a:pt x="13" y="40"/>
                      <a:pt x="11" y="45"/>
                      <a:pt x="13" y="47"/>
                    </a:cubicBezTo>
                    <a:cubicBezTo>
                      <a:pt x="5" y="47"/>
                      <a:pt x="4" y="53"/>
                      <a:pt x="6" y="59"/>
                    </a:cubicBezTo>
                    <a:cubicBezTo>
                      <a:pt x="7" y="61"/>
                      <a:pt x="7" y="68"/>
                      <a:pt x="3" y="69"/>
                    </a:cubicBezTo>
                    <a:cubicBezTo>
                      <a:pt x="0" y="70"/>
                      <a:pt x="1" y="82"/>
                      <a:pt x="5" y="80"/>
                    </a:cubicBezTo>
                    <a:cubicBezTo>
                      <a:pt x="7" y="79"/>
                      <a:pt x="7" y="83"/>
                      <a:pt x="7" y="85"/>
                    </a:cubicBezTo>
                    <a:cubicBezTo>
                      <a:pt x="16" y="87"/>
                      <a:pt x="4" y="94"/>
                      <a:pt x="14" y="95"/>
                    </a:cubicBezTo>
                    <a:cubicBezTo>
                      <a:pt x="22" y="95"/>
                      <a:pt x="14" y="103"/>
                      <a:pt x="22" y="105"/>
                    </a:cubicBezTo>
                    <a:cubicBezTo>
                      <a:pt x="25" y="106"/>
                      <a:pt x="30" y="107"/>
                      <a:pt x="29" y="112"/>
                    </a:cubicBezTo>
                    <a:cubicBezTo>
                      <a:pt x="41" y="148"/>
                      <a:pt x="93" y="151"/>
                      <a:pt x="125" y="11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50" name="Freeform 263"/>
              <p:cNvSpPr>
                <a:spLocks/>
              </p:cNvSpPr>
              <p:nvPr/>
            </p:nvSpPr>
            <p:spPr bwMode="auto">
              <a:xfrm>
                <a:off x="2421" y="1089"/>
                <a:ext cx="326" cy="355"/>
              </a:xfrm>
              <a:custGeom>
                <a:avLst/>
                <a:gdLst>
                  <a:gd name="T0" fmla="*/ 293 w 138"/>
                  <a:gd name="T1" fmla="*/ 275 h 150"/>
                  <a:gd name="T2" fmla="*/ 319 w 138"/>
                  <a:gd name="T3" fmla="*/ 161 h 150"/>
                  <a:gd name="T4" fmla="*/ 314 w 138"/>
                  <a:gd name="T5" fmla="*/ 99 h 150"/>
                  <a:gd name="T6" fmla="*/ 309 w 138"/>
                  <a:gd name="T7" fmla="*/ 83 h 150"/>
                  <a:gd name="T8" fmla="*/ 305 w 138"/>
                  <a:gd name="T9" fmla="*/ 80 h 150"/>
                  <a:gd name="T10" fmla="*/ 300 w 138"/>
                  <a:gd name="T11" fmla="*/ 66 h 150"/>
                  <a:gd name="T12" fmla="*/ 255 w 138"/>
                  <a:gd name="T13" fmla="*/ 43 h 150"/>
                  <a:gd name="T14" fmla="*/ 227 w 138"/>
                  <a:gd name="T15" fmla="*/ 38 h 150"/>
                  <a:gd name="T16" fmla="*/ 203 w 138"/>
                  <a:gd name="T17" fmla="*/ 26 h 150"/>
                  <a:gd name="T18" fmla="*/ 196 w 138"/>
                  <a:gd name="T19" fmla="*/ 21 h 150"/>
                  <a:gd name="T20" fmla="*/ 184 w 138"/>
                  <a:gd name="T21" fmla="*/ 14 h 150"/>
                  <a:gd name="T22" fmla="*/ 170 w 138"/>
                  <a:gd name="T23" fmla="*/ 5 h 150"/>
                  <a:gd name="T24" fmla="*/ 156 w 138"/>
                  <a:gd name="T25" fmla="*/ 9 h 150"/>
                  <a:gd name="T26" fmla="*/ 130 w 138"/>
                  <a:gd name="T27" fmla="*/ 9 h 150"/>
                  <a:gd name="T28" fmla="*/ 106 w 138"/>
                  <a:gd name="T29" fmla="*/ 14 h 150"/>
                  <a:gd name="T30" fmla="*/ 87 w 138"/>
                  <a:gd name="T31" fmla="*/ 50 h 150"/>
                  <a:gd name="T32" fmla="*/ 76 w 138"/>
                  <a:gd name="T33" fmla="*/ 71 h 150"/>
                  <a:gd name="T34" fmla="*/ 45 w 138"/>
                  <a:gd name="T35" fmla="*/ 83 h 150"/>
                  <a:gd name="T36" fmla="*/ 35 w 138"/>
                  <a:gd name="T37" fmla="*/ 97 h 150"/>
                  <a:gd name="T38" fmla="*/ 28 w 138"/>
                  <a:gd name="T39" fmla="*/ 109 h 150"/>
                  <a:gd name="T40" fmla="*/ 14 w 138"/>
                  <a:gd name="T41" fmla="*/ 140 h 150"/>
                  <a:gd name="T42" fmla="*/ 7 w 138"/>
                  <a:gd name="T43" fmla="*/ 161 h 150"/>
                  <a:gd name="T44" fmla="*/ 9 w 138"/>
                  <a:gd name="T45" fmla="*/ 187 h 150"/>
                  <a:gd name="T46" fmla="*/ 14 w 138"/>
                  <a:gd name="T47" fmla="*/ 196 h 150"/>
                  <a:gd name="T48" fmla="*/ 33 w 138"/>
                  <a:gd name="T49" fmla="*/ 220 h 150"/>
                  <a:gd name="T50" fmla="*/ 52 w 138"/>
                  <a:gd name="T51" fmla="*/ 244 h 150"/>
                  <a:gd name="T52" fmla="*/ 69 w 138"/>
                  <a:gd name="T53" fmla="*/ 258 h 150"/>
                  <a:gd name="T54" fmla="*/ 293 w 138"/>
                  <a:gd name="T55" fmla="*/ 275 h 1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8"/>
                  <a:gd name="T85" fmla="*/ 0 h 150"/>
                  <a:gd name="T86" fmla="*/ 138 w 138"/>
                  <a:gd name="T87" fmla="*/ 150 h 15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8" h="150">
                    <a:moveTo>
                      <a:pt x="124" y="116"/>
                    </a:moveTo>
                    <a:cubicBezTo>
                      <a:pt x="124" y="109"/>
                      <a:pt x="136" y="83"/>
                      <a:pt x="135" y="68"/>
                    </a:cubicBezTo>
                    <a:cubicBezTo>
                      <a:pt x="134" y="62"/>
                      <a:pt x="138" y="43"/>
                      <a:pt x="133" y="42"/>
                    </a:cubicBezTo>
                    <a:cubicBezTo>
                      <a:pt x="128" y="44"/>
                      <a:pt x="134" y="36"/>
                      <a:pt x="131" y="35"/>
                    </a:cubicBezTo>
                    <a:cubicBezTo>
                      <a:pt x="130" y="35"/>
                      <a:pt x="130" y="33"/>
                      <a:pt x="129" y="34"/>
                    </a:cubicBezTo>
                    <a:cubicBezTo>
                      <a:pt x="128" y="30"/>
                      <a:pt x="125" y="32"/>
                      <a:pt x="127" y="28"/>
                    </a:cubicBezTo>
                    <a:cubicBezTo>
                      <a:pt x="126" y="22"/>
                      <a:pt x="117" y="17"/>
                      <a:pt x="108" y="18"/>
                    </a:cubicBezTo>
                    <a:cubicBezTo>
                      <a:pt x="104" y="22"/>
                      <a:pt x="102" y="11"/>
                      <a:pt x="96" y="16"/>
                    </a:cubicBezTo>
                    <a:cubicBezTo>
                      <a:pt x="92" y="19"/>
                      <a:pt x="92" y="9"/>
                      <a:pt x="86" y="11"/>
                    </a:cubicBezTo>
                    <a:cubicBezTo>
                      <a:pt x="84" y="12"/>
                      <a:pt x="83" y="9"/>
                      <a:pt x="83" y="9"/>
                    </a:cubicBezTo>
                    <a:cubicBezTo>
                      <a:pt x="83" y="5"/>
                      <a:pt x="79" y="8"/>
                      <a:pt x="78" y="6"/>
                    </a:cubicBezTo>
                    <a:cubicBezTo>
                      <a:pt x="75" y="6"/>
                      <a:pt x="78" y="2"/>
                      <a:pt x="72" y="2"/>
                    </a:cubicBezTo>
                    <a:cubicBezTo>
                      <a:pt x="71" y="3"/>
                      <a:pt x="67" y="0"/>
                      <a:pt x="66" y="4"/>
                    </a:cubicBezTo>
                    <a:cubicBezTo>
                      <a:pt x="66" y="2"/>
                      <a:pt x="59" y="0"/>
                      <a:pt x="55" y="4"/>
                    </a:cubicBezTo>
                    <a:cubicBezTo>
                      <a:pt x="52" y="2"/>
                      <a:pt x="49" y="9"/>
                      <a:pt x="45" y="6"/>
                    </a:cubicBezTo>
                    <a:cubicBezTo>
                      <a:pt x="45" y="12"/>
                      <a:pt x="35" y="12"/>
                      <a:pt x="37" y="21"/>
                    </a:cubicBezTo>
                    <a:cubicBezTo>
                      <a:pt x="37" y="22"/>
                      <a:pt x="33" y="22"/>
                      <a:pt x="32" y="30"/>
                    </a:cubicBezTo>
                    <a:cubicBezTo>
                      <a:pt x="29" y="34"/>
                      <a:pt x="25" y="28"/>
                      <a:pt x="19" y="35"/>
                    </a:cubicBezTo>
                    <a:cubicBezTo>
                      <a:pt x="22" y="36"/>
                      <a:pt x="18" y="42"/>
                      <a:pt x="15" y="41"/>
                    </a:cubicBezTo>
                    <a:cubicBezTo>
                      <a:pt x="12" y="39"/>
                      <a:pt x="10" y="44"/>
                      <a:pt x="12" y="46"/>
                    </a:cubicBezTo>
                    <a:cubicBezTo>
                      <a:pt x="4" y="48"/>
                      <a:pt x="4" y="52"/>
                      <a:pt x="6" y="59"/>
                    </a:cubicBezTo>
                    <a:cubicBezTo>
                      <a:pt x="7" y="61"/>
                      <a:pt x="7" y="67"/>
                      <a:pt x="3" y="68"/>
                    </a:cubicBezTo>
                    <a:cubicBezTo>
                      <a:pt x="0" y="69"/>
                      <a:pt x="0" y="81"/>
                      <a:pt x="4" y="79"/>
                    </a:cubicBezTo>
                    <a:cubicBezTo>
                      <a:pt x="6" y="78"/>
                      <a:pt x="7" y="81"/>
                      <a:pt x="6" y="83"/>
                    </a:cubicBezTo>
                    <a:cubicBezTo>
                      <a:pt x="16" y="86"/>
                      <a:pt x="4" y="93"/>
                      <a:pt x="14" y="93"/>
                    </a:cubicBezTo>
                    <a:cubicBezTo>
                      <a:pt x="21" y="93"/>
                      <a:pt x="14" y="101"/>
                      <a:pt x="22" y="103"/>
                    </a:cubicBezTo>
                    <a:cubicBezTo>
                      <a:pt x="25" y="104"/>
                      <a:pt x="31" y="104"/>
                      <a:pt x="29" y="109"/>
                    </a:cubicBezTo>
                    <a:cubicBezTo>
                      <a:pt x="41" y="145"/>
                      <a:pt x="92" y="150"/>
                      <a:pt x="124" y="116"/>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51" name="Freeform 264"/>
              <p:cNvSpPr>
                <a:spLocks/>
              </p:cNvSpPr>
              <p:nvPr/>
            </p:nvSpPr>
            <p:spPr bwMode="auto">
              <a:xfrm>
                <a:off x="2470" y="1141"/>
                <a:ext cx="239" cy="220"/>
              </a:xfrm>
              <a:custGeom>
                <a:avLst/>
                <a:gdLst>
                  <a:gd name="T0" fmla="*/ 28 w 101"/>
                  <a:gd name="T1" fmla="*/ 14 h 93"/>
                  <a:gd name="T2" fmla="*/ 40 w 101"/>
                  <a:gd name="T3" fmla="*/ 12 h 93"/>
                  <a:gd name="T4" fmla="*/ 47 w 101"/>
                  <a:gd name="T5" fmla="*/ 31 h 93"/>
                  <a:gd name="T6" fmla="*/ 59 w 101"/>
                  <a:gd name="T7" fmla="*/ 35 h 93"/>
                  <a:gd name="T8" fmla="*/ 52 w 101"/>
                  <a:gd name="T9" fmla="*/ 14 h 93"/>
                  <a:gd name="T10" fmla="*/ 80 w 101"/>
                  <a:gd name="T11" fmla="*/ 50 h 93"/>
                  <a:gd name="T12" fmla="*/ 90 w 101"/>
                  <a:gd name="T13" fmla="*/ 45 h 93"/>
                  <a:gd name="T14" fmla="*/ 95 w 101"/>
                  <a:gd name="T15" fmla="*/ 78 h 93"/>
                  <a:gd name="T16" fmla="*/ 111 w 101"/>
                  <a:gd name="T17" fmla="*/ 99 h 93"/>
                  <a:gd name="T18" fmla="*/ 130 w 101"/>
                  <a:gd name="T19" fmla="*/ 114 h 93"/>
                  <a:gd name="T20" fmla="*/ 147 w 101"/>
                  <a:gd name="T21" fmla="*/ 109 h 93"/>
                  <a:gd name="T22" fmla="*/ 161 w 101"/>
                  <a:gd name="T23" fmla="*/ 114 h 93"/>
                  <a:gd name="T24" fmla="*/ 175 w 101"/>
                  <a:gd name="T25" fmla="*/ 118 h 93"/>
                  <a:gd name="T26" fmla="*/ 239 w 101"/>
                  <a:gd name="T27" fmla="*/ 218 h 93"/>
                  <a:gd name="T28" fmla="*/ 168 w 101"/>
                  <a:gd name="T29" fmla="*/ 187 h 93"/>
                  <a:gd name="T30" fmla="*/ 121 w 101"/>
                  <a:gd name="T31" fmla="*/ 173 h 93"/>
                  <a:gd name="T32" fmla="*/ 97 w 101"/>
                  <a:gd name="T33" fmla="*/ 156 h 93"/>
                  <a:gd name="T34" fmla="*/ 114 w 101"/>
                  <a:gd name="T35" fmla="*/ 137 h 93"/>
                  <a:gd name="T36" fmla="*/ 73 w 101"/>
                  <a:gd name="T37" fmla="*/ 118 h 93"/>
                  <a:gd name="T38" fmla="*/ 83 w 101"/>
                  <a:gd name="T39" fmla="*/ 104 h 93"/>
                  <a:gd name="T40" fmla="*/ 69 w 101"/>
                  <a:gd name="T41" fmla="*/ 88 h 93"/>
                  <a:gd name="T42" fmla="*/ 57 w 101"/>
                  <a:gd name="T43" fmla="*/ 71 h 93"/>
                  <a:gd name="T44" fmla="*/ 50 w 101"/>
                  <a:gd name="T45" fmla="*/ 57 h 93"/>
                  <a:gd name="T46" fmla="*/ 0 w 101"/>
                  <a:gd name="T47" fmla="*/ 31 h 93"/>
                  <a:gd name="T48" fmla="*/ 17 w 101"/>
                  <a:gd name="T49" fmla="*/ 24 h 93"/>
                  <a:gd name="T50" fmla="*/ 28 w 101"/>
                  <a:gd name="T51" fmla="*/ 14 h 9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1"/>
                  <a:gd name="T79" fmla="*/ 0 h 93"/>
                  <a:gd name="T80" fmla="*/ 101 w 101"/>
                  <a:gd name="T81" fmla="*/ 93 h 9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1" h="93">
                    <a:moveTo>
                      <a:pt x="12" y="6"/>
                    </a:moveTo>
                    <a:cubicBezTo>
                      <a:pt x="12" y="3"/>
                      <a:pt x="18" y="0"/>
                      <a:pt x="17" y="5"/>
                    </a:cubicBezTo>
                    <a:cubicBezTo>
                      <a:pt x="16" y="10"/>
                      <a:pt x="20" y="7"/>
                      <a:pt x="20" y="13"/>
                    </a:cubicBezTo>
                    <a:cubicBezTo>
                      <a:pt x="20" y="15"/>
                      <a:pt x="25" y="18"/>
                      <a:pt x="25" y="15"/>
                    </a:cubicBezTo>
                    <a:cubicBezTo>
                      <a:pt x="25" y="9"/>
                      <a:pt x="18" y="7"/>
                      <a:pt x="22" y="6"/>
                    </a:cubicBezTo>
                    <a:cubicBezTo>
                      <a:pt x="32" y="4"/>
                      <a:pt x="26" y="16"/>
                      <a:pt x="34" y="21"/>
                    </a:cubicBezTo>
                    <a:cubicBezTo>
                      <a:pt x="37" y="22"/>
                      <a:pt x="36" y="19"/>
                      <a:pt x="38" y="19"/>
                    </a:cubicBezTo>
                    <a:cubicBezTo>
                      <a:pt x="41" y="20"/>
                      <a:pt x="42" y="29"/>
                      <a:pt x="40" y="33"/>
                    </a:cubicBezTo>
                    <a:cubicBezTo>
                      <a:pt x="39" y="36"/>
                      <a:pt x="45" y="35"/>
                      <a:pt x="47" y="42"/>
                    </a:cubicBezTo>
                    <a:cubicBezTo>
                      <a:pt x="49" y="52"/>
                      <a:pt x="55" y="51"/>
                      <a:pt x="55" y="48"/>
                    </a:cubicBezTo>
                    <a:cubicBezTo>
                      <a:pt x="57" y="42"/>
                      <a:pt x="60" y="41"/>
                      <a:pt x="62" y="46"/>
                    </a:cubicBezTo>
                    <a:cubicBezTo>
                      <a:pt x="64" y="50"/>
                      <a:pt x="66" y="50"/>
                      <a:pt x="68" y="48"/>
                    </a:cubicBezTo>
                    <a:cubicBezTo>
                      <a:pt x="70" y="47"/>
                      <a:pt x="73" y="47"/>
                      <a:pt x="74" y="50"/>
                    </a:cubicBezTo>
                    <a:cubicBezTo>
                      <a:pt x="78" y="63"/>
                      <a:pt x="86" y="88"/>
                      <a:pt x="101" y="92"/>
                    </a:cubicBezTo>
                    <a:cubicBezTo>
                      <a:pt x="93" y="93"/>
                      <a:pt x="80" y="92"/>
                      <a:pt x="71" y="79"/>
                    </a:cubicBezTo>
                    <a:cubicBezTo>
                      <a:pt x="68" y="74"/>
                      <a:pt x="58" y="74"/>
                      <a:pt x="51" y="73"/>
                    </a:cubicBezTo>
                    <a:cubicBezTo>
                      <a:pt x="49" y="72"/>
                      <a:pt x="41" y="70"/>
                      <a:pt x="41" y="66"/>
                    </a:cubicBezTo>
                    <a:cubicBezTo>
                      <a:pt x="41" y="59"/>
                      <a:pt x="53" y="66"/>
                      <a:pt x="48" y="58"/>
                    </a:cubicBezTo>
                    <a:cubicBezTo>
                      <a:pt x="45" y="53"/>
                      <a:pt x="31" y="57"/>
                      <a:pt x="31" y="50"/>
                    </a:cubicBezTo>
                    <a:cubicBezTo>
                      <a:pt x="31" y="46"/>
                      <a:pt x="34" y="48"/>
                      <a:pt x="35" y="44"/>
                    </a:cubicBezTo>
                    <a:cubicBezTo>
                      <a:pt x="35" y="42"/>
                      <a:pt x="34" y="37"/>
                      <a:pt x="29" y="37"/>
                    </a:cubicBezTo>
                    <a:cubicBezTo>
                      <a:pt x="25" y="36"/>
                      <a:pt x="29" y="32"/>
                      <a:pt x="24" y="30"/>
                    </a:cubicBezTo>
                    <a:cubicBezTo>
                      <a:pt x="20" y="28"/>
                      <a:pt x="23" y="27"/>
                      <a:pt x="21" y="24"/>
                    </a:cubicBezTo>
                    <a:cubicBezTo>
                      <a:pt x="15" y="15"/>
                      <a:pt x="1" y="14"/>
                      <a:pt x="0" y="13"/>
                    </a:cubicBezTo>
                    <a:cubicBezTo>
                      <a:pt x="0" y="10"/>
                      <a:pt x="4" y="10"/>
                      <a:pt x="7" y="10"/>
                    </a:cubicBezTo>
                    <a:cubicBezTo>
                      <a:pt x="11" y="10"/>
                      <a:pt x="12" y="10"/>
                      <a:pt x="12" y="6"/>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52" name="Freeform 265"/>
              <p:cNvSpPr>
                <a:spLocks/>
              </p:cNvSpPr>
              <p:nvPr/>
            </p:nvSpPr>
            <p:spPr bwMode="auto">
              <a:xfrm>
                <a:off x="2484" y="1165"/>
                <a:ext cx="97" cy="99"/>
              </a:xfrm>
              <a:custGeom>
                <a:avLst/>
                <a:gdLst>
                  <a:gd name="T0" fmla="*/ 54 w 41"/>
                  <a:gd name="T1" fmla="*/ 26 h 42"/>
                  <a:gd name="T2" fmla="*/ 33 w 41"/>
                  <a:gd name="T3" fmla="*/ 14 h 42"/>
                  <a:gd name="T4" fmla="*/ 17 w 41"/>
                  <a:gd name="T5" fmla="*/ 5 h 42"/>
                  <a:gd name="T6" fmla="*/ 14 w 41"/>
                  <a:gd name="T7" fmla="*/ 9 h 42"/>
                  <a:gd name="T8" fmla="*/ 38 w 41"/>
                  <a:gd name="T9" fmla="*/ 24 h 42"/>
                  <a:gd name="T10" fmla="*/ 52 w 41"/>
                  <a:gd name="T11" fmla="*/ 33 h 42"/>
                  <a:gd name="T12" fmla="*/ 45 w 41"/>
                  <a:gd name="T13" fmla="*/ 42 h 42"/>
                  <a:gd name="T14" fmla="*/ 64 w 41"/>
                  <a:gd name="T15" fmla="*/ 57 h 42"/>
                  <a:gd name="T16" fmla="*/ 85 w 41"/>
                  <a:gd name="T17" fmla="*/ 80 h 42"/>
                  <a:gd name="T18" fmla="*/ 92 w 41"/>
                  <a:gd name="T19" fmla="*/ 87 h 42"/>
                  <a:gd name="T20" fmla="*/ 97 w 41"/>
                  <a:gd name="T21" fmla="*/ 90 h 42"/>
                  <a:gd name="T22" fmla="*/ 85 w 41"/>
                  <a:gd name="T23" fmla="*/ 68 h 42"/>
                  <a:gd name="T24" fmla="*/ 78 w 41"/>
                  <a:gd name="T25" fmla="*/ 57 h 42"/>
                  <a:gd name="T26" fmla="*/ 80 w 41"/>
                  <a:gd name="T27" fmla="*/ 47 h 42"/>
                  <a:gd name="T28" fmla="*/ 66 w 41"/>
                  <a:gd name="T29" fmla="*/ 38 h 42"/>
                  <a:gd name="T30" fmla="*/ 64 w 41"/>
                  <a:gd name="T31" fmla="*/ 26 h 42"/>
                  <a:gd name="T32" fmla="*/ 54 w 41"/>
                  <a:gd name="T33" fmla="*/ 12 h 42"/>
                  <a:gd name="T34" fmla="*/ 52 w 41"/>
                  <a:gd name="T35" fmla="*/ 19 h 42"/>
                  <a:gd name="T36" fmla="*/ 54 w 41"/>
                  <a:gd name="T37" fmla="*/ 26 h 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
                  <a:gd name="T58" fmla="*/ 0 h 42"/>
                  <a:gd name="T59" fmla="*/ 41 w 41"/>
                  <a:gd name="T60" fmla="*/ 42 h 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 h="42">
                    <a:moveTo>
                      <a:pt x="23" y="11"/>
                    </a:moveTo>
                    <a:cubicBezTo>
                      <a:pt x="19" y="8"/>
                      <a:pt x="18" y="10"/>
                      <a:pt x="14" y="6"/>
                    </a:cubicBezTo>
                    <a:cubicBezTo>
                      <a:pt x="12" y="3"/>
                      <a:pt x="10" y="3"/>
                      <a:pt x="7" y="2"/>
                    </a:cubicBezTo>
                    <a:cubicBezTo>
                      <a:pt x="2" y="0"/>
                      <a:pt x="0" y="2"/>
                      <a:pt x="6" y="4"/>
                    </a:cubicBezTo>
                    <a:cubicBezTo>
                      <a:pt x="10" y="5"/>
                      <a:pt x="15" y="8"/>
                      <a:pt x="16" y="10"/>
                    </a:cubicBezTo>
                    <a:cubicBezTo>
                      <a:pt x="18" y="14"/>
                      <a:pt x="18" y="11"/>
                      <a:pt x="22" y="14"/>
                    </a:cubicBezTo>
                    <a:cubicBezTo>
                      <a:pt x="25" y="17"/>
                      <a:pt x="18" y="15"/>
                      <a:pt x="19" y="18"/>
                    </a:cubicBezTo>
                    <a:cubicBezTo>
                      <a:pt x="20" y="21"/>
                      <a:pt x="27" y="21"/>
                      <a:pt x="27" y="24"/>
                    </a:cubicBezTo>
                    <a:cubicBezTo>
                      <a:pt x="28" y="30"/>
                      <a:pt x="34" y="33"/>
                      <a:pt x="36" y="34"/>
                    </a:cubicBezTo>
                    <a:cubicBezTo>
                      <a:pt x="38" y="35"/>
                      <a:pt x="39" y="36"/>
                      <a:pt x="39" y="37"/>
                    </a:cubicBezTo>
                    <a:cubicBezTo>
                      <a:pt x="40" y="38"/>
                      <a:pt x="41" y="42"/>
                      <a:pt x="41" y="38"/>
                    </a:cubicBezTo>
                    <a:cubicBezTo>
                      <a:pt x="41" y="35"/>
                      <a:pt x="40" y="30"/>
                      <a:pt x="36" y="29"/>
                    </a:cubicBezTo>
                    <a:cubicBezTo>
                      <a:pt x="33" y="28"/>
                      <a:pt x="33" y="27"/>
                      <a:pt x="33" y="24"/>
                    </a:cubicBezTo>
                    <a:cubicBezTo>
                      <a:pt x="33" y="23"/>
                      <a:pt x="34" y="21"/>
                      <a:pt x="34" y="20"/>
                    </a:cubicBezTo>
                    <a:cubicBezTo>
                      <a:pt x="32" y="12"/>
                      <a:pt x="27" y="18"/>
                      <a:pt x="28" y="16"/>
                    </a:cubicBezTo>
                    <a:cubicBezTo>
                      <a:pt x="29" y="13"/>
                      <a:pt x="28" y="12"/>
                      <a:pt x="27" y="11"/>
                    </a:cubicBezTo>
                    <a:cubicBezTo>
                      <a:pt x="25" y="10"/>
                      <a:pt x="23" y="7"/>
                      <a:pt x="23" y="5"/>
                    </a:cubicBezTo>
                    <a:cubicBezTo>
                      <a:pt x="22" y="3"/>
                      <a:pt x="20" y="4"/>
                      <a:pt x="22" y="8"/>
                    </a:cubicBezTo>
                    <a:cubicBezTo>
                      <a:pt x="22" y="10"/>
                      <a:pt x="24" y="12"/>
                      <a:pt x="23" y="11"/>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53" name="Freeform 266"/>
              <p:cNvSpPr>
                <a:spLocks/>
              </p:cNvSpPr>
              <p:nvPr/>
            </p:nvSpPr>
            <p:spPr bwMode="auto">
              <a:xfrm>
                <a:off x="2581" y="1262"/>
                <a:ext cx="102" cy="90"/>
              </a:xfrm>
              <a:custGeom>
                <a:avLst/>
                <a:gdLst>
                  <a:gd name="T0" fmla="*/ 7 w 43"/>
                  <a:gd name="T1" fmla="*/ 7 h 38"/>
                  <a:gd name="T2" fmla="*/ 24 w 43"/>
                  <a:gd name="T3" fmla="*/ 19 h 38"/>
                  <a:gd name="T4" fmla="*/ 12 w 43"/>
                  <a:gd name="T5" fmla="*/ 28 h 38"/>
                  <a:gd name="T6" fmla="*/ 52 w 43"/>
                  <a:gd name="T7" fmla="*/ 52 h 38"/>
                  <a:gd name="T8" fmla="*/ 74 w 43"/>
                  <a:gd name="T9" fmla="*/ 66 h 38"/>
                  <a:gd name="T10" fmla="*/ 102 w 43"/>
                  <a:gd name="T11" fmla="*/ 90 h 38"/>
                  <a:gd name="T12" fmla="*/ 62 w 43"/>
                  <a:gd name="T13" fmla="*/ 47 h 38"/>
                  <a:gd name="T14" fmla="*/ 36 w 43"/>
                  <a:gd name="T15" fmla="*/ 24 h 38"/>
                  <a:gd name="T16" fmla="*/ 14 w 43"/>
                  <a:gd name="T17" fmla="*/ 5 h 38"/>
                  <a:gd name="T18" fmla="*/ 7 w 43"/>
                  <a:gd name="T19" fmla="*/ 7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38"/>
                  <a:gd name="T32" fmla="*/ 43 w 43"/>
                  <a:gd name="T33" fmla="*/ 38 h 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38">
                    <a:moveTo>
                      <a:pt x="3" y="3"/>
                    </a:moveTo>
                    <a:cubicBezTo>
                      <a:pt x="4" y="4"/>
                      <a:pt x="10" y="4"/>
                      <a:pt x="10" y="8"/>
                    </a:cubicBezTo>
                    <a:cubicBezTo>
                      <a:pt x="11" y="11"/>
                      <a:pt x="4" y="8"/>
                      <a:pt x="5" y="12"/>
                    </a:cubicBezTo>
                    <a:cubicBezTo>
                      <a:pt x="5" y="14"/>
                      <a:pt x="13" y="21"/>
                      <a:pt x="22" y="22"/>
                    </a:cubicBezTo>
                    <a:cubicBezTo>
                      <a:pt x="25" y="22"/>
                      <a:pt x="29" y="24"/>
                      <a:pt x="31" y="28"/>
                    </a:cubicBezTo>
                    <a:cubicBezTo>
                      <a:pt x="31" y="28"/>
                      <a:pt x="33" y="37"/>
                      <a:pt x="43" y="38"/>
                    </a:cubicBezTo>
                    <a:cubicBezTo>
                      <a:pt x="36" y="35"/>
                      <a:pt x="37" y="25"/>
                      <a:pt x="26" y="20"/>
                    </a:cubicBezTo>
                    <a:cubicBezTo>
                      <a:pt x="17" y="17"/>
                      <a:pt x="17" y="14"/>
                      <a:pt x="15" y="10"/>
                    </a:cubicBezTo>
                    <a:cubicBezTo>
                      <a:pt x="14" y="6"/>
                      <a:pt x="11" y="4"/>
                      <a:pt x="6" y="2"/>
                    </a:cubicBezTo>
                    <a:cubicBezTo>
                      <a:pt x="1" y="0"/>
                      <a:pt x="0" y="3"/>
                      <a:pt x="3" y="3"/>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54" name="Freeform 267"/>
              <p:cNvSpPr>
                <a:spLocks/>
              </p:cNvSpPr>
              <p:nvPr/>
            </p:nvSpPr>
            <p:spPr bwMode="auto">
              <a:xfrm>
                <a:off x="2506" y="1089"/>
                <a:ext cx="236" cy="270"/>
              </a:xfrm>
              <a:custGeom>
                <a:avLst/>
                <a:gdLst>
                  <a:gd name="T0" fmla="*/ 12 w 100"/>
                  <a:gd name="T1" fmla="*/ 36 h 114"/>
                  <a:gd name="T2" fmla="*/ 17 w 100"/>
                  <a:gd name="T3" fmla="*/ 57 h 114"/>
                  <a:gd name="T4" fmla="*/ 38 w 100"/>
                  <a:gd name="T5" fmla="*/ 71 h 114"/>
                  <a:gd name="T6" fmla="*/ 59 w 100"/>
                  <a:gd name="T7" fmla="*/ 83 h 114"/>
                  <a:gd name="T8" fmla="*/ 68 w 100"/>
                  <a:gd name="T9" fmla="*/ 123 h 114"/>
                  <a:gd name="T10" fmla="*/ 80 w 100"/>
                  <a:gd name="T11" fmla="*/ 142 h 114"/>
                  <a:gd name="T12" fmla="*/ 92 w 100"/>
                  <a:gd name="T13" fmla="*/ 156 h 114"/>
                  <a:gd name="T14" fmla="*/ 101 w 100"/>
                  <a:gd name="T15" fmla="*/ 133 h 114"/>
                  <a:gd name="T16" fmla="*/ 111 w 100"/>
                  <a:gd name="T17" fmla="*/ 140 h 114"/>
                  <a:gd name="T18" fmla="*/ 123 w 100"/>
                  <a:gd name="T19" fmla="*/ 156 h 114"/>
                  <a:gd name="T20" fmla="*/ 146 w 100"/>
                  <a:gd name="T21" fmla="*/ 159 h 114"/>
                  <a:gd name="T22" fmla="*/ 151 w 100"/>
                  <a:gd name="T23" fmla="*/ 178 h 114"/>
                  <a:gd name="T24" fmla="*/ 170 w 100"/>
                  <a:gd name="T25" fmla="*/ 206 h 114"/>
                  <a:gd name="T26" fmla="*/ 208 w 100"/>
                  <a:gd name="T27" fmla="*/ 230 h 114"/>
                  <a:gd name="T28" fmla="*/ 227 w 100"/>
                  <a:gd name="T29" fmla="*/ 178 h 114"/>
                  <a:gd name="T30" fmla="*/ 229 w 100"/>
                  <a:gd name="T31" fmla="*/ 107 h 114"/>
                  <a:gd name="T32" fmla="*/ 205 w 100"/>
                  <a:gd name="T33" fmla="*/ 83 h 114"/>
                  <a:gd name="T34" fmla="*/ 215 w 100"/>
                  <a:gd name="T35" fmla="*/ 66 h 114"/>
                  <a:gd name="T36" fmla="*/ 170 w 100"/>
                  <a:gd name="T37" fmla="*/ 43 h 114"/>
                  <a:gd name="T38" fmla="*/ 156 w 100"/>
                  <a:gd name="T39" fmla="*/ 50 h 114"/>
                  <a:gd name="T40" fmla="*/ 146 w 100"/>
                  <a:gd name="T41" fmla="*/ 102 h 114"/>
                  <a:gd name="T42" fmla="*/ 142 w 100"/>
                  <a:gd name="T43" fmla="*/ 97 h 114"/>
                  <a:gd name="T44" fmla="*/ 137 w 100"/>
                  <a:gd name="T45" fmla="*/ 57 h 114"/>
                  <a:gd name="T46" fmla="*/ 120 w 100"/>
                  <a:gd name="T47" fmla="*/ 31 h 114"/>
                  <a:gd name="T48" fmla="*/ 118 w 100"/>
                  <a:gd name="T49" fmla="*/ 62 h 114"/>
                  <a:gd name="T50" fmla="*/ 111 w 100"/>
                  <a:gd name="T51" fmla="*/ 73 h 114"/>
                  <a:gd name="T52" fmla="*/ 109 w 100"/>
                  <a:gd name="T53" fmla="*/ 36 h 114"/>
                  <a:gd name="T54" fmla="*/ 97 w 100"/>
                  <a:gd name="T55" fmla="*/ 21 h 114"/>
                  <a:gd name="T56" fmla="*/ 73 w 100"/>
                  <a:gd name="T57" fmla="*/ 12 h 114"/>
                  <a:gd name="T58" fmla="*/ 45 w 100"/>
                  <a:gd name="T59" fmla="*/ 9 h 114"/>
                  <a:gd name="T60" fmla="*/ 21 w 100"/>
                  <a:gd name="T61" fmla="*/ 14 h 114"/>
                  <a:gd name="T62" fmla="*/ 12 w 100"/>
                  <a:gd name="T63" fmla="*/ 3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0"/>
                  <a:gd name="T97" fmla="*/ 0 h 114"/>
                  <a:gd name="T98" fmla="*/ 100 w 100"/>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0" h="114">
                    <a:moveTo>
                      <a:pt x="5" y="15"/>
                    </a:moveTo>
                    <a:cubicBezTo>
                      <a:pt x="0" y="18"/>
                      <a:pt x="7" y="20"/>
                      <a:pt x="7" y="24"/>
                    </a:cubicBezTo>
                    <a:cubicBezTo>
                      <a:pt x="11" y="27"/>
                      <a:pt x="15" y="19"/>
                      <a:pt x="16" y="30"/>
                    </a:cubicBezTo>
                    <a:cubicBezTo>
                      <a:pt x="16" y="33"/>
                      <a:pt x="22" y="42"/>
                      <a:pt x="25" y="35"/>
                    </a:cubicBezTo>
                    <a:cubicBezTo>
                      <a:pt x="30" y="33"/>
                      <a:pt x="30" y="45"/>
                      <a:pt x="29" y="52"/>
                    </a:cubicBezTo>
                    <a:cubicBezTo>
                      <a:pt x="27" y="57"/>
                      <a:pt x="34" y="52"/>
                      <a:pt x="34" y="60"/>
                    </a:cubicBezTo>
                    <a:cubicBezTo>
                      <a:pt x="34" y="65"/>
                      <a:pt x="37" y="69"/>
                      <a:pt x="39" y="66"/>
                    </a:cubicBezTo>
                    <a:cubicBezTo>
                      <a:pt x="40" y="64"/>
                      <a:pt x="39" y="61"/>
                      <a:pt x="43" y="56"/>
                    </a:cubicBezTo>
                    <a:cubicBezTo>
                      <a:pt x="45" y="54"/>
                      <a:pt x="47" y="56"/>
                      <a:pt x="47" y="59"/>
                    </a:cubicBezTo>
                    <a:cubicBezTo>
                      <a:pt x="47" y="63"/>
                      <a:pt x="48" y="70"/>
                      <a:pt x="52" y="66"/>
                    </a:cubicBezTo>
                    <a:cubicBezTo>
                      <a:pt x="55" y="63"/>
                      <a:pt x="60" y="60"/>
                      <a:pt x="62" y="67"/>
                    </a:cubicBezTo>
                    <a:cubicBezTo>
                      <a:pt x="63" y="72"/>
                      <a:pt x="59" y="73"/>
                      <a:pt x="64" y="75"/>
                    </a:cubicBezTo>
                    <a:cubicBezTo>
                      <a:pt x="68" y="76"/>
                      <a:pt x="63" y="91"/>
                      <a:pt x="72" y="87"/>
                    </a:cubicBezTo>
                    <a:cubicBezTo>
                      <a:pt x="69" y="98"/>
                      <a:pt x="83" y="114"/>
                      <a:pt x="88" y="97"/>
                    </a:cubicBezTo>
                    <a:cubicBezTo>
                      <a:pt x="92" y="87"/>
                      <a:pt x="94" y="87"/>
                      <a:pt x="96" y="75"/>
                    </a:cubicBezTo>
                    <a:cubicBezTo>
                      <a:pt x="100" y="59"/>
                      <a:pt x="100" y="45"/>
                      <a:pt x="97" y="45"/>
                    </a:cubicBezTo>
                    <a:cubicBezTo>
                      <a:pt x="89" y="47"/>
                      <a:pt x="93" y="34"/>
                      <a:pt x="87" y="35"/>
                    </a:cubicBezTo>
                    <a:cubicBezTo>
                      <a:pt x="84" y="36"/>
                      <a:pt x="88" y="31"/>
                      <a:pt x="91" y="28"/>
                    </a:cubicBezTo>
                    <a:cubicBezTo>
                      <a:pt x="89" y="19"/>
                      <a:pt x="75" y="17"/>
                      <a:pt x="72" y="18"/>
                    </a:cubicBezTo>
                    <a:cubicBezTo>
                      <a:pt x="71" y="21"/>
                      <a:pt x="70" y="23"/>
                      <a:pt x="66" y="21"/>
                    </a:cubicBezTo>
                    <a:cubicBezTo>
                      <a:pt x="63" y="20"/>
                      <a:pt x="66" y="32"/>
                      <a:pt x="62" y="43"/>
                    </a:cubicBezTo>
                    <a:cubicBezTo>
                      <a:pt x="61" y="45"/>
                      <a:pt x="60" y="44"/>
                      <a:pt x="60" y="41"/>
                    </a:cubicBezTo>
                    <a:cubicBezTo>
                      <a:pt x="61" y="30"/>
                      <a:pt x="58" y="26"/>
                      <a:pt x="58" y="24"/>
                    </a:cubicBezTo>
                    <a:cubicBezTo>
                      <a:pt x="58" y="16"/>
                      <a:pt x="55" y="14"/>
                      <a:pt x="51" y="13"/>
                    </a:cubicBezTo>
                    <a:cubicBezTo>
                      <a:pt x="49" y="12"/>
                      <a:pt x="50" y="20"/>
                      <a:pt x="50" y="26"/>
                    </a:cubicBezTo>
                    <a:cubicBezTo>
                      <a:pt x="49" y="30"/>
                      <a:pt x="47" y="35"/>
                      <a:pt x="47" y="31"/>
                    </a:cubicBezTo>
                    <a:cubicBezTo>
                      <a:pt x="47" y="23"/>
                      <a:pt x="43" y="21"/>
                      <a:pt x="46" y="15"/>
                    </a:cubicBezTo>
                    <a:cubicBezTo>
                      <a:pt x="48" y="11"/>
                      <a:pt x="42" y="13"/>
                      <a:pt x="41" y="9"/>
                    </a:cubicBezTo>
                    <a:cubicBezTo>
                      <a:pt x="39" y="3"/>
                      <a:pt x="32" y="4"/>
                      <a:pt x="31" y="5"/>
                    </a:cubicBezTo>
                    <a:cubicBezTo>
                      <a:pt x="25" y="0"/>
                      <a:pt x="24" y="8"/>
                      <a:pt x="19" y="4"/>
                    </a:cubicBezTo>
                    <a:cubicBezTo>
                      <a:pt x="16" y="2"/>
                      <a:pt x="12" y="9"/>
                      <a:pt x="9" y="6"/>
                    </a:cubicBezTo>
                    <a:cubicBezTo>
                      <a:pt x="9" y="10"/>
                      <a:pt x="9" y="13"/>
                      <a:pt x="5" y="15"/>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55" name="Freeform 268"/>
              <p:cNvSpPr>
                <a:spLocks/>
              </p:cNvSpPr>
              <p:nvPr/>
            </p:nvSpPr>
            <p:spPr bwMode="auto">
              <a:xfrm>
                <a:off x="2418" y="1174"/>
                <a:ext cx="225" cy="227"/>
              </a:xfrm>
              <a:custGeom>
                <a:avLst/>
                <a:gdLst>
                  <a:gd name="T0" fmla="*/ 135 w 95"/>
                  <a:gd name="T1" fmla="*/ 104 h 96"/>
                  <a:gd name="T2" fmla="*/ 123 w 95"/>
                  <a:gd name="T3" fmla="*/ 78 h 96"/>
                  <a:gd name="T4" fmla="*/ 109 w 95"/>
                  <a:gd name="T5" fmla="*/ 54 h 96"/>
                  <a:gd name="T6" fmla="*/ 102 w 95"/>
                  <a:gd name="T7" fmla="*/ 33 h 96"/>
                  <a:gd name="T8" fmla="*/ 62 w 95"/>
                  <a:gd name="T9" fmla="*/ 2 h 96"/>
                  <a:gd name="T10" fmla="*/ 50 w 95"/>
                  <a:gd name="T11" fmla="*/ 7 h 96"/>
                  <a:gd name="T12" fmla="*/ 36 w 95"/>
                  <a:gd name="T13" fmla="*/ 14 h 96"/>
                  <a:gd name="T14" fmla="*/ 45 w 95"/>
                  <a:gd name="T15" fmla="*/ 28 h 96"/>
                  <a:gd name="T16" fmla="*/ 21 w 95"/>
                  <a:gd name="T17" fmla="*/ 38 h 96"/>
                  <a:gd name="T18" fmla="*/ 21 w 95"/>
                  <a:gd name="T19" fmla="*/ 66 h 96"/>
                  <a:gd name="T20" fmla="*/ 9 w 95"/>
                  <a:gd name="T21" fmla="*/ 78 h 96"/>
                  <a:gd name="T22" fmla="*/ 9 w 95"/>
                  <a:gd name="T23" fmla="*/ 99 h 96"/>
                  <a:gd name="T24" fmla="*/ 59 w 95"/>
                  <a:gd name="T25" fmla="*/ 97 h 96"/>
                  <a:gd name="T26" fmla="*/ 26 w 95"/>
                  <a:gd name="T27" fmla="*/ 114 h 96"/>
                  <a:gd name="T28" fmla="*/ 33 w 95"/>
                  <a:gd name="T29" fmla="*/ 132 h 96"/>
                  <a:gd name="T30" fmla="*/ 64 w 95"/>
                  <a:gd name="T31" fmla="*/ 161 h 96"/>
                  <a:gd name="T32" fmla="*/ 76 w 95"/>
                  <a:gd name="T33" fmla="*/ 175 h 96"/>
                  <a:gd name="T34" fmla="*/ 161 w 95"/>
                  <a:gd name="T35" fmla="*/ 173 h 96"/>
                  <a:gd name="T36" fmla="*/ 192 w 95"/>
                  <a:gd name="T37" fmla="*/ 147 h 96"/>
                  <a:gd name="T38" fmla="*/ 135 w 95"/>
                  <a:gd name="T39" fmla="*/ 104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
                  <a:gd name="T61" fmla="*/ 0 h 96"/>
                  <a:gd name="T62" fmla="*/ 95 w 95"/>
                  <a:gd name="T63" fmla="*/ 96 h 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 h="96">
                    <a:moveTo>
                      <a:pt x="57" y="44"/>
                    </a:moveTo>
                    <a:cubicBezTo>
                      <a:pt x="51" y="43"/>
                      <a:pt x="39" y="39"/>
                      <a:pt x="52" y="33"/>
                    </a:cubicBezTo>
                    <a:cubicBezTo>
                      <a:pt x="57" y="30"/>
                      <a:pt x="52" y="26"/>
                      <a:pt x="46" y="23"/>
                    </a:cubicBezTo>
                    <a:cubicBezTo>
                      <a:pt x="46" y="20"/>
                      <a:pt x="45" y="16"/>
                      <a:pt x="43" y="14"/>
                    </a:cubicBezTo>
                    <a:cubicBezTo>
                      <a:pt x="43" y="9"/>
                      <a:pt x="32" y="3"/>
                      <a:pt x="26" y="1"/>
                    </a:cubicBezTo>
                    <a:cubicBezTo>
                      <a:pt x="23" y="0"/>
                      <a:pt x="21" y="0"/>
                      <a:pt x="21" y="3"/>
                    </a:cubicBezTo>
                    <a:cubicBezTo>
                      <a:pt x="22" y="5"/>
                      <a:pt x="19" y="6"/>
                      <a:pt x="15" y="6"/>
                    </a:cubicBezTo>
                    <a:cubicBezTo>
                      <a:pt x="13" y="6"/>
                      <a:pt x="13" y="10"/>
                      <a:pt x="19" y="12"/>
                    </a:cubicBezTo>
                    <a:cubicBezTo>
                      <a:pt x="24" y="14"/>
                      <a:pt x="13" y="13"/>
                      <a:pt x="9" y="16"/>
                    </a:cubicBezTo>
                    <a:cubicBezTo>
                      <a:pt x="5" y="20"/>
                      <a:pt x="17" y="23"/>
                      <a:pt x="9" y="28"/>
                    </a:cubicBezTo>
                    <a:cubicBezTo>
                      <a:pt x="12" y="31"/>
                      <a:pt x="5" y="31"/>
                      <a:pt x="4" y="33"/>
                    </a:cubicBezTo>
                    <a:cubicBezTo>
                      <a:pt x="0" y="40"/>
                      <a:pt x="3" y="41"/>
                      <a:pt x="4" y="42"/>
                    </a:cubicBezTo>
                    <a:cubicBezTo>
                      <a:pt x="11" y="39"/>
                      <a:pt x="17" y="37"/>
                      <a:pt x="25" y="41"/>
                    </a:cubicBezTo>
                    <a:cubicBezTo>
                      <a:pt x="28" y="42"/>
                      <a:pt x="6" y="44"/>
                      <a:pt x="11" y="48"/>
                    </a:cubicBezTo>
                    <a:cubicBezTo>
                      <a:pt x="13" y="50"/>
                      <a:pt x="10" y="55"/>
                      <a:pt x="14" y="56"/>
                    </a:cubicBezTo>
                    <a:cubicBezTo>
                      <a:pt x="23" y="57"/>
                      <a:pt x="15" y="66"/>
                      <a:pt x="27" y="68"/>
                    </a:cubicBezTo>
                    <a:cubicBezTo>
                      <a:pt x="31" y="69"/>
                      <a:pt x="33" y="71"/>
                      <a:pt x="32" y="74"/>
                    </a:cubicBezTo>
                    <a:cubicBezTo>
                      <a:pt x="40" y="96"/>
                      <a:pt x="49" y="66"/>
                      <a:pt x="68" y="73"/>
                    </a:cubicBezTo>
                    <a:cubicBezTo>
                      <a:pt x="85" y="79"/>
                      <a:pt x="95" y="64"/>
                      <a:pt x="81" y="62"/>
                    </a:cubicBezTo>
                    <a:cubicBezTo>
                      <a:pt x="52" y="59"/>
                      <a:pt x="65" y="45"/>
                      <a:pt x="57" y="44"/>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56" name="Freeform 269"/>
              <p:cNvSpPr>
                <a:spLocks/>
              </p:cNvSpPr>
              <p:nvPr/>
            </p:nvSpPr>
            <p:spPr bwMode="auto">
              <a:xfrm>
                <a:off x="2525" y="1096"/>
                <a:ext cx="125" cy="161"/>
              </a:xfrm>
              <a:custGeom>
                <a:avLst/>
                <a:gdLst>
                  <a:gd name="T0" fmla="*/ 78 w 53"/>
                  <a:gd name="T1" fmla="*/ 28 h 68"/>
                  <a:gd name="T2" fmla="*/ 54 w 53"/>
                  <a:gd name="T3" fmla="*/ 9 h 68"/>
                  <a:gd name="T4" fmla="*/ 19 w 53"/>
                  <a:gd name="T5" fmla="*/ 12 h 68"/>
                  <a:gd name="T6" fmla="*/ 21 w 53"/>
                  <a:gd name="T7" fmla="*/ 50 h 68"/>
                  <a:gd name="T8" fmla="*/ 50 w 53"/>
                  <a:gd name="T9" fmla="*/ 64 h 68"/>
                  <a:gd name="T10" fmla="*/ 59 w 53"/>
                  <a:gd name="T11" fmla="*/ 85 h 68"/>
                  <a:gd name="T12" fmla="*/ 75 w 53"/>
                  <a:gd name="T13" fmla="*/ 125 h 68"/>
                  <a:gd name="T14" fmla="*/ 92 w 53"/>
                  <a:gd name="T15" fmla="*/ 116 h 68"/>
                  <a:gd name="T16" fmla="*/ 118 w 53"/>
                  <a:gd name="T17" fmla="*/ 107 h 68"/>
                  <a:gd name="T18" fmla="*/ 97 w 53"/>
                  <a:gd name="T19" fmla="*/ 73 h 68"/>
                  <a:gd name="T20" fmla="*/ 83 w 53"/>
                  <a:gd name="T21" fmla="*/ 64 h 68"/>
                  <a:gd name="T22" fmla="*/ 78 w 53"/>
                  <a:gd name="T23" fmla="*/ 28 h 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
                  <a:gd name="T37" fmla="*/ 0 h 68"/>
                  <a:gd name="T38" fmla="*/ 53 w 53"/>
                  <a:gd name="T39" fmla="*/ 68 h 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 h="68">
                    <a:moveTo>
                      <a:pt x="33" y="12"/>
                    </a:moveTo>
                    <a:cubicBezTo>
                      <a:pt x="34" y="9"/>
                      <a:pt x="28" y="0"/>
                      <a:pt x="23" y="4"/>
                    </a:cubicBezTo>
                    <a:cubicBezTo>
                      <a:pt x="19" y="7"/>
                      <a:pt x="11" y="1"/>
                      <a:pt x="8" y="5"/>
                    </a:cubicBezTo>
                    <a:cubicBezTo>
                      <a:pt x="8" y="10"/>
                      <a:pt x="0" y="8"/>
                      <a:pt x="9" y="21"/>
                    </a:cubicBezTo>
                    <a:cubicBezTo>
                      <a:pt x="16" y="31"/>
                      <a:pt x="20" y="17"/>
                      <a:pt x="21" y="27"/>
                    </a:cubicBezTo>
                    <a:cubicBezTo>
                      <a:pt x="21" y="29"/>
                      <a:pt x="21" y="35"/>
                      <a:pt x="25" y="36"/>
                    </a:cubicBezTo>
                    <a:cubicBezTo>
                      <a:pt x="30" y="37"/>
                      <a:pt x="25" y="60"/>
                      <a:pt x="32" y="53"/>
                    </a:cubicBezTo>
                    <a:cubicBezTo>
                      <a:pt x="36" y="49"/>
                      <a:pt x="35" y="39"/>
                      <a:pt x="39" y="49"/>
                    </a:cubicBezTo>
                    <a:cubicBezTo>
                      <a:pt x="40" y="50"/>
                      <a:pt x="47" y="68"/>
                      <a:pt x="50" y="45"/>
                    </a:cubicBezTo>
                    <a:cubicBezTo>
                      <a:pt x="53" y="25"/>
                      <a:pt x="44" y="24"/>
                      <a:pt x="41" y="31"/>
                    </a:cubicBezTo>
                    <a:cubicBezTo>
                      <a:pt x="39" y="35"/>
                      <a:pt x="36" y="38"/>
                      <a:pt x="35" y="27"/>
                    </a:cubicBezTo>
                    <a:cubicBezTo>
                      <a:pt x="35" y="24"/>
                      <a:pt x="38" y="12"/>
                      <a:pt x="33" y="12"/>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57" name="Freeform 270"/>
              <p:cNvSpPr>
                <a:spLocks/>
              </p:cNvSpPr>
              <p:nvPr/>
            </p:nvSpPr>
            <p:spPr bwMode="auto">
              <a:xfrm>
                <a:off x="2423" y="1177"/>
                <a:ext cx="125" cy="132"/>
              </a:xfrm>
              <a:custGeom>
                <a:avLst/>
                <a:gdLst>
                  <a:gd name="T0" fmla="*/ 92 w 53"/>
                  <a:gd name="T1" fmla="*/ 42 h 56"/>
                  <a:gd name="T2" fmla="*/ 68 w 53"/>
                  <a:gd name="T3" fmla="*/ 7 h 56"/>
                  <a:gd name="T4" fmla="*/ 52 w 53"/>
                  <a:gd name="T5" fmla="*/ 12 h 56"/>
                  <a:gd name="T6" fmla="*/ 54 w 53"/>
                  <a:gd name="T7" fmla="*/ 28 h 56"/>
                  <a:gd name="T8" fmla="*/ 28 w 53"/>
                  <a:gd name="T9" fmla="*/ 40 h 56"/>
                  <a:gd name="T10" fmla="*/ 26 w 53"/>
                  <a:gd name="T11" fmla="*/ 66 h 56"/>
                  <a:gd name="T12" fmla="*/ 7 w 53"/>
                  <a:gd name="T13" fmla="*/ 75 h 56"/>
                  <a:gd name="T14" fmla="*/ 12 w 53"/>
                  <a:gd name="T15" fmla="*/ 92 h 56"/>
                  <a:gd name="T16" fmla="*/ 47 w 53"/>
                  <a:gd name="T17" fmla="*/ 85 h 56"/>
                  <a:gd name="T18" fmla="*/ 61 w 53"/>
                  <a:gd name="T19" fmla="*/ 90 h 56"/>
                  <a:gd name="T20" fmla="*/ 73 w 53"/>
                  <a:gd name="T21" fmla="*/ 92 h 56"/>
                  <a:gd name="T22" fmla="*/ 64 w 53"/>
                  <a:gd name="T23" fmla="*/ 97 h 56"/>
                  <a:gd name="T24" fmla="*/ 28 w 53"/>
                  <a:gd name="T25" fmla="*/ 108 h 56"/>
                  <a:gd name="T26" fmla="*/ 31 w 53"/>
                  <a:gd name="T27" fmla="*/ 123 h 56"/>
                  <a:gd name="T28" fmla="*/ 47 w 53"/>
                  <a:gd name="T29" fmla="*/ 125 h 56"/>
                  <a:gd name="T30" fmla="*/ 85 w 53"/>
                  <a:gd name="T31" fmla="*/ 111 h 56"/>
                  <a:gd name="T32" fmla="*/ 71 w 53"/>
                  <a:gd name="T33" fmla="*/ 130 h 56"/>
                  <a:gd name="T34" fmla="*/ 101 w 53"/>
                  <a:gd name="T35" fmla="*/ 111 h 56"/>
                  <a:gd name="T36" fmla="*/ 106 w 53"/>
                  <a:gd name="T37" fmla="*/ 78 h 56"/>
                  <a:gd name="T38" fmla="*/ 101 w 53"/>
                  <a:gd name="T39" fmla="*/ 57 h 56"/>
                  <a:gd name="T40" fmla="*/ 92 w 53"/>
                  <a:gd name="T41" fmla="*/ 42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3"/>
                  <a:gd name="T64" fmla="*/ 0 h 56"/>
                  <a:gd name="T65" fmla="*/ 53 w 53"/>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3" h="56">
                    <a:moveTo>
                      <a:pt x="39" y="18"/>
                    </a:moveTo>
                    <a:cubicBezTo>
                      <a:pt x="43" y="11"/>
                      <a:pt x="33" y="4"/>
                      <a:pt x="29" y="3"/>
                    </a:cubicBezTo>
                    <a:cubicBezTo>
                      <a:pt x="26" y="2"/>
                      <a:pt x="21" y="0"/>
                      <a:pt x="22" y="5"/>
                    </a:cubicBezTo>
                    <a:cubicBezTo>
                      <a:pt x="23" y="9"/>
                      <a:pt x="16" y="9"/>
                      <a:pt x="23" y="12"/>
                    </a:cubicBezTo>
                    <a:cubicBezTo>
                      <a:pt x="29" y="14"/>
                      <a:pt x="19" y="12"/>
                      <a:pt x="12" y="17"/>
                    </a:cubicBezTo>
                    <a:cubicBezTo>
                      <a:pt x="9" y="19"/>
                      <a:pt x="15" y="23"/>
                      <a:pt x="11" y="28"/>
                    </a:cubicBezTo>
                    <a:cubicBezTo>
                      <a:pt x="10" y="31"/>
                      <a:pt x="9" y="30"/>
                      <a:pt x="3" y="32"/>
                    </a:cubicBezTo>
                    <a:cubicBezTo>
                      <a:pt x="1" y="33"/>
                      <a:pt x="0" y="41"/>
                      <a:pt x="5" y="39"/>
                    </a:cubicBezTo>
                    <a:cubicBezTo>
                      <a:pt x="9" y="37"/>
                      <a:pt x="16" y="35"/>
                      <a:pt x="20" y="36"/>
                    </a:cubicBezTo>
                    <a:cubicBezTo>
                      <a:pt x="23" y="36"/>
                      <a:pt x="24" y="39"/>
                      <a:pt x="26" y="38"/>
                    </a:cubicBezTo>
                    <a:cubicBezTo>
                      <a:pt x="33" y="35"/>
                      <a:pt x="33" y="39"/>
                      <a:pt x="31" y="39"/>
                    </a:cubicBezTo>
                    <a:cubicBezTo>
                      <a:pt x="27" y="39"/>
                      <a:pt x="29" y="40"/>
                      <a:pt x="27" y="41"/>
                    </a:cubicBezTo>
                    <a:cubicBezTo>
                      <a:pt x="21" y="42"/>
                      <a:pt x="16" y="41"/>
                      <a:pt x="12" y="46"/>
                    </a:cubicBezTo>
                    <a:cubicBezTo>
                      <a:pt x="11" y="48"/>
                      <a:pt x="14" y="49"/>
                      <a:pt x="13" y="52"/>
                    </a:cubicBezTo>
                    <a:cubicBezTo>
                      <a:pt x="12" y="54"/>
                      <a:pt x="17" y="56"/>
                      <a:pt x="20" y="53"/>
                    </a:cubicBezTo>
                    <a:cubicBezTo>
                      <a:pt x="24" y="49"/>
                      <a:pt x="34" y="46"/>
                      <a:pt x="36" y="47"/>
                    </a:cubicBezTo>
                    <a:cubicBezTo>
                      <a:pt x="36" y="47"/>
                      <a:pt x="19" y="52"/>
                      <a:pt x="30" y="55"/>
                    </a:cubicBezTo>
                    <a:cubicBezTo>
                      <a:pt x="32" y="55"/>
                      <a:pt x="37" y="48"/>
                      <a:pt x="43" y="47"/>
                    </a:cubicBezTo>
                    <a:cubicBezTo>
                      <a:pt x="53" y="46"/>
                      <a:pt x="37" y="38"/>
                      <a:pt x="45" y="33"/>
                    </a:cubicBezTo>
                    <a:cubicBezTo>
                      <a:pt x="50" y="30"/>
                      <a:pt x="47" y="26"/>
                      <a:pt x="43" y="24"/>
                    </a:cubicBezTo>
                    <a:cubicBezTo>
                      <a:pt x="42" y="24"/>
                      <a:pt x="36" y="21"/>
                      <a:pt x="39" y="1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58" name="Freeform 271"/>
              <p:cNvSpPr>
                <a:spLocks/>
              </p:cNvSpPr>
              <p:nvPr/>
            </p:nvSpPr>
            <p:spPr bwMode="auto">
              <a:xfrm>
                <a:off x="2645" y="1132"/>
                <a:ext cx="87" cy="163"/>
              </a:xfrm>
              <a:custGeom>
                <a:avLst/>
                <a:gdLst>
                  <a:gd name="T0" fmla="*/ 21 w 37"/>
                  <a:gd name="T1" fmla="*/ 14 h 69"/>
                  <a:gd name="T2" fmla="*/ 14 w 37"/>
                  <a:gd name="T3" fmla="*/ 69 h 69"/>
                  <a:gd name="T4" fmla="*/ 12 w 37"/>
                  <a:gd name="T5" fmla="*/ 97 h 69"/>
                  <a:gd name="T6" fmla="*/ 16 w 37"/>
                  <a:gd name="T7" fmla="*/ 123 h 69"/>
                  <a:gd name="T8" fmla="*/ 21 w 37"/>
                  <a:gd name="T9" fmla="*/ 139 h 69"/>
                  <a:gd name="T10" fmla="*/ 28 w 37"/>
                  <a:gd name="T11" fmla="*/ 161 h 69"/>
                  <a:gd name="T12" fmla="*/ 52 w 37"/>
                  <a:gd name="T13" fmla="*/ 120 h 69"/>
                  <a:gd name="T14" fmla="*/ 66 w 37"/>
                  <a:gd name="T15" fmla="*/ 106 h 69"/>
                  <a:gd name="T16" fmla="*/ 82 w 37"/>
                  <a:gd name="T17" fmla="*/ 73 h 69"/>
                  <a:gd name="T18" fmla="*/ 61 w 37"/>
                  <a:gd name="T19" fmla="*/ 73 h 69"/>
                  <a:gd name="T20" fmla="*/ 56 w 37"/>
                  <a:gd name="T21" fmla="*/ 57 h 69"/>
                  <a:gd name="T22" fmla="*/ 56 w 37"/>
                  <a:gd name="T23" fmla="*/ 28 h 69"/>
                  <a:gd name="T24" fmla="*/ 40 w 37"/>
                  <a:gd name="T25" fmla="*/ 26 h 69"/>
                  <a:gd name="T26" fmla="*/ 40 w 37"/>
                  <a:gd name="T27" fmla="*/ 12 h 69"/>
                  <a:gd name="T28" fmla="*/ 21 w 37"/>
                  <a:gd name="T29" fmla="*/ 14 h 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
                  <a:gd name="T46" fmla="*/ 0 h 69"/>
                  <a:gd name="T47" fmla="*/ 37 w 37"/>
                  <a:gd name="T48" fmla="*/ 69 h 6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 h="69">
                    <a:moveTo>
                      <a:pt x="9" y="6"/>
                    </a:moveTo>
                    <a:cubicBezTo>
                      <a:pt x="7" y="12"/>
                      <a:pt x="3" y="24"/>
                      <a:pt x="6" y="29"/>
                    </a:cubicBezTo>
                    <a:cubicBezTo>
                      <a:pt x="7" y="31"/>
                      <a:pt x="0" y="38"/>
                      <a:pt x="5" y="41"/>
                    </a:cubicBezTo>
                    <a:cubicBezTo>
                      <a:pt x="10" y="45"/>
                      <a:pt x="3" y="51"/>
                      <a:pt x="7" y="52"/>
                    </a:cubicBezTo>
                    <a:cubicBezTo>
                      <a:pt x="10" y="54"/>
                      <a:pt x="9" y="55"/>
                      <a:pt x="9" y="59"/>
                    </a:cubicBezTo>
                    <a:cubicBezTo>
                      <a:pt x="9" y="62"/>
                      <a:pt x="7" y="69"/>
                      <a:pt x="12" y="68"/>
                    </a:cubicBezTo>
                    <a:cubicBezTo>
                      <a:pt x="19" y="67"/>
                      <a:pt x="18" y="56"/>
                      <a:pt x="22" y="51"/>
                    </a:cubicBezTo>
                    <a:cubicBezTo>
                      <a:pt x="24" y="48"/>
                      <a:pt x="27" y="49"/>
                      <a:pt x="28" y="45"/>
                    </a:cubicBezTo>
                    <a:cubicBezTo>
                      <a:pt x="28" y="38"/>
                      <a:pt x="37" y="35"/>
                      <a:pt x="35" y="31"/>
                    </a:cubicBezTo>
                    <a:cubicBezTo>
                      <a:pt x="29" y="22"/>
                      <a:pt x="27" y="28"/>
                      <a:pt x="26" y="31"/>
                    </a:cubicBezTo>
                    <a:cubicBezTo>
                      <a:pt x="25" y="36"/>
                      <a:pt x="20" y="33"/>
                      <a:pt x="24" y="24"/>
                    </a:cubicBezTo>
                    <a:cubicBezTo>
                      <a:pt x="27" y="21"/>
                      <a:pt x="28" y="18"/>
                      <a:pt x="24" y="12"/>
                    </a:cubicBezTo>
                    <a:cubicBezTo>
                      <a:pt x="22" y="9"/>
                      <a:pt x="20" y="9"/>
                      <a:pt x="17" y="11"/>
                    </a:cubicBezTo>
                    <a:cubicBezTo>
                      <a:pt x="15" y="12"/>
                      <a:pt x="15" y="9"/>
                      <a:pt x="17" y="5"/>
                    </a:cubicBezTo>
                    <a:cubicBezTo>
                      <a:pt x="18" y="4"/>
                      <a:pt x="13" y="0"/>
                      <a:pt x="9" y="6"/>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59" name="Freeform 272"/>
              <p:cNvSpPr>
                <a:spLocks/>
              </p:cNvSpPr>
              <p:nvPr/>
            </p:nvSpPr>
            <p:spPr bwMode="auto">
              <a:xfrm>
                <a:off x="2652" y="1155"/>
                <a:ext cx="57" cy="126"/>
              </a:xfrm>
              <a:custGeom>
                <a:avLst/>
                <a:gdLst>
                  <a:gd name="T0" fmla="*/ 31 w 24"/>
                  <a:gd name="T1" fmla="*/ 71 h 53"/>
                  <a:gd name="T2" fmla="*/ 40 w 24"/>
                  <a:gd name="T3" fmla="*/ 14 h 53"/>
                  <a:gd name="T4" fmla="*/ 21 w 24"/>
                  <a:gd name="T5" fmla="*/ 7 h 53"/>
                  <a:gd name="T6" fmla="*/ 12 w 24"/>
                  <a:gd name="T7" fmla="*/ 48 h 53"/>
                  <a:gd name="T8" fmla="*/ 17 w 24"/>
                  <a:gd name="T9" fmla="*/ 69 h 53"/>
                  <a:gd name="T10" fmla="*/ 17 w 24"/>
                  <a:gd name="T11" fmla="*/ 100 h 53"/>
                  <a:gd name="T12" fmla="*/ 31 w 24"/>
                  <a:gd name="T13" fmla="*/ 71 h 53"/>
                  <a:gd name="T14" fmla="*/ 0 60000 65536"/>
                  <a:gd name="T15" fmla="*/ 0 60000 65536"/>
                  <a:gd name="T16" fmla="*/ 0 60000 65536"/>
                  <a:gd name="T17" fmla="*/ 0 60000 65536"/>
                  <a:gd name="T18" fmla="*/ 0 60000 65536"/>
                  <a:gd name="T19" fmla="*/ 0 60000 65536"/>
                  <a:gd name="T20" fmla="*/ 0 60000 65536"/>
                  <a:gd name="T21" fmla="*/ 0 w 24"/>
                  <a:gd name="T22" fmla="*/ 0 h 53"/>
                  <a:gd name="T23" fmla="*/ 24 w 24"/>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53">
                    <a:moveTo>
                      <a:pt x="13" y="30"/>
                    </a:moveTo>
                    <a:cubicBezTo>
                      <a:pt x="19" y="12"/>
                      <a:pt x="24" y="4"/>
                      <a:pt x="17" y="6"/>
                    </a:cubicBezTo>
                    <a:cubicBezTo>
                      <a:pt x="10" y="8"/>
                      <a:pt x="12" y="0"/>
                      <a:pt x="9" y="3"/>
                    </a:cubicBezTo>
                    <a:cubicBezTo>
                      <a:pt x="0" y="12"/>
                      <a:pt x="10" y="11"/>
                      <a:pt x="5" y="20"/>
                    </a:cubicBezTo>
                    <a:cubicBezTo>
                      <a:pt x="3" y="22"/>
                      <a:pt x="2" y="32"/>
                      <a:pt x="7" y="29"/>
                    </a:cubicBezTo>
                    <a:cubicBezTo>
                      <a:pt x="10" y="27"/>
                      <a:pt x="6" y="37"/>
                      <a:pt x="7" y="42"/>
                    </a:cubicBezTo>
                    <a:cubicBezTo>
                      <a:pt x="8" y="53"/>
                      <a:pt x="10" y="36"/>
                      <a:pt x="13" y="30"/>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60" name="Freeform 273"/>
              <p:cNvSpPr>
                <a:spLocks/>
              </p:cNvSpPr>
              <p:nvPr/>
            </p:nvSpPr>
            <p:spPr bwMode="auto">
              <a:xfrm>
                <a:off x="2555" y="1111"/>
                <a:ext cx="52" cy="101"/>
              </a:xfrm>
              <a:custGeom>
                <a:avLst/>
                <a:gdLst>
                  <a:gd name="T0" fmla="*/ 21 w 22"/>
                  <a:gd name="T1" fmla="*/ 28 h 43"/>
                  <a:gd name="T2" fmla="*/ 35 w 22"/>
                  <a:gd name="T3" fmla="*/ 54 h 43"/>
                  <a:gd name="T4" fmla="*/ 38 w 22"/>
                  <a:gd name="T5" fmla="*/ 87 h 43"/>
                  <a:gd name="T6" fmla="*/ 50 w 22"/>
                  <a:gd name="T7" fmla="*/ 82 h 43"/>
                  <a:gd name="T8" fmla="*/ 43 w 22"/>
                  <a:gd name="T9" fmla="*/ 28 h 43"/>
                  <a:gd name="T10" fmla="*/ 24 w 22"/>
                  <a:gd name="T11" fmla="*/ 7 h 43"/>
                  <a:gd name="T12" fmla="*/ 21 w 22"/>
                  <a:gd name="T13" fmla="*/ 28 h 43"/>
                  <a:gd name="T14" fmla="*/ 0 60000 65536"/>
                  <a:gd name="T15" fmla="*/ 0 60000 65536"/>
                  <a:gd name="T16" fmla="*/ 0 60000 65536"/>
                  <a:gd name="T17" fmla="*/ 0 60000 65536"/>
                  <a:gd name="T18" fmla="*/ 0 60000 65536"/>
                  <a:gd name="T19" fmla="*/ 0 60000 65536"/>
                  <a:gd name="T20" fmla="*/ 0 60000 65536"/>
                  <a:gd name="T21" fmla="*/ 0 w 22"/>
                  <a:gd name="T22" fmla="*/ 0 h 43"/>
                  <a:gd name="T23" fmla="*/ 22 w 22"/>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43">
                    <a:moveTo>
                      <a:pt x="9" y="12"/>
                    </a:moveTo>
                    <a:cubicBezTo>
                      <a:pt x="10" y="14"/>
                      <a:pt x="8" y="26"/>
                      <a:pt x="15" y="23"/>
                    </a:cubicBezTo>
                    <a:cubicBezTo>
                      <a:pt x="17" y="22"/>
                      <a:pt x="16" y="32"/>
                      <a:pt x="16" y="37"/>
                    </a:cubicBezTo>
                    <a:cubicBezTo>
                      <a:pt x="17" y="42"/>
                      <a:pt x="20" y="43"/>
                      <a:pt x="21" y="35"/>
                    </a:cubicBezTo>
                    <a:cubicBezTo>
                      <a:pt x="22" y="22"/>
                      <a:pt x="20" y="15"/>
                      <a:pt x="18" y="12"/>
                    </a:cubicBezTo>
                    <a:cubicBezTo>
                      <a:pt x="15" y="1"/>
                      <a:pt x="13" y="7"/>
                      <a:pt x="10" y="3"/>
                    </a:cubicBezTo>
                    <a:cubicBezTo>
                      <a:pt x="7" y="0"/>
                      <a:pt x="0" y="1"/>
                      <a:pt x="9" y="12"/>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61" name="Freeform 274"/>
              <p:cNvSpPr>
                <a:spLocks/>
              </p:cNvSpPr>
              <p:nvPr/>
            </p:nvSpPr>
            <p:spPr bwMode="auto">
              <a:xfrm>
                <a:off x="2621" y="1160"/>
                <a:ext cx="29" cy="64"/>
              </a:xfrm>
              <a:custGeom>
                <a:avLst/>
                <a:gdLst>
                  <a:gd name="T0" fmla="*/ 2 w 12"/>
                  <a:gd name="T1" fmla="*/ 19 h 27"/>
                  <a:gd name="T2" fmla="*/ 10 w 12"/>
                  <a:gd name="T3" fmla="*/ 59 h 27"/>
                  <a:gd name="T4" fmla="*/ 17 w 12"/>
                  <a:gd name="T5" fmla="*/ 7 h 27"/>
                  <a:gd name="T6" fmla="*/ 2 w 12"/>
                  <a:gd name="T7" fmla="*/ 19 h 27"/>
                  <a:gd name="T8" fmla="*/ 0 60000 65536"/>
                  <a:gd name="T9" fmla="*/ 0 60000 65536"/>
                  <a:gd name="T10" fmla="*/ 0 60000 65536"/>
                  <a:gd name="T11" fmla="*/ 0 60000 65536"/>
                  <a:gd name="T12" fmla="*/ 0 w 12"/>
                  <a:gd name="T13" fmla="*/ 0 h 27"/>
                  <a:gd name="T14" fmla="*/ 12 w 12"/>
                  <a:gd name="T15" fmla="*/ 27 h 27"/>
                </a:gdLst>
                <a:ahLst/>
                <a:cxnLst>
                  <a:cxn ang="T8">
                    <a:pos x="T0" y="T1"/>
                  </a:cxn>
                  <a:cxn ang="T9">
                    <a:pos x="T2" y="T3"/>
                  </a:cxn>
                  <a:cxn ang="T10">
                    <a:pos x="T4" y="T5"/>
                  </a:cxn>
                  <a:cxn ang="T11">
                    <a:pos x="T6" y="T7"/>
                  </a:cxn>
                </a:cxnLst>
                <a:rect l="T12" t="T13" r="T14" b="T15"/>
                <a:pathLst>
                  <a:path w="12" h="27">
                    <a:moveTo>
                      <a:pt x="1" y="8"/>
                    </a:moveTo>
                    <a:cubicBezTo>
                      <a:pt x="4" y="13"/>
                      <a:pt x="1" y="27"/>
                      <a:pt x="4" y="25"/>
                    </a:cubicBezTo>
                    <a:cubicBezTo>
                      <a:pt x="8" y="23"/>
                      <a:pt x="12" y="9"/>
                      <a:pt x="7" y="3"/>
                    </a:cubicBezTo>
                    <a:cubicBezTo>
                      <a:pt x="3" y="0"/>
                      <a:pt x="0" y="5"/>
                      <a:pt x="1" y="8"/>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62" name="Freeform 275"/>
              <p:cNvSpPr>
                <a:spLocks/>
              </p:cNvSpPr>
              <p:nvPr/>
            </p:nvSpPr>
            <p:spPr bwMode="auto">
              <a:xfrm>
                <a:off x="2428" y="1212"/>
                <a:ext cx="104" cy="90"/>
              </a:xfrm>
              <a:custGeom>
                <a:avLst/>
                <a:gdLst>
                  <a:gd name="T0" fmla="*/ 90 w 44"/>
                  <a:gd name="T1" fmla="*/ 24 h 38"/>
                  <a:gd name="T2" fmla="*/ 80 w 44"/>
                  <a:gd name="T3" fmla="*/ 17 h 38"/>
                  <a:gd name="T4" fmla="*/ 35 w 44"/>
                  <a:gd name="T5" fmla="*/ 7 h 38"/>
                  <a:gd name="T6" fmla="*/ 33 w 44"/>
                  <a:gd name="T7" fmla="*/ 19 h 38"/>
                  <a:gd name="T8" fmla="*/ 12 w 44"/>
                  <a:gd name="T9" fmla="*/ 43 h 38"/>
                  <a:gd name="T10" fmla="*/ 12 w 44"/>
                  <a:gd name="T11" fmla="*/ 52 h 38"/>
                  <a:gd name="T12" fmla="*/ 38 w 44"/>
                  <a:gd name="T13" fmla="*/ 45 h 38"/>
                  <a:gd name="T14" fmla="*/ 73 w 44"/>
                  <a:gd name="T15" fmla="*/ 47 h 38"/>
                  <a:gd name="T16" fmla="*/ 85 w 44"/>
                  <a:gd name="T17" fmla="*/ 59 h 38"/>
                  <a:gd name="T18" fmla="*/ 50 w 44"/>
                  <a:gd name="T19" fmla="*/ 64 h 38"/>
                  <a:gd name="T20" fmla="*/ 33 w 44"/>
                  <a:gd name="T21" fmla="*/ 73 h 38"/>
                  <a:gd name="T22" fmla="*/ 31 w 44"/>
                  <a:gd name="T23" fmla="*/ 81 h 38"/>
                  <a:gd name="T24" fmla="*/ 35 w 44"/>
                  <a:gd name="T25" fmla="*/ 88 h 38"/>
                  <a:gd name="T26" fmla="*/ 87 w 44"/>
                  <a:gd name="T27" fmla="*/ 71 h 38"/>
                  <a:gd name="T28" fmla="*/ 90 w 44"/>
                  <a:gd name="T29" fmla="*/ 50 h 38"/>
                  <a:gd name="T30" fmla="*/ 90 w 44"/>
                  <a:gd name="T31" fmla="*/ 24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38"/>
                  <a:gd name="T50" fmla="*/ 44 w 4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38">
                    <a:moveTo>
                      <a:pt x="38" y="10"/>
                    </a:moveTo>
                    <a:cubicBezTo>
                      <a:pt x="36" y="9"/>
                      <a:pt x="31" y="12"/>
                      <a:pt x="34" y="7"/>
                    </a:cubicBezTo>
                    <a:cubicBezTo>
                      <a:pt x="37" y="2"/>
                      <a:pt x="23" y="0"/>
                      <a:pt x="15" y="3"/>
                    </a:cubicBezTo>
                    <a:cubicBezTo>
                      <a:pt x="13" y="3"/>
                      <a:pt x="10" y="7"/>
                      <a:pt x="14" y="8"/>
                    </a:cubicBezTo>
                    <a:cubicBezTo>
                      <a:pt x="18" y="9"/>
                      <a:pt x="15" y="16"/>
                      <a:pt x="5" y="18"/>
                    </a:cubicBezTo>
                    <a:cubicBezTo>
                      <a:pt x="0" y="18"/>
                      <a:pt x="2" y="24"/>
                      <a:pt x="5" y="22"/>
                    </a:cubicBezTo>
                    <a:cubicBezTo>
                      <a:pt x="8" y="20"/>
                      <a:pt x="14" y="20"/>
                      <a:pt x="16" y="19"/>
                    </a:cubicBezTo>
                    <a:cubicBezTo>
                      <a:pt x="21" y="17"/>
                      <a:pt x="23" y="21"/>
                      <a:pt x="31" y="20"/>
                    </a:cubicBezTo>
                    <a:cubicBezTo>
                      <a:pt x="34" y="19"/>
                      <a:pt x="40" y="24"/>
                      <a:pt x="36" y="25"/>
                    </a:cubicBezTo>
                    <a:cubicBezTo>
                      <a:pt x="30" y="26"/>
                      <a:pt x="26" y="26"/>
                      <a:pt x="21" y="27"/>
                    </a:cubicBezTo>
                    <a:cubicBezTo>
                      <a:pt x="19" y="28"/>
                      <a:pt x="17" y="30"/>
                      <a:pt x="14" y="31"/>
                    </a:cubicBezTo>
                    <a:cubicBezTo>
                      <a:pt x="12" y="32"/>
                      <a:pt x="14" y="33"/>
                      <a:pt x="13" y="34"/>
                    </a:cubicBezTo>
                    <a:cubicBezTo>
                      <a:pt x="12" y="38"/>
                      <a:pt x="13" y="38"/>
                      <a:pt x="15" y="37"/>
                    </a:cubicBezTo>
                    <a:cubicBezTo>
                      <a:pt x="23" y="32"/>
                      <a:pt x="28" y="32"/>
                      <a:pt x="37" y="30"/>
                    </a:cubicBezTo>
                    <a:cubicBezTo>
                      <a:pt x="44" y="28"/>
                      <a:pt x="36" y="24"/>
                      <a:pt x="38" y="21"/>
                    </a:cubicBezTo>
                    <a:cubicBezTo>
                      <a:pt x="42" y="17"/>
                      <a:pt x="41" y="12"/>
                      <a:pt x="38" y="10"/>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63" name="Freeform 276"/>
              <p:cNvSpPr>
                <a:spLocks/>
              </p:cNvSpPr>
              <p:nvPr/>
            </p:nvSpPr>
            <p:spPr bwMode="auto">
              <a:xfrm>
                <a:off x="2487" y="1262"/>
                <a:ext cx="179" cy="241"/>
              </a:xfrm>
              <a:custGeom>
                <a:avLst/>
                <a:gdLst>
                  <a:gd name="T0" fmla="*/ 130 w 76"/>
                  <a:gd name="T1" fmla="*/ 26 h 102"/>
                  <a:gd name="T2" fmla="*/ 92 w 76"/>
                  <a:gd name="T3" fmla="*/ 24 h 102"/>
                  <a:gd name="T4" fmla="*/ 68 w 76"/>
                  <a:gd name="T5" fmla="*/ 12 h 102"/>
                  <a:gd name="T6" fmla="*/ 54 w 76"/>
                  <a:gd name="T7" fmla="*/ 9 h 102"/>
                  <a:gd name="T8" fmla="*/ 42 w 76"/>
                  <a:gd name="T9" fmla="*/ 35 h 102"/>
                  <a:gd name="T10" fmla="*/ 42 w 76"/>
                  <a:gd name="T11" fmla="*/ 54 h 102"/>
                  <a:gd name="T12" fmla="*/ 45 w 76"/>
                  <a:gd name="T13" fmla="*/ 69 h 102"/>
                  <a:gd name="T14" fmla="*/ 38 w 76"/>
                  <a:gd name="T15" fmla="*/ 76 h 102"/>
                  <a:gd name="T16" fmla="*/ 31 w 76"/>
                  <a:gd name="T17" fmla="*/ 85 h 102"/>
                  <a:gd name="T18" fmla="*/ 21 w 76"/>
                  <a:gd name="T19" fmla="*/ 99 h 102"/>
                  <a:gd name="T20" fmla="*/ 9 w 76"/>
                  <a:gd name="T21" fmla="*/ 116 h 102"/>
                  <a:gd name="T22" fmla="*/ 21 w 76"/>
                  <a:gd name="T23" fmla="*/ 123 h 102"/>
                  <a:gd name="T24" fmla="*/ 19 w 76"/>
                  <a:gd name="T25" fmla="*/ 139 h 102"/>
                  <a:gd name="T26" fmla="*/ 16 w 76"/>
                  <a:gd name="T27" fmla="*/ 156 h 102"/>
                  <a:gd name="T28" fmla="*/ 19 w 76"/>
                  <a:gd name="T29" fmla="*/ 177 h 102"/>
                  <a:gd name="T30" fmla="*/ 28 w 76"/>
                  <a:gd name="T31" fmla="*/ 177 h 102"/>
                  <a:gd name="T32" fmla="*/ 33 w 76"/>
                  <a:gd name="T33" fmla="*/ 215 h 102"/>
                  <a:gd name="T34" fmla="*/ 33 w 76"/>
                  <a:gd name="T35" fmla="*/ 217 h 102"/>
                  <a:gd name="T36" fmla="*/ 35 w 76"/>
                  <a:gd name="T37" fmla="*/ 241 h 102"/>
                  <a:gd name="T38" fmla="*/ 42 w 76"/>
                  <a:gd name="T39" fmla="*/ 206 h 102"/>
                  <a:gd name="T40" fmla="*/ 52 w 76"/>
                  <a:gd name="T41" fmla="*/ 217 h 102"/>
                  <a:gd name="T42" fmla="*/ 66 w 76"/>
                  <a:gd name="T43" fmla="*/ 189 h 102"/>
                  <a:gd name="T44" fmla="*/ 73 w 76"/>
                  <a:gd name="T45" fmla="*/ 208 h 102"/>
                  <a:gd name="T46" fmla="*/ 90 w 76"/>
                  <a:gd name="T47" fmla="*/ 196 h 102"/>
                  <a:gd name="T48" fmla="*/ 101 w 76"/>
                  <a:gd name="T49" fmla="*/ 187 h 102"/>
                  <a:gd name="T50" fmla="*/ 151 w 76"/>
                  <a:gd name="T51" fmla="*/ 116 h 102"/>
                  <a:gd name="T52" fmla="*/ 158 w 76"/>
                  <a:gd name="T53" fmla="*/ 38 h 102"/>
                  <a:gd name="T54" fmla="*/ 130 w 76"/>
                  <a:gd name="T55" fmla="*/ 26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6"/>
                  <a:gd name="T85" fmla="*/ 0 h 102"/>
                  <a:gd name="T86" fmla="*/ 76 w 76"/>
                  <a:gd name="T87" fmla="*/ 102 h 10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6" h="102">
                    <a:moveTo>
                      <a:pt x="55" y="11"/>
                    </a:moveTo>
                    <a:cubicBezTo>
                      <a:pt x="55" y="11"/>
                      <a:pt x="40" y="9"/>
                      <a:pt x="39" y="10"/>
                    </a:cubicBezTo>
                    <a:cubicBezTo>
                      <a:pt x="34" y="13"/>
                      <a:pt x="35" y="0"/>
                      <a:pt x="29" y="5"/>
                    </a:cubicBezTo>
                    <a:cubicBezTo>
                      <a:pt x="28" y="6"/>
                      <a:pt x="25" y="8"/>
                      <a:pt x="23" y="4"/>
                    </a:cubicBezTo>
                    <a:cubicBezTo>
                      <a:pt x="20" y="4"/>
                      <a:pt x="16" y="10"/>
                      <a:pt x="18" y="15"/>
                    </a:cubicBezTo>
                    <a:cubicBezTo>
                      <a:pt x="20" y="19"/>
                      <a:pt x="20" y="24"/>
                      <a:pt x="18" y="23"/>
                    </a:cubicBezTo>
                    <a:cubicBezTo>
                      <a:pt x="11" y="19"/>
                      <a:pt x="15" y="27"/>
                      <a:pt x="19" y="29"/>
                    </a:cubicBezTo>
                    <a:cubicBezTo>
                      <a:pt x="23" y="31"/>
                      <a:pt x="17" y="33"/>
                      <a:pt x="16" y="32"/>
                    </a:cubicBezTo>
                    <a:cubicBezTo>
                      <a:pt x="14" y="31"/>
                      <a:pt x="11" y="33"/>
                      <a:pt x="13" y="36"/>
                    </a:cubicBezTo>
                    <a:cubicBezTo>
                      <a:pt x="16" y="41"/>
                      <a:pt x="13" y="41"/>
                      <a:pt x="9" y="42"/>
                    </a:cubicBezTo>
                    <a:cubicBezTo>
                      <a:pt x="2" y="43"/>
                      <a:pt x="0" y="48"/>
                      <a:pt x="4" y="49"/>
                    </a:cubicBezTo>
                    <a:cubicBezTo>
                      <a:pt x="6" y="49"/>
                      <a:pt x="3" y="53"/>
                      <a:pt x="9" y="52"/>
                    </a:cubicBezTo>
                    <a:cubicBezTo>
                      <a:pt x="11" y="53"/>
                      <a:pt x="13" y="54"/>
                      <a:pt x="8" y="59"/>
                    </a:cubicBezTo>
                    <a:cubicBezTo>
                      <a:pt x="5" y="61"/>
                      <a:pt x="4" y="65"/>
                      <a:pt x="7" y="66"/>
                    </a:cubicBezTo>
                    <a:cubicBezTo>
                      <a:pt x="9" y="68"/>
                      <a:pt x="5" y="73"/>
                      <a:pt x="8" y="75"/>
                    </a:cubicBezTo>
                    <a:cubicBezTo>
                      <a:pt x="10" y="77"/>
                      <a:pt x="14" y="71"/>
                      <a:pt x="12" y="75"/>
                    </a:cubicBezTo>
                    <a:cubicBezTo>
                      <a:pt x="10" y="80"/>
                      <a:pt x="10" y="81"/>
                      <a:pt x="14" y="91"/>
                    </a:cubicBezTo>
                    <a:cubicBezTo>
                      <a:pt x="14" y="92"/>
                      <a:pt x="14" y="92"/>
                      <a:pt x="14" y="92"/>
                    </a:cubicBezTo>
                    <a:cubicBezTo>
                      <a:pt x="15" y="97"/>
                      <a:pt x="15" y="99"/>
                      <a:pt x="15" y="102"/>
                    </a:cubicBezTo>
                    <a:cubicBezTo>
                      <a:pt x="17" y="101"/>
                      <a:pt x="17" y="93"/>
                      <a:pt x="18" y="87"/>
                    </a:cubicBezTo>
                    <a:cubicBezTo>
                      <a:pt x="19" y="82"/>
                      <a:pt x="20" y="93"/>
                      <a:pt x="22" y="92"/>
                    </a:cubicBezTo>
                    <a:cubicBezTo>
                      <a:pt x="24" y="94"/>
                      <a:pt x="24" y="85"/>
                      <a:pt x="28" y="80"/>
                    </a:cubicBezTo>
                    <a:cubicBezTo>
                      <a:pt x="34" y="74"/>
                      <a:pt x="29" y="86"/>
                      <a:pt x="31" y="88"/>
                    </a:cubicBezTo>
                    <a:cubicBezTo>
                      <a:pt x="32" y="90"/>
                      <a:pt x="38" y="86"/>
                      <a:pt x="38" y="83"/>
                    </a:cubicBezTo>
                    <a:cubicBezTo>
                      <a:pt x="42" y="84"/>
                      <a:pt x="43" y="82"/>
                      <a:pt x="43" y="79"/>
                    </a:cubicBezTo>
                    <a:cubicBezTo>
                      <a:pt x="52" y="76"/>
                      <a:pt x="58" y="55"/>
                      <a:pt x="64" y="49"/>
                    </a:cubicBezTo>
                    <a:cubicBezTo>
                      <a:pt x="72" y="40"/>
                      <a:pt x="76" y="26"/>
                      <a:pt x="67" y="16"/>
                    </a:cubicBezTo>
                    <a:cubicBezTo>
                      <a:pt x="67" y="16"/>
                      <a:pt x="56" y="12"/>
                      <a:pt x="55" y="11"/>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64" name="Freeform 277"/>
              <p:cNvSpPr>
                <a:spLocks/>
              </p:cNvSpPr>
              <p:nvPr/>
            </p:nvSpPr>
            <p:spPr bwMode="auto">
              <a:xfrm>
                <a:off x="2548" y="1252"/>
                <a:ext cx="45" cy="29"/>
              </a:xfrm>
              <a:custGeom>
                <a:avLst/>
                <a:gdLst>
                  <a:gd name="T0" fmla="*/ 12 w 19"/>
                  <a:gd name="T1" fmla="*/ 0 h 12"/>
                  <a:gd name="T2" fmla="*/ 40 w 19"/>
                  <a:gd name="T3" fmla="*/ 29 h 12"/>
                  <a:gd name="T4" fmla="*/ 12 w 19"/>
                  <a:gd name="T5" fmla="*/ 0 h 12"/>
                  <a:gd name="T6" fmla="*/ 0 60000 65536"/>
                  <a:gd name="T7" fmla="*/ 0 60000 65536"/>
                  <a:gd name="T8" fmla="*/ 0 60000 65536"/>
                  <a:gd name="T9" fmla="*/ 0 w 19"/>
                  <a:gd name="T10" fmla="*/ 0 h 12"/>
                  <a:gd name="T11" fmla="*/ 19 w 19"/>
                  <a:gd name="T12" fmla="*/ 12 h 12"/>
                </a:gdLst>
                <a:ahLst/>
                <a:cxnLst>
                  <a:cxn ang="T6">
                    <a:pos x="T0" y="T1"/>
                  </a:cxn>
                  <a:cxn ang="T7">
                    <a:pos x="T2" y="T3"/>
                  </a:cxn>
                  <a:cxn ang="T8">
                    <a:pos x="T4" y="T5"/>
                  </a:cxn>
                </a:cxnLst>
                <a:rect l="T9" t="T10" r="T11" b="T12"/>
                <a:pathLst>
                  <a:path w="19" h="12">
                    <a:moveTo>
                      <a:pt x="5" y="0"/>
                    </a:moveTo>
                    <a:cubicBezTo>
                      <a:pt x="0" y="11"/>
                      <a:pt x="15" y="12"/>
                      <a:pt x="17" y="12"/>
                    </a:cubicBezTo>
                    <a:cubicBezTo>
                      <a:pt x="19" y="12"/>
                      <a:pt x="7" y="4"/>
                      <a:pt x="5"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65" name="Freeform 278"/>
              <p:cNvSpPr>
                <a:spLocks/>
              </p:cNvSpPr>
              <p:nvPr/>
            </p:nvSpPr>
            <p:spPr bwMode="auto">
              <a:xfrm>
                <a:off x="2496" y="1618"/>
                <a:ext cx="69" cy="48"/>
              </a:xfrm>
              <a:custGeom>
                <a:avLst/>
                <a:gdLst>
                  <a:gd name="T0" fmla="*/ 7 w 29"/>
                  <a:gd name="T1" fmla="*/ 0 h 20"/>
                  <a:gd name="T2" fmla="*/ 2 w 29"/>
                  <a:gd name="T3" fmla="*/ 26 h 20"/>
                  <a:gd name="T4" fmla="*/ 21 w 29"/>
                  <a:gd name="T5" fmla="*/ 36 h 20"/>
                  <a:gd name="T6" fmla="*/ 36 w 29"/>
                  <a:gd name="T7" fmla="*/ 38 h 20"/>
                  <a:gd name="T8" fmla="*/ 52 w 29"/>
                  <a:gd name="T9" fmla="*/ 43 h 20"/>
                  <a:gd name="T10" fmla="*/ 7 w 29"/>
                  <a:gd name="T11" fmla="*/ 0 h 20"/>
                  <a:gd name="T12" fmla="*/ 0 60000 65536"/>
                  <a:gd name="T13" fmla="*/ 0 60000 65536"/>
                  <a:gd name="T14" fmla="*/ 0 60000 65536"/>
                  <a:gd name="T15" fmla="*/ 0 60000 65536"/>
                  <a:gd name="T16" fmla="*/ 0 60000 65536"/>
                  <a:gd name="T17" fmla="*/ 0 60000 65536"/>
                  <a:gd name="T18" fmla="*/ 0 w 29"/>
                  <a:gd name="T19" fmla="*/ 0 h 20"/>
                  <a:gd name="T20" fmla="*/ 29 w 29"/>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9" h="20">
                    <a:moveTo>
                      <a:pt x="3" y="0"/>
                    </a:moveTo>
                    <a:cubicBezTo>
                      <a:pt x="3" y="3"/>
                      <a:pt x="0" y="7"/>
                      <a:pt x="1" y="11"/>
                    </a:cubicBezTo>
                    <a:cubicBezTo>
                      <a:pt x="6" y="8"/>
                      <a:pt x="6" y="18"/>
                      <a:pt x="9" y="15"/>
                    </a:cubicBezTo>
                    <a:cubicBezTo>
                      <a:pt x="11" y="13"/>
                      <a:pt x="16" y="14"/>
                      <a:pt x="15" y="16"/>
                    </a:cubicBezTo>
                    <a:cubicBezTo>
                      <a:pt x="14" y="19"/>
                      <a:pt x="20" y="20"/>
                      <a:pt x="22" y="18"/>
                    </a:cubicBezTo>
                    <a:cubicBezTo>
                      <a:pt x="29" y="11"/>
                      <a:pt x="3" y="0"/>
                      <a:pt x="3"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66" name="Freeform 279"/>
              <p:cNvSpPr>
                <a:spLocks/>
              </p:cNvSpPr>
              <p:nvPr/>
            </p:nvSpPr>
            <p:spPr bwMode="auto">
              <a:xfrm>
                <a:off x="2496" y="1618"/>
                <a:ext cx="69" cy="48"/>
              </a:xfrm>
              <a:custGeom>
                <a:avLst/>
                <a:gdLst>
                  <a:gd name="T0" fmla="*/ 7 w 29"/>
                  <a:gd name="T1" fmla="*/ 0 h 20"/>
                  <a:gd name="T2" fmla="*/ 5 w 29"/>
                  <a:gd name="T3" fmla="*/ 24 h 20"/>
                  <a:gd name="T4" fmla="*/ 21 w 29"/>
                  <a:gd name="T5" fmla="*/ 34 h 20"/>
                  <a:gd name="T6" fmla="*/ 38 w 29"/>
                  <a:gd name="T7" fmla="*/ 36 h 20"/>
                  <a:gd name="T8" fmla="*/ 52 w 29"/>
                  <a:gd name="T9" fmla="*/ 43 h 20"/>
                  <a:gd name="T10" fmla="*/ 7 w 29"/>
                  <a:gd name="T11" fmla="*/ 0 h 20"/>
                  <a:gd name="T12" fmla="*/ 0 60000 65536"/>
                  <a:gd name="T13" fmla="*/ 0 60000 65536"/>
                  <a:gd name="T14" fmla="*/ 0 60000 65536"/>
                  <a:gd name="T15" fmla="*/ 0 60000 65536"/>
                  <a:gd name="T16" fmla="*/ 0 60000 65536"/>
                  <a:gd name="T17" fmla="*/ 0 60000 65536"/>
                  <a:gd name="T18" fmla="*/ 0 w 29"/>
                  <a:gd name="T19" fmla="*/ 0 h 20"/>
                  <a:gd name="T20" fmla="*/ 29 w 29"/>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9" h="20">
                    <a:moveTo>
                      <a:pt x="3" y="0"/>
                    </a:moveTo>
                    <a:cubicBezTo>
                      <a:pt x="3" y="3"/>
                      <a:pt x="0" y="6"/>
                      <a:pt x="2" y="10"/>
                    </a:cubicBezTo>
                    <a:cubicBezTo>
                      <a:pt x="6" y="8"/>
                      <a:pt x="6" y="17"/>
                      <a:pt x="9" y="14"/>
                    </a:cubicBezTo>
                    <a:cubicBezTo>
                      <a:pt x="11" y="12"/>
                      <a:pt x="17" y="13"/>
                      <a:pt x="16" y="15"/>
                    </a:cubicBezTo>
                    <a:cubicBezTo>
                      <a:pt x="15" y="18"/>
                      <a:pt x="20" y="20"/>
                      <a:pt x="22" y="18"/>
                    </a:cubicBezTo>
                    <a:cubicBezTo>
                      <a:pt x="29" y="11"/>
                      <a:pt x="3" y="0"/>
                      <a:pt x="3"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67" name="Freeform 280"/>
              <p:cNvSpPr>
                <a:spLocks/>
              </p:cNvSpPr>
              <p:nvPr/>
            </p:nvSpPr>
            <p:spPr bwMode="auto">
              <a:xfrm>
                <a:off x="2491" y="1574"/>
                <a:ext cx="74" cy="87"/>
              </a:xfrm>
              <a:custGeom>
                <a:avLst/>
                <a:gdLst>
                  <a:gd name="T0" fmla="*/ 0 w 31"/>
                  <a:gd name="T1" fmla="*/ 52 h 37"/>
                  <a:gd name="T2" fmla="*/ 10 w 31"/>
                  <a:gd name="T3" fmla="*/ 56 h 37"/>
                  <a:gd name="T4" fmla="*/ 24 w 31"/>
                  <a:gd name="T5" fmla="*/ 66 h 37"/>
                  <a:gd name="T6" fmla="*/ 45 w 31"/>
                  <a:gd name="T7" fmla="*/ 71 h 37"/>
                  <a:gd name="T8" fmla="*/ 57 w 31"/>
                  <a:gd name="T9" fmla="*/ 87 h 37"/>
                  <a:gd name="T10" fmla="*/ 48 w 31"/>
                  <a:gd name="T11" fmla="*/ 26 h 37"/>
                  <a:gd name="T12" fmla="*/ 0 w 31"/>
                  <a:gd name="T13" fmla="*/ 52 h 37"/>
                  <a:gd name="T14" fmla="*/ 0 60000 65536"/>
                  <a:gd name="T15" fmla="*/ 0 60000 65536"/>
                  <a:gd name="T16" fmla="*/ 0 60000 65536"/>
                  <a:gd name="T17" fmla="*/ 0 60000 65536"/>
                  <a:gd name="T18" fmla="*/ 0 60000 65536"/>
                  <a:gd name="T19" fmla="*/ 0 60000 65536"/>
                  <a:gd name="T20" fmla="*/ 0 60000 65536"/>
                  <a:gd name="T21" fmla="*/ 0 w 31"/>
                  <a:gd name="T22" fmla="*/ 0 h 37"/>
                  <a:gd name="T23" fmla="*/ 31 w 3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7">
                    <a:moveTo>
                      <a:pt x="0" y="22"/>
                    </a:moveTo>
                    <a:cubicBezTo>
                      <a:pt x="0" y="22"/>
                      <a:pt x="1" y="27"/>
                      <a:pt x="4" y="24"/>
                    </a:cubicBezTo>
                    <a:cubicBezTo>
                      <a:pt x="7" y="22"/>
                      <a:pt x="10" y="23"/>
                      <a:pt x="10" y="28"/>
                    </a:cubicBezTo>
                    <a:cubicBezTo>
                      <a:pt x="11" y="32"/>
                      <a:pt x="18" y="26"/>
                      <a:pt x="19" y="30"/>
                    </a:cubicBezTo>
                    <a:cubicBezTo>
                      <a:pt x="20" y="35"/>
                      <a:pt x="27" y="33"/>
                      <a:pt x="24" y="37"/>
                    </a:cubicBezTo>
                    <a:cubicBezTo>
                      <a:pt x="31" y="34"/>
                      <a:pt x="19" y="23"/>
                      <a:pt x="20" y="11"/>
                    </a:cubicBezTo>
                    <a:cubicBezTo>
                      <a:pt x="22" y="0"/>
                      <a:pt x="0" y="15"/>
                      <a:pt x="0" y="22"/>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68" name="Freeform 281"/>
              <p:cNvSpPr>
                <a:spLocks/>
              </p:cNvSpPr>
              <p:nvPr/>
            </p:nvSpPr>
            <p:spPr bwMode="auto">
              <a:xfrm>
                <a:off x="2491" y="1569"/>
                <a:ext cx="74" cy="92"/>
              </a:xfrm>
              <a:custGeom>
                <a:avLst/>
                <a:gdLst>
                  <a:gd name="T0" fmla="*/ 0 w 31"/>
                  <a:gd name="T1" fmla="*/ 57 h 39"/>
                  <a:gd name="T2" fmla="*/ 10 w 31"/>
                  <a:gd name="T3" fmla="*/ 61 h 39"/>
                  <a:gd name="T4" fmla="*/ 26 w 31"/>
                  <a:gd name="T5" fmla="*/ 68 h 39"/>
                  <a:gd name="T6" fmla="*/ 48 w 31"/>
                  <a:gd name="T7" fmla="*/ 75 h 39"/>
                  <a:gd name="T8" fmla="*/ 57 w 31"/>
                  <a:gd name="T9" fmla="*/ 92 h 39"/>
                  <a:gd name="T10" fmla="*/ 53 w 31"/>
                  <a:gd name="T11" fmla="*/ 26 h 39"/>
                  <a:gd name="T12" fmla="*/ 0 w 31"/>
                  <a:gd name="T13" fmla="*/ 57 h 39"/>
                  <a:gd name="T14" fmla="*/ 0 60000 65536"/>
                  <a:gd name="T15" fmla="*/ 0 60000 65536"/>
                  <a:gd name="T16" fmla="*/ 0 60000 65536"/>
                  <a:gd name="T17" fmla="*/ 0 60000 65536"/>
                  <a:gd name="T18" fmla="*/ 0 60000 65536"/>
                  <a:gd name="T19" fmla="*/ 0 60000 65536"/>
                  <a:gd name="T20" fmla="*/ 0 60000 65536"/>
                  <a:gd name="T21" fmla="*/ 0 w 31"/>
                  <a:gd name="T22" fmla="*/ 0 h 39"/>
                  <a:gd name="T23" fmla="*/ 31 w 31"/>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9">
                    <a:moveTo>
                      <a:pt x="0" y="24"/>
                    </a:moveTo>
                    <a:cubicBezTo>
                      <a:pt x="0" y="24"/>
                      <a:pt x="1" y="28"/>
                      <a:pt x="4" y="26"/>
                    </a:cubicBezTo>
                    <a:cubicBezTo>
                      <a:pt x="7" y="23"/>
                      <a:pt x="10" y="24"/>
                      <a:pt x="11" y="29"/>
                    </a:cubicBezTo>
                    <a:cubicBezTo>
                      <a:pt x="11" y="33"/>
                      <a:pt x="18" y="28"/>
                      <a:pt x="20" y="32"/>
                    </a:cubicBezTo>
                    <a:cubicBezTo>
                      <a:pt x="21" y="36"/>
                      <a:pt x="27" y="35"/>
                      <a:pt x="24" y="39"/>
                    </a:cubicBezTo>
                    <a:cubicBezTo>
                      <a:pt x="31" y="36"/>
                      <a:pt x="20" y="24"/>
                      <a:pt x="22" y="11"/>
                    </a:cubicBezTo>
                    <a:cubicBezTo>
                      <a:pt x="23" y="0"/>
                      <a:pt x="0" y="17"/>
                      <a:pt x="0" y="24"/>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69" name="Freeform 282"/>
              <p:cNvSpPr>
                <a:spLocks/>
              </p:cNvSpPr>
              <p:nvPr/>
            </p:nvSpPr>
            <p:spPr bwMode="auto">
              <a:xfrm>
                <a:off x="2527" y="1531"/>
                <a:ext cx="94" cy="99"/>
              </a:xfrm>
              <a:custGeom>
                <a:avLst/>
                <a:gdLst>
                  <a:gd name="T0" fmla="*/ 80 w 40"/>
                  <a:gd name="T1" fmla="*/ 0 h 42"/>
                  <a:gd name="T2" fmla="*/ 89 w 40"/>
                  <a:gd name="T3" fmla="*/ 12 h 42"/>
                  <a:gd name="T4" fmla="*/ 85 w 40"/>
                  <a:gd name="T5" fmla="*/ 14 h 42"/>
                  <a:gd name="T6" fmla="*/ 92 w 40"/>
                  <a:gd name="T7" fmla="*/ 16 h 42"/>
                  <a:gd name="T8" fmla="*/ 73 w 40"/>
                  <a:gd name="T9" fmla="*/ 26 h 42"/>
                  <a:gd name="T10" fmla="*/ 12 w 40"/>
                  <a:gd name="T11" fmla="*/ 85 h 42"/>
                  <a:gd name="T12" fmla="*/ 12 w 40"/>
                  <a:gd name="T13" fmla="*/ 94 h 42"/>
                  <a:gd name="T14" fmla="*/ 5 w 40"/>
                  <a:gd name="T15" fmla="*/ 80 h 42"/>
                  <a:gd name="T16" fmla="*/ 80 w 40"/>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42"/>
                  <a:gd name="T29" fmla="*/ 40 w 40"/>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42">
                    <a:moveTo>
                      <a:pt x="34" y="0"/>
                    </a:moveTo>
                    <a:cubicBezTo>
                      <a:pt x="34" y="1"/>
                      <a:pt x="37" y="4"/>
                      <a:pt x="38" y="5"/>
                    </a:cubicBezTo>
                    <a:cubicBezTo>
                      <a:pt x="37" y="5"/>
                      <a:pt x="37" y="6"/>
                      <a:pt x="36" y="6"/>
                    </a:cubicBezTo>
                    <a:cubicBezTo>
                      <a:pt x="38" y="7"/>
                      <a:pt x="38" y="7"/>
                      <a:pt x="39" y="7"/>
                    </a:cubicBezTo>
                    <a:cubicBezTo>
                      <a:pt x="40" y="14"/>
                      <a:pt x="34" y="12"/>
                      <a:pt x="31" y="11"/>
                    </a:cubicBezTo>
                    <a:cubicBezTo>
                      <a:pt x="27" y="8"/>
                      <a:pt x="8" y="33"/>
                      <a:pt x="5" y="36"/>
                    </a:cubicBezTo>
                    <a:cubicBezTo>
                      <a:pt x="4" y="36"/>
                      <a:pt x="4" y="39"/>
                      <a:pt x="5" y="40"/>
                    </a:cubicBezTo>
                    <a:cubicBezTo>
                      <a:pt x="1" y="42"/>
                      <a:pt x="0" y="37"/>
                      <a:pt x="2" y="34"/>
                    </a:cubicBezTo>
                    <a:cubicBezTo>
                      <a:pt x="9" y="21"/>
                      <a:pt x="34" y="0"/>
                      <a:pt x="34"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70" name="Freeform 283"/>
              <p:cNvSpPr>
                <a:spLocks/>
              </p:cNvSpPr>
              <p:nvPr/>
            </p:nvSpPr>
            <p:spPr bwMode="auto">
              <a:xfrm>
                <a:off x="2435" y="1264"/>
                <a:ext cx="111" cy="333"/>
              </a:xfrm>
              <a:custGeom>
                <a:avLst/>
                <a:gdLst>
                  <a:gd name="T0" fmla="*/ 52 w 47"/>
                  <a:gd name="T1" fmla="*/ 26 h 141"/>
                  <a:gd name="T2" fmla="*/ 71 w 47"/>
                  <a:gd name="T3" fmla="*/ 45 h 141"/>
                  <a:gd name="T4" fmla="*/ 40 w 47"/>
                  <a:gd name="T5" fmla="*/ 68 h 141"/>
                  <a:gd name="T6" fmla="*/ 52 w 47"/>
                  <a:gd name="T7" fmla="*/ 87 h 141"/>
                  <a:gd name="T8" fmla="*/ 9 w 47"/>
                  <a:gd name="T9" fmla="*/ 116 h 141"/>
                  <a:gd name="T10" fmla="*/ 17 w 47"/>
                  <a:gd name="T11" fmla="*/ 165 h 141"/>
                  <a:gd name="T12" fmla="*/ 0 w 47"/>
                  <a:gd name="T13" fmla="*/ 177 h 141"/>
                  <a:gd name="T14" fmla="*/ 31 w 47"/>
                  <a:gd name="T15" fmla="*/ 265 h 141"/>
                  <a:gd name="T16" fmla="*/ 2 w 47"/>
                  <a:gd name="T17" fmla="*/ 326 h 141"/>
                  <a:gd name="T18" fmla="*/ 33 w 47"/>
                  <a:gd name="T19" fmla="*/ 328 h 141"/>
                  <a:gd name="T20" fmla="*/ 64 w 47"/>
                  <a:gd name="T21" fmla="*/ 262 h 141"/>
                  <a:gd name="T22" fmla="*/ 68 w 47"/>
                  <a:gd name="T23" fmla="*/ 104 h 141"/>
                  <a:gd name="T24" fmla="*/ 52 w 47"/>
                  <a:gd name="T25" fmla="*/ 26 h 1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141"/>
                  <a:gd name="T41" fmla="*/ 47 w 47"/>
                  <a:gd name="T42" fmla="*/ 141 h 1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141">
                    <a:moveTo>
                      <a:pt x="22" y="11"/>
                    </a:moveTo>
                    <a:cubicBezTo>
                      <a:pt x="26" y="14"/>
                      <a:pt x="25" y="14"/>
                      <a:pt x="30" y="19"/>
                    </a:cubicBezTo>
                    <a:cubicBezTo>
                      <a:pt x="36" y="25"/>
                      <a:pt x="21" y="29"/>
                      <a:pt x="17" y="29"/>
                    </a:cubicBezTo>
                    <a:cubicBezTo>
                      <a:pt x="17" y="31"/>
                      <a:pt x="22" y="34"/>
                      <a:pt x="22" y="37"/>
                    </a:cubicBezTo>
                    <a:cubicBezTo>
                      <a:pt x="21" y="37"/>
                      <a:pt x="5" y="48"/>
                      <a:pt x="4" y="49"/>
                    </a:cubicBezTo>
                    <a:cubicBezTo>
                      <a:pt x="14" y="53"/>
                      <a:pt x="12" y="69"/>
                      <a:pt x="7" y="70"/>
                    </a:cubicBezTo>
                    <a:cubicBezTo>
                      <a:pt x="1" y="71"/>
                      <a:pt x="3" y="74"/>
                      <a:pt x="0" y="75"/>
                    </a:cubicBezTo>
                    <a:cubicBezTo>
                      <a:pt x="11" y="79"/>
                      <a:pt x="16" y="101"/>
                      <a:pt x="13" y="112"/>
                    </a:cubicBezTo>
                    <a:cubicBezTo>
                      <a:pt x="13" y="116"/>
                      <a:pt x="7" y="131"/>
                      <a:pt x="1" y="138"/>
                    </a:cubicBezTo>
                    <a:cubicBezTo>
                      <a:pt x="7" y="137"/>
                      <a:pt x="6" y="141"/>
                      <a:pt x="14" y="139"/>
                    </a:cubicBezTo>
                    <a:cubicBezTo>
                      <a:pt x="14" y="135"/>
                      <a:pt x="26" y="128"/>
                      <a:pt x="27" y="111"/>
                    </a:cubicBezTo>
                    <a:cubicBezTo>
                      <a:pt x="28" y="88"/>
                      <a:pt x="19" y="62"/>
                      <a:pt x="29" y="44"/>
                    </a:cubicBezTo>
                    <a:cubicBezTo>
                      <a:pt x="34" y="35"/>
                      <a:pt x="47" y="0"/>
                      <a:pt x="22" y="11"/>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71" name="Freeform 284"/>
              <p:cNvSpPr>
                <a:spLocks/>
              </p:cNvSpPr>
              <p:nvPr/>
            </p:nvSpPr>
            <p:spPr bwMode="auto">
              <a:xfrm>
                <a:off x="2432" y="1245"/>
                <a:ext cx="220" cy="378"/>
              </a:xfrm>
              <a:custGeom>
                <a:avLst/>
                <a:gdLst>
                  <a:gd name="T0" fmla="*/ 144 w 93"/>
                  <a:gd name="T1" fmla="*/ 31 h 160"/>
                  <a:gd name="T2" fmla="*/ 137 w 93"/>
                  <a:gd name="T3" fmla="*/ 19 h 160"/>
                  <a:gd name="T4" fmla="*/ 123 w 93"/>
                  <a:gd name="T5" fmla="*/ 7 h 160"/>
                  <a:gd name="T6" fmla="*/ 102 w 93"/>
                  <a:gd name="T7" fmla="*/ 12 h 160"/>
                  <a:gd name="T8" fmla="*/ 76 w 93"/>
                  <a:gd name="T9" fmla="*/ 33 h 160"/>
                  <a:gd name="T10" fmla="*/ 54 w 93"/>
                  <a:gd name="T11" fmla="*/ 45 h 160"/>
                  <a:gd name="T12" fmla="*/ 69 w 93"/>
                  <a:gd name="T13" fmla="*/ 61 h 160"/>
                  <a:gd name="T14" fmla="*/ 64 w 93"/>
                  <a:gd name="T15" fmla="*/ 76 h 160"/>
                  <a:gd name="T16" fmla="*/ 50 w 93"/>
                  <a:gd name="T17" fmla="*/ 80 h 160"/>
                  <a:gd name="T18" fmla="*/ 47 w 93"/>
                  <a:gd name="T19" fmla="*/ 90 h 160"/>
                  <a:gd name="T20" fmla="*/ 50 w 93"/>
                  <a:gd name="T21" fmla="*/ 99 h 160"/>
                  <a:gd name="T22" fmla="*/ 26 w 93"/>
                  <a:gd name="T23" fmla="*/ 113 h 160"/>
                  <a:gd name="T24" fmla="*/ 17 w 93"/>
                  <a:gd name="T25" fmla="*/ 125 h 160"/>
                  <a:gd name="T26" fmla="*/ 14 w 93"/>
                  <a:gd name="T27" fmla="*/ 135 h 160"/>
                  <a:gd name="T28" fmla="*/ 21 w 93"/>
                  <a:gd name="T29" fmla="*/ 151 h 160"/>
                  <a:gd name="T30" fmla="*/ 9 w 93"/>
                  <a:gd name="T31" fmla="*/ 161 h 160"/>
                  <a:gd name="T32" fmla="*/ 7 w 93"/>
                  <a:gd name="T33" fmla="*/ 177 h 160"/>
                  <a:gd name="T34" fmla="*/ 12 w 93"/>
                  <a:gd name="T35" fmla="*/ 180 h 160"/>
                  <a:gd name="T36" fmla="*/ 12 w 93"/>
                  <a:gd name="T37" fmla="*/ 194 h 160"/>
                  <a:gd name="T38" fmla="*/ 2 w 93"/>
                  <a:gd name="T39" fmla="*/ 196 h 160"/>
                  <a:gd name="T40" fmla="*/ 14 w 93"/>
                  <a:gd name="T41" fmla="*/ 213 h 160"/>
                  <a:gd name="T42" fmla="*/ 12 w 93"/>
                  <a:gd name="T43" fmla="*/ 232 h 160"/>
                  <a:gd name="T44" fmla="*/ 12 w 93"/>
                  <a:gd name="T45" fmla="*/ 248 h 160"/>
                  <a:gd name="T46" fmla="*/ 17 w 93"/>
                  <a:gd name="T47" fmla="*/ 262 h 160"/>
                  <a:gd name="T48" fmla="*/ 31 w 93"/>
                  <a:gd name="T49" fmla="*/ 281 h 160"/>
                  <a:gd name="T50" fmla="*/ 40 w 93"/>
                  <a:gd name="T51" fmla="*/ 293 h 160"/>
                  <a:gd name="T52" fmla="*/ 47 w 93"/>
                  <a:gd name="T53" fmla="*/ 298 h 160"/>
                  <a:gd name="T54" fmla="*/ 21 w 93"/>
                  <a:gd name="T55" fmla="*/ 326 h 160"/>
                  <a:gd name="T56" fmla="*/ 26 w 93"/>
                  <a:gd name="T57" fmla="*/ 335 h 160"/>
                  <a:gd name="T58" fmla="*/ 14 w 93"/>
                  <a:gd name="T59" fmla="*/ 340 h 160"/>
                  <a:gd name="T60" fmla="*/ 5 w 93"/>
                  <a:gd name="T61" fmla="*/ 345 h 160"/>
                  <a:gd name="T62" fmla="*/ 9 w 93"/>
                  <a:gd name="T63" fmla="*/ 354 h 160"/>
                  <a:gd name="T64" fmla="*/ 21 w 93"/>
                  <a:gd name="T65" fmla="*/ 371 h 160"/>
                  <a:gd name="T66" fmla="*/ 40 w 93"/>
                  <a:gd name="T67" fmla="*/ 369 h 160"/>
                  <a:gd name="T68" fmla="*/ 62 w 93"/>
                  <a:gd name="T69" fmla="*/ 366 h 160"/>
                  <a:gd name="T70" fmla="*/ 137 w 93"/>
                  <a:gd name="T71" fmla="*/ 142 h 160"/>
                  <a:gd name="T72" fmla="*/ 201 w 93"/>
                  <a:gd name="T73" fmla="*/ 45 h 160"/>
                  <a:gd name="T74" fmla="*/ 158 w 93"/>
                  <a:gd name="T75" fmla="*/ 24 h 160"/>
                  <a:gd name="T76" fmla="*/ 144 w 93"/>
                  <a:gd name="T77" fmla="*/ 31 h 1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3"/>
                  <a:gd name="T118" fmla="*/ 0 h 160"/>
                  <a:gd name="T119" fmla="*/ 93 w 93"/>
                  <a:gd name="T120" fmla="*/ 160 h 1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3" h="160">
                    <a:moveTo>
                      <a:pt x="61" y="13"/>
                    </a:moveTo>
                    <a:cubicBezTo>
                      <a:pt x="59" y="11"/>
                      <a:pt x="57" y="12"/>
                      <a:pt x="58" y="8"/>
                    </a:cubicBezTo>
                    <a:cubicBezTo>
                      <a:pt x="51" y="9"/>
                      <a:pt x="56" y="1"/>
                      <a:pt x="52" y="3"/>
                    </a:cubicBezTo>
                    <a:cubicBezTo>
                      <a:pt x="47" y="5"/>
                      <a:pt x="45" y="0"/>
                      <a:pt x="43" y="5"/>
                    </a:cubicBezTo>
                    <a:cubicBezTo>
                      <a:pt x="42" y="8"/>
                      <a:pt x="31" y="2"/>
                      <a:pt x="32" y="14"/>
                    </a:cubicBezTo>
                    <a:cubicBezTo>
                      <a:pt x="28" y="13"/>
                      <a:pt x="22" y="9"/>
                      <a:pt x="23" y="19"/>
                    </a:cubicBezTo>
                    <a:cubicBezTo>
                      <a:pt x="23" y="22"/>
                      <a:pt x="29" y="17"/>
                      <a:pt x="29" y="26"/>
                    </a:cubicBezTo>
                    <a:cubicBezTo>
                      <a:pt x="26" y="25"/>
                      <a:pt x="25" y="30"/>
                      <a:pt x="27" y="32"/>
                    </a:cubicBezTo>
                    <a:cubicBezTo>
                      <a:pt x="24" y="34"/>
                      <a:pt x="22" y="29"/>
                      <a:pt x="21" y="34"/>
                    </a:cubicBezTo>
                    <a:cubicBezTo>
                      <a:pt x="16" y="33"/>
                      <a:pt x="17" y="40"/>
                      <a:pt x="20" y="38"/>
                    </a:cubicBezTo>
                    <a:cubicBezTo>
                      <a:pt x="23" y="36"/>
                      <a:pt x="24" y="39"/>
                      <a:pt x="21" y="42"/>
                    </a:cubicBezTo>
                    <a:cubicBezTo>
                      <a:pt x="17" y="45"/>
                      <a:pt x="15" y="37"/>
                      <a:pt x="11" y="48"/>
                    </a:cubicBezTo>
                    <a:cubicBezTo>
                      <a:pt x="7" y="45"/>
                      <a:pt x="0" y="50"/>
                      <a:pt x="7" y="53"/>
                    </a:cubicBezTo>
                    <a:cubicBezTo>
                      <a:pt x="4" y="55"/>
                      <a:pt x="5" y="57"/>
                      <a:pt x="6" y="57"/>
                    </a:cubicBezTo>
                    <a:cubicBezTo>
                      <a:pt x="12" y="57"/>
                      <a:pt x="5" y="60"/>
                      <a:pt x="9" y="64"/>
                    </a:cubicBezTo>
                    <a:cubicBezTo>
                      <a:pt x="8" y="67"/>
                      <a:pt x="2" y="65"/>
                      <a:pt x="4" y="68"/>
                    </a:cubicBezTo>
                    <a:cubicBezTo>
                      <a:pt x="5" y="70"/>
                      <a:pt x="1" y="72"/>
                      <a:pt x="3" y="75"/>
                    </a:cubicBezTo>
                    <a:cubicBezTo>
                      <a:pt x="4" y="75"/>
                      <a:pt x="2" y="78"/>
                      <a:pt x="5" y="76"/>
                    </a:cubicBezTo>
                    <a:cubicBezTo>
                      <a:pt x="7" y="79"/>
                      <a:pt x="3" y="79"/>
                      <a:pt x="5" y="82"/>
                    </a:cubicBezTo>
                    <a:cubicBezTo>
                      <a:pt x="6" y="83"/>
                      <a:pt x="2" y="83"/>
                      <a:pt x="1" y="83"/>
                    </a:cubicBezTo>
                    <a:cubicBezTo>
                      <a:pt x="0" y="88"/>
                      <a:pt x="3" y="90"/>
                      <a:pt x="6" y="90"/>
                    </a:cubicBezTo>
                    <a:cubicBezTo>
                      <a:pt x="6" y="94"/>
                      <a:pt x="2" y="95"/>
                      <a:pt x="5" y="98"/>
                    </a:cubicBezTo>
                    <a:cubicBezTo>
                      <a:pt x="6" y="98"/>
                      <a:pt x="9" y="104"/>
                      <a:pt x="5" y="105"/>
                    </a:cubicBezTo>
                    <a:cubicBezTo>
                      <a:pt x="5" y="106"/>
                      <a:pt x="2" y="110"/>
                      <a:pt x="7" y="111"/>
                    </a:cubicBezTo>
                    <a:cubicBezTo>
                      <a:pt x="9" y="116"/>
                      <a:pt x="5" y="116"/>
                      <a:pt x="13" y="119"/>
                    </a:cubicBezTo>
                    <a:cubicBezTo>
                      <a:pt x="15" y="119"/>
                      <a:pt x="14" y="126"/>
                      <a:pt x="17" y="124"/>
                    </a:cubicBezTo>
                    <a:cubicBezTo>
                      <a:pt x="19" y="122"/>
                      <a:pt x="18" y="128"/>
                      <a:pt x="20" y="126"/>
                    </a:cubicBezTo>
                    <a:cubicBezTo>
                      <a:pt x="21" y="135"/>
                      <a:pt x="8" y="128"/>
                      <a:pt x="9" y="138"/>
                    </a:cubicBezTo>
                    <a:cubicBezTo>
                      <a:pt x="6" y="141"/>
                      <a:pt x="9" y="143"/>
                      <a:pt x="11" y="142"/>
                    </a:cubicBezTo>
                    <a:cubicBezTo>
                      <a:pt x="12" y="145"/>
                      <a:pt x="11" y="146"/>
                      <a:pt x="6" y="144"/>
                    </a:cubicBezTo>
                    <a:cubicBezTo>
                      <a:pt x="4" y="142"/>
                      <a:pt x="3" y="144"/>
                      <a:pt x="2" y="146"/>
                    </a:cubicBezTo>
                    <a:cubicBezTo>
                      <a:pt x="3" y="147"/>
                      <a:pt x="6" y="147"/>
                      <a:pt x="4" y="150"/>
                    </a:cubicBezTo>
                    <a:cubicBezTo>
                      <a:pt x="3" y="152"/>
                      <a:pt x="10" y="151"/>
                      <a:pt x="9" y="157"/>
                    </a:cubicBezTo>
                    <a:cubicBezTo>
                      <a:pt x="9" y="160"/>
                      <a:pt x="18" y="160"/>
                      <a:pt x="17" y="156"/>
                    </a:cubicBezTo>
                    <a:cubicBezTo>
                      <a:pt x="20" y="160"/>
                      <a:pt x="22" y="152"/>
                      <a:pt x="26" y="155"/>
                    </a:cubicBezTo>
                    <a:cubicBezTo>
                      <a:pt x="55" y="121"/>
                      <a:pt x="36" y="79"/>
                      <a:pt x="58" y="60"/>
                    </a:cubicBezTo>
                    <a:cubicBezTo>
                      <a:pt x="83" y="39"/>
                      <a:pt x="93" y="32"/>
                      <a:pt x="85" y="19"/>
                    </a:cubicBezTo>
                    <a:cubicBezTo>
                      <a:pt x="81" y="17"/>
                      <a:pt x="75" y="12"/>
                      <a:pt x="67" y="10"/>
                    </a:cubicBezTo>
                    <a:cubicBezTo>
                      <a:pt x="64" y="10"/>
                      <a:pt x="62" y="8"/>
                      <a:pt x="61" y="1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72" name="Freeform 285"/>
              <p:cNvSpPr>
                <a:spLocks/>
              </p:cNvSpPr>
              <p:nvPr/>
            </p:nvSpPr>
            <p:spPr bwMode="auto">
              <a:xfrm>
                <a:off x="2432" y="1245"/>
                <a:ext cx="220" cy="378"/>
              </a:xfrm>
              <a:custGeom>
                <a:avLst/>
                <a:gdLst>
                  <a:gd name="T0" fmla="*/ 147 w 93"/>
                  <a:gd name="T1" fmla="*/ 33 h 160"/>
                  <a:gd name="T2" fmla="*/ 137 w 93"/>
                  <a:gd name="T3" fmla="*/ 19 h 160"/>
                  <a:gd name="T4" fmla="*/ 123 w 93"/>
                  <a:gd name="T5" fmla="*/ 9 h 160"/>
                  <a:gd name="T6" fmla="*/ 102 w 93"/>
                  <a:gd name="T7" fmla="*/ 12 h 160"/>
                  <a:gd name="T8" fmla="*/ 76 w 93"/>
                  <a:gd name="T9" fmla="*/ 35 h 160"/>
                  <a:gd name="T10" fmla="*/ 57 w 93"/>
                  <a:gd name="T11" fmla="*/ 43 h 160"/>
                  <a:gd name="T12" fmla="*/ 69 w 93"/>
                  <a:gd name="T13" fmla="*/ 61 h 160"/>
                  <a:gd name="T14" fmla="*/ 66 w 93"/>
                  <a:gd name="T15" fmla="*/ 76 h 160"/>
                  <a:gd name="T16" fmla="*/ 50 w 93"/>
                  <a:gd name="T17" fmla="*/ 80 h 160"/>
                  <a:gd name="T18" fmla="*/ 50 w 93"/>
                  <a:gd name="T19" fmla="*/ 87 h 160"/>
                  <a:gd name="T20" fmla="*/ 52 w 93"/>
                  <a:gd name="T21" fmla="*/ 99 h 160"/>
                  <a:gd name="T22" fmla="*/ 26 w 93"/>
                  <a:gd name="T23" fmla="*/ 116 h 160"/>
                  <a:gd name="T24" fmla="*/ 17 w 93"/>
                  <a:gd name="T25" fmla="*/ 125 h 160"/>
                  <a:gd name="T26" fmla="*/ 14 w 93"/>
                  <a:gd name="T27" fmla="*/ 135 h 160"/>
                  <a:gd name="T28" fmla="*/ 21 w 93"/>
                  <a:gd name="T29" fmla="*/ 151 h 160"/>
                  <a:gd name="T30" fmla="*/ 9 w 93"/>
                  <a:gd name="T31" fmla="*/ 163 h 160"/>
                  <a:gd name="T32" fmla="*/ 7 w 93"/>
                  <a:gd name="T33" fmla="*/ 177 h 160"/>
                  <a:gd name="T34" fmla="*/ 14 w 93"/>
                  <a:gd name="T35" fmla="*/ 180 h 160"/>
                  <a:gd name="T36" fmla="*/ 12 w 93"/>
                  <a:gd name="T37" fmla="*/ 194 h 160"/>
                  <a:gd name="T38" fmla="*/ 2 w 93"/>
                  <a:gd name="T39" fmla="*/ 196 h 160"/>
                  <a:gd name="T40" fmla="*/ 14 w 93"/>
                  <a:gd name="T41" fmla="*/ 210 h 160"/>
                  <a:gd name="T42" fmla="*/ 14 w 93"/>
                  <a:gd name="T43" fmla="*/ 232 h 160"/>
                  <a:gd name="T44" fmla="*/ 12 w 93"/>
                  <a:gd name="T45" fmla="*/ 248 h 160"/>
                  <a:gd name="T46" fmla="*/ 19 w 93"/>
                  <a:gd name="T47" fmla="*/ 262 h 160"/>
                  <a:gd name="T48" fmla="*/ 31 w 93"/>
                  <a:gd name="T49" fmla="*/ 279 h 160"/>
                  <a:gd name="T50" fmla="*/ 40 w 93"/>
                  <a:gd name="T51" fmla="*/ 291 h 160"/>
                  <a:gd name="T52" fmla="*/ 47 w 93"/>
                  <a:gd name="T53" fmla="*/ 298 h 160"/>
                  <a:gd name="T54" fmla="*/ 24 w 93"/>
                  <a:gd name="T55" fmla="*/ 326 h 160"/>
                  <a:gd name="T56" fmla="*/ 26 w 93"/>
                  <a:gd name="T57" fmla="*/ 335 h 160"/>
                  <a:gd name="T58" fmla="*/ 17 w 93"/>
                  <a:gd name="T59" fmla="*/ 340 h 160"/>
                  <a:gd name="T60" fmla="*/ 7 w 93"/>
                  <a:gd name="T61" fmla="*/ 345 h 160"/>
                  <a:gd name="T62" fmla="*/ 12 w 93"/>
                  <a:gd name="T63" fmla="*/ 352 h 160"/>
                  <a:gd name="T64" fmla="*/ 21 w 93"/>
                  <a:gd name="T65" fmla="*/ 371 h 160"/>
                  <a:gd name="T66" fmla="*/ 40 w 93"/>
                  <a:gd name="T67" fmla="*/ 366 h 160"/>
                  <a:gd name="T68" fmla="*/ 62 w 93"/>
                  <a:gd name="T69" fmla="*/ 366 h 160"/>
                  <a:gd name="T70" fmla="*/ 137 w 93"/>
                  <a:gd name="T71" fmla="*/ 142 h 160"/>
                  <a:gd name="T72" fmla="*/ 201 w 93"/>
                  <a:gd name="T73" fmla="*/ 45 h 160"/>
                  <a:gd name="T74" fmla="*/ 156 w 93"/>
                  <a:gd name="T75" fmla="*/ 24 h 160"/>
                  <a:gd name="T76" fmla="*/ 147 w 93"/>
                  <a:gd name="T77" fmla="*/ 33 h 1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3"/>
                  <a:gd name="T118" fmla="*/ 0 h 160"/>
                  <a:gd name="T119" fmla="*/ 93 w 93"/>
                  <a:gd name="T120" fmla="*/ 160 h 1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3" h="160">
                    <a:moveTo>
                      <a:pt x="62" y="14"/>
                    </a:moveTo>
                    <a:cubicBezTo>
                      <a:pt x="59" y="12"/>
                      <a:pt x="56" y="12"/>
                      <a:pt x="58" y="8"/>
                    </a:cubicBezTo>
                    <a:cubicBezTo>
                      <a:pt x="51" y="11"/>
                      <a:pt x="55" y="2"/>
                      <a:pt x="52" y="4"/>
                    </a:cubicBezTo>
                    <a:cubicBezTo>
                      <a:pt x="46" y="6"/>
                      <a:pt x="45" y="0"/>
                      <a:pt x="43" y="5"/>
                    </a:cubicBezTo>
                    <a:cubicBezTo>
                      <a:pt x="42" y="8"/>
                      <a:pt x="32" y="3"/>
                      <a:pt x="32" y="15"/>
                    </a:cubicBezTo>
                    <a:cubicBezTo>
                      <a:pt x="28" y="15"/>
                      <a:pt x="23" y="8"/>
                      <a:pt x="24" y="18"/>
                    </a:cubicBezTo>
                    <a:cubicBezTo>
                      <a:pt x="24" y="21"/>
                      <a:pt x="31" y="17"/>
                      <a:pt x="29" y="26"/>
                    </a:cubicBezTo>
                    <a:cubicBezTo>
                      <a:pt x="26" y="25"/>
                      <a:pt x="25" y="31"/>
                      <a:pt x="28" y="32"/>
                    </a:cubicBezTo>
                    <a:cubicBezTo>
                      <a:pt x="25" y="34"/>
                      <a:pt x="22" y="30"/>
                      <a:pt x="21" y="34"/>
                    </a:cubicBezTo>
                    <a:cubicBezTo>
                      <a:pt x="16" y="34"/>
                      <a:pt x="17" y="39"/>
                      <a:pt x="21" y="37"/>
                    </a:cubicBezTo>
                    <a:cubicBezTo>
                      <a:pt x="23" y="35"/>
                      <a:pt x="25" y="39"/>
                      <a:pt x="22" y="42"/>
                    </a:cubicBezTo>
                    <a:cubicBezTo>
                      <a:pt x="18" y="45"/>
                      <a:pt x="15" y="38"/>
                      <a:pt x="11" y="49"/>
                    </a:cubicBezTo>
                    <a:cubicBezTo>
                      <a:pt x="8" y="46"/>
                      <a:pt x="1" y="50"/>
                      <a:pt x="7" y="53"/>
                    </a:cubicBezTo>
                    <a:cubicBezTo>
                      <a:pt x="5" y="55"/>
                      <a:pt x="5" y="57"/>
                      <a:pt x="6" y="57"/>
                    </a:cubicBezTo>
                    <a:cubicBezTo>
                      <a:pt x="12" y="57"/>
                      <a:pt x="6" y="60"/>
                      <a:pt x="9" y="64"/>
                    </a:cubicBezTo>
                    <a:cubicBezTo>
                      <a:pt x="9" y="67"/>
                      <a:pt x="2" y="65"/>
                      <a:pt x="4" y="69"/>
                    </a:cubicBezTo>
                    <a:cubicBezTo>
                      <a:pt x="5" y="71"/>
                      <a:pt x="1" y="71"/>
                      <a:pt x="3" y="75"/>
                    </a:cubicBezTo>
                    <a:cubicBezTo>
                      <a:pt x="5" y="75"/>
                      <a:pt x="2" y="78"/>
                      <a:pt x="6" y="76"/>
                    </a:cubicBezTo>
                    <a:cubicBezTo>
                      <a:pt x="7" y="79"/>
                      <a:pt x="4" y="79"/>
                      <a:pt x="5" y="82"/>
                    </a:cubicBezTo>
                    <a:cubicBezTo>
                      <a:pt x="6" y="83"/>
                      <a:pt x="2" y="83"/>
                      <a:pt x="1" y="83"/>
                    </a:cubicBezTo>
                    <a:cubicBezTo>
                      <a:pt x="0" y="88"/>
                      <a:pt x="3" y="90"/>
                      <a:pt x="6" y="89"/>
                    </a:cubicBezTo>
                    <a:cubicBezTo>
                      <a:pt x="6" y="93"/>
                      <a:pt x="2" y="95"/>
                      <a:pt x="6" y="98"/>
                    </a:cubicBezTo>
                    <a:cubicBezTo>
                      <a:pt x="7" y="98"/>
                      <a:pt x="9" y="105"/>
                      <a:pt x="5" y="105"/>
                    </a:cubicBezTo>
                    <a:cubicBezTo>
                      <a:pt x="6" y="106"/>
                      <a:pt x="3" y="109"/>
                      <a:pt x="8" y="111"/>
                    </a:cubicBezTo>
                    <a:cubicBezTo>
                      <a:pt x="9" y="116"/>
                      <a:pt x="5" y="116"/>
                      <a:pt x="13" y="118"/>
                    </a:cubicBezTo>
                    <a:cubicBezTo>
                      <a:pt x="16" y="119"/>
                      <a:pt x="14" y="126"/>
                      <a:pt x="17" y="123"/>
                    </a:cubicBezTo>
                    <a:cubicBezTo>
                      <a:pt x="19" y="122"/>
                      <a:pt x="18" y="128"/>
                      <a:pt x="20" y="126"/>
                    </a:cubicBezTo>
                    <a:cubicBezTo>
                      <a:pt x="22" y="136"/>
                      <a:pt x="9" y="128"/>
                      <a:pt x="10" y="138"/>
                    </a:cubicBezTo>
                    <a:cubicBezTo>
                      <a:pt x="8" y="141"/>
                      <a:pt x="9" y="143"/>
                      <a:pt x="11" y="142"/>
                    </a:cubicBezTo>
                    <a:cubicBezTo>
                      <a:pt x="12" y="145"/>
                      <a:pt x="11" y="146"/>
                      <a:pt x="7" y="144"/>
                    </a:cubicBezTo>
                    <a:cubicBezTo>
                      <a:pt x="5" y="143"/>
                      <a:pt x="4" y="144"/>
                      <a:pt x="3" y="146"/>
                    </a:cubicBezTo>
                    <a:cubicBezTo>
                      <a:pt x="4" y="147"/>
                      <a:pt x="7" y="146"/>
                      <a:pt x="5" y="149"/>
                    </a:cubicBezTo>
                    <a:cubicBezTo>
                      <a:pt x="4" y="152"/>
                      <a:pt x="10" y="151"/>
                      <a:pt x="9" y="157"/>
                    </a:cubicBezTo>
                    <a:cubicBezTo>
                      <a:pt x="9" y="160"/>
                      <a:pt x="18" y="159"/>
                      <a:pt x="17" y="155"/>
                    </a:cubicBezTo>
                    <a:cubicBezTo>
                      <a:pt x="20" y="159"/>
                      <a:pt x="22" y="152"/>
                      <a:pt x="26" y="155"/>
                    </a:cubicBezTo>
                    <a:cubicBezTo>
                      <a:pt x="55" y="121"/>
                      <a:pt x="36" y="79"/>
                      <a:pt x="58" y="60"/>
                    </a:cubicBezTo>
                    <a:cubicBezTo>
                      <a:pt x="83" y="39"/>
                      <a:pt x="93" y="32"/>
                      <a:pt x="85" y="19"/>
                    </a:cubicBezTo>
                    <a:cubicBezTo>
                      <a:pt x="81" y="17"/>
                      <a:pt x="75" y="13"/>
                      <a:pt x="66" y="10"/>
                    </a:cubicBezTo>
                    <a:cubicBezTo>
                      <a:pt x="64" y="10"/>
                      <a:pt x="62" y="10"/>
                      <a:pt x="62" y="14"/>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73" name="Freeform 286"/>
              <p:cNvSpPr>
                <a:spLocks/>
              </p:cNvSpPr>
              <p:nvPr/>
            </p:nvSpPr>
            <p:spPr bwMode="auto">
              <a:xfrm>
                <a:off x="2458" y="1415"/>
                <a:ext cx="102" cy="206"/>
              </a:xfrm>
              <a:custGeom>
                <a:avLst/>
                <a:gdLst>
                  <a:gd name="T0" fmla="*/ 69 w 43"/>
                  <a:gd name="T1" fmla="*/ 130 h 87"/>
                  <a:gd name="T2" fmla="*/ 47 w 43"/>
                  <a:gd name="T3" fmla="*/ 182 h 87"/>
                  <a:gd name="T4" fmla="*/ 21 w 43"/>
                  <a:gd name="T5" fmla="*/ 197 h 87"/>
                  <a:gd name="T6" fmla="*/ 14 w 43"/>
                  <a:gd name="T7" fmla="*/ 194 h 87"/>
                  <a:gd name="T8" fmla="*/ 0 w 43"/>
                  <a:gd name="T9" fmla="*/ 201 h 87"/>
                  <a:gd name="T10" fmla="*/ 9 w 43"/>
                  <a:gd name="T11" fmla="*/ 180 h 87"/>
                  <a:gd name="T12" fmla="*/ 28 w 43"/>
                  <a:gd name="T13" fmla="*/ 144 h 87"/>
                  <a:gd name="T14" fmla="*/ 57 w 43"/>
                  <a:gd name="T15" fmla="*/ 102 h 87"/>
                  <a:gd name="T16" fmla="*/ 90 w 43"/>
                  <a:gd name="T17" fmla="*/ 2 h 87"/>
                  <a:gd name="T18" fmla="*/ 69 w 43"/>
                  <a:gd name="T19" fmla="*/ 130 h 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87"/>
                  <a:gd name="T32" fmla="*/ 43 w 43"/>
                  <a:gd name="T33" fmla="*/ 87 h 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87">
                    <a:moveTo>
                      <a:pt x="29" y="55"/>
                    </a:moveTo>
                    <a:cubicBezTo>
                      <a:pt x="26" y="63"/>
                      <a:pt x="23" y="69"/>
                      <a:pt x="20" y="77"/>
                    </a:cubicBezTo>
                    <a:cubicBezTo>
                      <a:pt x="18" y="84"/>
                      <a:pt x="14" y="79"/>
                      <a:pt x="9" y="83"/>
                    </a:cubicBezTo>
                    <a:cubicBezTo>
                      <a:pt x="8" y="84"/>
                      <a:pt x="7" y="83"/>
                      <a:pt x="6" y="82"/>
                    </a:cubicBezTo>
                    <a:cubicBezTo>
                      <a:pt x="6" y="84"/>
                      <a:pt x="4" y="87"/>
                      <a:pt x="0" y="85"/>
                    </a:cubicBezTo>
                    <a:cubicBezTo>
                      <a:pt x="0" y="81"/>
                      <a:pt x="3" y="82"/>
                      <a:pt x="4" y="76"/>
                    </a:cubicBezTo>
                    <a:cubicBezTo>
                      <a:pt x="5" y="69"/>
                      <a:pt x="9" y="70"/>
                      <a:pt x="12" y="61"/>
                    </a:cubicBezTo>
                    <a:cubicBezTo>
                      <a:pt x="15" y="49"/>
                      <a:pt x="22" y="57"/>
                      <a:pt x="24" y="43"/>
                    </a:cubicBezTo>
                    <a:cubicBezTo>
                      <a:pt x="25" y="31"/>
                      <a:pt x="24" y="2"/>
                      <a:pt x="38" y="1"/>
                    </a:cubicBezTo>
                    <a:cubicBezTo>
                      <a:pt x="43" y="0"/>
                      <a:pt x="30" y="53"/>
                      <a:pt x="29" y="55"/>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74" name="Freeform 287"/>
              <p:cNvSpPr>
                <a:spLocks/>
              </p:cNvSpPr>
              <p:nvPr/>
            </p:nvSpPr>
            <p:spPr bwMode="auto">
              <a:xfrm>
                <a:off x="2484" y="1389"/>
                <a:ext cx="149" cy="246"/>
              </a:xfrm>
              <a:custGeom>
                <a:avLst/>
                <a:gdLst>
                  <a:gd name="T0" fmla="*/ 50 w 63"/>
                  <a:gd name="T1" fmla="*/ 125 h 104"/>
                  <a:gd name="T2" fmla="*/ 7 w 63"/>
                  <a:gd name="T3" fmla="*/ 237 h 104"/>
                  <a:gd name="T4" fmla="*/ 26 w 63"/>
                  <a:gd name="T5" fmla="*/ 225 h 104"/>
                  <a:gd name="T6" fmla="*/ 33 w 63"/>
                  <a:gd name="T7" fmla="*/ 237 h 104"/>
                  <a:gd name="T8" fmla="*/ 54 w 63"/>
                  <a:gd name="T9" fmla="*/ 237 h 104"/>
                  <a:gd name="T10" fmla="*/ 50 w 63"/>
                  <a:gd name="T11" fmla="*/ 227 h 104"/>
                  <a:gd name="T12" fmla="*/ 59 w 63"/>
                  <a:gd name="T13" fmla="*/ 225 h 104"/>
                  <a:gd name="T14" fmla="*/ 76 w 63"/>
                  <a:gd name="T15" fmla="*/ 220 h 104"/>
                  <a:gd name="T16" fmla="*/ 92 w 63"/>
                  <a:gd name="T17" fmla="*/ 220 h 104"/>
                  <a:gd name="T18" fmla="*/ 95 w 63"/>
                  <a:gd name="T19" fmla="*/ 206 h 104"/>
                  <a:gd name="T20" fmla="*/ 106 w 63"/>
                  <a:gd name="T21" fmla="*/ 199 h 104"/>
                  <a:gd name="T22" fmla="*/ 106 w 63"/>
                  <a:gd name="T23" fmla="*/ 187 h 104"/>
                  <a:gd name="T24" fmla="*/ 123 w 63"/>
                  <a:gd name="T25" fmla="*/ 173 h 104"/>
                  <a:gd name="T26" fmla="*/ 135 w 63"/>
                  <a:gd name="T27" fmla="*/ 158 h 104"/>
                  <a:gd name="T28" fmla="*/ 132 w 63"/>
                  <a:gd name="T29" fmla="*/ 156 h 104"/>
                  <a:gd name="T30" fmla="*/ 123 w 63"/>
                  <a:gd name="T31" fmla="*/ 151 h 104"/>
                  <a:gd name="T32" fmla="*/ 121 w 63"/>
                  <a:gd name="T33" fmla="*/ 135 h 104"/>
                  <a:gd name="T34" fmla="*/ 135 w 63"/>
                  <a:gd name="T35" fmla="*/ 106 h 104"/>
                  <a:gd name="T36" fmla="*/ 137 w 63"/>
                  <a:gd name="T37" fmla="*/ 92 h 104"/>
                  <a:gd name="T38" fmla="*/ 128 w 63"/>
                  <a:gd name="T39" fmla="*/ 71 h 104"/>
                  <a:gd name="T40" fmla="*/ 125 w 63"/>
                  <a:gd name="T41" fmla="*/ 59 h 104"/>
                  <a:gd name="T42" fmla="*/ 132 w 63"/>
                  <a:gd name="T43" fmla="*/ 21 h 104"/>
                  <a:gd name="T44" fmla="*/ 50 w 63"/>
                  <a:gd name="T45" fmla="*/ 125 h 10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3"/>
                  <a:gd name="T70" fmla="*/ 0 h 104"/>
                  <a:gd name="T71" fmla="*/ 63 w 63"/>
                  <a:gd name="T72" fmla="*/ 104 h 10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3" h="104">
                    <a:moveTo>
                      <a:pt x="21" y="53"/>
                    </a:moveTo>
                    <a:cubicBezTo>
                      <a:pt x="20" y="81"/>
                      <a:pt x="0" y="82"/>
                      <a:pt x="3" y="100"/>
                    </a:cubicBezTo>
                    <a:cubicBezTo>
                      <a:pt x="4" y="92"/>
                      <a:pt x="10" y="104"/>
                      <a:pt x="11" y="95"/>
                    </a:cubicBezTo>
                    <a:cubicBezTo>
                      <a:pt x="14" y="95"/>
                      <a:pt x="16" y="97"/>
                      <a:pt x="14" y="100"/>
                    </a:cubicBezTo>
                    <a:cubicBezTo>
                      <a:pt x="18" y="101"/>
                      <a:pt x="21" y="103"/>
                      <a:pt x="23" y="100"/>
                    </a:cubicBezTo>
                    <a:cubicBezTo>
                      <a:pt x="23" y="99"/>
                      <a:pt x="19" y="99"/>
                      <a:pt x="21" y="96"/>
                    </a:cubicBezTo>
                    <a:cubicBezTo>
                      <a:pt x="22" y="95"/>
                      <a:pt x="23" y="100"/>
                      <a:pt x="25" y="95"/>
                    </a:cubicBezTo>
                    <a:cubicBezTo>
                      <a:pt x="31" y="98"/>
                      <a:pt x="31" y="95"/>
                      <a:pt x="32" y="93"/>
                    </a:cubicBezTo>
                    <a:cubicBezTo>
                      <a:pt x="32" y="90"/>
                      <a:pt x="36" y="98"/>
                      <a:pt x="39" y="93"/>
                    </a:cubicBezTo>
                    <a:cubicBezTo>
                      <a:pt x="43" y="93"/>
                      <a:pt x="43" y="88"/>
                      <a:pt x="40" y="87"/>
                    </a:cubicBezTo>
                    <a:cubicBezTo>
                      <a:pt x="44" y="88"/>
                      <a:pt x="47" y="86"/>
                      <a:pt x="45" y="84"/>
                    </a:cubicBezTo>
                    <a:cubicBezTo>
                      <a:pt x="44" y="83"/>
                      <a:pt x="48" y="82"/>
                      <a:pt x="45" y="79"/>
                    </a:cubicBezTo>
                    <a:cubicBezTo>
                      <a:pt x="54" y="79"/>
                      <a:pt x="48" y="76"/>
                      <a:pt x="52" y="73"/>
                    </a:cubicBezTo>
                    <a:cubicBezTo>
                      <a:pt x="55" y="74"/>
                      <a:pt x="60" y="71"/>
                      <a:pt x="57" y="67"/>
                    </a:cubicBezTo>
                    <a:cubicBezTo>
                      <a:pt x="56" y="70"/>
                      <a:pt x="54" y="67"/>
                      <a:pt x="56" y="66"/>
                    </a:cubicBezTo>
                    <a:cubicBezTo>
                      <a:pt x="57" y="65"/>
                      <a:pt x="54" y="64"/>
                      <a:pt x="52" y="64"/>
                    </a:cubicBezTo>
                    <a:cubicBezTo>
                      <a:pt x="56" y="60"/>
                      <a:pt x="51" y="59"/>
                      <a:pt x="51" y="57"/>
                    </a:cubicBezTo>
                    <a:cubicBezTo>
                      <a:pt x="63" y="54"/>
                      <a:pt x="50" y="48"/>
                      <a:pt x="57" y="45"/>
                    </a:cubicBezTo>
                    <a:cubicBezTo>
                      <a:pt x="59" y="45"/>
                      <a:pt x="60" y="41"/>
                      <a:pt x="58" y="39"/>
                    </a:cubicBezTo>
                    <a:cubicBezTo>
                      <a:pt x="60" y="32"/>
                      <a:pt x="52" y="36"/>
                      <a:pt x="54" y="30"/>
                    </a:cubicBezTo>
                    <a:cubicBezTo>
                      <a:pt x="56" y="27"/>
                      <a:pt x="53" y="28"/>
                      <a:pt x="53" y="25"/>
                    </a:cubicBezTo>
                    <a:cubicBezTo>
                      <a:pt x="53" y="21"/>
                      <a:pt x="58" y="13"/>
                      <a:pt x="56" y="9"/>
                    </a:cubicBezTo>
                    <a:cubicBezTo>
                      <a:pt x="42" y="0"/>
                      <a:pt x="24" y="7"/>
                      <a:pt x="21" y="5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75" name="Freeform 288"/>
              <p:cNvSpPr>
                <a:spLocks/>
              </p:cNvSpPr>
              <p:nvPr/>
            </p:nvSpPr>
            <p:spPr bwMode="auto">
              <a:xfrm>
                <a:off x="2484" y="1347"/>
                <a:ext cx="149" cy="288"/>
              </a:xfrm>
              <a:custGeom>
                <a:avLst/>
                <a:gdLst>
                  <a:gd name="T0" fmla="*/ 144 w 63"/>
                  <a:gd name="T1" fmla="*/ 0 h 122"/>
                  <a:gd name="T2" fmla="*/ 38 w 63"/>
                  <a:gd name="T3" fmla="*/ 158 h 122"/>
                  <a:gd name="T4" fmla="*/ 7 w 63"/>
                  <a:gd name="T5" fmla="*/ 279 h 122"/>
                  <a:gd name="T6" fmla="*/ 24 w 63"/>
                  <a:gd name="T7" fmla="*/ 267 h 122"/>
                  <a:gd name="T8" fmla="*/ 35 w 63"/>
                  <a:gd name="T9" fmla="*/ 279 h 122"/>
                  <a:gd name="T10" fmla="*/ 52 w 63"/>
                  <a:gd name="T11" fmla="*/ 279 h 122"/>
                  <a:gd name="T12" fmla="*/ 50 w 63"/>
                  <a:gd name="T13" fmla="*/ 269 h 122"/>
                  <a:gd name="T14" fmla="*/ 59 w 63"/>
                  <a:gd name="T15" fmla="*/ 264 h 122"/>
                  <a:gd name="T16" fmla="*/ 73 w 63"/>
                  <a:gd name="T17" fmla="*/ 262 h 122"/>
                  <a:gd name="T18" fmla="*/ 92 w 63"/>
                  <a:gd name="T19" fmla="*/ 260 h 122"/>
                  <a:gd name="T20" fmla="*/ 95 w 63"/>
                  <a:gd name="T21" fmla="*/ 248 h 122"/>
                  <a:gd name="T22" fmla="*/ 106 w 63"/>
                  <a:gd name="T23" fmla="*/ 241 h 122"/>
                  <a:gd name="T24" fmla="*/ 104 w 63"/>
                  <a:gd name="T25" fmla="*/ 229 h 122"/>
                  <a:gd name="T26" fmla="*/ 123 w 63"/>
                  <a:gd name="T27" fmla="*/ 212 h 122"/>
                  <a:gd name="T28" fmla="*/ 135 w 63"/>
                  <a:gd name="T29" fmla="*/ 201 h 122"/>
                  <a:gd name="T30" fmla="*/ 132 w 63"/>
                  <a:gd name="T31" fmla="*/ 198 h 122"/>
                  <a:gd name="T32" fmla="*/ 123 w 63"/>
                  <a:gd name="T33" fmla="*/ 194 h 122"/>
                  <a:gd name="T34" fmla="*/ 121 w 63"/>
                  <a:gd name="T35" fmla="*/ 177 h 122"/>
                  <a:gd name="T36" fmla="*/ 132 w 63"/>
                  <a:gd name="T37" fmla="*/ 149 h 122"/>
                  <a:gd name="T38" fmla="*/ 135 w 63"/>
                  <a:gd name="T39" fmla="*/ 137 h 122"/>
                  <a:gd name="T40" fmla="*/ 128 w 63"/>
                  <a:gd name="T41" fmla="*/ 116 h 122"/>
                  <a:gd name="T42" fmla="*/ 125 w 63"/>
                  <a:gd name="T43" fmla="*/ 102 h 122"/>
                  <a:gd name="T44" fmla="*/ 132 w 63"/>
                  <a:gd name="T45" fmla="*/ 64 h 122"/>
                  <a:gd name="T46" fmla="*/ 144 w 63"/>
                  <a:gd name="T47" fmla="*/ 0 h 1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3"/>
                  <a:gd name="T73" fmla="*/ 0 h 122"/>
                  <a:gd name="T74" fmla="*/ 63 w 63"/>
                  <a:gd name="T75" fmla="*/ 122 h 1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3" h="122">
                    <a:moveTo>
                      <a:pt x="61" y="0"/>
                    </a:moveTo>
                    <a:cubicBezTo>
                      <a:pt x="26" y="8"/>
                      <a:pt x="18" y="32"/>
                      <a:pt x="16" y="67"/>
                    </a:cubicBezTo>
                    <a:cubicBezTo>
                      <a:pt x="14" y="95"/>
                      <a:pt x="0" y="100"/>
                      <a:pt x="3" y="118"/>
                    </a:cubicBezTo>
                    <a:cubicBezTo>
                      <a:pt x="4" y="110"/>
                      <a:pt x="9" y="122"/>
                      <a:pt x="10" y="113"/>
                    </a:cubicBezTo>
                    <a:cubicBezTo>
                      <a:pt x="13" y="113"/>
                      <a:pt x="17" y="115"/>
                      <a:pt x="15" y="118"/>
                    </a:cubicBezTo>
                    <a:cubicBezTo>
                      <a:pt x="18" y="119"/>
                      <a:pt x="20" y="121"/>
                      <a:pt x="22" y="118"/>
                    </a:cubicBezTo>
                    <a:cubicBezTo>
                      <a:pt x="22" y="117"/>
                      <a:pt x="19" y="116"/>
                      <a:pt x="21" y="114"/>
                    </a:cubicBezTo>
                    <a:cubicBezTo>
                      <a:pt x="22" y="113"/>
                      <a:pt x="23" y="117"/>
                      <a:pt x="25" y="112"/>
                    </a:cubicBezTo>
                    <a:cubicBezTo>
                      <a:pt x="31" y="116"/>
                      <a:pt x="31" y="113"/>
                      <a:pt x="31" y="111"/>
                    </a:cubicBezTo>
                    <a:cubicBezTo>
                      <a:pt x="32" y="108"/>
                      <a:pt x="36" y="115"/>
                      <a:pt x="39" y="110"/>
                    </a:cubicBezTo>
                    <a:cubicBezTo>
                      <a:pt x="43" y="111"/>
                      <a:pt x="42" y="106"/>
                      <a:pt x="40" y="105"/>
                    </a:cubicBezTo>
                    <a:cubicBezTo>
                      <a:pt x="43" y="106"/>
                      <a:pt x="47" y="104"/>
                      <a:pt x="45" y="102"/>
                    </a:cubicBezTo>
                    <a:cubicBezTo>
                      <a:pt x="44" y="101"/>
                      <a:pt x="47" y="99"/>
                      <a:pt x="44" y="97"/>
                    </a:cubicBezTo>
                    <a:cubicBezTo>
                      <a:pt x="53" y="96"/>
                      <a:pt x="47" y="94"/>
                      <a:pt x="52" y="90"/>
                    </a:cubicBezTo>
                    <a:cubicBezTo>
                      <a:pt x="55" y="92"/>
                      <a:pt x="60" y="89"/>
                      <a:pt x="57" y="85"/>
                    </a:cubicBezTo>
                    <a:cubicBezTo>
                      <a:pt x="56" y="89"/>
                      <a:pt x="53" y="86"/>
                      <a:pt x="56" y="84"/>
                    </a:cubicBezTo>
                    <a:cubicBezTo>
                      <a:pt x="57" y="83"/>
                      <a:pt x="54" y="82"/>
                      <a:pt x="52" y="82"/>
                    </a:cubicBezTo>
                    <a:cubicBezTo>
                      <a:pt x="56" y="79"/>
                      <a:pt x="51" y="77"/>
                      <a:pt x="51" y="75"/>
                    </a:cubicBezTo>
                    <a:cubicBezTo>
                      <a:pt x="63" y="71"/>
                      <a:pt x="49" y="66"/>
                      <a:pt x="56" y="63"/>
                    </a:cubicBezTo>
                    <a:cubicBezTo>
                      <a:pt x="58" y="63"/>
                      <a:pt x="60" y="59"/>
                      <a:pt x="57" y="58"/>
                    </a:cubicBezTo>
                    <a:cubicBezTo>
                      <a:pt x="60" y="50"/>
                      <a:pt x="52" y="54"/>
                      <a:pt x="54" y="49"/>
                    </a:cubicBezTo>
                    <a:cubicBezTo>
                      <a:pt x="55" y="45"/>
                      <a:pt x="53" y="46"/>
                      <a:pt x="53" y="43"/>
                    </a:cubicBezTo>
                    <a:cubicBezTo>
                      <a:pt x="53" y="39"/>
                      <a:pt x="58" y="31"/>
                      <a:pt x="56" y="27"/>
                    </a:cubicBezTo>
                    <a:cubicBezTo>
                      <a:pt x="57" y="14"/>
                      <a:pt x="53" y="11"/>
                      <a:pt x="61" y="0"/>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76" name="Freeform 289"/>
              <p:cNvSpPr>
                <a:spLocks/>
              </p:cNvSpPr>
              <p:nvPr/>
            </p:nvSpPr>
            <p:spPr bwMode="auto">
              <a:xfrm>
                <a:off x="2491" y="1408"/>
                <a:ext cx="126" cy="215"/>
              </a:xfrm>
              <a:custGeom>
                <a:avLst/>
                <a:gdLst>
                  <a:gd name="T0" fmla="*/ 2 w 53"/>
                  <a:gd name="T1" fmla="*/ 203 h 91"/>
                  <a:gd name="T2" fmla="*/ 38 w 53"/>
                  <a:gd name="T3" fmla="*/ 95 h 91"/>
                  <a:gd name="T4" fmla="*/ 43 w 53"/>
                  <a:gd name="T5" fmla="*/ 21 h 91"/>
                  <a:gd name="T6" fmla="*/ 67 w 53"/>
                  <a:gd name="T7" fmla="*/ 40 h 91"/>
                  <a:gd name="T8" fmla="*/ 64 w 53"/>
                  <a:gd name="T9" fmla="*/ 69 h 91"/>
                  <a:gd name="T10" fmla="*/ 74 w 53"/>
                  <a:gd name="T11" fmla="*/ 76 h 91"/>
                  <a:gd name="T12" fmla="*/ 83 w 53"/>
                  <a:gd name="T13" fmla="*/ 87 h 91"/>
                  <a:gd name="T14" fmla="*/ 83 w 53"/>
                  <a:gd name="T15" fmla="*/ 64 h 91"/>
                  <a:gd name="T16" fmla="*/ 102 w 53"/>
                  <a:gd name="T17" fmla="*/ 45 h 91"/>
                  <a:gd name="T18" fmla="*/ 114 w 53"/>
                  <a:gd name="T19" fmla="*/ 40 h 91"/>
                  <a:gd name="T20" fmla="*/ 114 w 53"/>
                  <a:gd name="T21" fmla="*/ 59 h 91"/>
                  <a:gd name="T22" fmla="*/ 121 w 53"/>
                  <a:gd name="T23" fmla="*/ 78 h 91"/>
                  <a:gd name="T24" fmla="*/ 105 w 53"/>
                  <a:gd name="T25" fmla="*/ 95 h 91"/>
                  <a:gd name="T26" fmla="*/ 109 w 53"/>
                  <a:gd name="T27" fmla="*/ 111 h 91"/>
                  <a:gd name="T28" fmla="*/ 112 w 53"/>
                  <a:gd name="T29" fmla="*/ 139 h 91"/>
                  <a:gd name="T30" fmla="*/ 93 w 53"/>
                  <a:gd name="T31" fmla="*/ 156 h 91"/>
                  <a:gd name="T32" fmla="*/ 62 w 53"/>
                  <a:gd name="T33" fmla="*/ 118 h 91"/>
                  <a:gd name="T34" fmla="*/ 59 w 53"/>
                  <a:gd name="T35" fmla="*/ 170 h 91"/>
                  <a:gd name="T36" fmla="*/ 59 w 53"/>
                  <a:gd name="T37" fmla="*/ 189 h 91"/>
                  <a:gd name="T38" fmla="*/ 36 w 53"/>
                  <a:gd name="T39" fmla="*/ 203 h 91"/>
                  <a:gd name="T40" fmla="*/ 17 w 53"/>
                  <a:gd name="T41" fmla="*/ 206 h 91"/>
                  <a:gd name="T42" fmla="*/ 7 w 53"/>
                  <a:gd name="T43" fmla="*/ 210 h 91"/>
                  <a:gd name="T44" fmla="*/ 2 w 53"/>
                  <a:gd name="T45" fmla="*/ 203 h 9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3"/>
                  <a:gd name="T70" fmla="*/ 0 h 91"/>
                  <a:gd name="T71" fmla="*/ 53 w 53"/>
                  <a:gd name="T72" fmla="*/ 91 h 9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3" h="91">
                    <a:moveTo>
                      <a:pt x="1" y="86"/>
                    </a:moveTo>
                    <a:cubicBezTo>
                      <a:pt x="2" y="71"/>
                      <a:pt x="15" y="62"/>
                      <a:pt x="16" y="40"/>
                    </a:cubicBezTo>
                    <a:cubicBezTo>
                      <a:pt x="16" y="37"/>
                      <a:pt x="15" y="11"/>
                      <a:pt x="18" y="9"/>
                    </a:cubicBezTo>
                    <a:cubicBezTo>
                      <a:pt x="27" y="0"/>
                      <a:pt x="32" y="10"/>
                      <a:pt x="28" y="17"/>
                    </a:cubicBezTo>
                    <a:cubicBezTo>
                      <a:pt x="23" y="22"/>
                      <a:pt x="23" y="27"/>
                      <a:pt x="27" y="29"/>
                    </a:cubicBezTo>
                    <a:cubicBezTo>
                      <a:pt x="28" y="29"/>
                      <a:pt x="32" y="28"/>
                      <a:pt x="31" y="32"/>
                    </a:cubicBezTo>
                    <a:cubicBezTo>
                      <a:pt x="31" y="33"/>
                      <a:pt x="32" y="38"/>
                      <a:pt x="35" y="37"/>
                    </a:cubicBezTo>
                    <a:cubicBezTo>
                      <a:pt x="37" y="33"/>
                      <a:pt x="34" y="29"/>
                      <a:pt x="35" y="27"/>
                    </a:cubicBezTo>
                    <a:cubicBezTo>
                      <a:pt x="41" y="29"/>
                      <a:pt x="39" y="25"/>
                      <a:pt x="43" y="19"/>
                    </a:cubicBezTo>
                    <a:cubicBezTo>
                      <a:pt x="46" y="14"/>
                      <a:pt x="49" y="16"/>
                      <a:pt x="48" y="17"/>
                    </a:cubicBezTo>
                    <a:cubicBezTo>
                      <a:pt x="47" y="20"/>
                      <a:pt x="50" y="21"/>
                      <a:pt x="48" y="25"/>
                    </a:cubicBezTo>
                    <a:cubicBezTo>
                      <a:pt x="47" y="27"/>
                      <a:pt x="51" y="30"/>
                      <a:pt x="51" y="33"/>
                    </a:cubicBezTo>
                    <a:cubicBezTo>
                      <a:pt x="51" y="38"/>
                      <a:pt x="45" y="35"/>
                      <a:pt x="44" y="40"/>
                    </a:cubicBezTo>
                    <a:cubicBezTo>
                      <a:pt x="44" y="40"/>
                      <a:pt x="53" y="43"/>
                      <a:pt x="46" y="47"/>
                    </a:cubicBezTo>
                    <a:cubicBezTo>
                      <a:pt x="52" y="59"/>
                      <a:pt x="42" y="54"/>
                      <a:pt x="47" y="59"/>
                    </a:cubicBezTo>
                    <a:cubicBezTo>
                      <a:pt x="50" y="62"/>
                      <a:pt x="44" y="69"/>
                      <a:pt x="39" y="66"/>
                    </a:cubicBezTo>
                    <a:cubicBezTo>
                      <a:pt x="29" y="60"/>
                      <a:pt x="28" y="41"/>
                      <a:pt x="26" y="50"/>
                    </a:cubicBezTo>
                    <a:cubicBezTo>
                      <a:pt x="24" y="56"/>
                      <a:pt x="27" y="62"/>
                      <a:pt x="25" y="72"/>
                    </a:cubicBezTo>
                    <a:cubicBezTo>
                      <a:pt x="23" y="77"/>
                      <a:pt x="29" y="78"/>
                      <a:pt x="25" y="80"/>
                    </a:cubicBezTo>
                    <a:cubicBezTo>
                      <a:pt x="24" y="88"/>
                      <a:pt x="18" y="82"/>
                      <a:pt x="15" y="86"/>
                    </a:cubicBezTo>
                    <a:cubicBezTo>
                      <a:pt x="14" y="88"/>
                      <a:pt x="9" y="84"/>
                      <a:pt x="7" y="87"/>
                    </a:cubicBezTo>
                    <a:cubicBezTo>
                      <a:pt x="7" y="89"/>
                      <a:pt x="6" y="91"/>
                      <a:pt x="3" y="89"/>
                    </a:cubicBezTo>
                    <a:cubicBezTo>
                      <a:pt x="2" y="88"/>
                      <a:pt x="0" y="88"/>
                      <a:pt x="1" y="86"/>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77" name="Freeform 290"/>
              <p:cNvSpPr>
                <a:spLocks/>
              </p:cNvSpPr>
              <p:nvPr/>
            </p:nvSpPr>
            <p:spPr bwMode="auto">
              <a:xfrm>
                <a:off x="2444" y="1283"/>
                <a:ext cx="121" cy="267"/>
              </a:xfrm>
              <a:custGeom>
                <a:avLst/>
                <a:gdLst>
                  <a:gd name="T0" fmla="*/ 85 w 51"/>
                  <a:gd name="T1" fmla="*/ 139 h 113"/>
                  <a:gd name="T2" fmla="*/ 69 w 51"/>
                  <a:gd name="T3" fmla="*/ 206 h 113"/>
                  <a:gd name="T4" fmla="*/ 62 w 51"/>
                  <a:gd name="T5" fmla="*/ 243 h 113"/>
                  <a:gd name="T6" fmla="*/ 31 w 51"/>
                  <a:gd name="T7" fmla="*/ 246 h 113"/>
                  <a:gd name="T8" fmla="*/ 14 w 51"/>
                  <a:gd name="T9" fmla="*/ 234 h 113"/>
                  <a:gd name="T10" fmla="*/ 9 w 51"/>
                  <a:gd name="T11" fmla="*/ 222 h 113"/>
                  <a:gd name="T12" fmla="*/ 0 w 51"/>
                  <a:gd name="T13" fmla="*/ 210 h 113"/>
                  <a:gd name="T14" fmla="*/ 7 w 51"/>
                  <a:gd name="T15" fmla="*/ 189 h 113"/>
                  <a:gd name="T16" fmla="*/ 9 w 51"/>
                  <a:gd name="T17" fmla="*/ 172 h 113"/>
                  <a:gd name="T18" fmla="*/ 19 w 51"/>
                  <a:gd name="T19" fmla="*/ 135 h 113"/>
                  <a:gd name="T20" fmla="*/ 57 w 51"/>
                  <a:gd name="T21" fmla="*/ 123 h 113"/>
                  <a:gd name="T22" fmla="*/ 33 w 51"/>
                  <a:gd name="T23" fmla="*/ 99 h 113"/>
                  <a:gd name="T24" fmla="*/ 19 w 51"/>
                  <a:gd name="T25" fmla="*/ 99 h 113"/>
                  <a:gd name="T26" fmla="*/ 19 w 51"/>
                  <a:gd name="T27" fmla="*/ 83 h 113"/>
                  <a:gd name="T28" fmla="*/ 40 w 51"/>
                  <a:gd name="T29" fmla="*/ 69 h 113"/>
                  <a:gd name="T30" fmla="*/ 57 w 51"/>
                  <a:gd name="T31" fmla="*/ 57 h 113"/>
                  <a:gd name="T32" fmla="*/ 59 w 51"/>
                  <a:gd name="T33" fmla="*/ 38 h 113"/>
                  <a:gd name="T34" fmla="*/ 59 w 51"/>
                  <a:gd name="T35" fmla="*/ 7 h 113"/>
                  <a:gd name="T36" fmla="*/ 71 w 51"/>
                  <a:gd name="T37" fmla="*/ 0 h 113"/>
                  <a:gd name="T38" fmla="*/ 85 w 51"/>
                  <a:gd name="T39" fmla="*/ 21 h 113"/>
                  <a:gd name="T40" fmla="*/ 81 w 51"/>
                  <a:gd name="T41" fmla="*/ 47 h 113"/>
                  <a:gd name="T42" fmla="*/ 74 w 51"/>
                  <a:gd name="T43" fmla="*/ 71 h 113"/>
                  <a:gd name="T44" fmla="*/ 66 w 51"/>
                  <a:gd name="T45" fmla="*/ 95 h 113"/>
                  <a:gd name="T46" fmla="*/ 85 w 51"/>
                  <a:gd name="T47" fmla="*/ 139 h 1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1"/>
                  <a:gd name="T73" fmla="*/ 0 h 113"/>
                  <a:gd name="T74" fmla="*/ 51 w 51"/>
                  <a:gd name="T75" fmla="*/ 113 h 11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1" h="113">
                    <a:moveTo>
                      <a:pt x="36" y="59"/>
                    </a:moveTo>
                    <a:cubicBezTo>
                      <a:pt x="27" y="63"/>
                      <a:pt x="28" y="79"/>
                      <a:pt x="29" y="87"/>
                    </a:cubicBezTo>
                    <a:cubicBezTo>
                      <a:pt x="29" y="90"/>
                      <a:pt x="25" y="97"/>
                      <a:pt x="26" y="103"/>
                    </a:cubicBezTo>
                    <a:cubicBezTo>
                      <a:pt x="27" y="108"/>
                      <a:pt x="17" y="113"/>
                      <a:pt x="13" y="104"/>
                    </a:cubicBezTo>
                    <a:cubicBezTo>
                      <a:pt x="11" y="101"/>
                      <a:pt x="9" y="99"/>
                      <a:pt x="6" y="99"/>
                    </a:cubicBezTo>
                    <a:cubicBezTo>
                      <a:pt x="5" y="99"/>
                      <a:pt x="6" y="95"/>
                      <a:pt x="4" y="94"/>
                    </a:cubicBezTo>
                    <a:cubicBezTo>
                      <a:pt x="1" y="94"/>
                      <a:pt x="0" y="92"/>
                      <a:pt x="0" y="89"/>
                    </a:cubicBezTo>
                    <a:cubicBezTo>
                      <a:pt x="4" y="89"/>
                      <a:pt x="6" y="83"/>
                      <a:pt x="3" y="80"/>
                    </a:cubicBezTo>
                    <a:cubicBezTo>
                      <a:pt x="1" y="78"/>
                      <a:pt x="5" y="76"/>
                      <a:pt x="4" y="73"/>
                    </a:cubicBezTo>
                    <a:cubicBezTo>
                      <a:pt x="2" y="68"/>
                      <a:pt x="3" y="63"/>
                      <a:pt x="8" y="57"/>
                    </a:cubicBezTo>
                    <a:cubicBezTo>
                      <a:pt x="14" y="50"/>
                      <a:pt x="18" y="56"/>
                      <a:pt x="24" y="52"/>
                    </a:cubicBezTo>
                    <a:cubicBezTo>
                      <a:pt x="34" y="43"/>
                      <a:pt x="13" y="48"/>
                      <a:pt x="14" y="42"/>
                    </a:cubicBezTo>
                    <a:cubicBezTo>
                      <a:pt x="14" y="41"/>
                      <a:pt x="13" y="38"/>
                      <a:pt x="8" y="42"/>
                    </a:cubicBezTo>
                    <a:cubicBezTo>
                      <a:pt x="4" y="41"/>
                      <a:pt x="4" y="33"/>
                      <a:pt x="8" y="35"/>
                    </a:cubicBezTo>
                    <a:cubicBezTo>
                      <a:pt x="9" y="30"/>
                      <a:pt x="12" y="29"/>
                      <a:pt x="17" y="29"/>
                    </a:cubicBezTo>
                    <a:cubicBezTo>
                      <a:pt x="24" y="30"/>
                      <a:pt x="26" y="25"/>
                      <a:pt x="24" y="24"/>
                    </a:cubicBezTo>
                    <a:cubicBezTo>
                      <a:pt x="22" y="23"/>
                      <a:pt x="21" y="18"/>
                      <a:pt x="25" y="16"/>
                    </a:cubicBezTo>
                    <a:cubicBezTo>
                      <a:pt x="26" y="16"/>
                      <a:pt x="29" y="4"/>
                      <a:pt x="25" y="3"/>
                    </a:cubicBezTo>
                    <a:cubicBezTo>
                      <a:pt x="20" y="2"/>
                      <a:pt x="24" y="0"/>
                      <a:pt x="30" y="0"/>
                    </a:cubicBezTo>
                    <a:cubicBezTo>
                      <a:pt x="34" y="0"/>
                      <a:pt x="33" y="4"/>
                      <a:pt x="36" y="9"/>
                    </a:cubicBezTo>
                    <a:cubicBezTo>
                      <a:pt x="38" y="12"/>
                      <a:pt x="26" y="8"/>
                      <a:pt x="34" y="20"/>
                    </a:cubicBezTo>
                    <a:cubicBezTo>
                      <a:pt x="29" y="19"/>
                      <a:pt x="27" y="23"/>
                      <a:pt x="31" y="30"/>
                    </a:cubicBezTo>
                    <a:cubicBezTo>
                      <a:pt x="30" y="34"/>
                      <a:pt x="26" y="36"/>
                      <a:pt x="28" y="40"/>
                    </a:cubicBezTo>
                    <a:cubicBezTo>
                      <a:pt x="28" y="40"/>
                      <a:pt x="51" y="51"/>
                      <a:pt x="36" y="5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78" name="Freeform 291"/>
              <p:cNvSpPr>
                <a:spLocks/>
              </p:cNvSpPr>
              <p:nvPr/>
            </p:nvSpPr>
            <p:spPr bwMode="auto">
              <a:xfrm>
                <a:off x="2527" y="1356"/>
                <a:ext cx="97" cy="118"/>
              </a:xfrm>
              <a:custGeom>
                <a:avLst/>
                <a:gdLst>
                  <a:gd name="T0" fmla="*/ 88 w 41"/>
                  <a:gd name="T1" fmla="*/ 45 h 50"/>
                  <a:gd name="T2" fmla="*/ 73 w 41"/>
                  <a:gd name="T3" fmla="*/ 83 h 50"/>
                  <a:gd name="T4" fmla="*/ 57 w 41"/>
                  <a:gd name="T5" fmla="*/ 73 h 50"/>
                  <a:gd name="T6" fmla="*/ 45 w 41"/>
                  <a:gd name="T7" fmla="*/ 66 h 50"/>
                  <a:gd name="T8" fmla="*/ 14 w 41"/>
                  <a:gd name="T9" fmla="*/ 111 h 50"/>
                  <a:gd name="T10" fmla="*/ 5 w 41"/>
                  <a:gd name="T11" fmla="*/ 99 h 50"/>
                  <a:gd name="T12" fmla="*/ 40 w 41"/>
                  <a:gd name="T13" fmla="*/ 26 h 50"/>
                  <a:gd name="T14" fmla="*/ 57 w 41"/>
                  <a:gd name="T15" fmla="*/ 5 h 50"/>
                  <a:gd name="T16" fmla="*/ 88 w 41"/>
                  <a:gd name="T17" fmla="*/ 45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
                  <a:gd name="T28" fmla="*/ 0 h 50"/>
                  <a:gd name="T29" fmla="*/ 41 w 41"/>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 h="50">
                    <a:moveTo>
                      <a:pt x="37" y="19"/>
                    </a:moveTo>
                    <a:cubicBezTo>
                      <a:pt x="34" y="31"/>
                      <a:pt x="35" y="35"/>
                      <a:pt x="31" y="35"/>
                    </a:cubicBezTo>
                    <a:cubicBezTo>
                      <a:pt x="29" y="36"/>
                      <a:pt x="27" y="28"/>
                      <a:pt x="24" y="31"/>
                    </a:cubicBezTo>
                    <a:cubicBezTo>
                      <a:pt x="21" y="36"/>
                      <a:pt x="21" y="28"/>
                      <a:pt x="19" y="28"/>
                    </a:cubicBezTo>
                    <a:cubicBezTo>
                      <a:pt x="15" y="28"/>
                      <a:pt x="10" y="35"/>
                      <a:pt x="6" y="47"/>
                    </a:cubicBezTo>
                    <a:cubicBezTo>
                      <a:pt x="5" y="50"/>
                      <a:pt x="2" y="46"/>
                      <a:pt x="2" y="42"/>
                    </a:cubicBezTo>
                    <a:cubicBezTo>
                      <a:pt x="0" y="23"/>
                      <a:pt x="14" y="20"/>
                      <a:pt x="17" y="11"/>
                    </a:cubicBezTo>
                    <a:cubicBezTo>
                      <a:pt x="18" y="9"/>
                      <a:pt x="23" y="2"/>
                      <a:pt x="24" y="2"/>
                    </a:cubicBezTo>
                    <a:cubicBezTo>
                      <a:pt x="33" y="0"/>
                      <a:pt x="41" y="2"/>
                      <a:pt x="37" y="1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79" name="Freeform 292"/>
              <p:cNvSpPr>
                <a:spLocks/>
              </p:cNvSpPr>
              <p:nvPr/>
            </p:nvSpPr>
            <p:spPr bwMode="auto">
              <a:xfrm>
                <a:off x="2517" y="1283"/>
                <a:ext cx="140" cy="182"/>
              </a:xfrm>
              <a:custGeom>
                <a:avLst/>
                <a:gdLst>
                  <a:gd name="T0" fmla="*/ 104 w 59"/>
                  <a:gd name="T1" fmla="*/ 26 h 77"/>
                  <a:gd name="T2" fmla="*/ 64 w 59"/>
                  <a:gd name="T3" fmla="*/ 17 h 77"/>
                  <a:gd name="T4" fmla="*/ 36 w 59"/>
                  <a:gd name="T5" fmla="*/ 24 h 77"/>
                  <a:gd name="T6" fmla="*/ 26 w 59"/>
                  <a:gd name="T7" fmla="*/ 59 h 77"/>
                  <a:gd name="T8" fmla="*/ 7 w 59"/>
                  <a:gd name="T9" fmla="*/ 80 h 77"/>
                  <a:gd name="T10" fmla="*/ 26 w 59"/>
                  <a:gd name="T11" fmla="*/ 106 h 77"/>
                  <a:gd name="T12" fmla="*/ 9 w 59"/>
                  <a:gd name="T13" fmla="*/ 132 h 77"/>
                  <a:gd name="T14" fmla="*/ 5 w 59"/>
                  <a:gd name="T15" fmla="*/ 168 h 77"/>
                  <a:gd name="T16" fmla="*/ 19 w 59"/>
                  <a:gd name="T17" fmla="*/ 142 h 77"/>
                  <a:gd name="T18" fmla="*/ 19 w 59"/>
                  <a:gd name="T19" fmla="*/ 154 h 77"/>
                  <a:gd name="T20" fmla="*/ 21 w 59"/>
                  <a:gd name="T21" fmla="*/ 177 h 77"/>
                  <a:gd name="T22" fmla="*/ 40 w 59"/>
                  <a:gd name="T23" fmla="*/ 137 h 77"/>
                  <a:gd name="T24" fmla="*/ 69 w 59"/>
                  <a:gd name="T25" fmla="*/ 128 h 77"/>
                  <a:gd name="T26" fmla="*/ 119 w 59"/>
                  <a:gd name="T27" fmla="*/ 76 h 77"/>
                  <a:gd name="T28" fmla="*/ 107 w 59"/>
                  <a:gd name="T29" fmla="*/ 26 h 77"/>
                  <a:gd name="T30" fmla="*/ 104 w 59"/>
                  <a:gd name="T31" fmla="*/ 26 h 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9"/>
                  <a:gd name="T49" fmla="*/ 0 h 77"/>
                  <a:gd name="T50" fmla="*/ 59 w 59"/>
                  <a:gd name="T51" fmla="*/ 77 h 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9" h="77">
                    <a:moveTo>
                      <a:pt x="44" y="11"/>
                    </a:moveTo>
                    <a:cubicBezTo>
                      <a:pt x="42" y="10"/>
                      <a:pt x="29" y="2"/>
                      <a:pt x="27" y="7"/>
                    </a:cubicBezTo>
                    <a:cubicBezTo>
                      <a:pt x="26" y="11"/>
                      <a:pt x="18" y="0"/>
                      <a:pt x="15" y="10"/>
                    </a:cubicBezTo>
                    <a:cubicBezTo>
                      <a:pt x="11" y="10"/>
                      <a:pt x="6" y="14"/>
                      <a:pt x="11" y="25"/>
                    </a:cubicBezTo>
                    <a:cubicBezTo>
                      <a:pt x="15" y="34"/>
                      <a:pt x="6" y="27"/>
                      <a:pt x="3" y="34"/>
                    </a:cubicBezTo>
                    <a:cubicBezTo>
                      <a:pt x="0" y="41"/>
                      <a:pt x="8" y="38"/>
                      <a:pt x="11" y="45"/>
                    </a:cubicBezTo>
                    <a:cubicBezTo>
                      <a:pt x="12" y="47"/>
                      <a:pt x="7" y="50"/>
                      <a:pt x="4" y="56"/>
                    </a:cubicBezTo>
                    <a:cubicBezTo>
                      <a:pt x="1" y="62"/>
                      <a:pt x="0" y="66"/>
                      <a:pt x="2" y="71"/>
                    </a:cubicBezTo>
                    <a:cubicBezTo>
                      <a:pt x="3" y="76"/>
                      <a:pt x="3" y="65"/>
                      <a:pt x="8" y="60"/>
                    </a:cubicBezTo>
                    <a:cubicBezTo>
                      <a:pt x="9" y="58"/>
                      <a:pt x="10" y="59"/>
                      <a:pt x="8" y="65"/>
                    </a:cubicBezTo>
                    <a:cubicBezTo>
                      <a:pt x="7" y="70"/>
                      <a:pt x="7" y="77"/>
                      <a:pt x="9" y="75"/>
                    </a:cubicBezTo>
                    <a:cubicBezTo>
                      <a:pt x="10" y="74"/>
                      <a:pt x="13" y="63"/>
                      <a:pt x="17" y="58"/>
                    </a:cubicBezTo>
                    <a:cubicBezTo>
                      <a:pt x="21" y="53"/>
                      <a:pt x="27" y="56"/>
                      <a:pt x="29" y="54"/>
                    </a:cubicBezTo>
                    <a:cubicBezTo>
                      <a:pt x="38" y="49"/>
                      <a:pt x="50" y="32"/>
                      <a:pt x="50" y="32"/>
                    </a:cubicBezTo>
                    <a:cubicBezTo>
                      <a:pt x="59" y="21"/>
                      <a:pt x="49" y="13"/>
                      <a:pt x="45" y="11"/>
                    </a:cubicBezTo>
                    <a:cubicBezTo>
                      <a:pt x="44" y="11"/>
                      <a:pt x="44" y="11"/>
                      <a:pt x="44" y="1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80" name="Freeform 293"/>
              <p:cNvSpPr>
                <a:spLocks/>
              </p:cNvSpPr>
              <p:nvPr/>
            </p:nvSpPr>
            <p:spPr bwMode="auto">
              <a:xfrm>
                <a:off x="2527" y="1304"/>
                <a:ext cx="109" cy="147"/>
              </a:xfrm>
              <a:custGeom>
                <a:avLst/>
                <a:gdLst>
                  <a:gd name="T0" fmla="*/ 55 w 46"/>
                  <a:gd name="T1" fmla="*/ 14 h 62"/>
                  <a:gd name="T2" fmla="*/ 40 w 46"/>
                  <a:gd name="T3" fmla="*/ 2 h 62"/>
                  <a:gd name="T4" fmla="*/ 45 w 46"/>
                  <a:gd name="T5" fmla="*/ 36 h 62"/>
                  <a:gd name="T6" fmla="*/ 31 w 46"/>
                  <a:gd name="T7" fmla="*/ 24 h 62"/>
                  <a:gd name="T8" fmla="*/ 33 w 46"/>
                  <a:gd name="T9" fmla="*/ 43 h 62"/>
                  <a:gd name="T10" fmla="*/ 28 w 46"/>
                  <a:gd name="T11" fmla="*/ 55 h 62"/>
                  <a:gd name="T12" fmla="*/ 17 w 46"/>
                  <a:gd name="T13" fmla="*/ 66 h 62"/>
                  <a:gd name="T14" fmla="*/ 24 w 46"/>
                  <a:gd name="T15" fmla="*/ 90 h 62"/>
                  <a:gd name="T16" fmla="*/ 0 w 46"/>
                  <a:gd name="T17" fmla="*/ 126 h 62"/>
                  <a:gd name="T18" fmla="*/ 19 w 46"/>
                  <a:gd name="T19" fmla="*/ 107 h 62"/>
                  <a:gd name="T20" fmla="*/ 9 w 46"/>
                  <a:gd name="T21" fmla="*/ 147 h 62"/>
                  <a:gd name="T22" fmla="*/ 45 w 46"/>
                  <a:gd name="T23" fmla="*/ 100 h 62"/>
                  <a:gd name="T24" fmla="*/ 62 w 46"/>
                  <a:gd name="T25" fmla="*/ 111 h 62"/>
                  <a:gd name="T26" fmla="*/ 109 w 46"/>
                  <a:gd name="T27" fmla="*/ 47 h 62"/>
                  <a:gd name="T28" fmla="*/ 55 w 46"/>
                  <a:gd name="T29" fmla="*/ 14 h 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62"/>
                  <a:gd name="T47" fmla="*/ 46 w 46"/>
                  <a:gd name="T48" fmla="*/ 62 h 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62">
                    <a:moveTo>
                      <a:pt x="23" y="6"/>
                    </a:moveTo>
                    <a:cubicBezTo>
                      <a:pt x="20" y="1"/>
                      <a:pt x="18" y="2"/>
                      <a:pt x="17" y="1"/>
                    </a:cubicBezTo>
                    <a:cubicBezTo>
                      <a:pt x="14" y="0"/>
                      <a:pt x="13" y="9"/>
                      <a:pt x="19" y="15"/>
                    </a:cubicBezTo>
                    <a:cubicBezTo>
                      <a:pt x="20" y="17"/>
                      <a:pt x="15" y="14"/>
                      <a:pt x="13" y="10"/>
                    </a:cubicBezTo>
                    <a:cubicBezTo>
                      <a:pt x="11" y="8"/>
                      <a:pt x="9" y="11"/>
                      <a:pt x="14" y="18"/>
                    </a:cubicBezTo>
                    <a:cubicBezTo>
                      <a:pt x="20" y="26"/>
                      <a:pt x="15" y="23"/>
                      <a:pt x="12" y="23"/>
                    </a:cubicBezTo>
                    <a:cubicBezTo>
                      <a:pt x="8" y="22"/>
                      <a:pt x="13" y="26"/>
                      <a:pt x="7" y="28"/>
                    </a:cubicBezTo>
                    <a:cubicBezTo>
                      <a:pt x="1" y="31"/>
                      <a:pt x="17" y="29"/>
                      <a:pt x="10" y="38"/>
                    </a:cubicBezTo>
                    <a:cubicBezTo>
                      <a:pt x="10" y="38"/>
                      <a:pt x="2" y="44"/>
                      <a:pt x="0" y="53"/>
                    </a:cubicBezTo>
                    <a:cubicBezTo>
                      <a:pt x="0" y="53"/>
                      <a:pt x="4" y="46"/>
                      <a:pt x="8" y="45"/>
                    </a:cubicBezTo>
                    <a:cubicBezTo>
                      <a:pt x="12" y="43"/>
                      <a:pt x="5" y="53"/>
                      <a:pt x="4" y="62"/>
                    </a:cubicBezTo>
                    <a:cubicBezTo>
                      <a:pt x="10" y="42"/>
                      <a:pt x="13" y="49"/>
                      <a:pt x="19" y="42"/>
                    </a:cubicBezTo>
                    <a:cubicBezTo>
                      <a:pt x="21" y="40"/>
                      <a:pt x="23" y="48"/>
                      <a:pt x="26" y="47"/>
                    </a:cubicBezTo>
                    <a:cubicBezTo>
                      <a:pt x="35" y="42"/>
                      <a:pt x="46" y="31"/>
                      <a:pt x="46" y="20"/>
                    </a:cubicBezTo>
                    <a:cubicBezTo>
                      <a:pt x="35" y="6"/>
                      <a:pt x="29" y="16"/>
                      <a:pt x="23" y="6"/>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81" name="Freeform 294"/>
              <p:cNvSpPr>
                <a:spLocks/>
              </p:cNvSpPr>
              <p:nvPr/>
            </p:nvSpPr>
            <p:spPr bwMode="auto">
              <a:xfrm>
                <a:off x="2447" y="1415"/>
                <a:ext cx="68" cy="123"/>
              </a:xfrm>
              <a:custGeom>
                <a:avLst/>
                <a:gdLst>
                  <a:gd name="T0" fmla="*/ 14 w 29"/>
                  <a:gd name="T1" fmla="*/ 24 h 52"/>
                  <a:gd name="T2" fmla="*/ 19 w 29"/>
                  <a:gd name="T3" fmla="*/ 45 h 52"/>
                  <a:gd name="T4" fmla="*/ 23 w 29"/>
                  <a:gd name="T5" fmla="*/ 90 h 52"/>
                  <a:gd name="T6" fmla="*/ 49 w 29"/>
                  <a:gd name="T7" fmla="*/ 95 h 52"/>
                  <a:gd name="T8" fmla="*/ 56 w 29"/>
                  <a:gd name="T9" fmla="*/ 47 h 52"/>
                  <a:gd name="T10" fmla="*/ 52 w 29"/>
                  <a:gd name="T11" fmla="*/ 19 h 52"/>
                  <a:gd name="T12" fmla="*/ 47 w 29"/>
                  <a:gd name="T13" fmla="*/ 0 h 52"/>
                  <a:gd name="T14" fmla="*/ 14 w 29"/>
                  <a:gd name="T15" fmla="*/ 24 h 52"/>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52"/>
                  <a:gd name="T26" fmla="*/ 29 w 29"/>
                  <a:gd name="T27" fmla="*/ 52 h 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52">
                    <a:moveTo>
                      <a:pt x="6" y="10"/>
                    </a:moveTo>
                    <a:cubicBezTo>
                      <a:pt x="0" y="18"/>
                      <a:pt x="12" y="15"/>
                      <a:pt x="8" y="19"/>
                    </a:cubicBezTo>
                    <a:cubicBezTo>
                      <a:pt x="5" y="24"/>
                      <a:pt x="2" y="35"/>
                      <a:pt x="10" y="38"/>
                    </a:cubicBezTo>
                    <a:cubicBezTo>
                      <a:pt x="11" y="39"/>
                      <a:pt x="20" y="52"/>
                      <a:pt x="21" y="40"/>
                    </a:cubicBezTo>
                    <a:cubicBezTo>
                      <a:pt x="21" y="32"/>
                      <a:pt x="21" y="27"/>
                      <a:pt x="24" y="20"/>
                    </a:cubicBezTo>
                    <a:cubicBezTo>
                      <a:pt x="29" y="9"/>
                      <a:pt x="21" y="15"/>
                      <a:pt x="22" y="8"/>
                    </a:cubicBezTo>
                    <a:cubicBezTo>
                      <a:pt x="22" y="7"/>
                      <a:pt x="22" y="0"/>
                      <a:pt x="20" y="0"/>
                    </a:cubicBezTo>
                    <a:cubicBezTo>
                      <a:pt x="10" y="1"/>
                      <a:pt x="4" y="3"/>
                      <a:pt x="6" y="10"/>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82" name="Freeform 295"/>
              <p:cNvSpPr>
                <a:spLocks/>
              </p:cNvSpPr>
              <p:nvPr/>
            </p:nvSpPr>
            <p:spPr bwMode="auto">
              <a:xfrm>
                <a:off x="2482" y="1503"/>
                <a:ext cx="40" cy="104"/>
              </a:xfrm>
              <a:custGeom>
                <a:avLst/>
                <a:gdLst>
                  <a:gd name="T0" fmla="*/ 40 w 17"/>
                  <a:gd name="T1" fmla="*/ 0 h 44"/>
                  <a:gd name="T2" fmla="*/ 31 w 17"/>
                  <a:gd name="T3" fmla="*/ 38 h 44"/>
                  <a:gd name="T4" fmla="*/ 14 w 17"/>
                  <a:gd name="T5" fmla="*/ 61 h 44"/>
                  <a:gd name="T6" fmla="*/ 9 w 17"/>
                  <a:gd name="T7" fmla="*/ 80 h 44"/>
                  <a:gd name="T8" fmla="*/ 9 w 17"/>
                  <a:gd name="T9" fmla="*/ 104 h 44"/>
                  <a:gd name="T10" fmla="*/ 24 w 17"/>
                  <a:gd name="T11" fmla="*/ 66 h 44"/>
                  <a:gd name="T12" fmla="*/ 40 w 17"/>
                  <a:gd name="T13" fmla="*/ 0 h 44"/>
                  <a:gd name="T14" fmla="*/ 0 60000 65536"/>
                  <a:gd name="T15" fmla="*/ 0 60000 65536"/>
                  <a:gd name="T16" fmla="*/ 0 60000 65536"/>
                  <a:gd name="T17" fmla="*/ 0 60000 65536"/>
                  <a:gd name="T18" fmla="*/ 0 60000 65536"/>
                  <a:gd name="T19" fmla="*/ 0 60000 65536"/>
                  <a:gd name="T20" fmla="*/ 0 60000 65536"/>
                  <a:gd name="T21" fmla="*/ 0 w 17"/>
                  <a:gd name="T22" fmla="*/ 0 h 44"/>
                  <a:gd name="T23" fmla="*/ 17 w 17"/>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44">
                    <a:moveTo>
                      <a:pt x="17" y="0"/>
                    </a:moveTo>
                    <a:cubicBezTo>
                      <a:pt x="16" y="3"/>
                      <a:pt x="15" y="11"/>
                      <a:pt x="13" y="16"/>
                    </a:cubicBezTo>
                    <a:cubicBezTo>
                      <a:pt x="11" y="23"/>
                      <a:pt x="8" y="21"/>
                      <a:pt x="6" y="26"/>
                    </a:cubicBezTo>
                    <a:cubicBezTo>
                      <a:pt x="4" y="29"/>
                      <a:pt x="5" y="35"/>
                      <a:pt x="4" y="34"/>
                    </a:cubicBezTo>
                    <a:cubicBezTo>
                      <a:pt x="1" y="33"/>
                      <a:pt x="0" y="43"/>
                      <a:pt x="4" y="44"/>
                    </a:cubicBezTo>
                    <a:cubicBezTo>
                      <a:pt x="5" y="36"/>
                      <a:pt x="9" y="31"/>
                      <a:pt x="10" y="28"/>
                    </a:cubicBezTo>
                    <a:cubicBezTo>
                      <a:pt x="16" y="15"/>
                      <a:pt x="16" y="12"/>
                      <a:pt x="17"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83" name="Freeform 296"/>
              <p:cNvSpPr>
                <a:spLocks/>
              </p:cNvSpPr>
              <p:nvPr/>
            </p:nvSpPr>
            <p:spPr bwMode="auto">
              <a:xfrm>
                <a:off x="2442" y="1375"/>
                <a:ext cx="57" cy="64"/>
              </a:xfrm>
              <a:custGeom>
                <a:avLst/>
                <a:gdLst>
                  <a:gd name="T0" fmla="*/ 19 w 24"/>
                  <a:gd name="T1" fmla="*/ 7 h 27"/>
                  <a:gd name="T2" fmla="*/ 36 w 24"/>
                  <a:gd name="T3" fmla="*/ 17 h 27"/>
                  <a:gd name="T4" fmla="*/ 50 w 24"/>
                  <a:gd name="T5" fmla="*/ 21 h 27"/>
                  <a:gd name="T6" fmla="*/ 50 w 24"/>
                  <a:gd name="T7" fmla="*/ 26 h 27"/>
                  <a:gd name="T8" fmla="*/ 29 w 24"/>
                  <a:gd name="T9" fmla="*/ 33 h 27"/>
                  <a:gd name="T10" fmla="*/ 14 w 24"/>
                  <a:gd name="T11" fmla="*/ 45 h 27"/>
                  <a:gd name="T12" fmla="*/ 5 w 24"/>
                  <a:gd name="T13" fmla="*/ 62 h 27"/>
                  <a:gd name="T14" fmla="*/ 2 w 24"/>
                  <a:gd name="T15" fmla="*/ 62 h 27"/>
                  <a:gd name="T16" fmla="*/ 5 w 24"/>
                  <a:gd name="T17" fmla="*/ 47 h 27"/>
                  <a:gd name="T18" fmla="*/ 2 w 24"/>
                  <a:gd name="T19" fmla="*/ 40 h 27"/>
                  <a:gd name="T20" fmla="*/ 7 w 24"/>
                  <a:gd name="T21" fmla="*/ 26 h 27"/>
                  <a:gd name="T22" fmla="*/ 17 w 24"/>
                  <a:gd name="T23" fmla="*/ 19 h 27"/>
                  <a:gd name="T24" fmla="*/ 19 w 24"/>
                  <a:gd name="T25" fmla="*/ 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27"/>
                  <a:gd name="T41" fmla="*/ 24 w 24"/>
                  <a:gd name="T42" fmla="*/ 27 h 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27">
                    <a:moveTo>
                      <a:pt x="8" y="3"/>
                    </a:moveTo>
                    <a:cubicBezTo>
                      <a:pt x="13" y="9"/>
                      <a:pt x="12" y="0"/>
                      <a:pt x="15" y="7"/>
                    </a:cubicBezTo>
                    <a:cubicBezTo>
                      <a:pt x="15" y="7"/>
                      <a:pt x="19" y="8"/>
                      <a:pt x="21" y="9"/>
                    </a:cubicBezTo>
                    <a:cubicBezTo>
                      <a:pt x="23" y="9"/>
                      <a:pt x="24" y="12"/>
                      <a:pt x="21" y="11"/>
                    </a:cubicBezTo>
                    <a:cubicBezTo>
                      <a:pt x="18" y="11"/>
                      <a:pt x="15" y="12"/>
                      <a:pt x="12" y="14"/>
                    </a:cubicBezTo>
                    <a:cubicBezTo>
                      <a:pt x="11" y="14"/>
                      <a:pt x="7" y="16"/>
                      <a:pt x="6" y="19"/>
                    </a:cubicBezTo>
                    <a:cubicBezTo>
                      <a:pt x="6" y="23"/>
                      <a:pt x="2" y="25"/>
                      <a:pt x="2" y="26"/>
                    </a:cubicBezTo>
                    <a:cubicBezTo>
                      <a:pt x="3" y="27"/>
                      <a:pt x="2" y="27"/>
                      <a:pt x="1" y="26"/>
                    </a:cubicBezTo>
                    <a:cubicBezTo>
                      <a:pt x="1" y="24"/>
                      <a:pt x="3" y="22"/>
                      <a:pt x="2" y="20"/>
                    </a:cubicBezTo>
                    <a:cubicBezTo>
                      <a:pt x="1" y="20"/>
                      <a:pt x="0" y="18"/>
                      <a:pt x="1" y="17"/>
                    </a:cubicBezTo>
                    <a:cubicBezTo>
                      <a:pt x="3" y="15"/>
                      <a:pt x="1" y="12"/>
                      <a:pt x="3" y="11"/>
                    </a:cubicBezTo>
                    <a:cubicBezTo>
                      <a:pt x="5" y="11"/>
                      <a:pt x="8" y="11"/>
                      <a:pt x="7" y="8"/>
                    </a:cubicBezTo>
                    <a:cubicBezTo>
                      <a:pt x="4" y="5"/>
                      <a:pt x="7" y="2"/>
                      <a:pt x="8" y="3"/>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84" name="Freeform 297"/>
              <p:cNvSpPr>
                <a:spLocks/>
              </p:cNvSpPr>
              <p:nvPr/>
            </p:nvSpPr>
            <p:spPr bwMode="auto">
              <a:xfrm>
                <a:off x="2551" y="1533"/>
                <a:ext cx="40" cy="78"/>
              </a:xfrm>
              <a:custGeom>
                <a:avLst/>
                <a:gdLst>
                  <a:gd name="T0" fmla="*/ 5 w 17"/>
                  <a:gd name="T1" fmla="*/ 7 h 33"/>
                  <a:gd name="T2" fmla="*/ 12 w 17"/>
                  <a:gd name="T3" fmla="*/ 52 h 33"/>
                  <a:gd name="T4" fmla="*/ 16 w 17"/>
                  <a:gd name="T5" fmla="*/ 76 h 33"/>
                  <a:gd name="T6" fmla="*/ 24 w 17"/>
                  <a:gd name="T7" fmla="*/ 64 h 33"/>
                  <a:gd name="T8" fmla="*/ 33 w 17"/>
                  <a:gd name="T9" fmla="*/ 59 h 33"/>
                  <a:gd name="T10" fmla="*/ 35 w 17"/>
                  <a:gd name="T11" fmla="*/ 52 h 33"/>
                  <a:gd name="T12" fmla="*/ 31 w 17"/>
                  <a:gd name="T13" fmla="*/ 33 h 33"/>
                  <a:gd name="T14" fmla="*/ 12 w 17"/>
                  <a:gd name="T15" fmla="*/ 14 h 33"/>
                  <a:gd name="T16" fmla="*/ 5 w 17"/>
                  <a:gd name="T17" fmla="*/ 7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33"/>
                  <a:gd name="T29" fmla="*/ 17 w 17"/>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33">
                    <a:moveTo>
                      <a:pt x="2" y="3"/>
                    </a:moveTo>
                    <a:cubicBezTo>
                      <a:pt x="3" y="11"/>
                      <a:pt x="0" y="16"/>
                      <a:pt x="5" y="22"/>
                    </a:cubicBezTo>
                    <a:cubicBezTo>
                      <a:pt x="6" y="24"/>
                      <a:pt x="3" y="30"/>
                      <a:pt x="7" y="32"/>
                    </a:cubicBezTo>
                    <a:cubicBezTo>
                      <a:pt x="9" y="33"/>
                      <a:pt x="10" y="31"/>
                      <a:pt x="10" y="27"/>
                    </a:cubicBezTo>
                    <a:cubicBezTo>
                      <a:pt x="10" y="25"/>
                      <a:pt x="13" y="26"/>
                      <a:pt x="14" y="25"/>
                    </a:cubicBezTo>
                    <a:cubicBezTo>
                      <a:pt x="17" y="23"/>
                      <a:pt x="15" y="22"/>
                      <a:pt x="15" y="22"/>
                    </a:cubicBezTo>
                    <a:cubicBezTo>
                      <a:pt x="16" y="20"/>
                      <a:pt x="17" y="15"/>
                      <a:pt x="13" y="14"/>
                    </a:cubicBezTo>
                    <a:cubicBezTo>
                      <a:pt x="7" y="14"/>
                      <a:pt x="5" y="6"/>
                      <a:pt x="5" y="6"/>
                    </a:cubicBezTo>
                    <a:cubicBezTo>
                      <a:pt x="4" y="1"/>
                      <a:pt x="1" y="0"/>
                      <a:pt x="2"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85" name="Freeform 298"/>
              <p:cNvSpPr>
                <a:spLocks/>
              </p:cNvSpPr>
              <p:nvPr/>
            </p:nvSpPr>
            <p:spPr bwMode="auto">
              <a:xfrm>
                <a:off x="2496" y="1481"/>
                <a:ext cx="62" cy="140"/>
              </a:xfrm>
              <a:custGeom>
                <a:avLst/>
                <a:gdLst>
                  <a:gd name="T0" fmla="*/ 29 w 26"/>
                  <a:gd name="T1" fmla="*/ 71 h 59"/>
                  <a:gd name="T2" fmla="*/ 0 w 26"/>
                  <a:gd name="T3" fmla="*/ 128 h 59"/>
                  <a:gd name="T4" fmla="*/ 12 w 26"/>
                  <a:gd name="T5" fmla="*/ 123 h 59"/>
                  <a:gd name="T6" fmla="*/ 26 w 26"/>
                  <a:gd name="T7" fmla="*/ 109 h 59"/>
                  <a:gd name="T8" fmla="*/ 38 w 26"/>
                  <a:gd name="T9" fmla="*/ 114 h 59"/>
                  <a:gd name="T10" fmla="*/ 48 w 26"/>
                  <a:gd name="T11" fmla="*/ 93 h 59"/>
                  <a:gd name="T12" fmla="*/ 52 w 26"/>
                  <a:gd name="T13" fmla="*/ 50 h 59"/>
                  <a:gd name="T14" fmla="*/ 55 w 26"/>
                  <a:gd name="T15" fmla="*/ 24 h 59"/>
                  <a:gd name="T16" fmla="*/ 48 w 26"/>
                  <a:gd name="T17" fmla="*/ 17 h 59"/>
                  <a:gd name="T18" fmla="*/ 36 w 26"/>
                  <a:gd name="T19" fmla="*/ 14 h 59"/>
                  <a:gd name="T20" fmla="*/ 29 w 26"/>
                  <a:gd name="T21" fmla="*/ 71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59"/>
                  <a:gd name="T35" fmla="*/ 26 w 26"/>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59">
                    <a:moveTo>
                      <a:pt x="12" y="30"/>
                    </a:moveTo>
                    <a:cubicBezTo>
                      <a:pt x="11" y="31"/>
                      <a:pt x="0" y="42"/>
                      <a:pt x="0" y="54"/>
                    </a:cubicBezTo>
                    <a:cubicBezTo>
                      <a:pt x="0" y="56"/>
                      <a:pt x="4" y="59"/>
                      <a:pt x="5" y="52"/>
                    </a:cubicBezTo>
                    <a:cubicBezTo>
                      <a:pt x="5" y="51"/>
                      <a:pt x="8" y="56"/>
                      <a:pt x="11" y="46"/>
                    </a:cubicBezTo>
                    <a:cubicBezTo>
                      <a:pt x="13" y="41"/>
                      <a:pt x="16" y="42"/>
                      <a:pt x="16" y="48"/>
                    </a:cubicBezTo>
                    <a:cubicBezTo>
                      <a:pt x="16" y="52"/>
                      <a:pt x="21" y="48"/>
                      <a:pt x="20" y="39"/>
                    </a:cubicBezTo>
                    <a:cubicBezTo>
                      <a:pt x="19" y="34"/>
                      <a:pt x="19" y="26"/>
                      <a:pt x="22" y="21"/>
                    </a:cubicBezTo>
                    <a:cubicBezTo>
                      <a:pt x="23" y="19"/>
                      <a:pt x="26" y="12"/>
                      <a:pt x="23" y="10"/>
                    </a:cubicBezTo>
                    <a:cubicBezTo>
                      <a:pt x="21" y="10"/>
                      <a:pt x="20" y="10"/>
                      <a:pt x="20" y="7"/>
                    </a:cubicBezTo>
                    <a:cubicBezTo>
                      <a:pt x="20" y="1"/>
                      <a:pt x="15" y="0"/>
                      <a:pt x="15" y="6"/>
                    </a:cubicBezTo>
                    <a:cubicBezTo>
                      <a:pt x="15" y="8"/>
                      <a:pt x="17" y="20"/>
                      <a:pt x="12" y="3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86" name="Freeform 299"/>
              <p:cNvSpPr>
                <a:spLocks/>
              </p:cNvSpPr>
              <p:nvPr/>
            </p:nvSpPr>
            <p:spPr bwMode="auto">
              <a:xfrm>
                <a:off x="2553" y="1481"/>
                <a:ext cx="52" cy="78"/>
              </a:xfrm>
              <a:custGeom>
                <a:avLst/>
                <a:gdLst>
                  <a:gd name="T0" fmla="*/ 0 w 22"/>
                  <a:gd name="T1" fmla="*/ 14 h 33"/>
                  <a:gd name="T2" fmla="*/ 28 w 22"/>
                  <a:gd name="T3" fmla="*/ 71 h 33"/>
                  <a:gd name="T4" fmla="*/ 38 w 22"/>
                  <a:gd name="T5" fmla="*/ 54 h 33"/>
                  <a:gd name="T6" fmla="*/ 43 w 22"/>
                  <a:gd name="T7" fmla="*/ 43 h 33"/>
                  <a:gd name="T8" fmla="*/ 43 w 22"/>
                  <a:gd name="T9" fmla="*/ 31 h 33"/>
                  <a:gd name="T10" fmla="*/ 24 w 22"/>
                  <a:gd name="T11" fmla="*/ 26 h 33"/>
                  <a:gd name="T12" fmla="*/ 14 w 22"/>
                  <a:gd name="T13" fmla="*/ 21 h 33"/>
                  <a:gd name="T14" fmla="*/ 0 w 22"/>
                  <a:gd name="T15" fmla="*/ 14 h 33"/>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33"/>
                  <a:gd name="T26" fmla="*/ 22 w 22"/>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33">
                    <a:moveTo>
                      <a:pt x="0" y="6"/>
                    </a:moveTo>
                    <a:cubicBezTo>
                      <a:pt x="0" y="17"/>
                      <a:pt x="9" y="27"/>
                      <a:pt x="12" y="30"/>
                    </a:cubicBezTo>
                    <a:cubicBezTo>
                      <a:pt x="17" y="33"/>
                      <a:pt x="12" y="24"/>
                      <a:pt x="16" y="23"/>
                    </a:cubicBezTo>
                    <a:cubicBezTo>
                      <a:pt x="17" y="23"/>
                      <a:pt x="20" y="20"/>
                      <a:pt x="18" y="18"/>
                    </a:cubicBezTo>
                    <a:cubicBezTo>
                      <a:pt x="16" y="14"/>
                      <a:pt x="22" y="15"/>
                      <a:pt x="18" y="13"/>
                    </a:cubicBezTo>
                    <a:cubicBezTo>
                      <a:pt x="14" y="9"/>
                      <a:pt x="11" y="8"/>
                      <a:pt x="10" y="11"/>
                    </a:cubicBezTo>
                    <a:cubicBezTo>
                      <a:pt x="10" y="13"/>
                      <a:pt x="8" y="13"/>
                      <a:pt x="6" y="9"/>
                    </a:cubicBezTo>
                    <a:cubicBezTo>
                      <a:pt x="4" y="4"/>
                      <a:pt x="1" y="0"/>
                      <a:pt x="0" y="6"/>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87" name="Freeform 300"/>
              <p:cNvSpPr>
                <a:spLocks/>
              </p:cNvSpPr>
              <p:nvPr/>
            </p:nvSpPr>
            <p:spPr bwMode="auto">
              <a:xfrm>
                <a:off x="2465" y="1441"/>
                <a:ext cx="45" cy="76"/>
              </a:xfrm>
              <a:custGeom>
                <a:avLst/>
                <a:gdLst>
                  <a:gd name="T0" fmla="*/ 36 w 19"/>
                  <a:gd name="T1" fmla="*/ 14 h 32"/>
                  <a:gd name="T2" fmla="*/ 19 w 19"/>
                  <a:gd name="T3" fmla="*/ 66 h 32"/>
                  <a:gd name="T4" fmla="*/ 12 w 19"/>
                  <a:gd name="T5" fmla="*/ 33 h 32"/>
                  <a:gd name="T6" fmla="*/ 5 w 19"/>
                  <a:gd name="T7" fmla="*/ 28 h 32"/>
                  <a:gd name="T8" fmla="*/ 36 w 19"/>
                  <a:gd name="T9" fmla="*/ 14 h 32"/>
                  <a:gd name="T10" fmla="*/ 0 60000 65536"/>
                  <a:gd name="T11" fmla="*/ 0 60000 65536"/>
                  <a:gd name="T12" fmla="*/ 0 60000 65536"/>
                  <a:gd name="T13" fmla="*/ 0 60000 65536"/>
                  <a:gd name="T14" fmla="*/ 0 60000 65536"/>
                  <a:gd name="T15" fmla="*/ 0 w 19"/>
                  <a:gd name="T16" fmla="*/ 0 h 32"/>
                  <a:gd name="T17" fmla="*/ 19 w 19"/>
                  <a:gd name="T18" fmla="*/ 32 h 32"/>
                </a:gdLst>
                <a:ahLst/>
                <a:cxnLst>
                  <a:cxn ang="T10">
                    <a:pos x="T0" y="T1"/>
                  </a:cxn>
                  <a:cxn ang="T11">
                    <a:pos x="T2" y="T3"/>
                  </a:cxn>
                  <a:cxn ang="T12">
                    <a:pos x="T4" y="T5"/>
                  </a:cxn>
                  <a:cxn ang="T13">
                    <a:pos x="T6" y="T7"/>
                  </a:cxn>
                  <a:cxn ang="T14">
                    <a:pos x="T8" y="T9"/>
                  </a:cxn>
                </a:cxnLst>
                <a:rect l="T15" t="T16" r="T17" b="T18"/>
                <a:pathLst>
                  <a:path w="19" h="32">
                    <a:moveTo>
                      <a:pt x="15" y="6"/>
                    </a:moveTo>
                    <a:cubicBezTo>
                      <a:pt x="13" y="9"/>
                      <a:pt x="9" y="22"/>
                      <a:pt x="8" y="28"/>
                    </a:cubicBezTo>
                    <a:cubicBezTo>
                      <a:pt x="7" y="32"/>
                      <a:pt x="1" y="25"/>
                      <a:pt x="5" y="14"/>
                    </a:cubicBezTo>
                    <a:cubicBezTo>
                      <a:pt x="6" y="11"/>
                      <a:pt x="0" y="18"/>
                      <a:pt x="2" y="12"/>
                    </a:cubicBezTo>
                    <a:cubicBezTo>
                      <a:pt x="5" y="4"/>
                      <a:pt x="19" y="0"/>
                      <a:pt x="15" y="6"/>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88" name="Freeform 301"/>
              <p:cNvSpPr>
                <a:spLocks/>
              </p:cNvSpPr>
              <p:nvPr/>
            </p:nvSpPr>
            <p:spPr bwMode="auto">
              <a:xfrm>
                <a:off x="2565" y="1330"/>
                <a:ext cx="59" cy="57"/>
              </a:xfrm>
              <a:custGeom>
                <a:avLst/>
                <a:gdLst>
                  <a:gd name="T0" fmla="*/ 42 w 25"/>
                  <a:gd name="T1" fmla="*/ 5 h 24"/>
                  <a:gd name="T2" fmla="*/ 9 w 25"/>
                  <a:gd name="T3" fmla="*/ 21 h 24"/>
                  <a:gd name="T4" fmla="*/ 0 w 25"/>
                  <a:gd name="T5" fmla="*/ 43 h 24"/>
                  <a:gd name="T6" fmla="*/ 12 w 25"/>
                  <a:gd name="T7" fmla="*/ 57 h 24"/>
                  <a:gd name="T8" fmla="*/ 42 w 25"/>
                  <a:gd name="T9" fmla="*/ 5 h 24"/>
                  <a:gd name="T10" fmla="*/ 0 60000 65536"/>
                  <a:gd name="T11" fmla="*/ 0 60000 65536"/>
                  <a:gd name="T12" fmla="*/ 0 60000 65536"/>
                  <a:gd name="T13" fmla="*/ 0 60000 65536"/>
                  <a:gd name="T14" fmla="*/ 0 60000 65536"/>
                  <a:gd name="T15" fmla="*/ 0 w 25"/>
                  <a:gd name="T16" fmla="*/ 0 h 24"/>
                  <a:gd name="T17" fmla="*/ 25 w 25"/>
                  <a:gd name="T18" fmla="*/ 24 h 24"/>
                </a:gdLst>
                <a:ahLst/>
                <a:cxnLst>
                  <a:cxn ang="T10">
                    <a:pos x="T0" y="T1"/>
                  </a:cxn>
                  <a:cxn ang="T11">
                    <a:pos x="T2" y="T3"/>
                  </a:cxn>
                  <a:cxn ang="T12">
                    <a:pos x="T4" y="T5"/>
                  </a:cxn>
                  <a:cxn ang="T13">
                    <a:pos x="T6" y="T7"/>
                  </a:cxn>
                  <a:cxn ang="T14">
                    <a:pos x="T8" y="T9"/>
                  </a:cxn>
                </a:cxnLst>
                <a:rect l="T15" t="T16" r="T17" b="T18"/>
                <a:pathLst>
                  <a:path w="25" h="24">
                    <a:moveTo>
                      <a:pt x="18" y="2"/>
                    </a:moveTo>
                    <a:cubicBezTo>
                      <a:pt x="8" y="2"/>
                      <a:pt x="2" y="0"/>
                      <a:pt x="4" y="9"/>
                    </a:cubicBezTo>
                    <a:cubicBezTo>
                      <a:pt x="4" y="13"/>
                      <a:pt x="0" y="11"/>
                      <a:pt x="0" y="18"/>
                    </a:cubicBezTo>
                    <a:cubicBezTo>
                      <a:pt x="1" y="22"/>
                      <a:pt x="2" y="24"/>
                      <a:pt x="5" y="24"/>
                    </a:cubicBezTo>
                    <a:cubicBezTo>
                      <a:pt x="16" y="21"/>
                      <a:pt x="25" y="3"/>
                      <a:pt x="18" y="2"/>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89" name="Freeform 302"/>
              <p:cNvSpPr>
                <a:spLocks/>
              </p:cNvSpPr>
              <p:nvPr/>
            </p:nvSpPr>
            <p:spPr bwMode="auto">
              <a:xfrm>
                <a:off x="2565" y="1330"/>
                <a:ext cx="42" cy="57"/>
              </a:xfrm>
              <a:custGeom>
                <a:avLst/>
                <a:gdLst>
                  <a:gd name="T0" fmla="*/ 35 w 18"/>
                  <a:gd name="T1" fmla="*/ 14 h 24"/>
                  <a:gd name="T2" fmla="*/ 9 w 18"/>
                  <a:gd name="T3" fmla="*/ 21 h 24"/>
                  <a:gd name="T4" fmla="*/ 2 w 18"/>
                  <a:gd name="T5" fmla="*/ 43 h 24"/>
                  <a:gd name="T6" fmla="*/ 14 w 18"/>
                  <a:gd name="T7" fmla="*/ 52 h 24"/>
                  <a:gd name="T8" fmla="*/ 35 w 18"/>
                  <a:gd name="T9" fmla="*/ 14 h 24"/>
                  <a:gd name="T10" fmla="*/ 0 60000 65536"/>
                  <a:gd name="T11" fmla="*/ 0 60000 65536"/>
                  <a:gd name="T12" fmla="*/ 0 60000 65536"/>
                  <a:gd name="T13" fmla="*/ 0 60000 65536"/>
                  <a:gd name="T14" fmla="*/ 0 60000 65536"/>
                  <a:gd name="T15" fmla="*/ 0 w 18"/>
                  <a:gd name="T16" fmla="*/ 0 h 24"/>
                  <a:gd name="T17" fmla="*/ 18 w 18"/>
                  <a:gd name="T18" fmla="*/ 24 h 24"/>
                </a:gdLst>
                <a:ahLst/>
                <a:cxnLst>
                  <a:cxn ang="T10">
                    <a:pos x="T0" y="T1"/>
                  </a:cxn>
                  <a:cxn ang="T11">
                    <a:pos x="T2" y="T3"/>
                  </a:cxn>
                  <a:cxn ang="T12">
                    <a:pos x="T4" y="T5"/>
                  </a:cxn>
                  <a:cxn ang="T13">
                    <a:pos x="T6" y="T7"/>
                  </a:cxn>
                  <a:cxn ang="T14">
                    <a:pos x="T8" y="T9"/>
                  </a:cxn>
                </a:cxnLst>
                <a:rect l="T15" t="T16" r="T17" b="T18"/>
                <a:pathLst>
                  <a:path w="18" h="24">
                    <a:moveTo>
                      <a:pt x="15" y="6"/>
                    </a:moveTo>
                    <a:cubicBezTo>
                      <a:pt x="9" y="3"/>
                      <a:pt x="2" y="0"/>
                      <a:pt x="4" y="9"/>
                    </a:cubicBezTo>
                    <a:cubicBezTo>
                      <a:pt x="5" y="13"/>
                      <a:pt x="0" y="11"/>
                      <a:pt x="1" y="18"/>
                    </a:cubicBezTo>
                    <a:cubicBezTo>
                      <a:pt x="1" y="22"/>
                      <a:pt x="3" y="24"/>
                      <a:pt x="6" y="22"/>
                    </a:cubicBezTo>
                    <a:cubicBezTo>
                      <a:pt x="16" y="19"/>
                      <a:pt x="18" y="7"/>
                      <a:pt x="15" y="6"/>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90" name="Freeform 303"/>
              <p:cNvSpPr>
                <a:spLocks/>
              </p:cNvSpPr>
              <p:nvPr/>
            </p:nvSpPr>
            <p:spPr bwMode="auto">
              <a:xfrm>
                <a:off x="2567" y="1340"/>
                <a:ext cx="21" cy="42"/>
              </a:xfrm>
              <a:custGeom>
                <a:avLst/>
                <a:gdLst>
                  <a:gd name="T0" fmla="*/ 9 w 9"/>
                  <a:gd name="T1" fmla="*/ 5 h 18"/>
                  <a:gd name="T2" fmla="*/ 9 w 9"/>
                  <a:gd name="T3" fmla="*/ 12 h 18"/>
                  <a:gd name="T4" fmla="*/ 2 w 9"/>
                  <a:gd name="T5" fmla="*/ 28 h 18"/>
                  <a:gd name="T6" fmla="*/ 2 w 9"/>
                  <a:gd name="T7" fmla="*/ 37 h 18"/>
                  <a:gd name="T8" fmla="*/ 7 w 9"/>
                  <a:gd name="T9" fmla="*/ 40 h 18"/>
                  <a:gd name="T10" fmla="*/ 7 w 9"/>
                  <a:gd name="T11" fmla="*/ 33 h 18"/>
                  <a:gd name="T12" fmla="*/ 16 w 9"/>
                  <a:gd name="T13" fmla="*/ 16 h 18"/>
                  <a:gd name="T14" fmla="*/ 19 w 9"/>
                  <a:gd name="T15" fmla="*/ 2 h 18"/>
                  <a:gd name="T16" fmla="*/ 9 w 9"/>
                  <a:gd name="T17" fmla="*/ 5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8"/>
                  <a:gd name="T29" fmla="*/ 9 w 9"/>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8">
                    <a:moveTo>
                      <a:pt x="4" y="2"/>
                    </a:moveTo>
                    <a:cubicBezTo>
                      <a:pt x="4" y="3"/>
                      <a:pt x="4" y="4"/>
                      <a:pt x="4" y="5"/>
                    </a:cubicBezTo>
                    <a:cubicBezTo>
                      <a:pt x="5" y="7"/>
                      <a:pt x="2" y="9"/>
                      <a:pt x="1" y="12"/>
                    </a:cubicBezTo>
                    <a:cubicBezTo>
                      <a:pt x="0" y="13"/>
                      <a:pt x="1" y="15"/>
                      <a:pt x="1" y="16"/>
                    </a:cubicBezTo>
                    <a:cubicBezTo>
                      <a:pt x="1" y="17"/>
                      <a:pt x="2" y="18"/>
                      <a:pt x="3" y="17"/>
                    </a:cubicBezTo>
                    <a:cubicBezTo>
                      <a:pt x="4" y="17"/>
                      <a:pt x="4" y="15"/>
                      <a:pt x="3" y="14"/>
                    </a:cubicBezTo>
                    <a:cubicBezTo>
                      <a:pt x="2" y="11"/>
                      <a:pt x="6" y="10"/>
                      <a:pt x="7" y="7"/>
                    </a:cubicBezTo>
                    <a:cubicBezTo>
                      <a:pt x="8" y="6"/>
                      <a:pt x="9" y="3"/>
                      <a:pt x="8" y="1"/>
                    </a:cubicBezTo>
                    <a:cubicBezTo>
                      <a:pt x="8" y="0"/>
                      <a:pt x="5" y="0"/>
                      <a:pt x="4" y="2"/>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91" name="Freeform 304"/>
              <p:cNvSpPr>
                <a:spLocks/>
              </p:cNvSpPr>
              <p:nvPr/>
            </p:nvSpPr>
            <p:spPr bwMode="auto">
              <a:xfrm>
                <a:off x="2576" y="1295"/>
                <a:ext cx="55" cy="130"/>
              </a:xfrm>
              <a:custGeom>
                <a:avLst/>
                <a:gdLst>
                  <a:gd name="T0" fmla="*/ 2 w 23"/>
                  <a:gd name="T1" fmla="*/ 17 h 55"/>
                  <a:gd name="T2" fmla="*/ 22 w 23"/>
                  <a:gd name="T3" fmla="*/ 21 h 55"/>
                  <a:gd name="T4" fmla="*/ 0 w 23"/>
                  <a:gd name="T5" fmla="*/ 31 h 55"/>
                  <a:gd name="T6" fmla="*/ 14 w 23"/>
                  <a:gd name="T7" fmla="*/ 45 h 55"/>
                  <a:gd name="T8" fmla="*/ 19 w 23"/>
                  <a:gd name="T9" fmla="*/ 64 h 55"/>
                  <a:gd name="T10" fmla="*/ 2 w 23"/>
                  <a:gd name="T11" fmla="*/ 71 h 55"/>
                  <a:gd name="T12" fmla="*/ 10 w 23"/>
                  <a:gd name="T13" fmla="*/ 80 h 55"/>
                  <a:gd name="T14" fmla="*/ 12 w 23"/>
                  <a:gd name="T15" fmla="*/ 87 h 55"/>
                  <a:gd name="T16" fmla="*/ 0 w 23"/>
                  <a:gd name="T17" fmla="*/ 97 h 55"/>
                  <a:gd name="T18" fmla="*/ 5 w 23"/>
                  <a:gd name="T19" fmla="*/ 104 h 55"/>
                  <a:gd name="T20" fmla="*/ 17 w 23"/>
                  <a:gd name="T21" fmla="*/ 109 h 55"/>
                  <a:gd name="T22" fmla="*/ 10 w 23"/>
                  <a:gd name="T23" fmla="*/ 130 h 55"/>
                  <a:gd name="T24" fmla="*/ 26 w 23"/>
                  <a:gd name="T25" fmla="*/ 116 h 55"/>
                  <a:gd name="T26" fmla="*/ 17 w 23"/>
                  <a:gd name="T27" fmla="*/ 2 h 55"/>
                  <a:gd name="T28" fmla="*/ 2 w 23"/>
                  <a:gd name="T29" fmla="*/ 17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
                  <a:gd name="T46" fmla="*/ 0 h 55"/>
                  <a:gd name="T47" fmla="*/ 23 w 23"/>
                  <a:gd name="T48" fmla="*/ 55 h 5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 h="55">
                    <a:moveTo>
                      <a:pt x="1" y="7"/>
                    </a:moveTo>
                    <a:cubicBezTo>
                      <a:pt x="2" y="9"/>
                      <a:pt x="7" y="11"/>
                      <a:pt x="9" y="9"/>
                    </a:cubicBezTo>
                    <a:cubicBezTo>
                      <a:pt x="7" y="12"/>
                      <a:pt x="3" y="13"/>
                      <a:pt x="0" y="13"/>
                    </a:cubicBezTo>
                    <a:cubicBezTo>
                      <a:pt x="0" y="13"/>
                      <a:pt x="0" y="18"/>
                      <a:pt x="6" y="19"/>
                    </a:cubicBezTo>
                    <a:cubicBezTo>
                      <a:pt x="13" y="18"/>
                      <a:pt x="9" y="23"/>
                      <a:pt x="8" y="27"/>
                    </a:cubicBezTo>
                    <a:cubicBezTo>
                      <a:pt x="7" y="29"/>
                      <a:pt x="4" y="29"/>
                      <a:pt x="1" y="30"/>
                    </a:cubicBezTo>
                    <a:cubicBezTo>
                      <a:pt x="0" y="32"/>
                      <a:pt x="3" y="33"/>
                      <a:pt x="4" y="34"/>
                    </a:cubicBezTo>
                    <a:cubicBezTo>
                      <a:pt x="5" y="35"/>
                      <a:pt x="5" y="36"/>
                      <a:pt x="5" y="37"/>
                    </a:cubicBezTo>
                    <a:cubicBezTo>
                      <a:pt x="3" y="37"/>
                      <a:pt x="2" y="40"/>
                      <a:pt x="0" y="41"/>
                    </a:cubicBezTo>
                    <a:cubicBezTo>
                      <a:pt x="0" y="42"/>
                      <a:pt x="0" y="43"/>
                      <a:pt x="2" y="44"/>
                    </a:cubicBezTo>
                    <a:cubicBezTo>
                      <a:pt x="2" y="44"/>
                      <a:pt x="7" y="45"/>
                      <a:pt x="7" y="46"/>
                    </a:cubicBezTo>
                    <a:cubicBezTo>
                      <a:pt x="7" y="50"/>
                      <a:pt x="0" y="49"/>
                      <a:pt x="4" y="55"/>
                    </a:cubicBezTo>
                    <a:cubicBezTo>
                      <a:pt x="4" y="51"/>
                      <a:pt x="8" y="52"/>
                      <a:pt x="11" y="49"/>
                    </a:cubicBezTo>
                    <a:cubicBezTo>
                      <a:pt x="23" y="40"/>
                      <a:pt x="21" y="0"/>
                      <a:pt x="7" y="1"/>
                    </a:cubicBezTo>
                    <a:cubicBezTo>
                      <a:pt x="4" y="2"/>
                      <a:pt x="3" y="6"/>
                      <a:pt x="1" y="7"/>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92" name="Freeform 305"/>
              <p:cNvSpPr>
                <a:spLocks/>
              </p:cNvSpPr>
              <p:nvPr/>
            </p:nvSpPr>
            <p:spPr bwMode="auto">
              <a:xfrm>
                <a:off x="2569" y="1250"/>
                <a:ext cx="152" cy="198"/>
              </a:xfrm>
              <a:custGeom>
                <a:avLst/>
                <a:gdLst>
                  <a:gd name="T0" fmla="*/ 26 w 64"/>
                  <a:gd name="T1" fmla="*/ 5 h 84"/>
                  <a:gd name="T2" fmla="*/ 17 w 64"/>
                  <a:gd name="T3" fmla="*/ 14 h 84"/>
                  <a:gd name="T4" fmla="*/ 12 w 64"/>
                  <a:gd name="T5" fmla="*/ 26 h 84"/>
                  <a:gd name="T6" fmla="*/ 14 w 64"/>
                  <a:gd name="T7" fmla="*/ 38 h 84"/>
                  <a:gd name="T8" fmla="*/ 10 w 64"/>
                  <a:gd name="T9" fmla="*/ 47 h 84"/>
                  <a:gd name="T10" fmla="*/ 10 w 64"/>
                  <a:gd name="T11" fmla="*/ 61 h 84"/>
                  <a:gd name="T12" fmla="*/ 19 w 64"/>
                  <a:gd name="T13" fmla="*/ 59 h 84"/>
                  <a:gd name="T14" fmla="*/ 14 w 64"/>
                  <a:gd name="T15" fmla="*/ 73 h 84"/>
                  <a:gd name="T16" fmla="*/ 17 w 64"/>
                  <a:gd name="T17" fmla="*/ 87 h 84"/>
                  <a:gd name="T18" fmla="*/ 19 w 64"/>
                  <a:gd name="T19" fmla="*/ 99 h 84"/>
                  <a:gd name="T20" fmla="*/ 26 w 64"/>
                  <a:gd name="T21" fmla="*/ 113 h 84"/>
                  <a:gd name="T22" fmla="*/ 12 w 64"/>
                  <a:gd name="T23" fmla="*/ 115 h 84"/>
                  <a:gd name="T24" fmla="*/ 14 w 64"/>
                  <a:gd name="T25" fmla="*/ 130 h 84"/>
                  <a:gd name="T26" fmla="*/ 7 w 64"/>
                  <a:gd name="T27" fmla="*/ 141 h 84"/>
                  <a:gd name="T28" fmla="*/ 14 w 64"/>
                  <a:gd name="T29" fmla="*/ 153 h 84"/>
                  <a:gd name="T30" fmla="*/ 26 w 64"/>
                  <a:gd name="T31" fmla="*/ 156 h 84"/>
                  <a:gd name="T32" fmla="*/ 17 w 64"/>
                  <a:gd name="T33" fmla="*/ 174 h 84"/>
                  <a:gd name="T34" fmla="*/ 28 w 64"/>
                  <a:gd name="T35" fmla="*/ 179 h 84"/>
                  <a:gd name="T36" fmla="*/ 43 w 64"/>
                  <a:gd name="T37" fmla="*/ 177 h 84"/>
                  <a:gd name="T38" fmla="*/ 40 w 64"/>
                  <a:gd name="T39" fmla="*/ 198 h 84"/>
                  <a:gd name="T40" fmla="*/ 85 w 64"/>
                  <a:gd name="T41" fmla="*/ 118 h 84"/>
                  <a:gd name="T42" fmla="*/ 152 w 64"/>
                  <a:gd name="T43" fmla="*/ 78 h 84"/>
                  <a:gd name="T44" fmla="*/ 81 w 64"/>
                  <a:gd name="T45" fmla="*/ 26 h 84"/>
                  <a:gd name="T46" fmla="*/ 26 w 64"/>
                  <a:gd name="T47" fmla="*/ 5 h 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84"/>
                  <a:gd name="T74" fmla="*/ 64 w 64"/>
                  <a:gd name="T75" fmla="*/ 84 h 8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84">
                    <a:moveTo>
                      <a:pt x="11" y="2"/>
                    </a:moveTo>
                    <a:cubicBezTo>
                      <a:pt x="10" y="4"/>
                      <a:pt x="6" y="1"/>
                      <a:pt x="7" y="6"/>
                    </a:cubicBezTo>
                    <a:cubicBezTo>
                      <a:pt x="4" y="6"/>
                      <a:pt x="8" y="9"/>
                      <a:pt x="5" y="11"/>
                    </a:cubicBezTo>
                    <a:cubicBezTo>
                      <a:pt x="5" y="14"/>
                      <a:pt x="10" y="14"/>
                      <a:pt x="6" y="16"/>
                    </a:cubicBezTo>
                    <a:cubicBezTo>
                      <a:pt x="2" y="15"/>
                      <a:pt x="4" y="20"/>
                      <a:pt x="4" y="20"/>
                    </a:cubicBezTo>
                    <a:cubicBezTo>
                      <a:pt x="0" y="23"/>
                      <a:pt x="5" y="24"/>
                      <a:pt x="4" y="26"/>
                    </a:cubicBezTo>
                    <a:cubicBezTo>
                      <a:pt x="6" y="27"/>
                      <a:pt x="9" y="27"/>
                      <a:pt x="8" y="25"/>
                    </a:cubicBezTo>
                    <a:cubicBezTo>
                      <a:pt x="11" y="23"/>
                      <a:pt x="12" y="28"/>
                      <a:pt x="6" y="31"/>
                    </a:cubicBezTo>
                    <a:cubicBezTo>
                      <a:pt x="1" y="29"/>
                      <a:pt x="3" y="35"/>
                      <a:pt x="7" y="37"/>
                    </a:cubicBezTo>
                    <a:cubicBezTo>
                      <a:pt x="11" y="36"/>
                      <a:pt x="5" y="41"/>
                      <a:pt x="8" y="42"/>
                    </a:cubicBezTo>
                    <a:cubicBezTo>
                      <a:pt x="12" y="45"/>
                      <a:pt x="7" y="48"/>
                      <a:pt x="11" y="48"/>
                    </a:cubicBezTo>
                    <a:cubicBezTo>
                      <a:pt x="14" y="48"/>
                      <a:pt x="10" y="53"/>
                      <a:pt x="5" y="49"/>
                    </a:cubicBezTo>
                    <a:cubicBezTo>
                      <a:pt x="4" y="47"/>
                      <a:pt x="1" y="52"/>
                      <a:pt x="6" y="55"/>
                    </a:cubicBezTo>
                    <a:cubicBezTo>
                      <a:pt x="8" y="57"/>
                      <a:pt x="7" y="60"/>
                      <a:pt x="3" y="60"/>
                    </a:cubicBezTo>
                    <a:cubicBezTo>
                      <a:pt x="1" y="63"/>
                      <a:pt x="3" y="66"/>
                      <a:pt x="6" y="65"/>
                    </a:cubicBezTo>
                    <a:cubicBezTo>
                      <a:pt x="6" y="68"/>
                      <a:pt x="9" y="68"/>
                      <a:pt x="11" y="66"/>
                    </a:cubicBezTo>
                    <a:cubicBezTo>
                      <a:pt x="11" y="72"/>
                      <a:pt x="5" y="67"/>
                      <a:pt x="7" y="74"/>
                    </a:cubicBezTo>
                    <a:cubicBezTo>
                      <a:pt x="9" y="72"/>
                      <a:pt x="13" y="71"/>
                      <a:pt x="12" y="76"/>
                    </a:cubicBezTo>
                    <a:cubicBezTo>
                      <a:pt x="14" y="77"/>
                      <a:pt x="15" y="73"/>
                      <a:pt x="18" y="75"/>
                    </a:cubicBezTo>
                    <a:cubicBezTo>
                      <a:pt x="14" y="77"/>
                      <a:pt x="17" y="79"/>
                      <a:pt x="17" y="84"/>
                    </a:cubicBezTo>
                    <a:cubicBezTo>
                      <a:pt x="21" y="72"/>
                      <a:pt x="29" y="60"/>
                      <a:pt x="36" y="50"/>
                    </a:cubicBezTo>
                    <a:cubicBezTo>
                      <a:pt x="39" y="45"/>
                      <a:pt x="54" y="34"/>
                      <a:pt x="64" y="33"/>
                    </a:cubicBezTo>
                    <a:cubicBezTo>
                      <a:pt x="63" y="30"/>
                      <a:pt x="49" y="11"/>
                      <a:pt x="34" y="11"/>
                    </a:cubicBezTo>
                    <a:cubicBezTo>
                      <a:pt x="20" y="11"/>
                      <a:pt x="23" y="0"/>
                      <a:pt x="11" y="2"/>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93" name="Freeform 306"/>
              <p:cNvSpPr>
                <a:spLocks/>
              </p:cNvSpPr>
              <p:nvPr/>
            </p:nvSpPr>
            <p:spPr bwMode="auto">
              <a:xfrm>
                <a:off x="2572" y="1250"/>
                <a:ext cx="149" cy="198"/>
              </a:xfrm>
              <a:custGeom>
                <a:avLst/>
                <a:gdLst>
                  <a:gd name="T0" fmla="*/ 24 w 63"/>
                  <a:gd name="T1" fmla="*/ 5 h 84"/>
                  <a:gd name="T2" fmla="*/ 14 w 63"/>
                  <a:gd name="T3" fmla="*/ 16 h 84"/>
                  <a:gd name="T4" fmla="*/ 9 w 63"/>
                  <a:gd name="T5" fmla="*/ 26 h 84"/>
                  <a:gd name="T6" fmla="*/ 14 w 63"/>
                  <a:gd name="T7" fmla="*/ 38 h 84"/>
                  <a:gd name="T8" fmla="*/ 7 w 63"/>
                  <a:gd name="T9" fmla="*/ 47 h 84"/>
                  <a:gd name="T10" fmla="*/ 7 w 63"/>
                  <a:gd name="T11" fmla="*/ 61 h 84"/>
                  <a:gd name="T12" fmla="*/ 17 w 63"/>
                  <a:gd name="T13" fmla="*/ 57 h 84"/>
                  <a:gd name="T14" fmla="*/ 12 w 63"/>
                  <a:gd name="T15" fmla="*/ 73 h 84"/>
                  <a:gd name="T16" fmla="*/ 14 w 63"/>
                  <a:gd name="T17" fmla="*/ 87 h 84"/>
                  <a:gd name="T18" fmla="*/ 21 w 63"/>
                  <a:gd name="T19" fmla="*/ 97 h 84"/>
                  <a:gd name="T20" fmla="*/ 24 w 63"/>
                  <a:gd name="T21" fmla="*/ 113 h 84"/>
                  <a:gd name="T22" fmla="*/ 12 w 63"/>
                  <a:gd name="T23" fmla="*/ 118 h 84"/>
                  <a:gd name="T24" fmla="*/ 12 w 63"/>
                  <a:gd name="T25" fmla="*/ 127 h 84"/>
                  <a:gd name="T26" fmla="*/ 5 w 63"/>
                  <a:gd name="T27" fmla="*/ 141 h 84"/>
                  <a:gd name="T28" fmla="*/ 12 w 63"/>
                  <a:gd name="T29" fmla="*/ 151 h 84"/>
                  <a:gd name="T30" fmla="*/ 24 w 63"/>
                  <a:gd name="T31" fmla="*/ 156 h 84"/>
                  <a:gd name="T32" fmla="*/ 14 w 63"/>
                  <a:gd name="T33" fmla="*/ 174 h 84"/>
                  <a:gd name="T34" fmla="*/ 28 w 63"/>
                  <a:gd name="T35" fmla="*/ 177 h 84"/>
                  <a:gd name="T36" fmla="*/ 40 w 63"/>
                  <a:gd name="T37" fmla="*/ 177 h 84"/>
                  <a:gd name="T38" fmla="*/ 38 w 63"/>
                  <a:gd name="T39" fmla="*/ 198 h 84"/>
                  <a:gd name="T40" fmla="*/ 83 w 63"/>
                  <a:gd name="T41" fmla="*/ 118 h 84"/>
                  <a:gd name="T42" fmla="*/ 149 w 63"/>
                  <a:gd name="T43" fmla="*/ 78 h 84"/>
                  <a:gd name="T44" fmla="*/ 78 w 63"/>
                  <a:gd name="T45" fmla="*/ 26 h 84"/>
                  <a:gd name="T46" fmla="*/ 24 w 63"/>
                  <a:gd name="T47" fmla="*/ 5 h 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3"/>
                  <a:gd name="T73" fmla="*/ 0 h 84"/>
                  <a:gd name="T74" fmla="*/ 63 w 63"/>
                  <a:gd name="T75" fmla="*/ 84 h 8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3" h="84">
                    <a:moveTo>
                      <a:pt x="10" y="2"/>
                    </a:moveTo>
                    <a:cubicBezTo>
                      <a:pt x="10" y="5"/>
                      <a:pt x="5" y="2"/>
                      <a:pt x="6" y="7"/>
                    </a:cubicBezTo>
                    <a:cubicBezTo>
                      <a:pt x="3" y="7"/>
                      <a:pt x="8" y="10"/>
                      <a:pt x="4" y="11"/>
                    </a:cubicBezTo>
                    <a:cubicBezTo>
                      <a:pt x="4" y="13"/>
                      <a:pt x="9" y="15"/>
                      <a:pt x="6" y="16"/>
                    </a:cubicBezTo>
                    <a:cubicBezTo>
                      <a:pt x="2" y="15"/>
                      <a:pt x="4" y="20"/>
                      <a:pt x="3" y="20"/>
                    </a:cubicBezTo>
                    <a:cubicBezTo>
                      <a:pt x="0" y="23"/>
                      <a:pt x="4" y="24"/>
                      <a:pt x="3" y="26"/>
                    </a:cubicBezTo>
                    <a:cubicBezTo>
                      <a:pt x="5" y="27"/>
                      <a:pt x="8" y="27"/>
                      <a:pt x="7" y="24"/>
                    </a:cubicBezTo>
                    <a:cubicBezTo>
                      <a:pt x="10" y="22"/>
                      <a:pt x="12" y="30"/>
                      <a:pt x="5" y="31"/>
                    </a:cubicBezTo>
                    <a:cubicBezTo>
                      <a:pt x="0" y="29"/>
                      <a:pt x="2" y="35"/>
                      <a:pt x="6" y="37"/>
                    </a:cubicBezTo>
                    <a:cubicBezTo>
                      <a:pt x="10" y="36"/>
                      <a:pt x="5" y="40"/>
                      <a:pt x="9" y="41"/>
                    </a:cubicBezTo>
                    <a:cubicBezTo>
                      <a:pt x="12" y="44"/>
                      <a:pt x="6" y="48"/>
                      <a:pt x="10" y="48"/>
                    </a:cubicBezTo>
                    <a:cubicBezTo>
                      <a:pt x="13" y="48"/>
                      <a:pt x="9" y="54"/>
                      <a:pt x="5" y="50"/>
                    </a:cubicBezTo>
                    <a:cubicBezTo>
                      <a:pt x="3" y="48"/>
                      <a:pt x="0" y="51"/>
                      <a:pt x="5" y="54"/>
                    </a:cubicBezTo>
                    <a:cubicBezTo>
                      <a:pt x="8" y="56"/>
                      <a:pt x="6" y="60"/>
                      <a:pt x="2" y="60"/>
                    </a:cubicBezTo>
                    <a:cubicBezTo>
                      <a:pt x="0" y="63"/>
                      <a:pt x="3" y="66"/>
                      <a:pt x="5" y="64"/>
                    </a:cubicBezTo>
                    <a:cubicBezTo>
                      <a:pt x="5" y="68"/>
                      <a:pt x="8" y="67"/>
                      <a:pt x="10" y="66"/>
                    </a:cubicBezTo>
                    <a:cubicBezTo>
                      <a:pt x="11" y="72"/>
                      <a:pt x="4" y="67"/>
                      <a:pt x="6" y="74"/>
                    </a:cubicBezTo>
                    <a:cubicBezTo>
                      <a:pt x="7" y="71"/>
                      <a:pt x="12" y="71"/>
                      <a:pt x="12" y="75"/>
                    </a:cubicBezTo>
                    <a:cubicBezTo>
                      <a:pt x="14" y="77"/>
                      <a:pt x="14" y="72"/>
                      <a:pt x="17" y="75"/>
                    </a:cubicBezTo>
                    <a:cubicBezTo>
                      <a:pt x="14" y="77"/>
                      <a:pt x="17" y="80"/>
                      <a:pt x="16" y="84"/>
                    </a:cubicBezTo>
                    <a:cubicBezTo>
                      <a:pt x="20" y="72"/>
                      <a:pt x="28" y="60"/>
                      <a:pt x="35" y="50"/>
                    </a:cubicBezTo>
                    <a:cubicBezTo>
                      <a:pt x="38" y="45"/>
                      <a:pt x="53" y="34"/>
                      <a:pt x="63" y="33"/>
                    </a:cubicBezTo>
                    <a:cubicBezTo>
                      <a:pt x="62" y="30"/>
                      <a:pt x="48" y="11"/>
                      <a:pt x="33" y="11"/>
                    </a:cubicBezTo>
                    <a:cubicBezTo>
                      <a:pt x="19" y="11"/>
                      <a:pt x="22" y="0"/>
                      <a:pt x="10" y="2"/>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94" name="Freeform 307"/>
              <p:cNvSpPr>
                <a:spLocks/>
              </p:cNvSpPr>
              <p:nvPr/>
            </p:nvSpPr>
            <p:spPr bwMode="auto">
              <a:xfrm>
                <a:off x="2574" y="1274"/>
                <a:ext cx="142" cy="151"/>
              </a:xfrm>
              <a:custGeom>
                <a:avLst/>
                <a:gdLst>
                  <a:gd name="T0" fmla="*/ 12 w 60"/>
                  <a:gd name="T1" fmla="*/ 24 h 64"/>
                  <a:gd name="T2" fmla="*/ 9 w 60"/>
                  <a:gd name="T3" fmla="*/ 35 h 64"/>
                  <a:gd name="T4" fmla="*/ 24 w 60"/>
                  <a:gd name="T5" fmla="*/ 33 h 64"/>
                  <a:gd name="T6" fmla="*/ 69 w 60"/>
                  <a:gd name="T7" fmla="*/ 45 h 64"/>
                  <a:gd name="T8" fmla="*/ 28 w 60"/>
                  <a:gd name="T9" fmla="*/ 45 h 64"/>
                  <a:gd name="T10" fmla="*/ 12 w 60"/>
                  <a:gd name="T11" fmla="*/ 52 h 64"/>
                  <a:gd name="T12" fmla="*/ 26 w 60"/>
                  <a:gd name="T13" fmla="*/ 59 h 64"/>
                  <a:gd name="T14" fmla="*/ 40 w 60"/>
                  <a:gd name="T15" fmla="*/ 78 h 64"/>
                  <a:gd name="T16" fmla="*/ 31 w 60"/>
                  <a:gd name="T17" fmla="*/ 94 h 64"/>
                  <a:gd name="T18" fmla="*/ 14 w 60"/>
                  <a:gd name="T19" fmla="*/ 99 h 64"/>
                  <a:gd name="T20" fmla="*/ 9 w 60"/>
                  <a:gd name="T21" fmla="*/ 99 h 64"/>
                  <a:gd name="T22" fmla="*/ 12 w 60"/>
                  <a:gd name="T23" fmla="*/ 104 h 64"/>
                  <a:gd name="T24" fmla="*/ 12 w 60"/>
                  <a:gd name="T25" fmla="*/ 120 h 64"/>
                  <a:gd name="T26" fmla="*/ 12 w 60"/>
                  <a:gd name="T27" fmla="*/ 125 h 64"/>
                  <a:gd name="T28" fmla="*/ 24 w 60"/>
                  <a:gd name="T29" fmla="*/ 139 h 64"/>
                  <a:gd name="T30" fmla="*/ 12 w 60"/>
                  <a:gd name="T31" fmla="*/ 151 h 64"/>
                  <a:gd name="T32" fmla="*/ 28 w 60"/>
                  <a:gd name="T33" fmla="*/ 144 h 64"/>
                  <a:gd name="T34" fmla="*/ 38 w 60"/>
                  <a:gd name="T35" fmla="*/ 134 h 64"/>
                  <a:gd name="T36" fmla="*/ 59 w 60"/>
                  <a:gd name="T37" fmla="*/ 120 h 64"/>
                  <a:gd name="T38" fmla="*/ 121 w 60"/>
                  <a:gd name="T39" fmla="*/ 59 h 64"/>
                  <a:gd name="T40" fmla="*/ 130 w 60"/>
                  <a:gd name="T41" fmla="*/ 42 h 64"/>
                  <a:gd name="T42" fmla="*/ 83 w 60"/>
                  <a:gd name="T43" fmla="*/ 28 h 64"/>
                  <a:gd name="T44" fmla="*/ 24 w 60"/>
                  <a:gd name="T45" fmla="*/ 5 h 64"/>
                  <a:gd name="T46" fmla="*/ 17 w 60"/>
                  <a:gd name="T47" fmla="*/ 21 h 64"/>
                  <a:gd name="T48" fmla="*/ 12 w 60"/>
                  <a:gd name="T49" fmla="*/ 24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64"/>
                  <a:gd name="T77" fmla="*/ 60 w 60"/>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64">
                    <a:moveTo>
                      <a:pt x="5" y="10"/>
                    </a:moveTo>
                    <a:cubicBezTo>
                      <a:pt x="3" y="9"/>
                      <a:pt x="0" y="15"/>
                      <a:pt x="4" y="15"/>
                    </a:cubicBezTo>
                    <a:cubicBezTo>
                      <a:pt x="6" y="15"/>
                      <a:pt x="6" y="12"/>
                      <a:pt x="10" y="14"/>
                    </a:cubicBezTo>
                    <a:cubicBezTo>
                      <a:pt x="14" y="16"/>
                      <a:pt x="25" y="14"/>
                      <a:pt x="29" y="19"/>
                    </a:cubicBezTo>
                    <a:cubicBezTo>
                      <a:pt x="23" y="17"/>
                      <a:pt x="20" y="21"/>
                      <a:pt x="12" y="19"/>
                    </a:cubicBezTo>
                    <a:cubicBezTo>
                      <a:pt x="8" y="18"/>
                      <a:pt x="7" y="23"/>
                      <a:pt x="5" y="22"/>
                    </a:cubicBezTo>
                    <a:cubicBezTo>
                      <a:pt x="1" y="22"/>
                      <a:pt x="3" y="28"/>
                      <a:pt x="11" y="25"/>
                    </a:cubicBezTo>
                    <a:cubicBezTo>
                      <a:pt x="23" y="20"/>
                      <a:pt x="17" y="31"/>
                      <a:pt x="17" y="33"/>
                    </a:cubicBezTo>
                    <a:cubicBezTo>
                      <a:pt x="17" y="35"/>
                      <a:pt x="15" y="39"/>
                      <a:pt x="13" y="40"/>
                    </a:cubicBezTo>
                    <a:cubicBezTo>
                      <a:pt x="7" y="44"/>
                      <a:pt x="11" y="41"/>
                      <a:pt x="6" y="42"/>
                    </a:cubicBezTo>
                    <a:cubicBezTo>
                      <a:pt x="4" y="42"/>
                      <a:pt x="5" y="42"/>
                      <a:pt x="4" y="42"/>
                    </a:cubicBezTo>
                    <a:cubicBezTo>
                      <a:pt x="4" y="44"/>
                      <a:pt x="5" y="43"/>
                      <a:pt x="5" y="44"/>
                    </a:cubicBezTo>
                    <a:cubicBezTo>
                      <a:pt x="8" y="45"/>
                      <a:pt x="8" y="50"/>
                      <a:pt x="5" y="51"/>
                    </a:cubicBezTo>
                    <a:cubicBezTo>
                      <a:pt x="4" y="51"/>
                      <a:pt x="2" y="54"/>
                      <a:pt x="5" y="53"/>
                    </a:cubicBezTo>
                    <a:cubicBezTo>
                      <a:pt x="10" y="53"/>
                      <a:pt x="10" y="54"/>
                      <a:pt x="10" y="59"/>
                    </a:cubicBezTo>
                    <a:cubicBezTo>
                      <a:pt x="9" y="61"/>
                      <a:pt x="3" y="59"/>
                      <a:pt x="5" y="64"/>
                    </a:cubicBezTo>
                    <a:cubicBezTo>
                      <a:pt x="6" y="61"/>
                      <a:pt x="11" y="61"/>
                      <a:pt x="12" y="61"/>
                    </a:cubicBezTo>
                    <a:cubicBezTo>
                      <a:pt x="14" y="62"/>
                      <a:pt x="14" y="58"/>
                      <a:pt x="16" y="57"/>
                    </a:cubicBezTo>
                    <a:cubicBezTo>
                      <a:pt x="16" y="63"/>
                      <a:pt x="21" y="59"/>
                      <a:pt x="25" y="51"/>
                    </a:cubicBezTo>
                    <a:cubicBezTo>
                      <a:pt x="32" y="33"/>
                      <a:pt x="46" y="27"/>
                      <a:pt x="51" y="25"/>
                    </a:cubicBezTo>
                    <a:cubicBezTo>
                      <a:pt x="55" y="23"/>
                      <a:pt x="60" y="22"/>
                      <a:pt x="55" y="18"/>
                    </a:cubicBezTo>
                    <a:cubicBezTo>
                      <a:pt x="48" y="15"/>
                      <a:pt x="41" y="15"/>
                      <a:pt x="35" y="12"/>
                    </a:cubicBezTo>
                    <a:cubicBezTo>
                      <a:pt x="26" y="8"/>
                      <a:pt x="21" y="5"/>
                      <a:pt x="10" y="2"/>
                    </a:cubicBezTo>
                    <a:cubicBezTo>
                      <a:pt x="6" y="0"/>
                      <a:pt x="7" y="7"/>
                      <a:pt x="7" y="9"/>
                    </a:cubicBezTo>
                    <a:cubicBezTo>
                      <a:pt x="7" y="11"/>
                      <a:pt x="6" y="11"/>
                      <a:pt x="5" y="10"/>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95" name="Freeform 308"/>
              <p:cNvSpPr>
                <a:spLocks/>
              </p:cNvSpPr>
              <p:nvPr/>
            </p:nvSpPr>
            <p:spPr bwMode="auto">
              <a:xfrm>
                <a:off x="2586" y="1252"/>
                <a:ext cx="97" cy="57"/>
              </a:xfrm>
              <a:custGeom>
                <a:avLst/>
                <a:gdLst>
                  <a:gd name="T0" fmla="*/ 64 w 41"/>
                  <a:gd name="T1" fmla="*/ 31 h 24"/>
                  <a:gd name="T2" fmla="*/ 26 w 41"/>
                  <a:gd name="T3" fmla="*/ 10 h 24"/>
                  <a:gd name="T4" fmla="*/ 7 w 41"/>
                  <a:gd name="T5" fmla="*/ 21 h 24"/>
                  <a:gd name="T6" fmla="*/ 47 w 41"/>
                  <a:gd name="T7" fmla="*/ 36 h 24"/>
                  <a:gd name="T8" fmla="*/ 71 w 41"/>
                  <a:gd name="T9" fmla="*/ 45 h 24"/>
                  <a:gd name="T10" fmla="*/ 95 w 41"/>
                  <a:gd name="T11" fmla="*/ 48 h 24"/>
                  <a:gd name="T12" fmla="*/ 64 w 41"/>
                  <a:gd name="T13" fmla="*/ 31 h 24"/>
                  <a:gd name="T14" fmla="*/ 0 60000 65536"/>
                  <a:gd name="T15" fmla="*/ 0 60000 65536"/>
                  <a:gd name="T16" fmla="*/ 0 60000 65536"/>
                  <a:gd name="T17" fmla="*/ 0 60000 65536"/>
                  <a:gd name="T18" fmla="*/ 0 60000 65536"/>
                  <a:gd name="T19" fmla="*/ 0 60000 65536"/>
                  <a:gd name="T20" fmla="*/ 0 60000 65536"/>
                  <a:gd name="T21" fmla="*/ 0 w 41"/>
                  <a:gd name="T22" fmla="*/ 0 h 24"/>
                  <a:gd name="T23" fmla="*/ 41 w 41"/>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4">
                    <a:moveTo>
                      <a:pt x="27" y="13"/>
                    </a:moveTo>
                    <a:cubicBezTo>
                      <a:pt x="19" y="15"/>
                      <a:pt x="16" y="7"/>
                      <a:pt x="11" y="4"/>
                    </a:cubicBezTo>
                    <a:cubicBezTo>
                      <a:pt x="4" y="0"/>
                      <a:pt x="0" y="8"/>
                      <a:pt x="3" y="9"/>
                    </a:cubicBezTo>
                    <a:cubicBezTo>
                      <a:pt x="8" y="10"/>
                      <a:pt x="16" y="12"/>
                      <a:pt x="20" y="15"/>
                    </a:cubicBezTo>
                    <a:cubicBezTo>
                      <a:pt x="23" y="18"/>
                      <a:pt x="26" y="15"/>
                      <a:pt x="30" y="19"/>
                    </a:cubicBezTo>
                    <a:cubicBezTo>
                      <a:pt x="31" y="22"/>
                      <a:pt x="41" y="24"/>
                      <a:pt x="40" y="20"/>
                    </a:cubicBezTo>
                    <a:cubicBezTo>
                      <a:pt x="38" y="15"/>
                      <a:pt x="32" y="11"/>
                      <a:pt x="27" y="13"/>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96" name="Freeform 309"/>
              <p:cNvSpPr>
                <a:spLocks/>
              </p:cNvSpPr>
              <p:nvPr/>
            </p:nvSpPr>
            <p:spPr bwMode="auto">
              <a:xfrm>
                <a:off x="2591" y="1330"/>
                <a:ext cx="28" cy="33"/>
              </a:xfrm>
              <a:custGeom>
                <a:avLst/>
                <a:gdLst>
                  <a:gd name="T0" fmla="*/ 12 w 12"/>
                  <a:gd name="T1" fmla="*/ 2 h 14"/>
                  <a:gd name="T2" fmla="*/ 5 w 12"/>
                  <a:gd name="T3" fmla="*/ 17 h 14"/>
                  <a:gd name="T4" fmla="*/ 9 w 12"/>
                  <a:gd name="T5" fmla="*/ 33 h 14"/>
                  <a:gd name="T6" fmla="*/ 21 w 12"/>
                  <a:gd name="T7" fmla="*/ 14 h 14"/>
                  <a:gd name="T8" fmla="*/ 12 w 12"/>
                  <a:gd name="T9" fmla="*/ 2 h 14"/>
                  <a:gd name="T10" fmla="*/ 0 60000 65536"/>
                  <a:gd name="T11" fmla="*/ 0 60000 65536"/>
                  <a:gd name="T12" fmla="*/ 0 60000 65536"/>
                  <a:gd name="T13" fmla="*/ 0 60000 65536"/>
                  <a:gd name="T14" fmla="*/ 0 60000 65536"/>
                  <a:gd name="T15" fmla="*/ 0 w 12"/>
                  <a:gd name="T16" fmla="*/ 0 h 14"/>
                  <a:gd name="T17" fmla="*/ 12 w 12"/>
                  <a:gd name="T18" fmla="*/ 14 h 14"/>
                </a:gdLst>
                <a:ahLst/>
                <a:cxnLst>
                  <a:cxn ang="T10">
                    <a:pos x="T0" y="T1"/>
                  </a:cxn>
                  <a:cxn ang="T11">
                    <a:pos x="T2" y="T3"/>
                  </a:cxn>
                  <a:cxn ang="T12">
                    <a:pos x="T4" y="T5"/>
                  </a:cxn>
                  <a:cxn ang="T13">
                    <a:pos x="T6" y="T7"/>
                  </a:cxn>
                  <a:cxn ang="T14">
                    <a:pos x="T8" y="T9"/>
                  </a:cxn>
                </a:cxnLst>
                <a:rect l="T15" t="T16" r="T17" b="T18"/>
                <a:pathLst>
                  <a:path w="12" h="14">
                    <a:moveTo>
                      <a:pt x="5" y="1"/>
                    </a:moveTo>
                    <a:cubicBezTo>
                      <a:pt x="4" y="1"/>
                      <a:pt x="0" y="3"/>
                      <a:pt x="2" y="7"/>
                    </a:cubicBezTo>
                    <a:cubicBezTo>
                      <a:pt x="5" y="9"/>
                      <a:pt x="0" y="14"/>
                      <a:pt x="4" y="14"/>
                    </a:cubicBezTo>
                    <a:cubicBezTo>
                      <a:pt x="8" y="14"/>
                      <a:pt x="9" y="7"/>
                      <a:pt x="9" y="6"/>
                    </a:cubicBezTo>
                    <a:cubicBezTo>
                      <a:pt x="10" y="4"/>
                      <a:pt x="12" y="0"/>
                      <a:pt x="5" y="1"/>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97" name="Freeform 310"/>
              <p:cNvSpPr>
                <a:spLocks/>
              </p:cNvSpPr>
              <p:nvPr/>
            </p:nvSpPr>
            <p:spPr bwMode="auto">
              <a:xfrm>
                <a:off x="2595" y="1283"/>
                <a:ext cx="114" cy="132"/>
              </a:xfrm>
              <a:custGeom>
                <a:avLst/>
                <a:gdLst>
                  <a:gd name="T0" fmla="*/ 102 w 48"/>
                  <a:gd name="T1" fmla="*/ 33 h 56"/>
                  <a:gd name="T2" fmla="*/ 62 w 48"/>
                  <a:gd name="T3" fmla="*/ 24 h 56"/>
                  <a:gd name="T4" fmla="*/ 19 w 48"/>
                  <a:gd name="T5" fmla="*/ 7 h 56"/>
                  <a:gd name="T6" fmla="*/ 17 w 48"/>
                  <a:gd name="T7" fmla="*/ 17 h 56"/>
                  <a:gd name="T8" fmla="*/ 52 w 48"/>
                  <a:gd name="T9" fmla="*/ 40 h 56"/>
                  <a:gd name="T10" fmla="*/ 29 w 48"/>
                  <a:gd name="T11" fmla="*/ 59 h 56"/>
                  <a:gd name="T12" fmla="*/ 14 w 48"/>
                  <a:gd name="T13" fmla="*/ 90 h 56"/>
                  <a:gd name="T14" fmla="*/ 2 w 48"/>
                  <a:gd name="T15" fmla="*/ 106 h 56"/>
                  <a:gd name="T16" fmla="*/ 29 w 48"/>
                  <a:gd name="T17" fmla="*/ 113 h 56"/>
                  <a:gd name="T18" fmla="*/ 43 w 48"/>
                  <a:gd name="T19" fmla="*/ 87 h 56"/>
                  <a:gd name="T20" fmla="*/ 76 w 48"/>
                  <a:gd name="T21" fmla="*/ 57 h 56"/>
                  <a:gd name="T22" fmla="*/ 95 w 48"/>
                  <a:gd name="T23" fmla="*/ 45 h 56"/>
                  <a:gd name="T24" fmla="*/ 102 w 48"/>
                  <a:gd name="T25" fmla="*/ 33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56"/>
                  <a:gd name="T41" fmla="*/ 48 w 48"/>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56">
                    <a:moveTo>
                      <a:pt x="43" y="14"/>
                    </a:moveTo>
                    <a:cubicBezTo>
                      <a:pt x="37" y="12"/>
                      <a:pt x="31" y="13"/>
                      <a:pt x="26" y="10"/>
                    </a:cubicBezTo>
                    <a:cubicBezTo>
                      <a:pt x="18" y="4"/>
                      <a:pt x="13" y="6"/>
                      <a:pt x="8" y="3"/>
                    </a:cubicBezTo>
                    <a:cubicBezTo>
                      <a:pt x="2" y="0"/>
                      <a:pt x="2" y="7"/>
                      <a:pt x="7" y="7"/>
                    </a:cubicBezTo>
                    <a:cubicBezTo>
                      <a:pt x="12" y="7"/>
                      <a:pt x="24" y="11"/>
                      <a:pt x="22" y="17"/>
                    </a:cubicBezTo>
                    <a:cubicBezTo>
                      <a:pt x="21" y="19"/>
                      <a:pt x="12" y="19"/>
                      <a:pt x="12" y="25"/>
                    </a:cubicBezTo>
                    <a:cubicBezTo>
                      <a:pt x="12" y="29"/>
                      <a:pt x="8" y="35"/>
                      <a:pt x="6" y="38"/>
                    </a:cubicBezTo>
                    <a:cubicBezTo>
                      <a:pt x="3" y="41"/>
                      <a:pt x="0" y="42"/>
                      <a:pt x="1" y="45"/>
                    </a:cubicBezTo>
                    <a:cubicBezTo>
                      <a:pt x="7" y="56"/>
                      <a:pt x="9" y="46"/>
                      <a:pt x="12" y="48"/>
                    </a:cubicBezTo>
                    <a:cubicBezTo>
                      <a:pt x="15" y="51"/>
                      <a:pt x="14" y="41"/>
                      <a:pt x="18" y="37"/>
                    </a:cubicBezTo>
                    <a:cubicBezTo>
                      <a:pt x="26" y="30"/>
                      <a:pt x="24" y="26"/>
                      <a:pt x="32" y="24"/>
                    </a:cubicBezTo>
                    <a:cubicBezTo>
                      <a:pt x="37" y="23"/>
                      <a:pt x="37" y="20"/>
                      <a:pt x="40" y="19"/>
                    </a:cubicBezTo>
                    <a:cubicBezTo>
                      <a:pt x="48" y="18"/>
                      <a:pt x="45" y="15"/>
                      <a:pt x="43" y="14"/>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98" name="Freeform 311"/>
              <p:cNvSpPr>
                <a:spLocks/>
              </p:cNvSpPr>
              <p:nvPr/>
            </p:nvSpPr>
            <p:spPr bwMode="auto">
              <a:xfrm>
                <a:off x="2619" y="1363"/>
                <a:ext cx="139" cy="305"/>
              </a:xfrm>
              <a:custGeom>
                <a:avLst/>
                <a:gdLst>
                  <a:gd name="T0" fmla="*/ 94 w 59"/>
                  <a:gd name="T1" fmla="*/ 0 h 129"/>
                  <a:gd name="T2" fmla="*/ 134 w 59"/>
                  <a:gd name="T3" fmla="*/ 95 h 129"/>
                  <a:gd name="T4" fmla="*/ 108 w 59"/>
                  <a:gd name="T5" fmla="*/ 248 h 129"/>
                  <a:gd name="T6" fmla="*/ 118 w 59"/>
                  <a:gd name="T7" fmla="*/ 293 h 129"/>
                  <a:gd name="T8" fmla="*/ 64 w 59"/>
                  <a:gd name="T9" fmla="*/ 274 h 129"/>
                  <a:gd name="T10" fmla="*/ 16 w 59"/>
                  <a:gd name="T11" fmla="*/ 170 h 129"/>
                  <a:gd name="T12" fmla="*/ 94 w 59"/>
                  <a:gd name="T13" fmla="*/ 0 h 129"/>
                  <a:gd name="T14" fmla="*/ 0 60000 65536"/>
                  <a:gd name="T15" fmla="*/ 0 60000 65536"/>
                  <a:gd name="T16" fmla="*/ 0 60000 65536"/>
                  <a:gd name="T17" fmla="*/ 0 60000 65536"/>
                  <a:gd name="T18" fmla="*/ 0 60000 65536"/>
                  <a:gd name="T19" fmla="*/ 0 60000 65536"/>
                  <a:gd name="T20" fmla="*/ 0 60000 65536"/>
                  <a:gd name="T21" fmla="*/ 0 w 59"/>
                  <a:gd name="T22" fmla="*/ 0 h 129"/>
                  <a:gd name="T23" fmla="*/ 59 w 59"/>
                  <a:gd name="T24" fmla="*/ 129 h 1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129">
                    <a:moveTo>
                      <a:pt x="40" y="0"/>
                    </a:moveTo>
                    <a:cubicBezTo>
                      <a:pt x="58" y="5"/>
                      <a:pt x="59" y="27"/>
                      <a:pt x="57" y="40"/>
                    </a:cubicBezTo>
                    <a:cubicBezTo>
                      <a:pt x="54" y="61"/>
                      <a:pt x="34" y="76"/>
                      <a:pt x="46" y="105"/>
                    </a:cubicBezTo>
                    <a:cubicBezTo>
                      <a:pt x="50" y="114"/>
                      <a:pt x="57" y="124"/>
                      <a:pt x="50" y="124"/>
                    </a:cubicBezTo>
                    <a:cubicBezTo>
                      <a:pt x="49" y="129"/>
                      <a:pt x="37" y="125"/>
                      <a:pt x="27" y="116"/>
                    </a:cubicBezTo>
                    <a:cubicBezTo>
                      <a:pt x="10" y="101"/>
                      <a:pt x="8" y="84"/>
                      <a:pt x="7" y="72"/>
                    </a:cubicBezTo>
                    <a:cubicBezTo>
                      <a:pt x="0" y="27"/>
                      <a:pt x="40" y="7"/>
                      <a:pt x="40"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99" name="Freeform 312"/>
              <p:cNvSpPr>
                <a:spLocks/>
              </p:cNvSpPr>
              <p:nvPr/>
            </p:nvSpPr>
            <p:spPr bwMode="auto">
              <a:xfrm>
                <a:off x="2619" y="1363"/>
                <a:ext cx="137" cy="303"/>
              </a:xfrm>
              <a:custGeom>
                <a:avLst/>
                <a:gdLst>
                  <a:gd name="T0" fmla="*/ 94 w 58"/>
                  <a:gd name="T1" fmla="*/ 0 h 128"/>
                  <a:gd name="T2" fmla="*/ 132 w 58"/>
                  <a:gd name="T3" fmla="*/ 95 h 128"/>
                  <a:gd name="T4" fmla="*/ 109 w 58"/>
                  <a:gd name="T5" fmla="*/ 249 h 128"/>
                  <a:gd name="T6" fmla="*/ 118 w 58"/>
                  <a:gd name="T7" fmla="*/ 294 h 128"/>
                  <a:gd name="T8" fmla="*/ 64 w 58"/>
                  <a:gd name="T9" fmla="*/ 275 h 128"/>
                  <a:gd name="T10" fmla="*/ 17 w 58"/>
                  <a:gd name="T11" fmla="*/ 170 h 128"/>
                  <a:gd name="T12" fmla="*/ 94 w 58"/>
                  <a:gd name="T13" fmla="*/ 0 h 128"/>
                  <a:gd name="T14" fmla="*/ 0 60000 65536"/>
                  <a:gd name="T15" fmla="*/ 0 60000 65536"/>
                  <a:gd name="T16" fmla="*/ 0 60000 65536"/>
                  <a:gd name="T17" fmla="*/ 0 60000 65536"/>
                  <a:gd name="T18" fmla="*/ 0 60000 65536"/>
                  <a:gd name="T19" fmla="*/ 0 60000 65536"/>
                  <a:gd name="T20" fmla="*/ 0 60000 65536"/>
                  <a:gd name="T21" fmla="*/ 0 w 58"/>
                  <a:gd name="T22" fmla="*/ 0 h 128"/>
                  <a:gd name="T23" fmla="*/ 58 w 58"/>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128">
                    <a:moveTo>
                      <a:pt x="40" y="0"/>
                    </a:moveTo>
                    <a:cubicBezTo>
                      <a:pt x="58" y="5"/>
                      <a:pt x="58" y="26"/>
                      <a:pt x="56" y="40"/>
                    </a:cubicBezTo>
                    <a:cubicBezTo>
                      <a:pt x="53" y="60"/>
                      <a:pt x="33" y="76"/>
                      <a:pt x="46" y="105"/>
                    </a:cubicBezTo>
                    <a:cubicBezTo>
                      <a:pt x="49" y="114"/>
                      <a:pt x="57" y="124"/>
                      <a:pt x="50" y="124"/>
                    </a:cubicBezTo>
                    <a:cubicBezTo>
                      <a:pt x="49" y="128"/>
                      <a:pt x="37" y="125"/>
                      <a:pt x="27" y="116"/>
                    </a:cubicBezTo>
                    <a:cubicBezTo>
                      <a:pt x="10" y="101"/>
                      <a:pt x="8" y="84"/>
                      <a:pt x="7" y="72"/>
                    </a:cubicBezTo>
                    <a:cubicBezTo>
                      <a:pt x="0" y="27"/>
                      <a:pt x="40" y="7"/>
                      <a:pt x="40" y="0"/>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00" name="Freeform 313"/>
              <p:cNvSpPr>
                <a:spLocks/>
              </p:cNvSpPr>
              <p:nvPr/>
            </p:nvSpPr>
            <p:spPr bwMode="auto">
              <a:xfrm>
                <a:off x="2654" y="1363"/>
                <a:ext cx="102" cy="298"/>
              </a:xfrm>
              <a:custGeom>
                <a:avLst/>
                <a:gdLst>
                  <a:gd name="T0" fmla="*/ 62 w 43"/>
                  <a:gd name="T1" fmla="*/ 0 h 126"/>
                  <a:gd name="T2" fmla="*/ 97 w 43"/>
                  <a:gd name="T3" fmla="*/ 95 h 126"/>
                  <a:gd name="T4" fmla="*/ 76 w 43"/>
                  <a:gd name="T5" fmla="*/ 154 h 126"/>
                  <a:gd name="T6" fmla="*/ 93 w 43"/>
                  <a:gd name="T7" fmla="*/ 104 h 126"/>
                  <a:gd name="T8" fmla="*/ 76 w 43"/>
                  <a:gd name="T9" fmla="*/ 97 h 126"/>
                  <a:gd name="T10" fmla="*/ 64 w 43"/>
                  <a:gd name="T11" fmla="*/ 114 h 126"/>
                  <a:gd name="T12" fmla="*/ 36 w 43"/>
                  <a:gd name="T13" fmla="*/ 151 h 126"/>
                  <a:gd name="T14" fmla="*/ 36 w 43"/>
                  <a:gd name="T15" fmla="*/ 189 h 126"/>
                  <a:gd name="T16" fmla="*/ 50 w 43"/>
                  <a:gd name="T17" fmla="*/ 248 h 126"/>
                  <a:gd name="T18" fmla="*/ 59 w 43"/>
                  <a:gd name="T19" fmla="*/ 265 h 126"/>
                  <a:gd name="T20" fmla="*/ 83 w 43"/>
                  <a:gd name="T21" fmla="*/ 293 h 126"/>
                  <a:gd name="T22" fmla="*/ 64 w 43"/>
                  <a:gd name="T23" fmla="*/ 286 h 126"/>
                  <a:gd name="T24" fmla="*/ 38 w 43"/>
                  <a:gd name="T25" fmla="*/ 255 h 126"/>
                  <a:gd name="T26" fmla="*/ 14 w 43"/>
                  <a:gd name="T27" fmla="*/ 210 h 126"/>
                  <a:gd name="T28" fmla="*/ 7 w 43"/>
                  <a:gd name="T29" fmla="*/ 147 h 126"/>
                  <a:gd name="T30" fmla="*/ 33 w 43"/>
                  <a:gd name="T31" fmla="*/ 69 h 126"/>
                  <a:gd name="T32" fmla="*/ 38 w 43"/>
                  <a:gd name="T33" fmla="*/ 38 h 126"/>
                  <a:gd name="T34" fmla="*/ 62 w 43"/>
                  <a:gd name="T35" fmla="*/ 0 h 1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3"/>
                  <a:gd name="T55" fmla="*/ 0 h 126"/>
                  <a:gd name="T56" fmla="*/ 43 w 43"/>
                  <a:gd name="T57" fmla="*/ 126 h 1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3" h="126">
                    <a:moveTo>
                      <a:pt x="26" y="0"/>
                    </a:moveTo>
                    <a:cubicBezTo>
                      <a:pt x="43" y="5"/>
                      <a:pt x="43" y="26"/>
                      <a:pt x="41" y="40"/>
                    </a:cubicBezTo>
                    <a:cubicBezTo>
                      <a:pt x="40" y="48"/>
                      <a:pt x="36" y="56"/>
                      <a:pt x="32" y="65"/>
                    </a:cubicBezTo>
                    <a:cubicBezTo>
                      <a:pt x="37" y="51"/>
                      <a:pt x="36" y="55"/>
                      <a:pt x="39" y="44"/>
                    </a:cubicBezTo>
                    <a:cubicBezTo>
                      <a:pt x="41" y="33"/>
                      <a:pt x="31" y="37"/>
                      <a:pt x="32" y="41"/>
                    </a:cubicBezTo>
                    <a:cubicBezTo>
                      <a:pt x="33" y="47"/>
                      <a:pt x="28" y="48"/>
                      <a:pt x="27" y="48"/>
                    </a:cubicBezTo>
                    <a:cubicBezTo>
                      <a:pt x="16" y="49"/>
                      <a:pt x="20" y="56"/>
                      <a:pt x="15" y="64"/>
                    </a:cubicBezTo>
                    <a:cubicBezTo>
                      <a:pt x="10" y="73"/>
                      <a:pt x="14" y="77"/>
                      <a:pt x="15" y="80"/>
                    </a:cubicBezTo>
                    <a:cubicBezTo>
                      <a:pt x="16" y="87"/>
                      <a:pt x="14" y="97"/>
                      <a:pt x="21" y="105"/>
                    </a:cubicBezTo>
                    <a:cubicBezTo>
                      <a:pt x="22" y="106"/>
                      <a:pt x="25" y="106"/>
                      <a:pt x="25" y="112"/>
                    </a:cubicBezTo>
                    <a:cubicBezTo>
                      <a:pt x="26" y="119"/>
                      <a:pt x="36" y="121"/>
                      <a:pt x="35" y="124"/>
                    </a:cubicBezTo>
                    <a:cubicBezTo>
                      <a:pt x="33" y="126"/>
                      <a:pt x="29" y="125"/>
                      <a:pt x="27" y="121"/>
                    </a:cubicBezTo>
                    <a:cubicBezTo>
                      <a:pt x="24" y="114"/>
                      <a:pt x="17" y="109"/>
                      <a:pt x="16" y="108"/>
                    </a:cubicBezTo>
                    <a:cubicBezTo>
                      <a:pt x="9" y="102"/>
                      <a:pt x="11" y="93"/>
                      <a:pt x="6" y="89"/>
                    </a:cubicBezTo>
                    <a:cubicBezTo>
                      <a:pt x="1" y="85"/>
                      <a:pt x="0" y="71"/>
                      <a:pt x="3" y="62"/>
                    </a:cubicBezTo>
                    <a:cubicBezTo>
                      <a:pt x="8" y="49"/>
                      <a:pt x="6" y="44"/>
                      <a:pt x="14" y="29"/>
                    </a:cubicBezTo>
                    <a:cubicBezTo>
                      <a:pt x="18" y="22"/>
                      <a:pt x="16" y="19"/>
                      <a:pt x="16" y="16"/>
                    </a:cubicBezTo>
                    <a:cubicBezTo>
                      <a:pt x="18" y="5"/>
                      <a:pt x="24" y="9"/>
                      <a:pt x="26" y="0"/>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01" name="Freeform 314"/>
              <p:cNvSpPr>
                <a:spLocks/>
              </p:cNvSpPr>
              <p:nvPr/>
            </p:nvSpPr>
            <p:spPr bwMode="auto">
              <a:xfrm>
                <a:off x="2654" y="1363"/>
                <a:ext cx="102" cy="196"/>
              </a:xfrm>
              <a:custGeom>
                <a:avLst/>
                <a:gdLst>
                  <a:gd name="T0" fmla="*/ 62 w 43"/>
                  <a:gd name="T1" fmla="*/ 0 h 83"/>
                  <a:gd name="T2" fmla="*/ 95 w 43"/>
                  <a:gd name="T3" fmla="*/ 38 h 83"/>
                  <a:gd name="T4" fmla="*/ 90 w 43"/>
                  <a:gd name="T5" fmla="*/ 85 h 83"/>
                  <a:gd name="T6" fmla="*/ 71 w 43"/>
                  <a:gd name="T7" fmla="*/ 80 h 83"/>
                  <a:gd name="T8" fmla="*/ 57 w 43"/>
                  <a:gd name="T9" fmla="*/ 106 h 83"/>
                  <a:gd name="T10" fmla="*/ 36 w 43"/>
                  <a:gd name="T11" fmla="*/ 130 h 83"/>
                  <a:gd name="T12" fmla="*/ 21 w 43"/>
                  <a:gd name="T13" fmla="*/ 179 h 83"/>
                  <a:gd name="T14" fmla="*/ 17 w 43"/>
                  <a:gd name="T15" fmla="*/ 191 h 83"/>
                  <a:gd name="T16" fmla="*/ 17 w 43"/>
                  <a:gd name="T17" fmla="*/ 142 h 83"/>
                  <a:gd name="T18" fmla="*/ 43 w 43"/>
                  <a:gd name="T19" fmla="*/ 66 h 83"/>
                  <a:gd name="T20" fmla="*/ 47 w 43"/>
                  <a:gd name="T21" fmla="*/ 24 h 83"/>
                  <a:gd name="T22" fmla="*/ 62 w 43"/>
                  <a:gd name="T23" fmla="*/ 0 h 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83"/>
                  <a:gd name="T38" fmla="*/ 43 w 43"/>
                  <a:gd name="T39" fmla="*/ 83 h 8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83">
                    <a:moveTo>
                      <a:pt x="26" y="0"/>
                    </a:moveTo>
                    <a:cubicBezTo>
                      <a:pt x="34" y="2"/>
                      <a:pt x="38" y="9"/>
                      <a:pt x="40" y="16"/>
                    </a:cubicBezTo>
                    <a:cubicBezTo>
                      <a:pt x="43" y="23"/>
                      <a:pt x="43" y="38"/>
                      <a:pt x="38" y="36"/>
                    </a:cubicBezTo>
                    <a:cubicBezTo>
                      <a:pt x="35" y="34"/>
                      <a:pt x="34" y="32"/>
                      <a:pt x="30" y="34"/>
                    </a:cubicBezTo>
                    <a:cubicBezTo>
                      <a:pt x="26" y="37"/>
                      <a:pt x="30" y="45"/>
                      <a:pt x="24" y="45"/>
                    </a:cubicBezTo>
                    <a:cubicBezTo>
                      <a:pt x="20" y="45"/>
                      <a:pt x="20" y="52"/>
                      <a:pt x="15" y="55"/>
                    </a:cubicBezTo>
                    <a:cubicBezTo>
                      <a:pt x="10" y="58"/>
                      <a:pt x="9" y="72"/>
                      <a:pt x="9" y="76"/>
                    </a:cubicBezTo>
                    <a:cubicBezTo>
                      <a:pt x="9" y="78"/>
                      <a:pt x="9" y="83"/>
                      <a:pt x="7" y="81"/>
                    </a:cubicBezTo>
                    <a:cubicBezTo>
                      <a:pt x="0" y="75"/>
                      <a:pt x="7" y="64"/>
                      <a:pt x="7" y="60"/>
                    </a:cubicBezTo>
                    <a:cubicBezTo>
                      <a:pt x="7" y="44"/>
                      <a:pt x="14" y="33"/>
                      <a:pt x="18" y="28"/>
                    </a:cubicBezTo>
                    <a:cubicBezTo>
                      <a:pt x="22" y="23"/>
                      <a:pt x="15" y="16"/>
                      <a:pt x="20" y="10"/>
                    </a:cubicBezTo>
                    <a:cubicBezTo>
                      <a:pt x="24" y="5"/>
                      <a:pt x="26" y="5"/>
                      <a:pt x="26" y="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02" name="Freeform 315"/>
              <p:cNvSpPr>
                <a:spLocks/>
              </p:cNvSpPr>
              <p:nvPr/>
            </p:nvSpPr>
            <p:spPr bwMode="auto">
              <a:xfrm>
                <a:off x="2669" y="1541"/>
                <a:ext cx="30" cy="77"/>
              </a:xfrm>
              <a:custGeom>
                <a:avLst/>
                <a:gdLst>
                  <a:gd name="T0" fmla="*/ 7 w 13"/>
                  <a:gd name="T1" fmla="*/ 14 h 33"/>
                  <a:gd name="T2" fmla="*/ 7 w 13"/>
                  <a:gd name="T3" fmla="*/ 37 h 33"/>
                  <a:gd name="T4" fmla="*/ 18 w 13"/>
                  <a:gd name="T5" fmla="*/ 68 h 33"/>
                  <a:gd name="T6" fmla="*/ 23 w 13"/>
                  <a:gd name="T7" fmla="*/ 63 h 33"/>
                  <a:gd name="T8" fmla="*/ 12 w 13"/>
                  <a:gd name="T9" fmla="*/ 37 h 33"/>
                  <a:gd name="T10" fmla="*/ 9 w 13"/>
                  <a:gd name="T11" fmla="*/ 19 h 33"/>
                  <a:gd name="T12" fmla="*/ 7 w 13"/>
                  <a:gd name="T13" fmla="*/ 14 h 33"/>
                  <a:gd name="T14" fmla="*/ 0 60000 65536"/>
                  <a:gd name="T15" fmla="*/ 0 60000 65536"/>
                  <a:gd name="T16" fmla="*/ 0 60000 65536"/>
                  <a:gd name="T17" fmla="*/ 0 60000 65536"/>
                  <a:gd name="T18" fmla="*/ 0 60000 65536"/>
                  <a:gd name="T19" fmla="*/ 0 60000 65536"/>
                  <a:gd name="T20" fmla="*/ 0 60000 65536"/>
                  <a:gd name="T21" fmla="*/ 0 w 13"/>
                  <a:gd name="T22" fmla="*/ 0 h 33"/>
                  <a:gd name="T23" fmla="*/ 13 w 13"/>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33">
                    <a:moveTo>
                      <a:pt x="3" y="6"/>
                    </a:moveTo>
                    <a:cubicBezTo>
                      <a:pt x="4" y="8"/>
                      <a:pt x="0" y="12"/>
                      <a:pt x="3" y="16"/>
                    </a:cubicBezTo>
                    <a:cubicBezTo>
                      <a:pt x="5" y="20"/>
                      <a:pt x="6" y="26"/>
                      <a:pt x="8" y="29"/>
                    </a:cubicBezTo>
                    <a:cubicBezTo>
                      <a:pt x="11" y="33"/>
                      <a:pt x="13" y="31"/>
                      <a:pt x="10" y="27"/>
                    </a:cubicBezTo>
                    <a:cubicBezTo>
                      <a:pt x="8" y="25"/>
                      <a:pt x="7" y="20"/>
                      <a:pt x="5" y="16"/>
                    </a:cubicBezTo>
                    <a:cubicBezTo>
                      <a:pt x="3" y="13"/>
                      <a:pt x="4" y="10"/>
                      <a:pt x="4" y="8"/>
                    </a:cubicBezTo>
                    <a:cubicBezTo>
                      <a:pt x="5" y="0"/>
                      <a:pt x="3" y="3"/>
                      <a:pt x="3" y="6"/>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03" name="Freeform 316"/>
              <p:cNvSpPr>
                <a:spLocks/>
              </p:cNvSpPr>
              <p:nvPr/>
            </p:nvSpPr>
            <p:spPr bwMode="auto">
              <a:xfrm>
                <a:off x="2690" y="1611"/>
                <a:ext cx="45" cy="48"/>
              </a:xfrm>
              <a:custGeom>
                <a:avLst/>
                <a:gdLst>
                  <a:gd name="T0" fmla="*/ 24 w 19"/>
                  <a:gd name="T1" fmla="*/ 29 h 20"/>
                  <a:gd name="T2" fmla="*/ 36 w 19"/>
                  <a:gd name="T3" fmla="*/ 41 h 20"/>
                  <a:gd name="T4" fmla="*/ 40 w 19"/>
                  <a:gd name="T5" fmla="*/ 41 h 20"/>
                  <a:gd name="T6" fmla="*/ 26 w 19"/>
                  <a:gd name="T7" fmla="*/ 29 h 20"/>
                  <a:gd name="T8" fmla="*/ 17 w 19"/>
                  <a:gd name="T9" fmla="*/ 10 h 20"/>
                  <a:gd name="T10" fmla="*/ 12 w 19"/>
                  <a:gd name="T11" fmla="*/ 12 h 20"/>
                  <a:gd name="T12" fmla="*/ 24 w 19"/>
                  <a:gd name="T13" fmla="*/ 29 h 20"/>
                  <a:gd name="T14" fmla="*/ 0 60000 65536"/>
                  <a:gd name="T15" fmla="*/ 0 60000 65536"/>
                  <a:gd name="T16" fmla="*/ 0 60000 65536"/>
                  <a:gd name="T17" fmla="*/ 0 60000 65536"/>
                  <a:gd name="T18" fmla="*/ 0 60000 65536"/>
                  <a:gd name="T19" fmla="*/ 0 60000 65536"/>
                  <a:gd name="T20" fmla="*/ 0 60000 65536"/>
                  <a:gd name="T21" fmla="*/ 0 w 19"/>
                  <a:gd name="T22" fmla="*/ 0 h 20"/>
                  <a:gd name="T23" fmla="*/ 19 w 1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0">
                    <a:moveTo>
                      <a:pt x="10" y="12"/>
                    </a:moveTo>
                    <a:cubicBezTo>
                      <a:pt x="11" y="15"/>
                      <a:pt x="14" y="17"/>
                      <a:pt x="15" y="17"/>
                    </a:cubicBezTo>
                    <a:cubicBezTo>
                      <a:pt x="17" y="20"/>
                      <a:pt x="19" y="19"/>
                      <a:pt x="17" y="17"/>
                    </a:cubicBezTo>
                    <a:cubicBezTo>
                      <a:pt x="16" y="16"/>
                      <a:pt x="12" y="14"/>
                      <a:pt x="11" y="12"/>
                    </a:cubicBezTo>
                    <a:cubicBezTo>
                      <a:pt x="10" y="9"/>
                      <a:pt x="9" y="6"/>
                      <a:pt x="7" y="4"/>
                    </a:cubicBezTo>
                    <a:cubicBezTo>
                      <a:pt x="4" y="0"/>
                      <a:pt x="0" y="2"/>
                      <a:pt x="5" y="5"/>
                    </a:cubicBezTo>
                    <a:cubicBezTo>
                      <a:pt x="7" y="6"/>
                      <a:pt x="10" y="12"/>
                      <a:pt x="10" y="1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04" name="Freeform 317"/>
              <p:cNvSpPr>
                <a:spLocks/>
              </p:cNvSpPr>
              <p:nvPr/>
            </p:nvSpPr>
            <p:spPr bwMode="auto">
              <a:xfrm>
                <a:off x="2624" y="1396"/>
                <a:ext cx="61" cy="196"/>
              </a:xfrm>
              <a:custGeom>
                <a:avLst/>
                <a:gdLst>
                  <a:gd name="T0" fmla="*/ 61 w 26"/>
                  <a:gd name="T1" fmla="*/ 0 h 83"/>
                  <a:gd name="T2" fmla="*/ 47 w 26"/>
                  <a:gd name="T3" fmla="*/ 33 h 83"/>
                  <a:gd name="T4" fmla="*/ 38 w 26"/>
                  <a:gd name="T5" fmla="*/ 68 h 83"/>
                  <a:gd name="T6" fmla="*/ 21 w 26"/>
                  <a:gd name="T7" fmla="*/ 109 h 83"/>
                  <a:gd name="T8" fmla="*/ 21 w 26"/>
                  <a:gd name="T9" fmla="*/ 153 h 83"/>
                  <a:gd name="T10" fmla="*/ 26 w 26"/>
                  <a:gd name="T11" fmla="*/ 196 h 83"/>
                  <a:gd name="T12" fmla="*/ 12 w 26"/>
                  <a:gd name="T13" fmla="*/ 137 h 83"/>
                  <a:gd name="T14" fmla="*/ 61 w 26"/>
                  <a:gd name="T15" fmla="*/ 0 h 83"/>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83"/>
                  <a:gd name="T26" fmla="*/ 26 w 26"/>
                  <a:gd name="T27" fmla="*/ 83 h 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83">
                    <a:moveTo>
                      <a:pt x="26" y="0"/>
                    </a:moveTo>
                    <a:cubicBezTo>
                      <a:pt x="22" y="7"/>
                      <a:pt x="24" y="11"/>
                      <a:pt x="20" y="14"/>
                    </a:cubicBezTo>
                    <a:cubicBezTo>
                      <a:pt x="15" y="17"/>
                      <a:pt x="16" y="26"/>
                      <a:pt x="16" y="29"/>
                    </a:cubicBezTo>
                    <a:cubicBezTo>
                      <a:pt x="13" y="37"/>
                      <a:pt x="7" y="37"/>
                      <a:pt x="9" y="46"/>
                    </a:cubicBezTo>
                    <a:cubicBezTo>
                      <a:pt x="10" y="53"/>
                      <a:pt x="7" y="57"/>
                      <a:pt x="9" y="65"/>
                    </a:cubicBezTo>
                    <a:cubicBezTo>
                      <a:pt x="12" y="72"/>
                      <a:pt x="8" y="73"/>
                      <a:pt x="11" y="83"/>
                    </a:cubicBezTo>
                    <a:cubicBezTo>
                      <a:pt x="7" y="73"/>
                      <a:pt x="6" y="65"/>
                      <a:pt x="5" y="58"/>
                    </a:cubicBezTo>
                    <a:cubicBezTo>
                      <a:pt x="0" y="30"/>
                      <a:pt x="14" y="12"/>
                      <a:pt x="26" y="0"/>
                    </a:cubicBezTo>
                    <a:close/>
                  </a:path>
                </a:pathLst>
              </a:custGeom>
              <a:solidFill>
                <a:srgbClr val="F5B6C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05" name="Freeform 318"/>
              <p:cNvSpPr>
                <a:spLocks/>
              </p:cNvSpPr>
              <p:nvPr/>
            </p:nvSpPr>
            <p:spPr bwMode="auto">
              <a:xfrm>
                <a:off x="2626" y="1408"/>
                <a:ext cx="47" cy="121"/>
              </a:xfrm>
              <a:custGeom>
                <a:avLst/>
                <a:gdLst>
                  <a:gd name="T0" fmla="*/ 7 w 20"/>
                  <a:gd name="T1" fmla="*/ 121 h 51"/>
                  <a:gd name="T2" fmla="*/ 47 w 20"/>
                  <a:gd name="T3" fmla="*/ 0 h 51"/>
                  <a:gd name="T4" fmla="*/ 28 w 20"/>
                  <a:gd name="T5" fmla="*/ 50 h 51"/>
                  <a:gd name="T6" fmla="*/ 14 w 20"/>
                  <a:gd name="T7" fmla="*/ 85 h 51"/>
                  <a:gd name="T8" fmla="*/ 7 w 20"/>
                  <a:gd name="T9" fmla="*/ 121 h 51"/>
                  <a:gd name="T10" fmla="*/ 0 60000 65536"/>
                  <a:gd name="T11" fmla="*/ 0 60000 65536"/>
                  <a:gd name="T12" fmla="*/ 0 60000 65536"/>
                  <a:gd name="T13" fmla="*/ 0 60000 65536"/>
                  <a:gd name="T14" fmla="*/ 0 60000 65536"/>
                  <a:gd name="T15" fmla="*/ 0 w 20"/>
                  <a:gd name="T16" fmla="*/ 0 h 51"/>
                  <a:gd name="T17" fmla="*/ 20 w 20"/>
                  <a:gd name="T18" fmla="*/ 51 h 51"/>
                </a:gdLst>
                <a:ahLst/>
                <a:cxnLst>
                  <a:cxn ang="T10">
                    <a:pos x="T0" y="T1"/>
                  </a:cxn>
                  <a:cxn ang="T11">
                    <a:pos x="T2" y="T3"/>
                  </a:cxn>
                  <a:cxn ang="T12">
                    <a:pos x="T4" y="T5"/>
                  </a:cxn>
                  <a:cxn ang="T13">
                    <a:pos x="T6" y="T7"/>
                  </a:cxn>
                  <a:cxn ang="T14">
                    <a:pos x="T8" y="T9"/>
                  </a:cxn>
                </a:cxnLst>
                <a:rect l="T15" t="T16" r="T17" b="T18"/>
                <a:pathLst>
                  <a:path w="20" h="51">
                    <a:moveTo>
                      <a:pt x="3" y="51"/>
                    </a:moveTo>
                    <a:cubicBezTo>
                      <a:pt x="0" y="28"/>
                      <a:pt x="10" y="11"/>
                      <a:pt x="20" y="0"/>
                    </a:cubicBezTo>
                    <a:cubicBezTo>
                      <a:pt x="17" y="6"/>
                      <a:pt x="13" y="10"/>
                      <a:pt x="12" y="21"/>
                    </a:cubicBezTo>
                    <a:cubicBezTo>
                      <a:pt x="11" y="31"/>
                      <a:pt x="6" y="32"/>
                      <a:pt x="6" y="36"/>
                    </a:cubicBezTo>
                    <a:cubicBezTo>
                      <a:pt x="6" y="41"/>
                      <a:pt x="3" y="41"/>
                      <a:pt x="3" y="51"/>
                    </a:cubicBezTo>
                    <a:close/>
                  </a:path>
                </a:pathLst>
              </a:custGeom>
              <a:solidFill>
                <a:srgbClr val="F5AEB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06" name="Freeform 319"/>
              <p:cNvSpPr>
                <a:spLocks/>
              </p:cNvSpPr>
              <p:nvPr/>
            </p:nvSpPr>
            <p:spPr bwMode="auto">
              <a:xfrm>
                <a:off x="2673" y="1368"/>
                <a:ext cx="81" cy="163"/>
              </a:xfrm>
              <a:custGeom>
                <a:avLst/>
                <a:gdLst>
                  <a:gd name="T0" fmla="*/ 52 w 34"/>
                  <a:gd name="T1" fmla="*/ 0 h 69"/>
                  <a:gd name="T2" fmla="*/ 69 w 34"/>
                  <a:gd name="T3" fmla="*/ 14 h 69"/>
                  <a:gd name="T4" fmla="*/ 71 w 34"/>
                  <a:gd name="T5" fmla="*/ 47 h 69"/>
                  <a:gd name="T6" fmla="*/ 50 w 34"/>
                  <a:gd name="T7" fmla="*/ 66 h 69"/>
                  <a:gd name="T8" fmla="*/ 33 w 34"/>
                  <a:gd name="T9" fmla="*/ 80 h 69"/>
                  <a:gd name="T10" fmla="*/ 17 w 34"/>
                  <a:gd name="T11" fmla="*/ 106 h 69"/>
                  <a:gd name="T12" fmla="*/ 5 w 34"/>
                  <a:gd name="T13" fmla="*/ 142 h 69"/>
                  <a:gd name="T14" fmla="*/ 0 w 34"/>
                  <a:gd name="T15" fmla="*/ 139 h 69"/>
                  <a:gd name="T16" fmla="*/ 12 w 34"/>
                  <a:gd name="T17" fmla="*/ 99 h 69"/>
                  <a:gd name="T18" fmla="*/ 21 w 34"/>
                  <a:gd name="T19" fmla="*/ 69 h 69"/>
                  <a:gd name="T20" fmla="*/ 33 w 34"/>
                  <a:gd name="T21" fmla="*/ 35 h 69"/>
                  <a:gd name="T22" fmla="*/ 52 w 34"/>
                  <a:gd name="T23" fmla="*/ 0 h 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69"/>
                  <a:gd name="T38" fmla="*/ 34 w 34"/>
                  <a:gd name="T39" fmla="*/ 69 h 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69">
                    <a:moveTo>
                      <a:pt x="22" y="0"/>
                    </a:moveTo>
                    <a:cubicBezTo>
                      <a:pt x="25" y="1"/>
                      <a:pt x="27" y="4"/>
                      <a:pt x="29" y="6"/>
                    </a:cubicBezTo>
                    <a:cubicBezTo>
                      <a:pt x="31" y="10"/>
                      <a:pt x="34" y="17"/>
                      <a:pt x="30" y="20"/>
                    </a:cubicBezTo>
                    <a:cubicBezTo>
                      <a:pt x="30" y="30"/>
                      <a:pt x="24" y="22"/>
                      <a:pt x="21" y="28"/>
                    </a:cubicBezTo>
                    <a:cubicBezTo>
                      <a:pt x="20" y="31"/>
                      <a:pt x="18" y="29"/>
                      <a:pt x="14" y="34"/>
                    </a:cubicBezTo>
                    <a:cubicBezTo>
                      <a:pt x="13" y="35"/>
                      <a:pt x="12" y="41"/>
                      <a:pt x="7" y="45"/>
                    </a:cubicBezTo>
                    <a:cubicBezTo>
                      <a:pt x="3" y="50"/>
                      <a:pt x="2" y="57"/>
                      <a:pt x="2" y="60"/>
                    </a:cubicBezTo>
                    <a:cubicBezTo>
                      <a:pt x="2" y="64"/>
                      <a:pt x="0" y="69"/>
                      <a:pt x="0" y="59"/>
                    </a:cubicBezTo>
                    <a:cubicBezTo>
                      <a:pt x="1" y="46"/>
                      <a:pt x="3" y="48"/>
                      <a:pt x="5" y="42"/>
                    </a:cubicBezTo>
                    <a:cubicBezTo>
                      <a:pt x="7" y="37"/>
                      <a:pt x="6" y="33"/>
                      <a:pt x="9" y="29"/>
                    </a:cubicBezTo>
                    <a:cubicBezTo>
                      <a:pt x="13" y="24"/>
                      <a:pt x="15" y="18"/>
                      <a:pt x="14" y="15"/>
                    </a:cubicBezTo>
                    <a:cubicBezTo>
                      <a:pt x="11" y="8"/>
                      <a:pt x="24" y="5"/>
                      <a:pt x="22" y="0"/>
                    </a:cubicBezTo>
                    <a:close/>
                  </a:path>
                </a:pathLst>
              </a:custGeom>
              <a:solidFill>
                <a:srgbClr val="EDB0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07" name="Freeform 320"/>
              <p:cNvSpPr>
                <a:spLocks/>
              </p:cNvSpPr>
              <p:nvPr/>
            </p:nvSpPr>
            <p:spPr bwMode="auto">
              <a:xfrm>
                <a:off x="2685" y="1474"/>
                <a:ext cx="64" cy="182"/>
              </a:xfrm>
              <a:custGeom>
                <a:avLst/>
                <a:gdLst>
                  <a:gd name="T0" fmla="*/ 43 w 27"/>
                  <a:gd name="T1" fmla="*/ 50 h 77"/>
                  <a:gd name="T2" fmla="*/ 43 w 27"/>
                  <a:gd name="T3" fmla="*/ 137 h 77"/>
                  <a:gd name="T4" fmla="*/ 55 w 27"/>
                  <a:gd name="T5" fmla="*/ 182 h 77"/>
                  <a:gd name="T6" fmla="*/ 36 w 27"/>
                  <a:gd name="T7" fmla="*/ 151 h 77"/>
                  <a:gd name="T8" fmla="*/ 14 w 27"/>
                  <a:gd name="T9" fmla="*/ 121 h 77"/>
                  <a:gd name="T10" fmla="*/ 7 w 27"/>
                  <a:gd name="T11" fmla="*/ 78 h 77"/>
                  <a:gd name="T12" fmla="*/ 21 w 27"/>
                  <a:gd name="T13" fmla="*/ 33 h 77"/>
                  <a:gd name="T14" fmla="*/ 50 w 27"/>
                  <a:gd name="T15" fmla="*/ 12 h 77"/>
                  <a:gd name="T16" fmla="*/ 43 w 27"/>
                  <a:gd name="T17" fmla="*/ 5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77"/>
                  <a:gd name="T29" fmla="*/ 27 w 27"/>
                  <a:gd name="T30" fmla="*/ 77 h 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77">
                    <a:moveTo>
                      <a:pt x="18" y="21"/>
                    </a:moveTo>
                    <a:cubicBezTo>
                      <a:pt x="14" y="32"/>
                      <a:pt x="11" y="43"/>
                      <a:pt x="18" y="58"/>
                    </a:cubicBezTo>
                    <a:cubicBezTo>
                      <a:pt x="21" y="66"/>
                      <a:pt x="27" y="75"/>
                      <a:pt x="23" y="77"/>
                    </a:cubicBezTo>
                    <a:cubicBezTo>
                      <a:pt x="27" y="74"/>
                      <a:pt x="18" y="73"/>
                      <a:pt x="15" y="64"/>
                    </a:cubicBezTo>
                    <a:cubicBezTo>
                      <a:pt x="13" y="57"/>
                      <a:pt x="9" y="58"/>
                      <a:pt x="6" y="51"/>
                    </a:cubicBezTo>
                    <a:cubicBezTo>
                      <a:pt x="3" y="45"/>
                      <a:pt x="4" y="39"/>
                      <a:pt x="3" y="33"/>
                    </a:cubicBezTo>
                    <a:cubicBezTo>
                      <a:pt x="0" y="21"/>
                      <a:pt x="8" y="21"/>
                      <a:pt x="9" y="14"/>
                    </a:cubicBezTo>
                    <a:cubicBezTo>
                      <a:pt x="10" y="0"/>
                      <a:pt x="21" y="0"/>
                      <a:pt x="21" y="5"/>
                    </a:cubicBezTo>
                    <a:cubicBezTo>
                      <a:pt x="21" y="8"/>
                      <a:pt x="19" y="16"/>
                      <a:pt x="18" y="21"/>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08" name="Freeform 321"/>
              <p:cNvSpPr>
                <a:spLocks/>
              </p:cNvSpPr>
              <p:nvPr/>
            </p:nvSpPr>
            <p:spPr bwMode="auto">
              <a:xfrm>
                <a:off x="2695" y="1491"/>
                <a:ext cx="52" cy="163"/>
              </a:xfrm>
              <a:custGeom>
                <a:avLst/>
                <a:gdLst>
                  <a:gd name="T0" fmla="*/ 28 w 22"/>
                  <a:gd name="T1" fmla="*/ 45 h 69"/>
                  <a:gd name="T2" fmla="*/ 33 w 22"/>
                  <a:gd name="T3" fmla="*/ 120 h 69"/>
                  <a:gd name="T4" fmla="*/ 47 w 22"/>
                  <a:gd name="T5" fmla="*/ 163 h 69"/>
                  <a:gd name="T6" fmla="*/ 31 w 22"/>
                  <a:gd name="T7" fmla="*/ 132 h 69"/>
                  <a:gd name="T8" fmla="*/ 9 w 22"/>
                  <a:gd name="T9" fmla="*/ 99 h 69"/>
                  <a:gd name="T10" fmla="*/ 12 w 22"/>
                  <a:gd name="T11" fmla="*/ 38 h 69"/>
                  <a:gd name="T12" fmla="*/ 26 w 22"/>
                  <a:gd name="T13" fmla="*/ 5 h 69"/>
                  <a:gd name="T14" fmla="*/ 28 w 22"/>
                  <a:gd name="T15" fmla="*/ 45 h 69"/>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69"/>
                  <a:gd name="T26" fmla="*/ 22 w 22"/>
                  <a:gd name="T27" fmla="*/ 69 h 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69">
                    <a:moveTo>
                      <a:pt x="12" y="19"/>
                    </a:moveTo>
                    <a:cubicBezTo>
                      <a:pt x="9" y="28"/>
                      <a:pt x="8" y="38"/>
                      <a:pt x="14" y="51"/>
                    </a:cubicBezTo>
                    <a:cubicBezTo>
                      <a:pt x="17" y="58"/>
                      <a:pt x="22" y="66"/>
                      <a:pt x="20" y="69"/>
                    </a:cubicBezTo>
                    <a:cubicBezTo>
                      <a:pt x="21" y="63"/>
                      <a:pt x="14" y="65"/>
                      <a:pt x="13" y="56"/>
                    </a:cubicBezTo>
                    <a:cubicBezTo>
                      <a:pt x="11" y="47"/>
                      <a:pt x="7" y="47"/>
                      <a:pt x="4" y="42"/>
                    </a:cubicBezTo>
                    <a:cubicBezTo>
                      <a:pt x="0" y="35"/>
                      <a:pt x="0" y="22"/>
                      <a:pt x="5" y="16"/>
                    </a:cubicBezTo>
                    <a:cubicBezTo>
                      <a:pt x="10" y="9"/>
                      <a:pt x="9" y="3"/>
                      <a:pt x="11" y="2"/>
                    </a:cubicBezTo>
                    <a:cubicBezTo>
                      <a:pt x="17" y="0"/>
                      <a:pt x="13" y="14"/>
                      <a:pt x="12" y="19"/>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09" name="Freeform 322"/>
              <p:cNvSpPr>
                <a:spLocks/>
              </p:cNvSpPr>
              <p:nvPr/>
            </p:nvSpPr>
            <p:spPr bwMode="auto">
              <a:xfrm>
                <a:off x="2662" y="1578"/>
                <a:ext cx="61" cy="78"/>
              </a:xfrm>
              <a:custGeom>
                <a:avLst/>
                <a:gdLst>
                  <a:gd name="T0" fmla="*/ 0 w 26"/>
                  <a:gd name="T1" fmla="*/ 9 h 33"/>
                  <a:gd name="T2" fmla="*/ 9 w 26"/>
                  <a:gd name="T3" fmla="*/ 33 h 33"/>
                  <a:gd name="T4" fmla="*/ 26 w 26"/>
                  <a:gd name="T5" fmla="*/ 57 h 33"/>
                  <a:gd name="T6" fmla="*/ 26 w 26"/>
                  <a:gd name="T7" fmla="*/ 59 h 33"/>
                  <a:gd name="T8" fmla="*/ 38 w 26"/>
                  <a:gd name="T9" fmla="*/ 66 h 33"/>
                  <a:gd name="T10" fmla="*/ 54 w 26"/>
                  <a:gd name="T11" fmla="*/ 71 h 33"/>
                  <a:gd name="T12" fmla="*/ 38 w 26"/>
                  <a:gd name="T13" fmla="*/ 54 h 33"/>
                  <a:gd name="T14" fmla="*/ 21 w 26"/>
                  <a:gd name="T15" fmla="*/ 33 h 33"/>
                  <a:gd name="T16" fmla="*/ 12 w 26"/>
                  <a:gd name="T17" fmla="*/ 14 h 33"/>
                  <a:gd name="T18" fmla="*/ 2 w 26"/>
                  <a:gd name="T19" fmla="*/ 7 h 33"/>
                  <a:gd name="T20" fmla="*/ 0 w 26"/>
                  <a:gd name="T21" fmla="*/ 9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33"/>
                  <a:gd name="T35" fmla="*/ 26 w 26"/>
                  <a:gd name="T36" fmla="*/ 33 h 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33">
                    <a:moveTo>
                      <a:pt x="0" y="4"/>
                    </a:moveTo>
                    <a:cubicBezTo>
                      <a:pt x="0" y="9"/>
                      <a:pt x="2" y="10"/>
                      <a:pt x="4" y="14"/>
                    </a:cubicBezTo>
                    <a:cubicBezTo>
                      <a:pt x="5" y="17"/>
                      <a:pt x="9" y="22"/>
                      <a:pt x="11" y="24"/>
                    </a:cubicBezTo>
                    <a:cubicBezTo>
                      <a:pt x="11" y="25"/>
                      <a:pt x="11" y="25"/>
                      <a:pt x="11" y="25"/>
                    </a:cubicBezTo>
                    <a:cubicBezTo>
                      <a:pt x="13" y="26"/>
                      <a:pt x="14" y="26"/>
                      <a:pt x="16" y="28"/>
                    </a:cubicBezTo>
                    <a:cubicBezTo>
                      <a:pt x="18" y="31"/>
                      <a:pt x="26" y="33"/>
                      <a:pt x="23" y="30"/>
                    </a:cubicBezTo>
                    <a:cubicBezTo>
                      <a:pt x="23" y="29"/>
                      <a:pt x="17" y="24"/>
                      <a:pt x="16" y="23"/>
                    </a:cubicBezTo>
                    <a:cubicBezTo>
                      <a:pt x="11" y="19"/>
                      <a:pt x="12" y="18"/>
                      <a:pt x="9" y="14"/>
                    </a:cubicBezTo>
                    <a:cubicBezTo>
                      <a:pt x="8" y="11"/>
                      <a:pt x="7" y="8"/>
                      <a:pt x="5" y="6"/>
                    </a:cubicBezTo>
                    <a:cubicBezTo>
                      <a:pt x="4" y="6"/>
                      <a:pt x="1" y="0"/>
                      <a:pt x="1" y="3"/>
                    </a:cubicBezTo>
                    <a:cubicBezTo>
                      <a:pt x="0" y="4"/>
                      <a:pt x="0" y="4"/>
                      <a:pt x="0" y="4"/>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10" name="Freeform 323"/>
              <p:cNvSpPr>
                <a:spLocks/>
              </p:cNvSpPr>
              <p:nvPr/>
            </p:nvSpPr>
            <p:spPr bwMode="auto">
              <a:xfrm>
                <a:off x="2706" y="1363"/>
                <a:ext cx="38" cy="52"/>
              </a:xfrm>
              <a:custGeom>
                <a:avLst/>
                <a:gdLst>
                  <a:gd name="T0" fmla="*/ 7 w 16"/>
                  <a:gd name="T1" fmla="*/ 0 h 22"/>
                  <a:gd name="T2" fmla="*/ 5 w 16"/>
                  <a:gd name="T3" fmla="*/ 19 h 22"/>
                  <a:gd name="T4" fmla="*/ 5 w 16"/>
                  <a:gd name="T5" fmla="*/ 31 h 22"/>
                  <a:gd name="T6" fmla="*/ 10 w 16"/>
                  <a:gd name="T7" fmla="*/ 47 h 22"/>
                  <a:gd name="T8" fmla="*/ 26 w 16"/>
                  <a:gd name="T9" fmla="*/ 35 h 22"/>
                  <a:gd name="T10" fmla="*/ 31 w 16"/>
                  <a:gd name="T11" fmla="*/ 38 h 22"/>
                  <a:gd name="T12" fmla="*/ 38 w 16"/>
                  <a:gd name="T13" fmla="*/ 31 h 22"/>
                  <a:gd name="T14" fmla="*/ 7 w 16"/>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22"/>
                  <a:gd name="T26" fmla="*/ 16 w 16"/>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22">
                    <a:moveTo>
                      <a:pt x="3" y="0"/>
                    </a:moveTo>
                    <a:cubicBezTo>
                      <a:pt x="5" y="1"/>
                      <a:pt x="5" y="6"/>
                      <a:pt x="2" y="8"/>
                    </a:cubicBezTo>
                    <a:cubicBezTo>
                      <a:pt x="0" y="10"/>
                      <a:pt x="0" y="13"/>
                      <a:pt x="2" y="13"/>
                    </a:cubicBezTo>
                    <a:cubicBezTo>
                      <a:pt x="6" y="15"/>
                      <a:pt x="2" y="17"/>
                      <a:pt x="4" y="20"/>
                    </a:cubicBezTo>
                    <a:cubicBezTo>
                      <a:pt x="6" y="22"/>
                      <a:pt x="10" y="18"/>
                      <a:pt x="11" y="15"/>
                    </a:cubicBezTo>
                    <a:cubicBezTo>
                      <a:pt x="11" y="14"/>
                      <a:pt x="13" y="14"/>
                      <a:pt x="13" y="16"/>
                    </a:cubicBezTo>
                    <a:cubicBezTo>
                      <a:pt x="13" y="17"/>
                      <a:pt x="16" y="18"/>
                      <a:pt x="16" y="13"/>
                    </a:cubicBezTo>
                    <a:cubicBezTo>
                      <a:pt x="16" y="8"/>
                      <a:pt x="8" y="1"/>
                      <a:pt x="3" y="0"/>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11" name="Freeform 324"/>
              <p:cNvSpPr>
                <a:spLocks/>
              </p:cNvSpPr>
              <p:nvPr/>
            </p:nvSpPr>
            <p:spPr bwMode="auto">
              <a:xfrm>
                <a:off x="2602" y="1333"/>
                <a:ext cx="133" cy="132"/>
              </a:xfrm>
              <a:custGeom>
                <a:avLst/>
                <a:gdLst>
                  <a:gd name="T0" fmla="*/ 114 w 56"/>
                  <a:gd name="T1" fmla="*/ 40 h 56"/>
                  <a:gd name="T2" fmla="*/ 128 w 56"/>
                  <a:gd name="T3" fmla="*/ 92 h 56"/>
                  <a:gd name="T4" fmla="*/ 121 w 56"/>
                  <a:gd name="T5" fmla="*/ 104 h 56"/>
                  <a:gd name="T6" fmla="*/ 114 w 56"/>
                  <a:gd name="T7" fmla="*/ 113 h 56"/>
                  <a:gd name="T8" fmla="*/ 97 w 56"/>
                  <a:gd name="T9" fmla="*/ 120 h 56"/>
                  <a:gd name="T10" fmla="*/ 83 w 56"/>
                  <a:gd name="T11" fmla="*/ 125 h 56"/>
                  <a:gd name="T12" fmla="*/ 64 w 56"/>
                  <a:gd name="T13" fmla="*/ 123 h 56"/>
                  <a:gd name="T14" fmla="*/ 45 w 56"/>
                  <a:gd name="T15" fmla="*/ 125 h 56"/>
                  <a:gd name="T16" fmla="*/ 40 w 56"/>
                  <a:gd name="T17" fmla="*/ 120 h 56"/>
                  <a:gd name="T18" fmla="*/ 36 w 56"/>
                  <a:gd name="T19" fmla="*/ 118 h 56"/>
                  <a:gd name="T20" fmla="*/ 26 w 56"/>
                  <a:gd name="T21" fmla="*/ 113 h 56"/>
                  <a:gd name="T22" fmla="*/ 7 w 56"/>
                  <a:gd name="T23" fmla="*/ 104 h 56"/>
                  <a:gd name="T24" fmla="*/ 2 w 56"/>
                  <a:gd name="T25" fmla="*/ 97 h 56"/>
                  <a:gd name="T26" fmla="*/ 31 w 56"/>
                  <a:gd name="T27" fmla="*/ 59 h 56"/>
                  <a:gd name="T28" fmla="*/ 114 w 56"/>
                  <a:gd name="T29" fmla="*/ 40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56"/>
                  <a:gd name="T47" fmla="*/ 56 w 56"/>
                  <a:gd name="T48" fmla="*/ 56 h 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56">
                    <a:moveTo>
                      <a:pt x="48" y="17"/>
                    </a:moveTo>
                    <a:cubicBezTo>
                      <a:pt x="50" y="24"/>
                      <a:pt x="56" y="34"/>
                      <a:pt x="54" y="39"/>
                    </a:cubicBezTo>
                    <a:cubicBezTo>
                      <a:pt x="52" y="42"/>
                      <a:pt x="55" y="43"/>
                      <a:pt x="51" y="44"/>
                    </a:cubicBezTo>
                    <a:cubicBezTo>
                      <a:pt x="49" y="47"/>
                      <a:pt x="52" y="48"/>
                      <a:pt x="48" y="48"/>
                    </a:cubicBezTo>
                    <a:cubicBezTo>
                      <a:pt x="44" y="48"/>
                      <a:pt x="45" y="54"/>
                      <a:pt x="41" y="51"/>
                    </a:cubicBezTo>
                    <a:cubicBezTo>
                      <a:pt x="40" y="50"/>
                      <a:pt x="38" y="55"/>
                      <a:pt x="35" y="53"/>
                    </a:cubicBezTo>
                    <a:cubicBezTo>
                      <a:pt x="34" y="56"/>
                      <a:pt x="32" y="52"/>
                      <a:pt x="27" y="52"/>
                    </a:cubicBezTo>
                    <a:cubicBezTo>
                      <a:pt x="21" y="52"/>
                      <a:pt x="25" y="56"/>
                      <a:pt x="19" y="53"/>
                    </a:cubicBezTo>
                    <a:cubicBezTo>
                      <a:pt x="18" y="52"/>
                      <a:pt x="18" y="51"/>
                      <a:pt x="17" y="51"/>
                    </a:cubicBezTo>
                    <a:cubicBezTo>
                      <a:pt x="16" y="50"/>
                      <a:pt x="16" y="51"/>
                      <a:pt x="15" y="50"/>
                    </a:cubicBezTo>
                    <a:cubicBezTo>
                      <a:pt x="13" y="48"/>
                      <a:pt x="10" y="51"/>
                      <a:pt x="11" y="48"/>
                    </a:cubicBezTo>
                    <a:cubicBezTo>
                      <a:pt x="11" y="45"/>
                      <a:pt x="2" y="49"/>
                      <a:pt x="3" y="44"/>
                    </a:cubicBezTo>
                    <a:cubicBezTo>
                      <a:pt x="3" y="43"/>
                      <a:pt x="0" y="43"/>
                      <a:pt x="1" y="41"/>
                    </a:cubicBezTo>
                    <a:cubicBezTo>
                      <a:pt x="2" y="32"/>
                      <a:pt x="10" y="28"/>
                      <a:pt x="13" y="25"/>
                    </a:cubicBezTo>
                    <a:cubicBezTo>
                      <a:pt x="21" y="16"/>
                      <a:pt x="43" y="0"/>
                      <a:pt x="48" y="1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12" name="Freeform 325"/>
              <p:cNvSpPr>
                <a:spLocks/>
              </p:cNvSpPr>
              <p:nvPr/>
            </p:nvSpPr>
            <p:spPr bwMode="auto">
              <a:xfrm>
                <a:off x="2602" y="1245"/>
                <a:ext cx="156" cy="220"/>
              </a:xfrm>
              <a:custGeom>
                <a:avLst/>
                <a:gdLst>
                  <a:gd name="T0" fmla="*/ 125 w 66"/>
                  <a:gd name="T1" fmla="*/ 76 h 93"/>
                  <a:gd name="T2" fmla="*/ 118 w 66"/>
                  <a:gd name="T3" fmla="*/ 130 h 93"/>
                  <a:gd name="T4" fmla="*/ 128 w 66"/>
                  <a:gd name="T5" fmla="*/ 180 h 93"/>
                  <a:gd name="T6" fmla="*/ 121 w 66"/>
                  <a:gd name="T7" fmla="*/ 192 h 93"/>
                  <a:gd name="T8" fmla="*/ 111 w 66"/>
                  <a:gd name="T9" fmla="*/ 199 h 93"/>
                  <a:gd name="T10" fmla="*/ 97 w 66"/>
                  <a:gd name="T11" fmla="*/ 206 h 93"/>
                  <a:gd name="T12" fmla="*/ 83 w 66"/>
                  <a:gd name="T13" fmla="*/ 213 h 93"/>
                  <a:gd name="T14" fmla="*/ 64 w 66"/>
                  <a:gd name="T15" fmla="*/ 208 h 93"/>
                  <a:gd name="T16" fmla="*/ 45 w 66"/>
                  <a:gd name="T17" fmla="*/ 213 h 93"/>
                  <a:gd name="T18" fmla="*/ 43 w 66"/>
                  <a:gd name="T19" fmla="*/ 208 h 93"/>
                  <a:gd name="T20" fmla="*/ 35 w 66"/>
                  <a:gd name="T21" fmla="*/ 206 h 93"/>
                  <a:gd name="T22" fmla="*/ 26 w 66"/>
                  <a:gd name="T23" fmla="*/ 199 h 93"/>
                  <a:gd name="T24" fmla="*/ 7 w 66"/>
                  <a:gd name="T25" fmla="*/ 192 h 93"/>
                  <a:gd name="T26" fmla="*/ 2 w 66"/>
                  <a:gd name="T27" fmla="*/ 182 h 93"/>
                  <a:gd name="T28" fmla="*/ 31 w 66"/>
                  <a:gd name="T29" fmla="*/ 147 h 93"/>
                  <a:gd name="T30" fmla="*/ 52 w 66"/>
                  <a:gd name="T31" fmla="*/ 95 h 93"/>
                  <a:gd name="T32" fmla="*/ 156 w 66"/>
                  <a:gd name="T33" fmla="*/ 33 h 93"/>
                  <a:gd name="T34" fmla="*/ 125 w 66"/>
                  <a:gd name="T35" fmla="*/ 76 h 9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93"/>
                  <a:gd name="T56" fmla="*/ 66 w 66"/>
                  <a:gd name="T57" fmla="*/ 93 h 9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93">
                    <a:moveTo>
                      <a:pt x="53" y="32"/>
                    </a:moveTo>
                    <a:cubicBezTo>
                      <a:pt x="49" y="42"/>
                      <a:pt x="48" y="49"/>
                      <a:pt x="50" y="55"/>
                    </a:cubicBezTo>
                    <a:cubicBezTo>
                      <a:pt x="51" y="61"/>
                      <a:pt x="56" y="71"/>
                      <a:pt x="54" y="76"/>
                    </a:cubicBezTo>
                    <a:cubicBezTo>
                      <a:pt x="52" y="79"/>
                      <a:pt x="55" y="80"/>
                      <a:pt x="51" y="81"/>
                    </a:cubicBezTo>
                    <a:cubicBezTo>
                      <a:pt x="48" y="83"/>
                      <a:pt x="52" y="85"/>
                      <a:pt x="47" y="84"/>
                    </a:cubicBezTo>
                    <a:cubicBezTo>
                      <a:pt x="43" y="84"/>
                      <a:pt x="45" y="91"/>
                      <a:pt x="41" y="87"/>
                    </a:cubicBezTo>
                    <a:cubicBezTo>
                      <a:pt x="40" y="87"/>
                      <a:pt x="38" y="92"/>
                      <a:pt x="35" y="90"/>
                    </a:cubicBezTo>
                    <a:cubicBezTo>
                      <a:pt x="34" y="93"/>
                      <a:pt x="32" y="89"/>
                      <a:pt x="27" y="88"/>
                    </a:cubicBezTo>
                    <a:cubicBezTo>
                      <a:pt x="21" y="88"/>
                      <a:pt x="25" y="93"/>
                      <a:pt x="19" y="90"/>
                    </a:cubicBezTo>
                    <a:cubicBezTo>
                      <a:pt x="18" y="89"/>
                      <a:pt x="18" y="88"/>
                      <a:pt x="18" y="88"/>
                    </a:cubicBezTo>
                    <a:cubicBezTo>
                      <a:pt x="16" y="87"/>
                      <a:pt x="16" y="88"/>
                      <a:pt x="15" y="87"/>
                    </a:cubicBezTo>
                    <a:cubicBezTo>
                      <a:pt x="14" y="85"/>
                      <a:pt x="10" y="88"/>
                      <a:pt x="11" y="84"/>
                    </a:cubicBezTo>
                    <a:cubicBezTo>
                      <a:pt x="11" y="81"/>
                      <a:pt x="2" y="86"/>
                      <a:pt x="3" y="81"/>
                    </a:cubicBezTo>
                    <a:cubicBezTo>
                      <a:pt x="3" y="80"/>
                      <a:pt x="0" y="80"/>
                      <a:pt x="1" y="77"/>
                    </a:cubicBezTo>
                    <a:cubicBezTo>
                      <a:pt x="2" y="69"/>
                      <a:pt x="10" y="65"/>
                      <a:pt x="13" y="62"/>
                    </a:cubicBezTo>
                    <a:cubicBezTo>
                      <a:pt x="17" y="57"/>
                      <a:pt x="20" y="46"/>
                      <a:pt x="22" y="40"/>
                    </a:cubicBezTo>
                    <a:cubicBezTo>
                      <a:pt x="28" y="28"/>
                      <a:pt x="57" y="0"/>
                      <a:pt x="66" y="14"/>
                    </a:cubicBezTo>
                    <a:cubicBezTo>
                      <a:pt x="61" y="20"/>
                      <a:pt x="56" y="23"/>
                      <a:pt x="53" y="32"/>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13" name="Freeform 326"/>
              <p:cNvSpPr>
                <a:spLocks/>
              </p:cNvSpPr>
              <p:nvPr/>
            </p:nvSpPr>
            <p:spPr bwMode="auto">
              <a:xfrm>
                <a:off x="2610" y="1259"/>
                <a:ext cx="129" cy="206"/>
              </a:xfrm>
              <a:custGeom>
                <a:avLst/>
                <a:gdLst>
                  <a:gd name="T0" fmla="*/ 115 w 55"/>
                  <a:gd name="T1" fmla="*/ 137 h 87"/>
                  <a:gd name="T2" fmla="*/ 117 w 55"/>
                  <a:gd name="T3" fmla="*/ 166 h 87"/>
                  <a:gd name="T4" fmla="*/ 77 w 55"/>
                  <a:gd name="T5" fmla="*/ 180 h 87"/>
                  <a:gd name="T6" fmla="*/ 33 w 55"/>
                  <a:gd name="T7" fmla="*/ 170 h 87"/>
                  <a:gd name="T8" fmla="*/ 0 w 55"/>
                  <a:gd name="T9" fmla="*/ 168 h 87"/>
                  <a:gd name="T10" fmla="*/ 47 w 55"/>
                  <a:gd name="T11" fmla="*/ 85 h 87"/>
                  <a:gd name="T12" fmla="*/ 129 w 55"/>
                  <a:gd name="T13" fmla="*/ 40 h 87"/>
                  <a:gd name="T14" fmla="*/ 108 w 55"/>
                  <a:gd name="T15" fmla="*/ 88 h 87"/>
                  <a:gd name="T16" fmla="*/ 106 w 55"/>
                  <a:gd name="T17" fmla="*/ 73 h 87"/>
                  <a:gd name="T18" fmla="*/ 106 w 55"/>
                  <a:gd name="T19" fmla="*/ 92 h 87"/>
                  <a:gd name="T20" fmla="*/ 96 w 55"/>
                  <a:gd name="T21" fmla="*/ 76 h 87"/>
                  <a:gd name="T22" fmla="*/ 94 w 55"/>
                  <a:gd name="T23" fmla="*/ 73 h 87"/>
                  <a:gd name="T24" fmla="*/ 101 w 55"/>
                  <a:gd name="T25" fmla="*/ 95 h 87"/>
                  <a:gd name="T26" fmla="*/ 99 w 55"/>
                  <a:gd name="T27" fmla="*/ 97 h 87"/>
                  <a:gd name="T28" fmla="*/ 91 w 55"/>
                  <a:gd name="T29" fmla="*/ 97 h 87"/>
                  <a:gd name="T30" fmla="*/ 108 w 55"/>
                  <a:gd name="T31" fmla="*/ 104 h 87"/>
                  <a:gd name="T32" fmla="*/ 96 w 55"/>
                  <a:gd name="T33" fmla="*/ 107 h 87"/>
                  <a:gd name="T34" fmla="*/ 99 w 55"/>
                  <a:gd name="T35" fmla="*/ 111 h 87"/>
                  <a:gd name="T36" fmla="*/ 63 w 55"/>
                  <a:gd name="T37" fmla="*/ 114 h 87"/>
                  <a:gd name="T38" fmla="*/ 73 w 55"/>
                  <a:gd name="T39" fmla="*/ 118 h 87"/>
                  <a:gd name="T40" fmla="*/ 61 w 55"/>
                  <a:gd name="T41" fmla="*/ 130 h 87"/>
                  <a:gd name="T42" fmla="*/ 82 w 55"/>
                  <a:gd name="T43" fmla="*/ 128 h 87"/>
                  <a:gd name="T44" fmla="*/ 89 w 55"/>
                  <a:gd name="T45" fmla="*/ 125 h 87"/>
                  <a:gd name="T46" fmla="*/ 96 w 55"/>
                  <a:gd name="T47" fmla="*/ 118 h 87"/>
                  <a:gd name="T48" fmla="*/ 75 w 55"/>
                  <a:gd name="T49" fmla="*/ 166 h 87"/>
                  <a:gd name="T50" fmla="*/ 101 w 55"/>
                  <a:gd name="T51" fmla="*/ 140 h 87"/>
                  <a:gd name="T52" fmla="*/ 106 w 55"/>
                  <a:gd name="T53" fmla="*/ 154 h 87"/>
                  <a:gd name="T54" fmla="*/ 108 w 55"/>
                  <a:gd name="T55" fmla="*/ 144 h 87"/>
                  <a:gd name="T56" fmla="*/ 113 w 55"/>
                  <a:gd name="T57" fmla="*/ 144 h 87"/>
                  <a:gd name="T58" fmla="*/ 115 w 55"/>
                  <a:gd name="T59" fmla="*/ 137 h 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5"/>
                  <a:gd name="T91" fmla="*/ 0 h 87"/>
                  <a:gd name="T92" fmla="*/ 55 w 55"/>
                  <a:gd name="T93" fmla="*/ 87 h 8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5" h="87">
                    <a:moveTo>
                      <a:pt x="49" y="58"/>
                    </a:moveTo>
                    <a:cubicBezTo>
                      <a:pt x="51" y="63"/>
                      <a:pt x="52" y="67"/>
                      <a:pt x="50" y="70"/>
                    </a:cubicBezTo>
                    <a:cubicBezTo>
                      <a:pt x="47" y="76"/>
                      <a:pt x="40" y="80"/>
                      <a:pt x="33" y="76"/>
                    </a:cubicBezTo>
                    <a:cubicBezTo>
                      <a:pt x="33" y="76"/>
                      <a:pt x="11" y="87"/>
                      <a:pt x="14" y="72"/>
                    </a:cubicBezTo>
                    <a:cubicBezTo>
                      <a:pt x="14" y="72"/>
                      <a:pt x="0" y="76"/>
                      <a:pt x="0" y="71"/>
                    </a:cubicBezTo>
                    <a:cubicBezTo>
                      <a:pt x="1" y="63"/>
                      <a:pt x="16" y="46"/>
                      <a:pt x="20" y="36"/>
                    </a:cubicBezTo>
                    <a:cubicBezTo>
                      <a:pt x="21" y="32"/>
                      <a:pt x="37" y="0"/>
                      <a:pt x="55" y="17"/>
                    </a:cubicBezTo>
                    <a:cubicBezTo>
                      <a:pt x="54" y="18"/>
                      <a:pt x="48" y="24"/>
                      <a:pt x="46" y="37"/>
                    </a:cubicBezTo>
                    <a:cubicBezTo>
                      <a:pt x="46" y="38"/>
                      <a:pt x="46" y="32"/>
                      <a:pt x="45" y="31"/>
                    </a:cubicBezTo>
                    <a:cubicBezTo>
                      <a:pt x="44" y="29"/>
                      <a:pt x="44" y="36"/>
                      <a:pt x="45" y="39"/>
                    </a:cubicBezTo>
                    <a:cubicBezTo>
                      <a:pt x="45" y="40"/>
                      <a:pt x="43" y="39"/>
                      <a:pt x="41" y="32"/>
                    </a:cubicBezTo>
                    <a:cubicBezTo>
                      <a:pt x="41" y="31"/>
                      <a:pt x="39" y="29"/>
                      <a:pt x="40" y="31"/>
                    </a:cubicBezTo>
                    <a:cubicBezTo>
                      <a:pt x="40" y="33"/>
                      <a:pt x="43" y="40"/>
                      <a:pt x="43" y="40"/>
                    </a:cubicBezTo>
                    <a:cubicBezTo>
                      <a:pt x="45" y="42"/>
                      <a:pt x="41" y="40"/>
                      <a:pt x="42" y="41"/>
                    </a:cubicBezTo>
                    <a:cubicBezTo>
                      <a:pt x="44" y="43"/>
                      <a:pt x="40" y="42"/>
                      <a:pt x="39" y="41"/>
                    </a:cubicBezTo>
                    <a:cubicBezTo>
                      <a:pt x="38" y="41"/>
                      <a:pt x="38" y="43"/>
                      <a:pt x="46" y="44"/>
                    </a:cubicBezTo>
                    <a:cubicBezTo>
                      <a:pt x="45" y="45"/>
                      <a:pt x="43" y="46"/>
                      <a:pt x="41" y="45"/>
                    </a:cubicBezTo>
                    <a:cubicBezTo>
                      <a:pt x="40" y="45"/>
                      <a:pt x="39" y="46"/>
                      <a:pt x="42" y="47"/>
                    </a:cubicBezTo>
                    <a:cubicBezTo>
                      <a:pt x="35" y="47"/>
                      <a:pt x="36" y="49"/>
                      <a:pt x="27" y="48"/>
                    </a:cubicBezTo>
                    <a:cubicBezTo>
                      <a:pt x="27" y="50"/>
                      <a:pt x="29" y="50"/>
                      <a:pt x="31" y="50"/>
                    </a:cubicBezTo>
                    <a:cubicBezTo>
                      <a:pt x="35" y="49"/>
                      <a:pt x="27" y="52"/>
                      <a:pt x="26" y="55"/>
                    </a:cubicBezTo>
                    <a:cubicBezTo>
                      <a:pt x="29" y="54"/>
                      <a:pt x="39" y="47"/>
                      <a:pt x="35" y="54"/>
                    </a:cubicBezTo>
                    <a:cubicBezTo>
                      <a:pt x="33" y="57"/>
                      <a:pt x="35" y="55"/>
                      <a:pt x="38" y="53"/>
                    </a:cubicBezTo>
                    <a:cubicBezTo>
                      <a:pt x="39" y="52"/>
                      <a:pt x="40" y="50"/>
                      <a:pt x="41" y="50"/>
                    </a:cubicBezTo>
                    <a:cubicBezTo>
                      <a:pt x="41" y="56"/>
                      <a:pt x="33" y="62"/>
                      <a:pt x="32" y="70"/>
                    </a:cubicBezTo>
                    <a:cubicBezTo>
                      <a:pt x="36" y="59"/>
                      <a:pt x="41" y="55"/>
                      <a:pt x="43" y="59"/>
                    </a:cubicBezTo>
                    <a:cubicBezTo>
                      <a:pt x="46" y="58"/>
                      <a:pt x="42" y="67"/>
                      <a:pt x="45" y="65"/>
                    </a:cubicBezTo>
                    <a:cubicBezTo>
                      <a:pt x="45" y="64"/>
                      <a:pt x="45" y="61"/>
                      <a:pt x="46" y="61"/>
                    </a:cubicBezTo>
                    <a:cubicBezTo>
                      <a:pt x="47" y="64"/>
                      <a:pt x="49" y="64"/>
                      <a:pt x="48" y="61"/>
                    </a:cubicBezTo>
                    <a:cubicBezTo>
                      <a:pt x="48" y="59"/>
                      <a:pt x="50" y="64"/>
                      <a:pt x="49" y="58"/>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14" name="Freeform 327"/>
              <p:cNvSpPr>
                <a:spLocks/>
              </p:cNvSpPr>
              <p:nvPr/>
            </p:nvSpPr>
            <p:spPr bwMode="auto">
              <a:xfrm>
                <a:off x="2602" y="1245"/>
                <a:ext cx="156" cy="220"/>
              </a:xfrm>
              <a:custGeom>
                <a:avLst/>
                <a:gdLst>
                  <a:gd name="T0" fmla="*/ 125 w 66"/>
                  <a:gd name="T1" fmla="*/ 76 h 93"/>
                  <a:gd name="T2" fmla="*/ 118 w 66"/>
                  <a:gd name="T3" fmla="*/ 88 h 93"/>
                  <a:gd name="T4" fmla="*/ 125 w 66"/>
                  <a:gd name="T5" fmla="*/ 54 h 93"/>
                  <a:gd name="T6" fmla="*/ 111 w 66"/>
                  <a:gd name="T7" fmla="*/ 66 h 93"/>
                  <a:gd name="T8" fmla="*/ 111 w 66"/>
                  <a:gd name="T9" fmla="*/ 104 h 93"/>
                  <a:gd name="T10" fmla="*/ 95 w 66"/>
                  <a:gd name="T11" fmla="*/ 64 h 93"/>
                  <a:gd name="T12" fmla="*/ 106 w 66"/>
                  <a:gd name="T13" fmla="*/ 109 h 93"/>
                  <a:gd name="T14" fmla="*/ 87 w 66"/>
                  <a:gd name="T15" fmla="*/ 90 h 93"/>
                  <a:gd name="T16" fmla="*/ 90 w 66"/>
                  <a:gd name="T17" fmla="*/ 102 h 93"/>
                  <a:gd name="T18" fmla="*/ 80 w 66"/>
                  <a:gd name="T19" fmla="*/ 99 h 93"/>
                  <a:gd name="T20" fmla="*/ 104 w 66"/>
                  <a:gd name="T21" fmla="*/ 118 h 93"/>
                  <a:gd name="T22" fmla="*/ 57 w 66"/>
                  <a:gd name="T23" fmla="*/ 114 h 93"/>
                  <a:gd name="T24" fmla="*/ 64 w 66"/>
                  <a:gd name="T25" fmla="*/ 125 h 93"/>
                  <a:gd name="T26" fmla="*/ 64 w 66"/>
                  <a:gd name="T27" fmla="*/ 135 h 93"/>
                  <a:gd name="T28" fmla="*/ 61 w 66"/>
                  <a:gd name="T29" fmla="*/ 151 h 93"/>
                  <a:gd name="T30" fmla="*/ 71 w 66"/>
                  <a:gd name="T31" fmla="*/ 156 h 93"/>
                  <a:gd name="T32" fmla="*/ 102 w 66"/>
                  <a:gd name="T33" fmla="*/ 137 h 93"/>
                  <a:gd name="T34" fmla="*/ 78 w 66"/>
                  <a:gd name="T35" fmla="*/ 189 h 93"/>
                  <a:gd name="T36" fmla="*/ 95 w 66"/>
                  <a:gd name="T37" fmla="*/ 168 h 93"/>
                  <a:gd name="T38" fmla="*/ 95 w 66"/>
                  <a:gd name="T39" fmla="*/ 182 h 93"/>
                  <a:gd name="T40" fmla="*/ 106 w 66"/>
                  <a:gd name="T41" fmla="*/ 163 h 93"/>
                  <a:gd name="T42" fmla="*/ 113 w 66"/>
                  <a:gd name="T43" fmla="*/ 170 h 93"/>
                  <a:gd name="T44" fmla="*/ 123 w 66"/>
                  <a:gd name="T45" fmla="*/ 175 h 93"/>
                  <a:gd name="T46" fmla="*/ 123 w 66"/>
                  <a:gd name="T47" fmla="*/ 149 h 93"/>
                  <a:gd name="T48" fmla="*/ 128 w 66"/>
                  <a:gd name="T49" fmla="*/ 180 h 93"/>
                  <a:gd name="T50" fmla="*/ 121 w 66"/>
                  <a:gd name="T51" fmla="*/ 192 h 93"/>
                  <a:gd name="T52" fmla="*/ 111 w 66"/>
                  <a:gd name="T53" fmla="*/ 199 h 93"/>
                  <a:gd name="T54" fmla="*/ 97 w 66"/>
                  <a:gd name="T55" fmla="*/ 206 h 93"/>
                  <a:gd name="T56" fmla="*/ 83 w 66"/>
                  <a:gd name="T57" fmla="*/ 213 h 93"/>
                  <a:gd name="T58" fmla="*/ 64 w 66"/>
                  <a:gd name="T59" fmla="*/ 208 h 93"/>
                  <a:gd name="T60" fmla="*/ 45 w 66"/>
                  <a:gd name="T61" fmla="*/ 213 h 93"/>
                  <a:gd name="T62" fmla="*/ 43 w 66"/>
                  <a:gd name="T63" fmla="*/ 208 h 93"/>
                  <a:gd name="T64" fmla="*/ 35 w 66"/>
                  <a:gd name="T65" fmla="*/ 206 h 93"/>
                  <a:gd name="T66" fmla="*/ 26 w 66"/>
                  <a:gd name="T67" fmla="*/ 199 h 93"/>
                  <a:gd name="T68" fmla="*/ 7 w 66"/>
                  <a:gd name="T69" fmla="*/ 192 h 93"/>
                  <a:gd name="T70" fmla="*/ 2 w 66"/>
                  <a:gd name="T71" fmla="*/ 182 h 93"/>
                  <a:gd name="T72" fmla="*/ 31 w 66"/>
                  <a:gd name="T73" fmla="*/ 147 h 93"/>
                  <a:gd name="T74" fmla="*/ 52 w 66"/>
                  <a:gd name="T75" fmla="*/ 95 h 93"/>
                  <a:gd name="T76" fmla="*/ 156 w 66"/>
                  <a:gd name="T77" fmla="*/ 33 h 93"/>
                  <a:gd name="T78" fmla="*/ 125 w 66"/>
                  <a:gd name="T79" fmla="*/ 76 h 9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6"/>
                  <a:gd name="T121" fmla="*/ 0 h 93"/>
                  <a:gd name="T122" fmla="*/ 66 w 66"/>
                  <a:gd name="T123" fmla="*/ 93 h 9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6" h="93">
                    <a:moveTo>
                      <a:pt x="53" y="32"/>
                    </a:moveTo>
                    <a:cubicBezTo>
                      <a:pt x="54" y="27"/>
                      <a:pt x="50" y="32"/>
                      <a:pt x="50" y="37"/>
                    </a:cubicBezTo>
                    <a:cubicBezTo>
                      <a:pt x="50" y="36"/>
                      <a:pt x="51" y="27"/>
                      <a:pt x="53" y="23"/>
                    </a:cubicBezTo>
                    <a:cubicBezTo>
                      <a:pt x="50" y="25"/>
                      <a:pt x="50" y="36"/>
                      <a:pt x="47" y="28"/>
                    </a:cubicBezTo>
                    <a:cubicBezTo>
                      <a:pt x="46" y="25"/>
                      <a:pt x="45" y="37"/>
                      <a:pt x="47" y="44"/>
                    </a:cubicBezTo>
                    <a:cubicBezTo>
                      <a:pt x="45" y="43"/>
                      <a:pt x="43" y="29"/>
                      <a:pt x="40" y="27"/>
                    </a:cubicBezTo>
                    <a:cubicBezTo>
                      <a:pt x="38" y="36"/>
                      <a:pt x="44" y="43"/>
                      <a:pt x="45" y="46"/>
                    </a:cubicBezTo>
                    <a:cubicBezTo>
                      <a:pt x="44" y="46"/>
                      <a:pt x="38" y="40"/>
                      <a:pt x="37" y="38"/>
                    </a:cubicBezTo>
                    <a:cubicBezTo>
                      <a:pt x="35" y="40"/>
                      <a:pt x="43" y="45"/>
                      <a:pt x="38" y="43"/>
                    </a:cubicBezTo>
                    <a:cubicBezTo>
                      <a:pt x="40" y="46"/>
                      <a:pt x="36" y="44"/>
                      <a:pt x="34" y="42"/>
                    </a:cubicBezTo>
                    <a:cubicBezTo>
                      <a:pt x="36" y="48"/>
                      <a:pt x="44" y="48"/>
                      <a:pt x="44" y="50"/>
                    </a:cubicBezTo>
                    <a:cubicBezTo>
                      <a:pt x="35" y="49"/>
                      <a:pt x="35" y="54"/>
                      <a:pt x="24" y="48"/>
                    </a:cubicBezTo>
                    <a:cubicBezTo>
                      <a:pt x="26" y="50"/>
                      <a:pt x="29" y="53"/>
                      <a:pt x="27" y="53"/>
                    </a:cubicBezTo>
                    <a:cubicBezTo>
                      <a:pt x="25" y="54"/>
                      <a:pt x="24" y="56"/>
                      <a:pt x="27" y="57"/>
                    </a:cubicBezTo>
                    <a:cubicBezTo>
                      <a:pt x="34" y="57"/>
                      <a:pt x="26" y="58"/>
                      <a:pt x="26" y="64"/>
                    </a:cubicBezTo>
                    <a:cubicBezTo>
                      <a:pt x="29" y="64"/>
                      <a:pt x="33" y="61"/>
                      <a:pt x="30" y="66"/>
                    </a:cubicBezTo>
                    <a:cubicBezTo>
                      <a:pt x="29" y="69"/>
                      <a:pt x="38" y="64"/>
                      <a:pt x="43" y="58"/>
                    </a:cubicBezTo>
                    <a:cubicBezTo>
                      <a:pt x="43" y="64"/>
                      <a:pt x="34" y="67"/>
                      <a:pt x="33" y="80"/>
                    </a:cubicBezTo>
                    <a:cubicBezTo>
                      <a:pt x="33" y="82"/>
                      <a:pt x="38" y="65"/>
                      <a:pt x="40" y="71"/>
                    </a:cubicBezTo>
                    <a:cubicBezTo>
                      <a:pt x="40" y="71"/>
                      <a:pt x="37" y="80"/>
                      <a:pt x="40" y="77"/>
                    </a:cubicBezTo>
                    <a:cubicBezTo>
                      <a:pt x="42" y="74"/>
                      <a:pt x="43" y="64"/>
                      <a:pt x="45" y="69"/>
                    </a:cubicBezTo>
                    <a:cubicBezTo>
                      <a:pt x="46" y="73"/>
                      <a:pt x="47" y="75"/>
                      <a:pt x="48" y="72"/>
                    </a:cubicBezTo>
                    <a:cubicBezTo>
                      <a:pt x="50" y="67"/>
                      <a:pt x="52" y="74"/>
                      <a:pt x="52" y="74"/>
                    </a:cubicBezTo>
                    <a:cubicBezTo>
                      <a:pt x="55" y="72"/>
                      <a:pt x="52" y="64"/>
                      <a:pt x="52" y="63"/>
                    </a:cubicBezTo>
                    <a:cubicBezTo>
                      <a:pt x="54" y="68"/>
                      <a:pt x="55" y="73"/>
                      <a:pt x="54" y="76"/>
                    </a:cubicBezTo>
                    <a:cubicBezTo>
                      <a:pt x="52" y="79"/>
                      <a:pt x="55" y="80"/>
                      <a:pt x="51" y="81"/>
                    </a:cubicBezTo>
                    <a:cubicBezTo>
                      <a:pt x="48" y="83"/>
                      <a:pt x="52" y="85"/>
                      <a:pt x="47" y="84"/>
                    </a:cubicBezTo>
                    <a:cubicBezTo>
                      <a:pt x="43" y="84"/>
                      <a:pt x="45" y="91"/>
                      <a:pt x="41" y="87"/>
                    </a:cubicBezTo>
                    <a:cubicBezTo>
                      <a:pt x="40" y="87"/>
                      <a:pt x="38" y="92"/>
                      <a:pt x="35" y="90"/>
                    </a:cubicBezTo>
                    <a:cubicBezTo>
                      <a:pt x="34" y="93"/>
                      <a:pt x="32" y="89"/>
                      <a:pt x="27" y="88"/>
                    </a:cubicBezTo>
                    <a:cubicBezTo>
                      <a:pt x="21" y="88"/>
                      <a:pt x="25" y="93"/>
                      <a:pt x="19" y="90"/>
                    </a:cubicBezTo>
                    <a:cubicBezTo>
                      <a:pt x="18" y="89"/>
                      <a:pt x="18" y="88"/>
                      <a:pt x="18" y="88"/>
                    </a:cubicBezTo>
                    <a:cubicBezTo>
                      <a:pt x="16" y="87"/>
                      <a:pt x="16" y="88"/>
                      <a:pt x="15" y="87"/>
                    </a:cubicBezTo>
                    <a:cubicBezTo>
                      <a:pt x="14" y="85"/>
                      <a:pt x="10" y="88"/>
                      <a:pt x="11" y="84"/>
                    </a:cubicBezTo>
                    <a:cubicBezTo>
                      <a:pt x="11" y="81"/>
                      <a:pt x="2" y="86"/>
                      <a:pt x="3" y="81"/>
                    </a:cubicBezTo>
                    <a:cubicBezTo>
                      <a:pt x="3" y="80"/>
                      <a:pt x="0" y="80"/>
                      <a:pt x="1" y="77"/>
                    </a:cubicBezTo>
                    <a:cubicBezTo>
                      <a:pt x="2" y="69"/>
                      <a:pt x="10" y="65"/>
                      <a:pt x="13" y="62"/>
                    </a:cubicBezTo>
                    <a:cubicBezTo>
                      <a:pt x="17" y="57"/>
                      <a:pt x="20" y="46"/>
                      <a:pt x="22" y="40"/>
                    </a:cubicBezTo>
                    <a:cubicBezTo>
                      <a:pt x="28" y="28"/>
                      <a:pt x="57" y="0"/>
                      <a:pt x="66" y="14"/>
                    </a:cubicBezTo>
                    <a:cubicBezTo>
                      <a:pt x="61" y="20"/>
                      <a:pt x="56" y="23"/>
                      <a:pt x="53" y="32"/>
                    </a:cubicBezTo>
                    <a:close/>
                  </a:path>
                </a:pathLst>
              </a:custGeom>
              <a:solidFill>
                <a:srgbClr val="F7889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15" name="Freeform 328"/>
              <p:cNvSpPr>
                <a:spLocks/>
              </p:cNvSpPr>
              <p:nvPr/>
            </p:nvSpPr>
            <p:spPr bwMode="auto">
              <a:xfrm>
                <a:off x="2695" y="1363"/>
                <a:ext cx="30" cy="36"/>
              </a:xfrm>
              <a:custGeom>
                <a:avLst/>
                <a:gdLst>
                  <a:gd name="T0" fmla="*/ 23 w 13"/>
                  <a:gd name="T1" fmla="*/ 0 h 15"/>
                  <a:gd name="T2" fmla="*/ 14 w 13"/>
                  <a:gd name="T3" fmla="*/ 5 h 15"/>
                  <a:gd name="T4" fmla="*/ 12 w 13"/>
                  <a:gd name="T5" fmla="*/ 7 h 15"/>
                  <a:gd name="T6" fmla="*/ 0 w 13"/>
                  <a:gd name="T7" fmla="*/ 12 h 15"/>
                  <a:gd name="T8" fmla="*/ 7 w 13"/>
                  <a:gd name="T9" fmla="*/ 14 h 15"/>
                  <a:gd name="T10" fmla="*/ 16 w 13"/>
                  <a:gd name="T11" fmla="*/ 12 h 15"/>
                  <a:gd name="T12" fmla="*/ 14 w 13"/>
                  <a:gd name="T13" fmla="*/ 19 h 15"/>
                  <a:gd name="T14" fmla="*/ 16 w 13"/>
                  <a:gd name="T15" fmla="*/ 26 h 15"/>
                  <a:gd name="T16" fmla="*/ 21 w 13"/>
                  <a:gd name="T17" fmla="*/ 26 h 15"/>
                  <a:gd name="T18" fmla="*/ 25 w 13"/>
                  <a:gd name="T19" fmla="*/ 36 h 15"/>
                  <a:gd name="T20" fmla="*/ 25 w 13"/>
                  <a:gd name="T21" fmla="*/ 31 h 15"/>
                  <a:gd name="T22" fmla="*/ 28 w 13"/>
                  <a:gd name="T23" fmla="*/ 29 h 15"/>
                  <a:gd name="T24" fmla="*/ 23 w 13"/>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15"/>
                  <a:gd name="T41" fmla="*/ 13 w 13"/>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15">
                    <a:moveTo>
                      <a:pt x="10" y="0"/>
                    </a:moveTo>
                    <a:cubicBezTo>
                      <a:pt x="9" y="1"/>
                      <a:pt x="6" y="2"/>
                      <a:pt x="6" y="2"/>
                    </a:cubicBezTo>
                    <a:cubicBezTo>
                      <a:pt x="7" y="2"/>
                      <a:pt x="7" y="3"/>
                      <a:pt x="5" y="3"/>
                    </a:cubicBezTo>
                    <a:cubicBezTo>
                      <a:pt x="4" y="4"/>
                      <a:pt x="1" y="4"/>
                      <a:pt x="0" y="5"/>
                    </a:cubicBezTo>
                    <a:cubicBezTo>
                      <a:pt x="1" y="5"/>
                      <a:pt x="4" y="5"/>
                      <a:pt x="3" y="6"/>
                    </a:cubicBezTo>
                    <a:cubicBezTo>
                      <a:pt x="2" y="7"/>
                      <a:pt x="5" y="6"/>
                      <a:pt x="7" y="5"/>
                    </a:cubicBezTo>
                    <a:cubicBezTo>
                      <a:pt x="8" y="4"/>
                      <a:pt x="7" y="6"/>
                      <a:pt x="6" y="8"/>
                    </a:cubicBezTo>
                    <a:cubicBezTo>
                      <a:pt x="6" y="11"/>
                      <a:pt x="7" y="8"/>
                      <a:pt x="7" y="11"/>
                    </a:cubicBezTo>
                    <a:cubicBezTo>
                      <a:pt x="7" y="12"/>
                      <a:pt x="8" y="15"/>
                      <a:pt x="9" y="11"/>
                    </a:cubicBezTo>
                    <a:cubicBezTo>
                      <a:pt x="10" y="11"/>
                      <a:pt x="9" y="15"/>
                      <a:pt x="11" y="15"/>
                    </a:cubicBezTo>
                    <a:cubicBezTo>
                      <a:pt x="11" y="14"/>
                      <a:pt x="11" y="13"/>
                      <a:pt x="11" y="13"/>
                    </a:cubicBezTo>
                    <a:cubicBezTo>
                      <a:pt x="12" y="14"/>
                      <a:pt x="13" y="13"/>
                      <a:pt x="12" y="12"/>
                    </a:cubicBezTo>
                    <a:cubicBezTo>
                      <a:pt x="11" y="8"/>
                      <a:pt x="10" y="5"/>
                      <a:pt x="10" y="0"/>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16" name="Freeform 329"/>
              <p:cNvSpPr>
                <a:spLocks/>
              </p:cNvSpPr>
              <p:nvPr/>
            </p:nvSpPr>
            <p:spPr bwMode="auto">
              <a:xfrm>
                <a:off x="2704" y="1335"/>
                <a:ext cx="17" cy="28"/>
              </a:xfrm>
              <a:custGeom>
                <a:avLst/>
                <a:gdLst>
                  <a:gd name="T0" fmla="*/ 15 w 7"/>
                  <a:gd name="T1" fmla="*/ 28 h 12"/>
                  <a:gd name="T2" fmla="*/ 2 w 7"/>
                  <a:gd name="T3" fmla="*/ 26 h 12"/>
                  <a:gd name="T4" fmla="*/ 5 w 7"/>
                  <a:gd name="T5" fmla="*/ 26 h 12"/>
                  <a:gd name="T6" fmla="*/ 7 w 7"/>
                  <a:gd name="T7" fmla="*/ 23 h 12"/>
                  <a:gd name="T8" fmla="*/ 7 w 7"/>
                  <a:gd name="T9" fmla="*/ 21 h 12"/>
                  <a:gd name="T10" fmla="*/ 7 w 7"/>
                  <a:gd name="T11" fmla="*/ 21 h 12"/>
                  <a:gd name="T12" fmla="*/ 10 w 7"/>
                  <a:gd name="T13" fmla="*/ 19 h 12"/>
                  <a:gd name="T14" fmla="*/ 5 w 7"/>
                  <a:gd name="T15" fmla="*/ 12 h 12"/>
                  <a:gd name="T16" fmla="*/ 5 w 7"/>
                  <a:gd name="T17" fmla="*/ 9 h 12"/>
                  <a:gd name="T18" fmla="*/ 5 w 7"/>
                  <a:gd name="T19" fmla="*/ 7 h 12"/>
                  <a:gd name="T20" fmla="*/ 10 w 7"/>
                  <a:gd name="T21" fmla="*/ 16 h 12"/>
                  <a:gd name="T22" fmla="*/ 12 w 7"/>
                  <a:gd name="T23" fmla="*/ 16 h 12"/>
                  <a:gd name="T24" fmla="*/ 12 w 7"/>
                  <a:gd name="T25" fmla="*/ 5 h 12"/>
                  <a:gd name="T26" fmla="*/ 12 w 7"/>
                  <a:gd name="T27" fmla="*/ 5 h 12"/>
                  <a:gd name="T28" fmla="*/ 12 w 7"/>
                  <a:gd name="T29" fmla="*/ 2 h 12"/>
                  <a:gd name="T30" fmla="*/ 15 w 7"/>
                  <a:gd name="T31" fmla="*/ 14 h 12"/>
                  <a:gd name="T32" fmla="*/ 17 w 7"/>
                  <a:gd name="T33" fmla="*/ 16 h 12"/>
                  <a:gd name="T34" fmla="*/ 15 w 7"/>
                  <a:gd name="T35" fmla="*/ 28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
                  <a:gd name="T55" fmla="*/ 0 h 12"/>
                  <a:gd name="T56" fmla="*/ 7 w 7"/>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 h="12">
                    <a:moveTo>
                      <a:pt x="6" y="12"/>
                    </a:moveTo>
                    <a:cubicBezTo>
                      <a:pt x="4" y="12"/>
                      <a:pt x="2" y="11"/>
                      <a:pt x="1" y="11"/>
                    </a:cubicBezTo>
                    <a:cubicBezTo>
                      <a:pt x="0" y="10"/>
                      <a:pt x="0" y="10"/>
                      <a:pt x="2" y="11"/>
                    </a:cubicBezTo>
                    <a:cubicBezTo>
                      <a:pt x="2" y="11"/>
                      <a:pt x="4" y="11"/>
                      <a:pt x="3" y="10"/>
                    </a:cubicBezTo>
                    <a:cubicBezTo>
                      <a:pt x="3" y="10"/>
                      <a:pt x="4" y="10"/>
                      <a:pt x="3" y="9"/>
                    </a:cubicBezTo>
                    <a:cubicBezTo>
                      <a:pt x="2" y="9"/>
                      <a:pt x="2" y="9"/>
                      <a:pt x="3" y="9"/>
                    </a:cubicBezTo>
                    <a:cubicBezTo>
                      <a:pt x="4" y="10"/>
                      <a:pt x="4" y="9"/>
                      <a:pt x="4" y="8"/>
                    </a:cubicBezTo>
                    <a:cubicBezTo>
                      <a:pt x="3" y="7"/>
                      <a:pt x="3" y="6"/>
                      <a:pt x="2" y="5"/>
                    </a:cubicBezTo>
                    <a:cubicBezTo>
                      <a:pt x="2" y="5"/>
                      <a:pt x="1" y="4"/>
                      <a:pt x="2" y="4"/>
                    </a:cubicBezTo>
                    <a:cubicBezTo>
                      <a:pt x="2" y="4"/>
                      <a:pt x="1" y="1"/>
                      <a:pt x="2" y="3"/>
                    </a:cubicBezTo>
                    <a:cubicBezTo>
                      <a:pt x="2" y="3"/>
                      <a:pt x="4" y="6"/>
                      <a:pt x="4" y="7"/>
                    </a:cubicBezTo>
                    <a:cubicBezTo>
                      <a:pt x="4" y="8"/>
                      <a:pt x="5" y="8"/>
                      <a:pt x="5" y="7"/>
                    </a:cubicBezTo>
                    <a:cubicBezTo>
                      <a:pt x="5" y="6"/>
                      <a:pt x="4" y="3"/>
                      <a:pt x="5" y="2"/>
                    </a:cubicBezTo>
                    <a:cubicBezTo>
                      <a:pt x="5" y="2"/>
                      <a:pt x="5" y="4"/>
                      <a:pt x="5" y="2"/>
                    </a:cubicBezTo>
                    <a:cubicBezTo>
                      <a:pt x="5" y="0"/>
                      <a:pt x="5" y="1"/>
                      <a:pt x="5" y="1"/>
                    </a:cubicBezTo>
                    <a:cubicBezTo>
                      <a:pt x="6" y="2"/>
                      <a:pt x="6" y="7"/>
                      <a:pt x="6" y="6"/>
                    </a:cubicBezTo>
                    <a:cubicBezTo>
                      <a:pt x="7" y="5"/>
                      <a:pt x="7" y="6"/>
                      <a:pt x="7" y="7"/>
                    </a:cubicBezTo>
                    <a:cubicBezTo>
                      <a:pt x="6" y="8"/>
                      <a:pt x="6" y="10"/>
                      <a:pt x="6" y="12"/>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17" name="Freeform 330"/>
              <p:cNvSpPr>
                <a:spLocks/>
              </p:cNvSpPr>
              <p:nvPr/>
            </p:nvSpPr>
            <p:spPr bwMode="auto">
              <a:xfrm>
                <a:off x="2600" y="1330"/>
                <a:ext cx="128" cy="130"/>
              </a:xfrm>
              <a:custGeom>
                <a:avLst/>
                <a:gdLst>
                  <a:gd name="T0" fmla="*/ 102 w 54"/>
                  <a:gd name="T1" fmla="*/ 97 h 55"/>
                  <a:gd name="T2" fmla="*/ 119 w 54"/>
                  <a:gd name="T3" fmla="*/ 92 h 55"/>
                  <a:gd name="T4" fmla="*/ 121 w 54"/>
                  <a:gd name="T5" fmla="*/ 90 h 55"/>
                  <a:gd name="T6" fmla="*/ 128 w 54"/>
                  <a:gd name="T7" fmla="*/ 95 h 55"/>
                  <a:gd name="T8" fmla="*/ 119 w 54"/>
                  <a:gd name="T9" fmla="*/ 106 h 55"/>
                  <a:gd name="T10" fmla="*/ 107 w 54"/>
                  <a:gd name="T11" fmla="*/ 111 h 55"/>
                  <a:gd name="T12" fmla="*/ 100 w 54"/>
                  <a:gd name="T13" fmla="*/ 118 h 55"/>
                  <a:gd name="T14" fmla="*/ 92 w 54"/>
                  <a:gd name="T15" fmla="*/ 125 h 55"/>
                  <a:gd name="T16" fmla="*/ 83 w 54"/>
                  <a:gd name="T17" fmla="*/ 123 h 55"/>
                  <a:gd name="T18" fmla="*/ 71 w 54"/>
                  <a:gd name="T19" fmla="*/ 118 h 55"/>
                  <a:gd name="T20" fmla="*/ 59 w 54"/>
                  <a:gd name="T21" fmla="*/ 118 h 55"/>
                  <a:gd name="T22" fmla="*/ 45 w 54"/>
                  <a:gd name="T23" fmla="*/ 111 h 55"/>
                  <a:gd name="T24" fmla="*/ 38 w 54"/>
                  <a:gd name="T25" fmla="*/ 111 h 55"/>
                  <a:gd name="T26" fmla="*/ 17 w 54"/>
                  <a:gd name="T27" fmla="*/ 104 h 55"/>
                  <a:gd name="T28" fmla="*/ 9 w 54"/>
                  <a:gd name="T29" fmla="*/ 85 h 55"/>
                  <a:gd name="T30" fmla="*/ 40 w 54"/>
                  <a:gd name="T31" fmla="*/ 80 h 55"/>
                  <a:gd name="T32" fmla="*/ 55 w 54"/>
                  <a:gd name="T33" fmla="*/ 12 h 55"/>
                  <a:gd name="T34" fmla="*/ 76 w 54"/>
                  <a:gd name="T35" fmla="*/ 7 h 55"/>
                  <a:gd name="T36" fmla="*/ 88 w 54"/>
                  <a:gd name="T37" fmla="*/ 26 h 55"/>
                  <a:gd name="T38" fmla="*/ 62 w 54"/>
                  <a:gd name="T39" fmla="*/ 24 h 55"/>
                  <a:gd name="T40" fmla="*/ 59 w 54"/>
                  <a:gd name="T41" fmla="*/ 35 h 55"/>
                  <a:gd name="T42" fmla="*/ 57 w 54"/>
                  <a:gd name="T43" fmla="*/ 47 h 55"/>
                  <a:gd name="T44" fmla="*/ 57 w 54"/>
                  <a:gd name="T45" fmla="*/ 66 h 55"/>
                  <a:gd name="T46" fmla="*/ 66 w 54"/>
                  <a:gd name="T47" fmla="*/ 73 h 55"/>
                  <a:gd name="T48" fmla="*/ 73 w 54"/>
                  <a:gd name="T49" fmla="*/ 80 h 55"/>
                  <a:gd name="T50" fmla="*/ 76 w 54"/>
                  <a:gd name="T51" fmla="*/ 95 h 55"/>
                  <a:gd name="T52" fmla="*/ 90 w 54"/>
                  <a:gd name="T53" fmla="*/ 97 h 55"/>
                  <a:gd name="T54" fmla="*/ 102 w 54"/>
                  <a:gd name="T55" fmla="*/ 97 h 5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4"/>
                  <a:gd name="T85" fmla="*/ 0 h 55"/>
                  <a:gd name="T86" fmla="*/ 54 w 54"/>
                  <a:gd name="T87" fmla="*/ 55 h 5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4" h="55">
                    <a:moveTo>
                      <a:pt x="43" y="41"/>
                    </a:moveTo>
                    <a:cubicBezTo>
                      <a:pt x="46" y="36"/>
                      <a:pt x="49" y="43"/>
                      <a:pt x="50" y="39"/>
                    </a:cubicBezTo>
                    <a:cubicBezTo>
                      <a:pt x="50" y="37"/>
                      <a:pt x="51" y="36"/>
                      <a:pt x="51" y="38"/>
                    </a:cubicBezTo>
                    <a:cubicBezTo>
                      <a:pt x="52" y="40"/>
                      <a:pt x="54" y="38"/>
                      <a:pt x="54" y="40"/>
                    </a:cubicBezTo>
                    <a:cubicBezTo>
                      <a:pt x="53" y="45"/>
                      <a:pt x="51" y="45"/>
                      <a:pt x="50" y="45"/>
                    </a:cubicBezTo>
                    <a:cubicBezTo>
                      <a:pt x="48" y="46"/>
                      <a:pt x="45" y="45"/>
                      <a:pt x="45" y="47"/>
                    </a:cubicBezTo>
                    <a:cubicBezTo>
                      <a:pt x="46" y="51"/>
                      <a:pt x="43" y="52"/>
                      <a:pt x="42" y="50"/>
                    </a:cubicBezTo>
                    <a:cubicBezTo>
                      <a:pt x="42" y="49"/>
                      <a:pt x="41" y="52"/>
                      <a:pt x="39" y="53"/>
                    </a:cubicBezTo>
                    <a:cubicBezTo>
                      <a:pt x="36" y="55"/>
                      <a:pt x="36" y="51"/>
                      <a:pt x="35" y="52"/>
                    </a:cubicBezTo>
                    <a:cubicBezTo>
                      <a:pt x="35" y="54"/>
                      <a:pt x="34" y="54"/>
                      <a:pt x="30" y="50"/>
                    </a:cubicBezTo>
                    <a:cubicBezTo>
                      <a:pt x="28" y="48"/>
                      <a:pt x="26" y="48"/>
                      <a:pt x="25" y="50"/>
                    </a:cubicBezTo>
                    <a:cubicBezTo>
                      <a:pt x="22" y="55"/>
                      <a:pt x="19" y="51"/>
                      <a:pt x="19" y="47"/>
                    </a:cubicBezTo>
                    <a:cubicBezTo>
                      <a:pt x="19" y="45"/>
                      <a:pt x="17" y="45"/>
                      <a:pt x="16" y="47"/>
                    </a:cubicBezTo>
                    <a:cubicBezTo>
                      <a:pt x="16" y="50"/>
                      <a:pt x="12" y="42"/>
                      <a:pt x="7" y="44"/>
                    </a:cubicBezTo>
                    <a:cubicBezTo>
                      <a:pt x="3" y="46"/>
                      <a:pt x="0" y="40"/>
                      <a:pt x="4" y="36"/>
                    </a:cubicBezTo>
                    <a:cubicBezTo>
                      <a:pt x="7" y="33"/>
                      <a:pt x="18" y="36"/>
                      <a:pt x="17" y="34"/>
                    </a:cubicBezTo>
                    <a:cubicBezTo>
                      <a:pt x="14" y="28"/>
                      <a:pt x="11" y="27"/>
                      <a:pt x="23" y="5"/>
                    </a:cubicBezTo>
                    <a:cubicBezTo>
                      <a:pt x="26" y="0"/>
                      <a:pt x="32" y="1"/>
                      <a:pt x="32" y="3"/>
                    </a:cubicBezTo>
                    <a:cubicBezTo>
                      <a:pt x="33" y="6"/>
                      <a:pt x="32" y="8"/>
                      <a:pt x="37" y="11"/>
                    </a:cubicBezTo>
                    <a:cubicBezTo>
                      <a:pt x="40" y="13"/>
                      <a:pt x="32" y="14"/>
                      <a:pt x="26" y="10"/>
                    </a:cubicBezTo>
                    <a:cubicBezTo>
                      <a:pt x="24" y="9"/>
                      <a:pt x="21" y="11"/>
                      <a:pt x="25" y="15"/>
                    </a:cubicBezTo>
                    <a:cubicBezTo>
                      <a:pt x="26" y="16"/>
                      <a:pt x="21" y="17"/>
                      <a:pt x="24" y="20"/>
                    </a:cubicBezTo>
                    <a:cubicBezTo>
                      <a:pt x="27" y="23"/>
                      <a:pt x="24" y="26"/>
                      <a:pt x="24" y="28"/>
                    </a:cubicBezTo>
                    <a:cubicBezTo>
                      <a:pt x="25" y="32"/>
                      <a:pt x="30" y="27"/>
                      <a:pt x="28" y="31"/>
                    </a:cubicBezTo>
                    <a:cubicBezTo>
                      <a:pt x="26" y="34"/>
                      <a:pt x="35" y="31"/>
                      <a:pt x="31" y="34"/>
                    </a:cubicBezTo>
                    <a:cubicBezTo>
                      <a:pt x="29" y="37"/>
                      <a:pt x="35" y="33"/>
                      <a:pt x="32" y="40"/>
                    </a:cubicBezTo>
                    <a:cubicBezTo>
                      <a:pt x="30" y="45"/>
                      <a:pt x="33" y="49"/>
                      <a:pt x="38" y="41"/>
                    </a:cubicBezTo>
                    <a:cubicBezTo>
                      <a:pt x="39" y="40"/>
                      <a:pt x="39" y="49"/>
                      <a:pt x="43" y="41"/>
                    </a:cubicBezTo>
                    <a:close/>
                  </a:path>
                </a:pathLst>
              </a:custGeom>
              <a:solidFill>
                <a:srgbClr val="F5828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18" name="Freeform 331"/>
              <p:cNvSpPr>
                <a:spLocks/>
              </p:cNvSpPr>
              <p:nvPr/>
            </p:nvSpPr>
            <p:spPr bwMode="auto">
              <a:xfrm>
                <a:off x="2699" y="1271"/>
                <a:ext cx="57" cy="52"/>
              </a:xfrm>
              <a:custGeom>
                <a:avLst/>
                <a:gdLst>
                  <a:gd name="T0" fmla="*/ 33 w 24"/>
                  <a:gd name="T1" fmla="*/ 24 h 22"/>
                  <a:gd name="T2" fmla="*/ 33 w 24"/>
                  <a:gd name="T3" fmla="*/ 38 h 22"/>
                  <a:gd name="T4" fmla="*/ 57 w 24"/>
                  <a:gd name="T5" fmla="*/ 9 h 22"/>
                  <a:gd name="T6" fmla="*/ 0 w 24"/>
                  <a:gd name="T7" fmla="*/ 33 h 22"/>
                  <a:gd name="T8" fmla="*/ 10 w 24"/>
                  <a:gd name="T9" fmla="*/ 50 h 22"/>
                  <a:gd name="T10" fmla="*/ 14 w 24"/>
                  <a:gd name="T11" fmla="*/ 35 h 22"/>
                  <a:gd name="T12" fmla="*/ 24 w 24"/>
                  <a:gd name="T13" fmla="*/ 33 h 22"/>
                  <a:gd name="T14" fmla="*/ 33 w 24"/>
                  <a:gd name="T15" fmla="*/ 24 h 22"/>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22"/>
                  <a:gd name="T26" fmla="*/ 24 w 24"/>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22">
                    <a:moveTo>
                      <a:pt x="14" y="10"/>
                    </a:moveTo>
                    <a:cubicBezTo>
                      <a:pt x="11" y="16"/>
                      <a:pt x="11" y="19"/>
                      <a:pt x="14" y="16"/>
                    </a:cubicBezTo>
                    <a:cubicBezTo>
                      <a:pt x="16" y="13"/>
                      <a:pt x="19" y="7"/>
                      <a:pt x="24" y="4"/>
                    </a:cubicBezTo>
                    <a:cubicBezTo>
                      <a:pt x="19" y="0"/>
                      <a:pt x="0" y="5"/>
                      <a:pt x="0" y="14"/>
                    </a:cubicBezTo>
                    <a:cubicBezTo>
                      <a:pt x="0" y="15"/>
                      <a:pt x="2" y="22"/>
                      <a:pt x="4" y="21"/>
                    </a:cubicBezTo>
                    <a:cubicBezTo>
                      <a:pt x="5" y="21"/>
                      <a:pt x="5" y="13"/>
                      <a:pt x="6" y="15"/>
                    </a:cubicBezTo>
                    <a:cubicBezTo>
                      <a:pt x="9" y="20"/>
                      <a:pt x="9" y="16"/>
                      <a:pt x="10" y="14"/>
                    </a:cubicBezTo>
                    <a:cubicBezTo>
                      <a:pt x="12" y="8"/>
                      <a:pt x="14" y="10"/>
                      <a:pt x="14" y="10"/>
                    </a:cubicBezTo>
                    <a:close/>
                  </a:path>
                </a:pathLst>
              </a:custGeom>
              <a:solidFill>
                <a:srgbClr val="F5828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19" name="Freeform 332"/>
              <p:cNvSpPr>
                <a:spLocks/>
              </p:cNvSpPr>
              <p:nvPr/>
            </p:nvSpPr>
            <p:spPr bwMode="auto">
              <a:xfrm>
                <a:off x="2610" y="1392"/>
                <a:ext cx="63" cy="56"/>
              </a:xfrm>
              <a:custGeom>
                <a:avLst/>
                <a:gdLst>
                  <a:gd name="T0" fmla="*/ 42 w 27"/>
                  <a:gd name="T1" fmla="*/ 14 h 24"/>
                  <a:gd name="T2" fmla="*/ 54 w 27"/>
                  <a:gd name="T3" fmla="*/ 21 h 24"/>
                  <a:gd name="T4" fmla="*/ 58 w 27"/>
                  <a:gd name="T5" fmla="*/ 33 h 24"/>
                  <a:gd name="T6" fmla="*/ 58 w 27"/>
                  <a:gd name="T7" fmla="*/ 40 h 24"/>
                  <a:gd name="T8" fmla="*/ 56 w 27"/>
                  <a:gd name="T9" fmla="*/ 47 h 24"/>
                  <a:gd name="T10" fmla="*/ 42 w 27"/>
                  <a:gd name="T11" fmla="*/ 56 h 24"/>
                  <a:gd name="T12" fmla="*/ 33 w 27"/>
                  <a:gd name="T13" fmla="*/ 40 h 24"/>
                  <a:gd name="T14" fmla="*/ 23 w 27"/>
                  <a:gd name="T15" fmla="*/ 40 h 24"/>
                  <a:gd name="T16" fmla="*/ 5 w 27"/>
                  <a:gd name="T17" fmla="*/ 21 h 24"/>
                  <a:gd name="T18" fmla="*/ 30 w 27"/>
                  <a:gd name="T19" fmla="*/ 0 h 24"/>
                  <a:gd name="T20" fmla="*/ 42 w 27"/>
                  <a:gd name="T21" fmla="*/ 14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24"/>
                  <a:gd name="T35" fmla="*/ 27 w 27"/>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24">
                    <a:moveTo>
                      <a:pt x="18" y="6"/>
                    </a:moveTo>
                    <a:cubicBezTo>
                      <a:pt x="18" y="7"/>
                      <a:pt x="20" y="10"/>
                      <a:pt x="23" y="9"/>
                    </a:cubicBezTo>
                    <a:cubicBezTo>
                      <a:pt x="26" y="8"/>
                      <a:pt x="27" y="11"/>
                      <a:pt x="25" y="14"/>
                    </a:cubicBezTo>
                    <a:cubicBezTo>
                      <a:pt x="24" y="15"/>
                      <a:pt x="24" y="16"/>
                      <a:pt x="25" y="17"/>
                    </a:cubicBezTo>
                    <a:cubicBezTo>
                      <a:pt x="27" y="18"/>
                      <a:pt x="25" y="20"/>
                      <a:pt x="24" y="20"/>
                    </a:cubicBezTo>
                    <a:cubicBezTo>
                      <a:pt x="21" y="20"/>
                      <a:pt x="20" y="24"/>
                      <a:pt x="18" y="24"/>
                    </a:cubicBezTo>
                    <a:cubicBezTo>
                      <a:pt x="15" y="23"/>
                      <a:pt x="17" y="14"/>
                      <a:pt x="14" y="17"/>
                    </a:cubicBezTo>
                    <a:cubicBezTo>
                      <a:pt x="12" y="19"/>
                      <a:pt x="12" y="17"/>
                      <a:pt x="10" y="17"/>
                    </a:cubicBezTo>
                    <a:cubicBezTo>
                      <a:pt x="8" y="16"/>
                      <a:pt x="0" y="17"/>
                      <a:pt x="2" y="9"/>
                    </a:cubicBezTo>
                    <a:cubicBezTo>
                      <a:pt x="3" y="6"/>
                      <a:pt x="10" y="1"/>
                      <a:pt x="13" y="0"/>
                    </a:cubicBezTo>
                    <a:cubicBezTo>
                      <a:pt x="16" y="0"/>
                      <a:pt x="19" y="0"/>
                      <a:pt x="18" y="6"/>
                    </a:cubicBezTo>
                    <a:close/>
                  </a:path>
                </a:pathLst>
              </a:custGeom>
              <a:solidFill>
                <a:srgbClr val="F27B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20" name="Freeform 333"/>
              <p:cNvSpPr>
                <a:spLocks/>
              </p:cNvSpPr>
              <p:nvPr/>
            </p:nvSpPr>
            <p:spPr bwMode="auto">
              <a:xfrm>
                <a:off x="2680" y="1432"/>
                <a:ext cx="24" cy="21"/>
              </a:xfrm>
              <a:custGeom>
                <a:avLst/>
                <a:gdLst>
                  <a:gd name="T0" fmla="*/ 5 w 10"/>
                  <a:gd name="T1" fmla="*/ 5 h 9"/>
                  <a:gd name="T2" fmla="*/ 10 w 10"/>
                  <a:gd name="T3" fmla="*/ 14 h 9"/>
                  <a:gd name="T4" fmla="*/ 19 w 10"/>
                  <a:gd name="T5" fmla="*/ 14 h 9"/>
                  <a:gd name="T6" fmla="*/ 22 w 10"/>
                  <a:gd name="T7" fmla="*/ 7 h 9"/>
                  <a:gd name="T8" fmla="*/ 12 w 10"/>
                  <a:gd name="T9" fmla="*/ 2 h 9"/>
                  <a:gd name="T10" fmla="*/ 5 w 10"/>
                  <a:gd name="T11" fmla="*/ 5 h 9"/>
                  <a:gd name="T12" fmla="*/ 0 60000 65536"/>
                  <a:gd name="T13" fmla="*/ 0 60000 65536"/>
                  <a:gd name="T14" fmla="*/ 0 60000 65536"/>
                  <a:gd name="T15" fmla="*/ 0 60000 65536"/>
                  <a:gd name="T16" fmla="*/ 0 60000 65536"/>
                  <a:gd name="T17" fmla="*/ 0 60000 65536"/>
                  <a:gd name="T18" fmla="*/ 0 w 10"/>
                  <a:gd name="T19" fmla="*/ 0 h 9"/>
                  <a:gd name="T20" fmla="*/ 10 w 1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0" h="9">
                    <a:moveTo>
                      <a:pt x="2" y="2"/>
                    </a:moveTo>
                    <a:cubicBezTo>
                      <a:pt x="2" y="3"/>
                      <a:pt x="0" y="7"/>
                      <a:pt x="4" y="6"/>
                    </a:cubicBezTo>
                    <a:cubicBezTo>
                      <a:pt x="5" y="9"/>
                      <a:pt x="6" y="7"/>
                      <a:pt x="8" y="6"/>
                    </a:cubicBezTo>
                    <a:cubicBezTo>
                      <a:pt x="9" y="5"/>
                      <a:pt x="10" y="3"/>
                      <a:pt x="9" y="3"/>
                    </a:cubicBezTo>
                    <a:cubicBezTo>
                      <a:pt x="8" y="2"/>
                      <a:pt x="7" y="4"/>
                      <a:pt x="5" y="1"/>
                    </a:cubicBezTo>
                    <a:cubicBezTo>
                      <a:pt x="4" y="0"/>
                      <a:pt x="3" y="0"/>
                      <a:pt x="2" y="2"/>
                    </a:cubicBezTo>
                    <a:close/>
                  </a:path>
                </a:pathLst>
              </a:custGeom>
              <a:solidFill>
                <a:srgbClr val="F27B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21" name="Freeform 334"/>
              <p:cNvSpPr>
                <a:spLocks/>
              </p:cNvSpPr>
              <p:nvPr/>
            </p:nvSpPr>
            <p:spPr bwMode="auto">
              <a:xfrm>
                <a:off x="2704" y="1420"/>
                <a:ext cx="21" cy="21"/>
              </a:xfrm>
              <a:custGeom>
                <a:avLst/>
                <a:gdLst>
                  <a:gd name="T0" fmla="*/ 16 w 9"/>
                  <a:gd name="T1" fmla="*/ 5 h 9"/>
                  <a:gd name="T2" fmla="*/ 9 w 9"/>
                  <a:gd name="T3" fmla="*/ 7 h 9"/>
                  <a:gd name="T4" fmla="*/ 0 w 9"/>
                  <a:gd name="T5" fmla="*/ 7 h 9"/>
                  <a:gd name="T6" fmla="*/ 16 w 9"/>
                  <a:gd name="T7" fmla="*/ 12 h 9"/>
                  <a:gd name="T8" fmla="*/ 16 w 9"/>
                  <a:gd name="T9" fmla="*/ 5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7" y="2"/>
                    </a:moveTo>
                    <a:cubicBezTo>
                      <a:pt x="6" y="4"/>
                      <a:pt x="5" y="4"/>
                      <a:pt x="4" y="3"/>
                    </a:cubicBezTo>
                    <a:cubicBezTo>
                      <a:pt x="3" y="1"/>
                      <a:pt x="0" y="0"/>
                      <a:pt x="0" y="3"/>
                    </a:cubicBezTo>
                    <a:cubicBezTo>
                      <a:pt x="0" y="6"/>
                      <a:pt x="5" y="9"/>
                      <a:pt x="7" y="5"/>
                    </a:cubicBezTo>
                    <a:cubicBezTo>
                      <a:pt x="9" y="2"/>
                      <a:pt x="7" y="0"/>
                      <a:pt x="7" y="2"/>
                    </a:cubicBezTo>
                    <a:close/>
                  </a:path>
                </a:pathLst>
              </a:custGeom>
              <a:solidFill>
                <a:srgbClr val="F27B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22" name="Freeform 335"/>
              <p:cNvSpPr>
                <a:spLocks/>
              </p:cNvSpPr>
              <p:nvPr/>
            </p:nvSpPr>
            <p:spPr bwMode="auto">
              <a:xfrm>
                <a:off x="2730" y="1118"/>
                <a:ext cx="14" cy="16"/>
              </a:xfrm>
              <a:custGeom>
                <a:avLst/>
                <a:gdLst>
                  <a:gd name="T0" fmla="*/ 14 w 6"/>
                  <a:gd name="T1" fmla="*/ 7 h 7"/>
                  <a:gd name="T2" fmla="*/ 5 w 6"/>
                  <a:gd name="T3" fmla="*/ 0 h 7"/>
                  <a:gd name="T4" fmla="*/ 14 w 6"/>
                  <a:gd name="T5" fmla="*/ 7 h 7"/>
                  <a:gd name="T6" fmla="*/ 0 60000 65536"/>
                  <a:gd name="T7" fmla="*/ 0 60000 65536"/>
                  <a:gd name="T8" fmla="*/ 0 60000 65536"/>
                  <a:gd name="T9" fmla="*/ 0 w 6"/>
                  <a:gd name="T10" fmla="*/ 0 h 7"/>
                  <a:gd name="T11" fmla="*/ 6 w 6"/>
                  <a:gd name="T12" fmla="*/ 7 h 7"/>
                </a:gdLst>
                <a:ahLst/>
                <a:cxnLst>
                  <a:cxn ang="T6">
                    <a:pos x="T0" y="T1"/>
                  </a:cxn>
                  <a:cxn ang="T7">
                    <a:pos x="T2" y="T3"/>
                  </a:cxn>
                  <a:cxn ang="T8">
                    <a:pos x="T4" y="T5"/>
                  </a:cxn>
                </a:cxnLst>
                <a:rect l="T9" t="T10" r="T11" b="T12"/>
                <a:pathLst>
                  <a:path w="6" h="7">
                    <a:moveTo>
                      <a:pt x="6" y="3"/>
                    </a:moveTo>
                    <a:cubicBezTo>
                      <a:pt x="6" y="2"/>
                      <a:pt x="6" y="0"/>
                      <a:pt x="2" y="0"/>
                    </a:cubicBezTo>
                    <a:cubicBezTo>
                      <a:pt x="0" y="3"/>
                      <a:pt x="2" y="7"/>
                      <a:pt x="6" y="3"/>
                    </a:cubicBezTo>
                    <a:close/>
                  </a:path>
                </a:pathLst>
              </a:custGeom>
              <a:solidFill>
                <a:srgbClr val="FCAEB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23" name="Freeform 336"/>
              <p:cNvSpPr>
                <a:spLocks/>
              </p:cNvSpPr>
              <p:nvPr/>
            </p:nvSpPr>
            <p:spPr bwMode="auto">
              <a:xfrm>
                <a:off x="2721" y="1118"/>
                <a:ext cx="47" cy="52"/>
              </a:xfrm>
              <a:custGeom>
                <a:avLst/>
                <a:gdLst>
                  <a:gd name="T0" fmla="*/ 47 w 20"/>
                  <a:gd name="T1" fmla="*/ 24 h 22"/>
                  <a:gd name="T2" fmla="*/ 28 w 20"/>
                  <a:gd name="T3" fmla="*/ 12 h 22"/>
                  <a:gd name="T4" fmla="*/ 14 w 20"/>
                  <a:gd name="T5" fmla="*/ 0 h 22"/>
                  <a:gd name="T6" fmla="*/ 31 w 20"/>
                  <a:gd name="T7" fmla="*/ 50 h 22"/>
                  <a:gd name="T8" fmla="*/ 47 w 20"/>
                  <a:gd name="T9" fmla="*/ 24 h 22"/>
                  <a:gd name="T10" fmla="*/ 0 60000 65536"/>
                  <a:gd name="T11" fmla="*/ 0 60000 65536"/>
                  <a:gd name="T12" fmla="*/ 0 60000 65536"/>
                  <a:gd name="T13" fmla="*/ 0 60000 65536"/>
                  <a:gd name="T14" fmla="*/ 0 60000 65536"/>
                  <a:gd name="T15" fmla="*/ 0 w 20"/>
                  <a:gd name="T16" fmla="*/ 0 h 22"/>
                  <a:gd name="T17" fmla="*/ 20 w 20"/>
                  <a:gd name="T18" fmla="*/ 22 h 22"/>
                </a:gdLst>
                <a:ahLst/>
                <a:cxnLst>
                  <a:cxn ang="T10">
                    <a:pos x="T0" y="T1"/>
                  </a:cxn>
                  <a:cxn ang="T11">
                    <a:pos x="T2" y="T3"/>
                  </a:cxn>
                  <a:cxn ang="T12">
                    <a:pos x="T4" y="T5"/>
                  </a:cxn>
                  <a:cxn ang="T13">
                    <a:pos x="T6" y="T7"/>
                  </a:cxn>
                  <a:cxn ang="T14">
                    <a:pos x="T8" y="T9"/>
                  </a:cxn>
                </a:cxnLst>
                <a:rect l="T15" t="T16" r="T17" b="T18"/>
                <a:pathLst>
                  <a:path w="20" h="22">
                    <a:moveTo>
                      <a:pt x="20" y="10"/>
                    </a:moveTo>
                    <a:cubicBezTo>
                      <a:pt x="17" y="8"/>
                      <a:pt x="16" y="5"/>
                      <a:pt x="12" y="5"/>
                    </a:cubicBezTo>
                    <a:cubicBezTo>
                      <a:pt x="9" y="5"/>
                      <a:pt x="12" y="0"/>
                      <a:pt x="6" y="0"/>
                    </a:cubicBezTo>
                    <a:cubicBezTo>
                      <a:pt x="0" y="4"/>
                      <a:pt x="13" y="22"/>
                      <a:pt x="13" y="21"/>
                    </a:cubicBezTo>
                    <a:cubicBezTo>
                      <a:pt x="15" y="14"/>
                      <a:pt x="19" y="12"/>
                      <a:pt x="20" y="10"/>
                    </a:cubicBezTo>
                    <a:close/>
                  </a:path>
                </a:pathLst>
              </a:custGeom>
              <a:solidFill>
                <a:srgbClr val="FCAEB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24" name="Freeform 337"/>
              <p:cNvSpPr>
                <a:spLocks/>
              </p:cNvSpPr>
              <p:nvPr/>
            </p:nvSpPr>
            <p:spPr bwMode="auto">
              <a:xfrm>
                <a:off x="2605" y="1118"/>
                <a:ext cx="194" cy="311"/>
              </a:xfrm>
              <a:custGeom>
                <a:avLst/>
                <a:gdLst>
                  <a:gd name="T0" fmla="*/ 132 w 82"/>
                  <a:gd name="T1" fmla="*/ 7 h 132"/>
                  <a:gd name="T2" fmla="*/ 147 w 82"/>
                  <a:gd name="T3" fmla="*/ 9 h 132"/>
                  <a:gd name="T4" fmla="*/ 154 w 82"/>
                  <a:gd name="T5" fmla="*/ 9 h 132"/>
                  <a:gd name="T6" fmla="*/ 163 w 82"/>
                  <a:gd name="T7" fmla="*/ 24 h 132"/>
                  <a:gd name="T8" fmla="*/ 149 w 82"/>
                  <a:gd name="T9" fmla="*/ 19 h 132"/>
                  <a:gd name="T10" fmla="*/ 142 w 82"/>
                  <a:gd name="T11" fmla="*/ 14 h 132"/>
                  <a:gd name="T12" fmla="*/ 144 w 82"/>
                  <a:gd name="T13" fmla="*/ 35 h 132"/>
                  <a:gd name="T14" fmla="*/ 161 w 82"/>
                  <a:gd name="T15" fmla="*/ 47 h 132"/>
                  <a:gd name="T16" fmla="*/ 168 w 82"/>
                  <a:gd name="T17" fmla="*/ 57 h 132"/>
                  <a:gd name="T18" fmla="*/ 177 w 82"/>
                  <a:gd name="T19" fmla="*/ 71 h 132"/>
                  <a:gd name="T20" fmla="*/ 185 w 82"/>
                  <a:gd name="T21" fmla="*/ 82 h 132"/>
                  <a:gd name="T22" fmla="*/ 189 w 82"/>
                  <a:gd name="T23" fmla="*/ 97 h 132"/>
                  <a:gd name="T24" fmla="*/ 185 w 82"/>
                  <a:gd name="T25" fmla="*/ 115 h 132"/>
                  <a:gd name="T26" fmla="*/ 192 w 82"/>
                  <a:gd name="T27" fmla="*/ 127 h 132"/>
                  <a:gd name="T28" fmla="*/ 189 w 82"/>
                  <a:gd name="T29" fmla="*/ 148 h 132"/>
                  <a:gd name="T30" fmla="*/ 177 w 82"/>
                  <a:gd name="T31" fmla="*/ 153 h 132"/>
                  <a:gd name="T32" fmla="*/ 170 w 82"/>
                  <a:gd name="T33" fmla="*/ 158 h 132"/>
                  <a:gd name="T34" fmla="*/ 156 w 82"/>
                  <a:gd name="T35" fmla="*/ 160 h 132"/>
                  <a:gd name="T36" fmla="*/ 142 w 82"/>
                  <a:gd name="T37" fmla="*/ 165 h 132"/>
                  <a:gd name="T38" fmla="*/ 135 w 82"/>
                  <a:gd name="T39" fmla="*/ 172 h 132"/>
                  <a:gd name="T40" fmla="*/ 125 w 82"/>
                  <a:gd name="T41" fmla="*/ 184 h 132"/>
                  <a:gd name="T42" fmla="*/ 116 w 82"/>
                  <a:gd name="T43" fmla="*/ 186 h 132"/>
                  <a:gd name="T44" fmla="*/ 99 w 82"/>
                  <a:gd name="T45" fmla="*/ 184 h 132"/>
                  <a:gd name="T46" fmla="*/ 92 w 82"/>
                  <a:gd name="T47" fmla="*/ 193 h 132"/>
                  <a:gd name="T48" fmla="*/ 90 w 82"/>
                  <a:gd name="T49" fmla="*/ 205 h 132"/>
                  <a:gd name="T50" fmla="*/ 80 w 82"/>
                  <a:gd name="T51" fmla="*/ 212 h 132"/>
                  <a:gd name="T52" fmla="*/ 66 w 82"/>
                  <a:gd name="T53" fmla="*/ 231 h 132"/>
                  <a:gd name="T54" fmla="*/ 50 w 82"/>
                  <a:gd name="T55" fmla="*/ 243 h 132"/>
                  <a:gd name="T56" fmla="*/ 43 w 82"/>
                  <a:gd name="T57" fmla="*/ 259 h 132"/>
                  <a:gd name="T58" fmla="*/ 50 w 82"/>
                  <a:gd name="T59" fmla="*/ 269 h 132"/>
                  <a:gd name="T60" fmla="*/ 50 w 82"/>
                  <a:gd name="T61" fmla="*/ 283 h 132"/>
                  <a:gd name="T62" fmla="*/ 45 w 82"/>
                  <a:gd name="T63" fmla="*/ 292 h 132"/>
                  <a:gd name="T64" fmla="*/ 38 w 82"/>
                  <a:gd name="T65" fmla="*/ 302 h 132"/>
                  <a:gd name="T66" fmla="*/ 24 w 82"/>
                  <a:gd name="T67" fmla="*/ 302 h 132"/>
                  <a:gd name="T68" fmla="*/ 12 w 82"/>
                  <a:gd name="T69" fmla="*/ 304 h 132"/>
                  <a:gd name="T70" fmla="*/ 0 w 82"/>
                  <a:gd name="T71" fmla="*/ 311 h 132"/>
                  <a:gd name="T72" fmla="*/ 40 w 82"/>
                  <a:gd name="T73" fmla="*/ 245 h 132"/>
                  <a:gd name="T74" fmla="*/ 50 w 82"/>
                  <a:gd name="T75" fmla="*/ 210 h 132"/>
                  <a:gd name="T76" fmla="*/ 66 w 82"/>
                  <a:gd name="T77" fmla="*/ 174 h 132"/>
                  <a:gd name="T78" fmla="*/ 85 w 82"/>
                  <a:gd name="T79" fmla="*/ 120 h 132"/>
                  <a:gd name="T80" fmla="*/ 92 w 82"/>
                  <a:gd name="T81" fmla="*/ 85 h 132"/>
                  <a:gd name="T82" fmla="*/ 111 w 82"/>
                  <a:gd name="T83" fmla="*/ 42 h 132"/>
                  <a:gd name="T84" fmla="*/ 130 w 82"/>
                  <a:gd name="T85" fmla="*/ 0 h 132"/>
                  <a:gd name="T86" fmla="*/ 132 w 82"/>
                  <a:gd name="T87" fmla="*/ 7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2"/>
                  <a:gd name="T133" fmla="*/ 0 h 132"/>
                  <a:gd name="T134" fmla="*/ 82 w 82"/>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2" h="132">
                    <a:moveTo>
                      <a:pt x="56" y="3"/>
                    </a:moveTo>
                    <a:cubicBezTo>
                      <a:pt x="59" y="4"/>
                      <a:pt x="60" y="1"/>
                      <a:pt x="62" y="4"/>
                    </a:cubicBezTo>
                    <a:cubicBezTo>
                      <a:pt x="63" y="3"/>
                      <a:pt x="65" y="3"/>
                      <a:pt x="65" y="4"/>
                    </a:cubicBezTo>
                    <a:cubicBezTo>
                      <a:pt x="70" y="6"/>
                      <a:pt x="70" y="9"/>
                      <a:pt x="69" y="10"/>
                    </a:cubicBezTo>
                    <a:cubicBezTo>
                      <a:pt x="68" y="10"/>
                      <a:pt x="64" y="11"/>
                      <a:pt x="63" y="8"/>
                    </a:cubicBezTo>
                    <a:cubicBezTo>
                      <a:pt x="63" y="6"/>
                      <a:pt x="61" y="8"/>
                      <a:pt x="60" y="6"/>
                    </a:cubicBezTo>
                    <a:cubicBezTo>
                      <a:pt x="56" y="7"/>
                      <a:pt x="56" y="14"/>
                      <a:pt x="61" y="15"/>
                    </a:cubicBezTo>
                    <a:cubicBezTo>
                      <a:pt x="65" y="15"/>
                      <a:pt x="63" y="22"/>
                      <a:pt x="68" y="20"/>
                    </a:cubicBezTo>
                    <a:cubicBezTo>
                      <a:pt x="69" y="19"/>
                      <a:pt x="67" y="23"/>
                      <a:pt x="71" y="24"/>
                    </a:cubicBezTo>
                    <a:cubicBezTo>
                      <a:pt x="73" y="23"/>
                      <a:pt x="76" y="27"/>
                      <a:pt x="75" y="30"/>
                    </a:cubicBezTo>
                    <a:cubicBezTo>
                      <a:pt x="74" y="32"/>
                      <a:pt x="78" y="31"/>
                      <a:pt x="78" y="35"/>
                    </a:cubicBezTo>
                    <a:cubicBezTo>
                      <a:pt x="78" y="40"/>
                      <a:pt x="81" y="39"/>
                      <a:pt x="80" y="41"/>
                    </a:cubicBezTo>
                    <a:cubicBezTo>
                      <a:pt x="79" y="43"/>
                      <a:pt x="76" y="46"/>
                      <a:pt x="78" y="49"/>
                    </a:cubicBezTo>
                    <a:cubicBezTo>
                      <a:pt x="79" y="50"/>
                      <a:pt x="81" y="52"/>
                      <a:pt x="81" y="54"/>
                    </a:cubicBezTo>
                    <a:cubicBezTo>
                      <a:pt x="80" y="58"/>
                      <a:pt x="82" y="62"/>
                      <a:pt x="80" y="63"/>
                    </a:cubicBezTo>
                    <a:cubicBezTo>
                      <a:pt x="80" y="64"/>
                      <a:pt x="81" y="65"/>
                      <a:pt x="75" y="65"/>
                    </a:cubicBezTo>
                    <a:cubicBezTo>
                      <a:pt x="75" y="65"/>
                      <a:pt x="75" y="68"/>
                      <a:pt x="72" y="67"/>
                    </a:cubicBezTo>
                    <a:cubicBezTo>
                      <a:pt x="70" y="70"/>
                      <a:pt x="69" y="66"/>
                      <a:pt x="66" y="68"/>
                    </a:cubicBezTo>
                    <a:cubicBezTo>
                      <a:pt x="64" y="69"/>
                      <a:pt x="65" y="70"/>
                      <a:pt x="60" y="70"/>
                    </a:cubicBezTo>
                    <a:cubicBezTo>
                      <a:pt x="59" y="70"/>
                      <a:pt x="59" y="73"/>
                      <a:pt x="57" y="73"/>
                    </a:cubicBezTo>
                    <a:cubicBezTo>
                      <a:pt x="57" y="78"/>
                      <a:pt x="53" y="75"/>
                      <a:pt x="53" y="78"/>
                    </a:cubicBezTo>
                    <a:cubicBezTo>
                      <a:pt x="52" y="80"/>
                      <a:pt x="50" y="79"/>
                      <a:pt x="49" y="79"/>
                    </a:cubicBezTo>
                    <a:cubicBezTo>
                      <a:pt x="46" y="81"/>
                      <a:pt x="45" y="77"/>
                      <a:pt x="42" y="78"/>
                    </a:cubicBezTo>
                    <a:cubicBezTo>
                      <a:pt x="40" y="79"/>
                      <a:pt x="42" y="83"/>
                      <a:pt x="39" y="82"/>
                    </a:cubicBezTo>
                    <a:cubicBezTo>
                      <a:pt x="38" y="84"/>
                      <a:pt x="41" y="86"/>
                      <a:pt x="38" y="87"/>
                    </a:cubicBezTo>
                    <a:cubicBezTo>
                      <a:pt x="36" y="86"/>
                      <a:pt x="36" y="90"/>
                      <a:pt x="34" y="90"/>
                    </a:cubicBezTo>
                    <a:cubicBezTo>
                      <a:pt x="26" y="91"/>
                      <a:pt x="32" y="94"/>
                      <a:pt x="28" y="98"/>
                    </a:cubicBezTo>
                    <a:cubicBezTo>
                      <a:pt x="25" y="101"/>
                      <a:pt x="20" y="99"/>
                      <a:pt x="21" y="103"/>
                    </a:cubicBezTo>
                    <a:cubicBezTo>
                      <a:pt x="16" y="106"/>
                      <a:pt x="21" y="108"/>
                      <a:pt x="18" y="110"/>
                    </a:cubicBezTo>
                    <a:cubicBezTo>
                      <a:pt x="14" y="113"/>
                      <a:pt x="21" y="112"/>
                      <a:pt x="21" y="114"/>
                    </a:cubicBezTo>
                    <a:cubicBezTo>
                      <a:pt x="21" y="116"/>
                      <a:pt x="26" y="119"/>
                      <a:pt x="21" y="120"/>
                    </a:cubicBezTo>
                    <a:cubicBezTo>
                      <a:pt x="24" y="123"/>
                      <a:pt x="22" y="126"/>
                      <a:pt x="19" y="124"/>
                    </a:cubicBezTo>
                    <a:cubicBezTo>
                      <a:pt x="20" y="127"/>
                      <a:pt x="17" y="125"/>
                      <a:pt x="16" y="128"/>
                    </a:cubicBezTo>
                    <a:cubicBezTo>
                      <a:pt x="13" y="132"/>
                      <a:pt x="13" y="127"/>
                      <a:pt x="10" y="128"/>
                    </a:cubicBezTo>
                    <a:cubicBezTo>
                      <a:pt x="10" y="130"/>
                      <a:pt x="7" y="127"/>
                      <a:pt x="5" y="129"/>
                    </a:cubicBezTo>
                    <a:cubicBezTo>
                      <a:pt x="5" y="132"/>
                      <a:pt x="0" y="128"/>
                      <a:pt x="0" y="132"/>
                    </a:cubicBezTo>
                    <a:cubicBezTo>
                      <a:pt x="0" y="115"/>
                      <a:pt x="13" y="115"/>
                      <a:pt x="17" y="104"/>
                    </a:cubicBezTo>
                    <a:cubicBezTo>
                      <a:pt x="17" y="98"/>
                      <a:pt x="18" y="94"/>
                      <a:pt x="21" y="89"/>
                    </a:cubicBezTo>
                    <a:cubicBezTo>
                      <a:pt x="22" y="85"/>
                      <a:pt x="26" y="77"/>
                      <a:pt x="28" y="74"/>
                    </a:cubicBezTo>
                    <a:cubicBezTo>
                      <a:pt x="34" y="65"/>
                      <a:pt x="31" y="61"/>
                      <a:pt x="36" y="51"/>
                    </a:cubicBezTo>
                    <a:cubicBezTo>
                      <a:pt x="39" y="44"/>
                      <a:pt x="39" y="45"/>
                      <a:pt x="39" y="36"/>
                    </a:cubicBezTo>
                    <a:cubicBezTo>
                      <a:pt x="39" y="29"/>
                      <a:pt x="45" y="24"/>
                      <a:pt x="47" y="18"/>
                    </a:cubicBezTo>
                    <a:cubicBezTo>
                      <a:pt x="48" y="14"/>
                      <a:pt x="52" y="1"/>
                      <a:pt x="55" y="0"/>
                    </a:cubicBezTo>
                    <a:cubicBezTo>
                      <a:pt x="54" y="1"/>
                      <a:pt x="54" y="3"/>
                      <a:pt x="56"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25" name="Freeform 338"/>
              <p:cNvSpPr>
                <a:spLocks/>
              </p:cNvSpPr>
              <p:nvPr/>
            </p:nvSpPr>
            <p:spPr bwMode="auto">
              <a:xfrm>
                <a:off x="2605" y="1118"/>
                <a:ext cx="194" cy="311"/>
              </a:xfrm>
              <a:custGeom>
                <a:avLst/>
                <a:gdLst>
                  <a:gd name="T0" fmla="*/ 132 w 82"/>
                  <a:gd name="T1" fmla="*/ 9 h 132"/>
                  <a:gd name="T2" fmla="*/ 147 w 82"/>
                  <a:gd name="T3" fmla="*/ 9 h 132"/>
                  <a:gd name="T4" fmla="*/ 154 w 82"/>
                  <a:gd name="T5" fmla="*/ 12 h 132"/>
                  <a:gd name="T6" fmla="*/ 163 w 82"/>
                  <a:gd name="T7" fmla="*/ 24 h 132"/>
                  <a:gd name="T8" fmla="*/ 151 w 82"/>
                  <a:gd name="T9" fmla="*/ 19 h 132"/>
                  <a:gd name="T10" fmla="*/ 142 w 82"/>
                  <a:gd name="T11" fmla="*/ 14 h 132"/>
                  <a:gd name="T12" fmla="*/ 142 w 82"/>
                  <a:gd name="T13" fmla="*/ 35 h 132"/>
                  <a:gd name="T14" fmla="*/ 161 w 82"/>
                  <a:gd name="T15" fmla="*/ 47 h 132"/>
                  <a:gd name="T16" fmla="*/ 168 w 82"/>
                  <a:gd name="T17" fmla="*/ 57 h 132"/>
                  <a:gd name="T18" fmla="*/ 175 w 82"/>
                  <a:gd name="T19" fmla="*/ 71 h 132"/>
                  <a:gd name="T20" fmla="*/ 185 w 82"/>
                  <a:gd name="T21" fmla="*/ 82 h 132"/>
                  <a:gd name="T22" fmla="*/ 187 w 82"/>
                  <a:gd name="T23" fmla="*/ 97 h 132"/>
                  <a:gd name="T24" fmla="*/ 185 w 82"/>
                  <a:gd name="T25" fmla="*/ 115 h 132"/>
                  <a:gd name="T26" fmla="*/ 189 w 82"/>
                  <a:gd name="T27" fmla="*/ 127 h 132"/>
                  <a:gd name="T28" fmla="*/ 189 w 82"/>
                  <a:gd name="T29" fmla="*/ 148 h 132"/>
                  <a:gd name="T30" fmla="*/ 177 w 82"/>
                  <a:gd name="T31" fmla="*/ 153 h 132"/>
                  <a:gd name="T32" fmla="*/ 170 w 82"/>
                  <a:gd name="T33" fmla="*/ 158 h 132"/>
                  <a:gd name="T34" fmla="*/ 156 w 82"/>
                  <a:gd name="T35" fmla="*/ 160 h 132"/>
                  <a:gd name="T36" fmla="*/ 142 w 82"/>
                  <a:gd name="T37" fmla="*/ 165 h 132"/>
                  <a:gd name="T38" fmla="*/ 135 w 82"/>
                  <a:gd name="T39" fmla="*/ 172 h 132"/>
                  <a:gd name="T40" fmla="*/ 123 w 82"/>
                  <a:gd name="T41" fmla="*/ 181 h 132"/>
                  <a:gd name="T42" fmla="*/ 116 w 82"/>
                  <a:gd name="T43" fmla="*/ 186 h 132"/>
                  <a:gd name="T44" fmla="*/ 99 w 82"/>
                  <a:gd name="T45" fmla="*/ 184 h 132"/>
                  <a:gd name="T46" fmla="*/ 92 w 82"/>
                  <a:gd name="T47" fmla="*/ 191 h 132"/>
                  <a:gd name="T48" fmla="*/ 90 w 82"/>
                  <a:gd name="T49" fmla="*/ 205 h 132"/>
                  <a:gd name="T50" fmla="*/ 80 w 82"/>
                  <a:gd name="T51" fmla="*/ 212 h 132"/>
                  <a:gd name="T52" fmla="*/ 64 w 82"/>
                  <a:gd name="T53" fmla="*/ 231 h 132"/>
                  <a:gd name="T54" fmla="*/ 47 w 82"/>
                  <a:gd name="T55" fmla="*/ 243 h 132"/>
                  <a:gd name="T56" fmla="*/ 43 w 82"/>
                  <a:gd name="T57" fmla="*/ 259 h 132"/>
                  <a:gd name="T58" fmla="*/ 50 w 82"/>
                  <a:gd name="T59" fmla="*/ 269 h 132"/>
                  <a:gd name="T60" fmla="*/ 50 w 82"/>
                  <a:gd name="T61" fmla="*/ 283 h 132"/>
                  <a:gd name="T62" fmla="*/ 45 w 82"/>
                  <a:gd name="T63" fmla="*/ 292 h 132"/>
                  <a:gd name="T64" fmla="*/ 38 w 82"/>
                  <a:gd name="T65" fmla="*/ 302 h 132"/>
                  <a:gd name="T66" fmla="*/ 24 w 82"/>
                  <a:gd name="T67" fmla="*/ 302 h 132"/>
                  <a:gd name="T68" fmla="*/ 12 w 82"/>
                  <a:gd name="T69" fmla="*/ 304 h 132"/>
                  <a:gd name="T70" fmla="*/ 0 w 82"/>
                  <a:gd name="T71" fmla="*/ 311 h 132"/>
                  <a:gd name="T72" fmla="*/ 38 w 82"/>
                  <a:gd name="T73" fmla="*/ 243 h 132"/>
                  <a:gd name="T74" fmla="*/ 47 w 82"/>
                  <a:gd name="T75" fmla="*/ 207 h 132"/>
                  <a:gd name="T76" fmla="*/ 66 w 82"/>
                  <a:gd name="T77" fmla="*/ 172 h 132"/>
                  <a:gd name="T78" fmla="*/ 83 w 82"/>
                  <a:gd name="T79" fmla="*/ 118 h 132"/>
                  <a:gd name="T80" fmla="*/ 90 w 82"/>
                  <a:gd name="T81" fmla="*/ 85 h 132"/>
                  <a:gd name="T82" fmla="*/ 109 w 82"/>
                  <a:gd name="T83" fmla="*/ 42 h 132"/>
                  <a:gd name="T84" fmla="*/ 130 w 82"/>
                  <a:gd name="T85" fmla="*/ 0 h 132"/>
                  <a:gd name="T86" fmla="*/ 132 w 82"/>
                  <a:gd name="T87" fmla="*/ 9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2"/>
                  <a:gd name="T133" fmla="*/ 0 h 132"/>
                  <a:gd name="T134" fmla="*/ 82 w 82"/>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2" h="132">
                    <a:moveTo>
                      <a:pt x="56" y="4"/>
                    </a:moveTo>
                    <a:cubicBezTo>
                      <a:pt x="59" y="5"/>
                      <a:pt x="60" y="2"/>
                      <a:pt x="62" y="4"/>
                    </a:cubicBezTo>
                    <a:cubicBezTo>
                      <a:pt x="63" y="3"/>
                      <a:pt x="65" y="4"/>
                      <a:pt x="65" y="5"/>
                    </a:cubicBezTo>
                    <a:cubicBezTo>
                      <a:pt x="70" y="6"/>
                      <a:pt x="70" y="9"/>
                      <a:pt x="69" y="10"/>
                    </a:cubicBezTo>
                    <a:cubicBezTo>
                      <a:pt x="68" y="10"/>
                      <a:pt x="64" y="10"/>
                      <a:pt x="64" y="8"/>
                    </a:cubicBezTo>
                    <a:cubicBezTo>
                      <a:pt x="63" y="6"/>
                      <a:pt x="61" y="7"/>
                      <a:pt x="60" y="6"/>
                    </a:cubicBezTo>
                    <a:cubicBezTo>
                      <a:pt x="55" y="6"/>
                      <a:pt x="56" y="15"/>
                      <a:pt x="60" y="15"/>
                    </a:cubicBezTo>
                    <a:cubicBezTo>
                      <a:pt x="65" y="15"/>
                      <a:pt x="63" y="22"/>
                      <a:pt x="68" y="20"/>
                    </a:cubicBezTo>
                    <a:cubicBezTo>
                      <a:pt x="68" y="20"/>
                      <a:pt x="67" y="23"/>
                      <a:pt x="71" y="24"/>
                    </a:cubicBezTo>
                    <a:cubicBezTo>
                      <a:pt x="73" y="23"/>
                      <a:pt x="75" y="27"/>
                      <a:pt x="74" y="30"/>
                    </a:cubicBezTo>
                    <a:cubicBezTo>
                      <a:pt x="74" y="32"/>
                      <a:pt x="78" y="31"/>
                      <a:pt x="78" y="35"/>
                    </a:cubicBezTo>
                    <a:cubicBezTo>
                      <a:pt x="78" y="41"/>
                      <a:pt x="81" y="39"/>
                      <a:pt x="79" y="41"/>
                    </a:cubicBezTo>
                    <a:cubicBezTo>
                      <a:pt x="78" y="43"/>
                      <a:pt x="76" y="46"/>
                      <a:pt x="78" y="49"/>
                    </a:cubicBezTo>
                    <a:cubicBezTo>
                      <a:pt x="79" y="50"/>
                      <a:pt x="81" y="52"/>
                      <a:pt x="80" y="54"/>
                    </a:cubicBezTo>
                    <a:cubicBezTo>
                      <a:pt x="79" y="58"/>
                      <a:pt x="82" y="62"/>
                      <a:pt x="80" y="63"/>
                    </a:cubicBezTo>
                    <a:cubicBezTo>
                      <a:pt x="80" y="64"/>
                      <a:pt x="81" y="65"/>
                      <a:pt x="75" y="65"/>
                    </a:cubicBezTo>
                    <a:cubicBezTo>
                      <a:pt x="75" y="65"/>
                      <a:pt x="75" y="68"/>
                      <a:pt x="72" y="67"/>
                    </a:cubicBezTo>
                    <a:cubicBezTo>
                      <a:pt x="70" y="70"/>
                      <a:pt x="69" y="66"/>
                      <a:pt x="66" y="68"/>
                    </a:cubicBezTo>
                    <a:cubicBezTo>
                      <a:pt x="64" y="69"/>
                      <a:pt x="65" y="70"/>
                      <a:pt x="60" y="70"/>
                    </a:cubicBezTo>
                    <a:cubicBezTo>
                      <a:pt x="58" y="70"/>
                      <a:pt x="59" y="73"/>
                      <a:pt x="57" y="73"/>
                    </a:cubicBezTo>
                    <a:cubicBezTo>
                      <a:pt x="57" y="78"/>
                      <a:pt x="53" y="75"/>
                      <a:pt x="52" y="77"/>
                    </a:cubicBezTo>
                    <a:cubicBezTo>
                      <a:pt x="52" y="79"/>
                      <a:pt x="50" y="79"/>
                      <a:pt x="49" y="79"/>
                    </a:cubicBezTo>
                    <a:cubicBezTo>
                      <a:pt x="45" y="80"/>
                      <a:pt x="45" y="77"/>
                      <a:pt x="42" y="78"/>
                    </a:cubicBezTo>
                    <a:cubicBezTo>
                      <a:pt x="40" y="79"/>
                      <a:pt x="41" y="82"/>
                      <a:pt x="39" y="81"/>
                    </a:cubicBezTo>
                    <a:cubicBezTo>
                      <a:pt x="38" y="84"/>
                      <a:pt x="40" y="85"/>
                      <a:pt x="38" y="87"/>
                    </a:cubicBezTo>
                    <a:cubicBezTo>
                      <a:pt x="35" y="85"/>
                      <a:pt x="36" y="90"/>
                      <a:pt x="34" y="90"/>
                    </a:cubicBezTo>
                    <a:cubicBezTo>
                      <a:pt x="26" y="91"/>
                      <a:pt x="32" y="94"/>
                      <a:pt x="27" y="98"/>
                    </a:cubicBezTo>
                    <a:cubicBezTo>
                      <a:pt x="24" y="101"/>
                      <a:pt x="20" y="98"/>
                      <a:pt x="20" y="103"/>
                    </a:cubicBezTo>
                    <a:cubicBezTo>
                      <a:pt x="15" y="105"/>
                      <a:pt x="20" y="108"/>
                      <a:pt x="18" y="110"/>
                    </a:cubicBezTo>
                    <a:cubicBezTo>
                      <a:pt x="13" y="113"/>
                      <a:pt x="21" y="112"/>
                      <a:pt x="21" y="114"/>
                    </a:cubicBezTo>
                    <a:cubicBezTo>
                      <a:pt x="21" y="117"/>
                      <a:pt x="26" y="119"/>
                      <a:pt x="21" y="120"/>
                    </a:cubicBezTo>
                    <a:cubicBezTo>
                      <a:pt x="24" y="123"/>
                      <a:pt x="22" y="125"/>
                      <a:pt x="19" y="124"/>
                    </a:cubicBezTo>
                    <a:cubicBezTo>
                      <a:pt x="20" y="127"/>
                      <a:pt x="17" y="125"/>
                      <a:pt x="16" y="128"/>
                    </a:cubicBezTo>
                    <a:cubicBezTo>
                      <a:pt x="13" y="131"/>
                      <a:pt x="13" y="127"/>
                      <a:pt x="10" y="128"/>
                    </a:cubicBezTo>
                    <a:cubicBezTo>
                      <a:pt x="10" y="130"/>
                      <a:pt x="7" y="127"/>
                      <a:pt x="5" y="129"/>
                    </a:cubicBezTo>
                    <a:cubicBezTo>
                      <a:pt x="4" y="131"/>
                      <a:pt x="0" y="128"/>
                      <a:pt x="0" y="132"/>
                    </a:cubicBezTo>
                    <a:cubicBezTo>
                      <a:pt x="0" y="115"/>
                      <a:pt x="12" y="113"/>
                      <a:pt x="16" y="103"/>
                    </a:cubicBezTo>
                    <a:cubicBezTo>
                      <a:pt x="16" y="97"/>
                      <a:pt x="18" y="94"/>
                      <a:pt x="20" y="88"/>
                    </a:cubicBezTo>
                    <a:cubicBezTo>
                      <a:pt x="22" y="84"/>
                      <a:pt x="25" y="76"/>
                      <a:pt x="28" y="73"/>
                    </a:cubicBezTo>
                    <a:cubicBezTo>
                      <a:pt x="33" y="64"/>
                      <a:pt x="30" y="60"/>
                      <a:pt x="35" y="50"/>
                    </a:cubicBezTo>
                    <a:cubicBezTo>
                      <a:pt x="38" y="43"/>
                      <a:pt x="38" y="45"/>
                      <a:pt x="38" y="36"/>
                    </a:cubicBezTo>
                    <a:cubicBezTo>
                      <a:pt x="39" y="29"/>
                      <a:pt x="44" y="24"/>
                      <a:pt x="46" y="18"/>
                    </a:cubicBezTo>
                    <a:cubicBezTo>
                      <a:pt x="47" y="14"/>
                      <a:pt x="52" y="1"/>
                      <a:pt x="55" y="0"/>
                    </a:cubicBezTo>
                    <a:cubicBezTo>
                      <a:pt x="54" y="1"/>
                      <a:pt x="54" y="3"/>
                      <a:pt x="56" y="4"/>
                    </a:cubicBezTo>
                    <a:close/>
                  </a:path>
                </a:pathLst>
              </a:custGeom>
              <a:solidFill>
                <a:srgbClr val="FAB4B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26" name="Freeform 339"/>
              <p:cNvSpPr>
                <a:spLocks/>
              </p:cNvSpPr>
              <p:nvPr/>
            </p:nvSpPr>
            <p:spPr bwMode="auto">
              <a:xfrm>
                <a:off x="2680" y="1132"/>
                <a:ext cx="116" cy="149"/>
              </a:xfrm>
              <a:custGeom>
                <a:avLst/>
                <a:gdLst>
                  <a:gd name="T0" fmla="*/ 66 w 49"/>
                  <a:gd name="T1" fmla="*/ 0 h 63"/>
                  <a:gd name="T2" fmla="*/ 66 w 49"/>
                  <a:gd name="T3" fmla="*/ 21 h 63"/>
                  <a:gd name="T4" fmla="*/ 85 w 49"/>
                  <a:gd name="T5" fmla="*/ 33 h 63"/>
                  <a:gd name="T6" fmla="*/ 92 w 49"/>
                  <a:gd name="T7" fmla="*/ 43 h 63"/>
                  <a:gd name="T8" fmla="*/ 99 w 49"/>
                  <a:gd name="T9" fmla="*/ 57 h 63"/>
                  <a:gd name="T10" fmla="*/ 109 w 49"/>
                  <a:gd name="T11" fmla="*/ 69 h 63"/>
                  <a:gd name="T12" fmla="*/ 111 w 49"/>
                  <a:gd name="T13" fmla="*/ 83 h 63"/>
                  <a:gd name="T14" fmla="*/ 109 w 49"/>
                  <a:gd name="T15" fmla="*/ 102 h 63"/>
                  <a:gd name="T16" fmla="*/ 114 w 49"/>
                  <a:gd name="T17" fmla="*/ 114 h 63"/>
                  <a:gd name="T18" fmla="*/ 114 w 49"/>
                  <a:gd name="T19" fmla="*/ 128 h 63"/>
                  <a:gd name="T20" fmla="*/ 95 w 49"/>
                  <a:gd name="T21" fmla="*/ 123 h 63"/>
                  <a:gd name="T22" fmla="*/ 43 w 49"/>
                  <a:gd name="T23" fmla="*/ 135 h 63"/>
                  <a:gd name="T24" fmla="*/ 33 w 49"/>
                  <a:gd name="T25" fmla="*/ 125 h 63"/>
                  <a:gd name="T26" fmla="*/ 24 w 49"/>
                  <a:gd name="T27" fmla="*/ 123 h 63"/>
                  <a:gd name="T28" fmla="*/ 5 w 49"/>
                  <a:gd name="T29" fmla="*/ 137 h 63"/>
                  <a:gd name="T30" fmla="*/ 19 w 49"/>
                  <a:gd name="T31" fmla="*/ 95 h 63"/>
                  <a:gd name="T32" fmla="*/ 38 w 49"/>
                  <a:gd name="T33" fmla="*/ 73 h 63"/>
                  <a:gd name="T34" fmla="*/ 28 w 49"/>
                  <a:gd name="T35" fmla="*/ 59 h 63"/>
                  <a:gd name="T36" fmla="*/ 52 w 49"/>
                  <a:gd name="T37" fmla="*/ 14 h 63"/>
                  <a:gd name="T38" fmla="*/ 66 w 49"/>
                  <a:gd name="T39" fmla="*/ 0 h 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
                  <a:gd name="T61" fmla="*/ 0 h 63"/>
                  <a:gd name="T62" fmla="*/ 49 w 49"/>
                  <a:gd name="T63" fmla="*/ 63 h 6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 h="63">
                    <a:moveTo>
                      <a:pt x="28" y="0"/>
                    </a:moveTo>
                    <a:cubicBezTo>
                      <a:pt x="23" y="1"/>
                      <a:pt x="24" y="9"/>
                      <a:pt x="28" y="9"/>
                    </a:cubicBezTo>
                    <a:cubicBezTo>
                      <a:pt x="33" y="9"/>
                      <a:pt x="31" y="16"/>
                      <a:pt x="36" y="14"/>
                    </a:cubicBezTo>
                    <a:cubicBezTo>
                      <a:pt x="36" y="14"/>
                      <a:pt x="35" y="17"/>
                      <a:pt x="39" y="18"/>
                    </a:cubicBezTo>
                    <a:cubicBezTo>
                      <a:pt x="41" y="17"/>
                      <a:pt x="43" y="21"/>
                      <a:pt x="42" y="24"/>
                    </a:cubicBezTo>
                    <a:cubicBezTo>
                      <a:pt x="42" y="26"/>
                      <a:pt x="46" y="25"/>
                      <a:pt x="46" y="29"/>
                    </a:cubicBezTo>
                    <a:cubicBezTo>
                      <a:pt x="46" y="35"/>
                      <a:pt x="49" y="33"/>
                      <a:pt x="47" y="35"/>
                    </a:cubicBezTo>
                    <a:cubicBezTo>
                      <a:pt x="46" y="37"/>
                      <a:pt x="44" y="40"/>
                      <a:pt x="46" y="43"/>
                    </a:cubicBezTo>
                    <a:cubicBezTo>
                      <a:pt x="47" y="44"/>
                      <a:pt x="49" y="46"/>
                      <a:pt x="48" y="48"/>
                    </a:cubicBezTo>
                    <a:cubicBezTo>
                      <a:pt x="48" y="50"/>
                      <a:pt x="48" y="52"/>
                      <a:pt x="48" y="54"/>
                    </a:cubicBezTo>
                    <a:cubicBezTo>
                      <a:pt x="48" y="56"/>
                      <a:pt x="43" y="56"/>
                      <a:pt x="40" y="52"/>
                    </a:cubicBezTo>
                    <a:cubicBezTo>
                      <a:pt x="35" y="46"/>
                      <a:pt x="14" y="63"/>
                      <a:pt x="18" y="57"/>
                    </a:cubicBezTo>
                    <a:cubicBezTo>
                      <a:pt x="20" y="53"/>
                      <a:pt x="10" y="59"/>
                      <a:pt x="14" y="53"/>
                    </a:cubicBezTo>
                    <a:cubicBezTo>
                      <a:pt x="15" y="50"/>
                      <a:pt x="14" y="47"/>
                      <a:pt x="10" y="52"/>
                    </a:cubicBezTo>
                    <a:cubicBezTo>
                      <a:pt x="5" y="57"/>
                      <a:pt x="2" y="60"/>
                      <a:pt x="2" y="58"/>
                    </a:cubicBezTo>
                    <a:cubicBezTo>
                      <a:pt x="0" y="51"/>
                      <a:pt x="3" y="43"/>
                      <a:pt x="8" y="40"/>
                    </a:cubicBezTo>
                    <a:cubicBezTo>
                      <a:pt x="17" y="33"/>
                      <a:pt x="24" y="27"/>
                      <a:pt x="16" y="31"/>
                    </a:cubicBezTo>
                    <a:cubicBezTo>
                      <a:pt x="9" y="35"/>
                      <a:pt x="11" y="31"/>
                      <a:pt x="12" y="25"/>
                    </a:cubicBezTo>
                    <a:cubicBezTo>
                      <a:pt x="15" y="15"/>
                      <a:pt x="21" y="13"/>
                      <a:pt x="22" y="6"/>
                    </a:cubicBezTo>
                    <a:cubicBezTo>
                      <a:pt x="23" y="4"/>
                      <a:pt x="25" y="0"/>
                      <a:pt x="28" y="0"/>
                    </a:cubicBezTo>
                    <a:close/>
                  </a:path>
                </a:pathLst>
              </a:custGeom>
              <a:solidFill>
                <a:srgbClr val="FABEC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27" name="Freeform 340"/>
              <p:cNvSpPr>
                <a:spLocks/>
              </p:cNvSpPr>
              <p:nvPr/>
            </p:nvSpPr>
            <p:spPr bwMode="auto">
              <a:xfrm>
                <a:off x="2619" y="1359"/>
                <a:ext cx="38" cy="63"/>
              </a:xfrm>
              <a:custGeom>
                <a:avLst/>
                <a:gdLst>
                  <a:gd name="T0" fmla="*/ 10 w 16"/>
                  <a:gd name="T1" fmla="*/ 21 h 27"/>
                  <a:gd name="T2" fmla="*/ 7 w 16"/>
                  <a:gd name="T3" fmla="*/ 33 h 27"/>
                  <a:gd name="T4" fmla="*/ 7 w 16"/>
                  <a:gd name="T5" fmla="*/ 42 h 27"/>
                  <a:gd name="T6" fmla="*/ 14 w 16"/>
                  <a:gd name="T7" fmla="*/ 51 h 27"/>
                  <a:gd name="T8" fmla="*/ 17 w 16"/>
                  <a:gd name="T9" fmla="*/ 61 h 27"/>
                  <a:gd name="T10" fmla="*/ 24 w 16"/>
                  <a:gd name="T11" fmla="*/ 56 h 27"/>
                  <a:gd name="T12" fmla="*/ 26 w 16"/>
                  <a:gd name="T13" fmla="*/ 49 h 27"/>
                  <a:gd name="T14" fmla="*/ 31 w 16"/>
                  <a:gd name="T15" fmla="*/ 44 h 27"/>
                  <a:gd name="T16" fmla="*/ 36 w 16"/>
                  <a:gd name="T17" fmla="*/ 37 h 27"/>
                  <a:gd name="T18" fmla="*/ 36 w 16"/>
                  <a:gd name="T19" fmla="*/ 30 h 27"/>
                  <a:gd name="T20" fmla="*/ 31 w 16"/>
                  <a:gd name="T21" fmla="*/ 26 h 27"/>
                  <a:gd name="T22" fmla="*/ 24 w 16"/>
                  <a:gd name="T23" fmla="*/ 23 h 27"/>
                  <a:gd name="T24" fmla="*/ 24 w 16"/>
                  <a:gd name="T25" fmla="*/ 2 h 27"/>
                  <a:gd name="T26" fmla="*/ 10 w 16"/>
                  <a:gd name="T27" fmla="*/ 21 h 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
                  <a:gd name="T43" fmla="*/ 0 h 27"/>
                  <a:gd name="T44" fmla="*/ 16 w 16"/>
                  <a:gd name="T45" fmla="*/ 27 h 2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 h="27">
                    <a:moveTo>
                      <a:pt x="4" y="9"/>
                    </a:moveTo>
                    <a:cubicBezTo>
                      <a:pt x="2" y="11"/>
                      <a:pt x="5" y="12"/>
                      <a:pt x="3" y="14"/>
                    </a:cubicBezTo>
                    <a:cubicBezTo>
                      <a:pt x="2" y="14"/>
                      <a:pt x="0" y="16"/>
                      <a:pt x="3" y="18"/>
                    </a:cubicBezTo>
                    <a:cubicBezTo>
                      <a:pt x="4" y="19"/>
                      <a:pt x="3" y="24"/>
                      <a:pt x="6" y="22"/>
                    </a:cubicBezTo>
                    <a:cubicBezTo>
                      <a:pt x="5" y="24"/>
                      <a:pt x="7" y="26"/>
                      <a:pt x="7" y="26"/>
                    </a:cubicBezTo>
                    <a:cubicBezTo>
                      <a:pt x="9" y="27"/>
                      <a:pt x="9" y="24"/>
                      <a:pt x="10" y="24"/>
                    </a:cubicBezTo>
                    <a:cubicBezTo>
                      <a:pt x="11" y="23"/>
                      <a:pt x="11" y="23"/>
                      <a:pt x="11" y="21"/>
                    </a:cubicBezTo>
                    <a:cubicBezTo>
                      <a:pt x="11" y="19"/>
                      <a:pt x="12" y="18"/>
                      <a:pt x="13" y="19"/>
                    </a:cubicBezTo>
                    <a:cubicBezTo>
                      <a:pt x="15" y="20"/>
                      <a:pt x="13" y="17"/>
                      <a:pt x="15" y="16"/>
                    </a:cubicBezTo>
                    <a:cubicBezTo>
                      <a:pt x="16" y="16"/>
                      <a:pt x="15" y="15"/>
                      <a:pt x="15" y="13"/>
                    </a:cubicBezTo>
                    <a:cubicBezTo>
                      <a:pt x="15" y="11"/>
                      <a:pt x="14" y="11"/>
                      <a:pt x="13" y="11"/>
                    </a:cubicBezTo>
                    <a:cubicBezTo>
                      <a:pt x="12" y="11"/>
                      <a:pt x="11" y="11"/>
                      <a:pt x="10" y="10"/>
                    </a:cubicBezTo>
                    <a:cubicBezTo>
                      <a:pt x="10" y="10"/>
                      <a:pt x="12" y="0"/>
                      <a:pt x="10" y="1"/>
                    </a:cubicBezTo>
                    <a:cubicBezTo>
                      <a:pt x="9" y="3"/>
                      <a:pt x="7" y="8"/>
                      <a:pt x="4" y="9"/>
                    </a:cubicBezTo>
                    <a:close/>
                  </a:path>
                </a:pathLst>
              </a:custGeom>
              <a:solidFill>
                <a:srgbClr val="EDB0B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28" name="Freeform 341"/>
              <p:cNvSpPr>
                <a:spLocks/>
              </p:cNvSpPr>
              <p:nvPr/>
            </p:nvSpPr>
            <p:spPr bwMode="auto">
              <a:xfrm>
                <a:off x="2640" y="1266"/>
                <a:ext cx="156" cy="116"/>
              </a:xfrm>
              <a:custGeom>
                <a:avLst/>
                <a:gdLst>
                  <a:gd name="T0" fmla="*/ 151 w 66"/>
                  <a:gd name="T1" fmla="*/ 5 h 49"/>
                  <a:gd name="T2" fmla="*/ 142 w 66"/>
                  <a:gd name="T3" fmla="*/ 5 h 49"/>
                  <a:gd name="T4" fmla="*/ 135 w 66"/>
                  <a:gd name="T5" fmla="*/ 9 h 49"/>
                  <a:gd name="T6" fmla="*/ 121 w 66"/>
                  <a:gd name="T7" fmla="*/ 12 h 49"/>
                  <a:gd name="T8" fmla="*/ 106 w 66"/>
                  <a:gd name="T9" fmla="*/ 17 h 49"/>
                  <a:gd name="T10" fmla="*/ 99 w 66"/>
                  <a:gd name="T11" fmla="*/ 24 h 49"/>
                  <a:gd name="T12" fmla="*/ 87 w 66"/>
                  <a:gd name="T13" fmla="*/ 33 h 49"/>
                  <a:gd name="T14" fmla="*/ 80 w 66"/>
                  <a:gd name="T15" fmla="*/ 38 h 49"/>
                  <a:gd name="T16" fmla="*/ 64 w 66"/>
                  <a:gd name="T17" fmla="*/ 36 h 49"/>
                  <a:gd name="T18" fmla="*/ 57 w 66"/>
                  <a:gd name="T19" fmla="*/ 43 h 49"/>
                  <a:gd name="T20" fmla="*/ 54 w 66"/>
                  <a:gd name="T21" fmla="*/ 57 h 49"/>
                  <a:gd name="T22" fmla="*/ 45 w 66"/>
                  <a:gd name="T23" fmla="*/ 64 h 49"/>
                  <a:gd name="T24" fmla="*/ 28 w 66"/>
                  <a:gd name="T25" fmla="*/ 83 h 49"/>
                  <a:gd name="T26" fmla="*/ 12 w 66"/>
                  <a:gd name="T27" fmla="*/ 95 h 49"/>
                  <a:gd name="T28" fmla="*/ 7 w 66"/>
                  <a:gd name="T29" fmla="*/ 111 h 49"/>
                  <a:gd name="T30" fmla="*/ 2 w 66"/>
                  <a:gd name="T31" fmla="*/ 116 h 49"/>
                  <a:gd name="T32" fmla="*/ 2 w 66"/>
                  <a:gd name="T33" fmla="*/ 95 h 49"/>
                  <a:gd name="T34" fmla="*/ 12 w 66"/>
                  <a:gd name="T35" fmla="*/ 59 h 49"/>
                  <a:gd name="T36" fmla="*/ 24 w 66"/>
                  <a:gd name="T37" fmla="*/ 38 h 49"/>
                  <a:gd name="T38" fmla="*/ 33 w 66"/>
                  <a:gd name="T39" fmla="*/ 31 h 49"/>
                  <a:gd name="T40" fmla="*/ 45 w 66"/>
                  <a:gd name="T41" fmla="*/ 21 h 49"/>
                  <a:gd name="T42" fmla="*/ 85 w 66"/>
                  <a:gd name="T43" fmla="*/ 9 h 49"/>
                  <a:gd name="T44" fmla="*/ 118 w 66"/>
                  <a:gd name="T45" fmla="*/ 5 h 49"/>
                  <a:gd name="T46" fmla="*/ 137 w 66"/>
                  <a:gd name="T47" fmla="*/ 2 h 49"/>
                  <a:gd name="T48" fmla="*/ 151 w 66"/>
                  <a:gd name="T49" fmla="*/ 5 h 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6"/>
                  <a:gd name="T76" fmla="*/ 0 h 49"/>
                  <a:gd name="T77" fmla="*/ 66 w 66"/>
                  <a:gd name="T78" fmla="*/ 49 h 4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6" h="49">
                    <a:moveTo>
                      <a:pt x="64" y="2"/>
                    </a:moveTo>
                    <a:cubicBezTo>
                      <a:pt x="63" y="2"/>
                      <a:pt x="62" y="2"/>
                      <a:pt x="60" y="2"/>
                    </a:cubicBezTo>
                    <a:cubicBezTo>
                      <a:pt x="60" y="2"/>
                      <a:pt x="60" y="5"/>
                      <a:pt x="57" y="4"/>
                    </a:cubicBezTo>
                    <a:cubicBezTo>
                      <a:pt x="55" y="7"/>
                      <a:pt x="54" y="3"/>
                      <a:pt x="51" y="5"/>
                    </a:cubicBezTo>
                    <a:cubicBezTo>
                      <a:pt x="49" y="6"/>
                      <a:pt x="50" y="7"/>
                      <a:pt x="45" y="7"/>
                    </a:cubicBezTo>
                    <a:cubicBezTo>
                      <a:pt x="43" y="7"/>
                      <a:pt x="44" y="10"/>
                      <a:pt x="42" y="10"/>
                    </a:cubicBezTo>
                    <a:cubicBezTo>
                      <a:pt x="42" y="15"/>
                      <a:pt x="38" y="12"/>
                      <a:pt x="37" y="14"/>
                    </a:cubicBezTo>
                    <a:cubicBezTo>
                      <a:pt x="37" y="16"/>
                      <a:pt x="35" y="16"/>
                      <a:pt x="34" y="16"/>
                    </a:cubicBezTo>
                    <a:cubicBezTo>
                      <a:pt x="30" y="17"/>
                      <a:pt x="30" y="14"/>
                      <a:pt x="27" y="15"/>
                    </a:cubicBezTo>
                    <a:cubicBezTo>
                      <a:pt x="25" y="16"/>
                      <a:pt x="26" y="19"/>
                      <a:pt x="24" y="18"/>
                    </a:cubicBezTo>
                    <a:cubicBezTo>
                      <a:pt x="23" y="21"/>
                      <a:pt x="25" y="22"/>
                      <a:pt x="23" y="24"/>
                    </a:cubicBezTo>
                    <a:cubicBezTo>
                      <a:pt x="20" y="22"/>
                      <a:pt x="21" y="27"/>
                      <a:pt x="19" y="27"/>
                    </a:cubicBezTo>
                    <a:cubicBezTo>
                      <a:pt x="11" y="28"/>
                      <a:pt x="17" y="31"/>
                      <a:pt x="12" y="35"/>
                    </a:cubicBezTo>
                    <a:cubicBezTo>
                      <a:pt x="9" y="38"/>
                      <a:pt x="5" y="35"/>
                      <a:pt x="5" y="40"/>
                    </a:cubicBezTo>
                    <a:cubicBezTo>
                      <a:pt x="0" y="42"/>
                      <a:pt x="5" y="45"/>
                      <a:pt x="3" y="47"/>
                    </a:cubicBezTo>
                    <a:cubicBezTo>
                      <a:pt x="2" y="48"/>
                      <a:pt x="1" y="49"/>
                      <a:pt x="1" y="49"/>
                    </a:cubicBezTo>
                    <a:cubicBezTo>
                      <a:pt x="0" y="47"/>
                      <a:pt x="0" y="41"/>
                      <a:pt x="1" y="40"/>
                    </a:cubicBezTo>
                    <a:cubicBezTo>
                      <a:pt x="1" y="34"/>
                      <a:pt x="3" y="31"/>
                      <a:pt x="5" y="25"/>
                    </a:cubicBezTo>
                    <a:cubicBezTo>
                      <a:pt x="6" y="23"/>
                      <a:pt x="8" y="18"/>
                      <a:pt x="10" y="16"/>
                    </a:cubicBezTo>
                    <a:cubicBezTo>
                      <a:pt x="13" y="13"/>
                      <a:pt x="14" y="14"/>
                      <a:pt x="14" y="13"/>
                    </a:cubicBezTo>
                    <a:cubicBezTo>
                      <a:pt x="12" y="10"/>
                      <a:pt x="15" y="9"/>
                      <a:pt x="19" y="9"/>
                    </a:cubicBezTo>
                    <a:cubicBezTo>
                      <a:pt x="25" y="10"/>
                      <a:pt x="31" y="4"/>
                      <a:pt x="36" y="4"/>
                    </a:cubicBezTo>
                    <a:cubicBezTo>
                      <a:pt x="42" y="5"/>
                      <a:pt x="45" y="0"/>
                      <a:pt x="50" y="2"/>
                    </a:cubicBezTo>
                    <a:cubicBezTo>
                      <a:pt x="52" y="3"/>
                      <a:pt x="55" y="1"/>
                      <a:pt x="58" y="1"/>
                    </a:cubicBezTo>
                    <a:cubicBezTo>
                      <a:pt x="63" y="0"/>
                      <a:pt x="66" y="0"/>
                      <a:pt x="64" y="2"/>
                    </a:cubicBezTo>
                    <a:close/>
                  </a:path>
                </a:pathLst>
              </a:custGeom>
              <a:solidFill>
                <a:srgbClr val="FCBDC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29" name="Freeform 342"/>
              <p:cNvSpPr>
                <a:spLocks/>
              </p:cNvSpPr>
              <p:nvPr/>
            </p:nvSpPr>
            <p:spPr bwMode="auto">
              <a:xfrm>
                <a:off x="2607" y="1382"/>
                <a:ext cx="21" cy="43"/>
              </a:xfrm>
              <a:custGeom>
                <a:avLst/>
                <a:gdLst>
                  <a:gd name="T0" fmla="*/ 16 w 9"/>
                  <a:gd name="T1" fmla="*/ 2 h 18"/>
                  <a:gd name="T2" fmla="*/ 7 w 9"/>
                  <a:gd name="T3" fmla="*/ 14 h 18"/>
                  <a:gd name="T4" fmla="*/ 0 w 9"/>
                  <a:gd name="T5" fmla="*/ 38 h 18"/>
                  <a:gd name="T6" fmla="*/ 9 w 9"/>
                  <a:gd name="T7" fmla="*/ 41 h 18"/>
                  <a:gd name="T8" fmla="*/ 16 w 9"/>
                  <a:gd name="T9" fmla="*/ 38 h 18"/>
                  <a:gd name="T10" fmla="*/ 16 w 9"/>
                  <a:gd name="T11" fmla="*/ 31 h 18"/>
                  <a:gd name="T12" fmla="*/ 16 w 9"/>
                  <a:gd name="T13" fmla="*/ 22 h 18"/>
                  <a:gd name="T14" fmla="*/ 14 w 9"/>
                  <a:gd name="T15" fmla="*/ 14 h 18"/>
                  <a:gd name="T16" fmla="*/ 16 w 9"/>
                  <a:gd name="T17" fmla="*/ 10 h 18"/>
                  <a:gd name="T18" fmla="*/ 19 w 9"/>
                  <a:gd name="T19" fmla="*/ 2 h 18"/>
                  <a:gd name="T20" fmla="*/ 16 w 9"/>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18"/>
                  <a:gd name="T35" fmla="*/ 9 w 9"/>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18">
                    <a:moveTo>
                      <a:pt x="7" y="1"/>
                    </a:moveTo>
                    <a:cubicBezTo>
                      <a:pt x="5" y="3"/>
                      <a:pt x="4" y="4"/>
                      <a:pt x="3" y="6"/>
                    </a:cubicBezTo>
                    <a:cubicBezTo>
                      <a:pt x="1" y="8"/>
                      <a:pt x="0" y="13"/>
                      <a:pt x="0" y="16"/>
                    </a:cubicBezTo>
                    <a:cubicBezTo>
                      <a:pt x="0" y="17"/>
                      <a:pt x="3" y="18"/>
                      <a:pt x="4" y="17"/>
                    </a:cubicBezTo>
                    <a:cubicBezTo>
                      <a:pt x="4" y="15"/>
                      <a:pt x="6" y="16"/>
                      <a:pt x="7" y="16"/>
                    </a:cubicBezTo>
                    <a:cubicBezTo>
                      <a:pt x="8" y="16"/>
                      <a:pt x="8" y="15"/>
                      <a:pt x="7" y="13"/>
                    </a:cubicBezTo>
                    <a:cubicBezTo>
                      <a:pt x="6" y="11"/>
                      <a:pt x="9" y="10"/>
                      <a:pt x="7" y="9"/>
                    </a:cubicBezTo>
                    <a:cubicBezTo>
                      <a:pt x="6" y="8"/>
                      <a:pt x="5" y="7"/>
                      <a:pt x="6" y="6"/>
                    </a:cubicBezTo>
                    <a:cubicBezTo>
                      <a:pt x="6" y="5"/>
                      <a:pt x="5" y="5"/>
                      <a:pt x="7" y="4"/>
                    </a:cubicBezTo>
                    <a:cubicBezTo>
                      <a:pt x="7" y="4"/>
                      <a:pt x="8" y="3"/>
                      <a:pt x="8" y="1"/>
                    </a:cubicBezTo>
                    <a:cubicBezTo>
                      <a:pt x="8" y="1"/>
                      <a:pt x="8" y="0"/>
                      <a:pt x="7" y="1"/>
                    </a:cubicBezTo>
                    <a:close/>
                  </a:path>
                </a:pathLst>
              </a:custGeom>
              <a:solidFill>
                <a:srgbClr val="F0BDC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30" name="Freeform 343"/>
              <p:cNvSpPr>
                <a:spLocks/>
              </p:cNvSpPr>
              <p:nvPr/>
            </p:nvSpPr>
            <p:spPr bwMode="auto">
              <a:xfrm>
                <a:off x="2640" y="1271"/>
                <a:ext cx="135" cy="97"/>
              </a:xfrm>
              <a:custGeom>
                <a:avLst/>
                <a:gdLst>
                  <a:gd name="T0" fmla="*/ 133 w 57"/>
                  <a:gd name="T1" fmla="*/ 5 h 41"/>
                  <a:gd name="T2" fmla="*/ 121 w 57"/>
                  <a:gd name="T3" fmla="*/ 7 h 41"/>
                  <a:gd name="T4" fmla="*/ 107 w 57"/>
                  <a:gd name="T5" fmla="*/ 12 h 41"/>
                  <a:gd name="T6" fmla="*/ 99 w 57"/>
                  <a:gd name="T7" fmla="*/ 19 h 41"/>
                  <a:gd name="T8" fmla="*/ 88 w 57"/>
                  <a:gd name="T9" fmla="*/ 28 h 41"/>
                  <a:gd name="T10" fmla="*/ 81 w 57"/>
                  <a:gd name="T11" fmla="*/ 33 h 41"/>
                  <a:gd name="T12" fmla="*/ 64 w 57"/>
                  <a:gd name="T13" fmla="*/ 31 h 41"/>
                  <a:gd name="T14" fmla="*/ 57 w 57"/>
                  <a:gd name="T15" fmla="*/ 38 h 41"/>
                  <a:gd name="T16" fmla="*/ 54 w 57"/>
                  <a:gd name="T17" fmla="*/ 52 h 41"/>
                  <a:gd name="T18" fmla="*/ 45 w 57"/>
                  <a:gd name="T19" fmla="*/ 59 h 41"/>
                  <a:gd name="T20" fmla="*/ 28 w 57"/>
                  <a:gd name="T21" fmla="*/ 78 h 41"/>
                  <a:gd name="T22" fmla="*/ 12 w 57"/>
                  <a:gd name="T23" fmla="*/ 90 h 41"/>
                  <a:gd name="T24" fmla="*/ 7 w 57"/>
                  <a:gd name="T25" fmla="*/ 97 h 41"/>
                  <a:gd name="T26" fmla="*/ 9 w 57"/>
                  <a:gd name="T27" fmla="*/ 71 h 41"/>
                  <a:gd name="T28" fmla="*/ 19 w 57"/>
                  <a:gd name="T29" fmla="*/ 57 h 41"/>
                  <a:gd name="T30" fmla="*/ 28 w 57"/>
                  <a:gd name="T31" fmla="*/ 52 h 41"/>
                  <a:gd name="T32" fmla="*/ 28 w 57"/>
                  <a:gd name="T33" fmla="*/ 50 h 41"/>
                  <a:gd name="T34" fmla="*/ 24 w 57"/>
                  <a:gd name="T35" fmla="*/ 40 h 41"/>
                  <a:gd name="T36" fmla="*/ 36 w 57"/>
                  <a:gd name="T37" fmla="*/ 31 h 41"/>
                  <a:gd name="T38" fmla="*/ 38 w 57"/>
                  <a:gd name="T39" fmla="*/ 28 h 41"/>
                  <a:gd name="T40" fmla="*/ 38 w 57"/>
                  <a:gd name="T41" fmla="*/ 21 h 41"/>
                  <a:gd name="T42" fmla="*/ 57 w 57"/>
                  <a:gd name="T43" fmla="*/ 26 h 41"/>
                  <a:gd name="T44" fmla="*/ 57 w 57"/>
                  <a:gd name="T45" fmla="*/ 19 h 41"/>
                  <a:gd name="T46" fmla="*/ 66 w 57"/>
                  <a:gd name="T47" fmla="*/ 17 h 41"/>
                  <a:gd name="T48" fmla="*/ 73 w 57"/>
                  <a:gd name="T49" fmla="*/ 14 h 41"/>
                  <a:gd name="T50" fmla="*/ 81 w 57"/>
                  <a:gd name="T51" fmla="*/ 14 h 41"/>
                  <a:gd name="T52" fmla="*/ 99 w 57"/>
                  <a:gd name="T53" fmla="*/ 9 h 41"/>
                  <a:gd name="T54" fmla="*/ 114 w 57"/>
                  <a:gd name="T55" fmla="*/ 5 h 41"/>
                  <a:gd name="T56" fmla="*/ 126 w 57"/>
                  <a:gd name="T57" fmla="*/ 5 h 41"/>
                  <a:gd name="T58" fmla="*/ 133 w 57"/>
                  <a:gd name="T59" fmla="*/ 5 h 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
                  <a:gd name="T91" fmla="*/ 0 h 41"/>
                  <a:gd name="T92" fmla="*/ 57 w 57"/>
                  <a:gd name="T93" fmla="*/ 41 h 4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 h="41">
                    <a:moveTo>
                      <a:pt x="56" y="2"/>
                    </a:moveTo>
                    <a:cubicBezTo>
                      <a:pt x="55" y="5"/>
                      <a:pt x="54" y="1"/>
                      <a:pt x="51" y="3"/>
                    </a:cubicBezTo>
                    <a:cubicBezTo>
                      <a:pt x="49" y="4"/>
                      <a:pt x="50" y="5"/>
                      <a:pt x="45" y="5"/>
                    </a:cubicBezTo>
                    <a:cubicBezTo>
                      <a:pt x="43" y="5"/>
                      <a:pt x="44" y="8"/>
                      <a:pt x="42" y="8"/>
                    </a:cubicBezTo>
                    <a:cubicBezTo>
                      <a:pt x="42" y="13"/>
                      <a:pt x="38" y="10"/>
                      <a:pt x="37" y="12"/>
                    </a:cubicBezTo>
                    <a:cubicBezTo>
                      <a:pt x="37" y="14"/>
                      <a:pt x="35" y="14"/>
                      <a:pt x="34" y="14"/>
                    </a:cubicBezTo>
                    <a:cubicBezTo>
                      <a:pt x="30" y="15"/>
                      <a:pt x="30" y="12"/>
                      <a:pt x="27" y="13"/>
                    </a:cubicBezTo>
                    <a:cubicBezTo>
                      <a:pt x="25" y="14"/>
                      <a:pt x="26" y="17"/>
                      <a:pt x="24" y="16"/>
                    </a:cubicBezTo>
                    <a:cubicBezTo>
                      <a:pt x="23" y="19"/>
                      <a:pt x="25" y="20"/>
                      <a:pt x="23" y="22"/>
                    </a:cubicBezTo>
                    <a:cubicBezTo>
                      <a:pt x="20" y="20"/>
                      <a:pt x="21" y="25"/>
                      <a:pt x="19" y="25"/>
                    </a:cubicBezTo>
                    <a:cubicBezTo>
                      <a:pt x="11" y="26"/>
                      <a:pt x="17" y="29"/>
                      <a:pt x="12" y="33"/>
                    </a:cubicBezTo>
                    <a:cubicBezTo>
                      <a:pt x="9" y="36"/>
                      <a:pt x="5" y="33"/>
                      <a:pt x="5" y="38"/>
                    </a:cubicBezTo>
                    <a:cubicBezTo>
                      <a:pt x="3" y="38"/>
                      <a:pt x="3" y="40"/>
                      <a:pt x="3" y="41"/>
                    </a:cubicBezTo>
                    <a:cubicBezTo>
                      <a:pt x="0" y="36"/>
                      <a:pt x="1" y="31"/>
                      <a:pt x="4" y="30"/>
                    </a:cubicBezTo>
                    <a:cubicBezTo>
                      <a:pt x="8" y="28"/>
                      <a:pt x="6" y="26"/>
                      <a:pt x="8" y="24"/>
                    </a:cubicBezTo>
                    <a:cubicBezTo>
                      <a:pt x="9" y="20"/>
                      <a:pt x="11" y="28"/>
                      <a:pt x="12" y="22"/>
                    </a:cubicBezTo>
                    <a:cubicBezTo>
                      <a:pt x="12" y="21"/>
                      <a:pt x="12" y="21"/>
                      <a:pt x="12" y="21"/>
                    </a:cubicBezTo>
                    <a:cubicBezTo>
                      <a:pt x="12" y="18"/>
                      <a:pt x="10" y="20"/>
                      <a:pt x="10" y="17"/>
                    </a:cubicBezTo>
                    <a:cubicBezTo>
                      <a:pt x="10" y="17"/>
                      <a:pt x="11" y="11"/>
                      <a:pt x="15" y="13"/>
                    </a:cubicBezTo>
                    <a:cubicBezTo>
                      <a:pt x="16" y="14"/>
                      <a:pt x="18" y="13"/>
                      <a:pt x="16" y="12"/>
                    </a:cubicBezTo>
                    <a:cubicBezTo>
                      <a:pt x="15" y="11"/>
                      <a:pt x="15" y="9"/>
                      <a:pt x="16" y="9"/>
                    </a:cubicBezTo>
                    <a:cubicBezTo>
                      <a:pt x="20" y="7"/>
                      <a:pt x="21" y="11"/>
                      <a:pt x="24" y="11"/>
                    </a:cubicBezTo>
                    <a:cubicBezTo>
                      <a:pt x="25" y="11"/>
                      <a:pt x="22" y="9"/>
                      <a:pt x="24" y="8"/>
                    </a:cubicBezTo>
                    <a:cubicBezTo>
                      <a:pt x="25" y="7"/>
                      <a:pt x="26" y="6"/>
                      <a:pt x="28" y="7"/>
                    </a:cubicBezTo>
                    <a:cubicBezTo>
                      <a:pt x="33" y="9"/>
                      <a:pt x="33" y="8"/>
                      <a:pt x="31" y="6"/>
                    </a:cubicBezTo>
                    <a:cubicBezTo>
                      <a:pt x="30" y="4"/>
                      <a:pt x="32" y="3"/>
                      <a:pt x="34" y="6"/>
                    </a:cubicBezTo>
                    <a:cubicBezTo>
                      <a:pt x="35" y="7"/>
                      <a:pt x="41" y="7"/>
                      <a:pt x="42" y="4"/>
                    </a:cubicBezTo>
                    <a:cubicBezTo>
                      <a:pt x="43" y="0"/>
                      <a:pt x="48" y="3"/>
                      <a:pt x="48" y="2"/>
                    </a:cubicBezTo>
                    <a:cubicBezTo>
                      <a:pt x="49" y="0"/>
                      <a:pt x="51" y="0"/>
                      <a:pt x="53" y="2"/>
                    </a:cubicBezTo>
                    <a:cubicBezTo>
                      <a:pt x="55" y="3"/>
                      <a:pt x="57" y="1"/>
                      <a:pt x="56" y="2"/>
                    </a:cubicBezTo>
                    <a:close/>
                  </a:path>
                </a:pathLst>
              </a:custGeom>
              <a:solidFill>
                <a:srgbClr val="F7C1C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31" name="Freeform 344"/>
              <p:cNvSpPr>
                <a:spLocks/>
              </p:cNvSpPr>
              <p:nvPr/>
            </p:nvSpPr>
            <p:spPr bwMode="auto">
              <a:xfrm>
                <a:off x="2666" y="1311"/>
                <a:ext cx="21" cy="31"/>
              </a:xfrm>
              <a:custGeom>
                <a:avLst/>
                <a:gdLst>
                  <a:gd name="T0" fmla="*/ 5 w 9"/>
                  <a:gd name="T1" fmla="*/ 14 h 13"/>
                  <a:gd name="T2" fmla="*/ 2 w 9"/>
                  <a:gd name="T3" fmla="*/ 21 h 13"/>
                  <a:gd name="T4" fmla="*/ 9 w 9"/>
                  <a:gd name="T5" fmla="*/ 24 h 13"/>
                  <a:gd name="T6" fmla="*/ 19 w 9"/>
                  <a:gd name="T7" fmla="*/ 14 h 13"/>
                  <a:gd name="T8" fmla="*/ 2 w 9"/>
                  <a:gd name="T9" fmla="*/ 7 h 13"/>
                  <a:gd name="T10" fmla="*/ 5 w 9"/>
                  <a:gd name="T11" fmla="*/ 14 h 13"/>
                  <a:gd name="T12" fmla="*/ 0 60000 65536"/>
                  <a:gd name="T13" fmla="*/ 0 60000 65536"/>
                  <a:gd name="T14" fmla="*/ 0 60000 65536"/>
                  <a:gd name="T15" fmla="*/ 0 60000 65536"/>
                  <a:gd name="T16" fmla="*/ 0 60000 65536"/>
                  <a:gd name="T17" fmla="*/ 0 60000 65536"/>
                  <a:gd name="T18" fmla="*/ 0 w 9"/>
                  <a:gd name="T19" fmla="*/ 0 h 13"/>
                  <a:gd name="T20" fmla="*/ 9 w 9"/>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 h="13">
                    <a:moveTo>
                      <a:pt x="2" y="6"/>
                    </a:moveTo>
                    <a:cubicBezTo>
                      <a:pt x="2" y="7"/>
                      <a:pt x="1" y="8"/>
                      <a:pt x="1" y="9"/>
                    </a:cubicBezTo>
                    <a:cubicBezTo>
                      <a:pt x="1" y="13"/>
                      <a:pt x="3" y="10"/>
                      <a:pt x="4" y="10"/>
                    </a:cubicBezTo>
                    <a:cubicBezTo>
                      <a:pt x="6" y="7"/>
                      <a:pt x="9" y="9"/>
                      <a:pt x="8" y="6"/>
                    </a:cubicBezTo>
                    <a:cubicBezTo>
                      <a:pt x="7" y="3"/>
                      <a:pt x="0" y="0"/>
                      <a:pt x="1" y="3"/>
                    </a:cubicBezTo>
                    <a:cubicBezTo>
                      <a:pt x="2" y="4"/>
                      <a:pt x="2" y="5"/>
                      <a:pt x="2" y="6"/>
                    </a:cubicBezTo>
                    <a:close/>
                  </a:path>
                </a:pathLst>
              </a:custGeom>
              <a:solidFill>
                <a:srgbClr val="F2C6D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32" name="Freeform 345"/>
              <p:cNvSpPr>
                <a:spLocks/>
              </p:cNvSpPr>
              <p:nvPr/>
            </p:nvSpPr>
            <p:spPr bwMode="auto">
              <a:xfrm>
                <a:off x="2692" y="1290"/>
                <a:ext cx="24" cy="19"/>
              </a:xfrm>
              <a:custGeom>
                <a:avLst/>
                <a:gdLst>
                  <a:gd name="T0" fmla="*/ 7 w 10"/>
                  <a:gd name="T1" fmla="*/ 2 h 8"/>
                  <a:gd name="T2" fmla="*/ 5 w 10"/>
                  <a:gd name="T3" fmla="*/ 7 h 8"/>
                  <a:gd name="T4" fmla="*/ 5 w 10"/>
                  <a:gd name="T5" fmla="*/ 14 h 8"/>
                  <a:gd name="T6" fmla="*/ 7 w 10"/>
                  <a:gd name="T7" fmla="*/ 14 h 8"/>
                  <a:gd name="T8" fmla="*/ 19 w 10"/>
                  <a:gd name="T9" fmla="*/ 12 h 8"/>
                  <a:gd name="T10" fmla="*/ 22 w 10"/>
                  <a:gd name="T11" fmla="*/ 7 h 8"/>
                  <a:gd name="T12" fmla="*/ 12 w 10"/>
                  <a:gd name="T13" fmla="*/ 0 h 8"/>
                  <a:gd name="T14" fmla="*/ 7 w 10"/>
                  <a:gd name="T15" fmla="*/ 2 h 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8"/>
                  <a:gd name="T26" fmla="*/ 10 w 10"/>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8">
                    <a:moveTo>
                      <a:pt x="3" y="1"/>
                    </a:moveTo>
                    <a:cubicBezTo>
                      <a:pt x="4" y="3"/>
                      <a:pt x="3" y="3"/>
                      <a:pt x="2" y="3"/>
                    </a:cubicBezTo>
                    <a:cubicBezTo>
                      <a:pt x="1" y="3"/>
                      <a:pt x="0" y="4"/>
                      <a:pt x="2" y="6"/>
                    </a:cubicBezTo>
                    <a:cubicBezTo>
                      <a:pt x="3" y="8"/>
                      <a:pt x="3" y="7"/>
                      <a:pt x="3" y="6"/>
                    </a:cubicBezTo>
                    <a:cubicBezTo>
                      <a:pt x="4" y="4"/>
                      <a:pt x="6" y="4"/>
                      <a:pt x="8" y="5"/>
                    </a:cubicBezTo>
                    <a:cubicBezTo>
                      <a:pt x="10" y="6"/>
                      <a:pt x="10" y="3"/>
                      <a:pt x="9" y="3"/>
                    </a:cubicBezTo>
                    <a:cubicBezTo>
                      <a:pt x="8" y="2"/>
                      <a:pt x="6" y="1"/>
                      <a:pt x="5" y="0"/>
                    </a:cubicBezTo>
                    <a:cubicBezTo>
                      <a:pt x="3" y="0"/>
                      <a:pt x="3" y="1"/>
                      <a:pt x="3" y="1"/>
                    </a:cubicBezTo>
                    <a:close/>
                  </a:path>
                </a:pathLst>
              </a:custGeom>
              <a:solidFill>
                <a:srgbClr val="F2C6D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33" name="Freeform 346"/>
              <p:cNvSpPr>
                <a:spLocks/>
              </p:cNvSpPr>
              <p:nvPr/>
            </p:nvSpPr>
            <p:spPr bwMode="auto">
              <a:xfrm>
                <a:off x="2645" y="1342"/>
                <a:ext cx="21" cy="19"/>
              </a:xfrm>
              <a:custGeom>
                <a:avLst/>
                <a:gdLst>
                  <a:gd name="T0" fmla="*/ 14 w 9"/>
                  <a:gd name="T1" fmla="*/ 10 h 8"/>
                  <a:gd name="T2" fmla="*/ 7 w 9"/>
                  <a:gd name="T3" fmla="*/ 14 h 8"/>
                  <a:gd name="T4" fmla="*/ 2 w 9"/>
                  <a:gd name="T5" fmla="*/ 14 h 8"/>
                  <a:gd name="T6" fmla="*/ 2 w 9"/>
                  <a:gd name="T7" fmla="*/ 2 h 8"/>
                  <a:gd name="T8" fmla="*/ 16 w 9"/>
                  <a:gd name="T9" fmla="*/ 2 h 8"/>
                  <a:gd name="T10" fmla="*/ 14 w 9"/>
                  <a:gd name="T11" fmla="*/ 10 h 8"/>
                  <a:gd name="T12" fmla="*/ 0 60000 65536"/>
                  <a:gd name="T13" fmla="*/ 0 60000 65536"/>
                  <a:gd name="T14" fmla="*/ 0 60000 65536"/>
                  <a:gd name="T15" fmla="*/ 0 60000 65536"/>
                  <a:gd name="T16" fmla="*/ 0 60000 65536"/>
                  <a:gd name="T17" fmla="*/ 0 60000 65536"/>
                  <a:gd name="T18" fmla="*/ 0 w 9"/>
                  <a:gd name="T19" fmla="*/ 0 h 8"/>
                  <a:gd name="T20" fmla="*/ 9 w 9"/>
                  <a:gd name="T21" fmla="*/ 8 h 8"/>
                </a:gdLst>
                <a:ahLst/>
                <a:cxnLst>
                  <a:cxn ang="T12">
                    <a:pos x="T0" y="T1"/>
                  </a:cxn>
                  <a:cxn ang="T13">
                    <a:pos x="T2" y="T3"/>
                  </a:cxn>
                  <a:cxn ang="T14">
                    <a:pos x="T4" y="T5"/>
                  </a:cxn>
                  <a:cxn ang="T15">
                    <a:pos x="T6" y="T7"/>
                  </a:cxn>
                  <a:cxn ang="T16">
                    <a:pos x="T8" y="T9"/>
                  </a:cxn>
                  <a:cxn ang="T17">
                    <a:pos x="T10" y="T11"/>
                  </a:cxn>
                </a:cxnLst>
                <a:rect l="T18" t="T19" r="T20" b="T21"/>
                <a:pathLst>
                  <a:path w="9" h="8">
                    <a:moveTo>
                      <a:pt x="6" y="4"/>
                    </a:moveTo>
                    <a:cubicBezTo>
                      <a:pt x="3" y="5"/>
                      <a:pt x="3" y="5"/>
                      <a:pt x="3" y="6"/>
                    </a:cubicBezTo>
                    <a:cubicBezTo>
                      <a:pt x="3" y="7"/>
                      <a:pt x="1" y="8"/>
                      <a:pt x="1" y="6"/>
                    </a:cubicBezTo>
                    <a:cubicBezTo>
                      <a:pt x="0" y="4"/>
                      <a:pt x="0" y="2"/>
                      <a:pt x="1" y="1"/>
                    </a:cubicBezTo>
                    <a:cubicBezTo>
                      <a:pt x="2" y="0"/>
                      <a:pt x="6" y="1"/>
                      <a:pt x="7" y="1"/>
                    </a:cubicBezTo>
                    <a:cubicBezTo>
                      <a:pt x="9" y="2"/>
                      <a:pt x="9" y="4"/>
                      <a:pt x="6" y="4"/>
                    </a:cubicBezTo>
                    <a:close/>
                  </a:path>
                </a:pathLst>
              </a:custGeom>
              <a:solidFill>
                <a:srgbClr val="F2C6D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34" name="Freeform 347"/>
              <p:cNvSpPr>
                <a:spLocks/>
              </p:cNvSpPr>
              <p:nvPr/>
            </p:nvSpPr>
            <p:spPr bwMode="auto">
              <a:xfrm>
                <a:off x="2607" y="1394"/>
                <a:ext cx="21" cy="31"/>
              </a:xfrm>
              <a:custGeom>
                <a:avLst/>
                <a:gdLst>
                  <a:gd name="T0" fmla="*/ 14 w 9"/>
                  <a:gd name="T1" fmla="*/ 24 h 13"/>
                  <a:gd name="T2" fmla="*/ 7 w 9"/>
                  <a:gd name="T3" fmla="*/ 26 h 13"/>
                  <a:gd name="T4" fmla="*/ 2 w 9"/>
                  <a:gd name="T5" fmla="*/ 24 h 13"/>
                  <a:gd name="T6" fmla="*/ 2 w 9"/>
                  <a:gd name="T7" fmla="*/ 12 h 13"/>
                  <a:gd name="T8" fmla="*/ 9 w 9"/>
                  <a:gd name="T9" fmla="*/ 5 h 13"/>
                  <a:gd name="T10" fmla="*/ 14 w 9"/>
                  <a:gd name="T11" fmla="*/ 24 h 13"/>
                  <a:gd name="T12" fmla="*/ 0 60000 65536"/>
                  <a:gd name="T13" fmla="*/ 0 60000 65536"/>
                  <a:gd name="T14" fmla="*/ 0 60000 65536"/>
                  <a:gd name="T15" fmla="*/ 0 60000 65536"/>
                  <a:gd name="T16" fmla="*/ 0 60000 65536"/>
                  <a:gd name="T17" fmla="*/ 0 60000 65536"/>
                  <a:gd name="T18" fmla="*/ 0 w 9"/>
                  <a:gd name="T19" fmla="*/ 0 h 13"/>
                  <a:gd name="T20" fmla="*/ 9 w 9"/>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9" h="13">
                    <a:moveTo>
                      <a:pt x="6" y="10"/>
                    </a:moveTo>
                    <a:cubicBezTo>
                      <a:pt x="5" y="10"/>
                      <a:pt x="4" y="9"/>
                      <a:pt x="3" y="11"/>
                    </a:cubicBezTo>
                    <a:cubicBezTo>
                      <a:pt x="3" y="11"/>
                      <a:pt x="1" y="13"/>
                      <a:pt x="1" y="10"/>
                    </a:cubicBezTo>
                    <a:cubicBezTo>
                      <a:pt x="0" y="8"/>
                      <a:pt x="1" y="7"/>
                      <a:pt x="1" y="5"/>
                    </a:cubicBezTo>
                    <a:cubicBezTo>
                      <a:pt x="3" y="0"/>
                      <a:pt x="4" y="1"/>
                      <a:pt x="4" y="2"/>
                    </a:cubicBezTo>
                    <a:cubicBezTo>
                      <a:pt x="5" y="6"/>
                      <a:pt x="9" y="10"/>
                      <a:pt x="6" y="10"/>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35" name="Freeform 348"/>
              <p:cNvSpPr>
                <a:spLocks/>
              </p:cNvSpPr>
              <p:nvPr/>
            </p:nvSpPr>
            <p:spPr bwMode="auto">
              <a:xfrm>
                <a:off x="2702" y="1137"/>
                <a:ext cx="94" cy="129"/>
              </a:xfrm>
              <a:custGeom>
                <a:avLst/>
                <a:gdLst>
                  <a:gd name="T0" fmla="*/ 40 w 40"/>
                  <a:gd name="T1" fmla="*/ 12 h 55"/>
                  <a:gd name="T2" fmla="*/ 45 w 40"/>
                  <a:gd name="T3" fmla="*/ 16 h 55"/>
                  <a:gd name="T4" fmla="*/ 63 w 40"/>
                  <a:gd name="T5" fmla="*/ 28 h 55"/>
                  <a:gd name="T6" fmla="*/ 70 w 40"/>
                  <a:gd name="T7" fmla="*/ 38 h 55"/>
                  <a:gd name="T8" fmla="*/ 78 w 40"/>
                  <a:gd name="T9" fmla="*/ 52 h 55"/>
                  <a:gd name="T10" fmla="*/ 87 w 40"/>
                  <a:gd name="T11" fmla="*/ 63 h 55"/>
                  <a:gd name="T12" fmla="*/ 89 w 40"/>
                  <a:gd name="T13" fmla="*/ 77 h 55"/>
                  <a:gd name="T14" fmla="*/ 87 w 40"/>
                  <a:gd name="T15" fmla="*/ 96 h 55"/>
                  <a:gd name="T16" fmla="*/ 92 w 40"/>
                  <a:gd name="T17" fmla="*/ 108 h 55"/>
                  <a:gd name="T18" fmla="*/ 92 w 40"/>
                  <a:gd name="T19" fmla="*/ 115 h 55"/>
                  <a:gd name="T20" fmla="*/ 78 w 40"/>
                  <a:gd name="T21" fmla="*/ 113 h 55"/>
                  <a:gd name="T22" fmla="*/ 63 w 40"/>
                  <a:gd name="T23" fmla="*/ 108 h 55"/>
                  <a:gd name="T24" fmla="*/ 33 w 40"/>
                  <a:gd name="T25" fmla="*/ 115 h 55"/>
                  <a:gd name="T26" fmla="*/ 21 w 40"/>
                  <a:gd name="T27" fmla="*/ 96 h 55"/>
                  <a:gd name="T28" fmla="*/ 14 w 40"/>
                  <a:gd name="T29" fmla="*/ 82 h 55"/>
                  <a:gd name="T30" fmla="*/ 28 w 40"/>
                  <a:gd name="T31" fmla="*/ 59 h 55"/>
                  <a:gd name="T32" fmla="*/ 24 w 40"/>
                  <a:gd name="T33" fmla="*/ 42 h 55"/>
                  <a:gd name="T34" fmla="*/ 31 w 40"/>
                  <a:gd name="T35" fmla="*/ 19 h 55"/>
                  <a:gd name="T36" fmla="*/ 33 w 40"/>
                  <a:gd name="T37" fmla="*/ 7 h 55"/>
                  <a:gd name="T38" fmla="*/ 38 w 40"/>
                  <a:gd name="T39" fmla="*/ 5 h 55"/>
                  <a:gd name="T40" fmla="*/ 40 w 40"/>
                  <a:gd name="T41" fmla="*/ 12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
                  <a:gd name="T64" fmla="*/ 0 h 55"/>
                  <a:gd name="T65" fmla="*/ 40 w 40"/>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 h="55">
                    <a:moveTo>
                      <a:pt x="17" y="5"/>
                    </a:moveTo>
                    <a:cubicBezTo>
                      <a:pt x="17" y="6"/>
                      <a:pt x="18" y="7"/>
                      <a:pt x="19" y="7"/>
                    </a:cubicBezTo>
                    <a:cubicBezTo>
                      <a:pt x="24" y="7"/>
                      <a:pt x="22" y="14"/>
                      <a:pt x="27" y="12"/>
                    </a:cubicBezTo>
                    <a:cubicBezTo>
                      <a:pt x="27" y="12"/>
                      <a:pt x="26" y="15"/>
                      <a:pt x="30" y="16"/>
                    </a:cubicBezTo>
                    <a:cubicBezTo>
                      <a:pt x="32" y="15"/>
                      <a:pt x="34" y="19"/>
                      <a:pt x="33" y="22"/>
                    </a:cubicBezTo>
                    <a:cubicBezTo>
                      <a:pt x="33" y="24"/>
                      <a:pt x="37" y="23"/>
                      <a:pt x="37" y="27"/>
                    </a:cubicBezTo>
                    <a:cubicBezTo>
                      <a:pt x="37" y="33"/>
                      <a:pt x="40" y="31"/>
                      <a:pt x="38" y="33"/>
                    </a:cubicBezTo>
                    <a:cubicBezTo>
                      <a:pt x="37" y="35"/>
                      <a:pt x="35" y="38"/>
                      <a:pt x="37" y="41"/>
                    </a:cubicBezTo>
                    <a:cubicBezTo>
                      <a:pt x="38" y="42"/>
                      <a:pt x="40" y="44"/>
                      <a:pt x="39" y="46"/>
                    </a:cubicBezTo>
                    <a:cubicBezTo>
                      <a:pt x="39" y="47"/>
                      <a:pt x="39" y="48"/>
                      <a:pt x="39" y="49"/>
                    </a:cubicBezTo>
                    <a:cubicBezTo>
                      <a:pt x="39" y="55"/>
                      <a:pt x="33" y="51"/>
                      <a:pt x="33" y="48"/>
                    </a:cubicBezTo>
                    <a:cubicBezTo>
                      <a:pt x="33" y="45"/>
                      <a:pt x="30" y="48"/>
                      <a:pt x="27" y="46"/>
                    </a:cubicBezTo>
                    <a:cubicBezTo>
                      <a:pt x="23" y="42"/>
                      <a:pt x="19" y="45"/>
                      <a:pt x="14" y="49"/>
                    </a:cubicBezTo>
                    <a:cubicBezTo>
                      <a:pt x="8" y="54"/>
                      <a:pt x="14" y="40"/>
                      <a:pt x="9" y="41"/>
                    </a:cubicBezTo>
                    <a:cubicBezTo>
                      <a:pt x="0" y="44"/>
                      <a:pt x="2" y="38"/>
                      <a:pt x="6" y="35"/>
                    </a:cubicBezTo>
                    <a:cubicBezTo>
                      <a:pt x="10" y="31"/>
                      <a:pt x="15" y="27"/>
                      <a:pt x="12" y="25"/>
                    </a:cubicBezTo>
                    <a:cubicBezTo>
                      <a:pt x="7" y="24"/>
                      <a:pt x="14" y="20"/>
                      <a:pt x="10" y="18"/>
                    </a:cubicBezTo>
                    <a:cubicBezTo>
                      <a:pt x="7" y="17"/>
                      <a:pt x="11" y="13"/>
                      <a:pt x="13" y="8"/>
                    </a:cubicBezTo>
                    <a:cubicBezTo>
                      <a:pt x="14" y="6"/>
                      <a:pt x="14" y="4"/>
                      <a:pt x="14" y="3"/>
                    </a:cubicBezTo>
                    <a:cubicBezTo>
                      <a:pt x="14" y="1"/>
                      <a:pt x="16" y="0"/>
                      <a:pt x="16" y="2"/>
                    </a:cubicBezTo>
                    <a:cubicBezTo>
                      <a:pt x="16" y="4"/>
                      <a:pt x="16" y="4"/>
                      <a:pt x="17" y="5"/>
                    </a:cubicBezTo>
                    <a:close/>
                  </a:path>
                </a:pathLst>
              </a:custGeom>
              <a:solidFill>
                <a:srgbClr val="F2C4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36" name="Freeform 349"/>
              <p:cNvSpPr>
                <a:spLocks/>
              </p:cNvSpPr>
              <p:nvPr/>
            </p:nvSpPr>
            <p:spPr bwMode="auto">
              <a:xfrm>
                <a:off x="2671" y="1252"/>
                <a:ext cx="123" cy="38"/>
              </a:xfrm>
              <a:custGeom>
                <a:avLst/>
                <a:gdLst>
                  <a:gd name="T0" fmla="*/ 121 w 52"/>
                  <a:gd name="T1" fmla="*/ 14 h 16"/>
                  <a:gd name="T2" fmla="*/ 121 w 52"/>
                  <a:gd name="T3" fmla="*/ 12 h 16"/>
                  <a:gd name="T4" fmla="*/ 99 w 52"/>
                  <a:gd name="T5" fmla="*/ 5 h 16"/>
                  <a:gd name="T6" fmla="*/ 78 w 52"/>
                  <a:gd name="T7" fmla="*/ 12 h 16"/>
                  <a:gd name="T8" fmla="*/ 62 w 52"/>
                  <a:gd name="T9" fmla="*/ 14 h 16"/>
                  <a:gd name="T10" fmla="*/ 47 w 52"/>
                  <a:gd name="T11" fmla="*/ 17 h 16"/>
                  <a:gd name="T12" fmla="*/ 35 w 52"/>
                  <a:gd name="T13" fmla="*/ 12 h 16"/>
                  <a:gd name="T14" fmla="*/ 21 w 52"/>
                  <a:gd name="T15" fmla="*/ 21 h 16"/>
                  <a:gd name="T16" fmla="*/ 7 w 52"/>
                  <a:gd name="T17" fmla="*/ 26 h 16"/>
                  <a:gd name="T18" fmla="*/ 7 w 52"/>
                  <a:gd name="T19" fmla="*/ 36 h 16"/>
                  <a:gd name="T20" fmla="*/ 24 w 52"/>
                  <a:gd name="T21" fmla="*/ 33 h 16"/>
                  <a:gd name="T22" fmla="*/ 40 w 52"/>
                  <a:gd name="T23" fmla="*/ 24 h 16"/>
                  <a:gd name="T24" fmla="*/ 62 w 52"/>
                  <a:gd name="T25" fmla="*/ 21 h 16"/>
                  <a:gd name="T26" fmla="*/ 78 w 52"/>
                  <a:gd name="T27" fmla="*/ 14 h 16"/>
                  <a:gd name="T28" fmla="*/ 106 w 52"/>
                  <a:gd name="T29" fmla="*/ 14 h 16"/>
                  <a:gd name="T30" fmla="*/ 121 w 52"/>
                  <a:gd name="T31" fmla="*/ 14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
                  <a:gd name="T49" fmla="*/ 0 h 16"/>
                  <a:gd name="T50" fmla="*/ 52 w 52"/>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 h="16">
                    <a:moveTo>
                      <a:pt x="51" y="6"/>
                    </a:moveTo>
                    <a:cubicBezTo>
                      <a:pt x="52" y="6"/>
                      <a:pt x="52" y="5"/>
                      <a:pt x="51" y="5"/>
                    </a:cubicBezTo>
                    <a:cubicBezTo>
                      <a:pt x="48" y="5"/>
                      <a:pt x="45" y="4"/>
                      <a:pt x="42" y="2"/>
                    </a:cubicBezTo>
                    <a:cubicBezTo>
                      <a:pt x="39" y="0"/>
                      <a:pt x="35" y="3"/>
                      <a:pt x="33" y="5"/>
                    </a:cubicBezTo>
                    <a:cubicBezTo>
                      <a:pt x="31" y="6"/>
                      <a:pt x="29" y="4"/>
                      <a:pt x="26" y="6"/>
                    </a:cubicBezTo>
                    <a:cubicBezTo>
                      <a:pt x="24" y="8"/>
                      <a:pt x="21" y="9"/>
                      <a:pt x="20" y="7"/>
                    </a:cubicBezTo>
                    <a:cubicBezTo>
                      <a:pt x="20" y="5"/>
                      <a:pt x="15" y="8"/>
                      <a:pt x="15" y="5"/>
                    </a:cubicBezTo>
                    <a:cubicBezTo>
                      <a:pt x="16" y="2"/>
                      <a:pt x="12" y="4"/>
                      <a:pt x="9" y="9"/>
                    </a:cubicBezTo>
                    <a:cubicBezTo>
                      <a:pt x="7" y="11"/>
                      <a:pt x="5" y="8"/>
                      <a:pt x="3" y="11"/>
                    </a:cubicBezTo>
                    <a:cubicBezTo>
                      <a:pt x="3" y="11"/>
                      <a:pt x="0" y="16"/>
                      <a:pt x="3" y="15"/>
                    </a:cubicBezTo>
                    <a:cubicBezTo>
                      <a:pt x="5" y="14"/>
                      <a:pt x="7" y="16"/>
                      <a:pt x="10" y="14"/>
                    </a:cubicBezTo>
                    <a:cubicBezTo>
                      <a:pt x="12" y="13"/>
                      <a:pt x="14" y="13"/>
                      <a:pt x="17" y="10"/>
                    </a:cubicBezTo>
                    <a:cubicBezTo>
                      <a:pt x="18" y="9"/>
                      <a:pt x="22" y="10"/>
                      <a:pt x="26" y="9"/>
                    </a:cubicBezTo>
                    <a:cubicBezTo>
                      <a:pt x="27" y="9"/>
                      <a:pt x="32" y="8"/>
                      <a:pt x="33" y="6"/>
                    </a:cubicBezTo>
                    <a:cubicBezTo>
                      <a:pt x="35" y="5"/>
                      <a:pt x="38" y="8"/>
                      <a:pt x="45" y="6"/>
                    </a:cubicBezTo>
                    <a:cubicBezTo>
                      <a:pt x="47" y="5"/>
                      <a:pt x="50" y="5"/>
                      <a:pt x="51" y="6"/>
                    </a:cubicBezTo>
                    <a:close/>
                  </a:path>
                </a:pathLst>
              </a:custGeom>
              <a:solidFill>
                <a:srgbClr val="FAA5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37" name="Freeform 350"/>
              <p:cNvSpPr>
                <a:spLocks/>
              </p:cNvSpPr>
              <p:nvPr/>
            </p:nvSpPr>
            <p:spPr bwMode="auto">
              <a:xfrm>
                <a:off x="2711" y="1120"/>
                <a:ext cx="33" cy="43"/>
              </a:xfrm>
              <a:custGeom>
                <a:avLst/>
                <a:gdLst>
                  <a:gd name="T0" fmla="*/ 21 w 14"/>
                  <a:gd name="T1" fmla="*/ 0 h 18"/>
                  <a:gd name="T2" fmla="*/ 21 w 14"/>
                  <a:gd name="T3" fmla="*/ 2 h 18"/>
                  <a:gd name="T4" fmla="*/ 28 w 14"/>
                  <a:gd name="T5" fmla="*/ 7 h 18"/>
                  <a:gd name="T6" fmla="*/ 24 w 14"/>
                  <a:gd name="T7" fmla="*/ 17 h 18"/>
                  <a:gd name="T8" fmla="*/ 12 w 14"/>
                  <a:gd name="T9" fmla="*/ 26 h 18"/>
                  <a:gd name="T10" fmla="*/ 5 w 14"/>
                  <a:gd name="T11" fmla="*/ 41 h 18"/>
                  <a:gd name="T12" fmla="*/ 5 w 14"/>
                  <a:gd name="T13" fmla="*/ 29 h 18"/>
                  <a:gd name="T14" fmla="*/ 17 w 14"/>
                  <a:gd name="T15" fmla="*/ 7 h 18"/>
                  <a:gd name="T16" fmla="*/ 21 w 14"/>
                  <a:gd name="T17" fmla="*/ 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8"/>
                  <a:gd name="T29" fmla="*/ 14 w 14"/>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8">
                    <a:moveTo>
                      <a:pt x="9" y="0"/>
                    </a:moveTo>
                    <a:cubicBezTo>
                      <a:pt x="9" y="0"/>
                      <a:pt x="10" y="0"/>
                      <a:pt x="9" y="1"/>
                    </a:cubicBezTo>
                    <a:cubicBezTo>
                      <a:pt x="9" y="2"/>
                      <a:pt x="10" y="3"/>
                      <a:pt x="12" y="3"/>
                    </a:cubicBezTo>
                    <a:cubicBezTo>
                      <a:pt x="14" y="3"/>
                      <a:pt x="11" y="5"/>
                      <a:pt x="10" y="7"/>
                    </a:cubicBezTo>
                    <a:cubicBezTo>
                      <a:pt x="8" y="10"/>
                      <a:pt x="6" y="10"/>
                      <a:pt x="5" y="11"/>
                    </a:cubicBezTo>
                    <a:cubicBezTo>
                      <a:pt x="4" y="13"/>
                      <a:pt x="4" y="16"/>
                      <a:pt x="2" y="17"/>
                    </a:cubicBezTo>
                    <a:cubicBezTo>
                      <a:pt x="0" y="18"/>
                      <a:pt x="2" y="12"/>
                      <a:pt x="2" y="12"/>
                    </a:cubicBezTo>
                    <a:cubicBezTo>
                      <a:pt x="3" y="10"/>
                      <a:pt x="6" y="4"/>
                      <a:pt x="7" y="3"/>
                    </a:cubicBezTo>
                    <a:cubicBezTo>
                      <a:pt x="8" y="2"/>
                      <a:pt x="9" y="1"/>
                      <a:pt x="9" y="0"/>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38" name="Freeform 351"/>
              <p:cNvSpPr>
                <a:spLocks/>
              </p:cNvSpPr>
              <p:nvPr/>
            </p:nvSpPr>
            <p:spPr bwMode="auto">
              <a:xfrm>
                <a:off x="2728" y="1146"/>
                <a:ext cx="37" cy="45"/>
              </a:xfrm>
              <a:custGeom>
                <a:avLst/>
                <a:gdLst>
                  <a:gd name="T0" fmla="*/ 9 w 16"/>
                  <a:gd name="T1" fmla="*/ 5 h 19"/>
                  <a:gd name="T2" fmla="*/ 2 w 16"/>
                  <a:gd name="T3" fmla="*/ 24 h 19"/>
                  <a:gd name="T4" fmla="*/ 5 w 16"/>
                  <a:gd name="T5" fmla="*/ 38 h 19"/>
                  <a:gd name="T6" fmla="*/ 32 w 16"/>
                  <a:gd name="T7" fmla="*/ 31 h 19"/>
                  <a:gd name="T8" fmla="*/ 32 w 16"/>
                  <a:gd name="T9" fmla="*/ 21 h 19"/>
                  <a:gd name="T10" fmla="*/ 21 w 16"/>
                  <a:gd name="T11" fmla="*/ 7 h 19"/>
                  <a:gd name="T12" fmla="*/ 9 w 16"/>
                  <a:gd name="T13" fmla="*/ 5 h 19"/>
                  <a:gd name="T14" fmla="*/ 0 60000 65536"/>
                  <a:gd name="T15" fmla="*/ 0 60000 65536"/>
                  <a:gd name="T16" fmla="*/ 0 60000 65536"/>
                  <a:gd name="T17" fmla="*/ 0 60000 65536"/>
                  <a:gd name="T18" fmla="*/ 0 60000 65536"/>
                  <a:gd name="T19" fmla="*/ 0 60000 65536"/>
                  <a:gd name="T20" fmla="*/ 0 60000 65536"/>
                  <a:gd name="T21" fmla="*/ 0 w 16"/>
                  <a:gd name="T22" fmla="*/ 0 h 19"/>
                  <a:gd name="T23" fmla="*/ 16 w 16"/>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9">
                    <a:moveTo>
                      <a:pt x="4" y="2"/>
                    </a:moveTo>
                    <a:cubicBezTo>
                      <a:pt x="2" y="5"/>
                      <a:pt x="1" y="6"/>
                      <a:pt x="1" y="10"/>
                    </a:cubicBezTo>
                    <a:cubicBezTo>
                      <a:pt x="1" y="13"/>
                      <a:pt x="5" y="10"/>
                      <a:pt x="2" y="16"/>
                    </a:cubicBezTo>
                    <a:cubicBezTo>
                      <a:pt x="0" y="19"/>
                      <a:pt x="8" y="19"/>
                      <a:pt x="14" y="13"/>
                    </a:cubicBezTo>
                    <a:cubicBezTo>
                      <a:pt x="16" y="11"/>
                      <a:pt x="16" y="9"/>
                      <a:pt x="14" y="9"/>
                    </a:cubicBezTo>
                    <a:cubicBezTo>
                      <a:pt x="10" y="9"/>
                      <a:pt x="12" y="3"/>
                      <a:pt x="9" y="3"/>
                    </a:cubicBezTo>
                    <a:cubicBezTo>
                      <a:pt x="5" y="4"/>
                      <a:pt x="5" y="0"/>
                      <a:pt x="4" y="2"/>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39" name="Freeform 352"/>
              <p:cNvSpPr>
                <a:spLocks/>
              </p:cNvSpPr>
              <p:nvPr/>
            </p:nvSpPr>
            <p:spPr bwMode="auto">
              <a:xfrm>
                <a:off x="2721" y="1177"/>
                <a:ext cx="75" cy="66"/>
              </a:xfrm>
              <a:custGeom>
                <a:avLst/>
                <a:gdLst>
                  <a:gd name="T0" fmla="*/ 54 w 32"/>
                  <a:gd name="T1" fmla="*/ 5 h 28"/>
                  <a:gd name="T2" fmla="*/ 40 w 32"/>
                  <a:gd name="T3" fmla="*/ 21 h 28"/>
                  <a:gd name="T4" fmla="*/ 14 w 32"/>
                  <a:gd name="T5" fmla="*/ 33 h 28"/>
                  <a:gd name="T6" fmla="*/ 14 w 32"/>
                  <a:gd name="T7" fmla="*/ 45 h 28"/>
                  <a:gd name="T8" fmla="*/ 52 w 32"/>
                  <a:gd name="T9" fmla="*/ 35 h 28"/>
                  <a:gd name="T10" fmla="*/ 47 w 32"/>
                  <a:gd name="T11" fmla="*/ 47 h 28"/>
                  <a:gd name="T12" fmla="*/ 59 w 32"/>
                  <a:gd name="T13" fmla="*/ 64 h 28"/>
                  <a:gd name="T14" fmla="*/ 70 w 32"/>
                  <a:gd name="T15" fmla="*/ 61 h 28"/>
                  <a:gd name="T16" fmla="*/ 63 w 32"/>
                  <a:gd name="T17" fmla="*/ 47 h 28"/>
                  <a:gd name="T18" fmla="*/ 68 w 32"/>
                  <a:gd name="T19" fmla="*/ 31 h 28"/>
                  <a:gd name="T20" fmla="*/ 63 w 32"/>
                  <a:gd name="T21" fmla="*/ 17 h 28"/>
                  <a:gd name="T22" fmla="*/ 59 w 32"/>
                  <a:gd name="T23" fmla="*/ 12 h 28"/>
                  <a:gd name="T24" fmla="*/ 54 w 32"/>
                  <a:gd name="T25" fmla="*/ 5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28"/>
                  <a:gd name="T41" fmla="*/ 32 w 32"/>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28">
                    <a:moveTo>
                      <a:pt x="23" y="2"/>
                    </a:moveTo>
                    <a:cubicBezTo>
                      <a:pt x="21" y="5"/>
                      <a:pt x="21" y="7"/>
                      <a:pt x="17" y="9"/>
                    </a:cubicBezTo>
                    <a:cubicBezTo>
                      <a:pt x="13" y="11"/>
                      <a:pt x="10" y="11"/>
                      <a:pt x="6" y="14"/>
                    </a:cubicBezTo>
                    <a:cubicBezTo>
                      <a:pt x="2" y="16"/>
                      <a:pt x="0" y="20"/>
                      <a:pt x="6" y="19"/>
                    </a:cubicBezTo>
                    <a:cubicBezTo>
                      <a:pt x="8" y="18"/>
                      <a:pt x="20" y="14"/>
                      <a:pt x="22" y="15"/>
                    </a:cubicBezTo>
                    <a:cubicBezTo>
                      <a:pt x="25" y="16"/>
                      <a:pt x="16" y="18"/>
                      <a:pt x="20" y="20"/>
                    </a:cubicBezTo>
                    <a:cubicBezTo>
                      <a:pt x="24" y="21"/>
                      <a:pt x="17" y="24"/>
                      <a:pt x="25" y="27"/>
                    </a:cubicBezTo>
                    <a:cubicBezTo>
                      <a:pt x="27" y="28"/>
                      <a:pt x="32" y="28"/>
                      <a:pt x="30" y="26"/>
                    </a:cubicBezTo>
                    <a:cubicBezTo>
                      <a:pt x="29" y="25"/>
                      <a:pt x="26" y="23"/>
                      <a:pt x="27" y="20"/>
                    </a:cubicBezTo>
                    <a:cubicBezTo>
                      <a:pt x="29" y="17"/>
                      <a:pt x="31" y="16"/>
                      <a:pt x="29" y="13"/>
                    </a:cubicBezTo>
                    <a:cubicBezTo>
                      <a:pt x="28" y="12"/>
                      <a:pt x="30" y="9"/>
                      <a:pt x="27" y="7"/>
                    </a:cubicBezTo>
                    <a:cubicBezTo>
                      <a:pt x="26" y="6"/>
                      <a:pt x="25" y="6"/>
                      <a:pt x="25" y="5"/>
                    </a:cubicBezTo>
                    <a:cubicBezTo>
                      <a:pt x="26" y="3"/>
                      <a:pt x="25" y="0"/>
                      <a:pt x="23" y="2"/>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40" name="Freeform 353"/>
              <p:cNvSpPr>
                <a:spLocks/>
              </p:cNvSpPr>
              <p:nvPr/>
            </p:nvSpPr>
            <p:spPr bwMode="auto">
              <a:xfrm>
                <a:off x="2718" y="1122"/>
                <a:ext cx="19" cy="33"/>
              </a:xfrm>
              <a:custGeom>
                <a:avLst/>
                <a:gdLst>
                  <a:gd name="T0" fmla="*/ 14 w 8"/>
                  <a:gd name="T1" fmla="*/ 2 h 14"/>
                  <a:gd name="T2" fmla="*/ 14 w 8"/>
                  <a:gd name="T3" fmla="*/ 5 h 14"/>
                  <a:gd name="T4" fmla="*/ 17 w 8"/>
                  <a:gd name="T5" fmla="*/ 9 h 14"/>
                  <a:gd name="T6" fmla="*/ 12 w 8"/>
                  <a:gd name="T7" fmla="*/ 17 h 14"/>
                  <a:gd name="T8" fmla="*/ 5 w 8"/>
                  <a:gd name="T9" fmla="*/ 24 h 14"/>
                  <a:gd name="T10" fmla="*/ 0 w 8"/>
                  <a:gd name="T11" fmla="*/ 28 h 14"/>
                  <a:gd name="T12" fmla="*/ 7 w 8"/>
                  <a:gd name="T13" fmla="*/ 9 h 14"/>
                  <a:gd name="T14" fmla="*/ 12 w 8"/>
                  <a:gd name="T15" fmla="*/ 2 h 14"/>
                  <a:gd name="T16" fmla="*/ 14 w 8"/>
                  <a:gd name="T17" fmla="*/ 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4"/>
                  <a:gd name="T29" fmla="*/ 8 w 8"/>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4">
                    <a:moveTo>
                      <a:pt x="6" y="1"/>
                    </a:moveTo>
                    <a:cubicBezTo>
                      <a:pt x="6" y="1"/>
                      <a:pt x="6" y="2"/>
                      <a:pt x="6" y="2"/>
                    </a:cubicBezTo>
                    <a:cubicBezTo>
                      <a:pt x="7" y="3"/>
                      <a:pt x="8" y="2"/>
                      <a:pt x="7" y="4"/>
                    </a:cubicBezTo>
                    <a:cubicBezTo>
                      <a:pt x="7" y="5"/>
                      <a:pt x="5" y="6"/>
                      <a:pt x="5" y="7"/>
                    </a:cubicBezTo>
                    <a:cubicBezTo>
                      <a:pt x="4" y="10"/>
                      <a:pt x="2" y="8"/>
                      <a:pt x="2" y="10"/>
                    </a:cubicBezTo>
                    <a:cubicBezTo>
                      <a:pt x="1" y="12"/>
                      <a:pt x="0" y="14"/>
                      <a:pt x="0" y="12"/>
                    </a:cubicBezTo>
                    <a:cubicBezTo>
                      <a:pt x="0" y="9"/>
                      <a:pt x="2" y="6"/>
                      <a:pt x="3" y="4"/>
                    </a:cubicBezTo>
                    <a:cubicBezTo>
                      <a:pt x="3" y="3"/>
                      <a:pt x="4" y="2"/>
                      <a:pt x="5" y="1"/>
                    </a:cubicBezTo>
                    <a:cubicBezTo>
                      <a:pt x="6" y="0"/>
                      <a:pt x="6" y="0"/>
                      <a:pt x="6" y="1"/>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41" name="Freeform 354"/>
              <p:cNvSpPr>
                <a:spLocks/>
              </p:cNvSpPr>
              <p:nvPr/>
            </p:nvSpPr>
            <p:spPr bwMode="auto">
              <a:xfrm>
                <a:off x="2680" y="1269"/>
                <a:ext cx="38" cy="16"/>
              </a:xfrm>
              <a:custGeom>
                <a:avLst/>
                <a:gdLst>
                  <a:gd name="T0" fmla="*/ 33 w 16"/>
                  <a:gd name="T1" fmla="*/ 2 h 7"/>
                  <a:gd name="T2" fmla="*/ 17 w 16"/>
                  <a:gd name="T3" fmla="*/ 9 h 7"/>
                  <a:gd name="T4" fmla="*/ 2 w 16"/>
                  <a:gd name="T5" fmla="*/ 16 h 7"/>
                  <a:gd name="T6" fmla="*/ 12 w 16"/>
                  <a:gd name="T7" fmla="*/ 16 h 7"/>
                  <a:gd name="T8" fmla="*/ 24 w 16"/>
                  <a:gd name="T9" fmla="*/ 11 h 7"/>
                  <a:gd name="T10" fmla="*/ 28 w 16"/>
                  <a:gd name="T11" fmla="*/ 5 h 7"/>
                  <a:gd name="T12" fmla="*/ 36 w 16"/>
                  <a:gd name="T13" fmla="*/ 5 h 7"/>
                  <a:gd name="T14" fmla="*/ 33 w 16"/>
                  <a:gd name="T15" fmla="*/ 2 h 7"/>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7"/>
                  <a:gd name="T26" fmla="*/ 16 w 16"/>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7">
                    <a:moveTo>
                      <a:pt x="14" y="1"/>
                    </a:moveTo>
                    <a:cubicBezTo>
                      <a:pt x="12" y="1"/>
                      <a:pt x="10" y="0"/>
                      <a:pt x="7" y="4"/>
                    </a:cubicBezTo>
                    <a:cubicBezTo>
                      <a:pt x="5" y="7"/>
                      <a:pt x="0" y="5"/>
                      <a:pt x="1" y="7"/>
                    </a:cubicBezTo>
                    <a:cubicBezTo>
                      <a:pt x="1" y="7"/>
                      <a:pt x="3" y="7"/>
                      <a:pt x="5" y="7"/>
                    </a:cubicBezTo>
                    <a:cubicBezTo>
                      <a:pt x="7" y="7"/>
                      <a:pt x="8" y="6"/>
                      <a:pt x="10" y="5"/>
                    </a:cubicBezTo>
                    <a:cubicBezTo>
                      <a:pt x="11" y="4"/>
                      <a:pt x="11" y="3"/>
                      <a:pt x="12" y="2"/>
                    </a:cubicBezTo>
                    <a:cubicBezTo>
                      <a:pt x="13" y="2"/>
                      <a:pt x="14" y="2"/>
                      <a:pt x="15" y="2"/>
                    </a:cubicBezTo>
                    <a:cubicBezTo>
                      <a:pt x="16" y="2"/>
                      <a:pt x="16" y="1"/>
                      <a:pt x="14" y="1"/>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42" name="Freeform 355"/>
              <p:cNvSpPr>
                <a:spLocks/>
              </p:cNvSpPr>
              <p:nvPr/>
            </p:nvSpPr>
            <p:spPr bwMode="auto">
              <a:xfrm>
                <a:off x="2725" y="1266"/>
                <a:ext cx="26" cy="8"/>
              </a:xfrm>
              <a:custGeom>
                <a:avLst/>
                <a:gdLst>
                  <a:gd name="T0" fmla="*/ 9 w 11"/>
                  <a:gd name="T1" fmla="*/ 3 h 3"/>
                  <a:gd name="T2" fmla="*/ 2 w 11"/>
                  <a:gd name="T3" fmla="*/ 8 h 3"/>
                  <a:gd name="T4" fmla="*/ 14 w 11"/>
                  <a:gd name="T5" fmla="*/ 5 h 3"/>
                  <a:gd name="T6" fmla="*/ 21 w 11"/>
                  <a:gd name="T7" fmla="*/ 0 h 3"/>
                  <a:gd name="T8" fmla="*/ 17 w 11"/>
                  <a:gd name="T9" fmla="*/ 0 h 3"/>
                  <a:gd name="T10" fmla="*/ 9 w 11"/>
                  <a:gd name="T11" fmla="*/ 3 h 3"/>
                  <a:gd name="T12" fmla="*/ 0 60000 65536"/>
                  <a:gd name="T13" fmla="*/ 0 60000 65536"/>
                  <a:gd name="T14" fmla="*/ 0 60000 65536"/>
                  <a:gd name="T15" fmla="*/ 0 60000 65536"/>
                  <a:gd name="T16" fmla="*/ 0 60000 65536"/>
                  <a:gd name="T17" fmla="*/ 0 60000 65536"/>
                  <a:gd name="T18" fmla="*/ 0 w 11"/>
                  <a:gd name="T19" fmla="*/ 0 h 3"/>
                  <a:gd name="T20" fmla="*/ 11 w 1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1" h="3">
                    <a:moveTo>
                      <a:pt x="4" y="1"/>
                    </a:moveTo>
                    <a:cubicBezTo>
                      <a:pt x="3" y="2"/>
                      <a:pt x="1" y="2"/>
                      <a:pt x="1" y="3"/>
                    </a:cubicBezTo>
                    <a:cubicBezTo>
                      <a:pt x="0" y="3"/>
                      <a:pt x="3" y="3"/>
                      <a:pt x="6" y="2"/>
                    </a:cubicBezTo>
                    <a:cubicBezTo>
                      <a:pt x="7" y="2"/>
                      <a:pt x="11" y="1"/>
                      <a:pt x="9" y="0"/>
                    </a:cubicBezTo>
                    <a:cubicBezTo>
                      <a:pt x="9" y="0"/>
                      <a:pt x="9" y="0"/>
                      <a:pt x="7" y="0"/>
                    </a:cubicBezTo>
                    <a:cubicBezTo>
                      <a:pt x="6" y="0"/>
                      <a:pt x="4" y="0"/>
                      <a:pt x="4" y="1"/>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43" name="Freeform 356"/>
              <p:cNvSpPr>
                <a:spLocks/>
              </p:cNvSpPr>
              <p:nvPr/>
            </p:nvSpPr>
            <p:spPr bwMode="auto">
              <a:xfrm>
                <a:off x="2756" y="1262"/>
                <a:ext cx="28" cy="7"/>
              </a:xfrm>
              <a:custGeom>
                <a:avLst/>
                <a:gdLst>
                  <a:gd name="T0" fmla="*/ 19 w 12"/>
                  <a:gd name="T1" fmla="*/ 2 h 3"/>
                  <a:gd name="T2" fmla="*/ 5 w 12"/>
                  <a:gd name="T3" fmla="*/ 2 h 3"/>
                  <a:gd name="T4" fmla="*/ 2 w 12"/>
                  <a:gd name="T5" fmla="*/ 5 h 3"/>
                  <a:gd name="T6" fmla="*/ 14 w 12"/>
                  <a:gd name="T7" fmla="*/ 5 h 3"/>
                  <a:gd name="T8" fmla="*/ 23 w 12"/>
                  <a:gd name="T9" fmla="*/ 2 h 3"/>
                  <a:gd name="T10" fmla="*/ 19 w 12"/>
                  <a:gd name="T11" fmla="*/ 2 h 3"/>
                  <a:gd name="T12" fmla="*/ 0 60000 65536"/>
                  <a:gd name="T13" fmla="*/ 0 60000 65536"/>
                  <a:gd name="T14" fmla="*/ 0 60000 65536"/>
                  <a:gd name="T15" fmla="*/ 0 60000 65536"/>
                  <a:gd name="T16" fmla="*/ 0 60000 65536"/>
                  <a:gd name="T17" fmla="*/ 0 60000 65536"/>
                  <a:gd name="T18" fmla="*/ 0 w 12"/>
                  <a:gd name="T19" fmla="*/ 0 h 3"/>
                  <a:gd name="T20" fmla="*/ 12 w 12"/>
                  <a:gd name="T21" fmla="*/ 3 h 3"/>
                </a:gdLst>
                <a:ahLst/>
                <a:cxnLst>
                  <a:cxn ang="T12">
                    <a:pos x="T0" y="T1"/>
                  </a:cxn>
                  <a:cxn ang="T13">
                    <a:pos x="T2" y="T3"/>
                  </a:cxn>
                  <a:cxn ang="T14">
                    <a:pos x="T4" y="T5"/>
                  </a:cxn>
                  <a:cxn ang="T15">
                    <a:pos x="T6" y="T7"/>
                  </a:cxn>
                  <a:cxn ang="T16">
                    <a:pos x="T8" y="T9"/>
                  </a:cxn>
                  <a:cxn ang="T17">
                    <a:pos x="T10" y="T11"/>
                  </a:cxn>
                </a:cxnLst>
                <a:rect l="T18" t="T19" r="T20" b="T21"/>
                <a:pathLst>
                  <a:path w="12" h="3">
                    <a:moveTo>
                      <a:pt x="8" y="1"/>
                    </a:moveTo>
                    <a:cubicBezTo>
                      <a:pt x="6" y="1"/>
                      <a:pt x="5" y="0"/>
                      <a:pt x="2" y="1"/>
                    </a:cubicBezTo>
                    <a:cubicBezTo>
                      <a:pt x="0" y="1"/>
                      <a:pt x="0" y="2"/>
                      <a:pt x="1" y="2"/>
                    </a:cubicBezTo>
                    <a:cubicBezTo>
                      <a:pt x="2" y="2"/>
                      <a:pt x="5" y="3"/>
                      <a:pt x="6" y="2"/>
                    </a:cubicBezTo>
                    <a:cubicBezTo>
                      <a:pt x="8" y="2"/>
                      <a:pt x="9" y="1"/>
                      <a:pt x="10" y="1"/>
                    </a:cubicBezTo>
                    <a:cubicBezTo>
                      <a:pt x="12" y="1"/>
                      <a:pt x="10" y="0"/>
                      <a:pt x="8" y="1"/>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44" name="Freeform 357"/>
              <p:cNvSpPr>
                <a:spLocks/>
              </p:cNvSpPr>
              <p:nvPr/>
            </p:nvSpPr>
            <p:spPr bwMode="auto">
              <a:xfrm>
                <a:off x="2593" y="2065"/>
                <a:ext cx="236" cy="170"/>
              </a:xfrm>
              <a:custGeom>
                <a:avLst/>
                <a:gdLst>
                  <a:gd name="T0" fmla="*/ 210 w 100"/>
                  <a:gd name="T1" fmla="*/ 28 h 72"/>
                  <a:gd name="T2" fmla="*/ 182 w 100"/>
                  <a:gd name="T3" fmla="*/ 106 h 72"/>
                  <a:gd name="T4" fmla="*/ 64 w 100"/>
                  <a:gd name="T5" fmla="*/ 170 h 72"/>
                  <a:gd name="T6" fmla="*/ 9 w 100"/>
                  <a:gd name="T7" fmla="*/ 170 h 72"/>
                  <a:gd name="T8" fmla="*/ 9 w 100"/>
                  <a:gd name="T9" fmla="*/ 163 h 72"/>
                  <a:gd name="T10" fmla="*/ 35 w 100"/>
                  <a:gd name="T11" fmla="*/ 71 h 72"/>
                  <a:gd name="T12" fmla="*/ 210 w 100"/>
                  <a:gd name="T13" fmla="*/ 28 h 72"/>
                  <a:gd name="T14" fmla="*/ 0 60000 65536"/>
                  <a:gd name="T15" fmla="*/ 0 60000 65536"/>
                  <a:gd name="T16" fmla="*/ 0 60000 65536"/>
                  <a:gd name="T17" fmla="*/ 0 60000 65536"/>
                  <a:gd name="T18" fmla="*/ 0 60000 65536"/>
                  <a:gd name="T19" fmla="*/ 0 60000 65536"/>
                  <a:gd name="T20" fmla="*/ 0 60000 65536"/>
                  <a:gd name="T21" fmla="*/ 0 w 100"/>
                  <a:gd name="T22" fmla="*/ 0 h 72"/>
                  <a:gd name="T23" fmla="*/ 100 w 10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45" name="Freeform 358"/>
              <p:cNvSpPr>
                <a:spLocks/>
              </p:cNvSpPr>
              <p:nvPr/>
            </p:nvSpPr>
            <p:spPr bwMode="auto">
              <a:xfrm>
                <a:off x="2617" y="2089"/>
                <a:ext cx="212" cy="146"/>
              </a:xfrm>
              <a:custGeom>
                <a:avLst/>
                <a:gdLst>
                  <a:gd name="T0" fmla="*/ 186 w 90"/>
                  <a:gd name="T1" fmla="*/ 5 h 62"/>
                  <a:gd name="T2" fmla="*/ 158 w 90"/>
                  <a:gd name="T3" fmla="*/ 82 h 62"/>
                  <a:gd name="T4" fmla="*/ 99 w 90"/>
                  <a:gd name="T5" fmla="*/ 101 h 62"/>
                  <a:gd name="T6" fmla="*/ 146 w 90"/>
                  <a:gd name="T7" fmla="*/ 85 h 62"/>
                  <a:gd name="T8" fmla="*/ 137 w 90"/>
                  <a:gd name="T9" fmla="*/ 71 h 62"/>
                  <a:gd name="T10" fmla="*/ 115 w 90"/>
                  <a:gd name="T11" fmla="*/ 71 h 62"/>
                  <a:gd name="T12" fmla="*/ 68 w 90"/>
                  <a:gd name="T13" fmla="*/ 73 h 62"/>
                  <a:gd name="T14" fmla="*/ 45 w 90"/>
                  <a:gd name="T15" fmla="*/ 94 h 62"/>
                  <a:gd name="T16" fmla="*/ 19 w 90"/>
                  <a:gd name="T17" fmla="*/ 139 h 62"/>
                  <a:gd name="T18" fmla="*/ 21 w 90"/>
                  <a:gd name="T19" fmla="*/ 146 h 62"/>
                  <a:gd name="T20" fmla="*/ 7 w 90"/>
                  <a:gd name="T21" fmla="*/ 146 h 62"/>
                  <a:gd name="T22" fmla="*/ 5 w 90"/>
                  <a:gd name="T23" fmla="*/ 134 h 62"/>
                  <a:gd name="T24" fmla="*/ 14 w 90"/>
                  <a:gd name="T25" fmla="*/ 92 h 62"/>
                  <a:gd name="T26" fmla="*/ 49 w 90"/>
                  <a:gd name="T27" fmla="*/ 52 h 62"/>
                  <a:gd name="T28" fmla="*/ 120 w 90"/>
                  <a:gd name="T29" fmla="*/ 26 h 62"/>
                  <a:gd name="T30" fmla="*/ 144 w 90"/>
                  <a:gd name="T31" fmla="*/ 12 h 62"/>
                  <a:gd name="T32" fmla="*/ 186 w 90"/>
                  <a:gd name="T33" fmla="*/ 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62"/>
                  <a:gd name="T53" fmla="*/ 90 w 90"/>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46" name="Rectangle 359"/>
              <p:cNvSpPr>
                <a:spLocks noChangeArrowheads="1"/>
              </p:cNvSpPr>
              <p:nvPr/>
            </p:nvSpPr>
            <p:spPr bwMode="auto">
              <a:xfrm>
                <a:off x="2803" y="2093"/>
                <a:ext cx="1" cy="1"/>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15747" name="Freeform 360"/>
              <p:cNvSpPr>
                <a:spLocks/>
              </p:cNvSpPr>
              <p:nvPr/>
            </p:nvSpPr>
            <p:spPr bwMode="auto">
              <a:xfrm>
                <a:off x="2640" y="2093"/>
                <a:ext cx="175" cy="85"/>
              </a:xfrm>
              <a:custGeom>
                <a:avLst/>
                <a:gdLst>
                  <a:gd name="T0" fmla="*/ 163 w 74"/>
                  <a:gd name="T1" fmla="*/ 0 h 36"/>
                  <a:gd name="T2" fmla="*/ 168 w 74"/>
                  <a:gd name="T3" fmla="*/ 45 h 36"/>
                  <a:gd name="T4" fmla="*/ 132 w 74"/>
                  <a:gd name="T5" fmla="*/ 68 h 36"/>
                  <a:gd name="T6" fmla="*/ 121 w 74"/>
                  <a:gd name="T7" fmla="*/ 54 h 36"/>
                  <a:gd name="T8" fmla="*/ 92 w 74"/>
                  <a:gd name="T9" fmla="*/ 59 h 36"/>
                  <a:gd name="T10" fmla="*/ 59 w 74"/>
                  <a:gd name="T11" fmla="*/ 57 h 36"/>
                  <a:gd name="T12" fmla="*/ 17 w 74"/>
                  <a:gd name="T13" fmla="*/ 76 h 36"/>
                  <a:gd name="T14" fmla="*/ 5 w 74"/>
                  <a:gd name="T15" fmla="*/ 80 h 36"/>
                  <a:gd name="T16" fmla="*/ 38 w 74"/>
                  <a:gd name="T17" fmla="*/ 52 h 36"/>
                  <a:gd name="T18" fmla="*/ 104 w 74"/>
                  <a:gd name="T19" fmla="*/ 26 h 36"/>
                  <a:gd name="T20" fmla="*/ 137 w 74"/>
                  <a:gd name="T21" fmla="*/ 5 h 36"/>
                  <a:gd name="T22" fmla="*/ 163 w 7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36"/>
                  <a:gd name="T38" fmla="*/ 74 w 74"/>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48" name="Freeform 361"/>
              <p:cNvSpPr>
                <a:spLocks/>
              </p:cNvSpPr>
              <p:nvPr/>
            </p:nvSpPr>
            <p:spPr bwMode="auto">
              <a:xfrm>
                <a:off x="2624" y="2171"/>
                <a:ext cx="38" cy="55"/>
              </a:xfrm>
              <a:custGeom>
                <a:avLst/>
                <a:gdLst>
                  <a:gd name="T0" fmla="*/ 26 w 16"/>
                  <a:gd name="T1" fmla="*/ 5 h 23"/>
                  <a:gd name="T2" fmla="*/ 10 w 16"/>
                  <a:gd name="T3" fmla="*/ 19 h 23"/>
                  <a:gd name="T4" fmla="*/ 0 w 16"/>
                  <a:gd name="T5" fmla="*/ 43 h 23"/>
                  <a:gd name="T6" fmla="*/ 7 w 16"/>
                  <a:gd name="T7" fmla="*/ 45 h 23"/>
                  <a:gd name="T8" fmla="*/ 14 w 16"/>
                  <a:gd name="T9" fmla="*/ 22 h 23"/>
                  <a:gd name="T10" fmla="*/ 26 w 16"/>
                  <a:gd name="T11" fmla="*/ 10 h 23"/>
                  <a:gd name="T12" fmla="*/ 26 w 16"/>
                  <a:gd name="T13" fmla="*/ 5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49" name="Freeform 362"/>
              <p:cNvSpPr>
                <a:spLocks/>
              </p:cNvSpPr>
              <p:nvPr/>
            </p:nvSpPr>
            <p:spPr bwMode="auto">
              <a:xfrm>
                <a:off x="2621" y="2221"/>
                <a:ext cx="12" cy="14"/>
              </a:xfrm>
              <a:custGeom>
                <a:avLst/>
                <a:gdLst>
                  <a:gd name="T0" fmla="*/ 12 w 5"/>
                  <a:gd name="T1" fmla="*/ 14 h 6"/>
                  <a:gd name="T2" fmla="*/ 12 w 5"/>
                  <a:gd name="T3" fmla="*/ 14 h 6"/>
                  <a:gd name="T4" fmla="*/ 5 w 5"/>
                  <a:gd name="T5" fmla="*/ 9 h 6"/>
                  <a:gd name="T6" fmla="*/ 5 w 5"/>
                  <a:gd name="T7" fmla="*/ 14 h 6"/>
                  <a:gd name="T8" fmla="*/ 12 w 5"/>
                  <a:gd name="T9" fmla="*/ 14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50" name="Freeform 363"/>
              <p:cNvSpPr>
                <a:spLocks/>
              </p:cNvSpPr>
              <p:nvPr/>
            </p:nvSpPr>
            <p:spPr bwMode="auto">
              <a:xfrm>
                <a:off x="2662" y="2093"/>
                <a:ext cx="151" cy="66"/>
              </a:xfrm>
              <a:custGeom>
                <a:avLst/>
                <a:gdLst>
                  <a:gd name="T0" fmla="*/ 142 w 64"/>
                  <a:gd name="T1" fmla="*/ 0 h 28"/>
                  <a:gd name="T2" fmla="*/ 151 w 64"/>
                  <a:gd name="T3" fmla="*/ 31 h 28"/>
                  <a:gd name="T4" fmla="*/ 130 w 64"/>
                  <a:gd name="T5" fmla="*/ 42 h 28"/>
                  <a:gd name="T6" fmla="*/ 104 w 64"/>
                  <a:gd name="T7" fmla="*/ 45 h 28"/>
                  <a:gd name="T8" fmla="*/ 78 w 64"/>
                  <a:gd name="T9" fmla="*/ 42 h 28"/>
                  <a:gd name="T10" fmla="*/ 50 w 64"/>
                  <a:gd name="T11" fmla="*/ 47 h 28"/>
                  <a:gd name="T12" fmla="*/ 17 w 64"/>
                  <a:gd name="T13" fmla="*/ 59 h 28"/>
                  <a:gd name="T14" fmla="*/ 17 w 64"/>
                  <a:gd name="T15" fmla="*/ 54 h 28"/>
                  <a:gd name="T16" fmla="*/ 52 w 64"/>
                  <a:gd name="T17" fmla="*/ 40 h 28"/>
                  <a:gd name="T18" fmla="*/ 78 w 64"/>
                  <a:gd name="T19" fmla="*/ 28 h 28"/>
                  <a:gd name="T20" fmla="*/ 109 w 64"/>
                  <a:gd name="T21" fmla="*/ 17 h 28"/>
                  <a:gd name="T22" fmla="*/ 142 w 64"/>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28"/>
                  <a:gd name="T38" fmla="*/ 64 w 64"/>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51" name="Freeform 364"/>
              <p:cNvSpPr>
                <a:spLocks/>
              </p:cNvSpPr>
              <p:nvPr/>
            </p:nvSpPr>
            <p:spPr bwMode="auto">
              <a:xfrm>
                <a:off x="2640" y="2152"/>
                <a:ext cx="109" cy="83"/>
              </a:xfrm>
              <a:custGeom>
                <a:avLst/>
                <a:gdLst>
                  <a:gd name="T0" fmla="*/ 69 w 46"/>
                  <a:gd name="T1" fmla="*/ 40 h 35"/>
                  <a:gd name="T2" fmla="*/ 17 w 46"/>
                  <a:gd name="T3" fmla="*/ 83 h 35"/>
                  <a:gd name="T4" fmla="*/ 2 w 46"/>
                  <a:gd name="T5" fmla="*/ 83 h 35"/>
                  <a:gd name="T6" fmla="*/ 2 w 46"/>
                  <a:gd name="T7" fmla="*/ 62 h 35"/>
                  <a:gd name="T8" fmla="*/ 24 w 46"/>
                  <a:gd name="T9" fmla="*/ 33 h 35"/>
                  <a:gd name="T10" fmla="*/ 64 w 46"/>
                  <a:gd name="T11" fmla="*/ 17 h 35"/>
                  <a:gd name="T12" fmla="*/ 100 w 46"/>
                  <a:gd name="T13" fmla="*/ 26 h 35"/>
                  <a:gd name="T14" fmla="*/ 69 w 46"/>
                  <a:gd name="T15" fmla="*/ 40 h 3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5"/>
                  <a:gd name="T26" fmla="*/ 46 w 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52" name="Freeform 365"/>
              <p:cNvSpPr>
                <a:spLocks/>
              </p:cNvSpPr>
              <p:nvPr/>
            </p:nvSpPr>
            <p:spPr bwMode="auto">
              <a:xfrm>
                <a:off x="2647" y="2171"/>
                <a:ext cx="90" cy="64"/>
              </a:xfrm>
              <a:custGeom>
                <a:avLst/>
                <a:gdLst>
                  <a:gd name="T0" fmla="*/ 52 w 38"/>
                  <a:gd name="T1" fmla="*/ 26 h 27"/>
                  <a:gd name="T2" fmla="*/ 9 w 38"/>
                  <a:gd name="T3" fmla="*/ 64 h 27"/>
                  <a:gd name="T4" fmla="*/ 2 w 38"/>
                  <a:gd name="T5" fmla="*/ 64 h 27"/>
                  <a:gd name="T6" fmla="*/ 2 w 38"/>
                  <a:gd name="T7" fmla="*/ 45 h 27"/>
                  <a:gd name="T8" fmla="*/ 45 w 38"/>
                  <a:gd name="T9" fmla="*/ 9 h 27"/>
                  <a:gd name="T10" fmla="*/ 76 w 38"/>
                  <a:gd name="T11" fmla="*/ 2 h 27"/>
                  <a:gd name="T12" fmla="*/ 52 w 38"/>
                  <a:gd name="T13" fmla="*/ 26 h 27"/>
                  <a:gd name="T14" fmla="*/ 0 60000 65536"/>
                  <a:gd name="T15" fmla="*/ 0 60000 65536"/>
                  <a:gd name="T16" fmla="*/ 0 60000 65536"/>
                  <a:gd name="T17" fmla="*/ 0 60000 65536"/>
                  <a:gd name="T18" fmla="*/ 0 60000 65536"/>
                  <a:gd name="T19" fmla="*/ 0 60000 65536"/>
                  <a:gd name="T20" fmla="*/ 0 60000 65536"/>
                  <a:gd name="T21" fmla="*/ 0 w 38"/>
                  <a:gd name="T22" fmla="*/ 0 h 27"/>
                  <a:gd name="T23" fmla="*/ 38 w 3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53" name="Freeform 366"/>
              <p:cNvSpPr>
                <a:spLocks/>
              </p:cNvSpPr>
              <p:nvPr/>
            </p:nvSpPr>
            <p:spPr bwMode="auto">
              <a:xfrm>
                <a:off x="2605" y="2181"/>
                <a:ext cx="21" cy="54"/>
              </a:xfrm>
              <a:custGeom>
                <a:avLst/>
                <a:gdLst>
                  <a:gd name="T0" fmla="*/ 12 w 9"/>
                  <a:gd name="T1" fmla="*/ 5 h 23"/>
                  <a:gd name="T2" fmla="*/ 2 w 9"/>
                  <a:gd name="T3" fmla="*/ 23 h 23"/>
                  <a:gd name="T4" fmla="*/ 2 w 9"/>
                  <a:gd name="T5" fmla="*/ 49 h 23"/>
                  <a:gd name="T6" fmla="*/ 2 w 9"/>
                  <a:gd name="T7" fmla="*/ 49 h 23"/>
                  <a:gd name="T8" fmla="*/ 2 w 9"/>
                  <a:gd name="T9" fmla="*/ 54 h 23"/>
                  <a:gd name="T10" fmla="*/ 14 w 9"/>
                  <a:gd name="T11" fmla="*/ 54 h 23"/>
                  <a:gd name="T12" fmla="*/ 14 w 9"/>
                  <a:gd name="T13" fmla="*/ 33 h 23"/>
                  <a:gd name="T14" fmla="*/ 16 w 9"/>
                  <a:gd name="T15" fmla="*/ 14 h 23"/>
                  <a:gd name="T16" fmla="*/ 14 w 9"/>
                  <a:gd name="T17" fmla="*/ 5 h 23"/>
                  <a:gd name="T18" fmla="*/ 12 w 9"/>
                  <a:gd name="T19" fmla="*/ 5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54" name="Freeform 367"/>
              <p:cNvSpPr>
                <a:spLocks/>
              </p:cNvSpPr>
              <p:nvPr/>
            </p:nvSpPr>
            <p:spPr bwMode="auto">
              <a:xfrm>
                <a:off x="2794" y="2089"/>
                <a:ext cx="35" cy="146"/>
              </a:xfrm>
              <a:custGeom>
                <a:avLst/>
                <a:gdLst>
                  <a:gd name="T0" fmla="*/ 33 w 15"/>
                  <a:gd name="T1" fmla="*/ 12 h 62"/>
                  <a:gd name="T2" fmla="*/ 19 w 15"/>
                  <a:gd name="T3" fmla="*/ 19 h 62"/>
                  <a:gd name="T4" fmla="*/ 26 w 15"/>
                  <a:gd name="T5" fmla="*/ 71 h 62"/>
                  <a:gd name="T6" fmla="*/ 12 w 15"/>
                  <a:gd name="T7" fmla="*/ 146 h 62"/>
                  <a:gd name="T8" fmla="*/ 0 w 15"/>
                  <a:gd name="T9" fmla="*/ 146 h 62"/>
                  <a:gd name="T10" fmla="*/ 14 w 15"/>
                  <a:gd name="T11" fmla="*/ 68 h 62"/>
                  <a:gd name="T12" fmla="*/ 7 w 15"/>
                  <a:gd name="T13" fmla="*/ 14 h 62"/>
                  <a:gd name="T14" fmla="*/ 33 w 15"/>
                  <a:gd name="T15" fmla="*/ 12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55" name="Freeform 368"/>
              <p:cNvSpPr>
                <a:spLocks/>
              </p:cNvSpPr>
              <p:nvPr/>
            </p:nvSpPr>
            <p:spPr bwMode="auto">
              <a:xfrm>
                <a:off x="2794" y="2089"/>
                <a:ext cx="35" cy="146"/>
              </a:xfrm>
              <a:custGeom>
                <a:avLst/>
                <a:gdLst>
                  <a:gd name="T0" fmla="*/ 33 w 15"/>
                  <a:gd name="T1" fmla="*/ 12 h 62"/>
                  <a:gd name="T2" fmla="*/ 14 w 15"/>
                  <a:gd name="T3" fmla="*/ 19 h 62"/>
                  <a:gd name="T4" fmla="*/ 19 w 15"/>
                  <a:gd name="T5" fmla="*/ 66 h 62"/>
                  <a:gd name="T6" fmla="*/ 5 w 15"/>
                  <a:gd name="T7" fmla="*/ 146 h 62"/>
                  <a:gd name="T8" fmla="*/ 0 w 15"/>
                  <a:gd name="T9" fmla="*/ 146 h 62"/>
                  <a:gd name="T10" fmla="*/ 14 w 15"/>
                  <a:gd name="T11" fmla="*/ 68 h 62"/>
                  <a:gd name="T12" fmla="*/ 7 w 15"/>
                  <a:gd name="T13" fmla="*/ 14 h 62"/>
                  <a:gd name="T14" fmla="*/ 33 w 15"/>
                  <a:gd name="T15" fmla="*/ 12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56" name="Freeform 369"/>
              <p:cNvSpPr>
                <a:spLocks/>
              </p:cNvSpPr>
              <p:nvPr/>
            </p:nvSpPr>
            <p:spPr bwMode="auto">
              <a:xfrm>
                <a:off x="3108" y="1923"/>
                <a:ext cx="54" cy="21"/>
              </a:xfrm>
              <a:custGeom>
                <a:avLst/>
                <a:gdLst>
                  <a:gd name="T0" fmla="*/ 54 w 23"/>
                  <a:gd name="T1" fmla="*/ 16 h 9"/>
                  <a:gd name="T2" fmla="*/ 52 w 23"/>
                  <a:gd name="T3" fmla="*/ 21 h 9"/>
                  <a:gd name="T4" fmla="*/ 49 w 23"/>
                  <a:gd name="T5" fmla="*/ 21 h 9"/>
                  <a:gd name="T6" fmla="*/ 47 w 23"/>
                  <a:gd name="T7" fmla="*/ 21 h 9"/>
                  <a:gd name="T8" fmla="*/ 21 w 23"/>
                  <a:gd name="T9" fmla="*/ 12 h 9"/>
                  <a:gd name="T10" fmla="*/ 2 w 23"/>
                  <a:gd name="T11" fmla="*/ 21 h 9"/>
                  <a:gd name="T12" fmla="*/ 31 w 23"/>
                  <a:gd name="T13" fmla="*/ 2 h 9"/>
                  <a:gd name="T14" fmla="*/ 54 w 23"/>
                  <a:gd name="T15" fmla="*/ 16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57" name="Freeform 370"/>
              <p:cNvSpPr>
                <a:spLocks/>
              </p:cNvSpPr>
              <p:nvPr/>
            </p:nvSpPr>
            <p:spPr bwMode="auto">
              <a:xfrm>
                <a:off x="3108" y="1923"/>
                <a:ext cx="54" cy="21"/>
              </a:xfrm>
              <a:custGeom>
                <a:avLst/>
                <a:gdLst>
                  <a:gd name="T0" fmla="*/ 54 w 23"/>
                  <a:gd name="T1" fmla="*/ 16 h 9"/>
                  <a:gd name="T2" fmla="*/ 52 w 23"/>
                  <a:gd name="T3" fmla="*/ 21 h 9"/>
                  <a:gd name="T4" fmla="*/ 49 w 23"/>
                  <a:gd name="T5" fmla="*/ 21 h 9"/>
                  <a:gd name="T6" fmla="*/ 47 w 23"/>
                  <a:gd name="T7" fmla="*/ 21 h 9"/>
                  <a:gd name="T8" fmla="*/ 21 w 23"/>
                  <a:gd name="T9" fmla="*/ 12 h 9"/>
                  <a:gd name="T10" fmla="*/ 2 w 23"/>
                  <a:gd name="T11" fmla="*/ 21 h 9"/>
                  <a:gd name="T12" fmla="*/ 31 w 23"/>
                  <a:gd name="T13" fmla="*/ 2 h 9"/>
                  <a:gd name="T14" fmla="*/ 54 w 23"/>
                  <a:gd name="T15" fmla="*/ 16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58" name="Freeform 371"/>
              <p:cNvSpPr>
                <a:spLocks/>
              </p:cNvSpPr>
              <p:nvPr/>
            </p:nvSpPr>
            <p:spPr bwMode="auto">
              <a:xfrm>
                <a:off x="3127" y="1926"/>
                <a:ext cx="35" cy="18"/>
              </a:xfrm>
              <a:custGeom>
                <a:avLst/>
                <a:gdLst>
                  <a:gd name="T0" fmla="*/ 33 w 15"/>
                  <a:gd name="T1" fmla="*/ 13 h 8"/>
                  <a:gd name="T2" fmla="*/ 30 w 15"/>
                  <a:gd name="T3" fmla="*/ 11 h 8"/>
                  <a:gd name="T4" fmla="*/ 23 w 15"/>
                  <a:gd name="T5" fmla="*/ 7 h 8"/>
                  <a:gd name="T6" fmla="*/ 28 w 15"/>
                  <a:gd name="T7" fmla="*/ 16 h 8"/>
                  <a:gd name="T8" fmla="*/ 26 w 15"/>
                  <a:gd name="T9" fmla="*/ 13 h 8"/>
                  <a:gd name="T10" fmla="*/ 21 w 15"/>
                  <a:gd name="T11" fmla="*/ 9 h 8"/>
                  <a:gd name="T12" fmla="*/ 14 w 15"/>
                  <a:gd name="T13" fmla="*/ 7 h 8"/>
                  <a:gd name="T14" fmla="*/ 5 w 15"/>
                  <a:gd name="T15" fmla="*/ 7 h 8"/>
                  <a:gd name="T16" fmla="*/ 19 w 15"/>
                  <a:gd name="T17" fmla="*/ 0 h 8"/>
                  <a:gd name="T18" fmla="*/ 30 w 15"/>
                  <a:gd name="T19" fmla="*/ 5 h 8"/>
                  <a:gd name="T20" fmla="*/ 33 w 15"/>
                  <a:gd name="T21" fmla="*/ 13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59" name="Freeform 372"/>
              <p:cNvSpPr>
                <a:spLocks/>
              </p:cNvSpPr>
              <p:nvPr/>
            </p:nvSpPr>
            <p:spPr bwMode="auto">
              <a:xfrm>
                <a:off x="2808" y="1893"/>
                <a:ext cx="354" cy="210"/>
              </a:xfrm>
              <a:custGeom>
                <a:avLst/>
                <a:gdLst>
                  <a:gd name="T0" fmla="*/ 0 w 150"/>
                  <a:gd name="T1" fmla="*/ 205 h 89"/>
                  <a:gd name="T2" fmla="*/ 217 w 150"/>
                  <a:gd name="T3" fmla="*/ 146 h 89"/>
                  <a:gd name="T4" fmla="*/ 304 w 150"/>
                  <a:gd name="T5" fmla="*/ 54 h 89"/>
                  <a:gd name="T6" fmla="*/ 354 w 150"/>
                  <a:gd name="T7" fmla="*/ 47 h 89"/>
                  <a:gd name="T8" fmla="*/ 245 w 150"/>
                  <a:gd name="T9" fmla="*/ 21 h 89"/>
                  <a:gd name="T10" fmla="*/ 0 w 150"/>
                  <a:gd name="T11" fmla="*/ 205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60" name="Freeform 373"/>
              <p:cNvSpPr>
                <a:spLocks/>
              </p:cNvSpPr>
              <p:nvPr/>
            </p:nvSpPr>
            <p:spPr bwMode="auto">
              <a:xfrm>
                <a:off x="2808" y="1893"/>
                <a:ext cx="354" cy="210"/>
              </a:xfrm>
              <a:custGeom>
                <a:avLst/>
                <a:gdLst>
                  <a:gd name="T0" fmla="*/ 0 w 150"/>
                  <a:gd name="T1" fmla="*/ 205 h 89"/>
                  <a:gd name="T2" fmla="*/ 205 w 150"/>
                  <a:gd name="T3" fmla="*/ 146 h 89"/>
                  <a:gd name="T4" fmla="*/ 302 w 150"/>
                  <a:gd name="T5" fmla="*/ 52 h 89"/>
                  <a:gd name="T6" fmla="*/ 354 w 150"/>
                  <a:gd name="T7" fmla="*/ 47 h 89"/>
                  <a:gd name="T8" fmla="*/ 243 w 150"/>
                  <a:gd name="T9" fmla="*/ 21 h 89"/>
                  <a:gd name="T10" fmla="*/ 0 w 150"/>
                  <a:gd name="T11" fmla="*/ 205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61" name="Freeform 374"/>
              <p:cNvSpPr>
                <a:spLocks/>
              </p:cNvSpPr>
              <p:nvPr/>
            </p:nvSpPr>
            <p:spPr bwMode="auto">
              <a:xfrm>
                <a:off x="2808" y="1893"/>
                <a:ext cx="354" cy="205"/>
              </a:xfrm>
              <a:custGeom>
                <a:avLst/>
                <a:gdLst>
                  <a:gd name="T0" fmla="*/ 0 w 150"/>
                  <a:gd name="T1" fmla="*/ 205 h 87"/>
                  <a:gd name="T2" fmla="*/ 215 w 150"/>
                  <a:gd name="T3" fmla="*/ 148 h 87"/>
                  <a:gd name="T4" fmla="*/ 302 w 150"/>
                  <a:gd name="T5" fmla="*/ 54 h 87"/>
                  <a:gd name="T6" fmla="*/ 354 w 150"/>
                  <a:gd name="T7" fmla="*/ 47 h 87"/>
                  <a:gd name="T8" fmla="*/ 245 w 150"/>
                  <a:gd name="T9" fmla="*/ 24 h 87"/>
                  <a:gd name="T10" fmla="*/ 0 w 150"/>
                  <a:gd name="T11" fmla="*/ 205 h 87"/>
                  <a:gd name="T12" fmla="*/ 0 60000 65536"/>
                  <a:gd name="T13" fmla="*/ 0 60000 65536"/>
                  <a:gd name="T14" fmla="*/ 0 60000 65536"/>
                  <a:gd name="T15" fmla="*/ 0 60000 65536"/>
                  <a:gd name="T16" fmla="*/ 0 60000 65536"/>
                  <a:gd name="T17" fmla="*/ 0 60000 65536"/>
                  <a:gd name="T18" fmla="*/ 0 w 150"/>
                  <a:gd name="T19" fmla="*/ 0 h 87"/>
                  <a:gd name="T20" fmla="*/ 150 w 150"/>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62" name="Freeform 375"/>
              <p:cNvSpPr>
                <a:spLocks/>
              </p:cNvSpPr>
              <p:nvPr/>
            </p:nvSpPr>
            <p:spPr bwMode="auto">
              <a:xfrm>
                <a:off x="2808" y="2072"/>
                <a:ext cx="80" cy="28"/>
              </a:xfrm>
              <a:custGeom>
                <a:avLst/>
                <a:gdLst>
                  <a:gd name="T0" fmla="*/ 0 w 34"/>
                  <a:gd name="T1" fmla="*/ 26 h 12"/>
                  <a:gd name="T2" fmla="*/ 59 w 34"/>
                  <a:gd name="T3" fmla="*/ 19 h 12"/>
                  <a:gd name="T4" fmla="*/ 78 w 34"/>
                  <a:gd name="T5" fmla="*/ 14 h 12"/>
                  <a:gd name="T6" fmla="*/ 38 w 34"/>
                  <a:gd name="T7" fmla="*/ 7 h 12"/>
                  <a:gd name="T8" fmla="*/ 16 w 34"/>
                  <a:gd name="T9" fmla="*/ 12 h 12"/>
                  <a:gd name="T10" fmla="*/ 0 w 34"/>
                  <a:gd name="T11" fmla="*/ 26 h 12"/>
                  <a:gd name="T12" fmla="*/ 0 60000 65536"/>
                  <a:gd name="T13" fmla="*/ 0 60000 65536"/>
                  <a:gd name="T14" fmla="*/ 0 60000 65536"/>
                  <a:gd name="T15" fmla="*/ 0 60000 65536"/>
                  <a:gd name="T16" fmla="*/ 0 60000 65536"/>
                  <a:gd name="T17" fmla="*/ 0 60000 65536"/>
                  <a:gd name="T18" fmla="*/ 0 w 34"/>
                  <a:gd name="T19" fmla="*/ 0 h 12"/>
                  <a:gd name="T20" fmla="*/ 34 w 3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63" name="Freeform 376"/>
              <p:cNvSpPr>
                <a:spLocks/>
              </p:cNvSpPr>
              <p:nvPr/>
            </p:nvSpPr>
            <p:spPr bwMode="auto">
              <a:xfrm>
                <a:off x="2836" y="1902"/>
                <a:ext cx="312" cy="165"/>
              </a:xfrm>
              <a:custGeom>
                <a:avLst/>
                <a:gdLst>
                  <a:gd name="T0" fmla="*/ 300 w 132"/>
                  <a:gd name="T1" fmla="*/ 19 h 70"/>
                  <a:gd name="T2" fmla="*/ 246 w 132"/>
                  <a:gd name="T3" fmla="*/ 19 h 70"/>
                  <a:gd name="T4" fmla="*/ 210 w 132"/>
                  <a:gd name="T5" fmla="*/ 42 h 70"/>
                  <a:gd name="T6" fmla="*/ 161 w 132"/>
                  <a:gd name="T7" fmla="*/ 75 h 70"/>
                  <a:gd name="T8" fmla="*/ 52 w 132"/>
                  <a:gd name="T9" fmla="*/ 137 h 70"/>
                  <a:gd name="T10" fmla="*/ 7 w 132"/>
                  <a:gd name="T11" fmla="*/ 148 h 70"/>
                  <a:gd name="T12" fmla="*/ 73 w 132"/>
                  <a:gd name="T13" fmla="*/ 90 h 70"/>
                  <a:gd name="T14" fmla="*/ 139 w 132"/>
                  <a:gd name="T15" fmla="*/ 54 h 70"/>
                  <a:gd name="T16" fmla="*/ 239 w 132"/>
                  <a:gd name="T17" fmla="*/ 9 h 70"/>
                  <a:gd name="T18" fmla="*/ 305 w 132"/>
                  <a:gd name="T19" fmla="*/ 14 h 70"/>
                  <a:gd name="T20" fmla="*/ 300 w 132"/>
                  <a:gd name="T21" fmla="*/ 19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64" name="Freeform 377"/>
              <p:cNvSpPr>
                <a:spLocks/>
              </p:cNvSpPr>
              <p:nvPr/>
            </p:nvSpPr>
            <p:spPr bwMode="auto">
              <a:xfrm>
                <a:off x="2858" y="1926"/>
                <a:ext cx="290" cy="158"/>
              </a:xfrm>
              <a:custGeom>
                <a:avLst/>
                <a:gdLst>
                  <a:gd name="T0" fmla="*/ 276 w 123"/>
                  <a:gd name="T1" fmla="*/ 0 h 67"/>
                  <a:gd name="T2" fmla="*/ 186 w 123"/>
                  <a:gd name="T3" fmla="*/ 47 h 67"/>
                  <a:gd name="T4" fmla="*/ 130 w 123"/>
                  <a:gd name="T5" fmla="*/ 83 h 67"/>
                  <a:gd name="T6" fmla="*/ 61 w 123"/>
                  <a:gd name="T7" fmla="*/ 111 h 67"/>
                  <a:gd name="T8" fmla="*/ 47 w 123"/>
                  <a:gd name="T9" fmla="*/ 156 h 67"/>
                  <a:gd name="T10" fmla="*/ 163 w 123"/>
                  <a:gd name="T11" fmla="*/ 108 h 67"/>
                  <a:gd name="T12" fmla="*/ 217 w 123"/>
                  <a:gd name="T13" fmla="*/ 59 h 67"/>
                  <a:gd name="T14" fmla="*/ 255 w 123"/>
                  <a:gd name="T15" fmla="*/ 14 h 67"/>
                  <a:gd name="T16" fmla="*/ 276 w 12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65" name="Freeform 378"/>
              <p:cNvSpPr>
                <a:spLocks/>
              </p:cNvSpPr>
              <p:nvPr/>
            </p:nvSpPr>
            <p:spPr bwMode="auto">
              <a:xfrm>
                <a:off x="2881" y="1930"/>
                <a:ext cx="253" cy="147"/>
              </a:xfrm>
              <a:custGeom>
                <a:avLst/>
                <a:gdLst>
                  <a:gd name="T0" fmla="*/ 241 w 107"/>
                  <a:gd name="T1" fmla="*/ 0 h 62"/>
                  <a:gd name="T2" fmla="*/ 158 w 107"/>
                  <a:gd name="T3" fmla="*/ 66 h 62"/>
                  <a:gd name="T4" fmla="*/ 132 w 107"/>
                  <a:gd name="T5" fmla="*/ 95 h 62"/>
                  <a:gd name="T6" fmla="*/ 57 w 107"/>
                  <a:gd name="T7" fmla="*/ 119 h 62"/>
                  <a:gd name="T8" fmla="*/ 17 w 107"/>
                  <a:gd name="T9" fmla="*/ 147 h 62"/>
                  <a:gd name="T10" fmla="*/ 128 w 107"/>
                  <a:gd name="T11" fmla="*/ 111 h 62"/>
                  <a:gd name="T12" fmla="*/ 177 w 107"/>
                  <a:gd name="T13" fmla="*/ 71 h 62"/>
                  <a:gd name="T14" fmla="*/ 229 w 107"/>
                  <a:gd name="T15" fmla="*/ 7 h 62"/>
                  <a:gd name="T16" fmla="*/ 241 w 107"/>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62"/>
                  <a:gd name="T29" fmla="*/ 107 w 107"/>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66" name="Freeform 379"/>
              <p:cNvSpPr>
                <a:spLocks/>
              </p:cNvSpPr>
              <p:nvPr/>
            </p:nvSpPr>
            <p:spPr bwMode="auto">
              <a:xfrm>
                <a:off x="2969" y="1914"/>
                <a:ext cx="177" cy="92"/>
              </a:xfrm>
              <a:custGeom>
                <a:avLst/>
                <a:gdLst>
                  <a:gd name="T0" fmla="*/ 170 w 75"/>
                  <a:gd name="T1" fmla="*/ 7 h 39"/>
                  <a:gd name="T2" fmla="*/ 160 w 75"/>
                  <a:gd name="T3" fmla="*/ 9 h 39"/>
                  <a:gd name="T4" fmla="*/ 123 w 75"/>
                  <a:gd name="T5" fmla="*/ 19 h 39"/>
                  <a:gd name="T6" fmla="*/ 68 w 75"/>
                  <a:gd name="T7" fmla="*/ 54 h 39"/>
                  <a:gd name="T8" fmla="*/ 19 w 75"/>
                  <a:gd name="T9" fmla="*/ 90 h 39"/>
                  <a:gd name="T10" fmla="*/ 26 w 75"/>
                  <a:gd name="T11" fmla="*/ 78 h 39"/>
                  <a:gd name="T12" fmla="*/ 59 w 75"/>
                  <a:gd name="T13" fmla="*/ 47 h 39"/>
                  <a:gd name="T14" fmla="*/ 87 w 75"/>
                  <a:gd name="T15" fmla="*/ 31 h 39"/>
                  <a:gd name="T16" fmla="*/ 139 w 75"/>
                  <a:gd name="T17" fmla="*/ 5 h 39"/>
                  <a:gd name="T18" fmla="*/ 170 w 75"/>
                  <a:gd name="T19" fmla="*/ 7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39"/>
                  <a:gd name="T32" fmla="*/ 75 w 75"/>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67" name="Freeform 380"/>
              <p:cNvSpPr>
                <a:spLocks/>
              </p:cNvSpPr>
              <p:nvPr/>
            </p:nvSpPr>
            <p:spPr bwMode="auto">
              <a:xfrm>
                <a:off x="3004" y="1909"/>
                <a:ext cx="123" cy="54"/>
              </a:xfrm>
              <a:custGeom>
                <a:avLst/>
                <a:gdLst>
                  <a:gd name="T0" fmla="*/ 116 w 52"/>
                  <a:gd name="T1" fmla="*/ 5 h 23"/>
                  <a:gd name="T2" fmla="*/ 85 w 52"/>
                  <a:gd name="T3" fmla="*/ 7 h 23"/>
                  <a:gd name="T4" fmla="*/ 66 w 52"/>
                  <a:gd name="T5" fmla="*/ 12 h 23"/>
                  <a:gd name="T6" fmla="*/ 28 w 52"/>
                  <a:gd name="T7" fmla="*/ 38 h 23"/>
                  <a:gd name="T8" fmla="*/ 2 w 52"/>
                  <a:gd name="T9" fmla="*/ 49 h 23"/>
                  <a:gd name="T10" fmla="*/ 33 w 52"/>
                  <a:gd name="T11" fmla="*/ 16 h 23"/>
                  <a:gd name="T12" fmla="*/ 78 w 52"/>
                  <a:gd name="T13" fmla="*/ 0 h 23"/>
                  <a:gd name="T14" fmla="*/ 111 w 52"/>
                  <a:gd name="T15" fmla="*/ 2 h 23"/>
                  <a:gd name="T16" fmla="*/ 116 w 52"/>
                  <a:gd name="T17" fmla="*/ 5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23"/>
                  <a:gd name="T29" fmla="*/ 52 w 5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68" name="Freeform 381"/>
              <p:cNvSpPr>
                <a:spLocks/>
              </p:cNvSpPr>
              <p:nvPr/>
            </p:nvSpPr>
            <p:spPr bwMode="auto">
              <a:xfrm>
                <a:off x="2607" y="1755"/>
                <a:ext cx="380" cy="343"/>
              </a:xfrm>
              <a:custGeom>
                <a:avLst/>
                <a:gdLst>
                  <a:gd name="T0" fmla="*/ 201 w 161"/>
                  <a:gd name="T1" fmla="*/ 343 h 145"/>
                  <a:gd name="T2" fmla="*/ 307 w 161"/>
                  <a:gd name="T3" fmla="*/ 289 h 145"/>
                  <a:gd name="T4" fmla="*/ 354 w 161"/>
                  <a:gd name="T5" fmla="*/ 239 h 145"/>
                  <a:gd name="T6" fmla="*/ 363 w 161"/>
                  <a:gd name="T7" fmla="*/ 222 h 145"/>
                  <a:gd name="T8" fmla="*/ 361 w 161"/>
                  <a:gd name="T9" fmla="*/ 215 h 145"/>
                  <a:gd name="T10" fmla="*/ 368 w 161"/>
                  <a:gd name="T11" fmla="*/ 203 h 145"/>
                  <a:gd name="T12" fmla="*/ 361 w 161"/>
                  <a:gd name="T13" fmla="*/ 149 h 145"/>
                  <a:gd name="T14" fmla="*/ 342 w 161"/>
                  <a:gd name="T15" fmla="*/ 123 h 145"/>
                  <a:gd name="T16" fmla="*/ 335 w 161"/>
                  <a:gd name="T17" fmla="*/ 97 h 145"/>
                  <a:gd name="T18" fmla="*/ 335 w 161"/>
                  <a:gd name="T19" fmla="*/ 88 h 145"/>
                  <a:gd name="T20" fmla="*/ 333 w 161"/>
                  <a:gd name="T21" fmla="*/ 73 h 145"/>
                  <a:gd name="T22" fmla="*/ 328 w 161"/>
                  <a:gd name="T23" fmla="*/ 54 h 145"/>
                  <a:gd name="T24" fmla="*/ 314 w 161"/>
                  <a:gd name="T25" fmla="*/ 47 h 145"/>
                  <a:gd name="T26" fmla="*/ 295 w 161"/>
                  <a:gd name="T27" fmla="*/ 26 h 145"/>
                  <a:gd name="T28" fmla="*/ 274 w 161"/>
                  <a:gd name="T29" fmla="*/ 9 h 145"/>
                  <a:gd name="T30" fmla="*/ 234 w 161"/>
                  <a:gd name="T31" fmla="*/ 19 h 145"/>
                  <a:gd name="T32" fmla="*/ 210 w 161"/>
                  <a:gd name="T33" fmla="*/ 24 h 145"/>
                  <a:gd name="T34" fmla="*/ 177 w 161"/>
                  <a:gd name="T35" fmla="*/ 9 h 145"/>
                  <a:gd name="T36" fmla="*/ 160 w 161"/>
                  <a:gd name="T37" fmla="*/ 9 h 145"/>
                  <a:gd name="T38" fmla="*/ 144 w 161"/>
                  <a:gd name="T39" fmla="*/ 14 h 145"/>
                  <a:gd name="T40" fmla="*/ 111 w 161"/>
                  <a:gd name="T41" fmla="*/ 24 h 145"/>
                  <a:gd name="T42" fmla="*/ 87 w 161"/>
                  <a:gd name="T43" fmla="*/ 33 h 145"/>
                  <a:gd name="T44" fmla="*/ 68 w 161"/>
                  <a:gd name="T45" fmla="*/ 54 h 145"/>
                  <a:gd name="T46" fmla="*/ 64 w 161"/>
                  <a:gd name="T47" fmla="*/ 66 h 145"/>
                  <a:gd name="T48" fmla="*/ 57 w 161"/>
                  <a:gd name="T49" fmla="*/ 97 h 145"/>
                  <a:gd name="T50" fmla="*/ 50 w 161"/>
                  <a:gd name="T51" fmla="*/ 128 h 145"/>
                  <a:gd name="T52" fmla="*/ 47 w 161"/>
                  <a:gd name="T53" fmla="*/ 151 h 145"/>
                  <a:gd name="T54" fmla="*/ 201 w 161"/>
                  <a:gd name="T55" fmla="*/ 343 h 1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1"/>
                  <a:gd name="T85" fmla="*/ 0 h 145"/>
                  <a:gd name="T86" fmla="*/ 161 w 161"/>
                  <a:gd name="T87" fmla="*/ 145 h 1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69" name="Freeform 382"/>
              <p:cNvSpPr>
                <a:spLocks/>
              </p:cNvSpPr>
              <p:nvPr/>
            </p:nvSpPr>
            <p:spPr bwMode="auto">
              <a:xfrm>
                <a:off x="2612" y="1758"/>
                <a:ext cx="375" cy="340"/>
              </a:xfrm>
              <a:custGeom>
                <a:avLst/>
                <a:gdLst>
                  <a:gd name="T0" fmla="*/ 196 w 159"/>
                  <a:gd name="T1" fmla="*/ 340 h 144"/>
                  <a:gd name="T2" fmla="*/ 302 w 159"/>
                  <a:gd name="T3" fmla="*/ 281 h 144"/>
                  <a:gd name="T4" fmla="*/ 349 w 159"/>
                  <a:gd name="T5" fmla="*/ 236 h 144"/>
                  <a:gd name="T6" fmla="*/ 356 w 159"/>
                  <a:gd name="T7" fmla="*/ 220 h 144"/>
                  <a:gd name="T8" fmla="*/ 356 w 159"/>
                  <a:gd name="T9" fmla="*/ 212 h 144"/>
                  <a:gd name="T10" fmla="*/ 363 w 159"/>
                  <a:gd name="T11" fmla="*/ 201 h 144"/>
                  <a:gd name="T12" fmla="*/ 351 w 159"/>
                  <a:gd name="T13" fmla="*/ 146 h 144"/>
                  <a:gd name="T14" fmla="*/ 335 w 159"/>
                  <a:gd name="T15" fmla="*/ 123 h 144"/>
                  <a:gd name="T16" fmla="*/ 328 w 159"/>
                  <a:gd name="T17" fmla="*/ 94 h 144"/>
                  <a:gd name="T18" fmla="*/ 328 w 159"/>
                  <a:gd name="T19" fmla="*/ 85 h 144"/>
                  <a:gd name="T20" fmla="*/ 325 w 159"/>
                  <a:gd name="T21" fmla="*/ 71 h 144"/>
                  <a:gd name="T22" fmla="*/ 321 w 159"/>
                  <a:gd name="T23" fmla="*/ 52 h 144"/>
                  <a:gd name="T24" fmla="*/ 309 w 159"/>
                  <a:gd name="T25" fmla="*/ 45 h 144"/>
                  <a:gd name="T26" fmla="*/ 290 w 159"/>
                  <a:gd name="T27" fmla="*/ 26 h 144"/>
                  <a:gd name="T28" fmla="*/ 269 w 159"/>
                  <a:gd name="T29" fmla="*/ 7 h 144"/>
                  <a:gd name="T30" fmla="*/ 229 w 159"/>
                  <a:gd name="T31" fmla="*/ 17 h 144"/>
                  <a:gd name="T32" fmla="*/ 203 w 159"/>
                  <a:gd name="T33" fmla="*/ 24 h 144"/>
                  <a:gd name="T34" fmla="*/ 172 w 159"/>
                  <a:gd name="T35" fmla="*/ 7 h 144"/>
                  <a:gd name="T36" fmla="*/ 156 w 159"/>
                  <a:gd name="T37" fmla="*/ 9 h 144"/>
                  <a:gd name="T38" fmla="*/ 139 w 159"/>
                  <a:gd name="T39" fmla="*/ 12 h 144"/>
                  <a:gd name="T40" fmla="*/ 106 w 159"/>
                  <a:gd name="T41" fmla="*/ 24 h 144"/>
                  <a:gd name="T42" fmla="*/ 85 w 159"/>
                  <a:gd name="T43" fmla="*/ 33 h 144"/>
                  <a:gd name="T44" fmla="*/ 64 w 159"/>
                  <a:gd name="T45" fmla="*/ 52 h 144"/>
                  <a:gd name="T46" fmla="*/ 59 w 159"/>
                  <a:gd name="T47" fmla="*/ 64 h 144"/>
                  <a:gd name="T48" fmla="*/ 54 w 159"/>
                  <a:gd name="T49" fmla="*/ 94 h 144"/>
                  <a:gd name="T50" fmla="*/ 47 w 159"/>
                  <a:gd name="T51" fmla="*/ 125 h 144"/>
                  <a:gd name="T52" fmla="*/ 50 w 159"/>
                  <a:gd name="T53" fmla="*/ 149 h 144"/>
                  <a:gd name="T54" fmla="*/ 196 w 159"/>
                  <a:gd name="T55" fmla="*/ 340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9"/>
                  <a:gd name="T85" fmla="*/ 0 h 144"/>
                  <a:gd name="T86" fmla="*/ 159 w 15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70" name="Freeform 383"/>
              <p:cNvSpPr>
                <a:spLocks/>
              </p:cNvSpPr>
              <p:nvPr/>
            </p:nvSpPr>
            <p:spPr bwMode="auto">
              <a:xfrm>
                <a:off x="2747" y="1763"/>
                <a:ext cx="111" cy="328"/>
              </a:xfrm>
              <a:custGeom>
                <a:avLst/>
                <a:gdLst>
                  <a:gd name="T0" fmla="*/ 73 w 47"/>
                  <a:gd name="T1" fmla="*/ 17 h 139"/>
                  <a:gd name="T2" fmla="*/ 85 w 47"/>
                  <a:gd name="T3" fmla="*/ 26 h 139"/>
                  <a:gd name="T4" fmla="*/ 76 w 47"/>
                  <a:gd name="T5" fmla="*/ 45 h 139"/>
                  <a:gd name="T6" fmla="*/ 78 w 47"/>
                  <a:gd name="T7" fmla="*/ 59 h 139"/>
                  <a:gd name="T8" fmla="*/ 92 w 47"/>
                  <a:gd name="T9" fmla="*/ 38 h 139"/>
                  <a:gd name="T10" fmla="*/ 83 w 47"/>
                  <a:gd name="T11" fmla="*/ 83 h 139"/>
                  <a:gd name="T12" fmla="*/ 92 w 47"/>
                  <a:gd name="T13" fmla="*/ 90 h 139"/>
                  <a:gd name="T14" fmla="*/ 71 w 47"/>
                  <a:gd name="T15" fmla="*/ 116 h 139"/>
                  <a:gd name="T16" fmla="*/ 64 w 47"/>
                  <a:gd name="T17" fmla="*/ 144 h 139"/>
                  <a:gd name="T18" fmla="*/ 68 w 47"/>
                  <a:gd name="T19" fmla="*/ 170 h 139"/>
                  <a:gd name="T20" fmla="*/ 83 w 47"/>
                  <a:gd name="T21" fmla="*/ 179 h 139"/>
                  <a:gd name="T22" fmla="*/ 87 w 47"/>
                  <a:gd name="T23" fmla="*/ 193 h 139"/>
                  <a:gd name="T24" fmla="*/ 94 w 47"/>
                  <a:gd name="T25" fmla="*/ 208 h 139"/>
                  <a:gd name="T26" fmla="*/ 59 w 47"/>
                  <a:gd name="T27" fmla="*/ 328 h 139"/>
                  <a:gd name="T28" fmla="*/ 35 w 47"/>
                  <a:gd name="T29" fmla="*/ 252 h 139"/>
                  <a:gd name="T30" fmla="*/ 14 w 47"/>
                  <a:gd name="T31" fmla="*/ 203 h 139"/>
                  <a:gd name="T32" fmla="*/ 9 w 47"/>
                  <a:gd name="T33" fmla="*/ 172 h 139"/>
                  <a:gd name="T34" fmla="*/ 35 w 47"/>
                  <a:gd name="T35" fmla="*/ 172 h 139"/>
                  <a:gd name="T36" fmla="*/ 24 w 47"/>
                  <a:gd name="T37" fmla="*/ 127 h 139"/>
                  <a:gd name="T38" fmla="*/ 40 w 47"/>
                  <a:gd name="T39" fmla="*/ 123 h 139"/>
                  <a:gd name="T40" fmla="*/ 45 w 47"/>
                  <a:gd name="T41" fmla="*/ 101 h 139"/>
                  <a:gd name="T42" fmla="*/ 50 w 47"/>
                  <a:gd name="T43" fmla="*/ 80 h 139"/>
                  <a:gd name="T44" fmla="*/ 54 w 47"/>
                  <a:gd name="T45" fmla="*/ 64 h 139"/>
                  <a:gd name="T46" fmla="*/ 40 w 47"/>
                  <a:gd name="T47" fmla="*/ 7 h 139"/>
                  <a:gd name="T48" fmla="*/ 57 w 47"/>
                  <a:gd name="T49" fmla="*/ 14 h 139"/>
                  <a:gd name="T50" fmla="*/ 73 w 47"/>
                  <a:gd name="T51" fmla="*/ 17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39"/>
                  <a:gd name="T80" fmla="*/ 47 w 47"/>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71" name="Freeform 384"/>
              <p:cNvSpPr>
                <a:spLocks/>
              </p:cNvSpPr>
              <p:nvPr/>
            </p:nvSpPr>
            <p:spPr bwMode="auto">
              <a:xfrm>
                <a:off x="2791" y="1777"/>
                <a:ext cx="43" cy="144"/>
              </a:xfrm>
              <a:custGeom>
                <a:avLst/>
                <a:gdLst>
                  <a:gd name="T0" fmla="*/ 29 w 18"/>
                  <a:gd name="T1" fmla="*/ 59 h 61"/>
                  <a:gd name="T2" fmla="*/ 24 w 18"/>
                  <a:gd name="T3" fmla="*/ 35 h 61"/>
                  <a:gd name="T4" fmla="*/ 22 w 18"/>
                  <a:gd name="T5" fmla="*/ 17 h 61"/>
                  <a:gd name="T6" fmla="*/ 14 w 18"/>
                  <a:gd name="T7" fmla="*/ 17 h 61"/>
                  <a:gd name="T8" fmla="*/ 19 w 18"/>
                  <a:gd name="T9" fmla="*/ 45 h 61"/>
                  <a:gd name="T10" fmla="*/ 22 w 18"/>
                  <a:gd name="T11" fmla="*/ 64 h 61"/>
                  <a:gd name="T12" fmla="*/ 10 w 18"/>
                  <a:gd name="T13" fmla="*/ 64 h 61"/>
                  <a:gd name="T14" fmla="*/ 12 w 18"/>
                  <a:gd name="T15" fmla="*/ 90 h 61"/>
                  <a:gd name="T16" fmla="*/ 7 w 18"/>
                  <a:gd name="T17" fmla="*/ 123 h 61"/>
                  <a:gd name="T18" fmla="*/ 7 w 18"/>
                  <a:gd name="T19" fmla="*/ 135 h 61"/>
                  <a:gd name="T20" fmla="*/ 7 w 18"/>
                  <a:gd name="T21" fmla="*/ 139 h 61"/>
                  <a:gd name="T22" fmla="*/ 17 w 18"/>
                  <a:gd name="T23" fmla="*/ 113 h 61"/>
                  <a:gd name="T24" fmla="*/ 22 w 18"/>
                  <a:gd name="T25" fmla="*/ 102 h 61"/>
                  <a:gd name="T26" fmla="*/ 31 w 18"/>
                  <a:gd name="T27" fmla="*/ 94 h 61"/>
                  <a:gd name="T28" fmla="*/ 29 w 18"/>
                  <a:gd name="T29" fmla="*/ 80 h 61"/>
                  <a:gd name="T30" fmla="*/ 36 w 18"/>
                  <a:gd name="T31" fmla="*/ 68 h 61"/>
                  <a:gd name="T32" fmla="*/ 41 w 18"/>
                  <a:gd name="T33" fmla="*/ 50 h 61"/>
                  <a:gd name="T34" fmla="*/ 33 w 18"/>
                  <a:gd name="T35" fmla="*/ 54 h 61"/>
                  <a:gd name="T36" fmla="*/ 29 w 18"/>
                  <a:gd name="T37" fmla="*/ 5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61"/>
                  <a:gd name="T59" fmla="*/ 18 w 1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72" name="Freeform 385"/>
              <p:cNvSpPr>
                <a:spLocks/>
              </p:cNvSpPr>
              <p:nvPr/>
            </p:nvSpPr>
            <p:spPr bwMode="auto">
              <a:xfrm>
                <a:off x="2777" y="1923"/>
                <a:ext cx="33" cy="142"/>
              </a:xfrm>
              <a:custGeom>
                <a:avLst/>
                <a:gdLst>
                  <a:gd name="T0" fmla="*/ 14 w 14"/>
                  <a:gd name="T1" fmla="*/ 9 h 60"/>
                  <a:gd name="T2" fmla="*/ 19 w 14"/>
                  <a:gd name="T3" fmla="*/ 31 h 60"/>
                  <a:gd name="T4" fmla="*/ 2 w 14"/>
                  <a:gd name="T5" fmla="*/ 28 h 60"/>
                  <a:gd name="T6" fmla="*/ 12 w 14"/>
                  <a:gd name="T7" fmla="*/ 76 h 60"/>
                  <a:gd name="T8" fmla="*/ 17 w 14"/>
                  <a:gd name="T9" fmla="*/ 102 h 60"/>
                  <a:gd name="T10" fmla="*/ 17 w 14"/>
                  <a:gd name="T11" fmla="*/ 142 h 60"/>
                  <a:gd name="T12" fmla="*/ 21 w 14"/>
                  <a:gd name="T13" fmla="*/ 80 h 60"/>
                  <a:gd name="T14" fmla="*/ 24 w 14"/>
                  <a:gd name="T15" fmla="*/ 45 h 60"/>
                  <a:gd name="T16" fmla="*/ 24 w 14"/>
                  <a:gd name="T17" fmla="*/ 12 h 60"/>
                  <a:gd name="T18" fmla="*/ 14 w 14"/>
                  <a:gd name="T19" fmla="*/ 9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60"/>
                  <a:gd name="T32" fmla="*/ 14 w 14"/>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73" name="Freeform 386"/>
              <p:cNvSpPr>
                <a:spLocks/>
              </p:cNvSpPr>
              <p:nvPr/>
            </p:nvSpPr>
            <p:spPr bwMode="auto">
              <a:xfrm>
                <a:off x="2801" y="1765"/>
                <a:ext cx="191" cy="321"/>
              </a:xfrm>
              <a:custGeom>
                <a:avLst/>
                <a:gdLst>
                  <a:gd name="T0" fmla="*/ 59 w 81"/>
                  <a:gd name="T1" fmla="*/ 7 h 136"/>
                  <a:gd name="T2" fmla="*/ 42 w 81"/>
                  <a:gd name="T3" fmla="*/ 28 h 136"/>
                  <a:gd name="T4" fmla="*/ 50 w 81"/>
                  <a:gd name="T5" fmla="*/ 54 h 136"/>
                  <a:gd name="T6" fmla="*/ 54 w 81"/>
                  <a:gd name="T7" fmla="*/ 78 h 136"/>
                  <a:gd name="T8" fmla="*/ 28 w 81"/>
                  <a:gd name="T9" fmla="*/ 113 h 136"/>
                  <a:gd name="T10" fmla="*/ 21 w 81"/>
                  <a:gd name="T11" fmla="*/ 137 h 136"/>
                  <a:gd name="T12" fmla="*/ 17 w 81"/>
                  <a:gd name="T13" fmla="*/ 158 h 136"/>
                  <a:gd name="T14" fmla="*/ 42 w 81"/>
                  <a:gd name="T15" fmla="*/ 149 h 136"/>
                  <a:gd name="T16" fmla="*/ 45 w 81"/>
                  <a:gd name="T17" fmla="*/ 161 h 136"/>
                  <a:gd name="T18" fmla="*/ 38 w 81"/>
                  <a:gd name="T19" fmla="*/ 182 h 136"/>
                  <a:gd name="T20" fmla="*/ 57 w 81"/>
                  <a:gd name="T21" fmla="*/ 203 h 136"/>
                  <a:gd name="T22" fmla="*/ 45 w 81"/>
                  <a:gd name="T23" fmla="*/ 220 h 136"/>
                  <a:gd name="T24" fmla="*/ 33 w 81"/>
                  <a:gd name="T25" fmla="*/ 255 h 136"/>
                  <a:gd name="T26" fmla="*/ 40 w 81"/>
                  <a:gd name="T27" fmla="*/ 302 h 136"/>
                  <a:gd name="T28" fmla="*/ 97 w 81"/>
                  <a:gd name="T29" fmla="*/ 281 h 136"/>
                  <a:gd name="T30" fmla="*/ 153 w 81"/>
                  <a:gd name="T31" fmla="*/ 234 h 136"/>
                  <a:gd name="T32" fmla="*/ 156 w 81"/>
                  <a:gd name="T33" fmla="*/ 198 h 136"/>
                  <a:gd name="T34" fmla="*/ 177 w 81"/>
                  <a:gd name="T35" fmla="*/ 191 h 136"/>
                  <a:gd name="T36" fmla="*/ 163 w 81"/>
                  <a:gd name="T37" fmla="*/ 139 h 136"/>
                  <a:gd name="T38" fmla="*/ 149 w 81"/>
                  <a:gd name="T39" fmla="*/ 132 h 136"/>
                  <a:gd name="T40" fmla="*/ 99 w 81"/>
                  <a:gd name="T41" fmla="*/ 163 h 136"/>
                  <a:gd name="T42" fmla="*/ 99 w 81"/>
                  <a:gd name="T43" fmla="*/ 158 h 136"/>
                  <a:gd name="T44" fmla="*/ 130 w 81"/>
                  <a:gd name="T45" fmla="*/ 123 h 136"/>
                  <a:gd name="T46" fmla="*/ 139 w 81"/>
                  <a:gd name="T47" fmla="*/ 92 h 136"/>
                  <a:gd name="T48" fmla="*/ 113 w 81"/>
                  <a:gd name="T49" fmla="*/ 111 h 136"/>
                  <a:gd name="T50" fmla="*/ 97 w 81"/>
                  <a:gd name="T51" fmla="*/ 116 h 136"/>
                  <a:gd name="T52" fmla="*/ 125 w 81"/>
                  <a:gd name="T53" fmla="*/ 87 h 136"/>
                  <a:gd name="T54" fmla="*/ 130 w 81"/>
                  <a:gd name="T55" fmla="*/ 66 h 136"/>
                  <a:gd name="T56" fmla="*/ 120 w 81"/>
                  <a:gd name="T57" fmla="*/ 42 h 136"/>
                  <a:gd name="T58" fmla="*/ 101 w 81"/>
                  <a:gd name="T59" fmla="*/ 19 h 136"/>
                  <a:gd name="T60" fmla="*/ 80 w 81"/>
                  <a:gd name="T61" fmla="*/ 0 h 136"/>
                  <a:gd name="T62" fmla="*/ 59 w 81"/>
                  <a:gd name="T63" fmla="*/ 7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136"/>
                  <a:gd name="T98" fmla="*/ 81 w 81"/>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74" name="Freeform 387"/>
              <p:cNvSpPr>
                <a:spLocks/>
              </p:cNvSpPr>
              <p:nvPr/>
            </p:nvSpPr>
            <p:spPr bwMode="auto">
              <a:xfrm>
                <a:off x="2633" y="1765"/>
                <a:ext cx="170" cy="255"/>
              </a:xfrm>
              <a:custGeom>
                <a:avLst/>
                <a:gdLst>
                  <a:gd name="T0" fmla="*/ 127 w 72"/>
                  <a:gd name="T1" fmla="*/ 146 h 108"/>
                  <a:gd name="T2" fmla="*/ 139 w 72"/>
                  <a:gd name="T3" fmla="*/ 116 h 108"/>
                  <a:gd name="T4" fmla="*/ 149 w 72"/>
                  <a:gd name="T5" fmla="*/ 90 h 108"/>
                  <a:gd name="T6" fmla="*/ 161 w 72"/>
                  <a:gd name="T7" fmla="*/ 68 h 108"/>
                  <a:gd name="T8" fmla="*/ 158 w 72"/>
                  <a:gd name="T9" fmla="*/ 14 h 108"/>
                  <a:gd name="T10" fmla="*/ 146 w 72"/>
                  <a:gd name="T11" fmla="*/ 9 h 108"/>
                  <a:gd name="T12" fmla="*/ 130 w 72"/>
                  <a:gd name="T13" fmla="*/ 2 h 108"/>
                  <a:gd name="T14" fmla="*/ 125 w 72"/>
                  <a:gd name="T15" fmla="*/ 21 h 108"/>
                  <a:gd name="T16" fmla="*/ 102 w 72"/>
                  <a:gd name="T17" fmla="*/ 9 h 108"/>
                  <a:gd name="T18" fmla="*/ 78 w 72"/>
                  <a:gd name="T19" fmla="*/ 28 h 108"/>
                  <a:gd name="T20" fmla="*/ 59 w 72"/>
                  <a:gd name="T21" fmla="*/ 26 h 108"/>
                  <a:gd name="T22" fmla="*/ 43 w 72"/>
                  <a:gd name="T23" fmla="*/ 43 h 108"/>
                  <a:gd name="T24" fmla="*/ 80 w 72"/>
                  <a:gd name="T25" fmla="*/ 78 h 108"/>
                  <a:gd name="T26" fmla="*/ 43 w 72"/>
                  <a:gd name="T27" fmla="*/ 64 h 108"/>
                  <a:gd name="T28" fmla="*/ 33 w 72"/>
                  <a:gd name="T29" fmla="*/ 85 h 108"/>
                  <a:gd name="T30" fmla="*/ 31 w 72"/>
                  <a:gd name="T31" fmla="*/ 128 h 108"/>
                  <a:gd name="T32" fmla="*/ 31 w 72"/>
                  <a:gd name="T33" fmla="*/ 146 h 108"/>
                  <a:gd name="T34" fmla="*/ 92 w 72"/>
                  <a:gd name="T35" fmla="*/ 215 h 108"/>
                  <a:gd name="T36" fmla="*/ 135 w 72"/>
                  <a:gd name="T37" fmla="*/ 220 h 108"/>
                  <a:gd name="T38" fmla="*/ 127 w 72"/>
                  <a:gd name="T39" fmla="*/ 146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108"/>
                  <a:gd name="T62" fmla="*/ 72 w 72"/>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75" name="Freeform 388"/>
              <p:cNvSpPr>
                <a:spLocks/>
              </p:cNvSpPr>
              <p:nvPr/>
            </p:nvSpPr>
            <p:spPr bwMode="auto">
              <a:xfrm>
                <a:off x="2815" y="1774"/>
                <a:ext cx="118" cy="187"/>
              </a:xfrm>
              <a:custGeom>
                <a:avLst/>
                <a:gdLst>
                  <a:gd name="T0" fmla="*/ 104 w 50"/>
                  <a:gd name="T1" fmla="*/ 69 h 79"/>
                  <a:gd name="T2" fmla="*/ 101 w 50"/>
                  <a:gd name="T3" fmla="*/ 36 h 79"/>
                  <a:gd name="T4" fmla="*/ 76 w 50"/>
                  <a:gd name="T5" fmla="*/ 9 h 79"/>
                  <a:gd name="T6" fmla="*/ 47 w 50"/>
                  <a:gd name="T7" fmla="*/ 38 h 79"/>
                  <a:gd name="T8" fmla="*/ 54 w 50"/>
                  <a:gd name="T9" fmla="*/ 69 h 79"/>
                  <a:gd name="T10" fmla="*/ 45 w 50"/>
                  <a:gd name="T11" fmla="*/ 92 h 79"/>
                  <a:gd name="T12" fmla="*/ 24 w 50"/>
                  <a:gd name="T13" fmla="*/ 135 h 79"/>
                  <a:gd name="T14" fmla="*/ 45 w 50"/>
                  <a:gd name="T15" fmla="*/ 142 h 79"/>
                  <a:gd name="T16" fmla="*/ 71 w 50"/>
                  <a:gd name="T17" fmla="*/ 154 h 79"/>
                  <a:gd name="T18" fmla="*/ 80 w 50"/>
                  <a:gd name="T19" fmla="*/ 114 h 79"/>
                  <a:gd name="T20" fmla="*/ 80 w 50"/>
                  <a:gd name="T21" fmla="*/ 97 h 79"/>
                  <a:gd name="T22" fmla="*/ 104 w 50"/>
                  <a:gd name="T23" fmla="*/ 69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79"/>
                  <a:gd name="T38" fmla="*/ 50 w 50"/>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76" name="Freeform 389"/>
              <p:cNvSpPr>
                <a:spLocks/>
              </p:cNvSpPr>
              <p:nvPr/>
            </p:nvSpPr>
            <p:spPr bwMode="auto">
              <a:xfrm>
                <a:off x="2666" y="1772"/>
                <a:ext cx="135" cy="139"/>
              </a:xfrm>
              <a:custGeom>
                <a:avLst/>
                <a:gdLst>
                  <a:gd name="T0" fmla="*/ 116 w 57"/>
                  <a:gd name="T1" fmla="*/ 66 h 59"/>
                  <a:gd name="T2" fmla="*/ 128 w 57"/>
                  <a:gd name="T3" fmla="*/ 21 h 59"/>
                  <a:gd name="T4" fmla="*/ 111 w 57"/>
                  <a:gd name="T5" fmla="*/ 12 h 59"/>
                  <a:gd name="T6" fmla="*/ 102 w 57"/>
                  <a:gd name="T7" fmla="*/ 26 h 59"/>
                  <a:gd name="T8" fmla="*/ 73 w 57"/>
                  <a:gd name="T9" fmla="*/ 12 h 59"/>
                  <a:gd name="T10" fmla="*/ 52 w 57"/>
                  <a:gd name="T11" fmla="*/ 31 h 59"/>
                  <a:gd name="T12" fmla="*/ 28 w 57"/>
                  <a:gd name="T13" fmla="*/ 21 h 59"/>
                  <a:gd name="T14" fmla="*/ 19 w 57"/>
                  <a:gd name="T15" fmla="*/ 38 h 59"/>
                  <a:gd name="T16" fmla="*/ 50 w 57"/>
                  <a:gd name="T17" fmla="*/ 61 h 59"/>
                  <a:gd name="T18" fmla="*/ 54 w 57"/>
                  <a:gd name="T19" fmla="*/ 75 h 59"/>
                  <a:gd name="T20" fmla="*/ 62 w 57"/>
                  <a:gd name="T21" fmla="*/ 85 h 59"/>
                  <a:gd name="T22" fmla="*/ 52 w 57"/>
                  <a:gd name="T23" fmla="*/ 80 h 59"/>
                  <a:gd name="T24" fmla="*/ 17 w 57"/>
                  <a:gd name="T25" fmla="*/ 61 h 59"/>
                  <a:gd name="T26" fmla="*/ 7 w 57"/>
                  <a:gd name="T27" fmla="*/ 73 h 59"/>
                  <a:gd name="T28" fmla="*/ 17 w 57"/>
                  <a:gd name="T29" fmla="*/ 90 h 59"/>
                  <a:gd name="T30" fmla="*/ 57 w 57"/>
                  <a:gd name="T31" fmla="*/ 108 h 59"/>
                  <a:gd name="T32" fmla="*/ 31 w 57"/>
                  <a:gd name="T33" fmla="*/ 111 h 59"/>
                  <a:gd name="T34" fmla="*/ 66 w 57"/>
                  <a:gd name="T35" fmla="*/ 123 h 59"/>
                  <a:gd name="T36" fmla="*/ 97 w 57"/>
                  <a:gd name="T37" fmla="*/ 101 h 59"/>
                  <a:gd name="T38" fmla="*/ 109 w 57"/>
                  <a:gd name="T39" fmla="*/ 85 h 59"/>
                  <a:gd name="T40" fmla="*/ 116 w 57"/>
                  <a:gd name="T41" fmla="*/ 66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9"/>
                  <a:gd name="T65" fmla="*/ 57 w 57"/>
                  <a:gd name="T66" fmla="*/ 59 h 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77" name="Freeform 390"/>
              <p:cNvSpPr>
                <a:spLocks/>
              </p:cNvSpPr>
              <p:nvPr/>
            </p:nvSpPr>
            <p:spPr bwMode="auto">
              <a:xfrm>
                <a:off x="2824" y="1904"/>
                <a:ext cx="142" cy="123"/>
              </a:xfrm>
              <a:custGeom>
                <a:avLst/>
                <a:gdLst>
                  <a:gd name="T0" fmla="*/ 123 w 60"/>
                  <a:gd name="T1" fmla="*/ 5 h 52"/>
                  <a:gd name="T2" fmla="*/ 73 w 60"/>
                  <a:gd name="T3" fmla="*/ 38 h 52"/>
                  <a:gd name="T4" fmla="*/ 50 w 60"/>
                  <a:gd name="T5" fmla="*/ 54 h 52"/>
                  <a:gd name="T6" fmla="*/ 31 w 60"/>
                  <a:gd name="T7" fmla="*/ 76 h 52"/>
                  <a:gd name="T8" fmla="*/ 21 w 60"/>
                  <a:gd name="T9" fmla="*/ 92 h 52"/>
                  <a:gd name="T10" fmla="*/ 9 w 60"/>
                  <a:gd name="T11" fmla="*/ 111 h 52"/>
                  <a:gd name="T12" fmla="*/ 59 w 60"/>
                  <a:gd name="T13" fmla="*/ 102 h 52"/>
                  <a:gd name="T14" fmla="*/ 78 w 60"/>
                  <a:gd name="T15" fmla="*/ 104 h 52"/>
                  <a:gd name="T16" fmla="*/ 118 w 60"/>
                  <a:gd name="T17" fmla="*/ 92 h 52"/>
                  <a:gd name="T18" fmla="*/ 104 w 60"/>
                  <a:gd name="T19" fmla="*/ 78 h 52"/>
                  <a:gd name="T20" fmla="*/ 114 w 60"/>
                  <a:gd name="T21" fmla="*/ 64 h 52"/>
                  <a:gd name="T22" fmla="*/ 137 w 60"/>
                  <a:gd name="T23" fmla="*/ 40 h 52"/>
                  <a:gd name="T24" fmla="*/ 128 w 60"/>
                  <a:gd name="T25" fmla="*/ 26 h 52"/>
                  <a:gd name="T26" fmla="*/ 137 w 60"/>
                  <a:gd name="T27" fmla="*/ 17 h 52"/>
                  <a:gd name="T28" fmla="*/ 123 w 60"/>
                  <a:gd name="T29" fmla="*/ 5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52"/>
                  <a:gd name="T47" fmla="*/ 60 w 60"/>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78" name="Freeform 391"/>
              <p:cNvSpPr>
                <a:spLocks/>
              </p:cNvSpPr>
              <p:nvPr/>
            </p:nvSpPr>
            <p:spPr bwMode="auto">
              <a:xfrm>
                <a:off x="2843" y="1923"/>
                <a:ext cx="118" cy="83"/>
              </a:xfrm>
              <a:custGeom>
                <a:avLst/>
                <a:gdLst>
                  <a:gd name="T0" fmla="*/ 50 w 50"/>
                  <a:gd name="T1" fmla="*/ 55 h 35"/>
                  <a:gd name="T2" fmla="*/ 104 w 50"/>
                  <a:gd name="T3" fmla="*/ 21 h 35"/>
                  <a:gd name="T4" fmla="*/ 94 w 50"/>
                  <a:gd name="T5" fmla="*/ 2 h 35"/>
                  <a:gd name="T6" fmla="*/ 54 w 50"/>
                  <a:gd name="T7" fmla="*/ 21 h 35"/>
                  <a:gd name="T8" fmla="*/ 42 w 50"/>
                  <a:gd name="T9" fmla="*/ 40 h 35"/>
                  <a:gd name="T10" fmla="*/ 19 w 50"/>
                  <a:gd name="T11" fmla="*/ 62 h 35"/>
                  <a:gd name="T12" fmla="*/ 50 w 50"/>
                  <a:gd name="T13" fmla="*/ 55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79" name="Freeform 392"/>
              <p:cNvSpPr>
                <a:spLocks/>
              </p:cNvSpPr>
              <p:nvPr/>
            </p:nvSpPr>
            <p:spPr bwMode="auto">
              <a:xfrm>
                <a:off x="2846" y="1796"/>
                <a:ext cx="73" cy="108"/>
              </a:xfrm>
              <a:custGeom>
                <a:avLst/>
                <a:gdLst>
                  <a:gd name="T0" fmla="*/ 42 w 31"/>
                  <a:gd name="T1" fmla="*/ 35 h 46"/>
                  <a:gd name="T2" fmla="*/ 33 w 31"/>
                  <a:gd name="T3" fmla="*/ 63 h 46"/>
                  <a:gd name="T4" fmla="*/ 9 w 31"/>
                  <a:gd name="T5" fmla="*/ 89 h 46"/>
                  <a:gd name="T6" fmla="*/ 19 w 31"/>
                  <a:gd name="T7" fmla="*/ 94 h 46"/>
                  <a:gd name="T8" fmla="*/ 59 w 31"/>
                  <a:gd name="T9" fmla="*/ 54 h 46"/>
                  <a:gd name="T10" fmla="*/ 61 w 31"/>
                  <a:gd name="T11" fmla="*/ 21 h 46"/>
                  <a:gd name="T12" fmla="*/ 42 w 31"/>
                  <a:gd name="T13" fmla="*/ 35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80" name="Freeform 393"/>
              <p:cNvSpPr>
                <a:spLocks/>
              </p:cNvSpPr>
              <p:nvPr/>
            </p:nvSpPr>
            <p:spPr bwMode="auto">
              <a:xfrm>
                <a:off x="2853" y="1888"/>
                <a:ext cx="57" cy="47"/>
              </a:xfrm>
              <a:custGeom>
                <a:avLst/>
                <a:gdLst>
                  <a:gd name="T0" fmla="*/ 38 w 24"/>
                  <a:gd name="T1" fmla="*/ 9 h 20"/>
                  <a:gd name="T2" fmla="*/ 10 w 24"/>
                  <a:gd name="T3" fmla="*/ 45 h 20"/>
                  <a:gd name="T4" fmla="*/ 57 w 24"/>
                  <a:gd name="T5" fmla="*/ 12 h 20"/>
                  <a:gd name="T6" fmla="*/ 38 w 24"/>
                  <a:gd name="T7" fmla="*/ 9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81" name="Freeform 394"/>
              <p:cNvSpPr>
                <a:spLocks/>
              </p:cNvSpPr>
              <p:nvPr/>
            </p:nvSpPr>
            <p:spPr bwMode="auto">
              <a:xfrm>
                <a:off x="2673" y="1793"/>
                <a:ext cx="109" cy="100"/>
              </a:xfrm>
              <a:custGeom>
                <a:avLst/>
                <a:gdLst>
                  <a:gd name="T0" fmla="*/ 97 w 46"/>
                  <a:gd name="T1" fmla="*/ 60 h 42"/>
                  <a:gd name="T2" fmla="*/ 95 w 46"/>
                  <a:gd name="T3" fmla="*/ 45 h 42"/>
                  <a:gd name="T4" fmla="*/ 71 w 46"/>
                  <a:gd name="T5" fmla="*/ 2 h 42"/>
                  <a:gd name="T6" fmla="*/ 59 w 46"/>
                  <a:gd name="T7" fmla="*/ 10 h 42"/>
                  <a:gd name="T8" fmla="*/ 28 w 46"/>
                  <a:gd name="T9" fmla="*/ 10 h 42"/>
                  <a:gd name="T10" fmla="*/ 19 w 46"/>
                  <a:gd name="T11" fmla="*/ 17 h 42"/>
                  <a:gd name="T12" fmla="*/ 43 w 46"/>
                  <a:gd name="T13" fmla="*/ 31 h 42"/>
                  <a:gd name="T14" fmla="*/ 66 w 46"/>
                  <a:gd name="T15" fmla="*/ 62 h 42"/>
                  <a:gd name="T16" fmla="*/ 66 w 46"/>
                  <a:gd name="T17" fmla="*/ 79 h 42"/>
                  <a:gd name="T18" fmla="*/ 36 w 46"/>
                  <a:gd name="T19" fmla="*/ 57 h 42"/>
                  <a:gd name="T20" fmla="*/ 17 w 46"/>
                  <a:gd name="T21" fmla="*/ 48 h 42"/>
                  <a:gd name="T22" fmla="*/ 9 w 46"/>
                  <a:gd name="T23" fmla="*/ 52 h 42"/>
                  <a:gd name="T24" fmla="*/ 7 w 46"/>
                  <a:gd name="T25" fmla="*/ 62 h 42"/>
                  <a:gd name="T26" fmla="*/ 57 w 46"/>
                  <a:gd name="T27" fmla="*/ 90 h 42"/>
                  <a:gd name="T28" fmla="*/ 76 w 46"/>
                  <a:gd name="T29" fmla="*/ 79 h 42"/>
                  <a:gd name="T30" fmla="*/ 97 w 46"/>
                  <a:gd name="T31" fmla="*/ 6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
                  <a:gd name="T49" fmla="*/ 0 h 42"/>
                  <a:gd name="T50" fmla="*/ 46 w 46"/>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82" name="Freeform 395"/>
              <p:cNvSpPr>
                <a:spLocks/>
              </p:cNvSpPr>
              <p:nvPr/>
            </p:nvSpPr>
            <p:spPr bwMode="auto">
              <a:xfrm>
                <a:off x="2567" y="1904"/>
                <a:ext cx="232" cy="147"/>
              </a:xfrm>
              <a:custGeom>
                <a:avLst/>
                <a:gdLst>
                  <a:gd name="T0" fmla="*/ 230 w 98"/>
                  <a:gd name="T1" fmla="*/ 83 h 62"/>
                  <a:gd name="T2" fmla="*/ 213 w 98"/>
                  <a:gd name="T3" fmla="*/ 50 h 62"/>
                  <a:gd name="T4" fmla="*/ 215 w 98"/>
                  <a:gd name="T5" fmla="*/ 24 h 62"/>
                  <a:gd name="T6" fmla="*/ 211 w 98"/>
                  <a:gd name="T7" fmla="*/ 9 h 62"/>
                  <a:gd name="T8" fmla="*/ 182 w 98"/>
                  <a:gd name="T9" fmla="*/ 12 h 62"/>
                  <a:gd name="T10" fmla="*/ 168 w 98"/>
                  <a:gd name="T11" fmla="*/ 19 h 62"/>
                  <a:gd name="T12" fmla="*/ 156 w 98"/>
                  <a:gd name="T13" fmla="*/ 26 h 62"/>
                  <a:gd name="T14" fmla="*/ 144 w 98"/>
                  <a:gd name="T15" fmla="*/ 24 h 62"/>
                  <a:gd name="T16" fmla="*/ 135 w 98"/>
                  <a:gd name="T17" fmla="*/ 21 h 62"/>
                  <a:gd name="T18" fmla="*/ 118 w 98"/>
                  <a:gd name="T19" fmla="*/ 19 h 62"/>
                  <a:gd name="T20" fmla="*/ 99 w 98"/>
                  <a:gd name="T21" fmla="*/ 17 h 62"/>
                  <a:gd name="T22" fmla="*/ 97 w 98"/>
                  <a:gd name="T23" fmla="*/ 31 h 62"/>
                  <a:gd name="T24" fmla="*/ 83 w 98"/>
                  <a:gd name="T25" fmla="*/ 36 h 62"/>
                  <a:gd name="T26" fmla="*/ 66 w 98"/>
                  <a:gd name="T27" fmla="*/ 40 h 62"/>
                  <a:gd name="T28" fmla="*/ 50 w 98"/>
                  <a:gd name="T29" fmla="*/ 52 h 62"/>
                  <a:gd name="T30" fmla="*/ 52 w 98"/>
                  <a:gd name="T31" fmla="*/ 62 h 62"/>
                  <a:gd name="T32" fmla="*/ 21 w 98"/>
                  <a:gd name="T33" fmla="*/ 81 h 62"/>
                  <a:gd name="T34" fmla="*/ 21 w 98"/>
                  <a:gd name="T35" fmla="*/ 81 h 62"/>
                  <a:gd name="T36" fmla="*/ 0 w 98"/>
                  <a:gd name="T37" fmla="*/ 95 h 62"/>
                  <a:gd name="T38" fmla="*/ 36 w 98"/>
                  <a:gd name="T39" fmla="*/ 85 h 62"/>
                  <a:gd name="T40" fmla="*/ 28 w 98"/>
                  <a:gd name="T41" fmla="*/ 97 h 62"/>
                  <a:gd name="T42" fmla="*/ 59 w 98"/>
                  <a:gd name="T43" fmla="*/ 97 h 62"/>
                  <a:gd name="T44" fmla="*/ 45 w 98"/>
                  <a:gd name="T45" fmla="*/ 111 h 62"/>
                  <a:gd name="T46" fmla="*/ 64 w 98"/>
                  <a:gd name="T47" fmla="*/ 121 h 62"/>
                  <a:gd name="T48" fmla="*/ 78 w 98"/>
                  <a:gd name="T49" fmla="*/ 128 h 62"/>
                  <a:gd name="T50" fmla="*/ 159 w 98"/>
                  <a:gd name="T51" fmla="*/ 140 h 62"/>
                  <a:gd name="T52" fmla="*/ 232 w 98"/>
                  <a:gd name="T53" fmla="*/ 114 h 62"/>
                  <a:gd name="T54" fmla="*/ 230 w 98"/>
                  <a:gd name="T55" fmla="*/ 83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8"/>
                  <a:gd name="T85" fmla="*/ 0 h 62"/>
                  <a:gd name="T86" fmla="*/ 98 w 98"/>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83" name="Freeform 396"/>
              <p:cNvSpPr>
                <a:spLocks/>
              </p:cNvSpPr>
              <p:nvPr/>
            </p:nvSpPr>
            <p:spPr bwMode="auto">
              <a:xfrm>
                <a:off x="2775" y="1921"/>
                <a:ext cx="26" cy="40"/>
              </a:xfrm>
              <a:custGeom>
                <a:avLst/>
                <a:gdLst>
                  <a:gd name="T0" fmla="*/ 26 w 11"/>
                  <a:gd name="T1" fmla="*/ 0 h 17"/>
                  <a:gd name="T2" fmla="*/ 17 w 11"/>
                  <a:gd name="T3" fmla="*/ 38 h 17"/>
                  <a:gd name="T4" fmla="*/ 26 w 11"/>
                  <a:gd name="T5" fmla="*/ 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11" y="0"/>
                    </a:moveTo>
                    <a:cubicBezTo>
                      <a:pt x="0" y="1"/>
                      <a:pt x="6" y="14"/>
                      <a:pt x="7" y="16"/>
                    </a:cubicBezTo>
                    <a:cubicBezTo>
                      <a:pt x="7" y="17"/>
                      <a:pt x="9" y="4"/>
                      <a:pt x="11"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84" name="Freeform 397"/>
              <p:cNvSpPr>
                <a:spLocks/>
              </p:cNvSpPr>
              <p:nvPr/>
            </p:nvSpPr>
            <p:spPr bwMode="auto">
              <a:xfrm>
                <a:off x="2428" y="2032"/>
                <a:ext cx="35" cy="64"/>
              </a:xfrm>
              <a:custGeom>
                <a:avLst/>
                <a:gdLst>
                  <a:gd name="T0" fmla="*/ 33 w 15"/>
                  <a:gd name="T1" fmla="*/ 0 h 27"/>
                  <a:gd name="T2" fmla="*/ 9 w 15"/>
                  <a:gd name="T3" fmla="*/ 7 h 27"/>
                  <a:gd name="T4" fmla="*/ 7 w 15"/>
                  <a:gd name="T5" fmla="*/ 26 h 27"/>
                  <a:gd name="T6" fmla="*/ 14 w 15"/>
                  <a:gd name="T7" fmla="*/ 43 h 27"/>
                  <a:gd name="T8" fmla="*/ 16 w 15"/>
                  <a:gd name="T9" fmla="*/ 57 h 27"/>
                  <a:gd name="T10" fmla="*/ 33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85" name="Freeform 398"/>
              <p:cNvSpPr>
                <a:spLocks/>
              </p:cNvSpPr>
              <p:nvPr/>
            </p:nvSpPr>
            <p:spPr bwMode="auto">
              <a:xfrm>
                <a:off x="2428" y="2032"/>
                <a:ext cx="35" cy="64"/>
              </a:xfrm>
              <a:custGeom>
                <a:avLst/>
                <a:gdLst>
                  <a:gd name="T0" fmla="*/ 33 w 15"/>
                  <a:gd name="T1" fmla="*/ 0 h 27"/>
                  <a:gd name="T2" fmla="*/ 12 w 15"/>
                  <a:gd name="T3" fmla="*/ 7 h 27"/>
                  <a:gd name="T4" fmla="*/ 9 w 15"/>
                  <a:gd name="T5" fmla="*/ 26 h 27"/>
                  <a:gd name="T6" fmla="*/ 16 w 15"/>
                  <a:gd name="T7" fmla="*/ 43 h 27"/>
                  <a:gd name="T8" fmla="*/ 16 w 15"/>
                  <a:gd name="T9" fmla="*/ 57 h 27"/>
                  <a:gd name="T10" fmla="*/ 33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86" name="Freeform 399"/>
              <p:cNvSpPr>
                <a:spLocks/>
              </p:cNvSpPr>
              <p:nvPr/>
            </p:nvSpPr>
            <p:spPr bwMode="auto">
              <a:xfrm>
                <a:off x="2439" y="2018"/>
                <a:ext cx="78" cy="82"/>
              </a:xfrm>
              <a:custGeom>
                <a:avLst/>
                <a:gdLst>
                  <a:gd name="T0" fmla="*/ 9 w 33"/>
                  <a:gd name="T1" fmla="*/ 7 h 35"/>
                  <a:gd name="T2" fmla="*/ 9 w 33"/>
                  <a:gd name="T3" fmla="*/ 16 h 35"/>
                  <a:gd name="T4" fmla="*/ 9 w 33"/>
                  <a:gd name="T5" fmla="*/ 35 h 35"/>
                  <a:gd name="T6" fmla="*/ 12 w 33"/>
                  <a:gd name="T7" fmla="*/ 54 h 35"/>
                  <a:gd name="T8" fmla="*/ 5 w 33"/>
                  <a:gd name="T9" fmla="*/ 70 h 35"/>
                  <a:gd name="T10" fmla="*/ 52 w 33"/>
                  <a:gd name="T11" fmla="*/ 35 h 35"/>
                  <a:gd name="T12" fmla="*/ 9 w 33"/>
                  <a:gd name="T13" fmla="*/ 7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87" name="Freeform 400"/>
              <p:cNvSpPr>
                <a:spLocks/>
              </p:cNvSpPr>
              <p:nvPr/>
            </p:nvSpPr>
            <p:spPr bwMode="auto">
              <a:xfrm>
                <a:off x="2442" y="2018"/>
                <a:ext cx="80" cy="82"/>
              </a:xfrm>
              <a:custGeom>
                <a:avLst/>
                <a:gdLst>
                  <a:gd name="T0" fmla="*/ 7 w 34"/>
                  <a:gd name="T1" fmla="*/ 7 h 35"/>
                  <a:gd name="T2" fmla="*/ 7 w 34"/>
                  <a:gd name="T3" fmla="*/ 16 h 35"/>
                  <a:gd name="T4" fmla="*/ 7 w 34"/>
                  <a:gd name="T5" fmla="*/ 35 h 35"/>
                  <a:gd name="T6" fmla="*/ 9 w 34"/>
                  <a:gd name="T7" fmla="*/ 54 h 35"/>
                  <a:gd name="T8" fmla="*/ 2 w 34"/>
                  <a:gd name="T9" fmla="*/ 70 h 35"/>
                  <a:gd name="T10" fmla="*/ 54 w 34"/>
                  <a:gd name="T11" fmla="*/ 37 h 35"/>
                  <a:gd name="T12" fmla="*/ 7 w 34"/>
                  <a:gd name="T13" fmla="*/ 7 h 35"/>
                  <a:gd name="T14" fmla="*/ 0 60000 65536"/>
                  <a:gd name="T15" fmla="*/ 0 60000 65536"/>
                  <a:gd name="T16" fmla="*/ 0 60000 65536"/>
                  <a:gd name="T17" fmla="*/ 0 60000 65536"/>
                  <a:gd name="T18" fmla="*/ 0 60000 65536"/>
                  <a:gd name="T19" fmla="*/ 0 60000 65536"/>
                  <a:gd name="T20" fmla="*/ 0 60000 65536"/>
                  <a:gd name="T21" fmla="*/ 0 w 34"/>
                  <a:gd name="T22" fmla="*/ 0 h 35"/>
                  <a:gd name="T23" fmla="*/ 34 w 34"/>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88" name="Freeform 401"/>
              <p:cNvSpPr>
                <a:spLocks/>
              </p:cNvSpPr>
              <p:nvPr/>
            </p:nvSpPr>
            <p:spPr bwMode="auto">
              <a:xfrm>
                <a:off x="2461" y="2053"/>
                <a:ext cx="120" cy="57"/>
              </a:xfrm>
              <a:custGeom>
                <a:avLst/>
                <a:gdLst>
                  <a:gd name="T0" fmla="*/ 120 w 51"/>
                  <a:gd name="T1" fmla="*/ 31 h 24"/>
                  <a:gd name="T2" fmla="*/ 113 w 51"/>
                  <a:gd name="T3" fmla="*/ 43 h 24"/>
                  <a:gd name="T4" fmla="*/ 111 w 51"/>
                  <a:gd name="T5" fmla="*/ 43 h 24"/>
                  <a:gd name="T6" fmla="*/ 111 w 51"/>
                  <a:gd name="T7" fmla="*/ 48 h 24"/>
                  <a:gd name="T8" fmla="*/ 94 w 51"/>
                  <a:gd name="T9" fmla="*/ 38 h 24"/>
                  <a:gd name="T10" fmla="*/ 16 w 51"/>
                  <a:gd name="T11" fmla="*/ 7 h 24"/>
                  <a:gd name="T12" fmla="*/ 9 w 51"/>
                  <a:gd name="T13" fmla="*/ 12 h 24"/>
                  <a:gd name="T14" fmla="*/ 16 w 51"/>
                  <a:gd name="T15" fmla="*/ 0 h 24"/>
                  <a:gd name="T16" fmla="*/ 120 w 51"/>
                  <a:gd name="T17" fmla="*/ 31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89" name="Freeform 402"/>
              <p:cNvSpPr>
                <a:spLocks/>
              </p:cNvSpPr>
              <p:nvPr/>
            </p:nvSpPr>
            <p:spPr bwMode="auto">
              <a:xfrm>
                <a:off x="2456" y="1876"/>
                <a:ext cx="331" cy="128"/>
              </a:xfrm>
              <a:custGeom>
                <a:avLst/>
                <a:gdLst>
                  <a:gd name="T0" fmla="*/ 281 w 140"/>
                  <a:gd name="T1" fmla="*/ 0 h 54"/>
                  <a:gd name="T2" fmla="*/ 274 w 140"/>
                  <a:gd name="T3" fmla="*/ 24 h 54"/>
                  <a:gd name="T4" fmla="*/ 239 w 140"/>
                  <a:gd name="T5" fmla="*/ 7 h 54"/>
                  <a:gd name="T6" fmla="*/ 229 w 140"/>
                  <a:gd name="T7" fmla="*/ 26 h 54"/>
                  <a:gd name="T8" fmla="*/ 187 w 140"/>
                  <a:gd name="T9" fmla="*/ 2 h 54"/>
                  <a:gd name="T10" fmla="*/ 147 w 140"/>
                  <a:gd name="T11" fmla="*/ 28 h 54"/>
                  <a:gd name="T12" fmla="*/ 128 w 140"/>
                  <a:gd name="T13" fmla="*/ 19 h 54"/>
                  <a:gd name="T14" fmla="*/ 66 w 140"/>
                  <a:gd name="T15" fmla="*/ 85 h 54"/>
                  <a:gd name="T16" fmla="*/ 0 w 140"/>
                  <a:gd name="T17" fmla="*/ 88 h 54"/>
                  <a:gd name="T18" fmla="*/ 12 w 140"/>
                  <a:gd name="T19" fmla="*/ 114 h 54"/>
                  <a:gd name="T20" fmla="*/ 80 w 140"/>
                  <a:gd name="T21" fmla="*/ 111 h 54"/>
                  <a:gd name="T22" fmla="*/ 220 w 140"/>
                  <a:gd name="T23" fmla="*/ 47 h 54"/>
                  <a:gd name="T24" fmla="*/ 281 w 140"/>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54"/>
                  <a:gd name="T41" fmla="*/ 140 w 140"/>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90" name="Freeform 403"/>
              <p:cNvSpPr>
                <a:spLocks/>
              </p:cNvSpPr>
              <p:nvPr/>
            </p:nvSpPr>
            <p:spPr bwMode="auto">
              <a:xfrm>
                <a:off x="2435" y="1862"/>
                <a:ext cx="373" cy="184"/>
              </a:xfrm>
              <a:custGeom>
                <a:avLst/>
                <a:gdLst>
                  <a:gd name="T0" fmla="*/ 354 w 158"/>
                  <a:gd name="T1" fmla="*/ 85 h 78"/>
                  <a:gd name="T2" fmla="*/ 359 w 158"/>
                  <a:gd name="T3" fmla="*/ 73 h 78"/>
                  <a:gd name="T4" fmla="*/ 366 w 158"/>
                  <a:gd name="T5" fmla="*/ 57 h 78"/>
                  <a:gd name="T6" fmla="*/ 352 w 158"/>
                  <a:gd name="T7" fmla="*/ 40 h 78"/>
                  <a:gd name="T8" fmla="*/ 323 w 158"/>
                  <a:gd name="T9" fmla="*/ 26 h 78"/>
                  <a:gd name="T10" fmla="*/ 302 w 158"/>
                  <a:gd name="T11" fmla="*/ 14 h 78"/>
                  <a:gd name="T12" fmla="*/ 295 w 158"/>
                  <a:gd name="T13" fmla="*/ 33 h 78"/>
                  <a:gd name="T14" fmla="*/ 281 w 158"/>
                  <a:gd name="T15" fmla="*/ 35 h 78"/>
                  <a:gd name="T16" fmla="*/ 271 w 158"/>
                  <a:gd name="T17" fmla="*/ 24 h 78"/>
                  <a:gd name="T18" fmla="*/ 262 w 158"/>
                  <a:gd name="T19" fmla="*/ 28 h 78"/>
                  <a:gd name="T20" fmla="*/ 255 w 158"/>
                  <a:gd name="T21" fmla="*/ 33 h 78"/>
                  <a:gd name="T22" fmla="*/ 231 w 158"/>
                  <a:gd name="T23" fmla="*/ 19 h 78"/>
                  <a:gd name="T24" fmla="*/ 217 w 158"/>
                  <a:gd name="T25" fmla="*/ 14 h 78"/>
                  <a:gd name="T26" fmla="*/ 208 w 158"/>
                  <a:gd name="T27" fmla="*/ 19 h 78"/>
                  <a:gd name="T28" fmla="*/ 196 w 158"/>
                  <a:gd name="T29" fmla="*/ 31 h 78"/>
                  <a:gd name="T30" fmla="*/ 182 w 158"/>
                  <a:gd name="T31" fmla="*/ 24 h 78"/>
                  <a:gd name="T32" fmla="*/ 168 w 158"/>
                  <a:gd name="T33" fmla="*/ 31 h 78"/>
                  <a:gd name="T34" fmla="*/ 168 w 158"/>
                  <a:gd name="T35" fmla="*/ 35 h 78"/>
                  <a:gd name="T36" fmla="*/ 156 w 158"/>
                  <a:gd name="T37" fmla="*/ 40 h 78"/>
                  <a:gd name="T38" fmla="*/ 149 w 158"/>
                  <a:gd name="T39" fmla="*/ 33 h 78"/>
                  <a:gd name="T40" fmla="*/ 142 w 158"/>
                  <a:gd name="T41" fmla="*/ 50 h 78"/>
                  <a:gd name="T42" fmla="*/ 123 w 158"/>
                  <a:gd name="T43" fmla="*/ 59 h 78"/>
                  <a:gd name="T44" fmla="*/ 109 w 158"/>
                  <a:gd name="T45" fmla="*/ 66 h 78"/>
                  <a:gd name="T46" fmla="*/ 99 w 158"/>
                  <a:gd name="T47" fmla="*/ 75 h 78"/>
                  <a:gd name="T48" fmla="*/ 90 w 158"/>
                  <a:gd name="T49" fmla="*/ 94 h 78"/>
                  <a:gd name="T50" fmla="*/ 83 w 158"/>
                  <a:gd name="T51" fmla="*/ 109 h 78"/>
                  <a:gd name="T52" fmla="*/ 83 w 158"/>
                  <a:gd name="T53" fmla="*/ 118 h 78"/>
                  <a:gd name="T54" fmla="*/ 45 w 158"/>
                  <a:gd name="T55" fmla="*/ 106 h 78"/>
                  <a:gd name="T56" fmla="*/ 38 w 158"/>
                  <a:gd name="T57" fmla="*/ 116 h 78"/>
                  <a:gd name="T58" fmla="*/ 31 w 158"/>
                  <a:gd name="T59" fmla="*/ 106 h 78"/>
                  <a:gd name="T60" fmla="*/ 21 w 158"/>
                  <a:gd name="T61" fmla="*/ 101 h 78"/>
                  <a:gd name="T62" fmla="*/ 17 w 158"/>
                  <a:gd name="T63" fmla="*/ 109 h 78"/>
                  <a:gd name="T64" fmla="*/ 7 w 158"/>
                  <a:gd name="T65" fmla="*/ 127 h 78"/>
                  <a:gd name="T66" fmla="*/ 17 w 158"/>
                  <a:gd name="T67" fmla="*/ 142 h 78"/>
                  <a:gd name="T68" fmla="*/ 28 w 158"/>
                  <a:gd name="T69" fmla="*/ 160 h 78"/>
                  <a:gd name="T70" fmla="*/ 255 w 158"/>
                  <a:gd name="T71" fmla="*/ 127 h 78"/>
                  <a:gd name="T72" fmla="*/ 366 w 158"/>
                  <a:gd name="T73" fmla="*/ 142 h 78"/>
                  <a:gd name="T74" fmla="*/ 366 w 158"/>
                  <a:gd name="T75" fmla="*/ 94 h 78"/>
                  <a:gd name="T76" fmla="*/ 354 w 158"/>
                  <a:gd name="T77" fmla="*/ 85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8"/>
                  <a:gd name="T118" fmla="*/ 0 h 78"/>
                  <a:gd name="T119" fmla="*/ 158 w 158"/>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91" name="Freeform 404"/>
              <p:cNvSpPr>
                <a:spLocks/>
              </p:cNvSpPr>
              <p:nvPr/>
            </p:nvSpPr>
            <p:spPr bwMode="auto">
              <a:xfrm>
                <a:off x="2435" y="1862"/>
                <a:ext cx="368" cy="184"/>
              </a:xfrm>
              <a:custGeom>
                <a:avLst/>
                <a:gdLst>
                  <a:gd name="T0" fmla="*/ 351 w 156"/>
                  <a:gd name="T1" fmla="*/ 87 h 78"/>
                  <a:gd name="T2" fmla="*/ 359 w 156"/>
                  <a:gd name="T3" fmla="*/ 73 h 78"/>
                  <a:gd name="T4" fmla="*/ 363 w 156"/>
                  <a:gd name="T5" fmla="*/ 57 h 78"/>
                  <a:gd name="T6" fmla="*/ 351 w 156"/>
                  <a:gd name="T7" fmla="*/ 40 h 78"/>
                  <a:gd name="T8" fmla="*/ 321 w 156"/>
                  <a:gd name="T9" fmla="*/ 28 h 78"/>
                  <a:gd name="T10" fmla="*/ 304 w 156"/>
                  <a:gd name="T11" fmla="*/ 14 h 78"/>
                  <a:gd name="T12" fmla="*/ 295 w 156"/>
                  <a:gd name="T13" fmla="*/ 33 h 78"/>
                  <a:gd name="T14" fmla="*/ 281 w 156"/>
                  <a:gd name="T15" fmla="*/ 35 h 78"/>
                  <a:gd name="T16" fmla="*/ 269 w 156"/>
                  <a:gd name="T17" fmla="*/ 26 h 78"/>
                  <a:gd name="T18" fmla="*/ 264 w 156"/>
                  <a:gd name="T19" fmla="*/ 26 h 78"/>
                  <a:gd name="T20" fmla="*/ 255 w 156"/>
                  <a:gd name="T21" fmla="*/ 35 h 78"/>
                  <a:gd name="T22" fmla="*/ 229 w 156"/>
                  <a:gd name="T23" fmla="*/ 19 h 78"/>
                  <a:gd name="T24" fmla="*/ 217 w 156"/>
                  <a:gd name="T25" fmla="*/ 17 h 78"/>
                  <a:gd name="T26" fmla="*/ 208 w 156"/>
                  <a:gd name="T27" fmla="*/ 19 h 78"/>
                  <a:gd name="T28" fmla="*/ 196 w 156"/>
                  <a:gd name="T29" fmla="*/ 31 h 78"/>
                  <a:gd name="T30" fmla="*/ 182 w 156"/>
                  <a:gd name="T31" fmla="*/ 26 h 78"/>
                  <a:gd name="T32" fmla="*/ 167 w 156"/>
                  <a:gd name="T33" fmla="*/ 31 h 78"/>
                  <a:gd name="T34" fmla="*/ 167 w 156"/>
                  <a:gd name="T35" fmla="*/ 35 h 78"/>
                  <a:gd name="T36" fmla="*/ 156 w 156"/>
                  <a:gd name="T37" fmla="*/ 42 h 78"/>
                  <a:gd name="T38" fmla="*/ 149 w 156"/>
                  <a:gd name="T39" fmla="*/ 35 h 78"/>
                  <a:gd name="T40" fmla="*/ 142 w 156"/>
                  <a:gd name="T41" fmla="*/ 52 h 78"/>
                  <a:gd name="T42" fmla="*/ 125 w 156"/>
                  <a:gd name="T43" fmla="*/ 59 h 78"/>
                  <a:gd name="T44" fmla="*/ 109 w 156"/>
                  <a:gd name="T45" fmla="*/ 66 h 78"/>
                  <a:gd name="T46" fmla="*/ 99 w 156"/>
                  <a:gd name="T47" fmla="*/ 78 h 78"/>
                  <a:gd name="T48" fmla="*/ 90 w 156"/>
                  <a:gd name="T49" fmla="*/ 94 h 78"/>
                  <a:gd name="T50" fmla="*/ 83 w 156"/>
                  <a:gd name="T51" fmla="*/ 109 h 78"/>
                  <a:gd name="T52" fmla="*/ 83 w 156"/>
                  <a:gd name="T53" fmla="*/ 118 h 78"/>
                  <a:gd name="T54" fmla="*/ 47 w 156"/>
                  <a:gd name="T55" fmla="*/ 109 h 78"/>
                  <a:gd name="T56" fmla="*/ 38 w 156"/>
                  <a:gd name="T57" fmla="*/ 116 h 78"/>
                  <a:gd name="T58" fmla="*/ 31 w 156"/>
                  <a:gd name="T59" fmla="*/ 109 h 78"/>
                  <a:gd name="T60" fmla="*/ 24 w 156"/>
                  <a:gd name="T61" fmla="*/ 101 h 78"/>
                  <a:gd name="T62" fmla="*/ 19 w 156"/>
                  <a:gd name="T63" fmla="*/ 111 h 78"/>
                  <a:gd name="T64" fmla="*/ 7 w 156"/>
                  <a:gd name="T65" fmla="*/ 127 h 78"/>
                  <a:gd name="T66" fmla="*/ 19 w 156"/>
                  <a:gd name="T67" fmla="*/ 139 h 78"/>
                  <a:gd name="T68" fmla="*/ 28 w 156"/>
                  <a:gd name="T69" fmla="*/ 160 h 78"/>
                  <a:gd name="T70" fmla="*/ 255 w 156"/>
                  <a:gd name="T71" fmla="*/ 127 h 78"/>
                  <a:gd name="T72" fmla="*/ 366 w 156"/>
                  <a:gd name="T73" fmla="*/ 142 h 78"/>
                  <a:gd name="T74" fmla="*/ 363 w 156"/>
                  <a:gd name="T75" fmla="*/ 92 h 78"/>
                  <a:gd name="T76" fmla="*/ 351 w 156"/>
                  <a:gd name="T77" fmla="*/ 87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6"/>
                  <a:gd name="T118" fmla="*/ 0 h 78"/>
                  <a:gd name="T119" fmla="*/ 156 w 156"/>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92" name="Freeform 405"/>
              <p:cNvSpPr>
                <a:spLocks/>
              </p:cNvSpPr>
              <p:nvPr/>
            </p:nvSpPr>
            <p:spPr bwMode="auto">
              <a:xfrm>
                <a:off x="2442" y="1956"/>
                <a:ext cx="220" cy="71"/>
              </a:xfrm>
              <a:custGeom>
                <a:avLst/>
                <a:gdLst>
                  <a:gd name="T0" fmla="*/ 92 w 93"/>
                  <a:gd name="T1" fmla="*/ 64 h 30"/>
                  <a:gd name="T2" fmla="*/ 40 w 93"/>
                  <a:gd name="T3" fmla="*/ 69 h 30"/>
                  <a:gd name="T4" fmla="*/ 14 w 93"/>
                  <a:gd name="T5" fmla="*/ 52 h 30"/>
                  <a:gd name="T6" fmla="*/ 14 w 93"/>
                  <a:gd name="T7" fmla="*/ 45 h 30"/>
                  <a:gd name="T8" fmla="*/ 0 w 93"/>
                  <a:gd name="T9" fmla="*/ 36 h 30"/>
                  <a:gd name="T10" fmla="*/ 24 w 93"/>
                  <a:gd name="T11" fmla="*/ 36 h 30"/>
                  <a:gd name="T12" fmla="*/ 62 w 93"/>
                  <a:gd name="T13" fmla="*/ 36 h 30"/>
                  <a:gd name="T14" fmla="*/ 111 w 93"/>
                  <a:gd name="T15" fmla="*/ 40 h 30"/>
                  <a:gd name="T16" fmla="*/ 211 w 93"/>
                  <a:gd name="T17" fmla="*/ 28 h 30"/>
                  <a:gd name="T18" fmla="*/ 92 w 93"/>
                  <a:gd name="T19" fmla="*/ 64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30"/>
                  <a:gd name="T32" fmla="*/ 93 w 93"/>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93" name="Freeform 406"/>
              <p:cNvSpPr>
                <a:spLocks/>
              </p:cNvSpPr>
              <p:nvPr/>
            </p:nvSpPr>
            <p:spPr bwMode="auto">
              <a:xfrm>
                <a:off x="2447" y="1973"/>
                <a:ext cx="245" cy="137"/>
              </a:xfrm>
              <a:custGeom>
                <a:avLst/>
                <a:gdLst>
                  <a:gd name="T0" fmla="*/ 115 w 104"/>
                  <a:gd name="T1" fmla="*/ 43 h 58"/>
                  <a:gd name="T2" fmla="*/ 2 w 104"/>
                  <a:gd name="T3" fmla="*/ 52 h 58"/>
                  <a:gd name="T4" fmla="*/ 21 w 104"/>
                  <a:gd name="T5" fmla="*/ 61 h 58"/>
                  <a:gd name="T6" fmla="*/ 14 w 104"/>
                  <a:gd name="T7" fmla="*/ 76 h 58"/>
                  <a:gd name="T8" fmla="*/ 24 w 104"/>
                  <a:gd name="T9" fmla="*/ 92 h 58"/>
                  <a:gd name="T10" fmla="*/ 28 w 104"/>
                  <a:gd name="T11" fmla="*/ 85 h 58"/>
                  <a:gd name="T12" fmla="*/ 35 w 104"/>
                  <a:gd name="T13" fmla="*/ 92 h 58"/>
                  <a:gd name="T14" fmla="*/ 45 w 104"/>
                  <a:gd name="T15" fmla="*/ 104 h 58"/>
                  <a:gd name="T16" fmla="*/ 54 w 104"/>
                  <a:gd name="T17" fmla="*/ 118 h 58"/>
                  <a:gd name="T18" fmla="*/ 66 w 104"/>
                  <a:gd name="T19" fmla="*/ 116 h 58"/>
                  <a:gd name="T20" fmla="*/ 78 w 104"/>
                  <a:gd name="T21" fmla="*/ 123 h 58"/>
                  <a:gd name="T22" fmla="*/ 87 w 104"/>
                  <a:gd name="T23" fmla="*/ 118 h 58"/>
                  <a:gd name="T24" fmla="*/ 108 w 104"/>
                  <a:gd name="T25" fmla="*/ 125 h 58"/>
                  <a:gd name="T26" fmla="*/ 125 w 104"/>
                  <a:gd name="T27" fmla="*/ 128 h 58"/>
                  <a:gd name="T28" fmla="*/ 125 w 104"/>
                  <a:gd name="T29" fmla="*/ 125 h 58"/>
                  <a:gd name="T30" fmla="*/ 127 w 104"/>
                  <a:gd name="T31" fmla="*/ 116 h 58"/>
                  <a:gd name="T32" fmla="*/ 139 w 104"/>
                  <a:gd name="T33" fmla="*/ 106 h 58"/>
                  <a:gd name="T34" fmla="*/ 170 w 104"/>
                  <a:gd name="T35" fmla="*/ 106 h 58"/>
                  <a:gd name="T36" fmla="*/ 181 w 104"/>
                  <a:gd name="T37" fmla="*/ 102 h 58"/>
                  <a:gd name="T38" fmla="*/ 198 w 104"/>
                  <a:gd name="T39" fmla="*/ 85 h 58"/>
                  <a:gd name="T40" fmla="*/ 207 w 104"/>
                  <a:gd name="T41" fmla="*/ 78 h 58"/>
                  <a:gd name="T42" fmla="*/ 243 w 104"/>
                  <a:gd name="T43" fmla="*/ 69 h 58"/>
                  <a:gd name="T44" fmla="*/ 115 w 104"/>
                  <a:gd name="T45" fmla="*/ 43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58"/>
                  <a:gd name="T71" fmla="*/ 104 w 10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94" name="Freeform 407"/>
              <p:cNvSpPr>
                <a:spLocks/>
              </p:cNvSpPr>
              <p:nvPr/>
            </p:nvSpPr>
            <p:spPr bwMode="auto">
              <a:xfrm>
                <a:off x="2449" y="1959"/>
                <a:ext cx="300" cy="151"/>
              </a:xfrm>
              <a:custGeom>
                <a:avLst/>
                <a:gdLst>
                  <a:gd name="T0" fmla="*/ 300 w 127"/>
                  <a:gd name="T1" fmla="*/ 64 h 64"/>
                  <a:gd name="T2" fmla="*/ 118 w 127"/>
                  <a:gd name="T3" fmla="*/ 40 h 64"/>
                  <a:gd name="T4" fmla="*/ 0 w 127"/>
                  <a:gd name="T5" fmla="*/ 66 h 64"/>
                  <a:gd name="T6" fmla="*/ 19 w 127"/>
                  <a:gd name="T7" fmla="*/ 76 h 64"/>
                  <a:gd name="T8" fmla="*/ 14 w 127"/>
                  <a:gd name="T9" fmla="*/ 90 h 64"/>
                  <a:gd name="T10" fmla="*/ 21 w 127"/>
                  <a:gd name="T11" fmla="*/ 106 h 64"/>
                  <a:gd name="T12" fmla="*/ 26 w 127"/>
                  <a:gd name="T13" fmla="*/ 99 h 64"/>
                  <a:gd name="T14" fmla="*/ 33 w 127"/>
                  <a:gd name="T15" fmla="*/ 104 h 64"/>
                  <a:gd name="T16" fmla="*/ 43 w 127"/>
                  <a:gd name="T17" fmla="*/ 118 h 64"/>
                  <a:gd name="T18" fmla="*/ 54 w 127"/>
                  <a:gd name="T19" fmla="*/ 132 h 64"/>
                  <a:gd name="T20" fmla="*/ 64 w 127"/>
                  <a:gd name="T21" fmla="*/ 127 h 64"/>
                  <a:gd name="T22" fmla="*/ 76 w 127"/>
                  <a:gd name="T23" fmla="*/ 137 h 64"/>
                  <a:gd name="T24" fmla="*/ 85 w 127"/>
                  <a:gd name="T25" fmla="*/ 130 h 64"/>
                  <a:gd name="T26" fmla="*/ 106 w 127"/>
                  <a:gd name="T27" fmla="*/ 137 h 64"/>
                  <a:gd name="T28" fmla="*/ 123 w 127"/>
                  <a:gd name="T29" fmla="*/ 142 h 64"/>
                  <a:gd name="T30" fmla="*/ 123 w 127"/>
                  <a:gd name="T31" fmla="*/ 139 h 64"/>
                  <a:gd name="T32" fmla="*/ 123 w 127"/>
                  <a:gd name="T33" fmla="*/ 130 h 64"/>
                  <a:gd name="T34" fmla="*/ 137 w 127"/>
                  <a:gd name="T35" fmla="*/ 120 h 64"/>
                  <a:gd name="T36" fmla="*/ 165 w 127"/>
                  <a:gd name="T37" fmla="*/ 120 h 64"/>
                  <a:gd name="T38" fmla="*/ 180 w 127"/>
                  <a:gd name="T39" fmla="*/ 116 h 64"/>
                  <a:gd name="T40" fmla="*/ 194 w 127"/>
                  <a:gd name="T41" fmla="*/ 99 h 64"/>
                  <a:gd name="T42" fmla="*/ 206 w 127"/>
                  <a:gd name="T43" fmla="*/ 92 h 64"/>
                  <a:gd name="T44" fmla="*/ 241 w 127"/>
                  <a:gd name="T45" fmla="*/ 83 h 64"/>
                  <a:gd name="T46" fmla="*/ 300 w 127"/>
                  <a:gd name="T47" fmla="*/ 64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7"/>
                  <a:gd name="T73" fmla="*/ 0 h 64"/>
                  <a:gd name="T74" fmla="*/ 127 w 127"/>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95" name="Freeform 408"/>
              <p:cNvSpPr>
                <a:spLocks/>
              </p:cNvSpPr>
              <p:nvPr/>
            </p:nvSpPr>
            <p:spPr bwMode="auto">
              <a:xfrm>
                <a:off x="2458" y="1973"/>
                <a:ext cx="208" cy="123"/>
              </a:xfrm>
              <a:custGeom>
                <a:avLst/>
                <a:gdLst>
                  <a:gd name="T0" fmla="*/ 5 w 88"/>
                  <a:gd name="T1" fmla="*/ 47 h 52"/>
                  <a:gd name="T2" fmla="*/ 113 w 88"/>
                  <a:gd name="T3" fmla="*/ 31 h 52"/>
                  <a:gd name="T4" fmla="*/ 180 w 88"/>
                  <a:gd name="T5" fmla="*/ 5 h 52"/>
                  <a:gd name="T6" fmla="*/ 173 w 88"/>
                  <a:gd name="T7" fmla="*/ 31 h 52"/>
                  <a:gd name="T8" fmla="*/ 147 w 88"/>
                  <a:gd name="T9" fmla="*/ 43 h 52"/>
                  <a:gd name="T10" fmla="*/ 147 w 88"/>
                  <a:gd name="T11" fmla="*/ 54 h 52"/>
                  <a:gd name="T12" fmla="*/ 137 w 88"/>
                  <a:gd name="T13" fmla="*/ 66 h 52"/>
                  <a:gd name="T14" fmla="*/ 158 w 88"/>
                  <a:gd name="T15" fmla="*/ 57 h 52"/>
                  <a:gd name="T16" fmla="*/ 184 w 88"/>
                  <a:gd name="T17" fmla="*/ 64 h 52"/>
                  <a:gd name="T18" fmla="*/ 194 w 88"/>
                  <a:gd name="T19" fmla="*/ 73 h 52"/>
                  <a:gd name="T20" fmla="*/ 177 w 88"/>
                  <a:gd name="T21" fmla="*/ 83 h 52"/>
                  <a:gd name="T22" fmla="*/ 163 w 88"/>
                  <a:gd name="T23" fmla="*/ 97 h 52"/>
                  <a:gd name="T24" fmla="*/ 142 w 88"/>
                  <a:gd name="T25" fmla="*/ 90 h 52"/>
                  <a:gd name="T26" fmla="*/ 130 w 88"/>
                  <a:gd name="T27" fmla="*/ 102 h 52"/>
                  <a:gd name="T28" fmla="*/ 106 w 88"/>
                  <a:gd name="T29" fmla="*/ 114 h 52"/>
                  <a:gd name="T30" fmla="*/ 83 w 88"/>
                  <a:gd name="T31" fmla="*/ 104 h 52"/>
                  <a:gd name="T32" fmla="*/ 104 w 88"/>
                  <a:gd name="T33" fmla="*/ 62 h 52"/>
                  <a:gd name="T34" fmla="*/ 57 w 88"/>
                  <a:gd name="T35" fmla="*/ 83 h 52"/>
                  <a:gd name="T36" fmla="*/ 40 w 88"/>
                  <a:gd name="T37" fmla="*/ 92 h 52"/>
                  <a:gd name="T38" fmla="*/ 19 w 88"/>
                  <a:gd name="T39" fmla="*/ 78 h 52"/>
                  <a:gd name="T40" fmla="*/ 9 w 88"/>
                  <a:gd name="T41" fmla="*/ 62 h 52"/>
                  <a:gd name="T42" fmla="*/ 0 w 88"/>
                  <a:gd name="T43" fmla="*/ 54 h 52"/>
                  <a:gd name="T44" fmla="*/ 5 w 88"/>
                  <a:gd name="T45" fmla="*/ 47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52"/>
                  <a:gd name="T71" fmla="*/ 88 w 88"/>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96" name="Freeform 409"/>
              <p:cNvSpPr>
                <a:spLocks/>
              </p:cNvSpPr>
              <p:nvPr/>
            </p:nvSpPr>
            <p:spPr bwMode="auto">
              <a:xfrm>
                <a:off x="2513" y="1876"/>
                <a:ext cx="245" cy="125"/>
              </a:xfrm>
              <a:custGeom>
                <a:avLst/>
                <a:gdLst>
                  <a:gd name="T0" fmla="*/ 130 w 104"/>
                  <a:gd name="T1" fmla="*/ 92 h 53"/>
                  <a:gd name="T2" fmla="*/ 64 w 104"/>
                  <a:gd name="T3" fmla="*/ 108 h 53"/>
                  <a:gd name="T4" fmla="*/ 28 w 104"/>
                  <a:gd name="T5" fmla="*/ 118 h 53"/>
                  <a:gd name="T6" fmla="*/ 14 w 104"/>
                  <a:gd name="T7" fmla="*/ 92 h 53"/>
                  <a:gd name="T8" fmla="*/ 16 w 104"/>
                  <a:gd name="T9" fmla="*/ 73 h 53"/>
                  <a:gd name="T10" fmla="*/ 24 w 104"/>
                  <a:gd name="T11" fmla="*/ 64 h 53"/>
                  <a:gd name="T12" fmla="*/ 31 w 104"/>
                  <a:gd name="T13" fmla="*/ 52 h 53"/>
                  <a:gd name="T14" fmla="*/ 52 w 104"/>
                  <a:gd name="T15" fmla="*/ 47 h 53"/>
                  <a:gd name="T16" fmla="*/ 66 w 104"/>
                  <a:gd name="T17" fmla="*/ 42 h 53"/>
                  <a:gd name="T18" fmla="*/ 104 w 104"/>
                  <a:gd name="T19" fmla="*/ 33 h 53"/>
                  <a:gd name="T20" fmla="*/ 132 w 104"/>
                  <a:gd name="T21" fmla="*/ 61 h 53"/>
                  <a:gd name="T22" fmla="*/ 139 w 104"/>
                  <a:gd name="T23" fmla="*/ 31 h 53"/>
                  <a:gd name="T24" fmla="*/ 134 w 104"/>
                  <a:gd name="T25" fmla="*/ 19 h 53"/>
                  <a:gd name="T26" fmla="*/ 148 w 104"/>
                  <a:gd name="T27" fmla="*/ 12 h 53"/>
                  <a:gd name="T28" fmla="*/ 170 w 104"/>
                  <a:gd name="T29" fmla="*/ 24 h 53"/>
                  <a:gd name="T30" fmla="*/ 186 w 104"/>
                  <a:gd name="T31" fmla="*/ 33 h 53"/>
                  <a:gd name="T32" fmla="*/ 205 w 104"/>
                  <a:gd name="T33" fmla="*/ 28 h 53"/>
                  <a:gd name="T34" fmla="*/ 231 w 104"/>
                  <a:gd name="T35" fmla="*/ 14 h 53"/>
                  <a:gd name="T36" fmla="*/ 243 w 104"/>
                  <a:gd name="T37" fmla="*/ 21 h 53"/>
                  <a:gd name="T38" fmla="*/ 231 w 104"/>
                  <a:gd name="T39" fmla="*/ 42 h 53"/>
                  <a:gd name="T40" fmla="*/ 205 w 104"/>
                  <a:gd name="T41" fmla="*/ 50 h 53"/>
                  <a:gd name="T42" fmla="*/ 184 w 104"/>
                  <a:gd name="T43" fmla="*/ 52 h 53"/>
                  <a:gd name="T44" fmla="*/ 158 w 104"/>
                  <a:gd name="T45" fmla="*/ 59 h 53"/>
                  <a:gd name="T46" fmla="*/ 130 w 104"/>
                  <a:gd name="T47" fmla="*/ 92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4"/>
                  <a:gd name="T73" fmla="*/ 0 h 53"/>
                  <a:gd name="T74" fmla="*/ 104 w 104"/>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97" name="Freeform 410"/>
              <p:cNvSpPr>
                <a:spLocks/>
              </p:cNvSpPr>
              <p:nvPr/>
            </p:nvSpPr>
            <p:spPr bwMode="auto">
              <a:xfrm>
                <a:off x="2600" y="1963"/>
                <a:ext cx="135" cy="83"/>
              </a:xfrm>
              <a:custGeom>
                <a:avLst/>
                <a:gdLst>
                  <a:gd name="T0" fmla="*/ 97 w 57"/>
                  <a:gd name="T1" fmla="*/ 69 h 35"/>
                  <a:gd name="T2" fmla="*/ 57 w 57"/>
                  <a:gd name="T3" fmla="*/ 76 h 35"/>
                  <a:gd name="T4" fmla="*/ 57 w 57"/>
                  <a:gd name="T5" fmla="*/ 57 h 35"/>
                  <a:gd name="T6" fmla="*/ 59 w 57"/>
                  <a:gd name="T7" fmla="*/ 43 h 35"/>
                  <a:gd name="T8" fmla="*/ 7 w 57"/>
                  <a:gd name="T9" fmla="*/ 36 h 35"/>
                  <a:gd name="T10" fmla="*/ 14 w 57"/>
                  <a:gd name="T11" fmla="*/ 21 h 35"/>
                  <a:gd name="T12" fmla="*/ 92 w 57"/>
                  <a:gd name="T13" fmla="*/ 21 h 35"/>
                  <a:gd name="T14" fmla="*/ 118 w 57"/>
                  <a:gd name="T15" fmla="*/ 28 h 35"/>
                  <a:gd name="T16" fmla="*/ 97 w 57"/>
                  <a:gd name="T17" fmla="*/ 69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35"/>
                  <a:gd name="T29" fmla="*/ 57 w 57"/>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98" name="Freeform 411"/>
              <p:cNvSpPr>
                <a:spLocks/>
              </p:cNvSpPr>
              <p:nvPr/>
            </p:nvSpPr>
            <p:spPr bwMode="auto">
              <a:xfrm>
                <a:off x="2605" y="1926"/>
                <a:ext cx="177" cy="115"/>
              </a:xfrm>
              <a:custGeom>
                <a:avLst/>
                <a:gdLst>
                  <a:gd name="T0" fmla="*/ 175 w 75"/>
                  <a:gd name="T1" fmla="*/ 73 h 49"/>
                  <a:gd name="T2" fmla="*/ 165 w 75"/>
                  <a:gd name="T3" fmla="*/ 35 h 49"/>
                  <a:gd name="T4" fmla="*/ 146 w 75"/>
                  <a:gd name="T5" fmla="*/ 14 h 49"/>
                  <a:gd name="T6" fmla="*/ 111 w 75"/>
                  <a:gd name="T7" fmla="*/ 21 h 49"/>
                  <a:gd name="T8" fmla="*/ 87 w 75"/>
                  <a:gd name="T9" fmla="*/ 14 h 49"/>
                  <a:gd name="T10" fmla="*/ 71 w 75"/>
                  <a:gd name="T11" fmla="*/ 42 h 49"/>
                  <a:gd name="T12" fmla="*/ 40 w 75"/>
                  <a:gd name="T13" fmla="*/ 40 h 49"/>
                  <a:gd name="T14" fmla="*/ 7 w 75"/>
                  <a:gd name="T15" fmla="*/ 49 h 49"/>
                  <a:gd name="T16" fmla="*/ 38 w 75"/>
                  <a:gd name="T17" fmla="*/ 49 h 49"/>
                  <a:gd name="T18" fmla="*/ 28 w 75"/>
                  <a:gd name="T19" fmla="*/ 56 h 49"/>
                  <a:gd name="T20" fmla="*/ 7 w 75"/>
                  <a:gd name="T21" fmla="*/ 68 h 49"/>
                  <a:gd name="T22" fmla="*/ 50 w 75"/>
                  <a:gd name="T23" fmla="*/ 66 h 49"/>
                  <a:gd name="T24" fmla="*/ 71 w 75"/>
                  <a:gd name="T25" fmla="*/ 89 h 49"/>
                  <a:gd name="T26" fmla="*/ 137 w 75"/>
                  <a:gd name="T27" fmla="*/ 106 h 49"/>
                  <a:gd name="T28" fmla="*/ 175 w 75"/>
                  <a:gd name="T29" fmla="*/ 75 h 49"/>
                  <a:gd name="T30" fmla="*/ 175 w 75"/>
                  <a:gd name="T31" fmla="*/ 73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49"/>
                  <a:gd name="T50" fmla="*/ 75 w 75"/>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799" name="Freeform 412"/>
              <p:cNvSpPr>
                <a:spLocks/>
              </p:cNvSpPr>
              <p:nvPr/>
            </p:nvSpPr>
            <p:spPr bwMode="auto">
              <a:xfrm>
                <a:off x="2619" y="1944"/>
                <a:ext cx="146" cy="100"/>
              </a:xfrm>
              <a:custGeom>
                <a:avLst/>
                <a:gdLst>
                  <a:gd name="T0" fmla="*/ 134 w 62"/>
                  <a:gd name="T1" fmla="*/ 26 h 42"/>
                  <a:gd name="T2" fmla="*/ 137 w 62"/>
                  <a:gd name="T3" fmla="*/ 7 h 42"/>
                  <a:gd name="T4" fmla="*/ 111 w 62"/>
                  <a:gd name="T5" fmla="*/ 26 h 42"/>
                  <a:gd name="T6" fmla="*/ 115 w 62"/>
                  <a:gd name="T7" fmla="*/ 10 h 42"/>
                  <a:gd name="T8" fmla="*/ 101 w 62"/>
                  <a:gd name="T9" fmla="*/ 19 h 42"/>
                  <a:gd name="T10" fmla="*/ 89 w 62"/>
                  <a:gd name="T11" fmla="*/ 19 h 42"/>
                  <a:gd name="T12" fmla="*/ 73 w 62"/>
                  <a:gd name="T13" fmla="*/ 17 h 42"/>
                  <a:gd name="T14" fmla="*/ 57 w 62"/>
                  <a:gd name="T15" fmla="*/ 31 h 42"/>
                  <a:gd name="T16" fmla="*/ 16 w 62"/>
                  <a:gd name="T17" fmla="*/ 26 h 42"/>
                  <a:gd name="T18" fmla="*/ 40 w 62"/>
                  <a:gd name="T19" fmla="*/ 33 h 42"/>
                  <a:gd name="T20" fmla="*/ 0 w 62"/>
                  <a:gd name="T21" fmla="*/ 45 h 42"/>
                  <a:gd name="T22" fmla="*/ 57 w 62"/>
                  <a:gd name="T23" fmla="*/ 55 h 42"/>
                  <a:gd name="T24" fmla="*/ 54 w 62"/>
                  <a:gd name="T25" fmla="*/ 74 h 42"/>
                  <a:gd name="T26" fmla="*/ 130 w 62"/>
                  <a:gd name="T27" fmla="*/ 86 h 42"/>
                  <a:gd name="T28" fmla="*/ 134 w 62"/>
                  <a:gd name="T29" fmla="*/ 26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
                  <a:gd name="T46" fmla="*/ 0 h 42"/>
                  <a:gd name="T47" fmla="*/ 62 w 6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00" name="Freeform 413"/>
              <p:cNvSpPr>
                <a:spLocks/>
              </p:cNvSpPr>
              <p:nvPr/>
            </p:nvSpPr>
            <p:spPr bwMode="auto">
              <a:xfrm>
                <a:off x="2525" y="1907"/>
                <a:ext cx="111" cy="82"/>
              </a:xfrm>
              <a:custGeom>
                <a:avLst/>
                <a:gdLst>
                  <a:gd name="T0" fmla="*/ 73 w 47"/>
                  <a:gd name="T1" fmla="*/ 9 h 35"/>
                  <a:gd name="T2" fmla="*/ 57 w 47"/>
                  <a:gd name="T3" fmla="*/ 26 h 35"/>
                  <a:gd name="T4" fmla="*/ 19 w 47"/>
                  <a:gd name="T5" fmla="*/ 47 h 35"/>
                  <a:gd name="T6" fmla="*/ 26 w 47"/>
                  <a:gd name="T7" fmla="*/ 70 h 35"/>
                  <a:gd name="T8" fmla="*/ 71 w 47"/>
                  <a:gd name="T9" fmla="*/ 56 h 35"/>
                  <a:gd name="T10" fmla="*/ 92 w 47"/>
                  <a:gd name="T11" fmla="*/ 40 h 35"/>
                  <a:gd name="T12" fmla="*/ 109 w 47"/>
                  <a:gd name="T13" fmla="*/ 28 h 35"/>
                  <a:gd name="T14" fmla="*/ 73 w 47"/>
                  <a:gd name="T15" fmla="*/ 9 h 3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5"/>
                  <a:gd name="T26" fmla="*/ 47 w 47"/>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01" name="Freeform 414"/>
              <p:cNvSpPr>
                <a:spLocks/>
              </p:cNvSpPr>
              <p:nvPr/>
            </p:nvSpPr>
            <p:spPr bwMode="auto">
              <a:xfrm>
                <a:off x="2463" y="1999"/>
                <a:ext cx="106" cy="16"/>
              </a:xfrm>
              <a:custGeom>
                <a:avLst/>
                <a:gdLst>
                  <a:gd name="T0" fmla="*/ 106 w 45"/>
                  <a:gd name="T1" fmla="*/ 0 h 7"/>
                  <a:gd name="T2" fmla="*/ 68 w 45"/>
                  <a:gd name="T3" fmla="*/ 9 h 7"/>
                  <a:gd name="T4" fmla="*/ 42 w 45"/>
                  <a:gd name="T5" fmla="*/ 2 h 7"/>
                  <a:gd name="T6" fmla="*/ 21 w 45"/>
                  <a:gd name="T7" fmla="*/ 7 h 7"/>
                  <a:gd name="T8" fmla="*/ 2 w 45"/>
                  <a:gd name="T9" fmla="*/ 16 h 7"/>
                  <a:gd name="T10" fmla="*/ 42 w 45"/>
                  <a:gd name="T11" fmla="*/ 14 h 7"/>
                  <a:gd name="T12" fmla="*/ 106 w 45"/>
                  <a:gd name="T13" fmla="*/ 0 h 7"/>
                  <a:gd name="T14" fmla="*/ 0 60000 65536"/>
                  <a:gd name="T15" fmla="*/ 0 60000 65536"/>
                  <a:gd name="T16" fmla="*/ 0 60000 65536"/>
                  <a:gd name="T17" fmla="*/ 0 60000 65536"/>
                  <a:gd name="T18" fmla="*/ 0 60000 65536"/>
                  <a:gd name="T19" fmla="*/ 0 60000 65536"/>
                  <a:gd name="T20" fmla="*/ 0 60000 65536"/>
                  <a:gd name="T21" fmla="*/ 0 w 45"/>
                  <a:gd name="T22" fmla="*/ 0 h 7"/>
                  <a:gd name="T23" fmla="*/ 45 w 4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02" name="Freeform 415"/>
              <p:cNvSpPr>
                <a:spLocks/>
              </p:cNvSpPr>
              <p:nvPr/>
            </p:nvSpPr>
            <p:spPr bwMode="auto">
              <a:xfrm>
                <a:off x="2591" y="1888"/>
                <a:ext cx="66" cy="47"/>
              </a:xfrm>
              <a:custGeom>
                <a:avLst/>
                <a:gdLst>
                  <a:gd name="T0" fmla="*/ 54 w 28"/>
                  <a:gd name="T1" fmla="*/ 5 h 20"/>
                  <a:gd name="T2" fmla="*/ 54 w 28"/>
                  <a:gd name="T3" fmla="*/ 24 h 20"/>
                  <a:gd name="T4" fmla="*/ 57 w 28"/>
                  <a:gd name="T5" fmla="*/ 38 h 20"/>
                  <a:gd name="T6" fmla="*/ 52 w 28"/>
                  <a:gd name="T7" fmla="*/ 40 h 20"/>
                  <a:gd name="T8" fmla="*/ 38 w 28"/>
                  <a:gd name="T9" fmla="*/ 24 h 20"/>
                  <a:gd name="T10" fmla="*/ 21 w 28"/>
                  <a:gd name="T11" fmla="*/ 19 h 20"/>
                  <a:gd name="T12" fmla="*/ 2 w 28"/>
                  <a:gd name="T13" fmla="*/ 16 h 20"/>
                  <a:gd name="T14" fmla="*/ 2 w 28"/>
                  <a:gd name="T15" fmla="*/ 14 h 20"/>
                  <a:gd name="T16" fmla="*/ 14 w 28"/>
                  <a:gd name="T17" fmla="*/ 12 h 20"/>
                  <a:gd name="T18" fmla="*/ 21 w 28"/>
                  <a:gd name="T19" fmla="*/ 5 h 20"/>
                  <a:gd name="T20" fmla="*/ 33 w 28"/>
                  <a:gd name="T21" fmla="*/ 2 h 20"/>
                  <a:gd name="T22" fmla="*/ 45 w 28"/>
                  <a:gd name="T23" fmla="*/ 7 h 20"/>
                  <a:gd name="T24" fmla="*/ 54 w 28"/>
                  <a:gd name="T25" fmla="*/ 5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0"/>
                  <a:gd name="T41" fmla="*/ 28 w 28"/>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03" name="Freeform 416"/>
              <p:cNvSpPr>
                <a:spLocks/>
              </p:cNvSpPr>
              <p:nvPr/>
            </p:nvSpPr>
            <p:spPr bwMode="auto">
              <a:xfrm>
                <a:off x="2496" y="2039"/>
                <a:ext cx="59" cy="54"/>
              </a:xfrm>
              <a:custGeom>
                <a:avLst/>
                <a:gdLst>
                  <a:gd name="T0" fmla="*/ 54 w 25"/>
                  <a:gd name="T1" fmla="*/ 5 h 23"/>
                  <a:gd name="T2" fmla="*/ 19 w 25"/>
                  <a:gd name="T3" fmla="*/ 28 h 23"/>
                  <a:gd name="T4" fmla="*/ 0 w 25"/>
                  <a:gd name="T5" fmla="*/ 45 h 23"/>
                  <a:gd name="T6" fmla="*/ 12 w 25"/>
                  <a:gd name="T7" fmla="*/ 45 h 23"/>
                  <a:gd name="T8" fmla="*/ 21 w 25"/>
                  <a:gd name="T9" fmla="*/ 52 h 23"/>
                  <a:gd name="T10" fmla="*/ 28 w 25"/>
                  <a:gd name="T11" fmla="*/ 49 h 23"/>
                  <a:gd name="T12" fmla="*/ 42 w 25"/>
                  <a:gd name="T13" fmla="*/ 38 h 23"/>
                  <a:gd name="T14" fmla="*/ 52 w 25"/>
                  <a:gd name="T15" fmla="*/ 14 h 23"/>
                  <a:gd name="T16" fmla="*/ 54 w 25"/>
                  <a:gd name="T17" fmla="*/ 5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3"/>
                  <a:gd name="T29" fmla="*/ 25 w 25"/>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04" name="Freeform 417"/>
              <p:cNvSpPr>
                <a:spLocks/>
              </p:cNvSpPr>
              <p:nvPr/>
            </p:nvSpPr>
            <p:spPr bwMode="auto">
              <a:xfrm>
                <a:off x="2458" y="1996"/>
                <a:ext cx="137" cy="62"/>
              </a:xfrm>
              <a:custGeom>
                <a:avLst/>
                <a:gdLst>
                  <a:gd name="T0" fmla="*/ 69 w 58"/>
                  <a:gd name="T1" fmla="*/ 24 h 26"/>
                  <a:gd name="T2" fmla="*/ 7 w 58"/>
                  <a:gd name="T3" fmla="*/ 26 h 26"/>
                  <a:gd name="T4" fmla="*/ 17 w 58"/>
                  <a:gd name="T5" fmla="*/ 33 h 26"/>
                  <a:gd name="T6" fmla="*/ 33 w 58"/>
                  <a:gd name="T7" fmla="*/ 41 h 26"/>
                  <a:gd name="T8" fmla="*/ 35 w 58"/>
                  <a:gd name="T9" fmla="*/ 52 h 26"/>
                  <a:gd name="T10" fmla="*/ 57 w 58"/>
                  <a:gd name="T11" fmla="*/ 52 h 26"/>
                  <a:gd name="T12" fmla="*/ 97 w 58"/>
                  <a:gd name="T13" fmla="*/ 36 h 26"/>
                  <a:gd name="T14" fmla="*/ 120 w 58"/>
                  <a:gd name="T15" fmla="*/ 26 h 26"/>
                  <a:gd name="T16" fmla="*/ 123 w 58"/>
                  <a:gd name="T17" fmla="*/ 19 h 26"/>
                  <a:gd name="T18" fmla="*/ 120 w 58"/>
                  <a:gd name="T19" fmla="*/ 7 h 26"/>
                  <a:gd name="T20" fmla="*/ 69 w 58"/>
                  <a:gd name="T21" fmla="*/ 24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26"/>
                  <a:gd name="T35" fmla="*/ 58 w 5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05" name="Freeform 418"/>
              <p:cNvSpPr>
                <a:spLocks/>
              </p:cNvSpPr>
              <p:nvPr/>
            </p:nvSpPr>
            <p:spPr bwMode="auto">
              <a:xfrm>
                <a:off x="2551" y="2018"/>
                <a:ext cx="49" cy="66"/>
              </a:xfrm>
              <a:custGeom>
                <a:avLst/>
                <a:gdLst>
                  <a:gd name="T0" fmla="*/ 37 w 21"/>
                  <a:gd name="T1" fmla="*/ 5 h 28"/>
                  <a:gd name="T2" fmla="*/ 2 w 21"/>
                  <a:gd name="T3" fmla="*/ 54 h 28"/>
                  <a:gd name="T4" fmla="*/ 19 w 21"/>
                  <a:gd name="T5" fmla="*/ 54 h 28"/>
                  <a:gd name="T6" fmla="*/ 30 w 21"/>
                  <a:gd name="T7" fmla="*/ 54 h 28"/>
                  <a:gd name="T8" fmla="*/ 42 w 21"/>
                  <a:gd name="T9" fmla="*/ 47 h 28"/>
                  <a:gd name="T10" fmla="*/ 37 w 21"/>
                  <a:gd name="T11" fmla="*/ 28 h 28"/>
                  <a:gd name="T12" fmla="*/ 37 w 21"/>
                  <a:gd name="T13" fmla="*/ 19 h 28"/>
                  <a:gd name="T14" fmla="*/ 37 w 21"/>
                  <a:gd name="T15" fmla="*/ 5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06" name="Freeform 419"/>
              <p:cNvSpPr>
                <a:spLocks/>
              </p:cNvSpPr>
              <p:nvPr/>
            </p:nvSpPr>
            <p:spPr bwMode="auto">
              <a:xfrm>
                <a:off x="2539" y="1935"/>
                <a:ext cx="78" cy="33"/>
              </a:xfrm>
              <a:custGeom>
                <a:avLst/>
                <a:gdLst>
                  <a:gd name="T0" fmla="*/ 61 w 33"/>
                  <a:gd name="T1" fmla="*/ 24 h 14"/>
                  <a:gd name="T2" fmla="*/ 9 w 33"/>
                  <a:gd name="T3" fmla="*/ 33 h 14"/>
                  <a:gd name="T4" fmla="*/ 35 w 33"/>
                  <a:gd name="T5" fmla="*/ 12 h 14"/>
                  <a:gd name="T6" fmla="*/ 35 w 33"/>
                  <a:gd name="T7" fmla="*/ 5 h 14"/>
                  <a:gd name="T8" fmla="*/ 61 w 33"/>
                  <a:gd name="T9" fmla="*/ 24 h 14"/>
                  <a:gd name="T10" fmla="*/ 0 60000 65536"/>
                  <a:gd name="T11" fmla="*/ 0 60000 65536"/>
                  <a:gd name="T12" fmla="*/ 0 60000 65536"/>
                  <a:gd name="T13" fmla="*/ 0 60000 65536"/>
                  <a:gd name="T14" fmla="*/ 0 60000 65536"/>
                  <a:gd name="T15" fmla="*/ 0 w 33"/>
                  <a:gd name="T16" fmla="*/ 0 h 14"/>
                  <a:gd name="T17" fmla="*/ 33 w 33"/>
                  <a:gd name="T18" fmla="*/ 14 h 14"/>
                </a:gdLst>
                <a:ahLst/>
                <a:cxnLst>
                  <a:cxn ang="T10">
                    <a:pos x="T0" y="T1"/>
                  </a:cxn>
                  <a:cxn ang="T11">
                    <a:pos x="T2" y="T3"/>
                  </a:cxn>
                  <a:cxn ang="T12">
                    <a:pos x="T4" y="T5"/>
                  </a:cxn>
                  <a:cxn ang="T13">
                    <a:pos x="T6" y="T7"/>
                  </a:cxn>
                  <a:cxn ang="T14">
                    <a:pos x="T8" y="T9"/>
                  </a:cxn>
                </a:cxnLst>
                <a:rect l="T15" t="T16" r="T17" b="T18"/>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07" name="Freeform 420"/>
              <p:cNvSpPr>
                <a:spLocks/>
              </p:cNvSpPr>
              <p:nvPr/>
            </p:nvSpPr>
            <p:spPr bwMode="auto">
              <a:xfrm>
                <a:off x="2687" y="1966"/>
                <a:ext cx="69" cy="49"/>
              </a:xfrm>
              <a:custGeom>
                <a:avLst/>
                <a:gdLst>
                  <a:gd name="T0" fmla="*/ 62 w 29"/>
                  <a:gd name="T1" fmla="*/ 33 h 21"/>
                  <a:gd name="T2" fmla="*/ 33 w 29"/>
                  <a:gd name="T3" fmla="*/ 12 h 21"/>
                  <a:gd name="T4" fmla="*/ 12 w 29"/>
                  <a:gd name="T5" fmla="*/ 14 h 21"/>
                  <a:gd name="T6" fmla="*/ 5 w 29"/>
                  <a:gd name="T7" fmla="*/ 30 h 21"/>
                  <a:gd name="T8" fmla="*/ 62 w 29"/>
                  <a:gd name="T9" fmla="*/ 33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08" name="Freeform 421"/>
              <p:cNvSpPr>
                <a:spLocks/>
              </p:cNvSpPr>
              <p:nvPr/>
            </p:nvSpPr>
            <p:spPr bwMode="auto">
              <a:xfrm>
                <a:off x="2692" y="1963"/>
                <a:ext cx="50" cy="50"/>
              </a:xfrm>
              <a:custGeom>
                <a:avLst/>
                <a:gdLst>
                  <a:gd name="T0" fmla="*/ 48 w 21"/>
                  <a:gd name="T1" fmla="*/ 33 h 21"/>
                  <a:gd name="T2" fmla="*/ 29 w 21"/>
                  <a:gd name="T3" fmla="*/ 17 h 21"/>
                  <a:gd name="T4" fmla="*/ 7 w 21"/>
                  <a:gd name="T5" fmla="*/ 17 h 21"/>
                  <a:gd name="T6" fmla="*/ 5 w 21"/>
                  <a:gd name="T7" fmla="*/ 33 h 21"/>
                  <a:gd name="T8" fmla="*/ 48 w 21"/>
                  <a:gd name="T9" fmla="*/ 33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09" name="Freeform 422"/>
              <p:cNvSpPr>
                <a:spLocks/>
              </p:cNvSpPr>
              <p:nvPr/>
            </p:nvSpPr>
            <p:spPr bwMode="auto">
              <a:xfrm>
                <a:off x="2695" y="1978"/>
                <a:ext cx="42" cy="14"/>
              </a:xfrm>
              <a:custGeom>
                <a:avLst/>
                <a:gdLst>
                  <a:gd name="T0" fmla="*/ 35 w 18"/>
                  <a:gd name="T1" fmla="*/ 0 h 6"/>
                  <a:gd name="T2" fmla="*/ 28 w 18"/>
                  <a:gd name="T3" fmla="*/ 2 h 6"/>
                  <a:gd name="T4" fmla="*/ 12 w 18"/>
                  <a:gd name="T5" fmla="*/ 2 h 6"/>
                  <a:gd name="T6" fmla="*/ 2 w 18"/>
                  <a:gd name="T7" fmla="*/ 7 h 6"/>
                  <a:gd name="T8" fmla="*/ 2 w 18"/>
                  <a:gd name="T9" fmla="*/ 12 h 6"/>
                  <a:gd name="T10" fmla="*/ 9 w 18"/>
                  <a:gd name="T11" fmla="*/ 9 h 6"/>
                  <a:gd name="T12" fmla="*/ 26 w 18"/>
                  <a:gd name="T13" fmla="*/ 12 h 6"/>
                  <a:gd name="T14" fmla="*/ 40 w 18"/>
                  <a:gd name="T15" fmla="*/ 7 h 6"/>
                  <a:gd name="T16" fmla="*/ 35 w 18"/>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6"/>
                  <a:gd name="T29" fmla="*/ 18 w 1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10" name="Freeform 423"/>
              <p:cNvSpPr>
                <a:spLocks/>
              </p:cNvSpPr>
              <p:nvPr/>
            </p:nvSpPr>
            <p:spPr bwMode="auto">
              <a:xfrm>
                <a:off x="2664" y="1963"/>
                <a:ext cx="130" cy="78"/>
              </a:xfrm>
              <a:custGeom>
                <a:avLst/>
                <a:gdLst>
                  <a:gd name="T0" fmla="*/ 95 w 55"/>
                  <a:gd name="T1" fmla="*/ 0 h 33"/>
                  <a:gd name="T2" fmla="*/ 99 w 55"/>
                  <a:gd name="T3" fmla="*/ 19 h 33"/>
                  <a:gd name="T4" fmla="*/ 83 w 55"/>
                  <a:gd name="T5" fmla="*/ 5 h 33"/>
                  <a:gd name="T6" fmla="*/ 76 w 55"/>
                  <a:gd name="T7" fmla="*/ 24 h 33"/>
                  <a:gd name="T8" fmla="*/ 61 w 55"/>
                  <a:gd name="T9" fmla="*/ 35 h 33"/>
                  <a:gd name="T10" fmla="*/ 47 w 55"/>
                  <a:gd name="T11" fmla="*/ 24 h 33"/>
                  <a:gd name="T12" fmla="*/ 43 w 55"/>
                  <a:gd name="T13" fmla="*/ 35 h 33"/>
                  <a:gd name="T14" fmla="*/ 38 w 55"/>
                  <a:gd name="T15" fmla="*/ 40 h 33"/>
                  <a:gd name="T16" fmla="*/ 26 w 55"/>
                  <a:gd name="T17" fmla="*/ 33 h 33"/>
                  <a:gd name="T18" fmla="*/ 19 w 55"/>
                  <a:gd name="T19" fmla="*/ 40 h 33"/>
                  <a:gd name="T20" fmla="*/ 21 w 55"/>
                  <a:gd name="T21" fmla="*/ 52 h 33"/>
                  <a:gd name="T22" fmla="*/ 0 w 55"/>
                  <a:gd name="T23" fmla="*/ 57 h 33"/>
                  <a:gd name="T24" fmla="*/ 19 w 55"/>
                  <a:gd name="T25" fmla="*/ 66 h 33"/>
                  <a:gd name="T26" fmla="*/ 113 w 55"/>
                  <a:gd name="T27" fmla="*/ 9 h 33"/>
                  <a:gd name="T28" fmla="*/ 95 w 55"/>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3"/>
                  <a:gd name="T47" fmla="*/ 55 w 55"/>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11" name="Freeform 424"/>
              <p:cNvSpPr>
                <a:spLocks/>
              </p:cNvSpPr>
              <p:nvPr/>
            </p:nvSpPr>
            <p:spPr bwMode="auto">
              <a:xfrm>
                <a:off x="2654" y="1942"/>
                <a:ext cx="180" cy="151"/>
              </a:xfrm>
              <a:custGeom>
                <a:avLst/>
                <a:gdLst>
                  <a:gd name="T0" fmla="*/ 161 w 76"/>
                  <a:gd name="T1" fmla="*/ 12 h 64"/>
                  <a:gd name="T2" fmla="*/ 147 w 76"/>
                  <a:gd name="T3" fmla="*/ 9 h 64"/>
                  <a:gd name="T4" fmla="*/ 137 w 76"/>
                  <a:gd name="T5" fmla="*/ 9 h 64"/>
                  <a:gd name="T6" fmla="*/ 128 w 76"/>
                  <a:gd name="T7" fmla="*/ 17 h 64"/>
                  <a:gd name="T8" fmla="*/ 116 w 76"/>
                  <a:gd name="T9" fmla="*/ 17 h 64"/>
                  <a:gd name="T10" fmla="*/ 104 w 76"/>
                  <a:gd name="T11" fmla="*/ 21 h 64"/>
                  <a:gd name="T12" fmla="*/ 111 w 76"/>
                  <a:gd name="T13" fmla="*/ 31 h 64"/>
                  <a:gd name="T14" fmla="*/ 97 w 76"/>
                  <a:gd name="T15" fmla="*/ 31 h 64"/>
                  <a:gd name="T16" fmla="*/ 85 w 76"/>
                  <a:gd name="T17" fmla="*/ 38 h 64"/>
                  <a:gd name="T18" fmla="*/ 78 w 76"/>
                  <a:gd name="T19" fmla="*/ 47 h 64"/>
                  <a:gd name="T20" fmla="*/ 66 w 76"/>
                  <a:gd name="T21" fmla="*/ 59 h 64"/>
                  <a:gd name="T22" fmla="*/ 59 w 76"/>
                  <a:gd name="T23" fmla="*/ 50 h 64"/>
                  <a:gd name="T24" fmla="*/ 47 w 76"/>
                  <a:gd name="T25" fmla="*/ 54 h 64"/>
                  <a:gd name="T26" fmla="*/ 36 w 76"/>
                  <a:gd name="T27" fmla="*/ 54 h 64"/>
                  <a:gd name="T28" fmla="*/ 26 w 76"/>
                  <a:gd name="T29" fmla="*/ 66 h 64"/>
                  <a:gd name="T30" fmla="*/ 28 w 76"/>
                  <a:gd name="T31" fmla="*/ 78 h 64"/>
                  <a:gd name="T32" fmla="*/ 9 w 76"/>
                  <a:gd name="T33" fmla="*/ 78 h 64"/>
                  <a:gd name="T34" fmla="*/ 12 w 76"/>
                  <a:gd name="T35" fmla="*/ 90 h 64"/>
                  <a:gd name="T36" fmla="*/ 17 w 76"/>
                  <a:gd name="T37" fmla="*/ 101 h 64"/>
                  <a:gd name="T38" fmla="*/ 0 w 76"/>
                  <a:gd name="T39" fmla="*/ 109 h 64"/>
                  <a:gd name="T40" fmla="*/ 88 w 76"/>
                  <a:gd name="T41" fmla="*/ 111 h 64"/>
                  <a:gd name="T42" fmla="*/ 152 w 76"/>
                  <a:gd name="T43" fmla="*/ 151 h 64"/>
                  <a:gd name="T44" fmla="*/ 166 w 76"/>
                  <a:gd name="T45" fmla="*/ 68 h 64"/>
                  <a:gd name="T46" fmla="*/ 161 w 76"/>
                  <a:gd name="T47" fmla="*/ 1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4"/>
                  <a:gd name="T74" fmla="*/ 76 w 76"/>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12" name="Freeform 425"/>
              <p:cNvSpPr>
                <a:spLocks/>
              </p:cNvSpPr>
              <p:nvPr/>
            </p:nvSpPr>
            <p:spPr bwMode="auto">
              <a:xfrm>
                <a:off x="2654" y="1944"/>
                <a:ext cx="180" cy="149"/>
              </a:xfrm>
              <a:custGeom>
                <a:avLst/>
                <a:gdLst>
                  <a:gd name="T0" fmla="*/ 161 w 76"/>
                  <a:gd name="T1" fmla="*/ 9 h 63"/>
                  <a:gd name="T2" fmla="*/ 147 w 76"/>
                  <a:gd name="T3" fmla="*/ 7 h 63"/>
                  <a:gd name="T4" fmla="*/ 137 w 76"/>
                  <a:gd name="T5" fmla="*/ 7 h 63"/>
                  <a:gd name="T6" fmla="*/ 128 w 76"/>
                  <a:gd name="T7" fmla="*/ 14 h 63"/>
                  <a:gd name="T8" fmla="*/ 116 w 76"/>
                  <a:gd name="T9" fmla="*/ 14 h 63"/>
                  <a:gd name="T10" fmla="*/ 104 w 76"/>
                  <a:gd name="T11" fmla="*/ 19 h 63"/>
                  <a:gd name="T12" fmla="*/ 114 w 76"/>
                  <a:gd name="T13" fmla="*/ 26 h 63"/>
                  <a:gd name="T14" fmla="*/ 97 w 76"/>
                  <a:gd name="T15" fmla="*/ 31 h 63"/>
                  <a:gd name="T16" fmla="*/ 85 w 76"/>
                  <a:gd name="T17" fmla="*/ 35 h 63"/>
                  <a:gd name="T18" fmla="*/ 78 w 76"/>
                  <a:gd name="T19" fmla="*/ 47 h 63"/>
                  <a:gd name="T20" fmla="*/ 66 w 76"/>
                  <a:gd name="T21" fmla="*/ 57 h 63"/>
                  <a:gd name="T22" fmla="*/ 57 w 76"/>
                  <a:gd name="T23" fmla="*/ 47 h 63"/>
                  <a:gd name="T24" fmla="*/ 47 w 76"/>
                  <a:gd name="T25" fmla="*/ 52 h 63"/>
                  <a:gd name="T26" fmla="*/ 36 w 76"/>
                  <a:gd name="T27" fmla="*/ 52 h 63"/>
                  <a:gd name="T28" fmla="*/ 28 w 76"/>
                  <a:gd name="T29" fmla="*/ 64 h 63"/>
                  <a:gd name="T30" fmla="*/ 31 w 76"/>
                  <a:gd name="T31" fmla="*/ 76 h 63"/>
                  <a:gd name="T32" fmla="*/ 9 w 76"/>
                  <a:gd name="T33" fmla="*/ 76 h 63"/>
                  <a:gd name="T34" fmla="*/ 12 w 76"/>
                  <a:gd name="T35" fmla="*/ 88 h 63"/>
                  <a:gd name="T36" fmla="*/ 19 w 76"/>
                  <a:gd name="T37" fmla="*/ 99 h 63"/>
                  <a:gd name="T38" fmla="*/ 0 w 76"/>
                  <a:gd name="T39" fmla="*/ 106 h 63"/>
                  <a:gd name="T40" fmla="*/ 88 w 76"/>
                  <a:gd name="T41" fmla="*/ 109 h 63"/>
                  <a:gd name="T42" fmla="*/ 152 w 76"/>
                  <a:gd name="T43" fmla="*/ 149 h 63"/>
                  <a:gd name="T44" fmla="*/ 166 w 76"/>
                  <a:gd name="T45" fmla="*/ 66 h 63"/>
                  <a:gd name="T46" fmla="*/ 161 w 76"/>
                  <a:gd name="T47" fmla="*/ 9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3"/>
                  <a:gd name="T74" fmla="*/ 76 w 76"/>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13" name="Freeform 426"/>
              <p:cNvSpPr>
                <a:spLocks/>
              </p:cNvSpPr>
              <p:nvPr/>
            </p:nvSpPr>
            <p:spPr bwMode="auto">
              <a:xfrm>
                <a:off x="2664" y="1956"/>
                <a:ext cx="144" cy="135"/>
              </a:xfrm>
              <a:custGeom>
                <a:avLst/>
                <a:gdLst>
                  <a:gd name="T0" fmla="*/ 111 w 61"/>
                  <a:gd name="T1" fmla="*/ 9 h 57"/>
                  <a:gd name="T2" fmla="*/ 99 w 61"/>
                  <a:gd name="T3" fmla="*/ 12 h 57"/>
                  <a:gd name="T4" fmla="*/ 106 w 61"/>
                  <a:gd name="T5" fmla="*/ 24 h 57"/>
                  <a:gd name="T6" fmla="*/ 116 w 61"/>
                  <a:gd name="T7" fmla="*/ 66 h 57"/>
                  <a:gd name="T8" fmla="*/ 99 w 61"/>
                  <a:gd name="T9" fmla="*/ 33 h 57"/>
                  <a:gd name="T10" fmla="*/ 85 w 61"/>
                  <a:gd name="T11" fmla="*/ 19 h 57"/>
                  <a:gd name="T12" fmla="*/ 87 w 61"/>
                  <a:gd name="T13" fmla="*/ 36 h 57"/>
                  <a:gd name="T14" fmla="*/ 76 w 61"/>
                  <a:gd name="T15" fmla="*/ 57 h 57"/>
                  <a:gd name="T16" fmla="*/ 57 w 61"/>
                  <a:gd name="T17" fmla="*/ 57 h 57"/>
                  <a:gd name="T18" fmla="*/ 47 w 61"/>
                  <a:gd name="T19" fmla="*/ 43 h 57"/>
                  <a:gd name="T20" fmla="*/ 42 w 61"/>
                  <a:gd name="T21" fmla="*/ 38 h 57"/>
                  <a:gd name="T22" fmla="*/ 42 w 61"/>
                  <a:gd name="T23" fmla="*/ 43 h 57"/>
                  <a:gd name="T24" fmla="*/ 28 w 61"/>
                  <a:gd name="T25" fmla="*/ 50 h 57"/>
                  <a:gd name="T26" fmla="*/ 21 w 61"/>
                  <a:gd name="T27" fmla="*/ 52 h 57"/>
                  <a:gd name="T28" fmla="*/ 14 w 61"/>
                  <a:gd name="T29" fmla="*/ 66 h 57"/>
                  <a:gd name="T30" fmla="*/ 0 w 61"/>
                  <a:gd name="T31" fmla="*/ 64 h 57"/>
                  <a:gd name="T32" fmla="*/ 12 w 61"/>
                  <a:gd name="T33" fmla="*/ 76 h 57"/>
                  <a:gd name="T34" fmla="*/ 24 w 61"/>
                  <a:gd name="T35" fmla="*/ 78 h 57"/>
                  <a:gd name="T36" fmla="*/ 47 w 61"/>
                  <a:gd name="T37" fmla="*/ 90 h 57"/>
                  <a:gd name="T38" fmla="*/ 127 w 61"/>
                  <a:gd name="T39" fmla="*/ 118 h 57"/>
                  <a:gd name="T40" fmla="*/ 144 w 61"/>
                  <a:gd name="T41" fmla="*/ 118 h 57"/>
                  <a:gd name="T42" fmla="*/ 137 w 61"/>
                  <a:gd name="T43" fmla="*/ 71 h 57"/>
                  <a:gd name="T44" fmla="*/ 132 w 61"/>
                  <a:gd name="T45" fmla="*/ 12 h 57"/>
                  <a:gd name="T46" fmla="*/ 116 w 61"/>
                  <a:gd name="T47" fmla="*/ 9 h 57"/>
                  <a:gd name="T48" fmla="*/ 111 w 61"/>
                  <a:gd name="T49" fmla="*/ 9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57"/>
                  <a:gd name="T77" fmla="*/ 61 w 61"/>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14" name="Freeform 427"/>
              <p:cNvSpPr>
                <a:spLocks/>
              </p:cNvSpPr>
              <p:nvPr/>
            </p:nvSpPr>
            <p:spPr bwMode="auto">
              <a:xfrm>
                <a:off x="2796" y="1952"/>
                <a:ext cx="26" cy="101"/>
              </a:xfrm>
              <a:custGeom>
                <a:avLst/>
                <a:gdLst>
                  <a:gd name="T0" fmla="*/ 19 w 11"/>
                  <a:gd name="T1" fmla="*/ 61 h 43"/>
                  <a:gd name="T2" fmla="*/ 19 w 11"/>
                  <a:gd name="T3" fmla="*/ 19 h 43"/>
                  <a:gd name="T4" fmla="*/ 2 w 11"/>
                  <a:gd name="T5" fmla="*/ 9 h 43"/>
                  <a:gd name="T6" fmla="*/ 7 w 11"/>
                  <a:gd name="T7" fmla="*/ 49 h 43"/>
                  <a:gd name="T8" fmla="*/ 7 w 11"/>
                  <a:gd name="T9" fmla="*/ 73 h 43"/>
                  <a:gd name="T10" fmla="*/ 17 w 11"/>
                  <a:gd name="T11" fmla="*/ 94 h 43"/>
                  <a:gd name="T12" fmla="*/ 19 w 11"/>
                  <a:gd name="T13" fmla="*/ 61 h 43"/>
                  <a:gd name="T14" fmla="*/ 0 60000 65536"/>
                  <a:gd name="T15" fmla="*/ 0 60000 65536"/>
                  <a:gd name="T16" fmla="*/ 0 60000 65536"/>
                  <a:gd name="T17" fmla="*/ 0 60000 65536"/>
                  <a:gd name="T18" fmla="*/ 0 60000 65536"/>
                  <a:gd name="T19" fmla="*/ 0 60000 65536"/>
                  <a:gd name="T20" fmla="*/ 0 60000 65536"/>
                  <a:gd name="T21" fmla="*/ 0 w 11"/>
                  <a:gd name="T22" fmla="*/ 0 h 43"/>
                  <a:gd name="T23" fmla="*/ 11 w 1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15" name="Freeform 428"/>
              <p:cNvSpPr>
                <a:spLocks/>
              </p:cNvSpPr>
              <p:nvPr/>
            </p:nvSpPr>
            <p:spPr bwMode="auto">
              <a:xfrm>
                <a:off x="2721" y="1987"/>
                <a:ext cx="40" cy="26"/>
              </a:xfrm>
              <a:custGeom>
                <a:avLst/>
                <a:gdLst>
                  <a:gd name="T0" fmla="*/ 31 w 17"/>
                  <a:gd name="T1" fmla="*/ 7 h 11"/>
                  <a:gd name="T2" fmla="*/ 14 w 17"/>
                  <a:gd name="T3" fmla="*/ 5 h 11"/>
                  <a:gd name="T4" fmla="*/ 2 w 17"/>
                  <a:gd name="T5" fmla="*/ 19 h 11"/>
                  <a:gd name="T6" fmla="*/ 26 w 17"/>
                  <a:gd name="T7" fmla="*/ 21 h 11"/>
                  <a:gd name="T8" fmla="*/ 31 w 17"/>
                  <a:gd name="T9" fmla="*/ 7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16" name="Freeform 429"/>
              <p:cNvSpPr>
                <a:spLocks/>
              </p:cNvSpPr>
              <p:nvPr/>
            </p:nvSpPr>
            <p:spPr bwMode="auto">
              <a:xfrm>
                <a:off x="2683" y="1970"/>
                <a:ext cx="123" cy="114"/>
              </a:xfrm>
              <a:custGeom>
                <a:avLst/>
                <a:gdLst>
                  <a:gd name="T0" fmla="*/ 123 w 52"/>
                  <a:gd name="T1" fmla="*/ 97 h 48"/>
                  <a:gd name="T2" fmla="*/ 114 w 52"/>
                  <a:gd name="T3" fmla="*/ 59 h 48"/>
                  <a:gd name="T4" fmla="*/ 109 w 52"/>
                  <a:gd name="T5" fmla="*/ 17 h 48"/>
                  <a:gd name="T6" fmla="*/ 102 w 52"/>
                  <a:gd name="T7" fmla="*/ 17 h 48"/>
                  <a:gd name="T8" fmla="*/ 97 w 52"/>
                  <a:gd name="T9" fmla="*/ 57 h 48"/>
                  <a:gd name="T10" fmla="*/ 69 w 52"/>
                  <a:gd name="T11" fmla="*/ 48 h 48"/>
                  <a:gd name="T12" fmla="*/ 38 w 52"/>
                  <a:gd name="T13" fmla="*/ 48 h 48"/>
                  <a:gd name="T14" fmla="*/ 17 w 52"/>
                  <a:gd name="T15" fmla="*/ 45 h 48"/>
                  <a:gd name="T16" fmla="*/ 21 w 52"/>
                  <a:gd name="T17" fmla="*/ 69 h 48"/>
                  <a:gd name="T18" fmla="*/ 52 w 52"/>
                  <a:gd name="T19" fmla="*/ 71 h 48"/>
                  <a:gd name="T20" fmla="*/ 90 w 52"/>
                  <a:gd name="T21" fmla="*/ 88 h 48"/>
                  <a:gd name="T22" fmla="*/ 109 w 52"/>
                  <a:gd name="T23" fmla="*/ 97 h 48"/>
                  <a:gd name="T24" fmla="*/ 123 w 52"/>
                  <a:gd name="T25" fmla="*/ 9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8"/>
                  <a:gd name="T41" fmla="*/ 52 w 52"/>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17" name="Freeform 430"/>
              <p:cNvSpPr>
                <a:spLocks/>
              </p:cNvSpPr>
              <p:nvPr/>
            </p:nvSpPr>
            <p:spPr bwMode="auto">
              <a:xfrm>
                <a:off x="2506" y="2030"/>
                <a:ext cx="304" cy="207"/>
              </a:xfrm>
              <a:custGeom>
                <a:avLst/>
                <a:gdLst>
                  <a:gd name="T0" fmla="*/ 302 w 129"/>
                  <a:gd name="T1" fmla="*/ 68 h 88"/>
                  <a:gd name="T2" fmla="*/ 219 w 129"/>
                  <a:gd name="T3" fmla="*/ 143 h 88"/>
                  <a:gd name="T4" fmla="*/ 57 w 129"/>
                  <a:gd name="T5" fmla="*/ 176 h 88"/>
                  <a:gd name="T6" fmla="*/ 31 w 129"/>
                  <a:gd name="T7" fmla="*/ 205 h 88"/>
                  <a:gd name="T8" fmla="*/ 14 w 129"/>
                  <a:gd name="T9" fmla="*/ 205 h 88"/>
                  <a:gd name="T10" fmla="*/ 14 w 129"/>
                  <a:gd name="T11" fmla="*/ 202 h 88"/>
                  <a:gd name="T12" fmla="*/ 12 w 129"/>
                  <a:gd name="T13" fmla="*/ 143 h 88"/>
                  <a:gd name="T14" fmla="*/ 99 w 129"/>
                  <a:gd name="T15" fmla="*/ 54 h 88"/>
                  <a:gd name="T16" fmla="*/ 302 w 129"/>
                  <a:gd name="T17" fmla="*/ 68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88"/>
                  <a:gd name="T29" fmla="*/ 129 w 129"/>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18" name="Freeform 431"/>
              <p:cNvSpPr>
                <a:spLocks/>
              </p:cNvSpPr>
              <p:nvPr/>
            </p:nvSpPr>
            <p:spPr bwMode="auto">
              <a:xfrm>
                <a:off x="2508" y="2030"/>
                <a:ext cx="302" cy="205"/>
              </a:xfrm>
              <a:custGeom>
                <a:avLst/>
                <a:gdLst>
                  <a:gd name="T0" fmla="*/ 300 w 128"/>
                  <a:gd name="T1" fmla="*/ 68 h 87"/>
                  <a:gd name="T2" fmla="*/ 219 w 128"/>
                  <a:gd name="T3" fmla="*/ 144 h 87"/>
                  <a:gd name="T4" fmla="*/ 54 w 128"/>
                  <a:gd name="T5" fmla="*/ 177 h 87"/>
                  <a:gd name="T6" fmla="*/ 28 w 128"/>
                  <a:gd name="T7" fmla="*/ 205 h 87"/>
                  <a:gd name="T8" fmla="*/ 12 w 128"/>
                  <a:gd name="T9" fmla="*/ 205 h 87"/>
                  <a:gd name="T10" fmla="*/ 12 w 128"/>
                  <a:gd name="T11" fmla="*/ 203 h 87"/>
                  <a:gd name="T12" fmla="*/ 12 w 128"/>
                  <a:gd name="T13" fmla="*/ 144 h 87"/>
                  <a:gd name="T14" fmla="*/ 97 w 128"/>
                  <a:gd name="T15" fmla="*/ 54 h 87"/>
                  <a:gd name="T16" fmla="*/ 300 w 128"/>
                  <a:gd name="T17" fmla="*/ 68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87"/>
                  <a:gd name="T29" fmla="*/ 128 w 12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19" name="Freeform 432"/>
              <p:cNvSpPr>
                <a:spLocks/>
              </p:cNvSpPr>
              <p:nvPr/>
            </p:nvSpPr>
            <p:spPr bwMode="auto">
              <a:xfrm>
                <a:off x="2515" y="2086"/>
                <a:ext cx="295" cy="149"/>
              </a:xfrm>
              <a:custGeom>
                <a:avLst/>
                <a:gdLst>
                  <a:gd name="T0" fmla="*/ 293 w 125"/>
                  <a:gd name="T1" fmla="*/ 14 h 63"/>
                  <a:gd name="T2" fmla="*/ 212 w 125"/>
                  <a:gd name="T3" fmla="*/ 88 h 63"/>
                  <a:gd name="T4" fmla="*/ 144 w 125"/>
                  <a:gd name="T5" fmla="*/ 88 h 63"/>
                  <a:gd name="T6" fmla="*/ 201 w 125"/>
                  <a:gd name="T7" fmla="*/ 83 h 63"/>
                  <a:gd name="T8" fmla="*/ 198 w 125"/>
                  <a:gd name="T9" fmla="*/ 66 h 63"/>
                  <a:gd name="T10" fmla="*/ 179 w 125"/>
                  <a:gd name="T11" fmla="*/ 59 h 63"/>
                  <a:gd name="T12" fmla="*/ 130 w 125"/>
                  <a:gd name="T13" fmla="*/ 47 h 63"/>
                  <a:gd name="T14" fmla="*/ 92 w 125"/>
                  <a:gd name="T15" fmla="*/ 61 h 63"/>
                  <a:gd name="T16" fmla="*/ 38 w 125"/>
                  <a:gd name="T17" fmla="*/ 97 h 63"/>
                  <a:gd name="T18" fmla="*/ 26 w 125"/>
                  <a:gd name="T19" fmla="*/ 114 h 63"/>
                  <a:gd name="T20" fmla="*/ 5 w 125"/>
                  <a:gd name="T21" fmla="*/ 147 h 63"/>
                  <a:gd name="T22" fmla="*/ 7 w 125"/>
                  <a:gd name="T23" fmla="*/ 128 h 63"/>
                  <a:gd name="T24" fmla="*/ 28 w 125"/>
                  <a:gd name="T25" fmla="*/ 88 h 63"/>
                  <a:gd name="T26" fmla="*/ 64 w 125"/>
                  <a:gd name="T27" fmla="*/ 47 h 63"/>
                  <a:gd name="T28" fmla="*/ 123 w 125"/>
                  <a:gd name="T29" fmla="*/ 17 h 63"/>
                  <a:gd name="T30" fmla="*/ 212 w 125"/>
                  <a:gd name="T31" fmla="*/ 12 h 63"/>
                  <a:gd name="T32" fmla="*/ 243 w 125"/>
                  <a:gd name="T33" fmla="*/ 7 h 63"/>
                  <a:gd name="T34" fmla="*/ 293 w 125"/>
                  <a:gd name="T35" fmla="*/ 14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5"/>
                  <a:gd name="T55" fmla="*/ 0 h 63"/>
                  <a:gd name="T56" fmla="*/ 125 w 12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820" name="Freeform 433"/>
              <p:cNvSpPr>
                <a:spLocks/>
              </p:cNvSpPr>
              <p:nvPr/>
            </p:nvSpPr>
            <p:spPr bwMode="auto">
              <a:xfrm>
                <a:off x="2595" y="2091"/>
                <a:ext cx="213" cy="83"/>
              </a:xfrm>
              <a:custGeom>
                <a:avLst/>
                <a:gdLst>
                  <a:gd name="T0" fmla="*/ 213 w 90"/>
                  <a:gd name="T1" fmla="*/ 9 h 35"/>
                  <a:gd name="T2" fmla="*/ 187 w 90"/>
                  <a:gd name="T3" fmla="*/ 59 h 35"/>
                  <a:gd name="T4" fmla="*/ 137 w 90"/>
                  <a:gd name="T5" fmla="*/ 71 h 35"/>
                  <a:gd name="T6" fmla="*/ 135 w 90"/>
                  <a:gd name="T7" fmla="*/ 50 h 35"/>
                  <a:gd name="T8" fmla="*/ 104 w 90"/>
                  <a:gd name="T9" fmla="*/ 47 h 35"/>
                  <a:gd name="T10" fmla="*/ 71 w 90"/>
                  <a:gd name="T11" fmla="*/ 33 h 35"/>
                  <a:gd name="T12" fmla="*/ 17 w 90"/>
                  <a:gd name="T13" fmla="*/ 40 h 35"/>
                  <a:gd name="T14" fmla="*/ 2 w 90"/>
                  <a:gd name="T15" fmla="*/ 38 h 35"/>
                  <a:gd name="T16" fmla="*/ 52 w 90"/>
                  <a:gd name="T17" fmla="*/ 19 h 35"/>
                  <a:gd name="T18" fmla="*/ 137 w 90"/>
                  <a:gd name="T19" fmla="*/ 17 h 35"/>
                  <a:gd name="T20" fmla="*/ 182 w 90"/>
                  <a:gd name="T21" fmla="*/ 5 h 35"/>
                  <a:gd name="T22" fmla="*/ 213 w 90"/>
                  <a:gd name="T23" fmla="*/ 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35"/>
                  <a:gd name="T38" fmla="*/ 90 w 90"/>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grpSp>
          <p:nvGrpSpPr>
            <p:cNvPr id="15372" name="Group 635"/>
            <p:cNvGrpSpPr>
              <a:grpSpLocks/>
            </p:cNvGrpSpPr>
            <p:nvPr/>
          </p:nvGrpSpPr>
          <p:grpSpPr bwMode="auto">
            <a:xfrm>
              <a:off x="1826096" y="2701472"/>
              <a:ext cx="1319213" cy="1978026"/>
              <a:chOff x="2513" y="1026"/>
              <a:chExt cx="831" cy="1246"/>
            </a:xfrm>
          </p:grpSpPr>
          <p:sp>
            <p:nvSpPr>
              <p:cNvPr id="15421" name="Freeform 435"/>
              <p:cNvSpPr>
                <a:spLocks/>
              </p:cNvSpPr>
              <p:nvPr/>
            </p:nvSpPr>
            <p:spPr bwMode="auto">
              <a:xfrm>
                <a:off x="2543" y="2131"/>
                <a:ext cx="71" cy="50"/>
              </a:xfrm>
              <a:custGeom>
                <a:avLst/>
                <a:gdLst>
                  <a:gd name="T0" fmla="*/ 57 w 30"/>
                  <a:gd name="T1" fmla="*/ 5 h 21"/>
                  <a:gd name="T2" fmla="*/ 31 w 30"/>
                  <a:gd name="T3" fmla="*/ 12 h 21"/>
                  <a:gd name="T4" fmla="*/ 7 w 30"/>
                  <a:gd name="T5" fmla="*/ 36 h 21"/>
                  <a:gd name="T6" fmla="*/ 12 w 30"/>
                  <a:gd name="T7" fmla="*/ 40 h 21"/>
                  <a:gd name="T8" fmla="*/ 33 w 30"/>
                  <a:gd name="T9" fmla="*/ 17 h 21"/>
                  <a:gd name="T10" fmla="*/ 52 w 30"/>
                  <a:gd name="T11" fmla="*/ 7 h 21"/>
                  <a:gd name="T12" fmla="*/ 57 w 30"/>
                  <a:gd name="T13" fmla="*/ 5 h 21"/>
                  <a:gd name="T14" fmla="*/ 0 60000 65536"/>
                  <a:gd name="T15" fmla="*/ 0 60000 65536"/>
                  <a:gd name="T16" fmla="*/ 0 60000 65536"/>
                  <a:gd name="T17" fmla="*/ 0 60000 65536"/>
                  <a:gd name="T18" fmla="*/ 0 60000 65536"/>
                  <a:gd name="T19" fmla="*/ 0 60000 65536"/>
                  <a:gd name="T20" fmla="*/ 0 60000 65536"/>
                  <a:gd name="T21" fmla="*/ 0 w 30"/>
                  <a:gd name="T22" fmla="*/ 0 h 21"/>
                  <a:gd name="T23" fmla="*/ 30 w 30"/>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21">
                    <a:moveTo>
                      <a:pt x="24" y="2"/>
                    </a:moveTo>
                    <a:cubicBezTo>
                      <a:pt x="22" y="3"/>
                      <a:pt x="17" y="1"/>
                      <a:pt x="13" y="5"/>
                    </a:cubicBezTo>
                    <a:cubicBezTo>
                      <a:pt x="10" y="9"/>
                      <a:pt x="5" y="12"/>
                      <a:pt x="3" y="15"/>
                    </a:cubicBezTo>
                    <a:cubicBezTo>
                      <a:pt x="0" y="19"/>
                      <a:pt x="3" y="21"/>
                      <a:pt x="5" y="17"/>
                    </a:cubicBezTo>
                    <a:cubicBezTo>
                      <a:pt x="7" y="13"/>
                      <a:pt x="12" y="10"/>
                      <a:pt x="14" y="7"/>
                    </a:cubicBezTo>
                    <a:cubicBezTo>
                      <a:pt x="17" y="4"/>
                      <a:pt x="20" y="4"/>
                      <a:pt x="22" y="3"/>
                    </a:cubicBezTo>
                    <a:cubicBezTo>
                      <a:pt x="30" y="1"/>
                      <a:pt x="27" y="0"/>
                      <a:pt x="24"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22" name="Freeform 436"/>
              <p:cNvSpPr>
                <a:spLocks/>
              </p:cNvSpPr>
              <p:nvPr/>
            </p:nvSpPr>
            <p:spPr bwMode="auto">
              <a:xfrm>
                <a:off x="2515" y="2171"/>
                <a:ext cx="38" cy="62"/>
              </a:xfrm>
              <a:custGeom>
                <a:avLst/>
                <a:gdLst>
                  <a:gd name="T0" fmla="*/ 14 w 16"/>
                  <a:gd name="T1" fmla="*/ 36 h 26"/>
                  <a:gd name="T2" fmla="*/ 5 w 16"/>
                  <a:gd name="T3" fmla="*/ 50 h 26"/>
                  <a:gd name="T4" fmla="*/ 10 w 16"/>
                  <a:gd name="T5" fmla="*/ 55 h 26"/>
                  <a:gd name="T6" fmla="*/ 17 w 16"/>
                  <a:gd name="T7" fmla="*/ 36 h 26"/>
                  <a:gd name="T8" fmla="*/ 31 w 16"/>
                  <a:gd name="T9" fmla="*/ 19 h 26"/>
                  <a:gd name="T10" fmla="*/ 26 w 16"/>
                  <a:gd name="T11" fmla="*/ 14 h 26"/>
                  <a:gd name="T12" fmla="*/ 14 w 16"/>
                  <a:gd name="T13" fmla="*/ 36 h 26"/>
                  <a:gd name="T14" fmla="*/ 0 60000 65536"/>
                  <a:gd name="T15" fmla="*/ 0 60000 65536"/>
                  <a:gd name="T16" fmla="*/ 0 60000 65536"/>
                  <a:gd name="T17" fmla="*/ 0 60000 65536"/>
                  <a:gd name="T18" fmla="*/ 0 60000 65536"/>
                  <a:gd name="T19" fmla="*/ 0 60000 65536"/>
                  <a:gd name="T20" fmla="*/ 0 60000 65536"/>
                  <a:gd name="T21" fmla="*/ 0 w 16"/>
                  <a:gd name="T22" fmla="*/ 0 h 26"/>
                  <a:gd name="T23" fmla="*/ 16 w 1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6">
                    <a:moveTo>
                      <a:pt x="6" y="15"/>
                    </a:moveTo>
                    <a:cubicBezTo>
                      <a:pt x="3" y="16"/>
                      <a:pt x="3" y="20"/>
                      <a:pt x="2" y="21"/>
                    </a:cubicBezTo>
                    <a:cubicBezTo>
                      <a:pt x="0" y="24"/>
                      <a:pt x="2" y="26"/>
                      <a:pt x="4" y="23"/>
                    </a:cubicBezTo>
                    <a:cubicBezTo>
                      <a:pt x="4" y="21"/>
                      <a:pt x="5" y="17"/>
                      <a:pt x="7" y="15"/>
                    </a:cubicBezTo>
                    <a:cubicBezTo>
                      <a:pt x="9" y="13"/>
                      <a:pt x="12" y="11"/>
                      <a:pt x="13" y="8"/>
                    </a:cubicBezTo>
                    <a:cubicBezTo>
                      <a:pt x="16" y="3"/>
                      <a:pt x="12" y="0"/>
                      <a:pt x="11" y="6"/>
                    </a:cubicBezTo>
                    <a:cubicBezTo>
                      <a:pt x="11" y="9"/>
                      <a:pt x="6" y="14"/>
                      <a:pt x="6" y="15"/>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23" name="Freeform 437"/>
              <p:cNvSpPr>
                <a:spLocks/>
              </p:cNvSpPr>
              <p:nvPr/>
            </p:nvSpPr>
            <p:spPr bwMode="auto">
              <a:xfrm>
                <a:off x="2553" y="2051"/>
                <a:ext cx="208" cy="71"/>
              </a:xfrm>
              <a:custGeom>
                <a:avLst/>
                <a:gdLst>
                  <a:gd name="T0" fmla="*/ 208 w 88"/>
                  <a:gd name="T1" fmla="*/ 31 h 30"/>
                  <a:gd name="T2" fmla="*/ 173 w 88"/>
                  <a:gd name="T3" fmla="*/ 31 h 30"/>
                  <a:gd name="T4" fmla="*/ 132 w 88"/>
                  <a:gd name="T5" fmla="*/ 33 h 30"/>
                  <a:gd name="T6" fmla="*/ 85 w 88"/>
                  <a:gd name="T7" fmla="*/ 33 h 30"/>
                  <a:gd name="T8" fmla="*/ 40 w 88"/>
                  <a:gd name="T9" fmla="*/ 52 h 30"/>
                  <a:gd name="T10" fmla="*/ 0 w 88"/>
                  <a:gd name="T11" fmla="*/ 71 h 30"/>
                  <a:gd name="T12" fmla="*/ 52 w 88"/>
                  <a:gd name="T13" fmla="*/ 33 h 30"/>
                  <a:gd name="T14" fmla="*/ 208 w 88"/>
                  <a:gd name="T15" fmla="*/ 31 h 30"/>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30"/>
                  <a:gd name="T26" fmla="*/ 88 w 88"/>
                  <a:gd name="T27" fmla="*/ 30 h 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30">
                    <a:moveTo>
                      <a:pt x="88" y="13"/>
                    </a:moveTo>
                    <a:cubicBezTo>
                      <a:pt x="80" y="12"/>
                      <a:pt x="77" y="16"/>
                      <a:pt x="73" y="13"/>
                    </a:cubicBezTo>
                    <a:cubicBezTo>
                      <a:pt x="67" y="9"/>
                      <a:pt x="59" y="14"/>
                      <a:pt x="56" y="14"/>
                    </a:cubicBezTo>
                    <a:cubicBezTo>
                      <a:pt x="46" y="15"/>
                      <a:pt x="45" y="9"/>
                      <a:pt x="36" y="14"/>
                    </a:cubicBezTo>
                    <a:cubicBezTo>
                      <a:pt x="30" y="18"/>
                      <a:pt x="24" y="16"/>
                      <a:pt x="17" y="22"/>
                    </a:cubicBezTo>
                    <a:cubicBezTo>
                      <a:pt x="10" y="27"/>
                      <a:pt x="9" y="24"/>
                      <a:pt x="0" y="30"/>
                    </a:cubicBezTo>
                    <a:cubicBezTo>
                      <a:pt x="8" y="23"/>
                      <a:pt x="16" y="18"/>
                      <a:pt x="22" y="14"/>
                    </a:cubicBezTo>
                    <a:cubicBezTo>
                      <a:pt x="49" y="0"/>
                      <a:pt x="72" y="7"/>
                      <a:pt x="88" y="13"/>
                    </a:cubicBezTo>
                    <a:close/>
                  </a:path>
                </a:pathLst>
              </a:custGeom>
              <a:solidFill>
                <a:srgbClr val="F5B6C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24" name="Freeform 438"/>
              <p:cNvSpPr>
                <a:spLocks/>
              </p:cNvSpPr>
              <p:nvPr/>
            </p:nvSpPr>
            <p:spPr bwMode="auto">
              <a:xfrm>
                <a:off x="2610" y="2056"/>
                <a:ext cx="137" cy="28"/>
              </a:xfrm>
              <a:custGeom>
                <a:avLst/>
                <a:gdLst>
                  <a:gd name="T0" fmla="*/ 0 w 58"/>
                  <a:gd name="T1" fmla="*/ 28 h 12"/>
                  <a:gd name="T2" fmla="*/ 137 w 58"/>
                  <a:gd name="T3" fmla="*/ 21 h 12"/>
                  <a:gd name="T4" fmla="*/ 78 w 58"/>
                  <a:gd name="T5" fmla="*/ 21 h 12"/>
                  <a:gd name="T6" fmla="*/ 38 w 58"/>
                  <a:gd name="T7" fmla="*/ 21 h 12"/>
                  <a:gd name="T8" fmla="*/ 0 w 58"/>
                  <a:gd name="T9" fmla="*/ 28 h 12"/>
                  <a:gd name="T10" fmla="*/ 0 60000 65536"/>
                  <a:gd name="T11" fmla="*/ 0 60000 65536"/>
                  <a:gd name="T12" fmla="*/ 0 60000 65536"/>
                  <a:gd name="T13" fmla="*/ 0 60000 65536"/>
                  <a:gd name="T14" fmla="*/ 0 60000 65536"/>
                  <a:gd name="T15" fmla="*/ 0 w 58"/>
                  <a:gd name="T16" fmla="*/ 0 h 12"/>
                  <a:gd name="T17" fmla="*/ 58 w 58"/>
                  <a:gd name="T18" fmla="*/ 12 h 12"/>
                </a:gdLst>
                <a:ahLst/>
                <a:cxnLst>
                  <a:cxn ang="T10">
                    <a:pos x="T0" y="T1"/>
                  </a:cxn>
                  <a:cxn ang="T11">
                    <a:pos x="T2" y="T3"/>
                  </a:cxn>
                  <a:cxn ang="T12">
                    <a:pos x="T4" y="T5"/>
                  </a:cxn>
                  <a:cxn ang="T13">
                    <a:pos x="T6" y="T7"/>
                  </a:cxn>
                  <a:cxn ang="T14">
                    <a:pos x="T8" y="T9"/>
                  </a:cxn>
                </a:cxnLst>
                <a:rect l="T15" t="T16" r="T17" b="T18"/>
                <a:pathLst>
                  <a:path w="58" h="12">
                    <a:moveTo>
                      <a:pt x="0" y="12"/>
                    </a:moveTo>
                    <a:cubicBezTo>
                      <a:pt x="22" y="0"/>
                      <a:pt x="43" y="3"/>
                      <a:pt x="58" y="9"/>
                    </a:cubicBezTo>
                    <a:cubicBezTo>
                      <a:pt x="51" y="8"/>
                      <a:pt x="45" y="5"/>
                      <a:pt x="33" y="9"/>
                    </a:cubicBezTo>
                    <a:cubicBezTo>
                      <a:pt x="24" y="12"/>
                      <a:pt x="21" y="7"/>
                      <a:pt x="16" y="9"/>
                    </a:cubicBezTo>
                    <a:cubicBezTo>
                      <a:pt x="11" y="10"/>
                      <a:pt x="10" y="7"/>
                      <a:pt x="0" y="12"/>
                    </a:cubicBezTo>
                    <a:close/>
                  </a:path>
                </a:pathLst>
              </a:custGeom>
              <a:solidFill>
                <a:srgbClr val="F5AEB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25" name="Freeform 439"/>
              <p:cNvSpPr>
                <a:spLocks/>
              </p:cNvSpPr>
              <p:nvPr/>
            </p:nvSpPr>
            <p:spPr bwMode="auto">
              <a:xfrm>
                <a:off x="2621" y="2093"/>
                <a:ext cx="187" cy="64"/>
              </a:xfrm>
              <a:custGeom>
                <a:avLst/>
                <a:gdLst>
                  <a:gd name="T0" fmla="*/ 187 w 79"/>
                  <a:gd name="T1" fmla="*/ 19 h 27"/>
                  <a:gd name="T2" fmla="*/ 178 w 79"/>
                  <a:gd name="T3" fmla="*/ 40 h 27"/>
                  <a:gd name="T4" fmla="*/ 144 w 79"/>
                  <a:gd name="T5" fmla="*/ 57 h 27"/>
                  <a:gd name="T6" fmla="*/ 118 w 79"/>
                  <a:gd name="T7" fmla="*/ 43 h 27"/>
                  <a:gd name="T8" fmla="*/ 95 w 79"/>
                  <a:gd name="T9" fmla="*/ 31 h 27"/>
                  <a:gd name="T10" fmla="*/ 64 w 79"/>
                  <a:gd name="T11" fmla="*/ 26 h 27"/>
                  <a:gd name="T12" fmla="*/ 24 w 79"/>
                  <a:gd name="T13" fmla="*/ 26 h 27"/>
                  <a:gd name="T14" fmla="*/ 24 w 79"/>
                  <a:gd name="T15" fmla="*/ 21 h 27"/>
                  <a:gd name="T16" fmla="*/ 71 w 79"/>
                  <a:gd name="T17" fmla="*/ 17 h 27"/>
                  <a:gd name="T18" fmla="*/ 104 w 79"/>
                  <a:gd name="T19" fmla="*/ 14 h 27"/>
                  <a:gd name="T20" fmla="*/ 142 w 79"/>
                  <a:gd name="T21" fmla="*/ 12 h 27"/>
                  <a:gd name="T22" fmla="*/ 187 w 79"/>
                  <a:gd name="T23" fmla="*/ 19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27"/>
                  <a:gd name="T38" fmla="*/ 79 w 79"/>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27">
                    <a:moveTo>
                      <a:pt x="79" y="8"/>
                    </a:moveTo>
                    <a:cubicBezTo>
                      <a:pt x="78" y="11"/>
                      <a:pt x="77" y="15"/>
                      <a:pt x="75" y="17"/>
                    </a:cubicBezTo>
                    <a:cubicBezTo>
                      <a:pt x="72" y="21"/>
                      <a:pt x="66" y="27"/>
                      <a:pt x="61" y="24"/>
                    </a:cubicBezTo>
                    <a:cubicBezTo>
                      <a:pt x="51" y="27"/>
                      <a:pt x="57" y="18"/>
                      <a:pt x="50" y="18"/>
                    </a:cubicBezTo>
                    <a:cubicBezTo>
                      <a:pt x="46" y="18"/>
                      <a:pt x="48" y="15"/>
                      <a:pt x="40" y="13"/>
                    </a:cubicBezTo>
                    <a:cubicBezTo>
                      <a:pt x="39" y="12"/>
                      <a:pt x="33" y="14"/>
                      <a:pt x="27" y="11"/>
                    </a:cubicBezTo>
                    <a:cubicBezTo>
                      <a:pt x="21" y="8"/>
                      <a:pt x="13" y="10"/>
                      <a:pt x="10" y="11"/>
                    </a:cubicBezTo>
                    <a:cubicBezTo>
                      <a:pt x="6" y="12"/>
                      <a:pt x="0" y="12"/>
                      <a:pt x="10" y="9"/>
                    </a:cubicBezTo>
                    <a:cubicBezTo>
                      <a:pt x="24" y="5"/>
                      <a:pt x="23" y="7"/>
                      <a:pt x="30" y="7"/>
                    </a:cubicBezTo>
                    <a:cubicBezTo>
                      <a:pt x="35" y="7"/>
                      <a:pt x="39" y="4"/>
                      <a:pt x="44" y="6"/>
                    </a:cubicBezTo>
                    <a:cubicBezTo>
                      <a:pt x="51" y="8"/>
                      <a:pt x="57" y="8"/>
                      <a:pt x="60" y="5"/>
                    </a:cubicBezTo>
                    <a:cubicBezTo>
                      <a:pt x="66" y="0"/>
                      <a:pt x="74" y="12"/>
                      <a:pt x="79" y="8"/>
                    </a:cubicBezTo>
                    <a:close/>
                  </a:path>
                </a:pathLst>
              </a:custGeom>
              <a:solidFill>
                <a:srgbClr val="EDB0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26" name="Freeform 440"/>
              <p:cNvSpPr>
                <a:spLocks/>
              </p:cNvSpPr>
              <p:nvPr/>
            </p:nvSpPr>
            <p:spPr bwMode="auto">
              <a:xfrm>
                <a:off x="2529" y="2133"/>
                <a:ext cx="173" cy="102"/>
              </a:xfrm>
              <a:custGeom>
                <a:avLst/>
                <a:gdLst>
                  <a:gd name="T0" fmla="*/ 121 w 73"/>
                  <a:gd name="T1" fmla="*/ 40 h 43"/>
                  <a:gd name="T2" fmla="*/ 33 w 73"/>
                  <a:gd name="T3" fmla="*/ 74 h 43"/>
                  <a:gd name="T4" fmla="*/ 7 w 73"/>
                  <a:gd name="T5" fmla="*/ 102 h 43"/>
                  <a:gd name="T6" fmla="*/ 0 w 73"/>
                  <a:gd name="T7" fmla="*/ 102 h 43"/>
                  <a:gd name="T8" fmla="*/ 17 w 73"/>
                  <a:gd name="T9" fmla="*/ 74 h 43"/>
                  <a:gd name="T10" fmla="*/ 38 w 73"/>
                  <a:gd name="T11" fmla="*/ 40 h 43"/>
                  <a:gd name="T12" fmla="*/ 78 w 73"/>
                  <a:gd name="T13" fmla="*/ 17 h 43"/>
                  <a:gd name="T14" fmla="*/ 130 w 73"/>
                  <a:gd name="T15" fmla="*/ 12 h 43"/>
                  <a:gd name="T16" fmla="*/ 161 w 73"/>
                  <a:gd name="T17" fmla="*/ 33 h 43"/>
                  <a:gd name="T18" fmla="*/ 121 w 73"/>
                  <a:gd name="T19" fmla="*/ 40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43"/>
                  <a:gd name="T32" fmla="*/ 73 w 73"/>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27" name="Freeform 441"/>
              <p:cNvSpPr>
                <a:spLocks/>
              </p:cNvSpPr>
              <p:nvPr/>
            </p:nvSpPr>
            <p:spPr bwMode="auto">
              <a:xfrm>
                <a:off x="2532" y="2148"/>
                <a:ext cx="155" cy="87"/>
              </a:xfrm>
              <a:custGeom>
                <a:avLst/>
                <a:gdLst>
                  <a:gd name="T0" fmla="*/ 106 w 66"/>
                  <a:gd name="T1" fmla="*/ 26 h 37"/>
                  <a:gd name="T2" fmla="*/ 31 w 66"/>
                  <a:gd name="T3" fmla="*/ 59 h 37"/>
                  <a:gd name="T4" fmla="*/ 5 w 66"/>
                  <a:gd name="T5" fmla="*/ 87 h 37"/>
                  <a:gd name="T6" fmla="*/ 0 w 66"/>
                  <a:gd name="T7" fmla="*/ 87 h 37"/>
                  <a:gd name="T8" fmla="*/ 19 w 66"/>
                  <a:gd name="T9" fmla="*/ 61 h 37"/>
                  <a:gd name="T10" fmla="*/ 42 w 66"/>
                  <a:gd name="T11" fmla="*/ 28 h 37"/>
                  <a:gd name="T12" fmla="*/ 106 w 66"/>
                  <a:gd name="T13" fmla="*/ 7 h 37"/>
                  <a:gd name="T14" fmla="*/ 143 w 66"/>
                  <a:gd name="T15" fmla="*/ 9 h 37"/>
                  <a:gd name="T16" fmla="*/ 106 w 66"/>
                  <a:gd name="T17" fmla="*/ 26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
                  <a:gd name="T28" fmla="*/ 0 h 37"/>
                  <a:gd name="T29" fmla="*/ 66 w 66"/>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 h="37">
                    <a:moveTo>
                      <a:pt x="45" y="11"/>
                    </a:moveTo>
                    <a:cubicBezTo>
                      <a:pt x="34" y="12"/>
                      <a:pt x="24" y="15"/>
                      <a:pt x="13" y="25"/>
                    </a:cubicBezTo>
                    <a:cubicBezTo>
                      <a:pt x="9" y="29"/>
                      <a:pt x="5" y="34"/>
                      <a:pt x="2" y="37"/>
                    </a:cubicBezTo>
                    <a:cubicBezTo>
                      <a:pt x="0" y="37"/>
                      <a:pt x="0" y="37"/>
                      <a:pt x="0" y="37"/>
                    </a:cubicBezTo>
                    <a:cubicBezTo>
                      <a:pt x="2" y="34"/>
                      <a:pt x="1" y="30"/>
                      <a:pt x="8" y="26"/>
                    </a:cubicBezTo>
                    <a:cubicBezTo>
                      <a:pt x="16" y="21"/>
                      <a:pt x="15" y="16"/>
                      <a:pt x="18" y="12"/>
                    </a:cubicBezTo>
                    <a:cubicBezTo>
                      <a:pt x="23" y="6"/>
                      <a:pt x="37" y="0"/>
                      <a:pt x="45" y="3"/>
                    </a:cubicBezTo>
                    <a:cubicBezTo>
                      <a:pt x="53" y="5"/>
                      <a:pt x="59" y="2"/>
                      <a:pt x="61" y="4"/>
                    </a:cubicBezTo>
                    <a:cubicBezTo>
                      <a:pt x="66" y="9"/>
                      <a:pt x="50" y="10"/>
                      <a:pt x="45" y="11"/>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28" name="Freeform 442"/>
              <p:cNvSpPr>
                <a:spLocks/>
              </p:cNvSpPr>
              <p:nvPr/>
            </p:nvSpPr>
            <p:spPr bwMode="auto">
              <a:xfrm>
                <a:off x="2513" y="2131"/>
                <a:ext cx="59" cy="90"/>
              </a:xfrm>
              <a:custGeom>
                <a:avLst/>
                <a:gdLst>
                  <a:gd name="T0" fmla="*/ 47 w 25"/>
                  <a:gd name="T1" fmla="*/ 2 h 38"/>
                  <a:gd name="T2" fmla="*/ 28 w 25"/>
                  <a:gd name="T3" fmla="*/ 19 h 38"/>
                  <a:gd name="T4" fmla="*/ 9 w 25"/>
                  <a:gd name="T5" fmla="*/ 47 h 38"/>
                  <a:gd name="T6" fmla="*/ 9 w 25"/>
                  <a:gd name="T7" fmla="*/ 47 h 38"/>
                  <a:gd name="T8" fmla="*/ 5 w 25"/>
                  <a:gd name="T9" fmla="*/ 62 h 38"/>
                  <a:gd name="T10" fmla="*/ 7 w 25"/>
                  <a:gd name="T11" fmla="*/ 81 h 38"/>
                  <a:gd name="T12" fmla="*/ 19 w 25"/>
                  <a:gd name="T13" fmla="*/ 57 h 38"/>
                  <a:gd name="T14" fmla="*/ 33 w 25"/>
                  <a:gd name="T15" fmla="*/ 33 h 38"/>
                  <a:gd name="T16" fmla="*/ 47 w 25"/>
                  <a:gd name="T17" fmla="*/ 14 h 38"/>
                  <a:gd name="T18" fmla="*/ 52 w 25"/>
                  <a:gd name="T19" fmla="*/ 2 h 38"/>
                  <a:gd name="T20" fmla="*/ 47 w 25"/>
                  <a:gd name="T21" fmla="*/ 2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
                  <a:gd name="T34" fmla="*/ 0 h 38"/>
                  <a:gd name="T35" fmla="*/ 25 w 25"/>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 h="38">
                    <a:moveTo>
                      <a:pt x="20" y="1"/>
                    </a:moveTo>
                    <a:cubicBezTo>
                      <a:pt x="16" y="2"/>
                      <a:pt x="15" y="5"/>
                      <a:pt x="12" y="8"/>
                    </a:cubicBezTo>
                    <a:cubicBezTo>
                      <a:pt x="9" y="11"/>
                      <a:pt x="6" y="16"/>
                      <a:pt x="4" y="20"/>
                    </a:cubicBezTo>
                    <a:cubicBezTo>
                      <a:pt x="4" y="20"/>
                      <a:pt x="4" y="20"/>
                      <a:pt x="4" y="20"/>
                    </a:cubicBezTo>
                    <a:cubicBezTo>
                      <a:pt x="3" y="22"/>
                      <a:pt x="4" y="23"/>
                      <a:pt x="2" y="26"/>
                    </a:cubicBezTo>
                    <a:cubicBezTo>
                      <a:pt x="0" y="29"/>
                      <a:pt x="1" y="38"/>
                      <a:pt x="3" y="34"/>
                    </a:cubicBezTo>
                    <a:cubicBezTo>
                      <a:pt x="4" y="33"/>
                      <a:pt x="7" y="26"/>
                      <a:pt x="8" y="24"/>
                    </a:cubicBezTo>
                    <a:cubicBezTo>
                      <a:pt x="10" y="18"/>
                      <a:pt x="11" y="18"/>
                      <a:pt x="14" y="14"/>
                    </a:cubicBezTo>
                    <a:cubicBezTo>
                      <a:pt x="16" y="11"/>
                      <a:pt x="19" y="9"/>
                      <a:pt x="20" y="6"/>
                    </a:cubicBezTo>
                    <a:cubicBezTo>
                      <a:pt x="20" y="6"/>
                      <a:pt x="25" y="0"/>
                      <a:pt x="22" y="1"/>
                    </a:cubicBezTo>
                    <a:cubicBezTo>
                      <a:pt x="21" y="1"/>
                      <a:pt x="21" y="1"/>
                      <a:pt x="20" y="1"/>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29" name="Freeform 443"/>
              <p:cNvSpPr>
                <a:spLocks/>
              </p:cNvSpPr>
              <p:nvPr/>
            </p:nvSpPr>
            <p:spPr bwMode="auto">
              <a:xfrm>
                <a:off x="2756" y="2098"/>
                <a:ext cx="54" cy="47"/>
              </a:xfrm>
              <a:custGeom>
                <a:avLst/>
                <a:gdLst>
                  <a:gd name="T0" fmla="*/ 52 w 23"/>
                  <a:gd name="T1" fmla="*/ 0 h 20"/>
                  <a:gd name="T2" fmla="*/ 28 w 23"/>
                  <a:gd name="T3" fmla="*/ 7 h 20"/>
                  <a:gd name="T4" fmla="*/ 16 w 23"/>
                  <a:gd name="T5" fmla="*/ 9 h 20"/>
                  <a:gd name="T6" fmla="*/ 5 w 23"/>
                  <a:gd name="T7" fmla="*/ 21 h 20"/>
                  <a:gd name="T8" fmla="*/ 21 w 23"/>
                  <a:gd name="T9" fmla="*/ 33 h 20"/>
                  <a:gd name="T10" fmla="*/ 21 w 23"/>
                  <a:gd name="T11" fmla="*/ 38 h 20"/>
                  <a:gd name="T12" fmla="*/ 31 w 23"/>
                  <a:gd name="T13" fmla="*/ 42 h 20"/>
                  <a:gd name="T14" fmla="*/ 52 w 23"/>
                  <a:gd name="T15" fmla="*/ 0 h 20"/>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20"/>
                  <a:gd name="T26" fmla="*/ 23 w 23"/>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20">
                    <a:moveTo>
                      <a:pt x="22" y="0"/>
                    </a:moveTo>
                    <a:cubicBezTo>
                      <a:pt x="21" y="3"/>
                      <a:pt x="16" y="5"/>
                      <a:pt x="12" y="3"/>
                    </a:cubicBezTo>
                    <a:cubicBezTo>
                      <a:pt x="10" y="1"/>
                      <a:pt x="7" y="2"/>
                      <a:pt x="7" y="4"/>
                    </a:cubicBezTo>
                    <a:cubicBezTo>
                      <a:pt x="7" y="9"/>
                      <a:pt x="3" y="5"/>
                      <a:pt x="2" y="9"/>
                    </a:cubicBezTo>
                    <a:cubicBezTo>
                      <a:pt x="0" y="12"/>
                      <a:pt x="6" y="14"/>
                      <a:pt x="9" y="14"/>
                    </a:cubicBezTo>
                    <a:cubicBezTo>
                      <a:pt x="11" y="14"/>
                      <a:pt x="11" y="15"/>
                      <a:pt x="9" y="16"/>
                    </a:cubicBezTo>
                    <a:cubicBezTo>
                      <a:pt x="8" y="17"/>
                      <a:pt x="8" y="20"/>
                      <a:pt x="13" y="18"/>
                    </a:cubicBezTo>
                    <a:cubicBezTo>
                      <a:pt x="18" y="16"/>
                      <a:pt x="23" y="6"/>
                      <a:pt x="22" y="0"/>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30" name="Freeform 444"/>
              <p:cNvSpPr>
                <a:spLocks/>
              </p:cNvSpPr>
              <p:nvPr/>
            </p:nvSpPr>
            <p:spPr bwMode="auto">
              <a:xfrm>
                <a:off x="2671" y="2015"/>
                <a:ext cx="161" cy="133"/>
              </a:xfrm>
              <a:custGeom>
                <a:avLst/>
                <a:gdLst>
                  <a:gd name="T0" fmla="*/ 128 w 68"/>
                  <a:gd name="T1" fmla="*/ 88 h 56"/>
                  <a:gd name="T2" fmla="*/ 83 w 68"/>
                  <a:gd name="T3" fmla="*/ 126 h 56"/>
                  <a:gd name="T4" fmla="*/ 71 w 68"/>
                  <a:gd name="T5" fmla="*/ 126 h 56"/>
                  <a:gd name="T6" fmla="*/ 57 w 68"/>
                  <a:gd name="T7" fmla="*/ 121 h 56"/>
                  <a:gd name="T8" fmla="*/ 43 w 68"/>
                  <a:gd name="T9" fmla="*/ 112 h 56"/>
                  <a:gd name="T10" fmla="*/ 31 w 68"/>
                  <a:gd name="T11" fmla="*/ 100 h 56"/>
                  <a:gd name="T12" fmla="*/ 24 w 68"/>
                  <a:gd name="T13" fmla="*/ 78 h 56"/>
                  <a:gd name="T14" fmla="*/ 12 w 68"/>
                  <a:gd name="T15" fmla="*/ 64 h 56"/>
                  <a:gd name="T16" fmla="*/ 14 w 68"/>
                  <a:gd name="T17" fmla="*/ 57 h 56"/>
                  <a:gd name="T18" fmla="*/ 14 w 68"/>
                  <a:gd name="T19" fmla="*/ 50 h 56"/>
                  <a:gd name="T20" fmla="*/ 14 w 68"/>
                  <a:gd name="T21" fmla="*/ 38 h 56"/>
                  <a:gd name="T22" fmla="*/ 12 w 68"/>
                  <a:gd name="T23" fmla="*/ 17 h 56"/>
                  <a:gd name="T24" fmla="*/ 19 w 68"/>
                  <a:gd name="T25" fmla="*/ 7 h 56"/>
                  <a:gd name="T26" fmla="*/ 66 w 68"/>
                  <a:gd name="T27" fmla="*/ 17 h 56"/>
                  <a:gd name="T28" fmla="*/ 128 w 68"/>
                  <a:gd name="T29" fmla="*/ 88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8"/>
                  <a:gd name="T46" fmla="*/ 0 h 56"/>
                  <a:gd name="T47" fmla="*/ 68 w 68"/>
                  <a:gd name="T48" fmla="*/ 56 h 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8" h="56">
                    <a:moveTo>
                      <a:pt x="54" y="37"/>
                    </a:moveTo>
                    <a:cubicBezTo>
                      <a:pt x="48" y="41"/>
                      <a:pt x="41" y="53"/>
                      <a:pt x="35" y="53"/>
                    </a:cubicBezTo>
                    <a:cubicBezTo>
                      <a:pt x="32" y="53"/>
                      <a:pt x="33" y="56"/>
                      <a:pt x="30" y="53"/>
                    </a:cubicBezTo>
                    <a:cubicBezTo>
                      <a:pt x="26" y="51"/>
                      <a:pt x="26" y="55"/>
                      <a:pt x="24" y="51"/>
                    </a:cubicBezTo>
                    <a:cubicBezTo>
                      <a:pt x="22" y="47"/>
                      <a:pt x="17" y="52"/>
                      <a:pt x="18" y="47"/>
                    </a:cubicBezTo>
                    <a:cubicBezTo>
                      <a:pt x="18" y="45"/>
                      <a:pt x="13" y="46"/>
                      <a:pt x="13" y="42"/>
                    </a:cubicBezTo>
                    <a:cubicBezTo>
                      <a:pt x="10" y="43"/>
                      <a:pt x="12" y="39"/>
                      <a:pt x="10" y="33"/>
                    </a:cubicBezTo>
                    <a:cubicBezTo>
                      <a:pt x="7" y="28"/>
                      <a:pt x="5" y="34"/>
                      <a:pt x="5" y="27"/>
                    </a:cubicBezTo>
                    <a:cubicBezTo>
                      <a:pt x="5" y="26"/>
                      <a:pt x="6" y="25"/>
                      <a:pt x="6" y="24"/>
                    </a:cubicBezTo>
                    <a:cubicBezTo>
                      <a:pt x="6" y="22"/>
                      <a:pt x="5" y="23"/>
                      <a:pt x="6" y="21"/>
                    </a:cubicBezTo>
                    <a:cubicBezTo>
                      <a:pt x="7" y="19"/>
                      <a:pt x="3" y="17"/>
                      <a:pt x="6" y="16"/>
                    </a:cubicBezTo>
                    <a:cubicBezTo>
                      <a:pt x="9" y="15"/>
                      <a:pt x="0" y="9"/>
                      <a:pt x="5" y="7"/>
                    </a:cubicBezTo>
                    <a:cubicBezTo>
                      <a:pt x="7" y="6"/>
                      <a:pt x="5" y="4"/>
                      <a:pt x="8" y="3"/>
                    </a:cubicBezTo>
                    <a:cubicBezTo>
                      <a:pt x="16" y="0"/>
                      <a:pt x="25" y="6"/>
                      <a:pt x="28" y="7"/>
                    </a:cubicBezTo>
                    <a:cubicBezTo>
                      <a:pt x="41" y="10"/>
                      <a:pt x="68" y="23"/>
                      <a:pt x="54" y="3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31" name="Freeform 445"/>
              <p:cNvSpPr>
                <a:spLocks/>
              </p:cNvSpPr>
              <p:nvPr/>
            </p:nvSpPr>
            <p:spPr bwMode="auto">
              <a:xfrm>
                <a:off x="2673" y="2015"/>
                <a:ext cx="255" cy="130"/>
              </a:xfrm>
              <a:custGeom>
                <a:avLst/>
                <a:gdLst>
                  <a:gd name="T0" fmla="*/ 179 w 108"/>
                  <a:gd name="T1" fmla="*/ 71 h 55"/>
                  <a:gd name="T2" fmla="*/ 125 w 108"/>
                  <a:gd name="T3" fmla="*/ 90 h 55"/>
                  <a:gd name="T4" fmla="*/ 80 w 108"/>
                  <a:gd name="T5" fmla="*/ 125 h 55"/>
                  <a:gd name="T6" fmla="*/ 66 w 108"/>
                  <a:gd name="T7" fmla="*/ 123 h 55"/>
                  <a:gd name="T8" fmla="*/ 54 w 108"/>
                  <a:gd name="T9" fmla="*/ 121 h 55"/>
                  <a:gd name="T10" fmla="*/ 43 w 108"/>
                  <a:gd name="T11" fmla="*/ 109 h 55"/>
                  <a:gd name="T12" fmla="*/ 28 w 108"/>
                  <a:gd name="T13" fmla="*/ 99 h 55"/>
                  <a:gd name="T14" fmla="*/ 21 w 108"/>
                  <a:gd name="T15" fmla="*/ 78 h 55"/>
                  <a:gd name="T16" fmla="*/ 12 w 108"/>
                  <a:gd name="T17" fmla="*/ 64 h 55"/>
                  <a:gd name="T18" fmla="*/ 14 w 108"/>
                  <a:gd name="T19" fmla="*/ 57 h 55"/>
                  <a:gd name="T20" fmla="*/ 12 w 108"/>
                  <a:gd name="T21" fmla="*/ 50 h 55"/>
                  <a:gd name="T22" fmla="*/ 14 w 108"/>
                  <a:gd name="T23" fmla="*/ 38 h 55"/>
                  <a:gd name="T24" fmla="*/ 9 w 108"/>
                  <a:gd name="T25" fmla="*/ 17 h 55"/>
                  <a:gd name="T26" fmla="*/ 17 w 108"/>
                  <a:gd name="T27" fmla="*/ 7 h 55"/>
                  <a:gd name="T28" fmla="*/ 64 w 108"/>
                  <a:gd name="T29" fmla="*/ 17 h 55"/>
                  <a:gd name="T30" fmla="*/ 125 w 108"/>
                  <a:gd name="T31" fmla="*/ 12 h 55"/>
                  <a:gd name="T32" fmla="*/ 234 w 108"/>
                  <a:gd name="T33" fmla="*/ 78 h 55"/>
                  <a:gd name="T34" fmla="*/ 179 w 108"/>
                  <a:gd name="T35" fmla="*/ 71 h 5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8"/>
                  <a:gd name="T55" fmla="*/ 0 h 55"/>
                  <a:gd name="T56" fmla="*/ 108 w 108"/>
                  <a:gd name="T57" fmla="*/ 55 h 5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8" h="55">
                    <a:moveTo>
                      <a:pt x="76" y="30"/>
                    </a:moveTo>
                    <a:cubicBezTo>
                      <a:pt x="65" y="31"/>
                      <a:pt x="57" y="34"/>
                      <a:pt x="53" y="38"/>
                    </a:cubicBezTo>
                    <a:cubicBezTo>
                      <a:pt x="47" y="43"/>
                      <a:pt x="40" y="53"/>
                      <a:pt x="34" y="53"/>
                    </a:cubicBezTo>
                    <a:cubicBezTo>
                      <a:pt x="31" y="53"/>
                      <a:pt x="32" y="55"/>
                      <a:pt x="28" y="52"/>
                    </a:cubicBezTo>
                    <a:cubicBezTo>
                      <a:pt x="25" y="51"/>
                      <a:pt x="26" y="55"/>
                      <a:pt x="23" y="51"/>
                    </a:cubicBezTo>
                    <a:cubicBezTo>
                      <a:pt x="21" y="47"/>
                      <a:pt x="17" y="52"/>
                      <a:pt x="18" y="46"/>
                    </a:cubicBezTo>
                    <a:cubicBezTo>
                      <a:pt x="18" y="45"/>
                      <a:pt x="12" y="46"/>
                      <a:pt x="12" y="42"/>
                    </a:cubicBezTo>
                    <a:cubicBezTo>
                      <a:pt x="9" y="43"/>
                      <a:pt x="12" y="38"/>
                      <a:pt x="9" y="33"/>
                    </a:cubicBezTo>
                    <a:cubicBezTo>
                      <a:pt x="7" y="27"/>
                      <a:pt x="5" y="34"/>
                      <a:pt x="5" y="27"/>
                    </a:cubicBezTo>
                    <a:cubicBezTo>
                      <a:pt x="5" y="26"/>
                      <a:pt x="6" y="25"/>
                      <a:pt x="6" y="24"/>
                    </a:cubicBezTo>
                    <a:cubicBezTo>
                      <a:pt x="6" y="22"/>
                      <a:pt x="4" y="23"/>
                      <a:pt x="5" y="21"/>
                    </a:cubicBezTo>
                    <a:cubicBezTo>
                      <a:pt x="6" y="19"/>
                      <a:pt x="2" y="17"/>
                      <a:pt x="6" y="16"/>
                    </a:cubicBezTo>
                    <a:cubicBezTo>
                      <a:pt x="9" y="15"/>
                      <a:pt x="0" y="9"/>
                      <a:pt x="4" y="7"/>
                    </a:cubicBezTo>
                    <a:cubicBezTo>
                      <a:pt x="6" y="7"/>
                      <a:pt x="4" y="4"/>
                      <a:pt x="7" y="3"/>
                    </a:cubicBezTo>
                    <a:cubicBezTo>
                      <a:pt x="15" y="0"/>
                      <a:pt x="24" y="6"/>
                      <a:pt x="27" y="7"/>
                    </a:cubicBezTo>
                    <a:cubicBezTo>
                      <a:pt x="34" y="8"/>
                      <a:pt x="46" y="6"/>
                      <a:pt x="53" y="5"/>
                    </a:cubicBezTo>
                    <a:cubicBezTo>
                      <a:pt x="68" y="4"/>
                      <a:pt x="108" y="18"/>
                      <a:pt x="99" y="33"/>
                    </a:cubicBezTo>
                    <a:cubicBezTo>
                      <a:pt x="91" y="32"/>
                      <a:pt x="85" y="29"/>
                      <a:pt x="76" y="30"/>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32" name="Freeform 446"/>
              <p:cNvSpPr>
                <a:spLocks/>
              </p:cNvSpPr>
              <p:nvPr/>
            </p:nvSpPr>
            <p:spPr bwMode="auto">
              <a:xfrm>
                <a:off x="2671" y="2020"/>
                <a:ext cx="224" cy="118"/>
              </a:xfrm>
              <a:custGeom>
                <a:avLst/>
                <a:gdLst>
                  <a:gd name="T0" fmla="*/ 108 w 95"/>
                  <a:gd name="T1" fmla="*/ 101 h 50"/>
                  <a:gd name="T2" fmla="*/ 83 w 95"/>
                  <a:gd name="T3" fmla="*/ 118 h 50"/>
                  <a:gd name="T4" fmla="*/ 50 w 95"/>
                  <a:gd name="T5" fmla="*/ 87 h 50"/>
                  <a:gd name="T6" fmla="*/ 35 w 95"/>
                  <a:gd name="T7" fmla="*/ 38 h 50"/>
                  <a:gd name="T8" fmla="*/ 24 w 95"/>
                  <a:gd name="T9" fmla="*/ 7 h 50"/>
                  <a:gd name="T10" fmla="*/ 123 w 95"/>
                  <a:gd name="T11" fmla="*/ 12 h 50"/>
                  <a:gd name="T12" fmla="*/ 207 w 95"/>
                  <a:gd name="T13" fmla="*/ 68 h 50"/>
                  <a:gd name="T14" fmla="*/ 153 w 95"/>
                  <a:gd name="T15" fmla="*/ 71 h 50"/>
                  <a:gd name="T16" fmla="*/ 165 w 95"/>
                  <a:gd name="T17" fmla="*/ 61 h 50"/>
                  <a:gd name="T18" fmla="*/ 146 w 95"/>
                  <a:gd name="T19" fmla="*/ 68 h 50"/>
                  <a:gd name="T20" fmla="*/ 158 w 95"/>
                  <a:gd name="T21" fmla="*/ 54 h 50"/>
                  <a:gd name="T22" fmla="*/ 158 w 95"/>
                  <a:gd name="T23" fmla="*/ 50 h 50"/>
                  <a:gd name="T24" fmla="*/ 141 w 95"/>
                  <a:gd name="T25" fmla="*/ 68 h 50"/>
                  <a:gd name="T26" fmla="*/ 139 w 95"/>
                  <a:gd name="T27" fmla="*/ 66 h 50"/>
                  <a:gd name="T28" fmla="*/ 134 w 95"/>
                  <a:gd name="T29" fmla="*/ 61 h 50"/>
                  <a:gd name="T30" fmla="*/ 137 w 95"/>
                  <a:gd name="T31" fmla="*/ 78 h 50"/>
                  <a:gd name="T32" fmla="*/ 127 w 95"/>
                  <a:gd name="T33" fmla="*/ 71 h 50"/>
                  <a:gd name="T34" fmla="*/ 125 w 95"/>
                  <a:gd name="T35" fmla="*/ 73 h 50"/>
                  <a:gd name="T36" fmla="*/ 104 w 95"/>
                  <a:gd name="T37" fmla="*/ 40 h 50"/>
                  <a:gd name="T38" fmla="*/ 106 w 95"/>
                  <a:gd name="T39" fmla="*/ 52 h 50"/>
                  <a:gd name="T40" fmla="*/ 87 w 95"/>
                  <a:gd name="T41" fmla="*/ 47 h 50"/>
                  <a:gd name="T42" fmla="*/ 101 w 95"/>
                  <a:gd name="T43" fmla="*/ 66 h 50"/>
                  <a:gd name="T44" fmla="*/ 106 w 95"/>
                  <a:gd name="T45" fmla="*/ 71 h 50"/>
                  <a:gd name="T46" fmla="*/ 118 w 95"/>
                  <a:gd name="T47" fmla="*/ 76 h 50"/>
                  <a:gd name="T48" fmla="*/ 61 w 95"/>
                  <a:gd name="T49" fmla="*/ 76 h 50"/>
                  <a:gd name="T50" fmla="*/ 99 w 95"/>
                  <a:gd name="T51" fmla="*/ 90 h 50"/>
                  <a:gd name="T52" fmla="*/ 87 w 95"/>
                  <a:gd name="T53" fmla="*/ 99 h 50"/>
                  <a:gd name="T54" fmla="*/ 97 w 95"/>
                  <a:gd name="T55" fmla="*/ 97 h 50"/>
                  <a:gd name="T56" fmla="*/ 101 w 95"/>
                  <a:gd name="T57" fmla="*/ 104 h 50"/>
                  <a:gd name="T58" fmla="*/ 108 w 95"/>
                  <a:gd name="T59" fmla="*/ 101 h 5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5"/>
                  <a:gd name="T91" fmla="*/ 0 h 50"/>
                  <a:gd name="T92" fmla="*/ 95 w 95"/>
                  <a:gd name="T93" fmla="*/ 50 h 5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5" h="50">
                    <a:moveTo>
                      <a:pt x="46" y="43"/>
                    </a:moveTo>
                    <a:cubicBezTo>
                      <a:pt x="43" y="47"/>
                      <a:pt x="38" y="50"/>
                      <a:pt x="35" y="50"/>
                    </a:cubicBezTo>
                    <a:cubicBezTo>
                      <a:pt x="28" y="50"/>
                      <a:pt x="21" y="45"/>
                      <a:pt x="21" y="37"/>
                    </a:cubicBezTo>
                    <a:cubicBezTo>
                      <a:pt x="21" y="37"/>
                      <a:pt x="0" y="22"/>
                      <a:pt x="15" y="16"/>
                    </a:cubicBezTo>
                    <a:cubicBezTo>
                      <a:pt x="15" y="16"/>
                      <a:pt x="5" y="5"/>
                      <a:pt x="10" y="3"/>
                    </a:cubicBezTo>
                    <a:cubicBezTo>
                      <a:pt x="18" y="0"/>
                      <a:pt x="41" y="5"/>
                      <a:pt x="52" y="5"/>
                    </a:cubicBezTo>
                    <a:cubicBezTo>
                      <a:pt x="57" y="4"/>
                      <a:pt x="95" y="3"/>
                      <a:pt x="88" y="29"/>
                    </a:cubicBezTo>
                    <a:cubicBezTo>
                      <a:pt x="87" y="28"/>
                      <a:pt x="78" y="25"/>
                      <a:pt x="65" y="30"/>
                    </a:cubicBezTo>
                    <a:cubicBezTo>
                      <a:pt x="64" y="30"/>
                      <a:pt x="69" y="27"/>
                      <a:pt x="70" y="26"/>
                    </a:cubicBezTo>
                    <a:cubicBezTo>
                      <a:pt x="71" y="24"/>
                      <a:pt x="64" y="27"/>
                      <a:pt x="62" y="29"/>
                    </a:cubicBezTo>
                    <a:cubicBezTo>
                      <a:pt x="61" y="30"/>
                      <a:pt x="61" y="28"/>
                      <a:pt x="67" y="23"/>
                    </a:cubicBezTo>
                    <a:cubicBezTo>
                      <a:pt x="68" y="22"/>
                      <a:pt x="69" y="19"/>
                      <a:pt x="67" y="21"/>
                    </a:cubicBezTo>
                    <a:cubicBezTo>
                      <a:pt x="65" y="22"/>
                      <a:pt x="60" y="28"/>
                      <a:pt x="60" y="29"/>
                    </a:cubicBezTo>
                    <a:cubicBezTo>
                      <a:pt x="59" y="31"/>
                      <a:pt x="59" y="26"/>
                      <a:pt x="59" y="28"/>
                    </a:cubicBezTo>
                    <a:cubicBezTo>
                      <a:pt x="58" y="31"/>
                      <a:pt x="57" y="26"/>
                      <a:pt x="57" y="26"/>
                    </a:cubicBezTo>
                    <a:cubicBezTo>
                      <a:pt x="57" y="24"/>
                      <a:pt x="55" y="25"/>
                      <a:pt x="58" y="33"/>
                    </a:cubicBezTo>
                    <a:cubicBezTo>
                      <a:pt x="57" y="33"/>
                      <a:pt x="55" y="31"/>
                      <a:pt x="54" y="30"/>
                    </a:cubicBezTo>
                    <a:cubicBezTo>
                      <a:pt x="54" y="28"/>
                      <a:pt x="53" y="28"/>
                      <a:pt x="53" y="31"/>
                    </a:cubicBezTo>
                    <a:cubicBezTo>
                      <a:pt x="50" y="24"/>
                      <a:pt x="48" y="26"/>
                      <a:pt x="44" y="17"/>
                    </a:cubicBezTo>
                    <a:cubicBezTo>
                      <a:pt x="43" y="18"/>
                      <a:pt x="43" y="20"/>
                      <a:pt x="45" y="22"/>
                    </a:cubicBezTo>
                    <a:cubicBezTo>
                      <a:pt x="48" y="25"/>
                      <a:pt x="41" y="19"/>
                      <a:pt x="37" y="20"/>
                    </a:cubicBezTo>
                    <a:cubicBezTo>
                      <a:pt x="40" y="22"/>
                      <a:pt x="51" y="28"/>
                      <a:pt x="43" y="28"/>
                    </a:cubicBezTo>
                    <a:cubicBezTo>
                      <a:pt x="39" y="28"/>
                      <a:pt x="42" y="29"/>
                      <a:pt x="45" y="30"/>
                    </a:cubicBezTo>
                    <a:cubicBezTo>
                      <a:pt x="47" y="31"/>
                      <a:pt x="49" y="31"/>
                      <a:pt x="50" y="32"/>
                    </a:cubicBezTo>
                    <a:cubicBezTo>
                      <a:pt x="44" y="35"/>
                      <a:pt x="34" y="29"/>
                      <a:pt x="26" y="32"/>
                    </a:cubicBezTo>
                    <a:cubicBezTo>
                      <a:pt x="39" y="31"/>
                      <a:pt x="45" y="34"/>
                      <a:pt x="42" y="38"/>
                    </a:cubicBezTo>
                    <a:cubicBezTo>
                      <a:pt x="44" y="40"/>
                      <a:pt x="34" y="41"/>
                      <a:pt x="37" y="42"/>
                    </a:cubicBezTo>
                    <a:cubicBezTo>
                      <a:pt x="38" y="42"/>
                      <a:pt x="42" y="41"/>
                      <a:pt x="41" y="41"/>
                    </a:cubicBezTo>
                    <a:cubicBezTo>
                      <a:pt x="39" y="44"/>
                      <a:pt x="41" y="46"/>
                      <a:pt x="43" y="44"/>
                    </a:cubicBezTo>
                    <a:cubicBezTo>
                      <a:pt x="45" y="42"/>
                      <a:pt x="41" y="47"/>
                      <a:pt x="46" y="43"/>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33" name="Freeform 447"/>
              <p:cNvSpPr>
                <a:spLocks/>
              </p:cNvSpPr>
              <p:nvPr/>
            </p:nvSpPr>
            <p:spPr bwMode="auto">
              <a:xfrm>
                <a:off x="2673" y="2015"/>
                <a:ext cx="255" cy="130"/>
              </a:xfrm>
              <a:custGeom>
                <a:avLst/>
                <a:gdLst>
                  <a:gd name="T0" fmla="*/ 179 w 108"/>
                  <a:gd name="T1" fmla="*/ 71 h 55"/>
                  <a:gd name="T2" fmla="*/ 163 w 108"/>
                  <a:gd name="T3" fmla="*/ 71 h 55"/>
                  <a:gd name="T4" fmla="*/ 198 w 108"/>
                  <a:gd name="T5" fmla="*/ 61 h 55"/>
                  <a:gd name="T6" fmla="*/ 182 w 108"/>
                  <a:gd name="T7" fmla="*/ 52 h 55"/>
                  <a:gd name="T8" fmla="*/ 146 w 108"/>
                  <a:gd name="T9" fmla="*/ 73 h 55"/>
                  <a:gd name="T10" fmla="*/ 175 w 108"/>
                  <a:gd name="T11" fmla="*/ 35 h 55"/>
                  <a:gd name="T12" fmla="*/ 139 w 108"/>
                  <a:gd name="T13" fmla="*/ 69 h 55"/>
                  <a:gd name="T14" fmla="*/ 146 w 108"/>
                  <a:gd name="T15" fmla="*/ 40 h 55"/>
                  <a:gd name="T16" fmla="*/ 137 w 108"/>
                  <a:gd name="T17" fmla="*/ 50 h 55"/>
                  <a:gd name="T18" fmla="*/ 135 w 108"/>
                  <a:gd name="T19" fmla="*/ 40 h 55"/>
                  <a:gd name="T20" fmla="*/ 128 w 108"/>
                  <a:gd name="T21" fmla="*/ 73 h 55"/>
                  <a:gd name="T22" fmla="*/ 109 w 108"/>
                  <a:gd name="T23" fmla="*/ 24 h 55"/>
                  <a:gd name="T24" fmla="*/ 102 w 108"/>
                  <a:gd name="T25" fmla="*/ 38 h 55"/>
                  <a:gd name="T26" fmla="*/ 94 w 108"/>
                  <a:gd name="T27" fmla="*/ 40 h 55"/>
                  <a:gd name="T28" fmla="*/ 76 w 108"/>
                  <a:gd name="T29" fmla="*/ 47 h 55"/>
                  <a:gd name="T30" fmla="*/ 76 w 108"/>
                  <a:gd name="T31" fmla="*/ 59 h 55"/>
                  <a:gd name="T32" fmla="*/ 109 w 108"/>
                  <a:gd name="T33" fmla="*/ 78 h 55"/>
                  <a:gd name="T34" fmla="*/ 50 w 108"/>
                  <a:gd name="T35" fmla="*/ 83 h 55"/>
                  <a:gd name="T36" fmla="*/ 78 w 108"/>
                  <a:gd name="T37" fmla="*/ 87 h 55"/>
                  <a:gd name="T38" fmla="*/ 64 w 108"/>
                  <a:gd name="T39" fmla="*/ 95 h 55"/>
                  <a:gd name="T40" fmla="*/ 87 w 108"/>
                  <a:gd name="T41" fmla="*/ 97 h 55"/>
                  <a:gd name="T42" fmla="*/ 83 w 108"/>
                  <a:gd name="T43" fmla="*/ 109 h 55"/>
                  <a:gd name="T44" fmla="*/ 85 w 108"/>
                  <a:gd name="T45" fmla="*/ 118 h 55"/>
                  <a:gd name="T46" fmla="*/ 109 w 108"/>
                  <a:gd name="T47" fmla="*/ 106 h 55"/>
                  <a:gd name="T48" fmla="*/ 80 w 108"/>
                  <a:gd name="T49" fmla="*/ 125 h 55"/>
                  <a:gd name="T50" fmla="*/ 66 w 108"/>
                  <a:gd name="T51" fmla="*/ 123 h 55"/>
                  <a:gd name="T52" fmla="*/ 54 w 108"/>
                  <a:gd name="T53" fmla="*/ 121 h 55"/>
                  <a:gd name="T54" fmla="*/ 43 w 108"/>
                  <a:gd name="T55" fmla="*/ 109 h 55"/>
                  <a:gd name="T56" fmla="*/ 28 w 108"/>
                  <a:gd name="T57" fmla="*/ 99 h 55"/>
                  <a:gd name="T58" fmla="*/ 21 w 108"/>
                  <a:gd name="T59" fmla="*/ 78 h 55"/>
                  <a:gd name="T60" fmla="*/ 12 w 108"/>
                  <a:gd name="T61" fmla="*/ 64 h 55"/>
                  <a:gd name="T62" fmla="*/ 14 w 108"/>
                  <a:gd name="T63" fmla="*/ 57 h 55"/>
                  <a:gd name="T64" fmla="*/ 12 w 108"/>
                  <a:gd name="T65" fmla="*/ 50 h 55"/>
                  <a:gd name="T66" fmla="*/ 14 w 108"/>
                  <a:gd name="T67" fmla="*/ 38 h 55"/>
                  <a:gd name="T68" fmla="*/ 9 w 108"/>
                  <a:gd name="T69" fmla="*/ 17 h 55"/>
                  <a:gd name="T70" fmla="*/ 17 w 108"/>
                  <a:gd name="T71" fmla="*/ 7 h 55"/>
                  <a:gd name="T72" fmla="*/ 64 w 108"/>
                  <a:gd name="T73" fmla="*/ 17 h 55"/>
                  <a:gd name="T74" fmla="*/ 125 w 108"/>
                  <a:gd name="T75" fmla="*/ 12 h 55"/>
                  <a:gd name="T76" fmla="*/ 234 w 108"/>
                  <a:gd name="T77" fmla="*/ 78 h 55"/>
                  <a:gd name="T78" fmla="*/ 179 w 108"/>
                  <a:gd name="T79" fmla="*/ 71 h 5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8"/>
                  <a:gd name="T121" fmla="*/ 0 h 55"/>
                  <a:gd name="T122" fmla="*/ 108 w 108"/>
                  <a:gd name="T123" fmla="*/ 55 h 5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8" h="55">
                    <a:moveTo>
                      <a:pt x="76" y="30"/>
                    </a:moveTo>
                    <a:cubicBezTo>
                      <a:pt x="80" y="28"/>
                      <a:pt x="75" y="27"/>
                      <a:pt x="69" y="30"/>
                    </a:cubicBezTo>
                    <a:cubicBezTo>
                      <a:pt x="71" y="29"/>
                      <a:pt x="80" y="26"/>
                      <a:pt x="84" y="26"/>
                    </a:cubicBezTo>
                    <a:cubicBezTo>
                      <a:pt x="81" y="24"/>
                      <a:pt x="71" y="29"/>
                      <a:pt x="77" y="22"/>
                    </a:cubicBezTo>
                    <a:cubicBezTo>
                      <a:pt x="78" y="20"/>
                      <a:pt x="67" y="25"/>
                      <a:pt x="62" y="31"/>
                    </a:cubicBezTo>
                    <a:cubicBezTo>
                      <a:pt x="62" y="28"/>
                      <a:pt x="74" y="19"/>
                      <a:pt x="74" y="15"/>
                    </a:cubicBezTo>
                    <a:cubicBezTo>
                      <a:pt x="65" y="18"/>
                      <a:pt x="61" y="27"/>
                      <a:pt x="59" y="29"/>
                    </a:cubicBezTo>
                    <a:cubicBezTo>
                      <a:pt x="59" y="29"/>
                      <a:pt x="61" y="20"/>
                      <a:pt x="62" y="17"/>
                    </a:cubicBezTo>
                    <a:cubicBezTo>
                      <a:pt x="59" y="17"/>
                      <a:pt x="58" y="27"/>
                      <a:pt x="58" y="21"/>
                    </a:cubicBezTo>
                    <a:cubicBezTo>
                      <a:pt x="56" y="24"/>
                      <a:pt x="56" y="20"/>
                      <a:pt x="57" y="17"/>
                    </a:cubicBezTo>
                    <a:cubicBezTo>
                      <a:pt x="52" y="22"/>
                      <a:pt x="56" y="30"/>
                      <a:pt x="54" y="31"/>
                    </a:cubicBezTo>
                    <a:cubicBezTo>
                      <a:pt x="51" y="21"/>
                      <a:pt x="47" y="24"/>
                      <a:pt x="46" y="10"/>
                    </a:cubicBezTo>
                    <a:cubicBezTo>
                      <a:pt x="45" y="14"/>
                      <a:pt x="44" y="17"/>
                      <a:pt x="43" y="16"/>
                    </a:cubicBezTo>
                    <a:cubicBezTo>
                      <a:pt x="41" y="14"/>
                      <a:pt x="39" y="15"/>
                      <a:pt x="40" y="17"/>
                    </a:cubicBezTo>
                    <a:cubicBezTo>
                      <a:pt x="43" y="24"/>
                      <a:pt x="37" y="17"/>
                      <a:pt x="32" y="20"/>
                    </a:cubicBezTo>
                    <a:cubicBezTo>
                      <a:pt x="34" y="23"/>
                      <a:pt x="38" y="26"/>
                      <a:pt x="32" y="25"/>
                    </a:cubicBezTo>
                    <a:cubicBezTo>
                      <a:pt x="29" y="25"/>
                      <a:pt x="38" y="31"/>
                      <a:pt x="46" y="33"/>
                    </a:cubicBezTo>
                    <a:cubicBezTo>
                      <a:pt x="41" y="36"/>
                      <a:pt x="33" y="29"/>
                      <a:pt x="21" y="35"/>
                    </a:cubicBezTo>
                    <a:cubicBezTo>
                      <a:pt x="19" y="35"/>
                      <a:pt x="37" y="32"/>
                      <a:pt x="33" y="37"/>
                    </a:cubicBezTo>
                    <a:cubicBezTo>
                      <a:pt x="33" y="38"/>
                      <a:pt x="22" y="39"/>
                      <a:pt x="27" y="40"/>
                    </a:cubicBezTo>
                    <a:cubicBezTo>
                      <a:pt x="31" y="41"/>
                      <a:pt x="41" y="37"/>
                      <a:pt x="37" y="41"/>
                    </a:cubicBezTo>
                    <a:cubicBezTo>
                      <a:pt x="34" y="44"/>
                      <a:pt x="32" y="46"/>
                      <a:pt x="35" y="46"/>
                    </a:cubicBezTo>
                    <a:cubicBezTo>
                      <a:pt x="41" y="44"/>
                      <a:pt x="35" y="50"/>
                      <a:pt x="36" y="50"/>
                    </a:cubicBezTo>
                    <a:cubicBezTo>
                      <a:pt x="40" y="52"/>
                      <a:pt x="45" y="45"/>
                      <a:pt x="46" y="45"/>
                    </a:cubicBezTo>
                    <a:cubicBezTo>
                      <a:pt x="42" y="49"/>
                      <a:pt x="38" y="53"/>
                      <a:pt x="34" y="53"/>
                    </a:cubicBezTo>
                    <a:cubicBezTo>
                      <a:pt x="31" y="53"/>
                      <a:pt x="32" y="55"/>
                      <a:pt x="28" y="52"/>
                    </a:cubicBezTo>
                    <a:cubicBezTo>
                      <a:pt x="25" y="51"/>
                      <a:pt x="26" y="55"/>
                      <a:pt x="23" y="51"/>
                    </a:cubicBezTo>
                    <a:cubicBezTo>
                      <a:pt x="21" y="47"/>
                      <a:pt x="17" y="52"/>
                      <a:pt x="18" y="46"/>
                    </a:cubicBezTo>
                    <a:cubicBezTo>
                      <a:pt x="18" y="45"/>
                      <a:pt x="12" y="46"/>
                      <a:pt x="12" y="42"/>
                    </a:cubicBezTo>
                    <a:cubicBezTo>
                      <a:pt x="9" y="43"/>
                      <a:pt x="12" y="38"/>
                      <a:pt x="9" y="33"/>
                    </a:cubicBezTo>
                    <a:cubicBezTo>
                      <a:pt x="7" y="27"/>
                      <a:pt x="5" y="34"/>
                      <a:pt x="5" y="27"/>
                    </a:cubicBezTo>
                    <a:cubicBezTo>
                      <a:pt x="5" y="26"/>
                      <a:pt x="6" y="25"/>
                      <a:pt x="6" y="24"/>
                    </a:cubicBezTo>
                    <a:cubicBezTo>
                      <a:pt x="6" y="22"/>
                      <a:pt x="4" y="23"/>
                      <a:pt x="5" y="21"/>
                    </a:cubicBezTo>
                    <a:cubicBezTo>
                      <a:pt x="6" y="19"/>
                      <a:pt x="2" y="17"/>
                      <a:pt x="6" y="16"/>
                    </a:cubicBezTo>
                    <a:cubicBezTo>
                      <a:pt x="9" y="15"/>
                      <a:pt x="0" y="9"/>
                      <a:pt x="4" y="7"/>
                    </a:cubicBezTo>
                    <a:cubicBezTo>
                      <a:pt x="6" y="7"/>
                      <a:pt x="4" y="4"/>
                      <a:pt x="7" y="3"/>
                    </a:cubicBezTo>
                    <a:cubicBezTo>
                      <a:pt x="15" y="0"/>
                      <a:pt x="24" y="6"/>
                      <a:pt x="27" y="7"/>
                    </a:cubicBezTo>
                    <a:cubicBezTo>
                      <a:pt x="34" y="8"/>
                      <a:pt x="46" y="6"/>
                      <a:pt x="53" y="5"/>
                    </a:cubicBezTo>
                    <a:cubicBezTo>
                      <a:pt x="68" y="4"/>
                      <a:pt x="108" y="18"/>
                      <a:pt x="99" y="33"/>
                    </a:cubicBezTo>
                    <a:cubicBezTo>
                      <a:pt x="91" y="32"/>
                      <a:pt x="85" y="29"/>
                      <a:pt x="76" y="30"/>
                    </a:cubicBezTo>
                    <a:close/>
                  </a:path>
                </a:pathLst>
              </a:custGeom>
              <a:solidFill>
                <a:srgbClr val="F7889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34" name="Freeform 448"/>
              <p:cNvSpPr>
                <a:spLocks/>
              </p:cNvSpPr>
              <p:nvPr/>
            </p:nvSpPr>
            <p:spPr bwMode="auto">
              <a:xfrm>
                <a:off x="2773" y="2081"/>
                <a:ext cx="35" cy="38"/>
              </a:xfrm>
              <a:custGeom>
                <a:avLst/>
                <a:gdLst>
                  <a:gd name="T0" fmla="*/ 35 w 15"/>
                  <a:gd name="T1" fmla="*/ 17 h 16"/>
                  <a:gd name="T2" fmla="*/ 26 w 15"/>
                  <a:gd name="T3" fmla="*/ 12 h 16"/>
                  <a:gd name="T4" fmla="*/ 21 w 15"/>
                  <a:gd name="T5" fmla="*/ 10 h 16"/>
                  <a:gd name="T6" fmla="*/ 12 w 15"/>
                  <a:gd name="T7" fmla="*/ 0 h 16"/>
                  <a:gd name="T8" fmla="*/ 14 w 15"/>
                  <a:gd name="T9" fmla="*/ 10 h 16"/>
                  <a:gd name="T10" fmla="*/ 19 w 15"/>
                  <a:gd name="T11" fmla="*/ 14 h 16"/>
                  <a:gd name="T12" fmla="*/ 12 w 15"/>
                  <a:gd name="T13" fmla="*/ 19 h 16"/>
                  <a:gd name="T14" fmla="*/ 7 w 15"/>
                  <a:gd name="T15" fmla="*/ 24 h 16"/>
                  <a:gd name="T16" fmla="*/ 9 w 15"/>
                  <a:gd name="T17" fmla="*/ 28 h 16"/>
                  <a:gd name="T18" fmla="*/ 2 w 15"/>
                  <a:gd name="T19" fmla="*/ 38 h 16"/>
                  <a:gd name="T20" fmla="*/ 7 w 15"/>
                  <a:gd name="T21" fmla="*/ 36 h 16"/>
                  <a:gd name="T22" fmla="*/ 9 w 15"/>
                  <a:gd name="T23" fmla="*/ 38 h 16"/>
                  <a:gd name="T24" fmla="*/ 35 w 15"/>
                  <a:gd name="T25" fmla="*/ 1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16"/>
                  <a:gd name="T41" fmla="*/ 15 w 15"/>
                  <a:gd name="T42" fmla="*/ 16 h 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16">
                    <a:moveTo>
                      <a:pt x="15" y="7"/>
                    </a:moveTo>
                    <a:cubicBezTo>
                      <a:pt x="13" y="7"/>
                      <a:pt x="11" y="4"/>
                      <a:pt x="11" y="5"/>
                    </a:cubicBezTo>
                    <a:cubicBezTo>
                      <a:pt x="11" y="6"/>
                      <a:pt x="10" y="6"/>
                      <a:pt x="9" y="4"/>
                    </a:cubicBezTo>
                    <a:cubicBezTo>
                      <a:pt x="8" y="3"/>
                      <a:pt x="7" y="1"/>
                      <a:pt x="5" y="0"/>
                    </a:cubicBezTo>
                    <a:cubicBezTo>
                      <a:pt x="5" y="1"/>
                      <a:pt x="7" y="4"/>
                      <a:pt x="6" y="4"/>
                    </a:cubicBezTo>
                    <a:cubicBezTo>
                      <a:pt x="4" y="3"/>
                      <a:pt x="6" y="5"/>
                      <a:pt x="8" y="6"/>
                    </a:cubicBezTo>
                    <a:cubicBezTo>
                      <a:pt x="10" y="8"/>
                      <a:pt x="7" y="7"/>
                      <a:pt x="5" y="8"/>
                    </a:cubicBezTo>
                    <a:cubicBezTo>
                      <a:pt x="2" y="9"/>
                      <a:pt x="6" y="8"/>
                      <a:pt x="3" y="10"/>
                    </a:cubicBezTo>
                    <a:cubicBezTo>
                      <a:pt x="2" y="10"/>
                      <a:pt x="0" y="13"/>
                      <a:pt x="4" y="12"/>
                    </a:cubicBezTo>
                    <a:cubicBezTo>
                      <a:pt x="4" y="13"/>
                      <a:pt x="0" y="14"/>
                      <a:pt x="1" y="16"/>
                    </a:cubicBezTo>
                    <a:cubicBezTo>
                      <a:pt x="2" y="15"/>
                      <a:pt x="3" y="15"/>
                      <a:pt x="3" y="15"/>
                    </a:cubicBezTo>
                    <a:cubicBezTo>
                      <a:pt x="3" y="16"/>
                      <a:pt x="4" y="16"/>
                      <a:pt x="4" y="16"/>
                    </a:cubicBezTo>
                    <a:cubicBezTo>
                      <a:pt x="8" y="12"/>
                      <a:pt x="10" y="10"/>
                      <a:pt x="15" y="7"/>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35" name="Freeform 449"/>
              <p:cNvSpPr>
                <a:spLocks/>
              </p:cNvSpPr>
              <p:nvPr/>
            </p:nvSpPr>
            <p:spPr bwMode="auto">
              <a:xfrm>
                <a:off x="2806" y="2074"/>
                <a:ext cx="28" cy="24"/>
              </a:xfrm>
              <a:custGeom>
                <a:avLst/>
                <a:gdLst>
                  <a:gd name="T0" fmla="*/ 2 w 12"/>
                  <a:gd name="T1" fmla="*/ 24 h 10"/>
                  <a:gd name="T2" fmla="*/ 0 w 12"/>
                  <a:gd name="T3" fmla="*/ 12 h 10"/>
                  <a:gd name="T4" fmla="*/ 0 w 12"/>
                  <a:gd name="T5" fmla="*/ 12 h 10"/>
                  <a:gd name="T6" fmla="*/ 2 w 12"/>
                  <a:gd name="T7" fmla="*/ 17 h 10"/>
                  <a:gd name="T8" fmla="*/ 5 w 12"/>
                  <a:gd name="T9" fmla="*/ 14 h 10"/>
                  <a:gd name="T10" fmla="*/ 5 w 12"/>
                  <a:gd name="T11" fmla="*/ 14 h 10"/>
                  <a:gd name="T12" fmla="*/ 7 w 12"/>
                  <a:gd name="T13" fmla="*/ 14 h 10"/>
                  <a:gd name="T14" fmla="*/ 12 w 12"/>
                  <a:gd name="T15" fmla="*/ 7 h 10"/>
                  <a:gd name="T16" fmla="*/ 14 w 12"/>
                  <a:gd name="T17" fmla="*/ 5 h 10"/>
                  <a:gd name="T18" fmla="*/ 19 w 12"/>
                  <a:gd name="T19" fmla="*/ 5 h 10"/>
                  <a:gd name="T20" fmla="*/ 12 w 12"/>
                  <a:gd name="T21" fmla="*/ 14 h 10"/>
                  <a:gd name="T22" fmla="*/ 12 w 12"/>
                  <a:gd name="T23" fmla="*/ 17 h 10"/>
                  <a:gd name="T24" fmla="*/ 21 w 12"/>
                  <a:gd name="T25" fmla="*/ 10 h 10"/>
                  <a:gd name="T26" fmla="*/ 21 w 12"/>
                  <a:gd name="T27" fmla="*/ 12 h 10"/>
                  <a:gd name="T28" fmla="*/ 26 w 12"/>
                  <a:gd name="T29" fmla="*/ 10 h 10"/>
                  <a:gd name="T30" fmla="*/ 16 w 12"/>
                  <a:gd name="T31" fmla="*/ 17 h 10"/>
                  <a:gd name="T32" fmla="*/ 14 w 12"/>
                  <a:gd name="T33" fmla="*/ 19 h 10"/>
                  <a:gd name="T34" fmla="*/ 2 w 12"/>
                  <a:gd name="T35" fmla="*/ 24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10"/>
                    </a:moveTo>
                    <a:cubicBezTo>
                      <a:pt x="0" y="9"/>
                      <a:pt x="0" y="6"/>
                      <a:pt x="0" y="5"/>
                    </a:cubicBezTo>
                    <a:cubicBezTo>
                      <a:pt x="0" y="4"/>
                      <a:pt x="0" y="3"/>
                      <a:pt x="0" y="5"/>
                    </a:cubicBezTo>
                    <a:cubicBezTo>
                      <a:pt x="0" y="6"/>
                      <a:pt x="1" y="8"/>
                      <a:pt x="1" y="7"/>
                    </a:cubicBezTo>
                    <a:cubicBezTo>
                      <a:pt x="1" y="6"/>
                      <a:pt x="2" y="7"/>
                      <a:pt x="2" y="6"/>
                    </a:cubicBezTo>
                    <a:cubicBezTo>
                      <a:pt x="2" y="5"/>
                      <a:pt x="2" y="5"/>
                      <a:pt x="2" y="6"/>
                    </a:cubicBezTo>
                    <a:cubicBezTo>
                      <a:pt x="2" y="7"/>
                      <a:pt x="3" y="7"/>
                      <a:pt x="3" y="6"/>
                    </a:cubicBezTo>
                    <a:cubicBezTo>
                      <a:pt x="4" y="5"/>
                      <a:pt x="4" y="4"/>
                      <a:pt x="5" y="3"/>
                    </a:cubicBezTo>
                    <a:cubicBezTo>
                      <a:pt x="6" y="3"/>
                      <a:pt x="7" y="2"/>
                      <a:pt x="6" y="2"/>
                    </a:cubicBezTo>
                    <a:cubicBezTo>
                      <a:pt x="6" y="3"/>
                      <a:pt x="9" y="0"/>
                      <a:pt x="8" y="2"/>
                    </a:cubicBezTo>
                    <a:cubicBezTo>
                      <a:pt x="7" y="2"/>
                      <a:pt x="5" y="5"/>
                      <a:pt x="5" y="6"/>
                    </a:cubicBezTo>
                    <a:cubicBezTo>
                      <a:pt x="4" y="7"/>
                      <a:pt x="4" y="8"/>
                      <a:pt x="5" y="7"/>
                    </a:cubicBezTo>
                    <a:cubicBezTo>
                      <a:pt x="6" y="6"/>
                      <a:pt x="8" y="4"/>
                      <a:pt x="9" y="4"/>
                    </a:cubicBezTo>
                    <a:cubicBezTo>
                      <a:pt x="10" y="4"/>
                      <a:pt x="8" y="5"/>
                      <a:pt x="9" y="5"/>
                    </a:cubicBezTo>
                    <a:cubicBezTo>
                      <a:pt x="12" y="4"/>
                      <a:pt x="11" y="4"/>
                      <a:pt x="11" y="4"/>
                    </a:cubicBezTo>
                    <a:cubicBezTo>
                      <a:pt x="10" y="5"/>
                      <a:pt x="5" y="7"/>
                      <a:pt x="7" y="7"/>
                    </a:cubicBezTo>
                    <a:cubicBezTo>
                      <a:pt x="8" y="7"/>
                      <a:pt x="6" y="8"/>
                      <a:pt x="6" y="8"/>
                    </a:cubicBezTo>
                    <a:cubicBezTo>
                      <a:pt x="5" y="8"/>
                      <a:pt x="3" y="9"/>
                      <a:pt x="1" y="10"/>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36" name="Freeform 450"/>
              <p:cNvSpPr>
                <a:spLocks/>
              </p:cNvSpPr>
              <p:nvPr/>
            </p:nvSpPr>
            <p:spPr bwMode="auto">
              <a:xfrm>
                <a:off x="2683" y="2018"/>
                <a:ext cx="132" cy="123"/>
              </a:xfrm>
              <a:custGeom>
                <a:avLst/>
                <a:gdLst>
                  <a:gd name="T0" fmla="*/ 57 w 56"/>
                  <a:gd name="T1" fmla="*/ 97 h 52"/>
                  <a:gd name="T2" fmla="*/ 68 w 56"/>
                  <a:gd name="T3" fmla="*/ 109 h 52"/>
                  <a:gd name="T4" fmla="*/ 73 w 56"/>
                  <a:gd name="T5" fmla="*/ 111 h 52"/>
                  <a:gd name="T6" fmla="*/ 71 w 56"/>
                  <a:gd name="T7" fmla="*/ 121 h 52"/>
                  <a:gd name="T8" fmla="*/ 54 w 56"/>
                  <a:gd name="T9" fmla="*/ 116 h 52"/>
                  <a:gd name="T10" fmla="*/ 47 w 56"/>
                  <a:gd name="T11" fmla="*/ 109 h 52"/>
                  <a:gd name="T12" fmla="*/ 35 w 56"/>
                  <a:gd name="T13" fmla="*/ 106 h 52"/>
                  <a:gd name="T14" fmla="*/ 26 w 56"/>
                  <a:gd name="T15" fmla="*/ 102 h 52"/>
                  <a:gd name="T16" fmla="*/ 24 w 56"/>
                  <a:gd name="T17" fmla="*/ 92 h 52"/>
                  <a:gd name="T18" fmla="*/ 21 w 56"/>
                  <a:gd name="T19" fmla="*/ 78 h 52"/>
                  <a:gd name="T20" fmla="*/ 14 w 56"/>
                  <a:gd name="T21" fmla="*/ 66 h 52"/>
                  <a:gd name="T22" fmla="*/ 17 w 56"/>
                  <a:gd name="T23" fmla="*/ 50 h 52"/>
                  <a:gd name="T24" fmla="*/ 12 w 56"/>
                  <a:gd name="T25" fmla="*/ 45 h 52"/>
                  <a:gd name="T26" fmla="*/ 7 w 56"/>
                  <a:gd name="T27" fmla="*/ 21 h 52"/>
                  <a:gd name="T28" fmla="*/ 21 w 56"/>
                  <a:gd name="T29" fmla="*/ 5 h 52"/>
                  <a:gd name="T30" fmla="*/ 42 w 56"/>
                  <a:gd name="T31" fmla="*/ 31 h 52"/>
                  <a:gd name="T32" fmla="*/ 113 w 56"/>
                  <a:gd name="T33" fmla="*/ 9 h 52"/>
                  <a:gd name="T34" fmla="*/ 127 w 56"/>
                  <a:gd name="T35" fmla="*/ 28 h 52"/>
                  <a:gd name="T36" fmla="*/ 116 w 56"/>
                  <a:gd name="T37" fmla="*/ 47 h 52"/>
                  <a:gd name="T38" fmla="*/ 104 w 56"/>
                  <a:gd name="T39" fmla="*/ 21 h 52"/>
                  <a:gd name="T40" fmla="*/ 94 w 56"/>
                  <a:gd name="T41" fmla="*/ 26 h 52"/>
                  <a:gd name="T42" fmla="*/ 80 w 56"/>
                  <a:gd name="T43" fmla="*/ 31 h 52"/>
                  <a:gd name="T44" fmla="*/ 64 w 56"/>
                  <a:gd name="T45" fmla="*/ 40 h 52"/>
                  <a:gd name="T46" fmla="*/ 61 w 56"/>
                  <a:gd name="T47" fmla="*/ 52 h 52"/>
                  <a:gd name="T48" fmla="*/ 59 w 56"/>
                  <a:gd name="T49" fmla="*/ 64 h 52"/>
                  <a:gd name="T50" fmla="*/ 45 w 56"/>
                  <a:gd name="T51" fmla="*/ 71 h 52"/>
                  <a:gd name="T52" fmla="*/ 50 w 56"/>
                  <a:gd name="T53" fmla="*/ 85 h 52"/>
                  <a:gd name="T54" fmla="*/ 57 w 56"/>
                  <a:gd name="T55" fmla="*/ 97 h 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6"/>
                  <a:gd name="T85" fmla="*/ 0 h 52"/>
                  <a:gd name="T86" fmla="*/ 56 w 56"/>
                  <a:gd name="T87" fmla="*/ 52 h 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6" h="52">
                    <a:moveTo>
                      <a:pt x="24" y="41"/>
                    </a:moveTo>
                    <a:cubicBezTo>
                      <a:pt x="30" y="41"/>
                      <a:pt x="25" y="47"/>
                      <a:pt x="29" y="46"/>
                    </a:cubicBezTo>
                    <a:cubicBezTo>
                      <a:pt x="31" y="45"/>
                      <a:pt x="32" y="46"/>
                      <a:pt x="31" y="47"/>
                    </a:cubicBezTo>
                    <a:cubicBezTo>
                      <a:pt x="29" y="49"/>
                      <a:pt x="32" y="50"/>
                      <a:pt x="30" y="51"/>
                    </a:cubicBezTo>
                    <a:cubicBezTo>
                      <a:pt x="25" y="52"/>
                      <a:pt x="24" y="50"/>
                      <a:pt x="23" y="49"/>
                    </a:cubicBezTo>
                    <a:cubicBezTo>
                      <a:pt x="22" y="48"/>
                      <a:pt x="21" y="45"/>
                      <a:pt x="20" y="46"/>
                    </a:cubicBezTo>
                    <a:cubicBezTo>
                      <a:pt x="16" y="48"/>
                      <a:pt x="14" y="47"/>
                      <a:pt x="15" y="45"/>
                    </a:cubicBezTo>
                    <a:cubicBezTo>
                      <a:pt x="15" y="44"/>
                      <a:pt x="13" y="44"/>
                      <a:pt x="11" y="43"/>
                    </a:cubicBezTo>
                    <a:cubicBezTo>
                      <a:pt x="7" y="41"/>
                      <a:pt x="11" y="39"/>
                      <a:pt x="10" y="39"/>
                    </a:cubicBezTo>
                    <a:cubicBezTo>
                      <a:pt x="8" y="39"/>
                      <a:pt x="7" y="39"/>
                      <a:pt x="9" y="33"/>
                    </a:cubicBezTo>
                    <a:cubicBezTo>
                      <a:pt x="10" y="31"/>
                      <a:pt x="9" y="29"/>
                      <a:pt x="6" y="28"/>
                    </a:cubicBezTo>
                    <a:cubicBezTo>
                      <a:pt x="0" y="28"/>
                      <a:pt x="3" y="23"/>
                      <a:pt x="7" y="21"/>
                    </a:cubicBezTo>
                    <a:cubicBezTo>
                      <a:pt x="8" y="20"/>
                      <a:pt x="8" y="18"/>
                      <a:pt x="5" y="19"/>
                    </a:cubicBezTo>
                    <a:cubicBezTo>
                      <a:pt x="2" y="19"/>
                      <a:pt x="7" y="12"/>
                      <a:pt x="3" y="9"/>
                    </a:cubicBezTo>
                    <a:cubicBezTo>
                      <a:pt x="0" y="6"/>
                      <a:pt x="4" y="0"/>
                      <a:pt x="9" y="2"/>
                    </a:cubicBezTo>
                    <a:cubicBezTo>
                      <a:pt x="13" y="3"/>
                      <a:pt x="16" y="15"/>
                      <a:pt x="18" y="13"/>
                    </a:cubicBezTo>
                    <a:cubicBezTo>
                      <a:pt x="22" y="7"/>
                      <a:pt x="21" y="4"/>
                      <a:pt x="48" y="4"/>
                    </a:cubicBezTo>
                    <a:cubicBezTo>
                      <a:pt x="54" y="4"/>
                      <a:pt x="56" y="11"/>
                      <a:pt x="54" y="12"/>
                    </a:cubicBezTo>
                    <a:cubicBezTo>
                      <a:pt x="52" y="14"/>
                      <a:pt x="50" y="15"/>
                      <a:pt x="49" y="20"/>
                    </a:cubicBezTo>
                    <a:cubicBezTo>
                      <a:pt x="49" y="25"/>
                      <a:pt x="44" y="17"/>
                      <a:pt x="44" y="9"/>
                    </a:cubicBezTo>
                    <a:cubicBezTo>
                      <a:pt x="44" y="7"/>
                      <a:pt x="41" y="5"/>
                      <a:pt x="40" y="11"/>
                    </a:cubicBezTo>
                    <a:cubicBezTo>
                      <a:pt x="39" y="12"/>
                      <a:pt x="36" y="8"/>
                      <a:pt x="34" y="13"/>
                    </a:cubicBezTo>
                    <a:cubicBezTo>
                      <a:pt x="33" y="17"/>
                      <a:pt x="29" y="16"/>
                      <a:pt x="27" y="17"/>
                    </a:cubicBezTo>
                    <a:cubicBezTo>
                      <a:pt x="23" y="19"/>
                      <a:pt x="31" y="22"/>
                      <a:pt x="26" y="22"/>
                    </a:cubicBezTo>
                    <a:cubicBezTo>
                      <a:pt x="21" y="21"/>
                      <a:pt x="30" y="28"/>
                      <a:pt x="25" y="27"/>
                    </a:cubicBezTo>
                    <a:cubicBezTo>
                      <a:pt x="21" y="26"/>
                      <a:pt x="27" y="30"/>
                      <a:pt x="19" y="30"/>
                    </a:cubicBezTo>
                    <a:cubicBezTo>
                      <a:pt x="14" y="30"/>
                      <a:pt x="11" y="35"/>
                      <a:pt x="21" y="36"/>
                    </a:cubicBezTo>
                    <a:cubicBezTo>
                      <a:pt x="23" y="36"/>
                      <a:pt x="15" y="41"/>
                      <a:pt x="24" y="41"/>
                    </a:cubicBezTo>
                    <a:close/>
                  </a:path>
                </a:pathLst>
              </a:custGeom>
              <a:solidFill>
                <a:srgbClr val="F5828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37" name="Freeform 451"/>
              <p:cNvSpPr>
                <a:spLocks/>
              </p:cNvSpPr>
              <p:nvPr/>
            </p:nvSpPr>
            <p:spPr bwMode="auto">
              <a:xfrm>
                <a:off x="2839" y="2041"/>
                <a:ext cx="68" cy="50"/>
              </a:xfrm>
              <a:custGeom>
                <a:avLst/>
                <a:gdLst>
                  <a:gd name="T0" fmla="*/ 40 w 29"/>
                  <a:gd name="T1" fmla="*/ 36 h 21"/>
                  <a:gd name="T2" fmla="*/ 28 w 29"/>
                  <a:gd name="T3" fmla="*/ 43 h 21"/>
                  <a:gd name="T4" fmla="*/ 66 w 29"/>
                  <a:gd name="T5" fmla="*/ 50 h 21"/>
                  <a:gd name="T6" fmla="*/ 16 w 29"/>
                  <a:gd name="T7" fmla="*/ 10 h 21"/>
                  <a:gd name="T8" fmla="*/ 2 w 29"/>
                  <a:gd name="T9" fmla="*/ 26 h 21"/>
                  <a:gd name="T10" fmla="*/ 19 w 29"/>
                  <a:gd name="T11" fmla="*/ 24 h 21"/>
                  <a:gd name="T12" fmla="*/ 26 w 29"/>
                  <a:gd name="T13" fmla="*/ 31 h 21"/>
                  <a:gd name="T14" fmla="*/ 40 w 29"/>
                  <a:gd name="T15" fmla="*/ 36 h 21"/>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21"/>
                  <a:gd name="T26" fmla="*/ 29 w 29"/>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21">
                    <a:moveTo>
                      <a:pt x="17" y="15"/>
                    </a:moveTo>
                    <a:cubicBezTo>
                      <a:pt x="10" y="16"/>
                      <a:pt x="7" y="18"/>
                      <a:pt x="12" y="18"/>
                    </a:cubicBezTo>
                    <a:cubicBezTo>
                      <a:pt x="15" y="19"/>
                      <a:pt x="23" y="19"/>
                      <a:pt x="28" y="21"/>
                    </a:cubicBezTo>
                    <a:cubicBezTo>
                      <a:pt x="29" y="15"/>
                      <a:pt x="15" y="0"/>
                      <a:pt x="7" y="4"/>
                    </a:cubicBezTo>
                    <a:cubicBezTo>
                      <a:pt x="6" y="4"/>
                      <a:pt x="0" y="10"/>
                      <a:pt x="1" y="11"/>
                    </a:cubicBezTo>
                    <a:cubicBezTo>
                      <a:pt x="3" y="12"/>
                      <a:pt x="9" y="8"/>
                      <a:pt x="8" y="10"/>
                    </a:cubicBezTo>
                    <a:cubicBezTo>
                      <a:pt x="5" y="15"/>
                      <a:pt x="9" y="14"/>
                      <a:pt x="11" y="13"/>
                    </a:cubicBezTo>
                    <a:cubicBezTo>
                      <a:pt x="18" y="13"/>
                      <a:pt x="18" y="15"/>
                      <a:pt x="17" y="15"/>
                    </a:cubicBezTo>
                    <a:close/>
                  </a:path>
                </a:pathLst>
              </a:custGeom>
              <a:solidFill>
                <a:srgbClr val="F5828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38" name="Freeform 452"/>
              <p:cNvSpPr>
                <a:spLocks/>
              </p:cNvSpPr>
              <p:nvPr/>
            </p:nvSpPr>
            <p:spPr bwMode="auto">
              <a:xfrm>
                <a:off x="2690" y="2022"/>
                <a:ext cx="59" cy="69"/>
              </a:xfrm>
              <a:custGeom>
                <a:avLst/>
                <a:gdLst>
                  <a:gd name="T0" fmla="*/ 45 w 25"/>
                  <a:gd name="T1" fmla="*/ 36 h 29"/>
                  <a:gd name="T2" fmla="*/ 45 w 25"/>
                  <a:gd name="T3" fmla="*/ 50 h 29"/>
                  <a:gd name="T4" fmla="*/ 33 w 25"/>
                  <a:gd name="T5" fmla="*/ 59 h 29"/>
                  <a:gd name="T6" fmla="*/ 28 w 25"/>
                  <a:gd name="T7" fmla="*/ 64 h 29"/>
                  <a:gd name="T8" fmla="*/ 21 w 25"/>
                  <a:gd name="T9" fmla="*/ 64 h 29"/>
                  <a:gd name="T10" fmla="*/ 5 w 25"/>
                  <a:gd name="T11" fmla="*/ 57 h 29"/>
                  <a:gd name="T12" fmla="*/ 17 w 25"/>
                  <a:gd name="T13" fmla="*/ 40 h 29"/>
                  <a:gd name="T14" fmla="*/ 12 w 25"/>
                  <a:gd name="T15" fmla="*/ 29 h 29"/>
                  <a:gd name="T16" fmla="*/ 19 w 25"/>
                  <a:gd name="T17" fmla="*/ 2 h 29"/>
                  <a:gd name="T18" fmla="*/ 52 w 25"/>
                  <a:gd name="T19" fmla="*/ 17 h 29"/>
                  <a:gd name="T20" fmla="*/ 45 w 25"/>
                  <a:gd name="T21" fmla="*/ 36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
                  <a:gd name="T34" fmla="*/ 0 h 29"/>
                  <a:gd name="T35" fmla="*/ 25 w 25"/>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 h="29">
                    <a:moveTo>
                      <a:pt x="19" y="15"/>
                    </a:moveTo>
                    <a:cubicBezTo>
                      <a:pt x="18" y="15"/>
                      <a:pt x="17" y="19"/>
                      <a:pt x="19" y="21"/>
                    </a:cubicBezTo>
                    <a:cubicBezTo>
                      <a:pt x="22" y="23"/>
                      <a:pt x="19" y="26"/>
                      <a:pt x="14" y="25"/>
                    </a:cubicBezTo>
                    <a:cubicBezTo>
                      <a:pt x="13" y="25"/>
                      <a:pt x="12" y="25"/>
                      <a:pt x="12" y="27"/>
                    </a:cubicBezTo>
                    <a:cubicBezTo>
                      <a:pt x="12" y="29"/>
                      <a:pt x="10" y="28"/>
                      <a:pt x="9" y="27"/>
                    </a:cubicBezTo>
                    <a:cubicBezTo>
                      <a:pt x="8" y="24"/>
                      <a:pt x="3" y="26"/>
                      <a:pt x="2" y="24"/>
                    </a:cubicBezTo>
                    <a:cubicBezTo>
                      <a:pt x="1" y="20"/>
                      <a:pt x="11" y="18"/>
                      <a:pt x="7" y="17"/>
                    </a:cubicBezTo>
                    <a:cubicBezTo>
                      <a:pt x="3" y="16"/>
                      <a:pt x="5" y="14"/>
                      <a:pt x="5" y="12"/>
                    </a:cubicBezTo>
                    <a:cubicBezTo>
                      <a:pt x="5" y="10"/>
                      <a:pt x="0" y="3"/>
                      <a:pt x="8" y="1"/>
                    </a:cubicBezTo>
                    <a:cubicBezTo>
                      <a:pt x="12" y="0"/>
                      <a:pt x="20" y="4"/>
                      <a:pt x="22" y="7"/>
                    </a:cubicBezTo>
                    <a:cubicBezTo>
                      <a:pt x="24" y="10"/>
                      <a:pt x="25" y="13"/>
                      <a:pt x="19" y="15"/>
                    </a:cubicBezTo>
                    <a:close/>
                  </a:path>
                </a:pathLst>
              </a:custGeom>
              <a:solidFill>
                <a:srgbClr val="F27B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39" name="Freeform 453"/>
              <p:cNvSpPr>
                <a:spLocks/>
              </p:cNvSpPr>
              <p:nvPr/>
            </p:nvSpPr>
            <p:spPr bwMode="auto">
              <a:xfrm>
                <a:off x="2709" y="2103"/>
                <a:ext cx="21" cy="21"/>
              </a:xfrm>
              <a:custGeom>
                <a:avLst/>
                <a:gdLst>
                  <a:gd name="T0" fmla="*/ 14 w 9"/>
                  <a:gd name="T1" fmla="*/ 0 h 9"/>
                  <a:gd name="T2" fmla="*/ 7 w 9"/>
                  <a:gd name="T3" fmla="*/ 9 h 9"/>
                  <a:gd name="T4" fmla="*/ 12 w 9"/>
                  <a:gd name="T5" fmla="*/ 19 h 9"/>
                  <a:gd name="T6" fmla="*/ 21 w 9"/>
                  <a:gd name="T7" fmla="*/ 19 h 9"/>
                  <a:gd name="T8" fmla="*/ 19 w 9"/>
                  <a:gd name="T9" fmla="*/ 7 h 9"/>
                  <a:gd name="T10" fmla="*/ 14 w 9"/>
                  <a:gd name="T11" fmla="*/ 0 h 9"/>
                  <a:gd name="T12" fmla="*/ 0 60000 65536"/>
                  <a:gd name="T13" fmla="*/ 0 60000 65536"/>
                  <a:gd name="T14" fmla="*/ 0 60000 65536"/>
                  <a:gd name="T15" fmla="*/ 0 60000 65536"/>
                  <a:gd name="T16" fmla="*/ 0 60000 65536"/>
                  <a:gd name="T17" fmla="*/ 0 60000 65536"/>
                  <a:gd name="T18" fmla="*/ 0 w 9"/>
                  <a:gd name="T19" fmla="*/ 0 h 9"/>
                  <a:gd name="T20" fmla="*/ 9 w 9"/>
                  <a:gd name="T21" fmla="*/ 9 h 9"/>
                </a:gdLst>
                <a:ahLst/>
                <a:cxnLst>
                  <a:cxn ang="T12">
                    <a:pos x="T0" y="T1"/>
                  </a:cxn>
                  <a:cxn ang="T13">
                    <a:pos x="T2" y="T3"/>
                  </a:cxn>
                  <a:cxn ang="T14">
                    <a:pos x="T4" y="T5"/>
                  </a:cxn>
                  <a:cxn ang="T15">
                    <a:pos x="T6" y="T7"/>
                  </a:cxn>
                  <a:cxn ang="T16">
                    <a:pos x="T8" y="T9"/>
                  </a:cxn>
                  <a:cxn ang="T17">
                    <a:pos x="T10" y="T11"/>
                  </a:cxn>
                </a:cxnLst>
                <a:rect l="T18" t="T19" r="T20" b="T21"/>
                <a:pathLst>
                  <a:path w="9" h="9">
                    <a:moveTo>
                      <a:pt x="6" y="0"/>
                    </a:moveTo>
                    <a:cubicBezTo>
                      <a:pt x="5" y="1"/>
                      <a:pt x="0" y="1"/>
                      <a:pt x="3" y="4"/>
                    </a:cubicBezTo>
                    <a:cubicBezTo>
                      <a:pt x="0" y="6"/>
                      <a:pt x="3" y="7"/>
                      <a:pt x="5" y="8"/>
                    </a:cubicBezTo>
                    <a:cubicBezTo>
                      <a:pt x="6" y="9"/>
                      <a:pt x="8" y="9"/>
                      <a:pt x="9" y="8"/>
                    </a:cubicBezTo>
                    <a:cubicBezTo>
                      <a:pt x="9" y="5"/>
                      <a:pt x="6" y="6"/>
                      <a:pt x="8" y="3"/>
                    </a:cubicBezTo>
                    <a:cubicBezTo>
                      <a:pt x="9" y="1"/>
                      <a:pt x="8" y="0"/>
                      <a:pt x="6" y="0"/>
                    </a:cubicBezTo>
                    <a:close/>
                  </a:path>
                </a:pathLst>
              </a:custGeom>
              <a:solidFill>
                <a:srgbClr val="F27B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40" name="Freeform 454"/>
              <p:cNvSpPr>
                <a:spLocks/>
              </p:cNvSpPr>
              <p:nvPr/>
            </p:nvSpPr>
            <p:spPr bwMode="auto">
              <a:xfrm>
                <a:off x="2735" y="2115"/>
                <a:ext cx="19" cy="21"/>
              </a:xfrm>
              <a:custGeom>
                <a:avLst/>
                <a:gdLst>
                  <a:gd name="T0" fmla="*/ 17 w 8"/>
                  <a:gd name="T1" fmla="*/ 16 h 9"/>
                  <a:gd name="T2" fmla="*/ 10 w 8"/>
                  <a:gd name="T3" fmla="*/ 12 h 9"/>
                  <a:gd name="T4" fmla="*/ 5 w 8"/>
                  <a:gd name="T5" fmla="*/ 2 h 9"/>
                  <a:gd name="T6" fmla="*/ 10 w 8"/>
                  <a:gd name="T7" fmla="*/ 21 h 9"/>
                  <a:gd name="T8" fmla="*/ 17 w 8"/>
                  <a:gd name="T9" fmla="*/ 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7" y="7"/>
                    </a:moveTo>
                    <a:cubicBezTo>
                      <a:pt x="4" y="8"/>
                      <a:pt x="4" y="6"/>
                      <a:pt x="4" y="5"/>
                    </a:cubicBezTo>
                    <a:cubicBezTo>
                      <a:pt x="5" y="3"/>
                      <a:pt x="5" y="0"/>
                      <a:pt x="2" y="1"/>
                    </a:cubicBezTo>
                    <a:cubicBezTo>
                      <a:pt x="0" y="2"/>
                      <a:pt x="0" y="9"/>
                      <a:pt x="4" y="9"/>
                    </a:cubicBezTo>
                    <a:cubicBezTo>
                      <a:pt x="8" y="9"/>
                      <a:pt x="8" y="6"/>
                      <a:pt x="7" y="7"/>
                    </a:cubicBezTo>
                    <a:close/>
                  </a:path>
                </a:pathLst>
              </a:custGeom>
              <a:solidFill>
                <a:srgbClr val="F27B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41" name="Freeform 455"/>
              <p:cNvSpPr>
                <a:spLocks/>
              </p:cNvSpPr>
              <p:nvPr/>
            </p:nvSpPr>
            <p:spPr bwMode="auto">
              <a:xfrm>
                <a:off x="3032" y="1992"/>
                <a:ext cx="22" cy="14"/>
              </a:xfrm>
              <a:custGeom>
                <a:avLst/>
                <a:gdLst>
                  <a:gd name="T0" fmla="*/ 15 w 9"/>
                  <a:gd name="T1" fmla="*/ 14 h 6"/>
                  <a:gd name="T2" fmla="*/ 17 w 9"/>
                  <a:gd name="T3" fmla="*/ 2 h 6"/>
                  <a:gd name="T4" fmla="*/ 15 w 9"/>
                  <a:gd name="T5" fmla="*/ 14 h 6"/>
                  <a:gd name="T6" fmla="*/ 0 60000 65536"/>
                  <a:gd name="T7" fmla="*/ 0 60000 65536"/>
                  <a:gd name="T8" fmla="*/ 0 60000 65536"/>
                  <a:gd name="T9" fmla="*/ 0 w 9"/>
                  <a:gd name="T10" fmla="*/ 0 h 6"/>
                  <a:gd name="T11" fmla="*/ 9 w 9"/>
                  <a:gd name="T12" fmla="*/ 6 h 6"/>
                </a:gdLst>
                <a:ahLst/>
                <a:cxnLst>
                  <a:cxn ang="T6">
                    <a:pos x="T0" y="T1"/>
                  </a:cxn>
                  <a:cxn ang="T7">
                    <a:pos x="T2" y="T3"/>
                  </a:cxn>
                  <a:cxn ang="T8">
                    <a:pos x="T4" y="T5"/>
                  </a:cxn>
                </a:cxnLst>
                <a:rect l="T9" t="T10" r="T11" b="T12"/>
                <a:pathLst>
                  <a:path w="9" h="6">
                    <a:moveTo>
                      <a:pt x="6" y="6"/>
                    </a:moveTo>
                    <a:cubicBezTo>
                      <a:pt x="7" y="5"/>
                      <a:pt x="9" y="4"/>
                      <a:pt x="7" y="1"/>
                    </a:cubicBezTo>
                    <a:cubicBezTo>
                      <a:pt x="3" y="0"/>
                      <a:pt x="0" y="4"/>
                      <a:pt x="6" y="6"/>
                    </a:cubicBezTo>
                    <a:close/>
                  </a:path>
                </a:pathLst>
              </a:custGeom>
              <a:solidFill>
                <a:srgbClr val="FCAEB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42" name="Freeform 456"/>
              <p:cNvSpPr>
                <a:spLocks/>
              </p:cNvSpPr>
              <p:nvPr/>
            </p:nvSpPr>
            <p:spPr bwMode="auto">
              <a:xfrm>
                <a:off x="3009" y="1985"/>
                <a:ext cx="45" cy="52"/>
              </a:xfrm>
              <a:custGeom>
                <a:avLst/>
                <a:gdLst>
                  <a:gd name="T0" fmla="*/ 36 w 19"/>
                  <a:gd name="T1" fmla="*/ 50 h 22"/>
                  <a:gd name="T2" fmla="*/ 36 w 19"/>
                  <a:gd name="T3" fmla="*/ 26 h 22"/>
                  <a:gd name="T4" fmla="*/ 40 w 19"/>
                  <a:gd name="T5" fmla="*/ 9 h 22"/>
                  <a:gd name="T6" fmla="*/ 0 w 19"/>
                  <a:gd name="T7" fmla="*/ 50 h 22"/>
                  <a:gd name="T8" fmla="*/ 36 w 19"/>
                  <a:gd name="T9" fmla="*/ 50 h 22"/>
                  <a:gd name="T10" fmla="*/ 0 60000 65536"/>
                  <a:gd name="T11" fmla="*/ 0 60000 65536"/>
                  <a:gd name="T12" fmla="*/ 0 60000 65536"/>
                  <a:gd name="T13" fmla="*/ 0 60000 65536"/>
                  <a:gd name="T14" fmla="*/ 0 60000 65536"/>
                  <a:gd name="T15" fmla="*/ 0 w 19"/>
                  <a:gd name="T16" fmla="*/ 0 h 22"/>
                  <a:gd name="T17" fmla="*/ 19 w 19"/>
                  <a:gd name="T18" fmla="*/ 22 h 22"/>
                </a:gdLst>
                <a:ahLst/>
                <a:cxnLst>
                  <a:cxn ang="T10">
                    <a:pos x="T0" y="T1"/>
                  </a:cxn>
                  <a:cxn ang="T11">
                    <a:pos x="T2" y="T3"/>
                  </a:cxn>
                  <a:cxn ang="T12">
                    <a:pos x="T4" y="T5"/>
                  </a:cxn>
                  <a:cxn ang="T13">
                    <a:pos x="T6" y="T7"/>
                  </a:cxn>
                  <a:cxn ang="T14">
                    <a:pos x="T8" y="T9"/>
                  </a:cxn>
                </a:cxnLst>
                <a:rect l="T15" t="T16" r="T17" b="T18"/>
                <a:pathLst>
                  <a:path w="19" h="22">
                    <a:moveTo>
                      <a:pt x="15" y="21"/>
                    </a:moveTo>
                    <a:cubicBezTo>
                      <a:pt x="14" y="18"/>
                      <a:pt x="17" y="15"/>
                      <a:pt x="15" y="11"/>
                    </a:cubicBezTo>
                    <a:cubicBezTo>
                      <a:pt x="13" y="8"/>
                      <a:pt x="19" y="9"/>
                      <a:pt x="17" y="4"/>
                    </a:cubicBezTo>
                    <a:cubicBezTo>
                      <a:pt x="10" y="0"/>
                      <a:pt x="0" y="21"/>
                      <a:pt x="0" y="21"/>
                    </a:cubicBezTo>
                    <a:cubicBezTo>
                      <a:pt x="8" y="18"/>
                      <a:pt x="12" y="22"/>
                      <a:pt x="15" y="21"/>
                    </a:cubicBezTo>
                    <a:close/>
                  </a:path>
                </a:pathLst>
              </a:custGeom>
              <a:solidFill>
                <a:srgbClr val="FCAEB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43" name="Freeform 457"/>
              <p:cNvSpPr>
                <a:spLocks/>
              </p:cNvSpPr>
              <p:nvPr/>
            </p:nvSpPr>
            <p:spPr bwMode="auto">
              <a:xfrm>
                <a:off x="2690" y="1987"/>
                <a:ext cx="364" cy="139"/>
              </a:xfrm>
              <a:custGeom>
                <a:avLst/>
                <a:gdLst>
                  <a:gd name="T0" fmla="*/ 352 w 154"/>
                  <a:gd name="T1" fmla="*/ 12 h 59"/>
                  <a:gd name="T2" fmla="*/ 359 w 154"/>
                  <a:gd name="T3" fmla="*/ 24 h 59"/>
                  <a:gd name="T4" fmla="*/ 362 w 154"/>
                  <a:gd name="T5" fmla="*/ 33 h 59"/>
                  <a:gd name="T6" fmla="*/ 352 w 154"/>
                  <a:gd name="T7" fmla="*/ 47 h 59"/>
                  <a:gd name="T8" fmla="*/ 350 w 154"/>
                  <a:gd name="T9" fmla="*/ 33 h 59"/>
                  <a:gd name="T10" fmla="*/ 352 w 154"/>
                  <a:gd name="T11" fmla="*/ 24 h 59"/>
                  <a:gd name="T12" fmla="*/ 333 w 154"/>
                  <a:gd name="T13" fmla="*/ 35 h 59"/>
                  <a:gd name="T14" fmla="*/ 331 w 154"/>
                  <a:gd name="T15" fmla="*/ 57 h 59"/>
                  <a:gd name="T16" fmla="*/ 324 w 154"/>
                  <a:gd name="T17" fmla="*/ 68 h 59"/>
                  <a:gd name="T18" fmla="*/ 314 w 154"/>
                  <a:gd name="T19" fmla="*/ 85 h 59"/>
                  <a:gd name="T20" fmla="*/ 307 w 154"/>
                  <a:gd name="T21" fmla="*/ 97 h 59"/>
                  <a:gd name="T22" fmla="*/ 295 w 154"/>
                  <a:gd name="T23" fmla="*/ 108 h 59"/>
                  <a:gd name="T24" fmla="*/ 277 w 154"/>
                  <a:gd name="T25" fmla="*/ 113 h 59"/>
                  <a:gd name="T26" fmla="*/ 267 w 154"/>
                  <a:gd name="T27" fmla="*/ 125 h 59"/>
                  <a:gd name="T28" fmla="*/ 248 w 154"/>
                  <a:gd name="T29" fmla="*/ 134 h 59"/>
                  <a:gd name="T30" fmla="*/ 236 w 154"/>
                  <a:gd name="T31" fmla="*/ 127 h 59"/>
                  <a:gd name="T32" fmla="*/ 227 w 154"/>
                  <a:gd name="T33" fmla="*/ 120 h 59"/>
                  <a:gd name="T34" fmla="*/ 220 w 154"/>
                  <a:gd name="T35" fmla="*/ 111 h 59"/>
                  <a:gd name="T36" fmla="*/ 208 w 154"/>
                  <a:gd name="T37" fmla="*/ 99 h 59"/>
                  <a:gd name="T38" fmla="*/ 199 w 154"/>
                  <a:gd name="T39" fmla="*/ 94 h 59"/>
                  <a:gd name="T40" fmla="*/ 182 w 154"/>
                  <a:gd name="T41" fmla="*/ 90 h 59"/>
                  <a:gd name="T42" fmla="*/ 175 w 154"/>
                  <a:gd name="T43" fmla="*/ 82 h 59"/>
                  <a:gd name="T44" fmla="*/ 168 w 154"/>
                  <a:gd name="T45" fmla="*/ 66 h 59"/>
                  <a:gd name="T46" fmla="*/ 158 w 154"/>
                  <a:gd name="T47" fmla="*/ 66 h 59"/>
                  <a:gd name="T48" fmla="*/ 144 w 154"/>
                  <a:gd name="T49" fmla="*/ 68 h 59"/>
                  <a:gd name="T50" fmla="*/ 132 w 154"/>
                  <a:gd name="T51" fmla="*/ 64 h 59"/>
                  <a:gd name="T52" fmla="*/ 106 w 154"/>
                  <a:gd name="T53" fmla="*/ 59 h 59"/>
                  <a:gd name="T54" fmla="*/ 87 w 154"/>
                  <a:gd name="T55" fmla="*/ 49 h 59"/>
                  <a:gd name="T56" fmla="*/ 69 w 154"/>
                  <a:gd name="T57" fmla="*/ 52 h 59"/>
                  <a:gd name="T58" fmla="*/ 64 w 154"/>
                  <a:gd name="T59" fmla="*/ 64 h 59"/>
                  <a:gd name="T60" fmla="*/ 52 w 154"/>
                  <a:gd name="T61" fmla="*/ 71 h 59"/>
                  <a:gd name="T62" fmla="*/ 40 w 154"/>
                  <a:gd name="T63" fmla="*/ 71 h 59"/>
                  <a:gd name="T64" fmla="*/ 28 w 154"/>
                  <a:gd name="T65" fmla="*/ 68 h 59"/>
                  <a:gd name="T66" fmla="*/ 19 w 154"/>
                  <a:gd name="T67" fmla="*/ 57 h 59"/>
                  <a:gd name="T68" fmla="*/ 12 w 154"/>
                  <a:gd name="T69" fmla="*/ 45 h 59"/>
                  <a:gd name="T70" fmla="*/ 0 w 154"/>
                  <a:gd name="T71" fmla="*/ 35 h 59"/>
                  <a:gd name="T72" fmla="*/ 80 w 154"/>
                  <a:gd name="T73" fmla="*/ 42 h 59"/>
                  <a:gd name="T74" fmla="*/ 121 w 154"/>
                  <a:gd name="T75" fmla="*/ 33 h 59"/>
                  <a:gd name="T76" fmla="*/ 163 w 154"/>
                  <a:gd name="T77" fmla="*/ 33 h 59"/>
                  <a:gd name="T78" fmla="*/ 222 w 154"/>
                  <a:gd name="T79" fmla="*/ 21 h 59"/>
                  <a:gd name="T80" fmla="*/ 260 w 154"/>
                  <a:gd name="T81" fmla="*/ 12 h 59"/>
                  <a:gd name="T82" fmla="*/ 307 w 154"/>
                  <a:gd name="T83" fmla="*/ 7 h 59"/>
                  <a:gd name="T84" fmla="*/ 359 w 154"/>
                  <a:gd name="T85" fmla="*/ 7 h 59"/>
                  <a:gd name="T86" fmla="*/ 352 w 154"/>
                  <a:gd name="T87" fmla="*/ 12 h 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59"/>
                  <a:gd name="T134" fmla="*/ 154 w 154"/>
                  <a:gd name="T135" fmla="*/ 59 h 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59">
                    <a:moveTo>
                      <a:pt x="149" y="5"/>
                    </a:moveTo>
                    <a:cubicBezTo>
                      <a:pt x="150" y="8"/>
                      <a:pt x="153" y="7"/>
                      <a:pt x="152" y="10"/>
                    </a:cubicBezTo>
                    <a:cubicBezTo>
                      <a:pt x="152" y="11"/>
                      <a:pt x="153" y="14"/>
                      <a:pt x="153" y="14"/>
                    </a:cubicBezTo>
                    <a:cubicBezTo>
                      <a:pt x="154" y="19"/>
                      <a:pt x="150" y="21"/>
                      <a:pt x="149" y="20"/>
                    </a:cubicBezTo>
                    <a:cubicBezTo>
                      <a:pt x="148" y="19"/>
                      <a:pt x="146" y="16"/>
                      <a:pt x="148" y="14"/>
                    </a:cubicBezTo>
                    <a:cubicBezTo>
                      <a:pt x="150" y="13"/>
                      <a:pt x="147" y="12"/>
                      <a:pt x="149" y="10"/>
                    </a:cubicBezTo>
                    <a:cubicBezTo>
                      <a:pt x="146" y="6"/>
                      <a:pt x="139" y="11"/>
                      <a:pt x="141" y="15"/>
                    </a:cubicBezTo>
                    <a:cubicBezTo>
                      <a:pt x="143" y="19"/>
                      <a:pt x="135" y="21"/>
                      <a:pt x="140" y="24"/>
                    </a:cubicBezTo>
                    <a:cubicBezTo>
                      <a:pt x="140" y="25"/>
                      <a:pt x="136" y="25"/>
                      <a:pt x="137" y="29"/>
                    </a:cubicBezTo>
                    <a:cubicBezTo>
                      <a:pt x="139" y="31"/>
                      <a:pt x="137" y="35"/>
                      <a:pt x="133" y="36"/>
                    </a:cubicBezTo>
                    <a:cubicBezTo>
                      <a:pt x="131" y="36"/>
                      <a:pt x="133" y="40"/>
                      <a:pt x="130" y="41"/>
                    </a:cubicBezTo>
                    <a:cubicBezTo>
                      <a:pt x="125" y="44"/>
                      <a:pt x="128" y="46"/>
                      <a:pt x="125" y="46"/>
                    </a:cubicBezTo>
                    <a:cubicBezTo>
                      <a:pt x="122" y="46"/>
                      <a:pt x="119" y="45"/>
                      <a:pt x="117" y="48"/>
                    </a:cubicBezTo>
                    <a:cubicBezTo>
                      <a:pt x="117" y="49"/>
                      <a:pt x="116" y="53"/>
                      <a:pt x="113" y="53"/>
                    </a:cubicBezTo>
                    <a:cubicBezTo>
                      <a:pt x="109" y="54"/>
                      <a:pt x="106" y="59"/>
                      <a:pt x="105" y="57"/>
                    </a:cubicBezTo>
                    <a:cubicBezTo>
                      <a:pt x="104" y="58"/>
                      <a:pt x="103" y="59"/>
                      <a:pt x="100" y="54"/>
                    </a:cubicBezTo>
                    <a:cubicBezTo>
                      <a:pt x="100" y="53"/>
                      <a:pt x="97" y="55"/>
                      <a:pt x="96" y="51"/>
                    </a:cubicBezTo>
                    <a:cubicBezTo>
                      <a:pt x="93" y="51"/>
                      <a:pt x="96" y="48"/>
                      <a:pt x="93" y="47"/>
                    </a:cubicBezTo>
                    <a:cubicBezTo>
                      <a:pt x="91" y="45"/>
                      <a:pt x="90" y="46"/>
                      <a:pt x="88" y="42"/>
                    </a:cubicBezTo>
                    <a:cubicBezTo>
                      <a:pt x="87" y="40"/>
                      <a:pt x="84" y="42"/>
                      <a:pt x="84" y="40"/>
                    </a:cubicBezTo>
                    <a:cubicBezTo>
                      <a:pt x="79" y="43"/>
                      <a:pt x="79" y="38"/>
                      <a:pt x="77" y="38"/>
                    </a:cubicBezTo>
                    <a:cubicBezTo>
                      <a:pt x="75" y="39"/>
                      <a:pt x="74" y="37"/>
                      <a:pt x="74" y="35"/>
                    </a:cubicBezTo>
                    <a:cubicBezTo>
                      <a:pt x="71" y="34"/>
                      <a:pt x="74" y="30"/>
                      <a:pt x="71" y="28"/>
                    </a:cubicBezTo>
                    <a:cubicBezTo>
                      <a:pt x="70" y="27"/>
                      <a:pt x="67" y="31"/>
                      <a:pt x="67" y="28"/>
                    </a:cubicBezTo>
                    <a:cubicBezTo>
                      <a:pt x="64" y="28"/>
                      <a:pt x="64" y="31"/>
                      <a:pt x="61" y="29"/>
                    </a:cubicBezTo>
                    <a:cubicBezTo>
                      <a:pt x="61" y="26"/>
                      <a:pt x="57" y="29"/>
                      <a:pt x="56" y="27"/>
                    </a:cubicBezTo>
                    <a:cubicBezTo>
                      <a:pt x="51" y="20"/>
                      <a:pt x="52" y="27"/>
                      <a:pt x="45" y="25"/>
                    </a:cubicBezTo>
                    <a:cubicBezTo>
                      <a:pt x="42" y="24"/>
                      <a:pt x="41" y="18"/>
                      <a:pt x="37" y="21"/>
                    </a:cubicBezTo>
                    <a:cubicBezTo>
                      <a:pt x="32" y="17"/>
                      <a:pt x="32" y="23"/>
                      <a:pt x="29" y="22"/>
                    </a:cubicBezTo>
                    <a:cubicBezTo>
                      <a:pt x="24" y="19"/>
                      <a:pt x="29" y="26"/>
                      <a:pt x="27" y="27"/>
                    </a:cubicBezTo>
                    <a:cubicBezTo>
                      <a:pt x="25" y="28"/>
                      <a:pt x="25" y="34"/>
                      <a:pt x="22" y="30"/>
                    </a:cubicBezTo>
                    <a:cubicBezTo>
                      <a:pt x="21" y="34"/>
                      <a:pt x="16" y="33"/>
                      <a:pt x="17" y="30"/>
                    </a:cubicBezTo>
                    <a:cubicBezTo>
                      <a:pt x="14" y="32"/>
                      <a:pt x="15" y="28"/>
                      <a:pt x="12" y="29"/>
                    </a:cubicBezTo>
                    <a:cubicBezTo>
                      <a:pt x="6" y="28"/>
                      <a:pt x="11" y="26"/>
                      <a:pt x="8" y="24"/>
                    </a:cubicBezTo>
                    <a:cubicBezTo>
                      <a:pt x="7" y="24"/>
                      <a:pt x="8" y="20"/>
                      <a:pt x="5" y="19"/>
                    </a:cubicBezTo>
                    <a:cubicBezTo>
                      <a:pt x="2" y="20"/>
                      <a:pt x="4" y="14"/>
                      <a:pt x="0" y="15"/>
                    </a:cubicBezTo>
                    <a:cubicBezTo>
                      <a:pt x="15" y="7"/>
                      <a:pt x="22" y="19"/>
                      <a:pt x="34" y="18"/>
                    </a:cubicBezTo>
                    <a:cubicBezTo>
                      <a:pt x="40" y="15"/>
                      <a:pt x="44" y="14"/>
                      <a:pt x="51" y="14"/>
                    </a:cubicBezTo>
                    <a:cubicBezTo>
                      <a:pt x="55" y="13"/>
                      <a:pt x="64" y="13"/>
                      <a:pt x="69" y="14"/>
                    </a:cubicBezTo>
                    <a:cubicBezTo>
                      <a:pt x="80" y="15"/>
                      <a:pt x="82" y="9"/>
                      <a:pt x="94" y="9"/>
                    </a:cubicBezTo>
                    <a:cubicBezTo>
                      <a:pt x="102" y="9"/>
                      <a:pt x="101" y="10"/>
                      <a:pt x="110" y="5"/>
                    </a:cubicBezTo>
                    <a:cubicBezTo>
                      <a:pt x="116" y="2"/>
                      <a:pt x="124" y="5"/>
                      <a:pt x="130" y="3"/>
                    </a:cubicBezTo>
                    <a:cubicBezTo>
                      <a:pt x="134" y="2"/>
                      <a:pt x="150" y="0"/>
                      <a:pt x="152" y="3"/>
                    </a:cubicBezTo>
                    <a:cubicBezTo>
                      <a:pt x="150" y="2"/>
                      <a:pt x="149" y="3"/>
                      <a:pt x="149"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44" name="Freeform 458"/>
              <p:cNvSpPr>
                <a:spLocks/>
              </p:cNvSpPr>
              <p:nvPr/>
            </p:nvSpPr>
            <p:spPr bwMode="auto">
              <a:xfrm>
                <a:off x="2690" y="1987"/>
                <a:ext cx="361" cy="139"/>
              </a:xfrm>
              <a:custGeom>
                <a:avLst/>
                <a:gdLst>
                  <a:gd name="T0" fmla="*/ 352 w 153"/>
                  <a:gd name="T1" fmla="*/ 12 h 59"/>
                  <a:gd name="T2" fmla="*/ 359 w 153"/>
                  <a:gd name="T3" fmla="*/ 24 h 59"/>
                  <a:gd name="T4" fmla="*/ 359 w 153"/>
                  <a:gd name="T5" fmla="*/ 33 h 59"/>
                  <a:gd name="T6" fmla="*/ 352 w 153"/>
                  <a:gd name="T7" fmla="*/ 47 h 59"/>
                  <a:gd name="T8" fmla="*/ 352 w 153"/>
                  <a:gd name="T9" fmla="*/ 33 h 59"/>
                  <a:gd name="T10" fmla="*/ 352 w 153"/>
                  <a:gd name="T11" fmla="*/ 24 h 59"/>
                  <a:gd name="T12" fmla="*/ 330 w 153"/>
                  <a:gd name="T13" fmla="*/ 35 h 59"/>
                  <a:gd name="T14" fmla="*/ 328 w 153"/>
                  <a:gd name="T15" fmla="*/ 57 h 59"/>
                  <a:gd name="T16" fmla="*/ 323 w 153"/>
                  <a:gd name="T17" fmla="*/ 68 h 59"/>
                  <a:gd name="T18" fmla="*/ 314 w 153"/>
                  <a:gd name="T19" fmla="*/ 82 h 59"/>
                  <a:gd name="T20" fmla="*/ 307 w 153"/>
                  <a:gd name="T21" fmla="*/ 97 h 59"/>
                  <a:gd name="T22" fmla="*/ 295 w 153"/>
                  <a:gd name="T23" fmla="*/ 108 h 59"/>
                  <a:gd name="T24" fmla="*/ 276 w 153"/>
                  <a:gd name="T25" fmla="*/ 113 h 59"/>
                  <a:gd name="T26" fmla="*/ 267 w 153"/>
                  <a:gd name="T27" fmla="*/ 125 h 59"/>
                  <a:gd name="T28" fmla="*/ 248 w 153"/>
                  <a:gd name="T29" fmla="*/ 134 h 59"/>
                  <a:gd name="T30" fmla="*/ 236 w 153"/>
                  <a:gd name="T31" fmla="*/ 127 h 59"/>
                  <a:gd name="T32" fmla="*/ 229 w 153"/>
                  <a:gd name="T33" fmla="*/ 120 h 59"/>
                  <a:gd name="T34" fmla="*/ 219 w 153"/>
                  <a:gd name="T35" fmla="*/ 108 h 59"/>
                  <a:gd name="T36" fmla="*/ 208 w 153"/>
                  <a:gd name="T37" fmla="*/ 99 h 59"/>
                  <a:gd name="T38" fmla="*/ 198 w 153"/>
                  <a:gd name="T39" fmla="*/ 94 h 59"/>
                  <a:gd name="T40" fmla="*/ 182 w 153"/>
                  <a:gd name="T41" fmla="*/ 90 h 59"/>
                  <a:gd name="T42" fmla="*/ 175 w 153"/>
                  <a:gd name="T43" fmla="*/ 82 h 59"/>
                  <a:gd name="T44" fmla="*/ 168 w 153"/>
                  <a:gd name="T45" fmla="*/ 66 h 59"/>
                  <a:gd name="T46" fmla="*/ 158 w 153"/>
                  <a:gd name="T47" fmla="*/ 64 h 59"/>
                  <a:gd name="T48" fmla="*/ 144 w 153"/>
                  <a:gd name="T49" fmla="*/ 68 h 59"/>
                  <a:gd name="T50" fmla="*/ 132 w 153"/>
                  <a:gd name="T51" fmla="*/ 64 h 59"/>
                  <a:gd name="T52" fmla="*/ 106 w 153"/>
                  <a:gd name="T53" fmla="*/ 59 h 59"/>
                  <a:gd name="T54" fmla="*/ 90 w 153"/>
                  <a:gd name="T55" fmla="*/ 47 h 59"/>
                  <a:gd name="T56" fmla="*/ 68 w 153"/>
                  <a:gd name="T57" fmla="*/ 52 h 59"/>
                  <a:gd name="T58" fmla="*/ 64 w 153"/>
                  <a:gd name="T59" fmla="*/ 64 h 59"/>
                  <a:gd name="T60" fmla="*/ 52 w 153"/>
                  <a:gd name="T61" fmla="*/ 71 h 59"/>
                  <a:gd name="T62" fmla="*/ 40 w 153"/>
                  <a:gd name="T63" fmla="*/ 68 h 59"/>
                  <a:gd name="T64" fmla="*/ 28 w 153"/>
                  <a:gd name="T65" fmla="*/ 68 h 59"/>
                  <a:gd name="T66" fmla="*/ 19 w 153"/>
                  <a:gd name="T67" fmla="*/ 57 h 59"/>
                  <a:gd name="T68" fmla="*/ 12 w 153"/>
                  <a:gd name="T69" fmla="*/ 45 h 59"/>
                  <a:gd name="T70" fmla="*/ 0 w 153"/>
                  <a:gd name="T71" fmla="*/ 35 h 59"/>
                  <a:gd name="T72" fmla="*/ 83 w 153"/>
                  <a:gd name="T73" fmla="*/ 38 h 59"/>
                  <a:gd name="T74" fmla="*/ 120 w 153"/>
                  <a:gd name="T75" fmla="*/ 31 h 59"/>
                  <a:gd name="T76" fmla="*/ 163 w 153"/>
                  <a:gd name="T77" fmla="*/ 31 h 59"/>
                  <a:gd name="T78" fmla="*/ 224 w 153"/>
                  <a:gd name="T79" fmla="*/ 19 h 59"/>
                  <a:gd name="T80" fmla="*/ 257 w 153"/>
                  <a:gd name="T81" fmla="*/ 9 h 59"/>
                  <a:gd name="T82" fmla="*/ 307 w 153"/>
                  <a:gd name="T83" fmla="*/ 5 h 59"/>
                  <a:gd name="T84" fmla="*/ 359 w 153"/>
                  <a:gd name="T85" fmla="*/ 7 h 59"/>
                  <a:gd name="T86" fmla="*/ 352 w 153"/>
                  <a:gd name="T87" fmla="*/ 12 h 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3"/>
                  <a:gd name="T133" fmla="*/ 0 h 59"/>
                  <a:gd name="T134" fmla="*/ 153 w 153"/>
                  <a:gd name="T135" fmla="*/ 59 h 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3" h="59">
                    <a:moveTo>
                      <a:pt x="149" y="5"/>
                    </a:moveTo>
                    <a:cubicBezTo>
                      <a:pt x="149" y="8"/>
                      <a:pt x="152" y="8"/>
                      <a:pt x="152" y="10"/>
                    </a:cubicBezTo>
                    <a:cubicBezTo>
                      <a:pt x="152" y="11"/>
                      <a:pt x="153" y="13"/>
                      <a:pt x="152" y="14"/>
                    </a:cubicBezTo>
                    <a:cubicBezTo>
                      <a:pt x="153" y="19"/>
                      <a:pt x="150" y="21"/>
                      <a:pt x="149" y="20"/>
                    </a:cubicBezTo>
                    <a:cubicBezTo>
                      <a:pt x="148" y="19"/>
                      <a:pt x="146" y="16"/>
                      <a:pt x="149" y="14"/>
                    </a:cubicBezTo>
                    <a:cubicBezTo>
                      <a:pt x="150" y="13"/>
                      <a:pt x="148" y="12"/>
                      <a:pt x="149" y="10"/>
                    </a:cubicBezTo>
                    <a:cubicBezTo>
                      <a:pt x="146" y="5"/>
                      <a:pt x="138" y="10"/>
                      <a:pt x="140" y="15"/>
                    </a:cubicBezTo>
                    <a:cubicBezTo>
                      <a:pt x="142" y="19"/>
                      <a:pt x="134" y="21"/>
                      <a:pt x="139" y="24"/>
                    </a:cubicBezTo>
                    <a:cubicBezTo>
                      <a:pt x="140" y="25"/>
                      <a:pt x="136" y="25"/>
                      <a:pt x="137" y="29"/>
                    </a:cubicBezTo>
                    <a:cubicBezTo>
                      <a:pt x="139" y="31"/>
                      <a:pt x="136" y="35"/>
                      <a:pt x="133" y="35"/>
                    </a:cubicBezTo>
                    <a:cubicBezTo>
                      <a:pt x="131" y="36"/>
                      <a:pt x="134" y="40"/>
                      <a:pt x="130" y="41"/>
                    </a:cubicBezTo>
                    <a:cubicBezTo>
                      <a:pt x="124" y="44"/>
                      <a:pt x="128" y="46"/>
                      <a:pt x="125" y="46"/>
                    </a:cubicBezTo>
                    <a:cubicBezTo>
                      <a:pt x="122" y="46"/>
                      <a:pt x="119" y="45"/>
                      <a:pt x="117" y="48"/>
                    </a:cubicBezTo>
                    <a:cubicBezTo>
                      <a:pt x="117" y="49"/>
                      <a:pt x="115" y="53"/>
                      <a:pt x="113" y="53"/>
                    </a:cubicBezTo>
                    <a:cubicBezTo>
                      <a:pt x="109" y="54"/>
                      <a:pt x="106" y="58"/>
                      <a:pt x="105" y="57"/>
                    </a:cubicBezTo>
                    <a:cubicBezTo>
                      <a:pt x="104" y="57"/>
                      <a:pt x="103" y="59"/>
                      <a:pt x="100" y="54"/>
                    </a:cubicBezTo>
                    <a:cubicBezTo>
                      <a:pt x="100" y="53"/>
                      <a:pt x="97" y="55"/>
                      <a:pt x="97" y="51"/>
                    </a:cubicBezTo>
                    <a:cubicBezTo>
                      <a:pt x="93" y="51"/>
                      <a:pt x="96" y="48"/>
                      <a:pt x="93" y="46"/>
                    </a:cubicBezTo>
                    <a:cubicBezTo>
                      <a:pt x="91" y="45"/>
                      <a:pt x="90" y="46"/>
                      <a:pt x="88" y="42"/>
                    </a:cubicBezTo>
                    <a:cubicBezTo>
                      <a:pt x="87" y="40"/>
                      <a:pt x="84" y="42"/>
                      <a:pt x="84" y="40"/>
                    </a:cubicBezTo>
                    <a:cubicBezTo>
                      <a:pt x="79" y="42"/>
                      <a:pt x="80" y="38"/>
                      <a:pt x="77" y="38"/>
                    </a:cubicBezTo>
                    <a:cubicBezTo>
                      <a:pt x="75" y="38"/>
                      <a:pt x="74" y="37"/>
                      <a:pt x="74" y="35"/>
                    </a:cubicBezTo>
                    <a:cubicBezTo>
                      <a:pt x="72" y="33"/>
                      <a:pt x="74" y="30"/>
                      <a:pt x="71" y="28"/>
                    </a:cubicBezTo>
                    <a:cubicBezTo>
                      <a:pt x="70" y="27"/>
                      <a:pt x="67" y="30"/>
                      <a:pt x="67" y="27"/>
                    </a:cubicBezTo>
                    <a:cubicBezTo>
                      <a:pt x="64" y="28"/>
                      <a:pt x="64" y="31"/>
                      <a:pt x="61" y="29"/>
                    </a:cubicBezTo>
                    <a:cubicBezTo>
                      <a:pt x="62" y="26"/>
                      <a:pt x="57" y="29"/>
                      <a:pt x="56" y="27"/>
                    </a:cubicBezTo>
                    <a:cubicBezTo>
                      <a:pt x="51" y="20"/>
                      <a:pt x="51" y="27"/>
                      <a:pt x="45" y="25"/>
                    </a:cubicBezTo>
                    <a:cubicBezTo>
                      <a:pt x="41" y="23"/>
                      <a:pt x="42" y="18"/>
                      <a:pt x="38" y="20"/>
                    </a:cubicBezTo>
                    <a:cubicBezTo>
                      <a:pt x="33" y="17"/>
                      <a:pt x="32" y="23"/>
                      <a:pt x="29" y="22"/>
                    </a:cubicBezTo>
                    <a:cubicBezTo>
                      <a:pt x="24" y="19"/>
                      <a:pt x="29" y="25"/>
                      <a:pt x="27" y="27"/>
                    </a:cubicBezTo>
                    <a:cubicBezTo>
                      <a:pt x="25" y="28"/>
                      <a:pt x="25" y="33"/>
                      <a:pt x="22" y="30"/>
                    </a:cubicBezTo>
                    <a:cubicBezTo>
                      <a:pt x="20" y="34"/>
                      <a:pt x="17" y="33"/>
                      <a:pt x="17" y="29"/>
                    </a:cubicBezTo>
                    <a:cubicBezTo>
                      <a:pt x="14" y="32"/>
                      <a:pt x="15" y="28"/>
                      <a:pt x="12" y="29"/>
                    </a:cubicBezTo>
                    <a:cubicBezTo>
                      <a:pt x="7" y="28"/>
                      <a:pt x="11" y="26"/>
                      <a:pt x="8" y="24"/>
                    </a:cubicBezTo>
                    <a:cubicBezTo>
                      <a:pt x="7" y="24"/>
                      <a:pt x="8" y="20"/>
                      <a:pt x="5" y="19"/>
                    </a:cubicBezTo>
                    <a:cubicBezTo>
                      <a:pt x="3" y="19"/>
                      <a:pt x="4" y="13"/>
                      <a:pt x="0" y="15"/>
                    </a:cubicBezTo>
                    <a:cubicBezTo>
                      <a:pt x="15" y="7"/>
                      <a:pt x="23" y="18"/>
                      <a:pt x="35" y="16"/>
                    </a:cubicBezTo>
                    <a:cubicBezTo>
                      <a:pt x="41" y="13"/>
                      <a:pt x="44" y="14"/>
                      <a:pt x="51" y="13"/>
                    </a:cubicBezTo>
                    <a:cubicBezTo>
                      <a:pt x="56" y="12"/>
                      <a:pt x="65" y="12"/>
                      <a:pt x="69" y="13"/>
                    </a:cubicBezTo>
                    <a:cubicBezTo>
                      <a:pt x="80" y="14"/>
                      <a:pt x="83" y="8"/>
                      <a:pt x="95" y="8"/>
                    </a:cubicBezTo>
                    <a:cubicBezTo>
                      <a:pt x="103" y="8"/>
                      <a:pt x="101" y="9"/>
                      <a:pt x="109" y="4"/>
                    </a:cubicBezTo>
                    <a:cubicBezTo>
                      <a:pt x="116" y="1"/>
                      <a:pt x="124" y="3"/>
                      <a:pt x="130" y="2"/>
                    </a:cubicBezTo>
                    <a:cubicBezTo>
                      <a:pt x="134" y="1"/>
                      <a:pt x="150" y="0"/>
                      <a:pt x="152" y="3"/>
                    </a:cubicBezTo>
                    <a:cubicBezTo>
                      <a:pt x="150" y="2"/>
                      <a:pt x="148" y="3"/>
                      <a:pt x="149" y="5"/>
                    </a:cubicBezTo>
                    <a:close/>
                  </a:path>
                </a:pathLst>
              </a:custGeom>
              <a:solidFill>
                <a:srgbClr val="FAB4B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45" name="Freeform 459"/>
              <p:cNvSpPr>
                <a:spLocks/>
              </p:cNvSpPr>
              <p:nvPr/>
            </p:nvSpPr>
            <p:spPr bwMode="auto">
              <a:xfrm>
                <a:off x="2876" y="1999"/>
                <a:ext cx="166" cy="123"/>
              </a:xfrm>
              <a:custGeom>
                <a:avLst/>
                <a:gdLst>
                  <a:gd name="T0" fmla="*/ 166 w 70"/>
                  <a:gd name="T1" fmla="*/ 12 h 52"/>
                  <a:gd name="T2" fmla="*/ 145 w 70"/>
                  <a:gd name="T3" fmla="*/ 24 h 52"/>
                  <a:gd name="T4" fmla="*/ 142 w 70"/>
                  <a:gd name="T5" fmla="*/ 45 h 52"/>
                  <a:gd name="T6" fmla="*/ 138 w 70"/>
                  <a:gd name="T7" fmla="*/ 57 h 52"/>
                  <a:gd name="T8" fmla="*/ 128 w 70"/>
                  <a:gd name="T9" fmla="*/ 71 h 52"/>
                  <a:gd name="T10" fmla="*/ 121 w 70"/>
                  <a:gd name="T11" fmla="*/ 85 h 52"/>
                  <a:gd name="T12" fmla="*/ 109 w 70"/>
                  <a:gd name="T13" fmla="*/ 97 h 52"/>
                  <a:gd name="T14" fmla="*/ 90 w 70"/>
                  <a:gd name="T15" fmla="*/ 102 h 52"/>
                  <a:gd name="T16" fmla="*/ 81 w 70"/>
                  <a:gd name="T17" fmla="*/ 114 h 52"/>
                  <a:gd name="T18" fmla="*/ 69 w 70"/>
                  <a:gd name="T19" fmla="*/ 121 h 52"/>
                  <a:gd name="T20" fmla="*/ 62 w 70"/>
                  <a:gd name="T21" fmla="*/ 99 h 52"/>
                  <a:gd name="T22" fmla="*/ 26 w 70"/>
                  <a:gd name="T23" fmla="*/ 57 h 52"/>
                  <a:gd name="T24" fmla="*/ 28 w 70"/>
                  <a:gd name="T25" fmla="*/ 43 h 52"/>
                  <a:gd name="T26" fmla="*/ 26 w 70"/>
                  <a:gd name="T27" fmla="*/ 31 h 52"/>
                  <a:gd name="T28" fmla="*/ 5 w 70"/>
                  <a:gd name="T29" fmla="*/ 21 h 52"/>
                  <a:gd name="T30" fmla="*/ 52 w 70"/>
                  <a:gd name="T31" fmla="*/ 12 h 52"/>
                  <a:gd name="T32" fmla="*/ 81 w 70"/>
                  <a:gd name="T33" fmla="*/ 21 h 52"/>
                  <a:gd name="T34" fmla="*/ 90 w 70"/>
                  <a:gd name="T35" fmla="*/ 7 h 52"/>
                  <a:gd name="T36" fmla="*/ 145 w 70"/>
                  <a:gd name="T37" fmla="*/ 7 h 52"/>
                  <a:gd name="T38" fmla="*/ 166 w 70"/>
                  <a:gd name="T39" fmla="*/ 12 h 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0"/>
                  <a:gd name="T61" fmla="*/ 0 h 52"/>
                  <a:gd name="T62" fmla="*/ 70 w 70"/>
                  <a:gd name="T63" fmla="*/ 52 h 5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0" h="52">
                    <a:moveTo>
                      <a:pt x="70" y="5"/>
                    </a:moveTo>
                    <a:cubicBezTo>
                      <a:pt x="66" y="1"/>
                      <a:pt x="59" y="5"/>
                      <a:pt x="61" y="10"/>
                    </a:cubicBezTo>
                    <a:cubicBezTo>
                      <a:pt x="63" y="14"/>
                      <a:pt x="55" y="16"/>
                      <a:pt x="60" y="19"/>
                    </a:cubicBezTo>
                    <a:cubicBezTo>
                      <a:pt x="61" y="20"/>
                      <a:pt x="57" y="20"/>
                      <a:pt x="58" y="24"/>
                    </a:cubicBezTo>
                    <a:cubicBezTo>
                      <a:pt x="60" y="26"/>
                      <a:pt x="57" y="30"/>
                      <a:pt x="54" y="30"/>
                    </a:cubicBezTo>
                    <a:cubicBezTo>
                      <a:pt x="52" y="31"/>
                      <a:pt x="55" y="35"/>
                      <a:pt x="51" y="36"/>
                    </a:cubicBezTo>
                    <a:cubicBezTo>
                      <a:pt x="45" y="39"/>
                      <a:pt x="49" y="41"/>
                      <a:pt x="46" y="41"/>
                    </a:cubicBezTo>
                    <a:cubicBezTo>
                      <a:pt x="43" y="41"/>
                      <a:pt x="40" y="40"/>
                      <a:pt x="38" y="43"/>
                    </a:cubicBezTo>
                    <a:cubicBezTo>
                      <a:pt x="38" y="44"/>
                      <a:pt x="36" y="48"/>
                      <a:pt x="34" y="48"/>
                    </a:cubicBezTo>
                    <a:cubicBezTo>
                      <a:pt x="32" y="49"/>
                      <a:pt x="30" y="50"/>
                      <a:pt x="29" y="51"/>
                    </a:cubicBezTo>
                    <a:cubicBezTo>
                      <a:pt x="27" y="52"/>
                      <a:pt x="23" y="47"/>
                      <a:pt x="26" y="42"/>
                    </a:cubicBezTo>
                    <a:cubicBezTo>
                      <a:pt x="30" y="35"/>
                      <a:pt x="3" y="23"/>
                      <a:pt x="11" y="24"/>
                    </a:cubicBezTo>
                    <a:cubicBezTo>
                      <a:pt x="16" y="24"/>
                      <a:pt x="5" y="18"/>
                      <a:pt x="12" y="18"/>
                    </a:cubicBezTo>
                    <a:cubicBezTo>
                      <a:pt x="16" y="18"/>
                      <a:pt x="18" y="15"/>
                      <a:pt x="11" y="13"/>
                    </a:cubicBezTo>
                    <a:cubicBezTo>
                      <a:pt x="5" y="12"/>
                      <a:pt x="0" y="10"/>
                      <a:pt x="2" y="9"/>
                    </a:cubicBezTo>
                    <a:cubicBezTo>
                      <a:pt x="8" y="4"/>
                      <a:pt x="16" y="2"/>
                      <a:pt x="22" y="5"/>
                    </a:cubicBezTo>
                    <a:cubicBezTo>
                      <a:pt x="33" y="11"/>
                      <a:pt x="42" y="14"/>
                      <a:pt x="34" y="9"/>
                    </a:cubicBezTo>
                    <a:cubicBezTo>
                      <a:pt x="27" y="4"/>
                      <a:pt x="32" y="4"/>
                      <a:pt x="38" y="3"/>
                    </a:cubicBezTo>
                    <a:cubicBezTo>
                      <a:pt x="49" y="0"/>
                      <a:pt x="54" y="5"/>
                      <a:pt x="61" y="3"/>
                    </a:cubicBezTo>
                    <a:cubicBezTo>
                      <a:pt x="63" y="2"/>
                      <a:pt x="68" y="2"/>
                      <a:pt x="70" y="5"/>
                    </a:cubicBezTo>
                    <a:close/>
                  </a:path>
                </a:pathLst>
              </a:custGeom>
              <a:solidFill>
                <a:srgbClr val="FABEC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46" name="Freeform 460"/>
              <p:cNvSpPr>
                <a:spLocks/>
              </p:cNvSpPr>
              <p:nvPr/>
            </p:nvSpPr>
            <p:spPr bwMode="auto">
              <a:xfrm>
                <a:off x="2711" y="2020"/>
                <a:ext cx="66" cy="38"/>
              </a:xfrm>
              <a:custGeom>
                <a:avLst/>
                <a:gdLst>
                  <a:gd name="T0" fmla="*/ 35 w 28"/>
                  <a:gd name="T1" fmla="*/ 2 h 16"/>
                  <a:gd name="T2" fmla="*/ 24 w 28"/>
                  <a:gd name="T3" fmla="*/ 5 h 16"/>
                  <a:gd name="T4" fmla="*/ 14 w 28"/>
                  <a:gd name="T5" fmla="*/ 10 h 16"/>
                  <a:gd name="T6" fmla="*/ 9 w 28"/>
                  <a:gd name="T7" fmla="*/ 19 h 16"/>
                  <a:gd name="T8" fmla="*/ 2 w 28"/>
                  <a:gd name="T9" fmla="*/ 28 h 16"/>
                  <a:gd name="T10" fmla="*/ 12 w 28"/>
                  <a:gd name="T11" fmla="*/ 31 h 16"/>
                  <a:gd name="T12" fmla="*/ 19 w 28"/>
                  <a:gd name="T13" fmla="*/ 31 h 16"/>
                  <a:gd name="T14" fmla="*/ 26 w 28"/>
                  <a:gd name="T15" fmla="*/ 33 h 16"/>
                  <a:gd name="T16" fmla="*/ 33 w 28"/>
                  <a:gd name="T17" fmla="*/ 36 h 16"/>
                  <a:gd name="T18" fmla="*/ 40 w 28"/>
                  <a:gd name="T19" fmla="*/ 31 h 16"/>
                  <a:gd name="T20" fmla="*/ 42 w 28"/>
                  <a:gd name="T21" fmla="*/ 24 h 16"/>
                  <a:gd name="T22" fmla="*/ 42 w 28"/>
                  <a:gd name="T23" fmla="*/ 17 h 16"/>
                  <a:gd name="T24" fmla="*/ 61 w 28"/>
                  <a:gd name="T25" fmla="*/ 5 h 16"/>
                  <a:gd name="T26" fmla="*/ 35 w 28"/>
                  <a:gd name="T27" fmla="*/ 2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
                  <a:gd name="T43" fmla="*/ 0 h 16"/>
                  <a:gd name="T44" fmla="*/ 28 w 28"/>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 h="16">
                    <a:moveTo>
                      <a:pt x="15" y="1"/>
                    </a:moveTo>
                    <a:cubicBezTo>
                      <a:pt x="13" y="0"/>
                      <a:pt x="13" y="3"/>
                      <a:pt x="10" y="2"/>
                    </a:cubicBezTo>
                    <a:cubicBezTo>
                      <a:pt x="10" y="1"/>
                      <a:pt x="7" y="1"/>
                      <a:pt x="6" y="4"/>
                    </a:cubicBezTo>
                    <a:cubicBezTo>
                      <a:pt x="6" y="6"/>
                      <a:pt x="1" y="7"/>
                      <a:pt x="4" y="8"/>
                    </a:cubicBezTo>
                    <a:cubicBezTo>
                      <a:pt x="1" y="9"/>
                      <a:pt x="1" y="11"/>
                      <a:pt x="1" y="12"/>
                    </a:cubicBezTo>
                    <a:cubicBezTo>
                      <a:pt x="0" y="14"/>
                      <a:pt x="4" y="13"/>
                      <a:pt x="5" y="13"/>
                    </a:cubicBezTo>
                    <a:cubicBezTo>
                      <a:pt x="6" y="15"/>
                      <a:pt x="6" y="14"/>
                      <a:pt x="8" y="13"/>
                    </a:cubicBezTo>
                    <a:cubicBezTo>
                      <a:pt x="9" y="12"/>
                      <a:pt x="11" y="13"/>
                      <a:pt x="11" y="14"/>
                    </a:cubicBezTo>
                    <a:cubicBezTo>
                      <a:pt x="10" y="16"/>
                      <a:pt x="13" y="13"/>
                      <a:pt x="14" y="15"/>
                    </a:cubicBezTo>
                    <a:cubicBezTo>
                      <a:pt x="15" y="16"/>
                      <a:pt x="16" y="14"/>
                      <a:pt x="17" y="13"/>
                    </a:cubicBezTo>
                    <a:cubicBezTo>
                      <a:pt x="19" y="12"/>
                      <a:pt x="18" y="11"/>
                      <a:pt x="18" y="10"/>
                    </a:cubicBezTo>
                    <a:cubicBezTo>
                      <a:pt x="17" y="9"/>
                      <a:pt x="17" y="8"/>
                      <a:pt x="18" y="7"/>
                    </a:cubicBezTo>
                    <a:cubicBezTo>
                      <a:pt x="18" y="7"/>
                      <a:pt x="28" y="4"/>
                      <a:pt x="26" y="2"/>
                    </a:cubicBezTo>
                    <a:cubicBezTo>
                      <a:pt x="24" y="2"/>
                      <a:pt x="18" y="3"/>
                      <a:pt x="15" y="1"/>
                    </a:cubicBezTo>
                    <a:close/>
                  </a:path>
                </a:pathLst>
              </a:custGeom>
              <a:solidFill>
                <a:srgbClr val="EDB0B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47" name="Freeform 461"/>
              <p:cNvSpPr>
                <a:spLocks/>
              </p:cNvSpPr>
              <p:nvPr/>
            </p:nvSpPr>
            <p:spPr bwMode="auto">
              <a:xfrm>
                <a:off x="2754" y="2015"/>
                <a:ext cx="184" cy="109"/>
              </a:xfrm>
              <a:custGeom>
                <a:avLst/>
                <a:gdLst>
                  <a:gd name="T0" fmla="*/ 177 w 78"/>
                  <a:gd name="T1" fmla="*/ 107 h 46"/>
                  <a:gd name="T2" fmla="*/ 172 w 78"/>
                  <a:gd name="T3" fmla="*/ 100 h 46"/>
                  <a:gd name="T4" fmla="*/ 165 w 78"/>
                  <a:gd name="T5" fmla="*/ 92 h 46"/>
                  <a:gd name="T6" fmla="*/ 156 w 78"/>
                  <a:gd name="T7" fmla="*/ 81 h 46"/>
                  <a:gd name="T8" fmla="*/ 144 w 78"/>
                  <a:gd name="T9" fmla="*/ 71 h 46"/>
                  <a:gd name="T10" fmla="*/ 134 w 78"/>
                  <a:gd name="T11" fmla="*/ 66 h 46"/>
                  <a:gd name="T12" fmla="*/ 118 w 78"/>
                  <a:gd name="T13" fmla="*/ 62 h 46"/>
                  <a:gd name="T14" fmla="*/ 111 w 78"/>
                  <a:gd name="T15" fmla="*/ 55 h 46"/>
                  <a:gd name="T16" fmla="*/ 104 w 78"/>
                  <a:gd name="T17" fmla="*/ 38 h 46"/>
                  <a:gd name="T18" fmla="*/ 94 w 78"/>
                  <a:gd name="T19" fmla="*/ 36 h 46"/>
                  <a:gd name="T20" fmla="*/ 80 w 78"/>
                  <a:gd name="T21" fmla="*/ 40 h 46"/>
                  <a:gd name="T22" fmla="*/ 68 w 78"/>
                  <a:gd name="T23" fmla="*/ 36 h 46"/>
                  <a:gd name="T24" fmla="*/ 42 w 78"/>
                  <a:gd name="T25" fmla="*/ 31 h 46"/>
                  <a:gd name="T26" fmla="*/ 26 w 78"/>
                  <a:gd name="T27" fmla="*/ 19 h 46"/>
                  <a:gd name="T28" fmla="*/ 5 w 78"/>
                  <a:gd name="T29" fmla="*/ 24 h 46"/>
                  <a:gd name="T30" fmla="*/ 0 w 78"/>
                  <a:gd name="T31" fmla="*/ 21 h 46"/>
                  <a:gd name="T32" fmla="*/ 19 w 78"/>
                  <a:gd name="T33" fmla="*/ 9 h 46"/>
                  <a:gd name="T34" fmla="*/ 57 w 78"/>
                  <a:gd name="T35" fmla="*/ 2 h 46"/>
                  <a:gd name="T36" fmla="*/ 85 w 78"/>
                  <a:gd name="T37" fmla="*/ 2 h 46"/>
                  <a:gd name="T38" fmla="*/ 94 w 78"/>
                  <a:gd name="T39" fmla="*/ 7 h 46"/>
                  <a:gd name="T40" fmla="*/ 109 w 78"/>
                  <a:gd name="T41" fmla="*/ 17 h 46"/>
                  <a:gd name="T42" fmla="*/ 139 w 78"/>
                  <a:gd name="T43" fmla="*/ 47 h 46"/>
                  <a:gd name="T44" fmla="*/ 160 w 78"/>
                  <a:gd name="T45" fmla="*/ 76 h 46"/>
                  <a:gd name="T46" fmla="*/ 172 w 78"/>
                  <a:gd name="T47" fmla="*/ 92 h 46"/>
                  <a:gd name="T48" fmla="*/ 177 w 78"/>
                  <a:gd name="T49" fmla="*/ 107 h 4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8"/>
                  <a:gd name="T76" fmla="*/ 0 h 46"/>
                  <a:gd name="T77" fmla="*/ 78 w 78"/>
                  <a:gd name="T78" fmla="*/ 46 h 4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8" h="46">
                    <a:moveTo>
                      <a:pt x="75" y="45"/>
                    </a:moveTo>
                    <a:cubicBezTo>
                      <a:pt x="75" y="44"/>
                      <a:pt x="74" y="43"/>
                      <a:pt x="73" y="42"/>
                    </a:cubicBezTo>
                    <a:cubicBezTo>
                      <a:pt x="73" y="41"/>
                      <a:pt x="70" y="43"/>
                      <a:pt x="70" y="39"/>
                    </a:cubicBezTo>
                    <a:cubicBezTo>
                      <a:pt x="66" y="39"/>
                      <a:pt x="69" y="36"/>
                      <a:pt x="66" y="34"/>
                    </a:cubicBezTo>
                    <a:cubicBezTo>
                      <a:pt x="64" y="33"/>
                      <a:pt x="63" y="34"/>
                      <a:pt x="61" y="30"/>
                    </a:cubicBezTo>
                    <a:cubicBezTo>
                      <a:pt x="60" y="28"/>
                      <a:pt x="57" y="30"/>
                      <a:pt x="57" y="28"/>
                    </a:cubicBezTo>
                    <a:cubicBezTo>
                      <a:pt x="52" y="30"/>
                      <a:pt x="53" y="26"/>
                      <a:pt x="50" y="26"/>
                    </a:cubicBezTo>
                    <a:cubicBezTo>
                      <a:pt x="48" y="26"/>
                      <a:pt x="47" y="25"/>
                      <a:pt x="47" y="23"/>
                    </a:cubicBezTo>
                    <a:cubicBezTo>
                      <a:pt x="45" y="21"/>
                      <a:pt x="47" y="18"/>
                      <a:pt x="44" y="16"/>
                    </a:cubicBezTo>
                    <a:cubicBezTo>
                      <a:pt x="43" y="15"/>
                      <a:pt x="40" y="18"/>
                      <a:pt x="40" y="15"/>
                    </a:cubicBezTo>
                    <a:cubicBezTo>
                      <a:pt x="37" y="16"/>
                      <a:pt x="37" y="19"/>
                      <a:pt x="34" y="17"/>
                    </a:cubicBezTo>
                    <a:cubicBezTo>
                      <a:pt x="35" y="14"/>
                      <a:pt x="30" y="17"/>
                      <a:pt x="29" y="15"/>
                    </a:cubicBezTo>
                    <a:cubicBezTo>
                      <a:pt x="24" y="8"/>
                      <a:pt x="24" y="15"/>
                      <a:pt x="18" y="13"/>
                    </a:cubicBezTo>
                    <a:cubicBezTo>
                      <a:pt x="14" y="11"/>
                      <a:pt x="15" y="6"/>
                      <a:pt x="11" y="8"/>
                    </a:cubicBezTo>
                    <a:cubicBezTo>
                      <a:pt x="6" y="5"/>
                      <a:pt x="5" y="11"/>
                      <a:pt x="2" y="10"/>
                    </a:cubicBezTo>
                    <a:cubicBezTo>
                      <a:pt x="1" y="9"/>
                      <a:pt x="0" y="9"/>
                      <a:pt x="0" y="9"/>
                    </a:cubicBezTo>
                    <a:cubicBezTo>
                      <a:pt x="1" y="7"/>
                      <a:pt x="6" y="4"/>
                      <a:pt x="8" y="4"/>
                    </a:cubicBezTo>
                    <a:cubicBezTo>
                      <a:pt x="14" y="1"/>
                      <a:pt x="17" y="2"/>
                      <a:pt x="24" y="1"/>
                    </a:cubicBezTo>
                    <a:cubicBezTo>
                      <a:pt x="26" y="1"/>
                      <a:pt x="32" y="0"/>
                      <a:pt x="36" y="1"/>
                    </a:cubicBezTo>
                    <a:cubicBezTo>
                      <a:pt x="39" y="2"/>
                      <a:pt x="39" y="4"/>
                      <a:pt x="40" y="3"/>
                    </a:cubicBezTo>
                    <a:cubicBezTo>
                      <a:pt x="42" y="0"/>
                      <a:pt x="44" y="2"/>
                      <a:pt x="46" y="7"/>
                    </a:cubicBezTo>
                    <a:cubicBezTo>
                      <a:pt x="48" y="12"/>
                      <a:pt x="57" y="15"/>
                      <a:pt x="59" y="20"/>
                    </a:cubicBezTo>
                    <a:cubicBezTo>
                      <a:pt x="62" y="26"/>
                      <a:pt x="68" y="26"/>
                      <a:pt x="68" y="32"/>
                    </a:cubicBezTo>
                    <a:cubicBezTo>
                      <a:pt x="68" y="34"/>
                      <a:pt x="72" y="36"/>
                      <a:pt x="73" y="39"/>
                    </a:cubicBezTo>
                    <a:cubicBezTo>
                      <a:pt x="76" y="43"/>
                      <a:pt x="78" y="46"/>
                      <a:pt x="75" y="45"/>
                    </a:cubicBezTo>
                    <a:close/>
                  </a:path>
                </a:pathLst>
              </a:custGeom>
              <a:solidFill>
                <a:srgbClr val="FCBDC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48" name="Freeform 462"/>
              <p:cNvSpPr>
                <a:spLocks/>
              </p:cNvSpPr>
              <p:nvPr/>
            </p:nvSpPr>
            <p:spPr bwMode="auto">
              <a:xfrm>
                <a:off x="2697" y="2015"/>
                <a:ext cx="47" cy="24"/>
              </a:xfrm>
              <a:custGeom>
                <a:avLst/>
                <a:gdLst>
                  <a:gd name="T0" fmla="*/ 42 w 20"/>
                  <a:gd name="T1" fmla="*/ 5 h 10"/>
                  <a:gd name="T2" fmla="*/ 28 w 20"/>
                  <a:gd name="T3" fmla="*/ 0 h 10"/>
                  <a:gd name="T4" fmla="*/ 2 w 20"/>
                  <a:gd name="T5" fmla="*/ 5 h 10"/>
                  <a:gd name="T6" fmla="*/ 5 w 20"/>
                  <a:gd name="T7" fmla="*/ 14 h 10"/>
                  <a:gd name="T8" fmla="*/ 12 w 20"/>
                  <a:gd name="T9" fmla="*/ 22 h 10"/>
                  <a:gd name="T10" fmla="*/ 16 w 20"/>
                  <a:gd name="T11" fmla="*/ 19 h 10"/>
                  <a:gd name="T12" fmla="*/ 26 w 20"/>
                  <a:gd name="T13" fmla="*/ 12 h 10"/>
                  <a:gd name="T14" fmla="*/ 31 w 20"/>
                  <a:gd name="T15" fmla="*/ 7 h 10"/>
                  <a:gd name="T16" fmla="*/ 35 w 20"/>
                  <a:gd name="T17" fmla="*/ 7 h 10"/>
                  <a:gd name="T18" fmla="*/ 45 w 20"/>
                  <a:gd name="T19" fmla="*/ 7 h 10"/>
                  <a:gd name="T20" fmla="*/ 42 w 20"/>
                  <a:gd name="T21" fmla="*/ 5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10"/>
                  <a:gd name="T35" fmla="*/ 20 w 20"/>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10">
                    <a:moveTo>
                      <a:pt x="18" y="2"/>
                    </a:moveTo>
                    <a:cubicBezTo>
                      <a:pt x="15" y="1"/>
                      <a:pt x="14" y="1"/>
                      <a:pt x="12" y="0"/>
                    </a:cubicBezTo>
                    <a:cubicBezTo>
                      <a:pt x="9" y="0"/>
                      <a:pt x="3" y="1"/>
                      <a:pt x="1" y="2"/>
                    </a:cubicBezTo>
                    <a:cubicBezTo>
                      <a:pt x="0" y="3"/>
                      <a:pt x="1" y="6"/>
                      <a:pt x="2" y="6"/>
                    </a:cubicBezTo>
                    <a:cubicBezTo>
                      <a:pt x="4" y="6"/>
                      <a:pt x="4" y="8"/>
                      <a:pt x="5" y="9"/>
                    </a:cubicBezTo>
                    <a:cubicBezTo>
                      <a:pt x="5" y="10"/>
                      <a:pt x="6" y="10"/>
                      <a:pt x="7" y="8"/>
                    </a:cubicBezTo>
                    <a:cubicBezTo>
                      <a:pt x="8" y="6"/>
                      <a:pt x="10" y="8"/>
                      <a:pt x="11" y="5"/>
                    </a:cubicBezTo>
                    <a:cubicBezTo>
                      <a:pt x="11" y="4"/>
                      <a:pt x="12" y="3"/>
                      <a:pt x="13" y="3"/>
                    </a:cubicBezTo>
                    <a:cubicBezTo>
                      <a:pt x="14" y="3"/>
                      <a:pt x="14" y="2"/>
                      <a:pt x="15" y="3"/>
                    </a:cubicBezTo>
                    <a:cubicBezTo>
                      <a:pt x="16" y="3"/>
                      <a:pt x="17" y="4"/>
                      <a:pt x="19" y="3"/>
                    </a:cubicBezTo>
                    <a:cubicBezTo>
                      <a:pt x="19" y="3"/>
                      <a:pt x="20" y="2"/>
                      <a:pt x="18" y="2"/>
                    </a:cubicBezTo>
                    <a:close/>
                  </a:path>
                </a:pathLst>
              </a:custGeom>
              <a:solidFill>
                <a:srgbClr val="F0BDC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49" name="Freeform 463"/>
              <p:cNvSpPr>
                <a:spLocks/>
              </p:cNvSpPr>
              <p:nvPr/>
            </p:nvSpPr>
            <p:spPr bwMode="auto">
              <a:xfrm>
                <a:off x="2768" y="2015"/>
                <a:ext cx="153" cy="92"/>
              </a:xfrm>
              <a:custGeom>
                <a:avLst/>
                <a:gdLst>
                  <a:gd name="T0" fmla="*/ 148 w 65"/>
                  <a:gd name="T1" fmla="*/ 92 h 39"/>
                  <a:gd name="T2" fmla="*/ 141 w 65"/>
                  <a:gd name="T3" fmla="*/ 80 h 39"/>
                  <a:gd name="T4" fmla="*/ 129 w 65"/>
                  <a:gd name="T5" fmla="*/ 71 h 39"/>
                  <a:gd name="T6" fmla="*/ 120 w 65"/>
                  <a:gd name="T7" fmla="*/ 66 h 39"/>
                  <a:gd name="T8" fmla="*/ 104 w 65"/>
                  <a:gd name="T9" fmla="*/ 61 h 39"/>
                  <a:gd name="T10" fmla="*/ 97 w 65"/>
                  <a:gd name="T11" fmla="*/ 54 h 39"/>
                  <a:gd name="T12" fmla="*/ 89 w 65"/>
                  <a:gd name="T13" fmla="*/ 38 h 39"/>
                  <a:gd name="T14" fmla="*/ 80 w 65"/>
                  <a:gd name="T15" fmla="*/ 35 h 39"/>
                  <a:gd name="T16" fmla="*/ 66 w 65"/>
                  <a:gd name="T17" fmla="*/ 40 h 39"/>
                  <a:gd name="T18" fmla="*/ 54 w 65"/>
                  <a:gd name="T19" fmla="*/ 35 h 39"/>
                  <a:gd name="T20" fmla="*/ 28 w 65"/>
                  <a:gd name="T21" fmla="*/ 31 h 39"/>
                  <a:gd name="T22" fmla="*/ 12 w 65"/>
                  <a:gd name="T23" fmla="*/ 19 h 39"/>
                  <a:gd name="T24" fmla="*/ 0 w 65"/>
                  <a:gd name="T25" fmla="*/ 17 h 39"/>
                  <a:gd name="T26" fmla="*/ 26 w 65"/>
                  <a:gd name="T27" fmla="*/ 7 h 39"/>
                  <a:gd name="T28" fmla="*/ 45 w 65"/>
                  <a:gd name="T29" fmla="*/ 9 h 39"/>
                  <a:gd name="T30" fmla="*/ 54 w 65"/>
                  <a:gd name="T31" fmla="*/ 14 h 39"/>
                  <a:gd name="T32" fmla="*/ 54 w 65"/>
                  <a:gd name="T33" fmla="*/ 14 h 39"/>
                  <a:gd name="T34" fmla="*/ 61 w 65"/>
                  <a:gd name="T35" fmla="*/ 7 h 39"/>
                  <a:gd name="T36" fmla="*/ 75 w 65"/>
                  <a:gd name="T37" fmla="*/ 12 h 39"/>
                  <a:gd name="T38" fmla="*/ 80 w 65"/>
                  <a:gd name="T39" fmla="*/ 14 h 39"/>
                  <a:gd name="T40" fmla="*/ 87 w 65"/>
                  <a:gd name="T41" fmla="*/ 9 h 39"/>
                  <a:gd name="T42" fmla="*/ 92 w 65"/>
                  <a:gd name="T43" fmla="*/ 31 h 39"/>
                  <a:gd name="T44" fmla="*/ 97 w 65"/>
                  <a:gd name="T45" fmla="*/ 26 h 39"/>
                  <a:gd name="T46" fmla="*/ 106 w 65"/>
                  <a:gd name="T47" fmla="*/ 35 h 39"/>
                  <a:gd name="T48" fmla="*/ 111 w 65"/>
                  <a:gd name="T49" fmla="*/ 40 h 39"/>
                  <a:gd name="T50" fmla="*/ 115 w 65"/>
                  <a:gd name="T51" fmla="*/ 47 h 39"/>
                  <a:gd name="T52" fmla="*/ 127 w 65"/>
                  <a:gd name="T53" fmla="*/ 61 h 39"/>
                  <a:gd name="T54" fmla="*/ 141 w 65"/>
                  <a:gd name="T55" fmla="*/ 73 h 39"/>
                  <a:gd name="T56" fmla="*/ 146 w 65"/>
                  <a:gd name="T57" fmla="*/ 85 h 39"/>
                  <a:gd name="T58" fmla="*/ 148 w 65"/>
                  <a:gd name="T59" fmla="*/ 92 h 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5"/>
                  <a:gd name="T91" fmla="*/ 0 h 39"/>
                  <a:gd name="T92" fmla="*/ 65 w 65"/>
                  <a:gd name="T93" fmla="*/ 39 h 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5" h="39">
                    <a:moveTo>
                      <a:pt x="63" y="39"/>
                    </a:moveTo>
                    <a:cubicBezTo>
                      <a:pt x="60" y="38"/>
                      <a:pt x="63" y="36"/>
                      <a:pt x="60" y="34"/>
                    </a:cubicBezTo>
                    <a:cubicBezTo>
                      <a:pt x="58" y="33"/>
                      <a:pt x="57" y="34"/>
                      <a:pt x="55" y="30"/>
                    </a:cubicBezTo>
                    <a:cubicBezTo>
                      <a:pt x="54" y="28"/>
                      <a:pt x="51" y="30"/>
                      <a:pt x="51" y="28"/>
                    </a:cubicBezTo>
                    <a:cubicBezTo>
                      <a:pt x="46" y="30"/>
                      <a:pt x="47" y="26"/>
                      <a:pt x="44" y="26"/>
                    </a:cubicBezTo>
                    <a:cubicBezTo>
                      <a:pt x="42" y="26"/>
                      <a:pt x="41" y="25"/>
                      <a:pt x="41" y="23"/>
                    </a:cubicBezTo>
                    <a:cubicBezTo>
                      <a:pt x="39" y="21"/>
                      <a:pt x="41" y="18"/>
                      <a:pt x="38" y="16"/>
                    </a:cubicBezTo>
                    <a:cubicBezTo>
                      <a:pt x="37" y="15"/>
                      <a:pt x="34" y="18"/>
                      <a:pt x="34" y="15"/>
                    </a:cubicBezTo>
                    <a:cubicBezTo>
                      <a:pt x="31" y="16"/>
                      <a:pt x="31" y="19"/>
                      <a:pt x="28" y="17"/>
                    </a:cubicBezTo>
                    <a:cubicBezTo>
                      <a:pt x="29" y="14"/>
                      <a:pt x="24" y="17"/>
                      <a:pt x="23" y="15"/>
                    </a:cubicBezTo>
                    <a:cubicBezTo>
                      <a:pt x="18" y="8"/>
                      <a:pt x="18" y="15"/>
                      <a:pt x="12" y="13"/>
                    </a:cubicBezTo>
                    <a:cubicBezTo>
                      <a:pt x="8" y="11"/>
                      <a:pt x="9" y="6"/>
                      <a:pt x="5" y="8"/>
                    </a:cubicBezTo>
                    <a:cubicBezTo>
                      <a:pt x="3" y="7"/>
                      <a:pt x="1" y="7"/>
                      <a:pt x="0" y="7"/>
                    </a:cubicBezTo>
                    <a:cubicBezTo>
                      <a:pt x="3" y="3"/>
                      <a:pt x="8" y="1"/>
                      <a:pt x="11" y="3"/>
                    </a:cubicBezTo>
                    <a:cubicBezTo>
                      <a:pt x="15" y="6"/>
                      <a:pt x="15" y="3"/>
                      <a:pt x="19" y="4"/>
                    </a:cubicBezTo>
                    <a:cubicBezTo>
                      <a:pt x="23" y="3"/>
                      <a:pt x="16" y="9"/>
                      <a:pt x="23" y="6"/>
                    </a:cubicBezTo>
                    <a:cubicBezTo>
                      <a:pt x="23" y="6"/>
                      <a:pt x="23" y="6"/>
                      <a:pt x="23" y="6"/>
                    </a:cubicBezTo>
                    <a:cubicBezTo>
                      <a:pt x="26" y="5"/>
                      <a:pt x="23" y="4"/>
                      <a:pt x="26" y="3"/>
                    </a:cubicBezTo>
                    <a:cubicBezTo>
                      <a:pt x="26" y="3"/>
                      <a:pt x="33" y="0"/>
                      <a:pt x="32" y="5"/>
                    </a:cubicBezTo>
                    <a:cubicBezTo>
                      <a:pt x="32" y="7"/>
                      <a:pt x="34" y="8"/>
                      <a:pt x="34" y="6"/>
                    </a:cubicBezTo>
                    <a:cubicBezTo>
                      <a:pt x="35" y="4"/>
                      <a:pt x="36" y="3"/>
                      <a:pt x="37" y="4"/>
                    </a:cubicBezTo>
                    <a:cubicBezTo>
                      <a:pt x="41" y="8"/>
                      <a:pt x="38" y="10"/>
                      <a:pt x="39" y="13"/>
                    </a:cubicBezTo>
                    <a:cubicBezTo>
                      <a:pt x="40" y="14"/>
                      <a:pt x="40" y="11"/>
                      <a:pt x="41" y="11"/>
                    </a:cubicBezTo>
                    <a:cubicBezTo>
                      <a:pt x="43" y="12"/>
                      <a:pt x="44" y="13"/>
                      <a:pt x="45" y="15"/>
                    </a:cubicBezTo>
                    <a:cubicBezTo>
                      <a:pt x="45" y="20"/>
                      <a:pt x="46" y="20"/>
                      <a:pt x="47" y="17"/>
                    </a:cubicBezTo>
                    <a:cubicBezTo>
                      <a:pt x="48" y="15"/>
                      <a:pt x="50" y="17"/>
                      <a:pt x="49" y="20"/>
                    </a:cubicBezTo>
                    <a:cubicBezTo>
                      <a:pt x="48" y="21"/>
                      <a:pt x="51" y="27"/>
                      <a:pt x="54" y="26"/>
                    </a:cubicBezTo>
                    <a:cubicBezTo>
                      <a:pt x="58" y="26"/>
                      <a:pt x="58" y="31"/>
                      <a:pt x="60" y="31"/>
                    </a:cubicBezTo>
                    <a:cubicBezTo>
                      <a:pt x="62" y="31"/>
                      <a:pt x="62" y="33"/>
                      <a:pt x="62" y="36"/>
                    </a:cubicBezTo>
                    <a:cubicBezTo>
                      <a:pt x="62" y="38"/>
                      <a:pt x="65" y="39"/>
                      <a:pt x="63" y="39"/>
                    </a:cubicBezTo>
                    <a:close/>
                  </a:path>
                </a:pathLst>
              </a:custGeom>
              <a:solidFill>
                <a:srgbClr val="F7C1C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50" name="Freeform 464"/>
              <p:cNvSpPr>
                <a:spLocks/>
              </p:cNvSpPr>
              <p:nvPr/>
            </p:nvSpPr>
            <p:spPr bwMode="auto">
              <a:xfrm>
                <a:off x="2803" y="2022"/>
                <a:ext cx="29" cy="31"/>
              </a:xfrm>
              <a:custGeom>
                <a:avLst/>
                <a:gdLst>
                  <a:gd name="T0" fmla="*/ 17 w 12"/>
                  <a:gd name="T1" fmla="*/ 12 h 13"/>
                  <a:gd name="T2" fmla="*/ 7 w 12"/>
                  <a:gd name="T3" fmla="*/ 14 h 13"/>
                  <a:gd name="T4" fmla="*/ 12 w 12"/>
                  <a:gd name="T5" fmla="*/ 21 h 13"/>
                  <a:gd name="T6" fmla="*/ 24 w 12"/>
                  <a:gd name="T7" fmla="*/ 26 h 13"/>
                  <a:gd name="T8" fmla="*/ 24 w 12"/>
                  <a:gd name="T9" fmla="*/ 7 h 13"/>
                  <a:gd name="T10" fmla="*/ 17 w 12"/>
                  <a:gd name="T11" fmla="*/ 12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7" y="5"/>
                    </a:moveTo>
                    <a:cubicBezTo>
                      <a:pt x="6" y="5"/>
                      <a:pt x="5" y="5"/>
                      <a:pt x="3" y="6"/>
                    </a:cubicBezTo>
                    <a:cubicBezTo>
                      <a:pt x="0" y="8"/>
                      <a:pt x="4" y="9"/>
                      <a:pt x="5" y="9"/>
                    </a:cubicBezTo>
                    <a:cubicBezTo>
                      <a:pt x="8" y="9"/>
                      <a:pt x="8" y="13"/>
                      <a:pt x="10" y="11"/>
                    </a:cubicBezTo>
                    <a:cubicBezTo>
                      <a:pt x="12" y="8"/>
                      <a:pt x="12" y="0"/>
                      <a:pt x="10" y="3"/>
                    </a:cubicBezTo>
                    <a:cubicBezTo>
                      <a:pt x="9" y="4"/>
                      <a:pt x="8" y="5"/>
                      <a:pt x="7" y="5"/>
                    </a:cubicBezTo>
                    <a:close/>
                  </a:path>
                </a:pathLst>
              </a:custGeom>
              <a:solidFill>
                <a:srgbClr val="F2C6D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51" name="Freeform 465"/>
              <p:cNvSpPr>
                <a:spLocks/>
              </p:cNvSpPr>
              <p:nvPr/>
            </p:nvSpPr>
            <p:spPr bwMode="auto">
              <a:xfrm>
                <a:off x="2848" y="2044"/>
                <a:ext cx="21" cy="23"/>
              </a:xfrm>
              <a:custGeom>
                <a:avLst/>
                <a:gdLst>
                  <a:gd name="T0" fmla="*/ 16 w 9"/>
                  <a:gd name="T1" fmla="*/ 2 h 10"/>
                  <a:gd name="T2" fmla="*/ 9 w 9"/>
                  <a:gd name="T3" fmla="*/ 0 h 10"/>
                  <a:gd name="T4" fmla="*/ 5 w 9"/>
                  <a:gd name="T5" fmla="*/ 5 h 10"/>
                  <a:gd name="T6" fmla="*/ 7 w 9"/>
                  <a:gd name="T7" fmla="*/ 9 h 10"/>
                  <a:gd name="T8" fmla="*/ 14 w 9"/>
                  <a:gd name="T9" fmla="*/ 16 h 10"/>
                  <a:gd name="T10" fmla="*/ 21 w 9"/>
                  <a:gd name="T11" fmla="*/ 18 h 10"/>
                  <a:gd name="T12" fmla="*/ 21 w 9"/>
                  <a:gd name="T13" fmla="*/ 5 h 10"/>
                  <a:gd name="T14" fmla="*/ 16 w 9"/>
                  <a:gd name="T15" fmla="*/ 2 h 10"/>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0"/>
                  <a:gd name="T26" fmla="*/ 9 w 9"/>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0">
                    <a:moveTo>
                      <a:pt x="7" y="1"/>
                    </a:moveTo>
                    <a:cubicBezTo>
                      <a:pt x="6" y="3"/>
                      <a:pt x="5" y="2"/>
                      <a:pt x="4" y="0"/>
                    </a:cubicBezTo>
                    <a:cubicBezTo>
                      <a:pt x="4" y="0"/>
                      <a:pt x="3" y="0"/>
                      <a:pt x="2" y="2"/>
                    </a:cubicBezTo>
                    <a:cubicBezTo>
                      <a:pt x="0" y="4"/>
                      <a:pt x="1" y="4"/>
                      <a:pt x="3" y="4"/>
                    </a:cubicBezTo>
                    <a:cubicBezTo>
                      <a:pt x="4" y="3"/>
                      <a:pt x="6" y="5"/>
                      <a:pt x="6" y="7"/>
                    </a:cubicBezTo>
                    <a:cubicBezTo>
                      <a:pt x="6" y="10"/>
                      <a:pt x="9" y="9"/>
                      <a:pt x="9" y="8"/>
                    </a:cubicBezTo>
                    <a:cubicBezTo>
                      <a:pt x="9" y="6"/>
                      <a:pt x="9" y="4"/>
                      <a:pt x="9" y="2"/>
                    </a:cubicBezTo>
                    <a:cubicBezTo>
                      <a:pt x="8" y="0"/>
                      <a:pt x="7" y="0"/>
                      <a:pt x="7" y="1"/>
                    </a:cubicBezTo>
                    <a:close/>
                  </a:path>
                </a:pathLst>
              </a:custGeom>
              <a:solidFill>
                <a:srgbClr val="F2C6D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52" name="Freeform 466"/>
              <p:cNvSpPr>
                <a:spLocks/>
              </p:cNvSpPr>
              <p:nvPr/>
            </p:nvSpPr>
            <p:spPr bwMode="auto">
              <a:xfrm>
                <a:off x="2775" y="2020"/>
                <a:ext cx="21" cy="21"/>
              </a:xfrm>
              <a:custGeom>
                <a:avLst/>
                <a:gdLst>
                  <a:gd name="T0" fmla="*/ 14 w 9"/>
                  <a:gd name="T1" fmla="*/ 16 h 9"/>
                  <a:gd name="T2" fmla="*/ 7 w 9"/>
                  <a:gd name="T3" fmla="*/ 12 h 9"/>
                  <a:gd name="T4" fmla="*/ 5 w 9"/>
                  <a:gd name="T5" fmla="*/ 7 h 9"/>
                  <a:gd name="T6" fmla="*/ 16 w 9"/>
                  <a:gd name="T7" fmla="*/ 2 h 9"/>
                  <a:gd name="T8" fmla="*/ 21 w 9"/>
                  <a:gd name="T9" fmla="*/ 14 h 9"/>
                  <a:gd name="T10" fmla="*/ 14 w 9"/>
                  <a:gd name="T11" fmla="*/ 16 h 9"/>
                  <a:gd name="T12" fmla="*/ 0 60000 65536"/>
                  <a:gd name="T13" fmla="*/ 0 60000 65536"/>
                  <a:gd name="T14" fmla="*/ 0 60000 65536"/>
                  <a:gd name="T15" fmla="*/ 0 60000 65536"/>
                  <a:gd name="T16" fmla="*/ 0 60000 65536"/>
                  <a:gd name="T17" fmla="*/ 0 60000 65536"/>
                  <a:gd name="T18" fmla="*/ 0 w 9"/>
                  <a:gd name="T19" fmla="*/ 0 h 9"/>
                  <a:gd name="T20" fmla="*/ 9 w 9"/>
                  <a:gd name="T21" fmla="*/ 9 h 9"/>
                </a:gdLst>
                <a:ahLst/>
                <a:cxnLst>
                  <a:cxn ang="T12">
                    <a:pos x="T0" y="T1"/>
                  </a:cxn>
                  <a:cxn ang="T13">
                    <a:pos x="T2" y="T3"/>
                  </a:cxn>
                  <a:cxn ang="T14">
                    <a:pos x="T4" y="T5"/>
                  </a:cxn>
                  <a:cxn ang="T15">
                    <a:pos x="T6" y="T7"/>
                  </a:cxn>
                  <a:cxn ang="T16">
                    <a:pos x="T8" y="T9"/>
                  </a:cxn>
                  <a:cxn ang="T17">
                    <a:pos x="T10" y="T11"/>
                  </a:cxn>
                </a:cxnLst>
                <a:rect l="T18" t="T19" r="T20" b="T21"/>
                <a:pathLst>
                  <a:path w="9" h="9">
                    <a:moveTo>
                      <a:pt x="6" y="7"/>
                    </a:moveTo>
                    <a:cubicBezTo>
                      <a:pt x="4" y="5"/>
                      <a:pt x="4" y="4"/>
                      <a:pt x="3" y="5"/>
                    </a:cubicBezTo>
                    <a:cubicBezTo>
                      <a:pt x="2" y="5"/>
                      <a:pt x="0" y="5"/>
                      <a:pt x="2" y="3"/>
                    </a:cubicBezTo>
                    <a:cubicBezTo>
                      <a:pt x="3" y="1"/>
                      <a:pt x="5" y="0"/>
                      <a:pt x="7" y="1"/>
                    </a:cubicBezTo>
                    <a:cubicBezTo>
                      <a:pt x="8" y="2"/>
                      <a:pt x="9" y="5"/>
                      <a:pt x="9" y="6"/>
                    </a:cubicBezTo>
                    <a:cubicBezTo>
                      <a:pt x="9" y="9"/>
                      <a:pt x="8" y="9"/>
                      <a:pt x="6" y="7"/>
                    </a:cubicBezTo>
                    <a:close/>
                  </a:path>
                </a:pathLst>
              </a:custGeom>
              <a:solidFill>
                <a:srgbClr val="F2C6D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53" name="Freeform 467"/>
              <p:cNvSpPr>
                <a:spLocks/>
              </p:cNvSpPr>
              <p:nvPr/>
            </p:nvSpPr>
            <p:spPr bwMode="auto">
              <a:xfrm>
                <a:off x="2697" y="2015"/>
                <a:ext cx="31" cy="26"/>
              </a:xfrm>
              <a:custGeom>
                <a:avLst/>
                <a:gdLst>
                  <a:gd name="T0" fmla="*/ 12 w 13"/>
                  <a:gd name="T1" fmla="*/ 17 h 11"/>
                  <a:gd name="T2" fmla="*/ 7 w 13"/>
                  <a:gd name="T3" fmla="*/ 12 h 11"/>
                  <a:gd name="T4" fmla="*/ 5 w 13"/>
                  <a:gd name="T5" fmla="*/ 7 h 11"/>
                  <a:gd name="T6" fmla="*/ 17 w 13"/>
                  <a:gd name="T7" fmla="*/ 2 h 11"/>
                  <a:gd name="T8" fmla="*/ 29 w 13"/>
                  <a:gd name="T9" fmla="*/ 5 h 11"/>
                  <a:gd name="T10" fmla="*/ 12 w 13"/>
                  <a:gd name="T11" fmla="*/ 17 h 11"/>
                  <a:gd name="T12" fmla="*/ 0 60000 65536"/>
                  <a:gd name="T13" fmla="*/ 0 60000 65536"/>
                  <a:gd name="T14" fmla="*/ 0 60000 65536"/>
                  <a:gd name="T15" fmla="*/ 0 60000 65536"/>
                  <a:gd name="T16" fmla="*/ 0 60000 65536"/>
                  <a:gd name="T17" fmla="*/ 0 60000 65536"/>
                  <a:gd name="T18" fmla="*/ 0 w 13"/>
                  <a:gd name="T19" fmla="*/ 0 h 11"/>
                  <a:gd name="T20" fmla="*/ 13 w 1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3" h="11">
                    <a:moveTo>
                      <a:pt x="5" y="7"/>
                    </a:moveTo>
                    <a:cubicBezTo>
                      <a:pt x="4" y="7"/>
                      <a:pt x="4" y="6"/>
                      <a:pt x="3" y="5"/>
                    </a:cubicBezTo>
                    <a:cubicBezTo>
                      <a:pt x="2" y="5"/>
                      <a:pt x="0" y="4"/>
                      <a:pt x="2" y="3"/>
                    </a:cubicBezTo>
                    <a:cubicBezTo>
                      <a:pt x="4" y="1"/>
                      <a:pt x="6" y="1"/>
                      <a:pt x="7" y="1"/>
                    </a:cubicBezTo>
                    <a:cubicBezTo>
                      <a:pt x="13" y="0"/>
                      <a:pt x="13" y="1"/>
                      <a:pt x="12" y="2"/>
                    </a:cubicBezTo>
                    <a:cubicBezTo>
                      <a:pt x="8" y="5"/>
                      <a:pt x="6" y="11"/>
                      <a:pt x="5" y="7"/>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54" name="Freeform 468"/>
              <p:cNvSpPr>
                <a:spLocks/>
              </p:cNvSpPr>
              <p:nvPr/>
            </p:nvSpPr>
            <p:spPr bwMode="auto">
              <a:xfrm>
                <a:off x="2902" y="2004"/>
                <a:ext cx="130" cy="118"/>
              </a:xfrm>
              <a:custGeom>
                <a:avLst/>
                <a:gdLst>
                  <a:gd name="T0" fmla="*/ 118 w 55"/>
                  <a:gd name="T1" fmla="*/ 9 h 50"/>
                  <a:gd name="T2" fmla="*/ 118 w 55"/>
                  <a:gd name="T3" fmla="*/ 19 h 50"/>
                  <a:gd name="T4" fmla="*/ 116 w 55"/>
                  <a:gd name="T5" fmla="*/ 40 h 50"/>
                  <a:gd name="T6" fmla="*/ 111 w 55"/>
                  <a:gd name="T7" fmla="*/ 52 h 50"/>
                  <a:gd name="T8" fmla="*/ 102 w 55"/>
                  <a:gd name="T9" fmla="*/ 66 h 50"/>
                  <a:gd name="T10" fmla="*/ 95 w 55"/>
                  <a:gd name="T11" fmla="*/ 80 h 50"/>
                  <a:gd name="T12" fmla="*/ 83 w 55"/>
                  <a:gd name="T13" fmla="*/ 92 h 50"/>
                  <a:gd name="T14" fmla="*/ 64 w 55"/>
                  <a:gd name="T15" fmla="*/ 97 h 50"/>
                  <a:gd name="T16" fmla="*/ 54 w 55"/>
                  <a:gd name="T17" fmla="*/ 109 h 50"/>
                  <a:gd name="T18" fmla="*/ 47 w 55"/>
                  <a:gd name="T19" fmla="*/ 111 h 50"/>
                  <a:gd name="T20" fmla="*/ 43 w 55"/>
                  <a:gd name="T21" fmla="*/ 97 h 50"/>
                  <a:gd name="T22" fmla="*/ 40 w 55"/>
                  <a:gd name="T23" fmla="*/ 83 h 50"/>
                  <a:gd name="T24" fmla="*/ 19 w 55"/>
                  <a:gd name="T25" fmla="*/ 57 h 50"/>
                  <a:gd name="T26" fmla="*/ 28 w 55"/>
                  <a:gd name="T27" fmla="*/ 35 h 50"/>
                  <a:gd name="T28" fmla="*/ 43 w 55"/>
                  <a:gd name="T29" fmla="*/ 21 h 50"/>
                  <a:gd name="T30" fmla="*/ 69 w 55"/>
                  <a:gd name="T31" fmla="*/ 24 h 50"/>
                  <a:gd name="T32" fmla="*/ 83 w 55"/>
                  <a:gd name="T33" fmla="*/ 9 h 50"/>
                  <a:gd name="T34" fmla="*/ 109 w 55"/>
                  <a:gd name="T35" fmla="*/ 5 h 50"/>
                  <a:gd name="T36" fmla="*/ 121 w 55"/>
                  <a:gd name="T37" fmla="*/ 2 h 50"/>
                  <a:gd name="T38" fmla="*/ 125 w 55"/>
                  <a:gd name="T39" fmla="*/ 5 h 50"/>
                  <a:gd name="T40" fmla="*/ 118 w 55"/>
                  <a:gd name="T41" fmla="*/ 9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
                  <a:gd name="T64" fmla="*/ 0 h 50"/>
                  <a:gd name="T65" fmla="*/ 55 w 55"/>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 h="50">
                    <a:moveTo>
                      <a:pt x="50" y="4"/>
                    </a:moveTo>
                    <a:cubicBezTo>
                      <a:pt x="50" y="5"/>
                      <a:pt x="50" y="7"/>
                      <a:pt x="50" y="8"/>
                    </a:cubicBezTo>
                    <a:cubicBezTo>
                      <a:pt x="52" y="12"/>
                      <a:pt x="44" y="14"/>
                      <a:pt x="49" y="17"/>
                    </a:cubicBezTo>
                    <a:cubicBezTo>
                      <a:pt x="50" y="18"/>
                      <a:pt x="46" y="18"/>
                      <a:pt x="47" y="22"/>
                    </a:cubicBezTo>
                    <a:cubicBezTo>
                      <a:pt x="49" y="24"/>
                      <a:pt x="46" y="28"/>
                      <a:pt x="43" y="28"/>
                    </a:cubicBezTo>
                    <a:cubicBezTo>
                      <a:pt x="41" y="29"/>
                      <a:pt x="44" y="33"/>
                      <a:pt x="40" y="34"/>
                    </a:cubicBezTo>
                    <a:cubicBezTo>
                      <a:pt x="34" y="37"/>
                      <a:pt x="38" y="39"/>
                      <a:pt x="35" y="39"/>
                    </a:cubicBezTo>
                    <a:cubicBezTo>
                      <a:pt x="32" y="39"/>
                      <a:pt x="29" y="38"/>
                      <a:pt x="27" y="41"/>
                    </a:cubicBezTo>
                    <a:cubicBezTo>
                      <a:pt x="27" y="42"/>
                      <a:pt x="25" y="46"/>
                      <a:pt x="23" y="46"/>
                    </a:cubicBezTo>
                    <a:cubicBezTo>
                      <a:pt x="22" y="46"/>
                      <a:pt x="21" y="47"/>
                      <a:pt x="20" y="47"/>
                    </a:cubicBezTo>
                    <a:cubicBezTo>
                      <a:pt x="15" y="50"/>
                      <a:pt x="15" y="42"/>
                      <a:pt x="18" y="41"/>
                    </a:cubicBezTo>
                    <a:cubicBezTo>
                      <a:pt x="21" y="39"/>
                      <a:pt x="16" y="38"/>
                      <a:pt x="17" y="35"/>
                    </a:cubicBezTo>
                    <a:cubicBezTo>
                      <a:pt x="19" y="28"/>
                      <a:pt x="14" y="26"/>
                      <a:pt x="8" y="24"/>
                    </a:cubicBezTo>
                    <a:cubicBezTo>
                      <a:pt x="0" y="20"/>
                      <a:pt x="17" y="19"/>
                      <a:pt x="12" y="15"/>
                    </a:cubicBezTo>
                    <a:cubicBezTo>
                      <a:pt x="5" y="8"/>
                      <a:pt x="12" y="7"/>
                      <a:pt x="18" y="9"/>
                    </a:cubicBezTo>
                    <a:cubicBezTo>
                      <a:pt x="22" y="11"/>
                      <a:pt x="30" y="14"/>
                      <a:pt x="29" y="10"/>
                    </a:cubicBezTo>
                    <a:cubicBezTo>
                      <a:pt x="28" y="5"/>
                      <a:pt x="35" y="9"/>
                      <a:pt x="35" y="4"/>
                    </a:cubicBezTo>
                    <a:cubicBezTo>
                      <a:pt x="35" y="1"/>
                      <a:pt x="41" y="2"/>
                      <a:pt x="46" y="2"/>
                    </a:cubicBezTo>
                    <a:cubicBezTo>
                      <a:pt x="48" y="2"/>
                      <a:pt x="50" y="1"/>
                      <a:pt x="51" y="1"/>
                    </a:cubicBezTo>
                    <a:cubicBezTo>
                      <a:pt x="54" y="0"/>
                      <a:pt x="55" y="1"/>
                      <a:pt x="53" y="2"/>
                    </a:cubicBezTo>
                    <a:cubicBezTo>
                      <a:pt x="51" y="3"/>
                      <a:pt x="51" y="3"/>
                      <a:pt x="50" y="4"/>
                    </a:cubicBezTo>
                    <a:close/>
                  </a:path>
                </a:pathLst>
              </a:custGeom>
              <a:solidFill>
                <a:srgbClr val="F2C4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55" name="Freeform 469"/>
              <p:cNvSpPr>
                <a:spLocks/>
              </p:cNvSpPr>
              <p:nvPr/>
            </p:nvSpPr>
            <p:spPr bwMode="auto">
              <a:xfrm>
                <a:off x="2853" y="2018"/>
                <a:ext cx="85" cy="104"/>
              </a:xfrm>
              <a:custGeom>
                <a:avLst/>
                <a:gdLst>
                  <a:gd name="T0" fmla="*/ 83 w 36"/>
                  <a:gd name="T1" fmla="*/ 102 h 44"/>
                  <a:gd name="T2" fmla="*/ 85 w 36"/>
                  <a:gd name="T3" fmla="*/ 102 h 44"/>
                  <a:gd name="T4" fmla="*/ 80 w 36"/>
                  <a:gd name="T5" fmla="*/ 78 h 44"/>
                  <a:gd name="T6" fmla="*/ 66 w 36"/>
                  <a:gd name="T7" fmla="*/ 61 h 44"/>
                  <a:gd name="T8" fmla="*/ 52 w 36"/>
                  <a:gd name="T9" fmla="*/ 47 h 44"/>
                  <a:gd name="T10" fmla="*/ 45 w 36"/>
                  <a:gd name="T11" fmla="*/ 35 h 44"/>
                  <a:gd name="T12" fmla="*/ 43 w 36"/>
                  <a:gd name="T13" fmla="*/ 21 h 44"/>
                  <a:gd name="T14" fmla="*/ 28 w 36"/>
                  <a:gd name="T15" fmla="*/ 12 h 44"/>
                  <a:gd name="T16" fmla="*/ 17 w 36"/>
                  <a:gd name="T17" fmla="*/ 0 h 44"/>
                  <a:gd name="T18" fmla="*/ 7 w 36"/>
                  <a:gd name="T19" fmla="*/ 5 h 44"/>
                  <a:gd name="T20" fmla="*/ 17 w 36"/>
                  <a:gd name="T21" fmla="*/ 19 h 44"/>
                  <a:gd name="T22" fmla="*/ 33 w 36"/>
                  <a:gd name="T23" fmla="*/ 31 h 44"/>
                  <a:gd name="T24" fmla="*/ 45 w 36"/>
                  <a:gd name="T25" fmla="*/ 50 h 44"/>
                  <a:gd name="T26" fmla="*/ 61 w 36"/>
                  <a:gd name="T27" fmla="*/ 64 h 44"/>
                  <a:gd name="T28" fmla="*/ 76 w 36"/>
                  <a:gd name="T29" fmla="*/ 87 h 44"/>
                  <a:gd name="T30" fmla="*/ 83 w 36"/>
                  <a:gd name="T31" fmla="*/ 102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44"/>
                  <a:gd name="T50" fmla="*/ 36 w 36"/>
                  <a:gd name="T51" fmla="*/ 44 h 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44">
                    <a:moveTo>
                      <a:pt x="35" y="43"/>
                    </a:moveTo>
                    <a:cubicBezTo>
                      <a:pt x="35" y="44"/>
                      <a:pt x="36" y="43"/>
                      <a:pt x="36" y="43"/>
                    </a:cubicBezTo>
                    <a:cubicBezTo>
                      <a:pt x="35" y="40"/>
                      <a:pt x="34" y="36"/>
                      <a:pt x="34" y="33"/>
                    </a:cubicBezTo>
                    <a:cubicBezTo>
                      <a:pt x="34" y="29"/>
                      <a:pt x="30" y="27"/>
                      <a:pt x="28" y="26"/>
                    </a:cubicBezTo>
                    <a:cubicBezTo>
                      <a:pt x="25" y="24"/>
                      <a:pt x="26" y="22"/>
                      <a:pt x="22" y="20"/>
                    </a:cubicBezTo>
                    <a:cubicBezTo>
                      <a:pt x="20" y="19"/>
                      <a:pt x="17" y="16"/>
                      <a:pt x="19" y="15"/>
                    </a:cubicBezTo>
                    <a:cubicBezTo>
                      <a:pt x="21" y="13"/>
                      <a:pt x="15" y="10"/>
                      <a:pt x="18" y="9"/>
                    </a:cubicBezTo>
                    <a:cubicBezTo>
                      <a:pt x="22" y="8"/>
                      <a:pt x="18" y="6"/>
                      <a:pt x="12" y="5"/>
                    </a:cubicBezTo>
                    <a:cubicBezTo>
                      <a:pt x="9" y="5"/>
                      <a:pt x="11" y="1"/>
                      <a:pt x="7" y="0"/>
                    </a:cubicBezTo>
                    <a:cubicBezTo>
                      <a:pt x="6" y="0"/>
                      <a:pt x="0" y="0"/>
                      <a:pt x="3" y="2"/>
                    </a:cubicBezTo>
                    <a:cubicBezTo>
                      <a:pt x="5" y="4"/>
                      <a:pt x="4" y="7"/>
                      <a:pt x="7" y="8"/>
                    </a:cubicBezTo>
                    <a:cubicBezTo>
                      <a:pt x="9" y="10"/>
                      <a:pt x="10" y="12"/>
                      <a:pt x="14" y="13"/>
                    </a:cubicBezTo>
                    <a:cubicBezTo>
                      <a:pt x="16" y="13"/>
                      <a:pt x="17" y="18"/>
                      <a:pt x="19" y="21"/>
                    </a:cubicBezTo>
                    <a:cubicBezTo>
                      <a:pt x="20" y="22"/>
                      <a:pt x="24" y="26"/>
                      <a:pt x="26" y="27"/>
                    </a:cubicBezTo>
                    <a:cubicBezTo>
                      <a:pt x="28" y="27"/>
                      <a:pt x="27" y="32"/>
                      <a:pt x="32" y="37"/>
                    </a:cubicBezTo>
                    <a:cubicBezTo>
                      <a:pt x="34" y="39"/>
                      <a:pt x="35" y="41"/>
                      <a:pt x="35" y="43"/>
                    </a:cubicBezTo>
                    <a:close/>
                  </a:path>
                </a:pathLst>
              </a:custGeom>
              <a:solidFill>
                <a:srgbClr val="FAA5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56" name="Freeform 470"/>
              <p:cNvSpPr>
                <a:spLocks/>
              </p:cNvSpPr>
              <p:nvPr/>
            </p:nvSpPr>
            <p:spPr bwMode="auto">
              <a:xfrm>
                <a:off x="2992" y="1989"/>
                <a:ext cx="55" cy="17"/>
              </a:xfrm>
              <a:custGeom>
                <a:avLst/>
                <a:gdLst>
                  <a:gd name="T0" fmla="*/ 53 w 23"/>
                  <a:gd name="T1" fmla="*/ 2 h 7"/>
                  <a:gd name="T2" fmla="*/ 53 w 23"/>
                  <a:gd name="T3" fmla="*/ 5 h 7"/>
                  <a:gd name="T4" fmla="*/ 48 w 23"/>
                  <a:gd name="T5" fmla="*/ 12 h 7"/>
                  <a:gd name="T6" fmla="*/ 38 w 23"/>
                  <a:gd name="T7" fmla="*/ 12 h 7"/>
                  <a:gd name="T8" fmla="*/ 24 w 23"/>
                  <a:gd name="T9" fmla="*/ 7 h 7"/>
                  <a:gd name="T10" fmla="*/ 5 w 23"/>
                  <a:gd name="T11" fmla="*/ 7 h 7"/>
                  <a:gd name="T12" fmla="*/ 19 w 23"/>
                  <a:gd name="T13" fmla="*/ 0 h 7"/>
                  <a:gd name="T14" fmla="*/ 43 w 23"/>
                  <a:gd name="T15" fmla="*/ 0 h 7"/>
                  <a:gd name="T16" fmla="*/ 53 w 23"/>
                  <a:gd name="T17" fmla="*/ 2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7"/>
                  <a:gd name="T29" fmla="*/ 23 w 2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7">
                    <a:moveTo>
                      <a:pt x="22" y="1"/>
                    </a:moveTo>
                    <a:cubicBezTo>
                      <a:pt x="23" y="1"/>
                      <a:pt x="23" y="1"/>
                      <a:pt x="22" y="2"/>
                    </a:cubicBezTo>
                    <a:cubicBezTo>
                      <a:pt x="21" y="2"/>
                      <a:pt x="20" y="3"/>
                      <a:pt x="20" y="5"/>
                    </a:cubicBezTo>
                    <a:cubicBezTo>
                      <a:pt x="22" y="7"/>
                      <a:pt x="18" y="5"/>
                      <a:pt x="16" y="5"/>
                    </a:cubicBezTo>
                    <a:cubicBezTo>
                      <a:pt x="12" y="5"/>
                      <a:pt x="12" y="3"/>
                      <a:pt x="10" y="3"/>
                    </a:cubicBezTo>
                    <a:cubicBezTo>
                      <a:pt x="7" y="2"/>
                      <a:pt x="4" y="4"/>
                      <a:pt x="2" y="3"/>
                    </a:cubicBezTo>
                    <a:cubicBezTo>
                      <a:pt x="0" y="1"/>
                      <a:pt x="7" y="0"/>
                      <a:pt x="8" y="0"/>
                    </a:cubicBezTo>
                    <a:cubicBezTo>
                      <a:pt x="9" y="0"/>
                      <a:pt x="17" y="0"/>
                      <a:pt x="18" y="0"/>
                    </a:cubicBezTo>
                    <a:cubicBezTo>
                      <a:pt x="20" y="0"/>
                      <a:pt x="22" y="1"/>
                      <a:pt x="22" y="1"/>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57" name="Freeform 471"/>
              <p:cNvSpPr>
                <a:spLocks/>
              </p:cNvSpPr>
              <p:nvPr/>
            </p:nvSpPr>
            <p:spPr bwMode="auto">
              <a:xfrm>
                <a:off x="2976" y="2011"/>
                <a:ext cx="49" cy="35"/>
              </a:xfrm>
              <a:custGeom>
                <a:avLst/>
                <a:gdLst>
                  <a:gd name="T0" fmla="*/ 42 w 21"/>
                  <a:gd name="T1" fmla="*/ 0 h 15"/>
                  <a:gd name="T2" fmla="*/ 21 w 21"/>
                  <a:gd name="T3" fmla="*/ 5 h 15"/>
                  <a:gd name="T4" fmla="*/ 9 w 21"/>
                  <a:gd name="T5" fmla="*/ 12 h 15"/>
                  <a:gd name="T6" fmla="*/ 28 w 21"/>
                  <a:gd name="T7" fmla="*/ 35 h 15"/>
                  <a:gd name="T8" fmla="*/ 37 w 21"/>
                  <a:gd name="T9" fmla="*/ 30 h 15"/>
                  <a:gd name="T10" fmla="*/ 44 w 21"/>
                  <a:gd name="T11" fmla="*/ 14 h 15"/>
                  <a:gd name="T12" fmla="*/ 42 w 21"/>
                  <a:gd name="T13" fmla="*/ 0 h 15"/>
                  <a:gd name="T14" fmla="*/ 0 60000 65536"/>
                  <a:gd name="T15" fmla="*/ 0 60000 65536"/>
                  <a:gd name="T16" fmla="*/ 0 60000 65536"/>
                  <a:gd name="T17" fmla="*/ 0 60000 65536"/>
                  <a:gd name="T18" fmla="*/ 0 60000 65536"/>
                  <a:gd name="T19" fmla="*/ 0 60000 65536"/>
                  <a:gd name="T20" fmla="*/ 0 60000 65536"/>
                  <a:gd name="T21" fmla="*/ 0 w 21"/>
                  <a:gd name="T22" fmla="*/ 0 h 15"/>
                  <a:gd name="T23" fmla="*/ 21 w 21"/>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15">
                    <a:moveTo>
                      <a:pt x="18" y="0"/>
                    </a:moveTo>
                    <a:cubicBezTo>
                      <a:pt x="14" y="0"/>
                      <a:pt x="12" y="0"/>
                      <a:pt x="9" y="2"/>
                    </a:cubicBezTo>
                    <a:cubicBezTo>
                      <a:pt x="6" y="3"/>
                      <a:pt x="10" y="5"/>
                      <a:pt x="4" y="5"/>
                    </a:cubicBezTo>
                    <a:cubicBezTo>
                      <a:pt x="0" y="5"/>
                      <a:pt x="4" y="12"/>
                      <a:pt x="12" y="15"/>
                    </a:cubicBezTo>
                    <a:cubicBezTo>
                      <a:pt x="16" y="15"/>
                      <a:pt x="18" y="15"/>
                      <a:pt x="16" y="13"/>
                    </a:cubicBezTo>
                    <a:cubicBezTo>
                      <a:pt x="14" y="9"/>
                      <a:pt x="21" y="9"/>
                      <a:pt x="19" y="6"/>
                    </a:cubicBezTo>
                    <a:cubicBezTo>
                      <a:pt x="17" y="2"/>
                      <a:pt x="20" y="0"/>
                      <a:pt x="18" y="0"/>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58" name="Freeform 472"/>
              <p:cNvSpPr>
                <a:spLocks/>
              </p:cNvSpPr>
              <p:nvPr/>
            </p:nvSpPr>
            <p:spPr bwMode="auto">
              <a:xfrm>
                <a:off x="2940" y="2032"/>
                <a:ext cx="73" cy="80"/>
              </a:xfrm>
              <a:custGeom>
                <a:avLst/>
                <a:gdLst>
                  <a:gd name="T0" fmla="*/ 68 w 31"/>
                  <a:gd name="T1" fmla="*/ 31 h 34"/>
                  <a:gd name="T2" fmla="*/ 45 w 31"/>
                  <a:gd name="T3" fmla="*/ 26 h 34"/>
                  <a:gd name="T4" fmla="*/ 19 w 31"/>
                  <a:gd name="T5" fmla="*/ 5 h 34"/>
                  <a:gd name="T6" fmla="*/ 9 w 31"/>
                  <a:gd name="T7" fmla="*/ 12 h 34"/>
                  <a:gd name="T8" fmla="*/ 38 w 31"/>
                  <a:gd name="T9" fmla="*/ 42 h 34"/>
                  <a:gd name="T10" fmla="*/ 24 w 31"/>
                  <a:gd name="T11" fmla="*/ 42 h 34"/>
                  <a:gd name="T12" fmla="*/ 14 w 31"/>
                  <a:gd name="T13" fmla="*/ 64 h 34"/>
                  <a:gd name="T14" fmla="*/ 24 w 31"/>
                  <a:gd name="T15" fmla="*/ 73 h 34"/>
                  <a:gd name="T16" fmla="*/ 33 w 31"/>
                  <a:gd name="T17" fmla="*/ 61 h 34"/>
                  <a:gd name="T18" fmla="*/ 49 w 31"/>
                  <a:gd name="T19" fmla="*/ 56 h 34"/>
                  <a:gd name="T20" fmla="*/ 61 w 31"/>
                  <a:gd name="T21" fmla="*/ 45 h 34"/>
                  <a:gd name="T22" fmla="*/ 64 w 31"/>
                  <a:gd name="T23" fmla="*/ 38 h 34"/>
                  <a:gd name="T24" fmla="*/ 68 w 31"/>
                  <a:gd name="T25" fmla="*/ 31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34"/>
                  <a:gd name="T41" fmla="*/ 31 w 31"/>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34">
                    <a:moveTo>
                      <a:pt x="29" y="13"/>
                    </a:moveTo>
                    <a:cubicBezTo>
                      <a:pt x="24" y="13"/>
                      <a:pt x="23" y="13"/>
                      <a:pt x="19" y="11"/>
                    </a:cubicBezTo>
                    <a:cubicBezTo>
                      <a:pt x="15" y="8"/>
                      <a:pt x="14" y="5"/>
                      <a:pt x="8" y="2"/>
                    </a:cubicBezTo>
                    <a:cubicBezTo>
                      <a:pt x="5" y="0"/>
                      <a:pt x="0" y="0"/>
                      <a:pt x="4" y="5"/>
                    </a:cubicBezTo>
                    <a:cubicBezTo>
                      <a:pt x="6" y="7"/>
                      <a:pt x="16" y="15"/>
                      <a:pt x="16" y="18"/>
                    </a:cubicBezTo>
                    <a:cubicBezTo>
                      <a:pt x="16" y="21"/>
                      <a:pt x="10" y="14"/>
                      <a:pt x="10" y="18"/>
                    </a:cubicBezTo>
                    <a:cubicBezTo>
                      <a:pt x="11" y="23"/>
                      <a:pt x="5" y="18"/>
                      <a:pt x="6" y="27"/>
                    </a:cubicBezTo>
                    <a:cubicBezTo>
                      <a:pt x="6" y="29"/>
                      <a:pt x="8" y="34"/>
                      <a:pt x="10" y="31"/>
                    </a:cubicBezTo>
                    <a:cubicBezTo>
                      <a:pt x="10" y="30"/>
                      <a:pt x="10" y="26"/>
                      <a:pt x="14" y="26"/>
                    </a:cubicBezTo>
                    <a:cubicBezTo>
                      <a:pt x="17" y="25"/>
                      <a:pt x="20" y="27"/>
                      <a:pt x="21" y="24"/>
                    </a:cubicBezTo>
                    <a:cubicBezTo>
                      <a:pt x="21" y="22"/>
                      <a:pt x="26" y="23"/>
                      <a:pt x="26" y="19"/>
                    </a:cubicBezTo>
                    <a:cubicBezTo>
                      <a:pt x="26" y="17"/>
                      <a:pt x="26" y="16"/>
                      <a:pt x="27" y="16"/>
                    </a:cubicBezTo>
                    <a:cubicBezTo>
                      <a:pt x="29" y="15"/>
                      <a:pt x="31" y="14"/>
                      <a:pt x="29" y="13"/>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59" name="Freeform 473"/>
              <p:cNvSpPr>
                <a:spLocks/>
              </p:cNvSpPr>
              <p:nvPr/>
            </p:nvSpPr>
            <p:spPr bwMode="auto">
              <a:xfrm>
                <a:off x="3004" y="1989"/>
                <a:ext cx="38" cy="10"/>
              </a:xfrm>
              <a:custGeom>
                <a:avLst/>
                <a:gdLst>
                  <a:gd name="T0" fmla="*/ 38 w 16"/>
                  <a:gd name="T1" fmla="*/ 5 h 4"/>
                  <a:gd name="T2" fmla="*/ 33 w 16"/>
                  <a:gd name="T3" fmla="*/ 7 h 4"/>
                  <a:gd name="T4" fmla="*/ 31 w 16"/>
                  <a:gd name="T5" fmla="*/ 10 h 4"/>
                  <a:gd name="T6" fmla="*/ 21 w 16"/>
                  <a:gd name="T7" fmla="*/ 10 h 4"/>
                  <a:gd name="T8" fmla="*/ 12 w 16"/>
                  <a:gd name="T9" fmla="*/ 5 h 4"/>
                  <a:gd name="T10" fmla="*/ 5 w 16"/>
                  <a:gd name="T11" fmla="*/ 3 h 4"/>
                  <a:gd name="T12" fmla="*/ 26 w 16"/>
                  <a:gd name="T13" fmla="*/ 0 h 4"/>
                  <a:gd name="T14" fmla="*/ 36 w 16"/>
                  <a:gd name="T15" fmla="*/ 3 h 4"/>
                  <a:gd name="T16" fmla="*/ 38 w 16"/>
                  <a:gd name="T17" fmla="*/ 5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4"/>
                  <a:gd name="T29" fmla="*/ 16 w 16"/>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4">
                    <a:moveTo>
                      <a:pt x="16" y="2"/>
                    </a:moveTo>
                    <a:cubicBezTo>
                      <a:pt x="15" y="2"/>
                      <a:pt x="15" y="2"/>
                      <a:pt x="14" y="3"/>
                    </a:cubicBezTo>
                    <a:cubicBezTo>
                      <a:pt x="14" y="4"/>
                      <a:pt x="15" y="4"/>
                      <a:pt x="13" y="4"/>
                    </a:cubicBezTo>
                    <a:cubicBezTo>
                      <a:pt x="11" y="4"/>
                      <a:pt x="11" y="4"/>
                      <a:pt x="9" y="4"/>
                    </a:cubicBezTo>
                    <a:cubicBezTo>
                      <a:pt x="6" y="4"/>
                      <a:pt x="7" y="2"/>
                      <a:pt x="5" y="2"/>
                    </a:cubicBezTo>
                    <a:cubicBezTo>
                      <a:pt x="3" y="2"/>
                      <a:pt x="0" y="2"/>
                      <a:pt x="2" y="1"/>
                    </a:cubicBezTo>
                    <a:cubicBezTo>
                      <a:pt x="4" y="0"/>
                      <a:pt x="8" y="1"/>
                      <a:pt x="11" y="0"/>
                    </a:cubicBezTo>
                    <a:cubicBezTo>
                      <a:pt x="12" y="0"/>
                      <a:pt x="14" y="0"/>
                      <a:pt x="15" y="1"/>
                    </a:cubicBezTo>
                    <a:cubicBezTo>
                      <a:pt x="16" y="1"/>
                      <a:pt x="16" y="1"/>
                      <a:pt x="16" y="2"/>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60" name="Freeform 474"/>
              <p:cNvSpPr>
                <a:spLocks/>
              </p:cNvSpPr>
              <p:nvPr/>
            </p:nvSpPr>
            <p:spPr bwMode="auto">
              <a:xfrm>
                <a:off x="2865" y="2022"/>
                <a:ext cx="28" cy="31"/>
              </a:xfrm>
              <a:custGeom>
                <a:avLst/>
                <a:gdLst>
                  <a:gd name="T0" fmla="*/ 28 w 12"/>
                  <a:gd name="T1" fmla="*/ 26 h 13"/>
                  <a:gd name="T2" fmla="*/ 14 w 12"/>
                  <a:gd name="T3" fmla="*/ 14 h 13"/>
                  <a:gd name="T4" fmla="*/ 0 w 12"/>
                  <a:gd name="T5" fmla="*/ 2 h 13"/>
                  <a:gd name="T6" fmla="*/ 5 w 12"/>
                  <a:gd name="T7" fmla="*/ 12 h 13"/>
                  <a:gd name="T8" fmla="*/ 14 w 12"/>
                  <a:gd name="T9" fmla="*/ 21 h 13"/>
                  <a:gd name="T10" fmla="*/ 23 w 12"/>
                  <a:gd name="T11" fmla="*/ 24 h 13"/>
                  <a:gd name="T12" fmla="*/ 26 w 12"/>
                  <a:gd name="T13" fmla="*/ 31 h 13"/>
                  <a:gd name="T14" fmla="*/ 28 w 12"/>
                  <a:gd name="T15" fmla="*/ 26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12" y="11"/>
                    </a:moveTo>
                    <a:cubicBezTo>
                      <a:pt x="11" y="9"/>
                      <a:pt x="10" y="7"/>
                      <a:pt x="6" y="6"/>
                    </a:cubicBezTo>
                    <a:cubicBezTo>
                      <a:pt x="1" y="5"/>
                      <a:pt x="1" y="0"/>
                      <a:pt x="0" y="1"/>
                    </a:cubicBezTo>
                    <a:cubicBezTo>
                      <a:pt x="0" y="2"/>
                      <a:pt x="0" y="3"/>
                      <a:pt x="2" y="5"/>
                    </a:cubicBezTo>
                    <a:cubicBezTo>
                      <a:pt x="3" y="7"/>
                      <a:pt x="4" y="7"/>
                      <a:pt x="6" y="9"/>
                    </a:cubicBezTo>
                    <a:cubicBezTo>
                      <a:pt x="7" y="9"/>
                      <a:pt x="8" y="9"/>
                      <a:pt x="10" y="10"/>
                    </a:cubicBezTo>
                    <a:cubicBezTo>
                      <a:pt x="10" y="10"/>
                      <a:pt x="11" y="12"/>
                      <a:pt x="11" y="13"/>
                    </a:cubicBezTo>
                    <a:cubicBezTo>
                      <a:pt x="12" y="13"/>
                      <a:pt x="12" y="13"/>
                      <a:pt x="12" y="11"/>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61" name="Freeform 475"/>
              <p:cNvSpPr>
                <a:spLocks/>
              </p:cNvSpPr>
              <p:nvPr/>
            </p:nvSpPr>
            <p:spPr bwMode="auto">
              <a:xfrm>
                <a:off x="2895" y="2063"/>
                <a:ext cx="19" cy="18"/>
              </a:xfrm>
              <a:custGeom>
                <a:avLst/>
                <a:gdLst>
                  <a:gd name="T0" fmla="*/ 10 w 8"/>
                  <a:gd name="T1" fmla="*/ 5 h 8"/>
                  <a:gd name="T2" fmla="*/ 2 w 8"/>
                  <a:gd name="T3" fmla="*/ 0 h 8"/>
                  <a:gd name="T4" fmla="*/ 10 w 8"/>
                  <a:gd name="T5" fmla="*/ 9 h 8"/>
                  <a:gd name="T6" fmla="*/ 19 w 8"/>
                  <a:gd name="T7" fmla="*/ 13 h 8"/>
                  <a:gd name="T8" fmla="*/ 17 w 8"/>
                  <a:gd name="T9" fmla="*/ 11 h 8"/>
                  <a:gd name="T10" fmla="*/ 10 w 8"/>
                  <a:gd name="T11" fmla="*/ 5 h 8"/>
                  <a:gd name="T12" fmla="*/ 0 60000 65536"/>
                  <a:gd name="T13" fmla="*/ 0 60000 65536"/>
                  <a:gd name="T14" fmla="*/ 0 60000 65536"/>
                  <a:gd name="T15" fmla="*/ 0 60000 65536"/>
                  <a:gd name="T16" fmla="*/ 0 60000 65536"/>
                  <a:gd name="T17" fmla="*/ 0 60000 65536"/>
                  <a:gd name="T18" fmla="*/ 0 w 8"/>
                  <a:gd name="T19" fmla="*/ 0 h 8"/>
                  <a:gd name="T20" fmla="*/ 8 w 8"/>
                  <a:gd name="T21" fmla="*/ 8 h 8"/>
                </a:gdLst>
                <a:ahLst/>
                <a:cxnLst>
                  <a:cxn ang="T12">
                    <a:pos x="T0" y="T1"/>
                  </a:cxn>
                  <a:cxn ang="T13">
                    <a:pos x="T2" y="T3"/>
                  </a:cxn>
                  <a:cxn ang="T14">
                    <a:pos x="T4" y="T5"/>
                  </a:cxn>
                  <a:cxn ang="T15">
                    <a:pos x="T6" y="T7"/>
                  </a:cxn>
                  <a:cxn ang="T16">
                    <a:pos x="T8" y="T9"/>
                  </a:cxn>
                  <a:cxn ang="T17">
                    <a:pos x="T10" y="T11"/>
                  </a:cxn>
                </a:cxnLst>
                <a:rect l="T18" t="T19" r="T20" b="T21"/>
                <a:pathLst>
                  <a:path w="8" h="8">
                    <a:moveTo>
                      <a:pt x="4" y="2"/>
                    </a:moveTo>
                    <a:cubicBezTo>
                      <a:pt x="3" y="1"/>
                      <a:pt x="2" y="0"/>
                      <a:pt x="1" y="0"/>
                    </a:cubicBezTo>
                    <a:cubicBezTo>
                      <a:pt x="0" y="0"/>
                      <a:pt x="2" y="2"/>
                      <a:pt x="4" y="4"/>
                    </a:cubicBezTo>
                    <a:cubicBezTo>
                      <a:pt x="5" y="5"/>
                      <a:pt x="8" y="8"/>
                      <a:pt x="8" y="6"/>
                    </a:cubicBezTo>
                    <a:cubicBezTo>
                      <a:pt x="8" y="6"/>
                      <a:pt x="7" y="6"/>
                      <a:pt x="7" y="5"/>
                    </a:cubicBezTo>
                    <a:cubicBezTo>
                      <a:pt x="6" y="3"/>
                      <a:pt x="5" y="2"/>
                      <a:pt x="4" y="2"/>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62" name="Freeform 476"/>
              <p:cNvSpPr>
                <a:spLocks/>
              </p:cNvSpPr>
              <p:nvPr/>
            </p:nvSpPr>
            <p:spPr bwMode="auto">
              <a:xfrm>
                <a:off x="2919" y="2084"/>
                <a:ext cx="14" cy="28"/>
              </a:xfrm>
              <a:custGeom>
                <a:avLst/>
                <a:gdLst>
                  <a:gd name="T0" fmla="*/ 12 w 6"/>
                  <a:gd name="T1" fmla="*/ 19 h 12"/>
                  <a:gd name="T2" fmla="*/ 5 w 6"/>
                  <a:gd name="T3" fmla="*/ 5 h 12"/>
                  <a:gd name="T4" fmla="*/ 0 w 6"/>
                  <a:gd name="T5" fmla="*/ 5 h 12"/>
                  <a:gd name="T6" fmla="*/ 5 w 6"/>
                  <a:gd name="T7" fmla="*/ 16 h 12"/>
                  <a:gd name="T8" fmla="*/ 12 w 6"/>
                  <a:gd name="T9" fmla="*/ 23 h 12"/>
                  <a:gd name="T10" fmla="*/ 12 w 6"/>
                  <a:gd name="T11" fmla="*/ 19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5" y="8"/>
                    </a:moveTo>
                    <a:cubicBezTo>
                      <a:pt x="3" y="6"/>
                      <a:pt x="3" y="5"/>
                      <a:pt x="2" y="2"/>
                    </a:cubicBezTo>
                    <a:cubicBezTo>
                      <a:pt x="1" y="0"/>
                      <a:pt x="0" y="1"/>
                      <a:pt x="0" y="2"/>
                    </a:cubicBezTo>
                    <a:cubicBezTo>
                      <a:pt x="0" y="3"/>
                      <a:pt x="1" y="6"/>
                      <a:pt x="2" y="7"/>
                    </a:cubicBezTo>
                    <a:cubicBezTo>
                      <a:pt x="4" y="8"/>
                      <a:pt x="5" y="10"/>
                      <a:pt x="5" y="10"/>
                    </a:cubicBezTo>
                    <a:cubicBezTo>
                      <a:pt x="6" y="12"/>
                      <a:pt x="6" y="10"/>
                      <a:pt x="5" y="8"/>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63" name="Freeform 477"/>
              <p:cNvSpPr>
                <a:spLocks/>
              </p:cNvSpPr>
              <p:nvPr/>
            </p:nvSpPr>
            <p:spPr bwMode="auto">
              <a:xfrm>
                <a:off x="3044" y="1543"/>
                <a:ext cx="291" cy="413"/>
              </a:xfrm>
              <a:custGeom>
                <a:avLst/>
                <a:gdLst>
                  <a:gd name="T0" fmla="*/ 0 w 123"/>
                  <a:gd name="T1" fmla="*/ 399 h 175"/>
                  <a:gd name="T2" fmla="*/ 80 w 123"/>
                  <a:gd name="T3" fmla="*/ 241 h 175"/>
                  <a:gd name="T4" fmla="*/ 244 w 123"/>
                  <a:gd name="T5" fmla="*/ 31 h 175"/>
                  <a:gd name="T6" fmla="*/ 291 w 123"/>
                  <a:gd name="T7" fmla="*/ 0 h 175"/>
                  <a:gd name="T8" fmla="*/ 291 w 123"/>
                  <a:gd name="T9" fmla="*/ 208 h 175"/>
                  <a:gd name="T10" fmla="*/ 222 w 123"/>
                  <a:gd name="T11" fmla="*/ 288 h 175"/>
                  <a:gd name="T12" fmla="*/ 12 w 123"/>
                  <a:gd name="T13" fmla="*/ 411 h 175"/>
                  <a:gd name="T14" fmla="*/ 0 w 123"/>
                  <a:gd name="T15" fmla="*/ 399 h 175"/>
                  <a:gd name="T16" fmla="*/ 0 60000 65536"/>
                  <a:gd name="T17" fmla="*/ 0 60000 65536"/>
                  <a:gd name="T18" fmla="*/ 0 60000 65536"/>
                  <a:gd name="T19" fmla="*/ 0 60000 65536"/>
                  <a:gd name="T20" fmla="*/ 0 60000 65536"/>
                  <a:gd name="T21" fmla="*/ 0 60000 65536"/>
                  <a:gd name="T22" fmla="*/ 0 60000 65536"/>
                  <a:gd name="T23" fmla="*/ 0 60000 65536"/>
                  <a:gd name="T24" fmla="*/ 0 w 123"/>
                  <a:gd name="T25" fmla="*/ 0 h 175"/>
                  <a:gd name="T26" fmla="*/ 123 w 123"/>
                  <a:gd name="T27" fmla="*/ 175 h 1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3" h="175">
                    <a:moveTo>
                      <a:pt x="0" y="169"/>
                    </a:moveTo>
                    <a:cubicBezTo>
                      <a:pt x="3" y="144"/>
                      <a:pt x="13" y="115"/>
                      <a:pt x="34" y="102"/>
                    </a:cubicBezTo>
                    <a:cubicBezTo>
                      <a:pt x="69" y="79"/>
                      <a:pt x="77" y="33"/>
                      <a:pt x="103" y="13"/>
                    </a:cubicBezTo>
                    <a:cubicBezTo>
                      <a:pt x="109" y="9"/>
                      <a:pt x="116" y="4"/>
                      <a:pt x="123" y="0"/>
                    </a:cubicBezTo>
                    <a:cubicBezTo>
                      <a:pt x="123" y="88"/>
                      <a:pt x="123" y="88"/>
                      <a:pt x="123" y="88"/>
                    </a:cubicBezTo>
                    <a:cubicBezTo>
                      <a:pt x="115" y="101"/>
                      <a:pt x="105" y="112"/>
                      <a:pt x="94" y="122"/>
                    </a:cubicBezTo>
                    <a:cubicBezTo>
                      <a:pt x="60" y="152"/>
                      <a:pt x="20" y="159"/>
                      <a:pt x="5" y="174"/>
                    </a:cubicBezTo>
                    <a:cubicBezTo>
                      <a:pt x="1" y="175"/>
                      <a:pt x="0" y="174"/>
                      <a:pt x="0" y="169"/>
                    </a:cubicBezTo>
                    <a:close/>
                  </a:path>
                </a:pathLst>
              </a:custGeom>
              <a:solidFill>
                <a:srgbClr val="A3A35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64" name="Freeform 478"/>
              <p:cNvSpPr>
                <a:spLocks/>
              </p:cNvSpPr>
              <p:nvPr/>
            </p:nvSpPr>
            <p:spPr bwMode="auto">
              <a:xfrm>
                <a:off x="3044" y="1588"/>
                <a:ext cx="291" cy="368"/>
              </a:xfrm>
              <a:custGeom>
                <a:avLst/>
                <a:gdLst>
                  <a:gd name="T0" fmla="*/ 291 w 123"/>
                  <a:gd name="T1" fmla="*/ 31 h 156"/>
                  <a:gd name="T2" fmla="*/ 232 w 123"/>
                  <a:gd name="T3" fmla="*/ 134 h 156"/>
                  <a:gd name="T4" fmla="*/ 154 w 123"/>
                  <a:gd name="T5" fmla="*/ 222 h 156"/>
                  <a:gd name="T6" fmla="*/ 104 w 123"/>
                  <a:gd name="T7" fmla="*/ 276 h 156"/>
                  <a:gd name="T8" fmla="*/ 7 w 123"/>
                  <a:gd name="T9" fmla="*/ 368 h 156"/>
                  <a:gd name="T10" fmla="*/ 54 w 123"/>
                  <a:gd name="T11" fmla="*/ 250 h 156"/>
                  <a:gd name="T12" fmla="*/ 128 w 123"/>
                  <a:gd name="T13" fmla="*/ 208 h 156"/>
                  <a:gd name="T14" fmla="*/ 156 w 123"/>
                  <a:gd name="T15" fmla="*/ 160 h 156"/>
                  <a:gd name="T16" fmla="*/ 229 w 123"/>
                  <a:gd name="T17" fmla="*/ 71 h 156"/>
                  <a:gd name="T18" fmla="*/ 291 w 123"/>
                  <a:gd name="T19" fmla="*/ 0 h 156"/>
                  <a:gd name="T20" fmla="*/ 291 w 123"/>
                  <a:gd name="T21" fmla="*/ 31 h 1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3"/>
                  <a:gd name="T34" fmla="*/ 0 h 156"/>
                  <a:gd name="T35" fmla="*/ 123 w 123"/>
                  <a:gd name="T36" fmla="*/ 156 h 1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3" h="156">
                    <a:moveTo>
                      <a:pt x="123" y="13"/>
                    </a:moveTo>
                    <a:cubicBezTo>
                      <a:pt x="105" y="35"/>
                      <a:pt x="108" y="33"/>
                      <a:pt x="98" y="57"/>
                    </a:cubicBezTo>
                    <a:cubicBezTo>
                      <a:pt x="87" y="85"/>
                      <a:pt x="75" y="81"/>
                      <a:pt x="65" y="94"/>
                    </a:cubicBezTo>
                    <a:cubicBezTo>
                      <a:pt x="61" y="97"/>
                      <a:pt x="56" y="112"/>
                      <a:pt x="44" y="117"/>
                    </a:cubicBezTo>
                    <a:cubicBezTo>
                      <a:pt x="31" y="123"/>
                      <a:pt x="6" y="141"/>
                      <a:pt x="3" y="156"/>
                    </a:cubicBezTo>
                    <a:cubicBezTo>
                      <a:pt x="0" y="138"/>
                      <a:pt x="10" y="128"/>
                      <a:pt x="23" y="106"/>
                    </a:cubicBezTo>
                    <a:cubicBezTo>
                      <a:pt x="30" y="92"/>
                      <a:pt x="40" y="98"/>
                      <a:pt x="54" y="88"/>
                    </a:cubicBezTo>
                    <a:cubicBezTo>
                      <a:pt x="59" y="84"/>
                      <a:pt x="61" y="79"/>
                      <a:pt x="66" y="68"/>
                    </a:cubicBezTo>
                    <a:cubicBezTo>
                      <a:pt x="77" y="46"/>
                      <a:pt x="82" y="64"/>
                      <a:pt x="97" y="30"/>
                    </a:cubicBezTo>
                    <a:cubicBezTo>
                      <a:pt x="102" y="20"/>
                      <a:pt x="112" y="11"/>
                      <a:pt x="123" y="0"/>
                    </a:cubicBezTo>
                    <a:lnTo>
                      <a:pt x="123" y="13"/>
                    </a:lnTo>
                    <a:close/>
                  </a:path>
                </a:pathLst>
              </a:custGeom>
              <a:solidFill>
                <a:srgbClr val="9E9E5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65" name="Freeform 479"/>
              <p:cNvSpPr>
                <a:spLocks noEditPoints="1"/>
              </p:cNvSpPr>
              <p:nvPr/>
            </p:nvSpPr>
            <p:spPr bwMode="auto">
              <a:xfrm>
                <a:off x="3139" y="1543"/>
                <a:ext cx="196" cy="366"/>
              </a:xfrm>
              <a:custGeom>
                <a:avLst/>
                <a:gdLst>
                  <a:gd name="T0" fmla="*/ 92 w 83"/>
                  <a:gd name="T1" fmla="*/ 102 h 155"/>
                  <a:gd name="T2" fmla="*/ 149 w 83"/>
                  <a:gd name="T3" fmla="*/ 31 h 155"/>
                  <a:gd name="T4" fmla="*/ 196 w 83"/>
                  <a:gd name="T5" fmla="*/ 0 h 155"/>
                  <a:gd name="T6" fmla="*/ 196 w 83"/>
                  <a:gd name="T7" fmla="*/ 31 h 155"/>
                  <a:gd name="T8" fmla="*/ 144 w 83"/>
                  <a:gd name="T9" fmla="*/ 92 h 155"/>
                  <a:gd name="T10" fmla="*/ 106 w 83"/>
                  <a:gd name="T11" fmla="*/ 142 h 155"/>
                  <a:gd name="T12" fmla="*/ 80 w 83"/>
                  <a:gd name="T13" fmla="*/ 130 h 155"/>
                  <a:gd name="T14" fmla="*/ 92 w 83"/>
                  <a:gd name="T15" fmla="*/ 102 h 155"/>
                  <a:gd name="T16" fmla="*/ 196 w 83"/>
                  <a:gd name="T17" fmla="*/ 208 h 155"/>
                  <a:gd name="T18" fmla="*/ 196 w 83"/>
                  <a:gd name="T19" fmla="*/ 87 h 155"/>
                  <a:gd name="T20" fmla="*/ 165 w 83"/>
                  <a:gd name="T21" fmla="*/ 165 h 155"/>
                  <a:gd name="T22" fmla="*/ 104 w 83"/>
                  <a:gd name="T23" fmla="*/ 250 h 155"/>
                  <a:gd name="T24" fmla="*/ 45 w 83"/>
                  <a:gd name="T25" fmla="*/ 323 h 155"/>
                  <a:gd name="T26" fmla="*/ 0 w 83"/>
                  <a:gd name="T27" fmla="*/ 366 h 155"/>
                  <a:gd name="T28" fmla="*/ 128 w 83"/>
                  <a:gd name="T29" fmla="*/ 288 h 155"/>
                  <a:gd name="T30" fmla="*/ 196 w 83"/>
                  <a:gd name="T31" fmla="*/ 208 h 1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3"/>
                  <a:gd name="T49" fmla="*/ 0 h 155"/>
                  <a:gd name="T50" fmla="*/ 83 w 83"/>
                  <a:gd name="T51" fmla="*/ 155 h 1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3" h="155">
                    <a:moveTo>
                      <a:pt x="39" y="43"/>
                    </a:moveTo>
                    <a:cubicBezTo>
                      <a:pt x="46" y="31"/>
                      <a:pt x="53" y="20"/>
                      <a:pt x="63" y="13"/>
                    </a:cubicBezTo>
                    <a:cubicBezTo>
                      <a:pt x="69" y="9"/>
                      <a:pt x="76" y="4"/>
                      <a:pt x="83" y="0"/>
                    </a:cubicBezTo>
                    <a:cubicBezTo>
                      <a:pt x="83" y="13"/>
                      <a:pt x="83" y="13"/>
                      <a:pt x="83" y="13"/>
                    </a:cubicBezTo>
                    <a:cubicBezTo>
                      <a:pt x="75" y="20"/>
                      <a:pt x="65" y="32"/>
                      <a:pt x="61" y="39"/>
                    </a:cubicBezTo>
                    <a:cubicBezTo>
                      <a:pt x="57" y="47"/>
                      <a:pt x="50" y="51"/>
                      <a:pt x="45" y="60"/>
                    </a:cubicBezTo>
                    <a:cubicBezTo>
                      <a:pt x="39" y="72"/>
                      <a:pt x="25" y="72"/>
                      <a:pt x="34" y="55"/>
                    </a:cubicBezTo>
                    <a:cubicBezTo>
                      <a:pt x="37" y="49"/>
                      <a:pt x="38" y="48"/>
                      <a:pt x="39" y="43"/>
                    </a:cubicBezTo>
                    <a:close/>
                    <a:moveTo>
                      <a:pt x="83" y="88"/>
                    </a:moveTo>
                    <a:cubicBezTo>
                      <a:pt x="83" y="37"/>
                      <a:pt x="83" y="37"/>
                      <a:pt x="83" y="37"/>
                    </a:cubicBezTo>
                    <a:cubicBezTo>
                      <a:pt x="78" y="44"/>
                      <a:pt x="72" y="56"/>
                      <a:pt x="70" y="70"/>
                    </a:cubicBezTo>
                    <a:cubicBezTo>
                      <a:pt x="66" y="88"/>
                      <a:pt x="51" y="102"/>
                      <a:pt x="44" y="106"/>
                    </a:cubicBezTo>
                    <a:cubicBezTo>
                      <a:pt x="22" y="119"/>
                      <a:pt x="29" y="125"/>
                      <a:pt x="19" y="137"/>
                    </a:cubicBezTo>
                    <a:cubicBezTo>
                      <a:pt x="16" y="141"/>
                      <a:pt x="7" y="148"/>
                      <a:pt x="0" y="155"/>
                    </a:cubicBezTo>
                    <a:cubicBezTo>
                      <a:pt x="16" y="147"/>
                      <a:pt x="36" y="138"/>
                      <a:pt x="54" y="122"/>
                    </a:cubicBezTo>
                    <a:cubicBezTo>
                      <a:pt x="65" y="112"/>
                      <a:pt x="75" y="101"/>
                      <a:pt x="83" y="88"/>
                    </a:cubicBezTo>
                    <a:close/>
                  </a:path>
                </a:pathLst>
              </a:custGeom>
              <a:solidFill>
                <a:srgbClr val="A8A85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66" name="Freeform 480"/>
              <p:cNvSpPr>
                <a:spLocks/>
              </p:cNvSpPr>
              <p:nvPr/>
            </p:nvSpPr>
            <p:spPr bwMode="auto">
              <a:xfrm>
                <a:off x="3257" y="1600"/>
                <a:ext cx="78" cy="122"/>
              </a:xfrm>
              <a:custGeom>
                <a:avLst/>
                <a:gdLst>
                  <a:gd name="T0" fmla="*/ 78 w 33"/>
                  <a:gd name="T1" fmla="*/ 9 h 52"/>
                  <a:gd name="T2" fmla="*/ 12 w 33"/>
                  <a:gd name="T3" fmla="*/ 106 h 52"/>
                  <a:gd name="T4" fmla="*/ 12 w 33"/>
                  <a:gd name="T5" fmla="*/ 84 h 52"/>
                  <a:gd name="T6" fmla="*/ 78 w 33"/>
                  <a:gd name="T7" fmla="*/ 0 h 52"/>
                  <a:gd name="T8" fmla="*/ 78 w 33"/>
                  <a:gd name="T9" fmla="*/ 9 h 52"/>
                  <a:gd name="T10" fmla="*/ 0 60000 65536"/>
                  <a:gd name="T11" fmla="*/ 0 60000 65536"/>
                  <a:gd name="T12" fmla="*/ 0 60000 65536"/>
                  <a:gd name="T13" fmla="*/ 0 60000 65536"/>
                  <a:gd name="T14" fmla="*/ 0 60000 65536"/>
                  <a:gd name="T15" fmla="*/ 0 w 33"/>
                  <a:gd name="T16" fmla="*/ 0 h 52"/>
                  <a:gd name="T17" fmla="*/ 33 w 33"/>
                  <a:gd name="T18" fmla="*/ 52 h 52"/>
                </a:gdLst>
                <a:ahLst/>
                <a:cxnLst>
                  <a:cxn ang="T10">
                    <a:pos x="T0" y="T1"/>
                  </a:cxn>
                  <a:cxn ang="T11">
                    <a:pos x="T2" y="T3"/>
                  </a:cxn>
                  <a:cxn ang="T12">
                    <a:pos x="T4" y="T5"/>
                  </a:cxn>
                  <a:cxn ang="T13">
                    <a:pos x="T6" y="T7"/>
                  </a:cxn>
                  <a:cxn ang="T14">
                    <a:pos x="T8" y="T9"/>
                  </a:cxn>
                </a:cxnLst>
                <a:rect l="T15" t="T16" r="T17" b="T18"/>
                <a:pathLst>
                  <a:path w="33" h="52">
                    <a:moveTo>
                      <a:pt x="33" y="4"/>
                    </a:moveTo>
                    <a:cubicBezTo>
                      <a:pt x="23" y="16"/>
                      <a:pt x="13" y="26"/>
                      <a:pt x="5" y="45"/>
                    </a:cubicBezTo>
                    <a:cubicBezTo>
                      <a:pt x="1" y="52"/>
                      <a:pt x="0" y="46"/>
                      <a:pt x="5" y="36"/>
                    </a:cubicBezTo>
                    <a:cubicBezTo>
                      <a:pt x="15" y="15"/>
                      <a:pt x="21" y="12"/>
                      <a:pt x="33" y="0"/>
                    </a:cubicBezTo>
                    <a:lnTo>
                      <a:pt x="33" y="4"/>
                    </a:lnTo>
                    <a:close/>
                  </a:path>
                </a:pathLst>
              </a:custGeom>
              <a:solidFill>
                <a:srgbClr val="8F8F5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67" name="Freeform 481"/>
              <p:cNvSpPr>
                <a:spLocks/>
              </p:cNvSpPr>
              <p:nvPr/>
            </p:nvSpPr>
            <p:spPr bwMode="auto">
              <a:xfrm>
                <a:off x="3195" y="1706"/>
                <a:ext cx="62" cy="90"/>
              </a:xfrm>
              <a:custGeom>
                <a:avLst/>
                <a:gdLst>
                  <a:gd name="T0" fmla="*/ 50 w 26"/>
                  <a:gd name="T1" fmla="*/ 38 h 38"/>
                  <a:gd name="T2" fmla="*/ 19 w 26"/>
                  <a:gd name="T3" fmla="*/ 71 h 38"/>
                  <a:gd name="T4" fmla="*/ 7 w 26"/>
                  <a:gd name="T5" fmla="*/ 78 h 38"/>
                  <a:gd name="T6" fmla="*/ 50 w 26"/>
                  <a:gd name="T7" fmla="*/ 24 h 38"/>
                  <a:gd name="T8" fmla="*/ 50 w 26"/>
                  <a:gd name="T9" fmla="*/ 38 h 38"/>
                  <a:gd name="T10" fmla="*/ 0 60000 65536"/>
                  <a:gd name="T11" fmla="*/ 0 60000 65536"/>
                  <a:gd name="T12" fmla="*/ 0 60000 65536"/>
                  <a:gd name="T13" fmla="*/ 0 60000 65536"/>
                  <a:gd name="T14" fmla="*/ 0 60000 65536"/>
                  <a:gd name="T15" fmla="*/ 0 w 26"/>
                  <a:gd name="T16" fmla="*/ 0 h 38"/>
                  <a:gd name="T17" fmla="*/ 26 w 26"/>
                  <a:gd name="T18" fmla="*/ 38 h 38"/>
                </a:gdLst>
                <a:ahLst/>
                <a:cxnLst>
                  <a:cxn ang="T10">
                    <a:pos x="T0" y="T1"/>
                  </a:cxn>
                  <a:cxn ang="T11">
                    <a:pos x="T2" y="T3"/>
                  </a:cxn>
                  <a:cxn ang="T12">
                    <a:pos x="T4" y="T5"/>
                  </a:cxn>
                  <a:cxn ang="T13">
                    <a:pos x="T6" y="T7"/>
                  </a:cxn>
                  <a:cxn ang="T14">
                    <a:pos x="T8" y="T9"/>
                  </a:cxn>
                </a:cxnLst>
                <a:rect l="T15" t="T16" r="T17" b="T18"/>
                <a:pathLst>
                  <a:path w="26" h="38">
                    <a:moveTo>
                      <a:pt x="21" y="16"/>
                    </a:moveTo>
                    <a:cubicBezTo>
                      <a:pt x="13" y="30"/>
                      <a:pt x="13" y="18"/>
                      <a:pt x="8" y="30"/>
                    </a:cubicBezTo>
                    <a:cubicBezTo>
                      <a:pt x="7" y="31"/>
                      <a:pt x="0" y="38"/>
                      <a:pt x="3" y="33"/>
                    </a:cubicBezTo>
                    <a:cubicBezTo>
                      <a:pt x="10" y="16"/>
                      <a:pt x="16" y="21"/>
                      <a:pt x="21" y="10"/>
                    </a:cubicBezTo>
                    <a:cubicBezTo>
                      <a:pt x="25" y="0"/>
                      <a:pt x="26" y="8"/>
                      <a:pt x="21" y="16"/>
                    </a:cubicBezTo>
                    <a:close/>
                  </a:path>
                </a:pathLst>
              </a:custGeom>
              <a:solidFill>
                <a:srgbClr val="8F8F5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68" name="Freeform 482"/>
              <p:cNvSpPr>
                <a:spLocks/>
              </p:cNvSpPr>
              <p:nvPr/>
            </p:nvSpPr>
            <p:spPr bwMode="auto">
              <a:xfrm>
                <a:off x="3058" y="1781"/>
                <a:ext cx="142" cy="142"/>
              </a:xfrm>
              <a:custGeom>
                <a:avLst/>
                <a:gdLst>
                  <a:gd name="T0" fmla="*/ 130 w 60"/>
                  <a:gd name="T1" fmla="*/ 28 h 60"/>
                  <a:gd name="T2" fmla="*/ 71 w 60"/>
                  <a:gd name="T3" fmla="*/ 76 h 60"/>
                  <a:gd name="T4" fmla="*/ 17 w 60"/>
                  <a:gd name="T5" fmla="*/ 121 h 60"/>
                  <a:gd name="T6" fmla="*/ 9 w 60"/>
                  <a:gd name="T7" fmla="*/ 114 h 60"/>
                  <a:gd name="T8" fmla="*/ 69 w 60"/>
                  <a:gd name="T9" fmla="*/ 64 h 60"/>
                  <a:gd name="T10" fmla="*/ 128 w 60"/>
                  <a:gd name="T11" fmla="*/ 14 h 60"/>
                  <a:gd name="T12" fmla="*/ 130 w 60"/>
                  <a:gd name="T13" fmla="*/ 28 h 60"/>
                  <a:gd name="T14" fmla="*/ 0 60000 65536"/>
                  <a:gd name="T15" fmla="*/ 0 60000 65536"/>
                  <a:gd name="T16" fmla="*/ 0 60000 65536"/>
                  <a:gd name="T17" fmla="*/ 0 60000 65536"/>
                  <a:gd name="T18" fmla="*/ 0 60000 65536"/>
                  <a:gd name="T19" fmla="*/ 0 60000 65536"/>
                  <a:gd name="T20" fmla="*/ 0 60000 65536"/>
                  <a:gd name="T21" fmla="*/ 0 w 60"/>
                  <a:gd name="T22" fmla="*/ 0 h 60"/>
                  <a:gd name="T23" fmla="*/ 60 w 60"/>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60">
                    <a:moveTo>
                      <a:pt x="55" y="12"/>
                    </a:moveTo>
                    <a:cubicBezTo>
                      <a:pt x="48" y="23"/>
                      <a:pt x="47" y="29"/>
                      <a:pt x="30" y="32"/>
                    </a:cubicBezTo>
                    <a:cubicBezTo>
                      <a:pt x="22" y="33"/>
                      <a:pt x="17" y="39"/>
                      <a:pt x="7" y="51"/>
                    </a:cubicBezTo>
                    <a:cubicBezTo>
                      <a:pt x="1" y="60"/>
                      <a:pt x="0" y="57"/>
                      <a:pt x="4" y="48"/>
                    </a:cubicBezTo>
                    <a:cubicBezTo>
                      <a:pt x="8" y="39"/>
                      <a:pt x="15" y="29"/>
                      <a:pt x="29" y="27"/>
                    </a:cubicBezTo>
                    <a:cubicBezTo>
                      <a:pt x="46" y="25"/>
                      <a:pt x="52" y="10"/>
                      <a:pt x="54" y="6"/>
                    </a:cubicBezTo>
                    <a:cubicBezTo>
                      <a:pt x="58" y="0"/>
                      <a:pt x="60" y="4"/>
                      <a:pt x="55" y="12"/>
                    </a:cubicBezTo>
                    <a:close/>
                  </a:path>
                </a:pathLst>
              </a:custGeom>
              <a:solidFill>
                <a:srgbClr val="94945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69" name="Freeform 483"/>
              <p:cNvSpPr>
                <a:spLocks/>
              </p:cNvSpPr>
              <p:nvPr/>
            </p:nvSpPr>
            <p:spPr bwMode="auto">
              <a:xfrm>
                <a:off x="3195" y="1654"/>
                <a:ext cx="140" cy="198"/>
              </a:xfrm>
              <a:custGeom>
                <a:avLst/>
                <a:gdLst>
                  <a:gd name="T0" fmla="*/ 140 w 59"/>
                  <a:gd name="T1" fmla="*/ 78 h 84"/>
                  <a:gd name="T2" fmla="*/ 97 w 59"/>
                  <a:gd name="T3" fmla="*/ 130 h 84"/>
                  <a:gd name="T4" fmla="*/ 19 w 59"/>
                  <a:gd name="T5" fmla="*/ 191 h 84"/>
                  <a:gd name="T6" fmla="*/ 59 w 59"/>
                  <a:gd name="T7" fmla="*/ 134 h 84"/>
                  <a:gd name="T8" fmla="*/ 119 w 59"/>
                  <a:gd name="T9" fmla="*/ 52 h 84"/>
                  <a:gd name="T10" fmla="*/ 140 w 59"/>
                  <a:gd name="T11" fmla="*/ 0 h 84"/>
                  <a:gd name="T12" fmla="*/ 140 w 59"/>
                  <a:gd name="T13" fmla="*/ 78 h 84"/>
                  <a:gd name="T14" fmla="*/ 0 60000 65536"/>
                  <a:gd name="T15" fmla="*/ 0 60000 65536"/>
                  <a:gd name="T16" fmla="*/ 0 60000 65536"/>
                  <a:gd name="T17" fmla="*/ 0 60000 65536"/>
                  <a:gd name="T18" fmla="*/ 0 60000 65536"/>
                  <a:gd name="T19" fmla="*/ 0 60000 65536"/>
                  <a:gd name="T20" fmla="*/ 0 60000 65536"/>
                  <a:gd name="T21" fmla="*/ 0 w 59"/>
                  <a:gd name="T22" fmla="*/ 0 h 84"/>
                  <a:gd name="T23" fmla="*/ 59 w 59"/>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84">
                    <a:moveTo>
                      <a:pt x="59" y="33"/>
                    </a:moveTo>
                    <a:cubicBezTo>
                      <a:pt x="56" y="40"/>
                      <a:pt x="52" y="46"/>
                      <a:pt x="41" y="55"/>
                    </a:cubicBezTo>
                    <a:cubicBezTo>
                      <a:pt x="34" y="60"/>
                      <a:pt x="19" y="84"/>
                      <a:pt x="8" y="81"/>
                    </a:cubicBezTo>
                    <a:cubicBezTo>
                      <a:pt x="0" y="79"/>
                      <a:pt x="19" y="62"/>
                      <a:pt x="25" y="57"/>
                    </a:cubicBezTo>
                    <a:cubicBezTo>
                      <a:pt x="37" y="49"/>
                      <a:pt x="47" y="36"/>
                      <a:pt x="50" y="22"/>
                    </a:cubicBezTo>
                    <a:cubicBezTo>
                      <a:pt x="54" y="10"/>
                      <a:pt x="56" y="4"/>
                      <a:pt x="59" y="0"/>
                    </a:cubicBezTo>
                    <a:lnTo>
                      <a:pt x="59" y="33"/>
                    </a:lnTo>
                    <a:close/>
                  </a:path>
                </a:pathLst>
              </a:custGeom>
              <a:solidFill>
                <a:srgbClr val="B0AF5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70" name="Freeform 484"/>
              <p:cNvSpPr>
                <a:spLocks/>
              </p:cNvSpPr>
              <p:nvPr/>
            </p:nvSpPr>
            <p:spPr bwMode="auto">
              <a:xfrm>
                <a:off x="3226" y="1548"/>
                <a:ext cx="109" cy="153"/>
              </a:xfrm>
              <a:custGeom>
                <a:avLst/>
                <a:gdLst>
                  <a:gd name="T0" fmla="*/ 92 w 46"/>
                  <a:gd name="T1" fmla="*/ 26 h 65"/>
                  <a:gd name="T2" fmla="*/ 38 w 46"/>
                  <a:gd name="T3" fmla="*/ 94 h 65"/>
                  <a:gd name="T4" fmla="*/ 2 w 46"/>
                  <a:gd name="T5" fmla="*/ 134 h 65"/>
                  <a:gd name="T6" fmla="*/ 59 w 46"/>
                  <a:gd name="T7" fmla="*/ 31 h 65"/>
                  <a:gd name="T8" fmla="*/ 109 w 46"/>
                  <a:gd name="T9" fmla="*/ 0 h 65"/>
                  <a:gd name="T10" fmla="*/ 109 w 46"/>
                  <a:gd name="T11" fmla="*/ 14 h 65"/>
                  <a:gd name="T12" fmla="*/ 92 w 46"/>
                  <a:gd name="T13" fmla="*/ 26 h 65"/>
                  <a:gd name="T14" fmla="*/ 0 60000 65536"/>
                  <a:gd name="T15" fmla="*/ 0 60000 65536"/>
                  <a:gd name="T16" fmla="*/ 0 60000 65536"/>
                  <a:gd name="T17" fmla="*/ 0 60000 65536"/>
                  <a:gd name="T18" fmla="*/ 0 60000 65536"/>
                  <a:gd name="T19" fmla="*/ 0 60000 65536"/>
                  <a:gd name="T20" fmla="*/ 0 60000 65536"/>
                  <a:gd name="T21" fmla="*/ 0 w 46"/>
                  <a:gd name="T22" fmla="*/ 0 h 65"/>
                  <a:gd name="T23" fmla="*/ 46 w 46"/>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65">
                    <a:moveTo>
                      <a:pt x="39" y="11"/>
                    </a:moveTo>
                    <a:cubicBezTo>
                      <a:pt x="25" y="19"/>
                      <a:pt x="22" y="25"/>
                      <a:pt x="16" y="40"/>
                    </a:cubicBezTo>
                    <a:cubicBezTo>
                      <a:pt x="13" y="49"/>
                      <a:pt x="0" y="65"/>
                      <a:pt x="1" y="57"/>
                    </a:cubicBezTo>
                    <a:cubicBezTo>
                      <a:pt x="2" y="39"/>
                      <a:pt x="18" y="18"/>
                      <a:pt x="25" y="13"/>
                    </a:cubicBezTo>
                    <a:cubicBezTo>
                      <a:pt x="27" y="12"/>
                      <a:pt x="41" y="3"/>
                      <a:pt x="46" y="0"/>
                    </a:cubicBezTo>
                    <a:cubicBezTo>
                      <a:pt x="46" y="6"/>
                      <a:pt x="46" y="6"/>
                      <a:pt x="46" y="6"/>
                    </a:cubicBezTo>
                    <a:cubicBezTo>
                      <a:pt x="44" y="8"/>
                      <a:pt x="41" y="9"/>
                      <a:pt x="39" y="11"/>
                    </a:cubicBezTo>
                    <a:close/>
                  </a:path>
                </a:pathLst>
              </a:custGeom>
              <a:solidFill>
                <a:srgbClr val="B0B06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71" name="Freeform 485"/>
              <p:cNvSpPr>
                <a:spLocks/>
              </p:cNvSpPr>
              <p:nvPr/>
            </p:nvSpPr>
            <p:spPr bwMode="auto">
              <a:xfrm>
                <a:off x="2876" y="1191"/>
                <a:ext cx="97" cy="120"/>
              </a:xfrm>
              <a:custGeom>
                <a:avLst/>
                <a:gdLst>
                  <a:gd name="T0" fmla="*/ 59 w 41"/>
                  <a:gd name="T1" fmla="*/ 0 h 51"/>
                  <a:gd name="T2" fmla="*/ 90 w 41"/>
                  <a:gd name="T3" fmla="*/ 12 h 51"/>
                  <a:gd name="T4" fmla="*/ 85 w 41"/>
                  <a:gd name="T5" fmla="*/ 33 h 51"/>
                  <a:gd name="T6" fmla="*/ 83 w 41"/>
                  <a:gd name="T7" fmla="*/ 47 h 51"/>
                  <a:gd name="T8" fmla="*/ 59 w 41"/>
                  <a:gd name="T9" fmla="*/ 120 h 51"/>
                  <a:gd name="T10" fmla="*/ 59 w 41"/>
                  <a:gd name="T11" fmla="*/ 0 h 51"/>
                  <a:gd name="T12" fmla="*/ 0 60000 65536"/>
                  <a:gd name="T13" fmla="*/ 0 60000 65536"/>
                  <a:gd name="T14" fmla="*/ 0 60000 65536"/>
                  <a:gd name="T15" fmla="*/ 0 60000 65536"/>
                  <a:gd name="T16" fmla="*/ 0 60000 65536"/>
                  <a:gd name="T17" fmla="*/ 0 60000 65536"/>
                  <a:gd name="T18" fmla="*/ 0 w 41"/>
                  <a:gd name="T19" fmla="*/ 0 h 51"/>
                  <a:gd name="T20" fmla="*/ 41 w 41"/>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41" h="51">
                    <a:moveTo>
                      <a:pt x="25" y="0"/>
                    </a:moveTo>
                    <a:cubicBezTo>
                      <a:pt x="32" y="0"/>
                      <a:pt x="37" y="3"/>
                      <a:pt x="38" y="5"/>
                    </a:cubicBezTo>
                    <a:cubicBezTo>
                      <a:pt x="41" y="9"/>
                      <a:pt x="38" y="13"/>
                      <a:pt x="36" y="14"/>
                    </a:cubicBezTo>
                    <a:cubicBezTo>
                      <a:pt x="38" y="14"/>
                      <a:pt x="39" y="17"/>
                      <a:pt x="35" y="20"/>
                    </a:cubicBezTo>
                    <a:cubicBezTo>
                      <a:pt x="26" y="25"/>
                      <a:pt x="21" y="39"/>
                      <a:pt x="25" y="51"/>
                    </a:cubicBezTo>
                    <a:cubicBezTo>
                      <a:pt x="0" y="39"/>
                      <a:pt x="6" y="1"/>
                      <a:pt x="25" y="0"/>
                    </a:cubicBezTo>
                    <a:close/>
                  </a:path>
                </a:pathLst>
              </a:custGeom>
              <a:solidFill>
                <a:srgbClr val="C9BB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72" name="Freeform 486"/>
              <p:cNvSpPr>
                <a:spLocks/>
              </p:cNvSpPr>
              <p:nvPr/>
            </p:nvSpPr>
            <p:spPr bwMode="auto">
              <a:xfrm>
                <a:off x="2898" y="1191"/>
                <a:ext cx="75" cy="52"/>
              </a:xfrm>
              <a:custGeom>
                <a:avLst/>
                <a:gdLst>
                  <a:gd name="T0" fmla="*/ 38 w 32"/>
                  <a:gd name="T1" fmla="*/ 0 h 22"/>
                  <a:gd name="T2" fmla="*/ 68 w 32"/>
                  <a:gd name="T3" fmla="*/ 12 h 22"/>
                  <a:gd name="T4" fmla="*/ 63 w 32"/>
                  <a:gd name="T5" fmla="*/ 33 h 22"/>
                  <a:gd name="T6" fmla="*/ 7 w 32"/>
                  <a:gd name="T7" fmla="*/ 52 h 22"/>
                  <a:gd name="T8" fmla="*/ 38 w 32"/>
                  <a:gd name="T9" fmla="*/ 0 h 22"/>
                  <a:gd name="T10" fmla="*/ 0 60000 65536"/>
                  <a:gd name="T11" fmla="*/ 0 60000 65536"/>
                  <a:gd name="T12" fmla="*/ 0 60000 65536"/>
                  <a:gd name="T13" fmla="*/ 0 60000 65536"/>
                  <a:gd name="T14" fmla="*/ 0 60000 65536"/>
                  <a:gd name="T15" fmla="*/ 0 w 32"/>
                  <a:gd name="T16" fmla="*/ 0 h 22"/>
                  <a:gd name="T17" fmla="*/ 32 w 32"/>
                  <a:gd name="T18" fmla="*/ 22 h 22"/>
                </a:gdLst>
                <a:ahLst/>
                <a:cxnLst>
                  <a:cxn ang="T10">
                    <a:pos x="T0" y="T1"/>
                  </a:cxn>
                  <a:cxn ang="T11">
                    <a:pos x="T2" y="T3"/>
                  </a:cxn>
                  <a:cxn ang="T12">
                    <a:pos x="T4" y="T5"/>
                  </a:cxn>
                  <a:cxn ang="T13">
                    <a:pos x="T6" y="T7"/>
                  </a:cxn>
                  <a:cxn ang="T14">
                    <a:pos x="T8" y="T9"/>
                  </a:cxn>
                </a:cxnLst>
                <a:rect l="T15" t="T16" r="T17" b="T18"/>
                <a:pathLst>
                  <a:path w="32" h="22">
                    <a:moveTo>
                      <a:pt x="16" y="0"/>
                    </a:moveTo>
                    <a:cubicBezTo>
                      <a:pt x="23" y="0"/>
                      <a:pt x="28" y="3"/>
                      <a:pt x="29" y="5"/>
                    </a:cubicBezTo>
                    <a:cubicBezTo>
                      <a:pt x="32" y="9"/>
                      <a:pt x="29" y="13"/>
                      <a:pt x="27" y="14"/>
                    </a:cubicBezTo>
                    <a:cubicBezTo>
                      <a:pt x="14" y="14"/>
                      <a:pt x="12" y="20"/>
                      <a:pt x="3" y="22"/>
                    </a:cubicBezTo>
                    <a:cubicBezTo>
                      <a:pt x="0" y="14"/>
                      <a:pt x="5" y="0"/>
                      <a:pt x="16" y="0"/>
                    </a:cubicBezTo>
                    <a:close/>
                  </a:path>
                </a:pathLst>
              </a:custGeom>
              <a:solidFill>
                <a:srgbClr val="C9C5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73" name="Freeform 487"/>
              <p:cNvSpPr>
                <a:spLocks/>
              </p:cNvSpPr>
              <p:nvPr/>
            </p:nvSpPr>
            <p:spPr bwMode="auto">
              <a:xfrm>
                <a:off x="2893" y="1193"/>
                <a:ext cx="68" cy="59"/>
              </a:xfrm>
              <a:custGeom>
                <a:avLst/>
                <a:gdLst>
                  <a:gd name="T0" fmla="*/ 16 w 29"/>
                  <a:gd name="T1" fmla="*/ 17 h 25"/>
                  <a:gd name="T2" fmla="*/ 40 w 29"/>
                  <a:gd name="T3" fmla="*/ 0 h 25"/>
                  <a:gd name="T4" fmla="*/ 56 w 29"/>
                  <a:gd name="T5" fmla="*/ 14 h 25"/>
                  <a:gd name="T6" fmla="*/ 47 w 29"/>
                  <a:gd name="T7" fmla="*/ 26 h 25"/>
                  <a:gd name="T8" fmla="*/ 14 w 29"/>
                  <a:gd name="T9" fmla="*/ 52 h 25"/>
                  <a:gd name="T10" fmla="*/ 5 w 29"/>
                  <a:gd name="T11" fmla="*/ 50 h 25"/>
                  <a:gd name="T12" fmla="*/ 16 w 29"/>
                  <a:gd name="T13" fmla="*/ 17 h 25"/>
                  <a:gd name="T14" fmla="*/ 0 60000 65536"/>
                  <a:gd name="T15" fmla="*/ 0 60000 65536"/>
                  <a:gd name="T16" fmla="*/ 0 60000 65536"/>
                  <a:gd name="T17" fmla="*/ 0 60000 65536"/>
                  <a:gd name="T18" fmla="*/ 0 60000 65536"/>
                  <a:gd name="T19" fmla="*/ 0 60000 65536"/>
                  <a:gd name="T20" fmla="*/ 0 60000 65536"/>
                  <a:gd name="T21" fmla="*/ 0 w 29"/>
                  <a:gd name="T22" fmla="*/ 0 h 25"/>
                  <a:gd name="T23" fmla="*/ 29 w 2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25">
                    <a:moveTo>
                      <a:pt x="7" y="7"/>
                    </a:moveTo>
                    <a:cubicBezTo>
                      <a:pt x="9" y="4"/>
                      <a:pt x="13" y="0"/>
                      <a:pt x="17" y="0"/>
                    </a:cubicBezTo>
                    <a:cubicBezTo>
                      <a:pt x="26" y="0"/>
                      <a:pt x="29" y="3"/>
                      <a:pt x="24" y="6"/>
                    </a:cubicBezTo>
                    <a:cubicBezTo>
                      <a:pt x="22" y="7"/>
                      <a:pt x="26" y="10"/>
                      <a:pt x="20" y="11"/>
                    </a:cubicBezTo>
                    <a:cubicBezTo>
                      <a:pt x="10" y="15"/>
                      <a:pt x="8" y="19"/>
                      <a:pt x="6" y="22"/>
                    </a:cubicBezTo>
                    <a:cubicBezTo>
                      <a:pt x="4" y="23"/>
                      <a:pt x="3" y="25"/>
                      <a:pt x="2" y="21"/>
                    </a:cubicBezTo>
                    <a:cubicBezTo>
                      <a:pt x="0" y="14"/>
                      <a:pt x="3" y="11"/>
                      <a:pt x="7" y="7"/>
                    </a:cubicBezTo>
                    <a:close/>
                  </a:path>
                </a:pathLst>
              </a:custGeom>
              <a:solidFill>
                <a:srgbClr val="BFBC7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74" name="Freeform 488"/>
              <p:cNvSpPr>
                <a:spLocks/>
              </p:cNvSpPr>
              <p:nvPr/>
            </p:nvSpPr>
            <p:spPr bwMode="auto">
              <a:xfrm>
                <a:off x="2910" y="1226"/>
                <a:ext cx="51" cy="43"/>
              </a:xfrm>
              <a:custGeom>
                <a:avLst/>
                <a:gdLst>
                  <a:gd name="T0" fmla="*/ 14 w 22"/>
                  <a:gd name="T1" fmla="*/ 12 h 18"/>
                  <a:gd name="T2" fmla="*/ 35 w 22"/>
                  <a:gd name="T3" fmla="*/ 5 h 18"/>
                  <a:gd name="T4" fmla="*/ 46 w 22"/>
                  <a:gd name="T5" fmla="*/ 7 h 18"/>
                  <a:gd name="T6" fmla="*/ 26 w 22"/>
                  <a:gd name="T7" fmla="*/ 31 h 18"/>
                  <a:gd name="T8" fmla="*/ 12 w 22"/>
                  <a:gd name="T9" fmla="*/ 38 h 18"/>
                  <a:gd name="T10" fmla="*/ 14 w 22"/>
                  <a:gd name="T11" fmla="*/ 12 h 18"/>
                  <a:gd name="T12" fmla="*/ 0 60000 65536"/>
                  <a:gd name="T13" fmla="*/ 0 60000 65536"/>
                  <a:gd name="T14" fmla="*/ 0 60000 65536"/>
                  <a:gd name="T15" fmla="*/ 0 60000 65536"/>
                  <a:gd name="T16" fmla="*/ 0 60000 65536"/>
                  <a:gd name="T17" fmla="*/ 0 60000 65536"/>
                  <a:gd name="T18" fmla="*/ 0 w 22"/>
                  <a:gd name="T19" fmla="*/ 0 h 18"/>
                  <a:gd name="T20" fmla="*/ 22 w 2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2" h="18">
                    <a:moveTo>
                      <a:pt x="6" y="5"/>
                    </a:moveTo>
                    <a:cubicBezTo>
                      <a:pt x="10" y="1"/>
                      <a:pt x="17" y="0"/>
                      <a:pt x="15" y="2"/>
                    </a:cubicBezTo>
                    <a:cubicBezTo>
                      <a:pt x="19" y="0"/>
                      <a:pt x="22" y="0"/>
                      <a:pt x="20" y="3"/>
                    </a:cubicBezTo>
                    <a:cubicBezTo>
                      <a:pt x="19" y="4"/>
                      <a:pt x="14" y="7"/>
                      <a:pt x="11" y="13"/>
                    </a:cubicBezTo>
                    <a:cubicBezTo>
                      <a:pt x="11" y="15"/>
                      <a:pt x="9" y="18"/>
                      <a:pt x="5" y="16"/>
                    </a:cubicBezTo>
                    <a:cubicBezTo>
                      <a:pt x="2" y="14"/>
                      <a:pt x="0" y="10"/>
                      <a:pt x="6" y="5"/>
                    </a:cubicBezTo>
                    <a:close/>
                  </a:path>
                </a:pathLst>
              </a:custGeom>
              <a:solidFill>
                <a:srgbClr val="BFBC7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75" name="Freeform 489"/>
              <p:cNvSpPr>
                <a:spLocks/>
              </p:cNvSpPr>
              <p:nvPr/>
            </p:nvSpPr>
            <p:spPr bwMode="auto">
              <a:xfrm>
                <a:off x="2803" y="1191"/>
                <a:ext cx="241" cy="446"/>
              </a:xfrm>
              <a:custGeom>
                <a:avLst/>
                <a:gdLst>
                  <a:gd name="T0" fmla="*/ 95 w 102"/>
                  <a:gd name="T1" fmla="*/ 446 h 189"/>
                  <a:gd name="T2" fmla="*/ 187 w 102"/>
                  <a:gd name="T3" fmla="*/ 189 h 189"/>
                  <a:gd name="T4" fmla="*/ 130 w 102"/>
                  <a:gd name="T5" fmla="*/ 61 h 189"/>
                  <a:gd name="T6" fmla="*/ 132 w 102"/>
                  <a:gd name="T7" fmla="*/ 0 h 189"/>
                  <a:gd name="T8" fmla="*/ 73 w 102"/>
                  <a:gd name="T9" fmla="*/ 59 h 189"/>
                  <a:gd name="T10" fmla="*/ 80 w 102"/>
                  <a:gd name="T11" fmla="*/ 295 h 189"/>
                  <a:gd name="T12" fmla="*/ 95 w 102"/>
                  <a:gd name="T13" fmla="*/ 446 h 189"/>
                  <a:gd name="T14" fmla="*/ 0 60000 65536"/>
                  <a:gd name="T15" fmla="*/ 0 60000 65536"/>
                  <a:gd name="T16" fmla="*/ 0 60000 65536"/>
                  <a:gd name="T17" fmla="*/ 0 60000 65536"/>
                  <a:gd name="T18" fmla="*/ 0 60000 65536"/>
                  <a:gd name="T19" fmla="*/ 0 60000 65536"/>
                  <a:gd name="T20" fmla="*/ 0 60000 65536"/>
                  <a:gd name="T21" fmla="*/ 0 w 102"/>
                  <a:gd name="T22" fmla="*/ 0 h 189"/>
                  <a:gd name="T23" fmla="*/ 102 w 102"/>
                  <a:gd name="T24" fmla="*/ 189 h 1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189">
                    <a:moveTo>
                      <a:pt x="40" y="189"/>
                    </a:moveTo>
                    <a:cubicBezTo>
                      <a:pt x="102" y="135"/>
                      <a:pt x="57" y="119"/>
                      <a:pt x="79" y="80"/>
                    </a:cubicBezTo>
                    <a:cubicBezTo>
                      <a:pt x="93" y="55"/>
                      <a:pt x="71" y="35"/>
                      <a:pt x="55" y="26"/>
                    </a:cubicBezTo>
                    <a:cubicBezTo>
                      <a:pt x="45" y="21"/>
                      <a:pt x="45" y="3"/>
                      <a:pt x="56" y="0"/>
                    </a:cubicBezTo>
                    <a:cubicBezTo>
                      <a:pt x="37" y="2"/>
                      <a:pt x="30" y="15"/>
                      <a:pt x="31" y="25"/>
                    </a:cubicBezTo>
                    <a:cubicBezTo>
                      <a:pt x="0" y="45"/>
                      <a:pt x="48" y="97"/>
                      <a:pt x="34" y="125"/>
                    </a:cubicBezTo>
                    <a:cubicBezTo>
                      <a:pt x="22" y="149"/>
                      <a:pt x="36" y="181"/>
                      <a:pt x="40" y="189"/>
                    </a:cubicBezTo>
                    <a:close/>
                  </a:path>
                </a:pathLst>
              </a:custGeom>
              <a:solidFill>
                <a:srgbClr val="A3A35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76" name="Freeform 490"/>
              <p:cNvSpPr>
                <a:spLocks/>
              </p:cNvSpPr>
              <p:nvPr/>
            </p:nvSpPr>
            <p:spPr bwMode="auto">
              <a:xfrm>
                <a:off x="2846" y="1191"/>
                <a:ext cx="198" cy="446"/>
              </a:xfrm>
              <a:custGeom>
                <a:avLst/>
                <a:gdLst>
                  <a:gd name="T0" fmla="*/ 52 w 84"/>
                  <a:gd name="T1" fmla="*/ 446 h 189"/>
                  <a:gd name="T2" fmla="*/ 141 w 84"/>
                  <a:gd name="T3" fmla="*/ 189 h 189"/>
                  <a:gd name="T4" fmla="*/ 83 w 84"/>
                  <a:gd name="T5" fmla="*/ 61 h 189"/>
                  <a:gd name="T6" fmla="*/ 90 w 84"/>
                  <a:gd name="T7" fmla="*/ 0 h 189"/>
                  <a:gd name="T8" fmla="*/ 31 w 84"/>
                  <a:gd name="T9" fmla="*/ 59 h 189"/>
                  <a:gd name="T10" fmla="*/ 24 w 84"/>
                  <a:gd name="T11" fmla="*/ 321 h 189"/>
                  <a:gd name="T12" fmla="*/ 52 w 84"/>
                  <a:gd name="T13" fmla="*/ 446 h 189"/>
                  <a:gd name="T14" fmla="*/ 0 60000 65536"/>
                  <a:gd name="T15" fmla="*/ 0 60000 65536"/>
                  <a:gd name="T16" fmla="*/ 0 60000 65536"/>
                  <a:gd name="T17" fmla="*/ 0 60000 65536"/>
                  <a:gd name="T18" fmla="*/ 0 60000 65536"/>
                  <a:gd name="T19" fmla="*/ 0 60000 65536"/>
                  <a:gd name="T20" fmla="*/ 0 60000 65536"/>
                  <a:gd name="T21" fmla="*/ 0 w 84"/>
                  <a:gd name="T22" fmla="*/ 0 h 189"/>
                  <a:gd name="T23" fmla="*/ 84 w 84"/>
                  <a:gd name="T24" fmla="*/ 189 h 1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 h="189">
                    <a:moveTo>
                      <a:pt x="22" y="189"/>
                    </a:moveTo>
                    <a:cubicBezTo>
                      <a:pt x="84" y="135"/>
                      <a:pt x="38" y="119"/>
                      <a:pt x="60" y="80"/>
                    </a:cubicBezTo>
                    <a:cubicBezTo>
                      <a:pt x="74" y="55"/>
                      <a:pt x="52" y="35"/>
                      <a:pt x="35" y="26"/>
                    </a:cubicBezTo>
                    <a:cubicBezTo>
                      <a:pt x="26" y="22"/>
                      <a:pt x="26" y="1"/>
                      <a:pt x="38" y="0"/>
                    </a:cubicBezTo>
                    <a:cubicBezTo>
                      <a:pt x="17" y="1"/>
                      <a:pt x="12" y="16"/>
                      <a:pt x="13" y="25"/>
                    </a:cubicBezTo>
                    <a:cubicBezTo>
                      <a:pt x="4" y="53"/>
                      <a:pt x="26" y="105"/>
                      <a:pt x="10" y="136"/>
                    </a:cubicBezTo>
                    <a:cubicBezTo>
                      <a:pt x="0" y="154"/>
                      <a:pt x="18" y="181"/>
                      <a:pt x="22" y="189"/>
                    </a:cubicBezTo>
                    <a:close/>
                  </a:path>
                </a:pathLst>
              </a:custGeom>
              <a:solidFill>
                <a:srgbClr val="B5B46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77" name="Freeform 491"/>
              <p:cNvSpPr>
                <a:spLocks/>
              </p:cNvSpPr>
              <p:nvPr/>
            </p:nvSpPr>
            <p:spPr bwMode="auto">
              <a:xfrm>
                <a:off x="2799" y="1250"/>
                <a:ext cx="136" cy="387"/>
              </a:xfrm>
              <a:custGeom>
                <a:avLst/>
                <a:gdLst>
                  <a:gd name="T0" fmla="*/ 77 w 58"/>
                  <a:gd name="T1" fmla="*/ 0 h 164"/>
                  <a:gd name="T2" fmla="*/ 61 w 58"/>
                  <a:gd name="T3" fmla="*/ 250 h 164"/>
                  <a:gd name="T4" fmla="*/ 98 w 58"/>
                  <a:gd name="T5" fmla="*/ 387 h 164"/>
                  <a:gd name="T6" fmla="*/ 98 w 58"/>
                  <a:gd name="T7" fmla="*/ 387 h 164"/>
                  <a:gd name="T8" fmla="*/ 101 w 58"/>
                  <a:gd name="T9" fmla="*/ 363 h 164"/>
                  <a:gd name="T10" fmla="*/ 115 w 58"/>
                  <a:gd name="T11" fmla="*/ 229 h 164"/>
                  <a:gd name="T12" fmla="*/ 134 w 58"/>
                  <a:gd name="T13" fmla="*/ 146 h 164"/>
                  <a:gd name="T14" fmla="*/ 115 w 58"/>
                  <a:gd name="T15" fmla="*/ 76 h 164"/>
                  <a:gd name="T16" fmla="*/ 77 w 58"/>
                  <a:gd name="T17" fmla="*/ 0 h 1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164"/>
                  <a:gd name="T29" fmla="*/ 58 w 58"/>
                  <a:gd name="T30" fmla="*/ 164 h 1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164">
                    <a:moveTo>
                      <a:pt x="33" y="0"/>
                    </a:moveTo>
                    <a:cubicBezTo>
                      <a:pt x="0" y="21"/>
                      <a:pt x="42" y="74"/>
                      <a:pt x="26" y="106"/>
                    </a:cubicBezTo>
                    <a:cubicBezTo>
                      <a:pt x="17" y="123"/>
                      <a:pt x="38" y="156"/>
                      <a:pt x="42" y="164"/>
                    </a:cubicBezTo>
                    <a:cubicBezTo>
                      <a:pt x="42" y="164"/>
                      <a:pt x="42" y="164"/>
                      <a:pt x="42" y="164"/>
                    </a:cubicBezTo>
                    <a:cubicBezTo>
                      <a:pt x="42" y="161"/>
                      <a:pt x="42" y="160"/>
                      <a:pt x="43" y="154"/>
                    </a:cubicBezTo>
                    <a:cubicBezTo>
                      <a:pt x="49" y="134"/>
                      <a:pt x="40" y="120"/>
                      <a:pt x="49" y="97"/>
                    </a:cubicBezTo>
                    <a:cubicBezTo>
                      <a:pt x="54" y="86"/>
                      <a:pt x="56" y="74"/>
                      <a:pt x="57" y="62"/>
                    </a:cubicBezTo>
                    <a:cubicBezTo>
                      <a:pt x="58" y="52"/>
                      <a:pt x="55" y="41"/>
                      <a:pt x="49" y="32"/>
                    </a:cubicBezTo>
                    <a:cubicBezTo>
                      <a:pt x="40" y="19"/>
                      <a:pt x="35" y="12"/>
                      <a:pt x="33" y="0"/>
                    </a:cubicBezTo>
                    <a:close/>
                  </a:path>
                </a:pathLst>
              </a:custGeom>
              <a:solidFill>
                <a:srgbClr val="B4B26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78" name="Freeform 492"/>
              <p:cNvSpPr>
                <a:spLocks/>
              </p:cNvSpPr>
              <p:nvPr/>
            </p:nvSpPr>
            <p:spPr bwMode="auto">
              <a:xfrm>
                <a:off x="2874" y="1191"/>
                <a:ext cx="121" cy="279"/>
              </a:xfrm>
              <a:custGeom>
                <a:avLst/>
                <a:gdLst>
                  <a:gd name="T0" fmla="*/ 38 w 51"/>
                  <a:gd name="T1" fmla="*/ 12 h 118"/>
                  <a:gd name="T2" fmla="*/ 31 w 51"/>
                  <a:gd name="T3" fmla="*/ 43 h 118"/>
                  <a:gd name="T4" fmla="*/ 66 w 51"/>
                  <a:gd name="T5" fmla="*/ 99 h 118"/>
                  <a:gd name="T6" fmla="*/ 81 w 51"/>
                  <a:gd name="T7" fmla="*/ 109 h 118"/>
                  <a:gd name="T8" fmla="*/ 52 w 51"/>
                  <a:gd name="T9" fmla="*/ 76 h 118"/>
                  <a:gd name="T10" fmla="*/ 74 w 51"/>
                  <a:gd name="T11" fmla="*/ 78 h 118"/>
                  <a:gd name="T12" fmla="*/ 119 w 51"/>
                  <a:gd name="T13" fmla="*/ 158 h 118"/>
                  <a:gd name="T14" fmla="*/ 83 w 51"/>
                  <a:gd name="T15" fmla="*/ 253 h 118"/>
                  <a:gd name="T16" fmla="*/ 62 w 51"/>
                  <a:gd name="T17" fmla="*/ 258 h 118"/>
                  <a:gd name="T18" fmla="*/ 69 w 51"/>
                  <a:gd name="T19" fmla="*/ 215 h 118"/>
                  <a:gd name="T20" fmla="*/ 64 w 51"/>
                  <a:gd name="T21" fmla="*/ 137 h 118"/>
                  <a:gd name="T22" fmla="*/ 5 w 51"/>
                  <a:gd name="T23" fmla="*/ 45 h 118"/>
                  <a:gd name="T24" fmla="*/ 38 w 51"/>
                  <a:gd name="T25" fmla="*/ 12 h 1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
                  <a:gd name="T40" fmla="*/ 0 h 118"/>
                  <a:gd name="T41" fmla="*/ 51 w 51"/>
                  <a:gd name="T42" fmla="*/ 118 h 1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 h="118">
                    <a:moveTo>
                      <a:pt x="16" y="5"/>
                    </a:moveTo>
                    <a:cubicBezTo>
                      <a:pt x="15" y="6"/>
                      <a:pt x="12" y="8"/>
                      <a:pt x="13" y="18"/>
                    </a:cubicBezTo>
                    <a:cubicBezTo>
                      <a:pt x="14" y="27"/>
                      <a:pt x="22" y="36"/>
                      <a:pt x="28" y="42"/>
                    </a:cubicBezTo>
                    <a:cubicBezTo>
                      <a:pt x="33" y="46"/>
                      <a:pt x="37" y="53"/>
                      <a:pt x="34" y="46"/>
                    </a:cubicBezTo>
                    <a:cubicBezTo>
                      <a:pt x="32" y="42"/>
                      <a:pt x="24" y="34"/>
                      <a:pt x="22" y="32"/>
                    </a:cubicBezTo>
                    <a:cubicBezTo>
                      <a:pt x="17" y="27"/>
                      <a:pt x="26" y="29"/>
                      <a:pt x="31" y="33"/>
                    </a:cubicBezTo>
                    <a:cubicBezTo>
                      <a:pt x="44" y="43"/>
                      <a:pt x="50" y="54"/>
                      <a:pt x="50" y="67"/>
                    </a:cubicBezTo>
                    <a:cubicBezTo>
                      <a:pt x="51" y="74"/>
                      <a:pt x="36" y="91"/>
                      <a:pt x="35" y="107"/>
                    </a:cubicBezTo>
                    <a:cubicBezTo>
                      <a:pt x="34" y="115"/>
                      <a:pt x="26" y="118"/>
                      <a:pt x="26" y="109"/>
                    </a:cubicBezTo>
                    <a:cubicBezTo>
                      <a:pt x="26" y="104"/>
                      <a:pt x="28" y="93"/>
                      <a:pt x="29" y="91"/>
                    </a:cubicBezTo>
                    <a:cubicBezTo>
                      <a:pt x="34" y="76"/>
                      <a:pt x="35" y="70"/>
                      <a:pt x="27" y="58"/>
                    </a:cubicBezTo>
                    <a:cubicBezTo>
                      <a:pt x="17" y="42"/>
                      <a:pt x="0" y="32"/>
                      <a:pt x="2" y="19"/>
                    </a:cubicBezTo>
                    <a:cubicBezTo>
                      <a:pt x="3" y="5"/>
                      <a:pt x="21" y="0"/>
                      <a:pt x="16" y="5"/>
                    </a:cubicBezTo>
                    <a:close/>
                  </a:path>
                </a:pathLst>
              </a:custGeom>
              <a:solidFill>
                <a:srgbClr val="BDBC6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79" name="Freeform 493"/>
              <p:cNvSpPr>
                <a:spLocks/>
              </p:cNvSpPr>
              <p:nvPr/>
            </p:nvSpPr>
            <p:spPr bwMode="auto">
              <a:xfrm>
                <a:off x="2836" y="1252"/>
                <a:ext cx="107" cy="281"/>
              </a:xfrm>
              <a:custGeom>
                <a:avLst/>
                <a:gdLst>
                  <a:gd name="T0" fmla="*/ 43 w 45"/>
                  <a:gd name="T1" fmla="*/ 28 h 119"/>
                  <a:gd name="T2" fmla="*/ 48 w 45"/>
                  <a:gd name="T3" fmla="*/ 68 h 119"/>
                  <a:gd name="T4" fmla="*/ 67 w 45"/>
                  <a:gd name="T5" fmla="*/ 142 h 119"/>
                  <a:gd name="T6" fmla="*/ 74 w 45"/>
                  <a:gd name="T7" fmla="*/ 194 h 119"/>
                  <a:gd name="T8" fmla="*/ 67 w 45"/>
                  <a:gd name="T9" fmla="*/ 248 h 119"/>
                  <a:gd name="T10" fmla="*/ 40 w 45"/>
                  <a:gd name="T11" fmla="*/ 257 h 119"/>
                  <a:gd name="T12" fmla="*/ 33 w 45"/>
                  <a:gd name="T13" fmla="*/ 238 h 119"/>
                  <a:gd name="T14" fmla="*/ 45 w 45"/>
                  <a:gd name="T15" fmla="*/ 179 h 119"/>
                  <a:gd name="T16" fmla="*/ 14 w 45"/>
                  <a:gd name="T17" fmla="*/ 35 h 119"/>
                  <a:gd name="T18" fmla="*/ 43 w 45"/>
                  <a:gd name="T19" fmla="*/ 28 h 1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
                  <a:gd name="T31" fmla="*/ 0 h 119"/>
                  <a:gd name="T32" fmla="*/ 45 w 45"/>
                  <a:gd name="T33" fmla="*/ 119 h 1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 h="119">
                    <a:moveTo>
                      <a:pt x="18" y="12"/>
                    </a:moveTo>
                    <a:cubicBezTo>
                      <a:pt x="17" y="18"/>
                      <a:pt x="17" y="32"/>
                      <a:pt x="20" y="29"/>
                    </a:cubicBezTo>
                    <a:cubicBezTo>
                      <a:pt x="27" y="20"/>
                      <a:pt x="45" y="65"/>
                      <a:pt x="28" y="60"/>
                    </a:cubicBezTo>
                    <a:cubicBezTo>
                      <a:pt x="24" y="59"/>
                      <a:pt x="31" y="73"/>
                      <a:pt x="31" y="82"/>
                    </a:cubicBezTo>
                    <a:cubicBezTo>
                      <a:pt x="32" y="90"/>
                      <a:pt x="29" y="95"/>
                      <a:pt x="28" y="105"/>
                    </a:cubicBezTo>
                    <a:cubicBezTo>
                      <a:pt x="27" y="111"/>
                      <a:pt x="20" y="104"/>
                      <a:pt x="17" y="109"/>
                    </a:cubicBezTo>
                    <a:cubicBezTo>
                      <a:pt x="13" y="118"/>
                      <a:pt x="5" y="119"/>
                      <a:pt x="14" y="101"/>
                    </a:cubicBezTo>
                    <a:cubicBezTo>
                      <a:pt x="18" y="92"/>
                      <a:pt x="19" y="87"/>
                      <a:pt x="19" y="76"/>
                    </a:cubicBezTo>
                    <a:cubicBezTo>
                      <a:pt x="19" y="56"/>
                      <a:pt x="0" y="35"/>
                      <a:pt x="6" y="15"/>
                    </a:cubicBezTo>
                    <a:cubicBezTo>
                      <a:pt x="10" y="0"/>
                      <a:pt x="18" y="4"/>
                      <a:pt x="18" y="12"/>
                    </a:cubicBezTo>
                    <a:close/>
                  </a:path>
                </a:pathLst>
              </a:custGeom>
              <a:solidFill>
                <a:srgbClr val="B8B76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80" name="Freeform 494"/>
              <p:cNvSpPr>
                <a:spLocks/>
              </p:cNvSpPr>
              <p:nvPr/>
            </p:nvSpPr>
            <p:spPr bwMode="auto">
              <a:xfrm>
                <a:off x="2843" y="1266"/>
                <a:ext cx="57" cy="163"/>
              </a:xfrm>
              <a:custGeom>
                <a:avLst/>
                <a:gdLst>
                  <a:gd name="T0" fmla="*/ 24 w 24"/>
                  <a:gd name="T1" fmla="*/ 14 h 69"/>
                  <a:gd name="T2" fmla="*/ 26 w 24"/>
                  <a:gd name="T3" fmla="*/ 33 h 69"/>
                  <a:gd name="T4" fmla="*/ 36 w 24"/>
                  <a:gd name="T5" fmla="*/ 78 h 69"/>
                  <a:gd name="T6" fmla="*/ 48 w 24"/>
                  <a:gd name="T7" fmla="*/ 118 h 69"/>
                  <a:gd name="T8" fmla="*/ 38 w 24"/>
                  <a:gd name="T9" fmla="*/ 132 h 69"/>
                  <a:gd name="T10" fmla="*/ 5 w 24"/>
                  <a:gd name="T11" fmla="*/ 57 h 69"/>
                  <a:gd name="T12" fmla="*/ 14 w 24"/>
                  <a:gd name="T13" fmla="*/ 5 h 69"/>
                  <a:gd name="T14" fmla="*/ 24 w 24"/>
                  <a:gd name="T15" fmla="*/ 14 h 69"/>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69"/>
                  <a:gd name="T26" fmla="*/ 24 w 24"/>
                  <a:gd name="T27" fmla="*/ 69 h 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69">
                    <a:moveTo>
                      <a:pt x="10" y="6"/>
                    </a:moveTo>
                    <a:cubicBezTo>
                      <a:pt x="10" y="8"/>
                      <a:pt x="8" y="16"/>
                      <a:pt x="11" y="14"/>
                    </a:cubicBezTo>
                    <a:cubicBezTo>
                      <a:pt x="13" y="12"/>
                      <a:pt x="14" y="26"/>
                      <a:pt x="15" y="33"/>
                    </a:cubicBezTo>
                    <a:cubicBezTo>
                      <a:pt x="16" y="43"/>
                      <a:pt x="17" y="41"/>
                      <a:pt x="20" y="50"/>
                    </a:cubicBezTo>
                    <a:cubicBezTo>
                      <a:pt x="24" y="61"/>
                      <a:pt x="22" y="69"/>
                      <a:pt x="16" y="56"/>
                    </a:cubicBezTo>
                    <a:cubicBezTo>
                      <a:pt x="11" y="45"/>
                      <a:pt x="6" y="37"/>
                      <a:pt x="2" y="24"/>
                    </a:cubicBezTo>
                    <a:cubicBezTo>
                      <a:pt x="0" y="14"/>
                      <a:pt x="2" y="6"/>
                      <a:pt x="6" y="2"/>
                    </a:cubicBezTo>
                    <a:cubicBezTo>
                      <a:pt x="8" y="0"/>
                      <a:pt x="12" y="0"/>
                      <a:pt x="10" y="6"/>
                    </a:cubicBezTo>
                    <a:close/>
                  </a:path>
                </a:pathLst>
              </a:custGeom>
              <a:solidFill>
                <a:srgbClr val="BAB96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81" name="Freeform 495"/>
              <p:cNvSpPr>
                <a:spLocks/>
              </p:cNvSpPr>
              <p:nvPr/>
            </p:nvSpPr>
            <p:spPr bwMode="auto">
              <a:xfrm>
                <a:off x="2876" y="1250"/>
                <a:ext cx="71" cy="385"/>
              </a:xfrm>
              <a:custGeom>
                <a:avLst/>
                <a:gdLst>
                  <a:gd name="T0" fmla="*/ 0 w 30"/>
                  <a:gd name="T1" fmla="*/ 0 h 163"/>
                  <a:gd name="T2" fmla="*/ 26 w 30"/>
                  <a:gd name="T3" fmla="*/ 61 h 163"/>
                  <a:gd name="T4" fmla="*/ 52 w 30"/>
                  <a:gd name="T5" fmla="*/ 132 h 163"/>
                  <a:gd name="T6" fmla="*/ 38 w 30"/>
                  <a:gd name="T7" fmla="*/ 154 h 163"/>
                  <a:gd name="T8" fmla="*/ 43 w 30"/>
                  <a:gd name="T9" fmla="*/ 189 h 163"/>
                  <a:gd name="T10" fmla="*/ 21 w 30"/>
                  <a:gd name="T11" fmla="*/ 385 h 163"/>
                  <a:gd name="T12" fmla="*/ 54 w 30"/>
                  <a:gd name="T13" fmla="*/ 198 h 163"/>
                  <a:gd name="T14" fmla="*/ 66 w 30"/>
                  <a:gd name="T15" fmla="*/ 135 h 163"/>
                  <a:gd name="T16" fmla="*/ 54 w 30"/>
                  <a:gd name="T17" fmla="*/ 90 h 163"/>
                  <a:gd name="T18" fmla="*/ 40 w 30"/>
                  <a:gd name="T19" fmla="*/ 57 h 163"/>
                  <a:gd name="T20" fmla="*/ 0 w 30"/>
                  <a:gd name="T21" fmla="*/ 0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163"/>
                  <a:gd name="T35" fmla="*/ 30 w 30"/>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163">
                    <a:moveTo>
                      <a:pt x="0" y="0"/>
                    </a:moveTo>
                    <a:cubicBezTo>
                      <a:pt x="1" y="4"/>
                      <a:pt x="1" y="19"/>
                      <a:pt x="11" y="26"/>
                    </a:cubicBezTo>
                    <a:cubicBezTo>
                      <a:pt x="20" y="34"/>
                      <a:pt x="23" y="46"/>
                      <a:pt x="22" y="56"/>
                    </a:cubicBezTo>
                    <a:cubicBezTo>
                      <a:pt x="22" y="60"/>
                      <a:pt x="21" y="66"/>
                      <a:pt x="16" y="65"/>
                    </a:cubicBezTo>
                    <a:cubicBezTo>
                      <a:pt x="10" y="63"/>
                      <a:pt x="19" y="71"/>
                      <a:pt x="18" y="80"/>
                    </a:cubicBezTo>
                    <a:cubicBezTo>
                      <a:pt x="17" y="97"/>
                      <a:pt x="3" y="134"/>
                      <a:pt x="9" y="163"/>
                    </a:cubicBezTo>
                    <a:cubicBezTo>
                      <a:pt x="8" y="135"/>
                      <a:pt x="22" y="95"/>
                      <a:pt x="23" y="84"/>
                    </a:cubicBezTo>
                    <a:cubicBezTo>
                      <a:pt x="23" y="71"/>
                      <a:pt x="25" y="66"/>
                      <a:pt x="28" y="57"/>
                    </a:cubicBezTo>
                    <a:cubicBezTo>
                      <a:pt x="30" y="50"/>
                      <a:pt x="29" y="43"/>
                      <a:pt x="23" y="38"/>
                    </a:cubicBezTo>
                    <a:cubicBezTo>
                      <a:pt x="18" y="35"/>
                      <a:pt x="20" y="28"/>
                      <a:pt x="17" y="24"/>
                    </a:cubicBezTo>
                    <a:cubicBezTo>
                      <a:pt x="12" y="14"/>
                      <a:pt x="4" y="14"/>
                      <a:pt x="0" y="0"/>
                    </a:cubicBezTo>
                    <a:close/>
                  </a:path>
                </a:pathLst>
              </a:custGeom>
              <a:solidFill>
                <a:srgbClr val="A3A35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82" name="Freeform 496"/>
              <p:cNvSpPr>
                <a:spLocks/>
              </p:cNvSpPr>
              <p:nvPr/>
            </p:nvSpPr>
            <p:spPr bwMode="auto">
              <a:xfrm>
                <a:off x="2876" y="1205"/>
                <a:ext cx="67" cy="102"/>
              </a:xfrm>
              <a:custGeom>
                <a:avLst/>
                <a:gdLst>
                  <a:gd name="T0" fmla="*/ 24 w 28"/>
                  <a:gd name="T1" fmla="*/ 5 h 43"/>
                  <a:gd name="T2" fmla="*/ 26 w 28"/>
                  <a:gd name="T3" fmla="*/ 40 h 43"/>
                  <a:gd name="T4" fmla="*/ 31 w 28"/>
                  <a:gd name="T5" fmla="*/ 64 h 43"/>
                  <a:gd name="T6" fmla="*/ 50 w 28"/>
                  <a:gd name="T7" fmla="*/ 78 h 43"/>
                  <a:gd name="T8" fmla="*/ 41 w 28"/>
                  <a:gd name="T9" fmla="*/ 88 h 43"/>
                  <a:gd name="T10" fmla="*/ 7 w 28"/>
                  <a:gd name="T11" fmla="*/ 43 h 43"/>
                  <a:gd name="T12" fmla="*/ 5 w 28"/>
                  <a:gd name="T13" fmla="*/ 21 h 43"/>
                  <a:gd name="T14" fmla="*/ 24 w 28"/>
                  <a:gd name="T15" fmla="*/ 5 h 43"/>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43"/>
                  <a:gd name="T26" fmla="*/ 28 w 28"/>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43">
                    <a:moveTo>
                      <a:pt x="10" y="2"/>
                    </a:moveTo>
                    <a:cubicBezTo>
                      <a:pt x="6" y="11"/>
                      <a:pt x="11" y="10"/>
                      <a:pt x="11" y="17"/>
                    </a:cubicBezTo>
                    <a:cubicBezTo>
                      <a:pt x="11" y="20"/>
                      <a:pt x="11" y="24"/>
                      <a:pt x="13" y="27"/>
                    </a:cubicBezTo>
                    <a:cubicBezTo>
                      <a:pt x="19" y="34"/>
                      <a:pt x="17" y="27"/>
                      <a:pt x="21" y="33"/>
                    </a:cubicBezTo>
                    <a:cubicBezTo>
                      <a:pt x="28" y="43"/>
                      <a:pt x="22" y="43"/>
                      <a:pt x="17" y="37"/>
                    </a:cubicBezTo>
                    <a:cubicBezTo>
                      <a:pt x="10" y="26"/>
                      <a:pt x="3" y="27"/>
                      <a:pt x="3" y="18"/>
                    </a:cubicBezTo>
                    <a:cubicBezTo>
                      <a:pt x="3" y="12"/>
                      <a:pt x="0" y="13"/>
                      <a:pt x="2" y="9"/>
                    </a:cubicBezTo>
                    <a:cubicBezTo>
                      <a:pt x="5" y="0"/>
                      <a:pt x="11" y="0"/>
                      <a:pt x="10" y="2"/>
                    </a:cubicBezTo>
                    <a:close/>
                  </a:path>
                </a:pathLst>
              </a:custGeom>
              <a:solidFill>
                <a:srgbClr val="C4C28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83" name="Freeform 497"/>
              <p:cNvSpPr>
                <a:spLocks/>
              </p:cNvSpPr>
              <p:nvPr/>
            </p:nvSpPr>
            <p:spPr bwMode="auto">
              <a:xfrm>
                <a:off x="2881" y="1264"/>
                <a:ext cx="40" cy="59"/>
              </a:xfrm>
              <a:custGeom>
                <a:avLst/>
                <a:gdLst>
                  <a:gd name="T0" fmla="*/ 5 w 17"/>
                  <a:gd name="T1" fmla="*/ 17 h 25"/>
                  <a:gd name="T2" fmla="*/ 21 w 17"/>
                  <a:gd name="T3" fmla="*/ 35 h 25"/>
                  <a:gd name="T4" fmla="*/ 31 w 17"/>
                  <a:gd name="T5" fmla="*/ 50 h 25"/>
                  <a:gd name="T6" fmla="*/ 33 w 17"/>
                  <a:gd name="T7" fmla="*/ 42 h 25"/>
                  <a:gd name="T8" fmla="*/ 5 w 17"/>
                  <a:gd name="T9" fmla="*/ 12 h 25"/>
                  <a:gd name="T10" fmla="*/ 5 w 17"/>
                  <a:gd name="T11" fmla="*/ 17 h 25"/>
                  <a:gd name="T12" fmla="*/ 0 60000 65536"/>
                  <a:gd name="T13" fmla="*/ 0 60000 65536"/>
                  <a:gd name="T14" fmla="*/ 0 60000 65536"/>
                  <a:gd name="T15" fmla="*/ 0 60000 65536"/>
                  <a:gd name="T16" fmla="*/ 0 60000 65536"/>
                  <a:gd name="T17" fmla="*/ 0 60000 65536"/>
                  <a:gd name="T18" fmla="*/ 0 w 17"/>
                  <a:gd name="T19" fmla="*/ 0 h 25"/>
                  <a:gd name="T20" fmla="*/ 17 w 17"/>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17" h="25">
                    <a:moveTo>
                      <a:pt x="2" y="7"/>
                    </a:moveTo>
                    <a:cubicBezTo>
                      <a:pt x="4" y="9"/>
                      <a:pt x="3" y="12"/>
                      <a:pt x="9" y="15"/>
                    </a:cubicBezTo>
                    <a:cubicBezTo>
                      <a:pt x="11" y="16"/>
                      <a:pt x="12" y="19"/>
                      <a:pt x="13" y="21"/>
                    </a:cubicBezTo>
                    <a:cubicBezTo>
                      <a:pt x="15" y="24"/>
                      <a:pt x="17" y="25"/>
                      <a:pt x="14" y="18"/>
                    </a:cubicBezTo>
                    <a:cubicBezTo>
                      <a:pt x="11" y="12"/>
                      <a:pt x="6" y="13"/>
                      <a:pt x="2" y="5"/>
                    </a:cubicBezTo>
                    <a:cubicBezTo>
                      <a:pt x="0" y="0"/>
                      <a:pt x="0" y="4"/>
                      <a:pt x="2" y="7"/>
                    </a:cubicBezTo>
                    <a:close/>
                  </a:path>
                </a:pathLst>
              </a:custGeom>
              <a:solidFill>
                <a:srgbClr val="9C9C5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84" name="Freeform 498"/>
              <p:cNvSpPr>
                <a:spLocks/>
              </p:cNvSpPr>
              <p:nvPr/>
            </p:nvSpPr>
            <p:spPr bwMode="auto">
              <a:xfrm>
                <a:off x="2914" y="1340"/>
                <a:ext cx="31" cy="158"/>
              </a:xfrm>
              <a:custGeom>
                <a:avLst/>
                <a:gdLst>
                  <a:gd name="T0" fmla="*/ 19 w 13"/>
                  <a:gd name="T1" fmla="*/ 45 h 67"/>
                  <a:gd name="T2" fmla="*/ 7 w 13"/>
                  <a:gd name="T3" fmla="*/ 66 h 67"/>
                  <a:gd name="T4" fmla="*/ 7 w 13"/>
                  <a:gd name="T5" fmla="*/ 80 h 67"/>
                  <a:gd name="T6" fmla="*/ 7 w 13"/>
                  <a:gd name="T7" fmla="*/ 92 h 67"/>
                  <a:gd name="T8" fmla="*/ 2 w 13"/>
                  <a:gd name="T9" fmla="*/ 134 h 67"/>
                  <a:gd name="T10" fmla="*/ 2 w 13"/>
                  <a:gd name="T11" fmla="*/ 149 h 67"/>
                  <a:gd name="T12" fmla="*/ 12 w 13"/>
                  <a:gd name="T13" fmla="*/ 99 h 67"/>
                  <a:gd name="T14" fmla="*/ 24 w 13"/>
                  <a:gd name="T15" fmla="*/ 50 h 67"/>
                  <a:gd name="T16" fmla="*/ 24 w 13"/>
                  <a:gd name="T17" fmla="*/ 14 h 67"/>
                  <a:gd name="T18" fmla="*/ 17 w 13"/>
                  <a:gd name="T19" fmla="*/ 12 h 67"/>
                  <a:gd name="T20" fmla="*/ 19 w 13"/>
                  <a:gd name="T21" fmla="*/ 45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67"/>
                  <a:gd name="T35" fmla="*/ 13 w 13"/>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67">
                    <a:moveTo>
                      <a:pt x="8" y="19"/>
                    </a:moveTo>
                    <a:cubicBezTo>
                      <a:pt x="6" y="26"/>
                      <a:pt x="4" y="27"/>
                      <a:pt x="3" y="28"/>
                    </a:cubicBezTo>
                    <a:cubicBezTo>
                      <a:pt x="1" y="29"/>
                      <a:pt x="4" y="32"/>
                      <a:pt x="3" y="34"/>
                    </a:cubicBezTo>
                    <a:cubicBezTo>
                      <a:pt x="2" y="37"/>
                      <a:pt x="5" y="36"/>
                      <a:pt x="3" y="39"/>
                    </a:cubicBezTo>
                    <a:cubicBezTo>
                      <a:pt x="3" y="42"/>
                      <a:pt x="2" y="51"/>
                      <a:pt x="1" y="57"/>
                    </a:cubicBezTo>
                    <a:cubicBezTo>
                      <a:pt x="1" y="60"/>
                      <a:pt x="0" y="67"/>
                      <a:pt x="1" y="63"/>
                    </a:cubicBezTo>
                    <a:cubicBezTo>
                      <a:pt x="4" y="56"/>
                      <a:pt x="6" y="47"/>
                      <a:pt x="5" y="42"/>
                    </a:cubicBezTo>
                    <a:cubicBezTo>
                      <a:pt x="5" y="33"/>
                      <a:pt x="8" y="28"/>
                      <a:pt x="10" y="21"/>
                    </a:cubicBezTo>
                    <a:cubicBezTo>
                      <a:pt x="10" y="19"/>
                      <a:pt x="13" y="11"/>
                      <a:pt x="10" y="6"/>
                    </a:cubicBezTo>
                    <a:cubicBezTo>
                      <a:pt x="8" y="3"/>
                      <a:pt x="4" y="0"/>
                      <a:pt x="7" y="5"/>
                    </a:cubicBezTo>
                    <a:cubicBezTo>
                      <a:pt x="9" y="10"/>
                      <a:pt x="9" y="14"/>
                      <a:pt x="8" y="19"/>
                    </a:cubicBezTo>
                    <a:close/>
                  </a:path>
                </a:pathLst>
              </a:custGeom>
              <a:solidFill>
                <a:srgbClr val="94945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85" name="Freeform 499"/>
              <p:cNvSpPr>
                <a:spLocks/>
              </p:cNvSpPr>
              <p:nvPr/>
            </p:nvSpPr>
            <p:spPr bwMode="auto">
              <a:xfrm>
                <a:off x="3044" y="1588"/>
                <a:ext cx="173" cy="352"/>
              </a:xfrm>
              <a:custGeom>
                <a:avLst/>
                <a:gdLst>
                  <a:gd name="T0" fmla="*/ 128 w 73"/>
                  <a:gd name="T1" fmla="*/ 9 h 149"/>
                  <a:gd name="T2" fmla="*/ 5 w 73"/>
                  <a:gd name="T3" fmla="*/ 352 h 149"/>
                  <a:gd name="T4" fmla="*/ 5 w 73"/>
                  <a:gd name="T5" fmla="*/ 333 h 149"/>
                  <a:gd name="T6" fmla="*/ 109 w 73"/>
                  <a:gd name="T7" fmla="*/ 19 h 149"/>
                  <a:gd name="T8" fmla="*/ 128 w 73"/>
                  <a:gd name="T9" fmla="*/ 9 h 149"/>
                  <a:gd name="T10" fmla="*/ 0 60000 65536"/>
                  <a:gd name="T11" fmla="*/ 0 60000 65536"/>
                  <a:gd name="T12" fmla="*/ 0 60000 65536"/>
                  <a:gd name="T13" fmla="*/ 0 60000 65536"/>
                  <a:gd name="T14" fmla="*/ 0 60000 65536"/>
                  <a:gd name="T15" fmla="*/ 0 w 73"/>
                  <a:gd name="T16" fmla="*/ 0 h 149"/>
                  <a:gd name="T17" fmla="*/ 73 w 73"/>
                  <a:gd name="T18" fmla="*/ 149 h 149"/>
                </a:gdLst>
                <a:ahLst/>
                <a:cxnLst>
                  <a:cxn ang="T10">
                    <a:pos x="T0" y="T1"/>
                  </a:cxn>
                  <a:cxn ang="T11">
                    <a:pos x="T2" y="T3"/>
                  </a:cxn>
                  <a:cxn ang="T12">
                    <a:pos x="T4" y="T5"/>
                  </a:cxn>
                  <a:cxn ang="T13">
                    <a:pos x="T6" y="T7"/>
                  </a:cxn>
                  <a:cxn ang="T14">
                    <a:pos x="T8" y="T9"/>
                  </a:cxn>
                </a:cxnLst>
                <a:rect l="T15" t="T16" r="T17" b="T18"/>
                <a:pathLst>
                  <a:path w="73" h="149">
                    <a:moveTo>
                      <a:pt x="54" y="4"/>
                    </a:moveTo>
                    <a:cubicBezTo>
                      <a:pt x="73" y="77"/>
                      <a:pt x="27" y="135"/>
                      <a:pt x="2" y="149"/>
                    </a:cubicBezTo>
                    <a:cubicBezTo>
                      <a:pt x="1" y="148"/>
                      <a:pt x="0" y="145"/>
                      <a:pt x="2" y="141"/>
                    </a:cubicBezTo>
                    <a:cubicBezTo>
                      <a:pt x="28" y="130"/>
                      <a:pt x="68" y="62"/>
                      <a:pt x="46" y="8"/>
                    </a:cubicBezTo>
                    <a:cubicBezTo>
                      <a:pt x="44" y="2"/>
                      <a:pt x="52" y="0"/>
                      <a:pt x="54" y="4"/>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86" name="Freeform 500"/>
              <p:cNvSpPr>
                <a:spLocks/>
              </p:cNvSpPr>
              <p:nvPr/>
            </p:nvSpPr>
            <p:spPr bwMode="auto">
              <a:xfrm>
                <a:off x="3061" y="1595"/>
                <a:ext cx="146" cy="328"/>
              </a:xfrm>
              <a:custGeom>
                <a:avLst/>
                <a:gdLst>
                  <a:gd name="T0" fmla="*/ 106 w 62"/>
                  <a:gd name="T1" fmla="*/ 12 h 139"/>
                  <a:gd name="T2" fmla="*/ 9 w 62"/>
                  <a:gd name="T3" fmla="*/ 321 h 139"/>
                  <a:gd name="T4" fmla="*/ 33 w 62"/>
                  <a:gd name="T5" fmla="*/ 293 h 139"/>
                  <a:gd name="T6" fmla="*/ 99 w 62"/>
                  <a:gd name="T7" fmla="*/ 14 h 139"/>
                  <a:gd name="T8" fmla="*/ 106 w 62"/>
                  <a:gd name="T9" fmla="*/ 12 h 139"/>
                  <a:gd name="T10" fmla="*/ 0 60000 65536"/>
                  <a:gd name="T11" fmla="*/ 0 60000 65536"/>
                  <a:gd name="T12" fmla="*/ 0 60000 65536"/>
                  <a:gd name="T13" fmla="*/ 0 60000 65536"/>
                  <a:gd name="T14" fmla="*/ 0 60000 65536"/>
                  <a:gd name="T15" fmla="*/ 0 w 62"/>
                  <a:gd name="T16" fmla="*/ 0 h 139"/>
                  <a:gd name="T17" fmla="*/ 62 w 62"/>
                  <a:gd name="T18" fmla="*/ 139 h 139"/>
                </a:gdLst>
                <a:ahLst/>
                <a:cxnLst>
                  <a:cxn ang="T10">
                    <a:pos x="T0" y="T1"/>
                  </a:cxn>
                  <a:cxn ang="T11">
                    <a:pos x="T2" y="T3"/>
                  </a:cxn>
                  <a:cxn ang="T12">
                    <a:pos x="T4" y="T5"/>
                  </a:cxn>
                  <a:cxn ang="T13">
                    <a:pos x="T6" y="T7"/>
                  </a:cxn>
                  <a:cxn ang="T14">
                    <a:pos x="T8" y="T9"/>
                  </a:cxn>
                </a:cxnLst>
                <a:rect l="T15" t="T16" r="T17" b="T18"/>
                <a:pathLst>
                  <a:path w="62" h="139">
                    <a:moveTo>
                      <a:pt x="45" y="5"/>
                    </a:moveTo>
                    <a:cubicBezTo>
                      <a:pt x="62" y="75"/>
                      <a:pt x="24" y="122"/>
                      <a:pt x="4" y="136"/>
                    </a:cubicBezTo>
                    <a:cubicBezTo>
                      <a:pt x="0" y="139"/>
                      <a:pt x="10" y="127"/>
                      <a:pt x="14" y="124"/>
                    </a:cubicBezTo>
                    <a:cubicBezTo>
                      <a:pt x="27" y="111"/>
                      <a:pt x="61" y="59"/>
                      <a:pt x="42" y="6"/>
                    </a:cubicBezTo>
                    <a:cubicBezTo>
                      <a:pt x="40" y="0"/>
                      <a:pt x="44" y="0"/>
                      <a:pt x="45" y="5"/>
                    </a:cubicBezTo>
                    <a:close/>
                  </a:path>
                </a:pathLst>
              </a:custGeom>
              <a:solidFill>
                <a:srgbClr val="B5B05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87" name="Freeform 501"/>
              <p:cNvSpPr>
                <a:spLocks/>
              </p:cNvSpPr>
              <p:nvPr/>
            </p:nvSpPr>
            <p:spPr bwMode="auto">
              <a:xfrm>
                <a:off x="2914" y="1869"/>
                <a:ext cx="109" cy="120"/>
              </a:xfrm>
              <a:custGeom>
                <a:avLst/>
                <a:gdLst>
                  <a:gd name="T0" fmla="*/ 62 w 46"/>
                  <a:gd name="T1" fmla="*/ 5 h 51"/>
                  <a:gd name="T2" fmla="*/ 19 w 46"/>
                  <a:gd name="T3" fmla="*/ 111 h 51"/>
                  <a:gd name="T4" fmla="*/ 33 w 46"/>
                  <a:gd name="T5" fmla="*/ 111 h 51"/>
                  <a:gd name="T6" fmla="*/ 88 w 46"/>
                  <a:gd name="T7" fmla="*/ 68 h 51"/>
                  <a:gd name="T8" fmla="*/ 92 w 46"/>
                  <a:gd name="T9" fmla="*/ 31 h 51"/>
                  <a:gd name="T10" fmla="*/ 88 w 46"/>
                  <a:gd name="T11" fmla="*/ 12 h 51"/>
                  <a:gd name="T12" fmla="*/ 62 w 46"/>
                  <a:gd name="T13" fmla="*/ 5 h 51"/>
                  <a:gd name="T14" fmla="*/ 0 60000 65536"/>
                  <a:gd name="T15" fmla="*/ 0 60000 65536"/>
                  <a:gd name="T16" fmla="*/ 0 60000 65536"/>
                  <a:gd name="T17" fmla="*/ 0 60000 65536"/>
                  <a:gd name="T18" fmla="*/ 0 60000 65536"/>
                  <a:gd name="T19" fmla="*/ 0 60000 65536"/>
                  <a:gd name="T20" fmla="*/ 0 60000 65536"/>
                  <a:gd name="T21" fmla="*/ 0 w 46"/>
                  <a:gd name="T22" fmla="*/ 0 h 51"/>
                  <a:gd name="T23" fmla="*/ 46 w 4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1">
                    <a:moveTo>
                      <a:pt x="26" y="2"/>
                    </a:moveTo>
                    <a:cubicBezTo>
                      <a:pt x="0" y="13"/>
                      <a:pt x="11" y="41"/>
                      <a:pt x="8" y="47"/>
                    </a:cubicBezTo>
                    <a:cubicBezTo>
                      <a:pt x="6" y="51"/>
                      <a:pt x="12" y="49"/>
                      <a:pt x="14" y="47"/>
                    </a:cubicBezTo>
                    <a:cubicBezTo>
                      <a:pt x="21" y="42"/>
                      <a:pt x="32" y="36"/>
                      <a:pt x="37" y="29"/>
                    </a:cubicBezTo>
                    <a:cubicBezTo>
                      <a:pt x="44" y="20"/>
                      <a:pt x="43" y="12"/>
                      <a:pt x="39" y="13"/>
                    </a:cubicBezTo>
                    <a:cubicBezTo>
                      <a:pt x="36" y="13"/>
                      <a:pt x="46" y="3"/>
                      <a:pt x="37" y="5"/>
                    </a:cubicBezTo>
                    <a:cubicBezTo>
                      <a:pt x="37" y="0"/>
                      <a:pt x="31" y="0"/>
                      <a:pt x="26" y="2"/>
                    </a:cubicBezTo>
                    <a:close/>
                  </a:path>
                </a:pathLst>
              </a:custGeom>
              <a:solidFill>
                <a:srgbClr val="B39E5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88" name="Freeform 502"/>
              <p:cNvSpPr>
                <a:spLocks/>
              </p:cNvSpPr>
              <p:nvPr/>
            </p:nvSpPr>
            <p:spPr bwMode="auto">
              <a:xfrm>
                <a:off x="2914" y="1871"/>
                <a:ext cx="104" cy="324"/>
              </a:xfrm>
              <a:custGeom>
                <a:avLst/>
                <a:gdLst>
                  <a:gd name="T0" fmla="*/ 64 w 44"/>
                  <a:gd name="T1" fmla="*/ 5 h 137"/>
                  <a:gd name="T2" fmla="*/ 17 w 44"/>
                  <a:gd name="T3" fmla="*/ 111 h 137"/>
                  <a:gd name="T4" fmla="*/ 17 w 44"/>
                  <a:gd name="T5" fmla="*/ 208 h 137"/>
                  <a:gd name="T6" fmla="*/ 21 w 44"/>
                  <a:gd name="T7" fmla="*/ 322 h 137"/>
                  <a:gd name="T8" fmla="*/ 28 w 44"/>
                  <a:gd name="T9" fmla="*/ 322 h 137"/>
                  <a:gd name="T10" fmla="*/ 24 w 44"/>
                  <a:gd name="T11" fmla="*/ 208 h 137"/>
                  <a:gd name="T12" fmla="*/ 31 w 44"/>
                  <a:gd name="T13" fmla="*/ 111 h 137"/>
                  <a:gd name="T14" fmla="*/ 85 w 44"/>
                  <a:gd name="T15" fmla="*/ 66 h 137"/>
                  <a:gd name="T16" fmla="*/ 92 w 44"/>
                  <a:gd name="T17" fmla="*/ 28 h 137"/>
                  <a:gd name="T18" fmla="*/ 87 w 44"/>
                  <a:gd name="T19" fmla="*/ 9 h 137"/>
                  <a:gd name="T20" fmla="*/ 64 w 44"/>
                  <a:gd name="T21" fmla="*/ 5 h 1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37"/>
                  <a:gd name="T35" fmla="*/ 44 w 44"/>
                  <a:gd name="T36" fmla="*/ 137 h 1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37">
                    <a:moveTo>
                      <a:pt x="27" y="2"/>
                    </a:moveTo>
                    <a:cubicBezTo>
                      <a:pt x="0" y="13"/>
                      <a:pt x="11" y="40"/>
                      <a:pt x="7" y="47"/>
                    </a:cubicBezTo>
                    <a:cubicBezTo>
                      <a:pt x="2" y="56"/>
                      <a:pt x="5" y="76"/>
                      <a:pt x="7" y="88"/>
                    </a:cubicBezTo>
                    <a:cubicBezTo>
                      <a:pt x="8" y="93"/>
                      <a:pt x="18" y="121"/>
                      <a:pt x="9" y="136"/>
                    </a:cubicBezTo>
                    <a:cubicBezTo>
                      <a:pt x="10" y="137"/>
                      <a:pt x="11" y="137"/>
                      <a:pt x="12" y="136"/>
                    </a:cubicBezTo>
                    <a:cubicBezTo>
                      <a:pt x="22" y="125"/>
                      <a:pt x="11" y="93"/>
                      <a:pt x="10" y="88"/>
                    </a:cubicBezTo>
                    <a:cubicBezTo>
                      <a:pt x="7" y="75"/>
                      <a:pt x="4" y="54"/>
                      <a:pt x="13" y="47"/>
                    </a:cubicBezTo>
                    <a:cubicBezTo>
                      <a:pt x="20" y="42"/>
                      <a:pt x="31" y="35"/>
                      <a:pt x="36" y="28"/>
                    </a:cubicBezTo>
                    <a:cubicBezTo>
                      <a:pt x="43" y="19"/>
                      <a:pt x="43" y="11"/>
                      <a:pt x="39" y="12"/>
                    </a:cubicBezTo>
                    <a:cubicBezTo>
                      <a:pt x="36" y="12"/>
                      <a:pt x="44" y="3"/>
                      <a:pt x="37" y="4"/>
                    </a:cubicBezTo>
                    <a:cubicBezTo>
                      <a:pt x="35" y="0"/>
                      <a:pt x="32" y="0"/>
                      <a:pt x="27" y="2"/>
                    </a:cubicBezTo>
                    <a:close/>
                  </a:path>
                </a:pathLst>
              </a:custGeom>
              <a:solidFill>
                <a:srgbClr val="BDAB7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89" name="Freeform 503"/>
              <p:cNvSpPr>
                <a:spLocks/>
              </p:cNvSpPr>
              <p:nvPr/>
            </p:nvSpPr>
            <p:spPr bwMode="auto">
              <a:xfrm>
                <a:off x="2912" y="1874"/>
                <a:ext cx="104" cy="285"/>
              </a:xfrm>
              <a:custGeom>
                <a:avLst/>
                <a:gdLst>
                  <a:gd name="T0" fmla="*/ 66 w 44"/>
                  <a:gd name="T1" fmla="*/ 5 h 121"/>
                  <a:gd name="T2" fmla="*/ 21 w 44"/>
                  <a:gd name="T3" fmla="*/ 108 h 121"/>
                  <a:gd name="T4" fmla="*/ 24 w 44"/>
                  <a:gd name="T5" fmla="*/ 212 h 121"/>
                  <a:gd name="T6" fmla="*/ 35 w 44"/>
                  <a:gd name="T7" fmla="*/ 285 h 121"/>
                  <a:gd name="T8" fmla="*/ 28 w 44"/>
                  <a:gd name="T9" fmla="*/ 221 h 121"/>
                  <a:gd name="T10" fmla="*/ 28 w 44"/>
                  <a:gd name="T11" fmla="*/ 106 h 121"/>
                  <a:gd name="T12" fmla="*/ 38 w 44"/>
                  <a:gd name="T13" fmla="*/ 94 h 121"/>
                  <a:gd name="T14" fmla="*/ 47 w 44"/>
                  <a:gd name="T15" fmla="*/ 97 h 121"/>
                  <a:gd name="T16" fmla="*/ 85 w 44"/>
                  <a:gd name="T17" fmla="*/ 66 h 121"/>
                  <a:gd name="T18" fmla="*/ 95 w 44"/>
                  <a:gd name="T19" fmla="*/ 26 h 121"/>
                  <a:gd name="T20" fmla="*/ 92 w 44"/>
                  <a:gd name="T21" fmla="*/ 9 h 121"/>
                  <a:gd name="T22" fmla="*/ 54 w 44"/>
                  <a:gd name="T23" fmla="*/ 31 h 121"/>
                  <a:gd name="T24" fmla="*/ 83 w 44"/>
                  <a:gd name="T25" fmla="*/ 5 h 121"/>
                  <a:gd name="T26" fmla="*/ 66 w 44"/>
                  <a:gd name="T27" fmla="*/ 5 h 1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121"/>
                  <a:gd name="T44" fmla="*/ 44 w 44"/>
                  <a:gd name="T45" fmla="*/ 121 h 1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121">
                    <a:moveTo>
                      <a:pt x="28" y="2"/>
                    </a:moveTo>
                    <a:cubicBezTo>
                      <a:pt x="1" y="13"/>
                      <a:pt x="13" y="39"/>
                      <a:pt x="9" y="46"/>
                    </a:cubicBezTo>
                    <a:cubicBezTo>
                      <a:pt x="5" y="53"/>
                      <a:pt x="5" y="74"/>
                      <a:pt x="10" y="90"/>
                    </a:cubicBezTo>
                    <a:cubicBezTo>
                      <a:pt x="13" y="103"/>
                      <a:pt x="15" y="117"/>
                      <a:pt x="15" y="121"/>
                    </a:cubicBezTo>
                    <a:cubicBezTo>
                      <a:pt x="16" y="121"/>
                      <a:pt x="16" y="106"/>
                      <a:pt x="12" y="94"/>
                    </a:cubicBezTo>
                    <a:cubicBezTo>
                      <a:pt x="12" y="93"/>
                      <a:pt x="0" y="54"/>
                      <a:pt x="12" y="45"/>
                    </a:cubicBezTo>
                    <a:cubicBezTo>
                      <a:pt x="14" y="43"/>
                      <a:pt x="14" y="41"/>
                      <a:pt x="16" y="40"/>
                    </a:cubicBezTo>
                    <a:cubicBezTo>
                      <a:pt x="18" y="39"/>
                      <a:pt x="15" y="44"/>
                      <a:pt x="20" y="41"/>
                    </a:cubicBezTo>
                    <a:cubicBezTo>
                      <a:pt x="26" y="37"/>
                      <a:pt x="32" y="32"/>
                      <a:pt x="36" y="28"/>
                    </a:cubicBezTo>
                    <a:cubicBezTo>
                      <a:pt x="43" y="18"/>
                      <a:pt x="44" y="10"/>
                      <a:pt x="40" y="11"/>
                    </a:cubicBezTo>
                    <a:cubicBezTo>
                      <a:pt x="37" y="11"/>
                      <a:pt x="42" y="6"/>
                      <a:pt x="39" y="4"/>
                    </a:cubicBezTo>
                    <a:cubicBezTo>
                      <a:pt x="38" y="4"/>
                      <a:pt x="31" y="6"/>
                      <a:pt x="23" y="13"/>
                    </a:cubicBezTo>
                    <a:cubicBezTo>
                      <a:pt x="25" y="9"/>
                      <a:pt x="35" y="4"/>
                      <a:pt x="35" y="2"/>
                    </a:cubicBezTo>
                    <a:cubicBezTo>
                      <a:pt x="34" y="0"/>
                      <a:pt x="32" y="0"/>
                      <a:pt x="28" y="2"/>
                    </a:cubicBezTo>
                    <a:close/>
                  </a:path>
                </a:pathLst>
              </a:custGeom>
              <a:solidFill>
                <a:srgbClr val="C6B68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90" name="Freeform 504"/>
              <p:cNvSpPr>
                <a:spLocks/>
              </p:cNvSpPr>
              <p:nvPr/>
            </p:nvSpPr>
            <p:spPr bwMode="auto">
              <a:xfrm>
                <a:off x="2935" y="1878"/>
                <a:ext cx="71" cy="92"/>
              </a:xfrm>
              <a:custGeom>
                <a:avLst/>
                <a:gdLst>
                  <a:gd name="T0" fmla="*/ 0 w 30"/>
                  <a:gd name="T1" fmla="*/ 71 h 39"/>
                  <a:gd name="T2" fmla="*/ 7 w 30"/>
                  <a:gd name="T3" fmla="*/ 31 h 39"/>
                  <a:gd name="T4" fmla="*/ 38 w 30"/>
                  <a:gd name="T5" fmla="*/ 2 h 39"/>
                  <a:gd name="T6" fmla="*/ 40 w 30"/>
                  <a:gd name="T7" fmla="*/ 12 h 39"/>
                  <a:gd name="T8" fmla="*/ 26 w 30"/>
                  <a:gd name="T9" fmla="*/ 33 h 39"/>
                  <a:gd name="T10" fmla="*/ 28 w 30"/>
                  <a:gd name="T11" fmla="*/ 33 h 39"/>
                  <a:gd name="T12" fmla="*/ 50 w 30"/>
                  <a:gd name="T13" fmla="*/ 17 h 39"/>
                  <a:gd name="T14" fmla="*/ 59 w 30"/>
                  <a:gd name="T15" fmla="*/ 19 h 39"/>
                  <a:gd name="T16" fmla="*/ 43 w 30"/>
                  <a:gd name="T17" fmla="*/ 45 h 39"/>
                  <a:gd name="T18" fmla="*/ 69 w 30"/>
                  <a:gd name="T19" fmla="*/ 31 h 39"/>
                  <a:gd name="T20" fmla="*/ 31 w 30"/>
                  <a:gd name="T21" fmla="*/ 83 h 39"/>
                  <a:gd name="T22" fmla="*/ 24 w 30"/>
                  <a:gd name="T23" fmla="*/ 80 h 39"/>
                  <a:gd name="T24" fmla="*/ 17 w 30"/>
                  <a:gd name="T25" fmla="*/ 68 h 39"/>
                  <a:gd name="T26" fmla="*/ 7 w 30"/>
                  <a:gd name="T27" fmla="*/ 78 h 39"/>
                  <a:gd name="T28" fmla="*/ 0 w 30"/>
                  <a:gd name="T29" fmla="*/ 71 h 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0"/>
                  <a:gd name="T46" fmla="*/ 0 h 39"/>
                  <a:gd name="T47" fmla="*/ 30 w 30"/>
                  <a:gd name="T48" fmla="*/ 39 h 3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0" h="39">
                    <a:moveTo>
                      <a:pt x="0" y="30"/>
                    </a:moveTo>
                    <a:cubicBezTo>
                      <a:pt x="0" y="26"/>
                      <a:pt x="0" y="19"/>
                      <a:pt x="3" y="13"/>
                    </a:cubicBezTo>
                    <a:cubicBezTo>
                      <a:pt x="4" y="11"/>
                      <a:pt x="9" y="4"/>
                      <a:pt x="16" y="1"/>
                    </a:cubicBezTo>
                    <a:cubicBezTo>
                      <a:pt x="21" y="0"/>
                      <a:pt x="13" y="4"/>
                      <a:pt x="17" y="5"/>
                    </a:cubicBezTo>
                    <a:cubicBezTo>
                      <a:pt x="17" y="7"/>
                      <a:pt x="13" y="10"/>
                      <a:pt x="11" y="14"/>
                    </a:cubicBezTo>
                    <a:cubicBezTo>
                      <a:pt x="7" y="19"/>
                      <a:pt x="7" y="21"/>
                      <a:pt x="12" y="14"/>
                    </a:cubicBezTo>
                    <a:cubicBezTo>
                      <a:pt x="14" y="12"/>
                      <a:pt x="18" y="7"/>
                      <a:pt x="21" y="7"/>
                    </a:cubicBezTo>
                    <a:cubicBezTo>
                      <a:pt x="23" y="6"/>
                      <a:pt x="30" y="3"/>
                      <a:pt x="25" y="8"/>
                    </a:cubicBezTo>
                    <a:cubicBezTo>
                      <a:pt x="23" y="11"/>
                      <a:pt x="22" y="15"/>
                      <a:pt x="18" y="19"/>
                    </a:cubicBezTo>
                    <a:cubicBezTo>
                      <a:pt x="19" y="20"/>
                      <a:pt x="25" y="11"/>
                      <a:pt x="29" y="13"/>
                    </a:cubicBezTo>
                    <a:cubicBezTo>
                      <a:pt x="29" y="22"/>
                      <a:pt x="20" y="31"/>
                      <a:pt x="13" y="35"/>
                    </a:cubicBezTo>
                    <a:cubicBezTo>
                      <a:pt x="10" y="37"/>
                      <a:pt x="6" y="39"/>
                      <a:pt x="10" y="34"/>
                    </a:cubicBezTo>
                    <a:cubicBezTo>
                      <a:pt x="12" y="31"/>
                      <a:pt x="5" y="33"/>
                      <a:pt x="7" y="29"/>
                    </a:cubicBezTo>
                    <a:cubicBezTo>
                      <a:pt x="9" y="26"/>
                      <a:pt x="5" y="25"/>
                      <a:pt x="3" y="33"/>
                    </a:cubicBezTo>
                    <a:cubicBezTo>
                      <a:pt x="1" y="39"/>
                      <a:pt x="0" y="31"/>
                      <a:pt x="0" y="30"/>
                    </a:cubicBezTo>
                    <a:close/>
                  </a:path>
                </a:pathLst>
              </a:custGeom>
              <a:solidFill>
                <a:srgbClr val="CFA7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91" name="Freeform 505"/>
              <p:cNvSpPr>
                <a:spLocks/>
              </p:cNvSpPr>
              <p:nvPr/>
            </p:nvSpPr>
            <p:spPr bwMode="auto">
              <a:xfrm>
                <a:off x="2935" y="1881"/>
                <a:ext cx="48" cy="75"/>
              </a:xfrm>
              <a:custGeom>
                <a:avLst/>
                <a:gdLst>
                  <a:gd name="T0" fmla="*/ 0 w 20"/>
                  <a:gd name="T1" fmla="*/ 68 h 32"/>
                  <a:gd name="T2" fmla="*/ 2 w 20"/>
                  <a:gd name="T3" fmla="*/ 47 h 32"/>
                  <a:gd name="T4" fmla="*/ 31 w 20"/>
                  <a:gd name="T5" fmla="*/ 5 h 32"/>
                  <a:gd name="T6" fmla="*/ 31 w 20"/>
                  <a:gd name="T7" fmla="*/ 14 h 32"/>
                  <a:gd name="T8" fmla="*/ 24 w 20"/>
                  <a:gd name="T9" fmla="*/ 28 h 32"/>
                  <a:gd name="T10" fmla="*/ 17 w 20"/>
                  <a:gd name="T11" fmla="*/ 47 h 32"/>
                  <a:gd name="T12" fmla="*/ 34 w 20"/>
                  <a:gd name="T13" fmla="*/ 30 h 32"/>
                  <a:gd name="T14" fmla="*/ 46 w 20"/>
                  <a:gd name="T15" fmla="*/ 28 h 32"/>
                  <a:gd name="T16" fmla="*/ 34 w 20"/>
                  <a:gd name="T17" fmla="*/ 47 h 32"/>
                  <a:gd name="T18" fmla="*/ 22 w 20"/>
                  <a:gd name="T19" fmla="*/ 59 h 32"/>
                  <a:gd name="T20" fmla="*/ 7 w 20"/>
                  <a:gd name="T21" fmla="*/ 66 h 32"/>
                  <a:gd name="T22" fmla="*/ 0 w 20"/>
                  <a:gd name="T23" fmla="*/ 68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32"/>
                  <a:gd name="T38" fmla="*/ 20 w 20"/>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32">
                    <a:moveTo>
                      <a:pt x="0" y="29"/>
                    </a:moveTo>
                    <a:cubicBezTo>
                      <a:pt x="0" y="27"/>
                      <a:pt x="0" y="23"/>
                      <a:pt x="1" y="20"/>
                    </a:cubicBezTo>
                    <a:cubicBezTo>
                      <a:pt x="3" y="13"/>
                      <a:pt x="5" y="7"/>
                      <a:pt x="13" y="2"/>
                    </a:cubicBezTo>
                    <a:cubicBezTo>
                      <a:pt x="17" y="0"/>
                      <a:pt x="14" y="6"/>
                      <a:pt x="13" y="6"/>
                    </a:cubicBezTo>
                    <a:cubicBezTo>
                      <a:pt x="8" y="8"/>
                      <a:pt x="13" y="9"/>
                      <a:pt x="10" y="12"/>
                    </a:cubicBezTo>
                    <a:cubicBezTo>
                      <a:pt x="9" y="14"/>
                      <a:pt x="6" y="18"/>
                      <a:pt x="7" y="20"/>
                    </a:cubicBezTo>
                    <a:cubicBezTo>
                      <a:pt x="7" y="22"/>
                      <a:pt x="9" y="16"/>
                      <a:pt x="14" y="13"/>
                    </a:cubicBezTo>
                    <a:cubicBezTo>
                      <a:pt x="15" y="12"/>
                      <a:pt x="19" y="9"/>
                      <a:pt x="19" y="12"/>
                    </a:cubicBezTo>
                    <a:cubicBezTo>
                      <a:pt x="20" y="16"/>
                      <a:pt x="10" y="20"/>
                      <a:pt x="14" y="20"/>
                    </a:cubicBezTo>
                    <a:cubicBezTo>
                      <a:pt x="18" y="20"/>
                      <a:pt x="13" y="26"/>
                      <a:pt x="9" y="25"/>
                    </a:cubicBezTo>
                    <a:cubicBezTo>
                      <a:pt x="6" y="25"/>
                      <a:pt x="5" y="25"/>
                      <a:pt x="3" y="28"/>
                    </a:cubicBezTo>
                    <a:cubicBezTo>
                      <a:pt x="2" y="31"/>
                      <a:pt x="1" y="32"/>
                      <a:pt x="0" y="29"/>
                    </a:cubicBezTo>
                    <a:close/>
                  </a:path>
                </a:pathLst>
              </a:custGeom>
              <a:solidFill>
                <a:srgbClr val="D4AD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92" name="Freeform 506"/>
              <p:cNvSpPr>
                <a:spLocks/>
              </p:cNvSpPr>
              <p:nvPr/>
            </p:nvSpPr>
            <p:spPr bwMode="auto">
              <a:xfrm>
                <a:off x="2954" y="1909"/>
                <a:ext cx="52" cy="54"/>
              </a:xfrm>
              <a:custGeom>
                <a:avLst/>
                <a:gdLst>
                  <a:gd name="T0" fmla="*/ 19 w 22"/>
                  <a:gd name="T1" fmla="*/ 26 h 23"/>
                  <a:gd name="T2" fmla="*/ 33 w 22"/>
                  <a:gd name="T3" fmla="*/ 16 h 23"/>
                  <a:gd name="T4" fmla="*/ 45 w 22"/>
                  <a:gd name="T5" fmla="*/ 2 h 23"/>
                  <a:gd name="T6" fmla="*/ 38 w 22"/>
                  <a:gd name="T7" fmla="*/ 28 h 23"/>
                  <a:gd name="T8" fmla="*/ 7 w 22"/>
                  <a:gd name="T9" fmla="*/ 52 h 23"/>
                  <a:gd name="T10" fmla="*/ 12 w 22"/>
                  <a:gd name="T11" fmla="*/ 42 h 23"/>
                  <a:gd name="T12" fmla="*/ 7 w 22"/>
                  <a:gd name="T13" fmla="*/ 35 h 23"/>
                  <a:gd name="T14" fmla="*/ 19 w 22"/>
                  <a:gd name="T15" fmla="*/ 26 h 23"/>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23"/>
                  <a:gd name="T26" fmla="*/ 22 w 22"/>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23">
                    <a:moveTo>
                      <a:pt x="8" y="11"/>
                    </a:moveTo>
                    <a:cubicBezTo>
                      <a:pt x="10" y="9"/>
                      <a:pt x="14" y="5"/>
                      <a:pt x="14" y="7"/>
                    </a:cubicBezTo>
                    <a:cubicBezTo>
                      <a:pt x="17" y="7"/>
                      <a:pt x="17" y="2"/>
                      <a:pt x="19" y="1"/>
                    </a:cubicBezTo>
                    <a:cubicBezTo>
                      <a:pt x="22" y="0"/>
                      <a:pt x="18" y="9"/>
                      <a:pt x="16" y="12"/>
                    </a:cubicBezTo>
                    <a:cubicBezTo>
                      <a:pt x="8" y="19"/>
                      <a:pt x="7" y="21"/>
                      <a:pt x="3" y="22"/>
                    </a:cubicBezTo>
                    <a:cubicBezTo>
                      <a:pt x="0" y="23"/>
                      <a:pt x="8" y="17"/>
                      <a:pt x="5" y="18"/>
                    </a:cubicBezTo>
                    <a:cubicBezTo>
                      <a:pt x="3" y="18"/>
                      <a:pt x="0" y="17"/>
                      <a:pt x="3" y="15"/>
                    </a:cubicBezTo>
                    <a:cubicBezTo>
                      <a:pt x="6" y="13"/>
                      <a:pt x="5" y="15"/>
                      <a:pt x="8" y="11"/>
                    </a:cubicBezTo>
                    <a:close/>
                  </a:path>
                </a:pathLst>
              </a:custGeom>
              <a:solidFill>
                <a:srgbClr val="CF938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93" name="Freeform 507"/>
              <p:cNvSpPr>
                <a:spLocks/>
              </p:cNvSpPr>
              <p:nvPr/>
            </p:nvSpPr>
            <p:spPr bwMode="auto">
              <a:xfrm>
                <a:off x="2938" y="1900"/>
                <a:ext cx="26" cy="52"/>
              </a:xfrm>
              <a:custGeom>
                <a:avLst/>
                <a:gdLst>
                  <a:gd name="T0" fmla="*/ 0 w 11"/>
                  <a:gd name="T1" fmla="*/ 45 h 22"/>
                  <a:gd name="T2" fmla="*/ 5 w 11"/>
                  <a:gd name="T3" fmla="*/ 21 h 22"/>
                  <a:gd name="T4" fmla="*/ 19 w 11"/>
                  <a:gd name="T5" fmla="*/ 0 h 22"/>
                  <a:gd name="T6" fmla="*/ 9 w 11"/>
                  <a:gd name="T7" fmla="*/ 31 h 22"/>
                  <a:gd name="T8" fmla="*/ 0 w 11"/>
                  <a:gd name="T9" fmla="*/ 45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19"/>
                    </a:moveTo>
                    <a:cubicBezTo>
                      <a:pt x="0" y="16"/>
                      <a:pt x="1" y="12"/>
                      <a:pt x="2" y="9"/>
                    </a:cubicBezTo>
                    <a:cubicBezTo>
                      <a:pt x="2" y="7"/>
                      <a:pt x="5" y="0"/>
                      <a:pt x="8" y="0"/>
                    </a:cubicBezTo>
                    <a:cubicBezTo>
                      <a:pt x="11" y="0"/>
                      <a:pt x="4" y="8"/>
                      <a:pt x="4" y="13"/>
                    </a:cubicBezTo>
                    <a:cubicBezTo>
                      <a:pt x="4" y="18"/>
                      <a:pt x="0" y="22"/>
                      <a:pt x="0" y="19"/>
                    </a:cubicBezTo>
                    <a:close/>
                  </a:path>
                </a:pathLst>
              </a:custGeom>
              <a:solidFill>
                <a:srgbClr val="D8B7A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94" name="Freeform 508"/>
              <p:cNvSpPr>
                <a:spLocks/>
              </p:cNvSpPr>
              <p:nvPr/>
            </p:nvSpPr>
            <p:spPr bwMode="auto">
              <a:xfrm>
                <a:off x="2924" y="1973"/>
                <a:ext cx="33" cy="90"/>
              </a:xfrm>
              <a:custGeom>
                <a:avLst/>
                <a:gdLst>
                  <a:gd name="T0" fmla="*/ 12 w 14"/>
                  <a:gd name="T1" fmla="*/ 90 h 38"/>
                  <a:gd name="T2" fmla="*/ 9 w 14"/>
                  <a:gd name="T3" fmla="*/ 19 h 38"/>
                  <a:gd name="T4" fmla="*/ 14 w 14"/>
                  <a:gd name="T5" fmla="*/ 14 h 38"/>
                  <a:gd name="T6" fmla="*/ 33 w 14"/>
                  <a:gd name="T7" fmla="*/ 0 h 38"/>
                  <a:gd name="T8" fmla="*/ 12 w 14"/>
                  <a:gd name="T9" fmla="*/ 24 h 38"/>
                  <a:gd name="T10" fmla="*/ 12 w 14"/>
                  <a:gd name="T11" fmla="*/ 90 h 38"/>
                  <a:gd name="T12" fmla="*/ 0 60000 65536"/>
                  <a:gd name="T13" fmla="*/ 0 60000 65536"/>
                  <a:gd name="T14" fmla="*/ 0 60000 65536"/>
                  <a:gd name="T15" fmla="*/ 0 60000 65536"/>
                  <a:gd name="T16" fmla="*/ 0 60000 65536"/>
                  <a:gd name="T17" fmla="*/ 0 60000 65536"/>
                  <a:gd name="T18" fmla="*/ 0 w 14"/>
                  <a:gd name="T19" fmla="*/ 0 h 38"/>
                  <a:gd name="T20" fmla="*/ 14 w 14"/>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14" h="38">
                    <a:moveTo>
                      <a:pt x="5" y="38"/>
                    </a:moveTo>
                    <a:cubicBezTo>
                      <a:pt x="3" y="34"/>
                      <a:pt x="0" y="15"/>
                      <a:pt x="4" y="8"/>
                    </a:cubicBezTo>
                    <a:cubicBezTo>
                      <a:pt x="4" y="8"/>
                      <a:pt x="5" y="6"/>
                      <a:pt x="6" y="6"/>
                    </a:cubicBezTo>
                    <a:cubicBezTo>
                      <a:pt x="9" y="5"/>
                      <a:pt x="7" y="3"/>
                      <a:pt x="14" y="0"/>
                    </a:cubicBezTo>
                    <a:cubicBezTo>
                      <a:pt x="8" y="4"/>
                      <a:pt x="6" y="7"/>
                      <a:pt x="5" y="10"/>
                    </a:cubicBezTo>
                    <a:cubicBezTo>
                      <a:pt x="3" y="16"/>
                      <a:pt x="2" y="24"/>
                      <a:pt x="5" y="38"/>
                    </a:cubicBezTo>
                    <a:close/>
                  </a:path>
                </a:pathLst>
              </a:custGeom>
              <a:solidFill>
                <a:srgbClr val="B39E5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95" name="Freeform 509"/>
              <p:cNvSpPr>
                <a:spLocks/>
              </p:cNvSpPr>
              <p:nvPr/>
            </p:nvSpPr>
            <p:spPr bwMode="auto">
              <a:xfrm>
                <a:off x="3172" y="1859"/>
                <a:ext cx="163" cy="126"/>
              </a:xfrm>
              <a:custGeom>
                <a:avLst/>
                <a:gdLst>
                  <a:gd name="T0" fmla="*/ 163 w 69"/>
                  <a:gd name="T1" fmla="*/ 24 h 53"/>
                  <a:gd name="T2" fmla="*/ 14 w 69"/>
                  <a:gd name="T3" fmla="*/ 90 h 53"/>
                  <a:gd name="T4" fmla="*/ 31 w 69"/>
                  <a:gd name="T5" fmla="*/ 107 h 53"/>
                  <a:gd name="T6" fmla="*/ 132 w 69"/>
                  <a:gd name="T7" fmla="*/ 124 h 53"/>
                  <a:gd name="T8" fmla="*/ 163 w 69"/>
                  <a:gd name="T9" fmla="*/ 119 h 53"/>
                  <a:gd name="T10" fmla="*/ 163 w 69"/>
                  <a:gd name="T11" fmla="*/ 24 h 53"/>
                  <a:gd name="T12" fmla="*/ 0 60000 65536"/>
                  <a:gd name="T13" fmla="*/ 0 60000 65536"/>
                  <a:gd name="T14" fmla="*/ 0 60000 65536"/>
                  <a:gd name="T15" fmla="*/ 0 60000 65536"/>
                  <a:gd name="T16" fmla="*/ 0 60000 65536"/>
                  <a:gd name="T17" fmla="*/ 0 60000 65536"/>
                  <a:gd name="T18" fmla="*/ 0 w 69"/>
                  <a:gd name="T19" fmla="*/ 0 h 53"/>
                  <a:gd name="T20" fmla="*/ 69 w 6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69" h="53">
                    <a:moveTo>
                      <a:pt x="69" y="10"/>
                    </a:moveTo>
                    <a:cubicBezTo>
                      <a:pt x="35" y="0"/>
                      <a:pt x="17" y="35"/>
                      <a:pt x="6" y="38"/>
                    </a:cubicBezTo>
                    <a:cubicBezTo>
                      <a:pt x="0" y="39"/>
                      <a:pt x="9" y="44"/>
                      <a:pt x="13" y="45"/>
                    </a:cubicBezTo>
                    <a:cubicBezTo>
                      <a:pt x="25" y="47"/>
                      <a:pt x="44" y="53"/>
                      <a:pt x="56" y="52"/>
                    </a:cubicBezTo>
                    <a:cubicBezTo>
                      <a:pt x="61" y="52"/>
                      <a:pt x="65" y="51"/>
                      <a:pt x="69" y="50"/>
                    </a:cubicBezTo>
                    <a:lnTo>
                      <a:pt x="69" y="10"/>
                    </a:lnTo>
                    <a:close/>
                  </a:path>
                </a:pathLst>
              </a:custGeom>
              <a:solidFill>
                <a:srgbClr val="B39E5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96" name="Freeform 510"/>
              <p:cNvSpPr>
                <a:spLocks/>
              </p:cNvSpPr>
              <p:nvPr/>
            </p:nvSpPr>
            <p:spPr bwMode="auto">
              <a:xfrm>
                <a:off x="2952" y="1862"/>
                <a:ext cx="383" cy="309"/>
              </a:xfrm>
              <a:custGeom>
                <a:avLst/>
                <a:gdLst>
                  <a:gd name="T0" fmla="*/ 383 w 162"/>
                  <a:gd name="T1" fmla="*/ 26 h 131"/>
                  <a:gd name="T2" fmla="*/ 234 w 162"/>
                  <a:gd name="T3" fmla="*/ 87 h 131"/>
                  <a:gd name="T4" fmla="*/ 123 w 162"/>
                  <a:gd name="T5" fmla="*/ 182 h 131"/>
                  <a:gd name="T6" fmla="*/ 2 w 162"/>
                  <a:gd name="T7" fmla="*/ 300 h 131"/>
                  <a:gd name="T8" fmla="*/ 7 w 162"/>
                  <a:gd name="T9" fmla="*/ 309 h 131"/>
                  <a:gd name="T10" fmla="*/ 130 w 162"/>
                  <a:gd name="T11" fmla="*/ 189 h 131"/>
                  <a:gd name="T12" fmla="*/ 248 w 162"/>
                  <a:gd name="T13" fmla="*/ 101 h 131"/>
                  <a:gd name="T14" fmla="*/ 350 w 162"/>
                  <a:gd name="T15" fmla="*/ 120 h 131"/>
                  <a:gd name="T16" fmla="*/ 383 w 162"/>
                  <a:gd name="T17" fmla="*/ 113 h 131"/>
                  <a:gd name="T18" fmla="*/ 383 w 162"/>
                  <a:gd name="T19" fmla="*/ 26 h 1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2"/>
                  <a:gd name="T31" fmla="*/ 0 h 131"/>
                  <a:gd name="T32" fmla="*/ 162 w 162"/>
                  <a:gd name="T33" fmla="*/ 131 h 1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2" h="131">
                    <a:moveTo>
                      <a:pt x="162" y="11"/>
                    </a:moveTo>
                    <a:cubicBezTo>
                      <a:pt x="127" y="0"/>
                      <a:pt x="109" y="35"/>
                      <a:pt x="99" y="37"/>
                    </a:cubicBezTo>
                    <a:cubicBezTo>
                      <a:pt x="83" y="40"/>
                      <a:pt x="63" y="63"/>
                      <a:pt x="52" y="77"/>
                    </a:cubicBezTo>
                    <a:cubicBezTo>
                      <a:pt x="48" y="83"/>
                      <a:pt x="26" y="123"/>
                      <a:pt x="1" y="127"/>
                    </a:cubicBezTo>
                    <a:cubicBezTo>
                      <a:pt x="0" y="129"/>
                      <a:pt x="1" y="130"/>
                      <a:pt x="3" y="131"/>
                    </a:cubicBezTo>
                    <a:cubicBezTo>
                      <a:pt x="25" y="130"/>
                      <a:pt x="51" y="87"/>
                      <a:pt x="55" y="80"/>
                    </a:cubicBezTo>
                    <a:cubicBezTo>
                      <a:pt x="67" y="65"/>
                      <a:pt x="88" y="40"/>
                      <a:pt x="105" y="43"/>
                    </a:cubicBezTo>
                    <a:cubicBezTo>
                      <a:pt x="117" y="46"/>
                      <a:pt x="136" y="51"/>
                      <a:pt x="148" y="51"/>
                    </a:cubicBezTo>
                    <a:cubicBezTo>
                      <a:pt x="153" y="50"/>
                      <a:pt x="158" y="49"/>
                      <a:pt x="162" y="48"/>
                    </a:cubicBezTo>
                    <a:lnTo>
                      <a:pt x="162" y="11"/>
                    </a:lnTo>
                    <a:close/>
                  </a:path>
                </a:pathLst>
              </a:custGeom>
              <a:solidFill>
                <a:srgbClr val="BDAB7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97" name="Freeform 511"/>
              <p:cNvSpPr>
                <a:spLocks/>
              </p:cNvSpPr>
              <p:nvPr/>
            </p:nvSpPr>
            <p:spPr bwMode="auto">
              <a:xfrm>
                <a:off x="3002" y="1862"/>
                <a:ext cx="333" cy="283"/>
              </a:xfrm>
              <a:custGeom>
                <a:avLst/>
                <a:gdLst>
                  <a:gd name="T0" fmla="*/ 333 w 141"/>
                  <a:gd name="T1" fmla="*/ 28 h 120"/>
                  <a:gd name="T2" fmla="*/ 187 w 141"/>
                  <a:gd name="T3" fmla="*/ 87 h 120"/>
                  <a:gd name="T4" fmla="*/ 68 w 141"/>
                  <a:gd name="T5" fmla="*/ 196 h 120"/>
                  <a:gd name="T6" fmla="*/ 0 w 141"/>
                  <a:gd name="T7" fmla="*/ 281 h 120"/>
                  <a:gd name="T8" fmla="*/ 64 w 141"/>
                  <a:gd name="T9" fmla="*/ 212 h 120"/>
                  <a:gd name="T10" fmla="*/ 194 w 141"/>
                  <a:gd name="T11" fmla="*/ 92 h 120"/>
                  <a:gd name="T12" fmla="*/ 217 w 141"/>
                  <a:gd name="T13" fmla="*/ 92 h 120"/>
                  <a:gd name="T14" fmla="*/ 224 w 141"/>
                  <a:gd name="T15" fmla="*/ 106 h 120"/>
                  <a:gd name="T16" fmla="*/ 295 w 141"/>
                  <a:gd name="T17" fmla="*/ 118 h 120"/>
                  <a:gd name="T18" fmla="*/ 333 w 141"/>
                  <a:gd name="T19" fmla="*/ 111 h 120"/>
                  <a:gd name="T20" fmla="*/ 333 w 141"/>
                  <a:gd name="T21" fmla="*/ 54 h 120"/>
                  <a:gd name="T22" fmla="*/ 305 w 141"/>
                  <a:gd name="T23" fmla="*/ 52 h 120"/>
                  <a:gd name="T24" fmla="*/ 333 w 141"/>
                  <a:gd name="T25" fmla="*/ 52 h 120"/>
                  <a:gd name="T26" fmla="*/ 333 w 141"/>
                  <a:gd name="T27" fmla="*/ 28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
                  <a:gd name="T43" fmla="*/ 0 h 120"/>
                  <a:gd name="T44" fmla="*/ 141 w 141"/>
                  <a:gd name="T45" fmla="*/ 120 h 1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 h="120">
                    <a:moveTo>
                      <a:pt x="141" y="12"/>
                    </a:moveTo>
                    <a:cubicBezTo>
                      <a:pt x="106" y="0"/>
                      <a:pt x="89" y="35"/>
                      <a:pt x="79" y="37"/>
                    </a:cubicBezTo>
                    <a:cubicBezTo>
                      <a:pt x="66" y="40"/>
                      <a:pt x="43" y="62"/>
                      <a:pt x="29" y="83"/>
                    </a:cubicBezTo>
                    <a:cubicBezTo>
                      <a:pt x="18" y="99"/>
                      <a:pt x="4" y="115"/>
                      <a:pt x="0" y="119"/>
                    </a:cubicBezTo>
                    <a:cubicBezTo>
                      <a:pt x="0" y="120"/>
                      <a:pt x="18" y="105"/>
                      <a:pt x="27" y="90"/>
                    </a:cubicBezTo>
                    <a:cubicBezTo>
                      <a:pt x="28" y="88"/>
                      <a:pt x="61" y="35"/>
                      <a:pt x="82" y="39"/>
                    </a:cubicBezTo>
                    <a:cubicBezTo>
                      <a:pt x="87" y="40"/>
                      <a:pt x="89" y="38"/>
                      <a:pt x="92" y="39"/>
                    </a:cubicBezTo>
                    <a:cubicBezTo>
                      <a:pt x="95" y="41"/>
                      <a:pt x="86" y="42"/>
                      <a:pt x="95" y="45"/>
                    </a:cubicBezTo>
                    <a:cubicBezTo>
                      <a:pt x="105" y="48"/>
                      <a:pt x="117" y="50"/>
                      <a:pt x="125" y="50"/>
                    </a:cubicBezTo>
                    <a:cubicBezTo>
                      <a:pt x="132" y="49"/>
                      <a:pt x="137" y="48"/>
                      <a:pt x="141" y="47"/>
                    </a:cubicBezTo>
                    <a:cubicBezTo>
                      <a:pt x="141" y="23"/>
                      <a:pt x="141" y="23"/>
                      <a:pt x="141" y="23"/>
                    </a:cubicBezTo>
                    <a:cubicBezTo>
                      <a:pt x="138" y="22"/>
                      <a:pt x="134" y="22"/>
                      <a:pt x="129" y="22"/>
                    </a:cubicBezTo>
                    <a:cubicBezTo>
                      <a:pt x="132" y="21"/>
                      <a:pt x="137" y="21"/>
                      <a:pt x="141" y="22"/>
                    </a:cubicBezTo>
                    <a:lnTo>
                      <a:pt x="141" y="12"/>
                    </a:lnTo>
                    <a:close/>
                  </a:path>
                </a:pathLst>
              </a:custGeom>
              <a:solidFill>
                <a:srgbClr val="C6B68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98" name="Freeform 512"/>
              <p:cNvSpPr>
                <a:spLocks/>
              </p:cNvSpPr>
              <p:nvPr/>
            </p:nvSpPr>
            <p:spPr bwMode="auto">
              <a:xfrm>
                <a:off x="3205" y="1883"/>
                <a:ext cx="130" cy="97"/>
              </a:xfrm>
              <a:custGeom>
                <a:avLst/>
                <a:gdLst>
                  <a:gd name="T0" fmla="*/ 21 w 55"/>
                  <a:gd name="T1" fmla="*/ 38 h 41"/>
                  <a:gd name="T2" fmla="*/ 73 w 55"/>
                  <a:gd name="T3" fmla="*/ 5 h 41"/>
                  <a:gd name="T4" fmla="*/ 130 w 55"/>
                  <a:gd name="T5" fmla="*/ 9 h 41"/>
                  <a:gd name="T6" fmla="*/ 130 w 55"/>
                  <a:gd name="T7" fmla="*/ 19 h 41"/>
                  <a:gd name="T8" fmla="*/ 128 w 55"/>
                  <a:gd name="T9" fmla="*/ 24 h 41"/>
                  <a:gd name="T10" fmla="*/ 90 w 55"/>
                  <a:gd name="T11" fmla="*/ 28 h 41"/>
                  <a:gd name="T12" fmla="*/ 92 w 55"/>
                  <a:gd name="T13" fmla="*/ 33 h 41"/>
                  <a:gd name="T14" fmla="*/ 130 w 55"/>
                  <a:gd name="T15" fmla="*/ 38 h 41"/>
                  <a:gd name="T16" fmla="*/ 130 w 55"/>
                  <a:gd name="T17" fmla="*/ 54 h 41"/>
                  <a:gd name="T18" fmla="*/ 90 w 55"/>
                  <a:gd name="T19" fmla="*/ 59 h 41"/>
                  <a:gd name="T20" fmla="*/ 130 w 55"/>
                  <a:gd name="T21" fmla="*/ 66 h 41"/>
                  <a:gd name="T22" fmla="*/ 130 w 55"/>
                  <a:gd name="T23" fmla="*/ 78 h 41"/>
                  <a:gd name="T24" fmla="*/ 38 w 55"/>
                  <a:gd name="T25" fmla="*/ 85 h 41"/>
                  <a:gd name="T26" fmla="*/ 33 w 55"/>
                  <a:gd name="T27" fmla="*/ 73 h 41"/>
                  <a:gd name="T28" fmla="*/ 43 w 55"/>
                  <a:gd name="T29" fmla="*/ 54 h 41"/>
                  <a:gd name="T30" fmla="*/ 19 w 55"/>
                  <a:gd name="T31" fmla="*/ 52 h 41"/>
                  <a:gd name="T32" fmla="*/ 21 w 55"/>
                  <a:gd name="T33" fmla="*/ 38 h 4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5"/>
                  <a:gd name="T52" fmla="*/ 0 h 41"/>
                  <a:gd name="T53" fmla="*/ 55 w 55"/>
                  <a:gd name="T54" fmla="*/ 41 h 4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5" h="41">
                    <a:moveTo>
                      <a:pt x="9" y="16"/>
                    </a:moveTo>
                    <a:cubicBezTo>
                      <a:pt x="13" y="12"/>
                      <a:pt x="21" y="5"/>
                      <a:pt x="31" y="2"/>
                    </a:cubicBezTo>
                    <a:cubicBezTo>
                      <a:pt x="34" y="1"/>
                      <a:pt x="45" y="0"/>
                      <a:pt x="55" y="4"/>
                    </a:cubicBezTo>
                    <a:cubicBezTo>
                      <a:pt x="55" y="8"/>
                      <a:pt x="55" y="8"/>
                      <a:pt x="55" y="8"/>
                    </a:cubicBezTo>
                    <a:cubicBezTo>
                      <a:pt x="54" y="8"/>
                      <a:pt x="54" y="8"/>
                      <a:pt x="54" y="10"/>
                    </a:cubicBezTo>
                    <a:cubicBezTo>
                      <a:pt x="51" y="13"/>
                      <a:pt x="45" y="11"/>
                      <a:pt x="38" y="12"/>
                    </a:cubicBezTo>
                    <a:cubicBezTo>
                      <a:pt x="29" y="13"/>
                      <a:pt x="27" y="15"/>
                      <a:pt x="39" y="14"/>
                    </a:cubicBezTo>
                    <a:cubicBezTo>
                      <a:pt x="43" y="14"/>
                      <a:pt x="51" y="14"/>
                      <a:pt x="55" y="16"/>
                    </a:cubicBezTo>
                    <a:cubicBezTo>
                      <a:pt x="55" y="23"/>
                      <a:pt x="55" y="23"/>
                      <a:pt x="55" y="23"/>
                    </a:cubicBezTo>
                    <a:cubicBezTo>
                      <a:pt x="51" y="24"/>
                      <a:pt x="45" y="26"/>
                      <a:pt x="38" y="25"/>
                    </a:cubicBezTo>
                    <a:cubicBezTo>
                      <a:pt x="40" y="27"/>
                      <a:pt x="50" y="26"/>
                      <a:pt x="55" y="28"/>
                    </a:cubicBezTo>
                    <a:cubicBezTo>
                      <a:pt x="55" y="33"/>
                      <a:pt x="55" y="33"/>
                      <a:pt x="55" y="33"/>
                    </a:cubicBezTo>
                    <a:cubicBezTo>
                      <a:pt x="44" y="41"/>
                      <a:pt x="27" y="39"/>
                      <a:pt x="16" y="36"/>
                    </a:cubicBezTo>
                    <a:cubicBezTo>
                      <a:pt x="11" y="35"/>
                      <a:pt x="5" y="31"/>
                      <a:pt x="14" y="31"/>
                    </a:cubicBezTo>
                    <a:cubicBezTo>
                      <a:pt x="20" y="31"/>
                      <a:pt x="11" y="24"/>
                      <a:pt x="18" y="23"/>
                    </a:cubicBezTo>
                    <a:cubicBezTo>
                      <a:pt x="22" y="22"/>
                      <a:pt x="19" y="17"/>
                      <a:pt x="8" y="22"/>
                    </a:cubicBezTo>
                    <a:cubicBezTo>
                      <a:pt x="0" y="26"/>
                      <a:pt x="8" y="17"/>
                      <a:pt x="9" y="16"/>
                    </a:cubicBezTo>
                    <a:close/>
                  </a:path>
                </a:pathLst>
              </a:custGeom>
              <a:solidFill>
                <a:srgbClr val="CFA7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99" name="Freeform 513"/>
              <p:cNvSpPr>
                <a:spLocks/>
              </p:cNvSpPr>
              <p:nvPr/>
            </p:nvSpPr>
            <p:spPr bwMode="auto">
              <a:xfrm>
                <a:off x="3219" y="1883"/>
                <a:ext cx="125" cy="66"/>
              </a:xfrm>
              <a:custGeom>
                <a:avLst/>
                <a:gdLst>
                  <a:gd name="T0" fmla="*/ 7 w 53"/>
                  <a:gd name="T1" fmla="*/ 40 h 28"/>
                  <a:gd name="T2" fmla="*/ 35 w 53"/>
                  <a:gd name="T3" fmla="*/ 19 h 28"/>
                  <a:gd name="T4" fmla="*/ 108 w 53"/>
                  <a:gd name="T5" fmla="*/ 9 h 28"/>
                  <a:gd name="T6" fmla="*/ 97 w 53"/>
                  <a:gd name="T7" fmla="*/ 19 h 28"/>
                  <a:gd name="T8" fmla="*/ 75 w 53"/>
                  <a:gd name="T9" fmla="*/ 26 h 28"/>
                  <a:gd name="T10" fmla="*/ 45 w 53"/>
                  <a:gd name="T11" fmla="*/ 35 h 28"/>
                  <a:gd name="T12" fmla="*/ 83 w 53"/>
                  <a:gd name="T13" fmla="*/ 35 h 28"/>
                  <a:gd name="T14" fmla="*/ 99 w 53"/>
                  <a:gd name="T15" fmla="*/ 50 h 28"/>
                  <a:gd name="T16" fmla="*/ 61 w 53"/>
                  <a:gd name="T17" fmla="*/ 52 h 28"/>
                  <a:gd name="T18" fmla="*/ 40 w 53"/>
                  <a:gd name="T19" fmla="*/ 54 h 28"/>
                  <a:gd name="T20" fmla="*/ 17 w 53"/>
                  <a:gd name="T21" fmla="*/ 45 h 28"/>
                  <a:gd name="T22" fmla="*/ 7 w 53"/>
                  <a:gd name="T23" fmla="*/ 4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
                  <a:gd name="T37" fmla="*/ 0 h 28"/>
                  <a:gd name="T38" fmla="*/ 53 w 53"/>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 h="28">
                    <a:moveTo>
                      <a:pt x="3" y="17"/>
                    </a:moveTo>
                    <a:cubicBezTo>
                      <a:pt x="6" y="14"/>
                      <a:pt x="11" y="10"/>
                      <a:pt x="15" y="8"/>
                    </a:cubicBezTo>
                    <a:cubicBezTo>
                      <a:pt x="23" y="4"/>
                      <a:pt x="33" y="0"/>
                      <a:pt x="46" y="4"/>
                    </a:cubicBezTo>
                    <a:cubicBezTo>
                      <a:pt x="53" y="6"/>
                      <a:pt x="43" y="9"/>
                      <a:pt x="41" y="8"/>
                    </a:cubicBezTo>
                    <a:cubicBezTo>
                      <a:pt x="34" y="4"/>
                      <a:pt x="38" y="10"/>
                      <a:pt x="32" y="11"/>
                    </a:cubicBezTo>
                    <a:cubicBezTo>
                      <a:pt x="30" y="11"/>
                      <a:pt x="21" y="12"/>
                      <a:pt x="19" y="15"/>
                    </a:cubicBezTo>
                    <a:cubicBezTo>
                      <a:pt x="18" y="17"/>
                      <a:pt x="26" y="14"/>
                      <a:pt x="35" y="15"/>
                    </a:cubicBezTo>
                    <a:cubicBezTo>
                      <a:pt x="37" y="16"/>
                      <a:pt x="44" y="18"/>
                      <a:pt x="42" y="21"/>
                    </a:cubicBezTo>
                    <a:cubicBezTo>
                      <a:pt x="37" y="25"/>
                      <a:pt x="23" y="18"/>
                      <a:pt x="26" y="22"/>
                    </a:cubicBezTo>
                    <a:cubicBezTo>
                      <a:pt x="30" y="27"/>
                      <a:pt x="20" y="28"/>
                      <a:pt x="17" y="23"/>
                    </a:cubicBezTo>
                    <a:cubicBezTo>
                      <a:pt x="14" y="18"/>
                      <a:pt x="12" y="17"/>
                      <a:pt x="7" y="19"/>
                    </a:cubicBezTo>
                    <a:cubicBezTo>
                      <a:pt x="3" y="21"/>
                      <a:pt x="0" y="20"/>
                      <a:pt x="3" y="17"/>
                    </a:cubicBezTo>
                    <a:close/>
                  </a:path>
                </a:pathLst>
              </a:custGeom>
              <a:solidFill>
                <a:srgbClr val="D4AD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00" name="Freeform 514"/>
              <p:cNvSpPr>
                <a:spLocks/>
              </p:cNvSpPr>
              <p:nvPr/>
            </p:nvSpPr>
            <p:spPr bwMode="auto">
              <a:xfrm>
                <a:off x="3231" y="1940"/>
                <a:ext cx="111" cy="33"/>
              </a:xfrm>
              <a:custGeom>
                <a:avLst/>
                <a:gdLst>
                  <a:gd name="T0" fmla="*/ 50 w 47"/>
                  <a:gd name="T1" fmla="*/ 9 h 14"/>
                  <a:gd name="T2" fmla="*/ 73 w 47"/>
                  <a:gd name="T3" fmla="*/ 17 h 14"/>
                  <a:gd name="T4" fmla="*/ 99 w 47"/>
                  <a:gd name="T5" fmla="*/ 17 h 14"/>
                  <a:gd name="T6" fmla="*/ 64 w 47"/>
                  <a:gd name="T7" fmla="*/ 33 h 14"/>
                  <a:gd name="T8" fmla="*/ 9 w 47"/>
                  <a:gd name="T9" fmla="*/ 24 h 14"/>
                  <a:gd name="T10" fmla="*/ 24 w 47"/>
                  <a:gd name="T11" fmla="*/ 17 h 14"/>
                  <a:gd name="T12" fmla="*/ 26 w 47"/>
                  <a:gd name="T13" fmla="*/ 5 h 14"/>
                  <a:gd name="T14" fmla="*/ 50 w 47"/>
                  <a:gd name="T15" fmla="*/ 9 h 14"/>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14"/>
                  <a:gd name="T26" fmla="*/ 47 w 47"/>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14">
                    <a:moveTo>
                      <a:pt x="21" y="4"/>
                    </a:moveTo>
                    <a:cubicBezTo>
                      <a:pt x="25" y="4"/>
                      <a:pt x="34" y="5"/>
                      <a:pt x="31" y="7"/>
                    </a:cubicBezTo>
                    <a:cubicBezTo>
                      <a:pt x="34" y="10"/>
                      <a:pt x="40" y="6"/>
                      <a:pt x="42" y="7"/>
                    </a:cubicBezTo>
                    <a:cubicBezTo>
                      <a:pt x="47" y="9"/>
                      <a:pt x="32" y="14"/>
                      <a:pt x="27" y="14"/>
                    </a:cubicBezTo>
                    <a:cubicBezTo>
                      <a:pt x="12" y="13"/>
                      <a:pt x="8" y="12"/>
                      <a:pt x="4" y="10"/>
                    </a:cubicBezTo>
                    <a:cubicBezTo>
                      <a:pt x="0" y="7"/>
                      <a:pt x="14" y="10"/>
                      <a:pt x="10" y="7"/>
                    </a:cubicBezTo>
                    <a:cubicBezTo>
                      <a:pt x="8" y="5"/>
                      <a:pt x="6" y="0"/>
                      <a:pt x="11" y="2"/>
                    </a:cubicBezTo>
                    <a:cubicBezTo>
                      <a:pt x="16" y="4"/>
                      <a:pt x="13" y="5"/>
                      <a:pt x="21" y="4"/>
                    </a:cubicBezTo>
                    <a:close/>
                  </a:path>
                </a:pathLst>
              </a:custGeom>
              <a:solidFill>
                <a:srgbClr val="CF938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01" name="Freeform 515"/>
              <p:cNvSpPr>
                <a:spLocks/>
              </p:cNvSpPr>
              <p:nvPr/>
            </p:nvSpPr>
            <p:spPr bwMode="auto">
              <a:xfrm>
                <a:off x="3226" y="1888"/>
                <a:ext cx="83" cy="40"/>
              </a:xfrm>
              <a:custGeom>
                <a:avLst/>
                <a:gdLst>
                  <a:gd name="T0" fmla="*/ 7 w 35"/>
                  <a:gd name="T1" fmla="*/ 33 h 17"/>
                  <a:gd name="T2" fmla="*/ 40 w 35"/>
                  <a:gd name="T3" fmla="*/ 12 h 17"/>
                  <a:gd name="T4" fmla="*/ 76 w 35"/>
                  <a:gd name="T5" fmla="*/ 7 h 17"/>
                  <a:gd name="T6" fmla="*/ 33 w 35"/>
                  <a:gd name="T7" fmla="*/ 28 h 17"/>
                  <a:gd name="T8" fmla="*/ 7 w 35"/>
                  <a:gd name="T9" fmla="*/ 33 h 17"/>
                  <a:gd name="T10" fmla="*/ 0 60000 65536"/>
                  <a:gd name="T11" fmla="*/ 0 60000 65536"/>
                  <a:gd name="T12" fmla="*/ 0 60000 65536"/>
                  <a:gd name="T13" fmla="*/ 0 60000 65536"/>
                  <a:gd name="T14" fmla="*/ 0 60000 65536"/>
                  <a:gd name="T15" fmla="*/ 0 w 35"/>
                  <a:gd name="T16" fmla="*/ 0 h 17"/>
                  <a:gd name="T17" fmla="*/ 35 w 35"/>
                  <a:gd name="T18" fmla="*/ 17 h 17"/>
                </a:gdLst>
                <a:ahLst/>
                <a:cxnLst>
                  <a:cxn ang="T10">
                    <a:pos x="T0" y="T1"/>
                  </a:cxn>
                  <a:cxn ang="T11">
                    <a:pos x="T2" y="T3"/>
                  </a:cxn>
                  <a:cxn ang="T12">
                    <a:pos x="T4" y="T5"/>
                  </a:cxn>
                  <a:cxn ang="T13">
                    <a:pos x="T6" y="T7"/>
                  </a:cxn>
                  <a:cxn ang="T14">
                    <a:pos x="T8" y="T9"/>
                  </a:cxn>
                </a:cxnLst>
                <a:rect l="T15" t="T16" r="T17" b="T18"/>
                <a:pathLst>
                  <a:path w="35" h="17">
                    <a:moveTo>
                      <a:pt x="3" y="14"/>
                    </a:moveTo>
                    <a:cubicBezTo>
                      <a:pt x="7" y="10"/>
                      <a:pt x="12" y="7"/>
                      <a:pt x="17" y="5"/>
                    </a:cubicBezTo>
                    <a:cubicBezTo>
                      <a:pt x="19" y="3"/>
                      <a:pt x="30" y="0"/>
                      <a:pt x="32" y="3"/>
                    </a:cubicBezTo>
                    <a:cubicBezTo>
                      <a:pt x="35" y="6"/>
                      <a:pt x="20" y="7"/>
                      <a:pt x="14" y="12"/>
                    </a:cubicBezTo>
                    <a:cubicBezTo>
                      <a:pt x="8" y="16"/>
                      <a:pt x="0" y="17"/>
                      <a:pt x="3" y="14"/>
                    </a:cubicBezTo>
                    <a:close/>
                  </a:path>
                </a:pathLst>
              </a:custGeom>
              <a:solidFill>
                <a:srgbClr val="D8B7A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02" name="Freeform 516"/>
              <p:cNvSpPr>
                <a:spLocks/>
              </p:cNvSpPr>
              <p:nvPr/>
            </p:nvSpPr>
            <p:spPr bwMode="auto">
              <a:xfrm>
                <a:off x="3098" y="1954"/>
                <a:ext cx="123" cy="78"/>
              </a:xfrm>
              <a:custGeom>
                <a:avLst/>
                <a:gdLst>
                  <a:gd name="T0" fmla="*/ 0 w 52"/>
                  <a:gd name="T1" fmla="*/ 78 h 33"/>
                  <a:gd name="T2" fmla="*/ 76 w 52"/>
                  <a:gd name="T3" fmla="*/ 5 h 33"/>
                  <a:gd name="T4" fmla="*/ 88 w 52"/>
                  <a:gd name="T5" fmla="*/ 7 h 33"/>
                  <a:gd name="T6" fmla="*/ 123 w 52"/>
                  <a:gd name="T7" fmla="*/ 14 h 33"/>
                  <a:gd name="T8" fmla="*/ 73 w 52"/>
                  <a:gd name="T9" fmla="*/ 14 h 33"/>
                  <a:gd name="T10" fmla="*/ 0 w 52"/>
                  <a:gd name="T11" fmla="*/ 78 h 33"/>
                  <a:gd name="T12" fmla="*/ 0 60000 65536"/>
                  <a:gd name="T13" fmla="*/ 0 60000 65536"/>
                  <a:gd name="T14" fmla="*/ 0 60000 65536"/>
                  <a:gd name="T15" fmla="*/ 0 60000 65536"/>
                  <a:gd name="T16" fmla="*/ 0 60000 65536"/>
                  <a:gd name="T17" fmla="*/ 0 60000 65536"/>
                  <a:gd name="T18" fmla="*/ 0 w 52"/>
                  <a:gd name="T19" fmla="*/ 0 h 33"/>
                  <a:gd name="T20" fmla="*/ 52 w 52"/>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52" h="33">
                    <a:moveTo>
                      <a:pt x="0" y="33"/>
                    </a:moveTo>
                    <a:cubicBezTo>
                      <a:pt x="3" y="27"/>
                      <a:pt x="22" y="5"/>
                      <a:pt x="32" y="2"/>
                    </a:cubicBezTo>
                    <a:cubicBezTo>
                      <a:pt x="33" y="2"/>
                      <a:pt x="35" y="1"/>
                      <a:pt x="37" y="3"/>
                    </a:cubicBezTo>
                    <a:cubicBezTo>
                      <a:pt x="40" y="5"/>
                      <a:pt x="41" y="0"/>
                      <a:pt x="52" y="6"/>
                    </a:cubicBezTo>
                    <a:cubicBezTo>
                      <a:pt x="41" y="4"/>
                      <a:pt x="36" y="4"/>
                      <a:pt x="31" y="6"/>
                    </a:cubicBezTo>
                    <a:cubicBezTo>
                      <a:pt x="23" y="9"/>
                      <a:pt x="12" y="17"/>
                      <a:pt x="0" y="33"/>
                    </a:cubicBezTo>
                    <a:close/>
                  </a:path>
                </a:pathLst>
              </a:custGeom>
              <a:solidFill>
                <a:srgbClr val="B39E5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03" name="Freeform 517"/>
              <p:cNvSpPr>
                <a:spLocks/>
              </p:cNvSpPr>
              <p:nvPr/>
            </p:nvSpPr>
            <p:spPr bwMode="auto">
              <a:xfrm>
                <a:off x="2843" y="1443"/>
                <a:ext cx="246" cy="829"/>
              </a:xfrm>
              <a:custGeom>
                <a:avLst/>
                <a:gdLst>
                  <a:gd name="T0" fmla="*/ 59 w 104"/>
                  <a:gd name="T1" fmla="*/ 829 h 351"/>
                  <a:gd name="T2" fmla="*/ 170 w 104"/>
                  <a:gd name="T3" fmla="*/ 449 h 351"/>
                  <a:gd name="T4" fmla="*/ 17 w 104"/>
                  <a:gd name="T5" fmla="*/ 40 h 351"/>
                  <a:gd name="T6" fmla="*/ 26 w 104"/>
                  <a:gd name="T7" fmla="*/ 14 h 351"/>
                  <a:gd name="T8" fmla="*/ 35 w 104"/>
                  <a:gd name="T9" fmla="*/ 5 h 351"/>
                  <a:gd name="T10" fmla="*/ 194 w 104"/>
                  <a:gd name="T11" fmla="*/ 444 h 351"/>
                  <a:gd name="T12" fmla="*/ 78 w 104"/>
                  <a:gd name="T13" fmla="*/ 829 h 351"/>
                  <a:gd name="T14" fmla="*/ 59 w 104"/>
                  <a:gd name="T15" fmla="*/ 829 h 351"/>
                  <a:gd name="T16" fmla="*/ 0 60000 65536"/>
                  <a:gd name="T17" fmla="*/ 0 60000 65536"/>
                  <a:gd name="T18" fmla="*/ 0 60000 65536"/>
                  <a:gd name="T19" fmla="*/ 0 60000 65536"/>
                  <a:gd name="T20" fmla="*/ 0 60000 65536"/>
                  <a:gd name="T21" fmla="*/ 0 60000 65536"/>
                  <a:gd name="T22" fmla="*/ 0 60000 65536"/>
                  <a:gd name="T23" fmla="*/ 0 60000 65536"/>
                  <a:gd name="T24" fmla="*/ 0 w 104"/>
                  <a:gd name="T25" fmla="*/ 0 h 351"/>
                  <a:gd name="T26" fmla="*/ 104 w 104"/>
                  <a:gd name="T27" fmla="*/ 351 h 3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4" h="351">
                    <a:moveTo>
                      <a:pt x="25" y="351"/>
                    </a:moveTo>
                    <a:cubicBezTo>
                      <a:pt x="61" y="312"/>
                      <a:pt x="96" y="225"/>
                      <a:pt x="72" y="190"/>
                    </a:cubicBezTo>
                    <a:cubicBezTo>
                      <a:pt x="50" y="156"/>
                      <a:pt x="2" y="89"/>
                      <a:pt x="7" y="17"/>
                    </a:cubicBezTo>
                    <a:cubicBezTo>
                      <a:pt x="7" y="8"/>
                      <a:pt x="10" y="10"/>
                      <a:pt x="11" y="6"/>
                    </a:cubicBezTo>
                    <a:cubicBezTo>
                      <a:pt x="12" y="5"/>
                      <a:pt x="14" y="0"/>
                      <a:pt x="15" y="2"/>
                    </a:cubicBezTo>
                    <a:cubicBezTo>
                      <a:pt x="0" y="76"/>
                      <a:pt x="55" y="143"/>
                      <a:pt x="82" y="188"/>
                    </a:cubicBezTo>
                    <a:cubicBezTo>
                      <a:pt x="104" y="225"/>
                      <a:pt x="67" y="313"/>
                      <a:pt x="33" y="351"/>
                    </a:cubicBezTo>
                    <a:lnTo>
                      <a:pt x="25" y="351"/>
                    </a:ln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04" name="Freeform 518"/>
              <p:cNvSpPr>
                <a:spLocks/>
              </p:cNvSpPr>
              <p:nvPr/>
            </p:nvSpPr>
            <p:spPr bwMode="auto">
              <a:xfrm>
                <a:off x="2855" y="1609"/>
                <a:ext cx="88" cy="59"/>
              </a:xfrm>
              <a:custGeom>
                <a:avLst/>
                <a:gdLst>
                  <a:gd name="T0" fmla="*/ 67 w 37"/>
                  <a:gd name="T1" fmla="*/ 47 h 25"/>
                  <a:gd name="T2" fmla="*/ 69 w 37"/>
                  <a:gd name="T3" fmla="*/ 26 h 25"/>
                  <a:gd name="T4" fmla="*/ 88 w 37"/>
                  <a:gd name="T5" fmla="*/ 12 h 25"/>
                  <a:gd name="T6" fmla="*/ 52 w 37"/>
                  <a:gd name="T7" fmla="*/ 31 h 25"/>
                  <a:gd name="T8" fmla="*/ 0 w 37"/>
                  <a:gd name="T9" fmla="*/ 9 h 25"/>
                  <a:gd name="T10" fmla="*/ 26 w 37"/>
                  <a:gd name="T11" fmla="*/ 47 h 25"/>
                  <a:gd name="T12" fmla="*/ 52 w 37"/>
                  <a:gd name="T13" fmla="*/ 54 h 25"/>
                  <a:gd name="T14" fmla="*/ 67 w 37"/>
                  <a:gd name="T15" fmla="*/ 47 h 25"/>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25"/>
                  <a:gd name="T26" fmla="*/ 37 w 37"/>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25">
                    <a:moveTo>
                      <a:pt x="28" y="20"/>
                    </a:moveTo>
                    <a:cubicBezTo>
                      <a:pt x="26" y="17"/>
                      <a:pt x="27" y="12"/>
                      <a:pt x="29" y="11"/>
                    </a:cubicBezTo>
                    <a:cubicBezTo>
                      <a:pt x="33" y="7"/>
                      <a:pt x="31" y="3"/>
                      <a:pt x="37" y="5"/>
                    </a:cubicBezTo>
                    <a:cubicBezTo>
                      <a:pt x="32" y="2"/>
                      <a:pt x="23" y="0"/>
                      <a:pt x="22" y="13"/>
                    </a:cubicBezTo>
                    <a:cubicBezTo>
                      <a:pt x="19" y="1"/>
                      <a:pt x="7" y="10"/>
                      <a:pt x="0" y="4"/>
                    </a:cubicBezTo>
                    <a:cubicBezTo>
                      <a:pt x="0" y="15"/>
                      <a:pt x="4" y="9"/>
                      <a:pt x="11" y="20"/>
                    </a:cubicBezTo>
                    <a:cubicBezTo>
                      <a:pt x="14" y="24"/>
                      <a:pt x="20" y="25"/>
                      <a:pt x="22" y="23"/>
                    </a:cubicBezTo>
                    <a:cubicBezTo>
                      <a:pt x="24" y="24"/>
                      <a:pt x="26" y="23"/>
                      <a:pt x="28" y="20"/>
                    </a:cubicBezTo>
                    <a:close/>
                  </a:path>
                </a:pathLst>
              </a:custGeom>
              <a:solidFill>
                <a:srgbClr val="C9A15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05" name="Freeform 519"/>
              <p:cNvSpPr>
                <a:spLocks/>
              </p:cNvSpPr>
              <p:nvPr/>
            </p:nvSpPr>
            <p:spPr bwMode="auto">
              <a:xfrm>
                <a:off x="2855" y="1614"/>
                <a:ext cx="78" cy="52"/>
              </a:xfrm>
              <a:custGeom>
                <a:avLst/>
                <a:gdLst>
                  <a:gd name="T0" fmla="*/ 57 w 33"/>
                  <a:gd name="T1" fmla="*/ 14 h 22"/>
                  <a:gd name="T2" fmla="*/ 47 w 33"/>
                  <a:gd name="T3" fmla="*/ 24 h 22"/>
                  <a:gd name="T4" fmla="*/ 28 w 33"/>
                  <a:gd name="T5" fmla="*/ 17 h 22"/>
                  <a:gd name="T6" fmla="*/ 35 w 33"/>
                  <a:gd name="T7" fmla="*/ 24 h 22"/>
                  <a:gd name="T8" fmla="*/ 0 w 33"/>
                  <a:gd name="T9" fmla="*/ 5 h 22"/>
                  <a:gd name="T10" fmla="*/ 26 w 33"/>
                  <a:gd name="T11" fmla="*/ 31 h 22"/>
                  <a:gd name="T12" fmla="*/ 47 w 33"/>
                  <a:gd name="T13" fmla="*/ 50 h 22"/>
                  <a:gd name="T14" fmla="*/ 54 w 33"/>
                  <a:gd name="T15" fmla="*/ 45 h 22"/>
                  <a:gd name="T16" fmla="*/ 59 w 33"/>
                  <a:gd name="T17" fmla="*/ 45 h 22"/>
                  <a:gd name="T18" fmla="*/ 69 w 33"/>
                  <a:gd name="T19" fmla="*/ 19 h 22"/>
                  <a:gd name="T20" fmla="*/ 78 w 33"/>
                  <a:gd name="T21" fmla="*/ 2 h 22"/>
                  <a:gd name="T22" fmla="*/ 57 w 33"/>
                  <a:gd name="T23" fmla="*/ 14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22"/>
                  <a:gd name="T38" fmla="*/ 33 w 33"/>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22">
                    <a:moveTo>
                      <a:pt x="24" y="6"/>
                    </a:moveTo>
                    <a:cubicBezTo>
                      <a:pt x="22" y="11"/>
                      <a:pt x="23" y="17"/>
                      <a:pt x="20" y="10"/>
                    </a:cubicBezTo>
                    <a:cubicBezTo>
                      <a:pt x="18" y="3"/>
                      <a:pt x="10" y="6"/>
                      <a:pt x="12" y="7"/>
                    </a:cubicBezTo>
                    <a:cubicBezTo>
                      <a:pt x="13" y="7"/>
                      <a:pt x="14" y="8"/>
                      <a:pt x="15" y="10"/>
                    </a:cubicBezTo>
                    <a:cubicBezTo>
                      <a:pt x="11" y="5"/>
                      <a:pt x="4" y="7"/>
                      <a:pt x="0" y="2"/>
                    </a:cubicBezTo>
                    <a:cubicBezTo>
                      <a:pt x="0" y="13"/>
                      <a:pt x="8" y="8"/>
                      <a:pt x="11" y="13"/>
                    </a:cubicBezTo>
                    <a:cubicBezTo>
                      <a:pt x="13" y="19"/>
                      <a:pt x="16" y="21"/>
                      <a:pt x="20" y="21"/>
                    </a:cubicBezTo>
                    <a:cubicBezTo>
                      <a:pt x="21" y="22"/>
                      <a:pt x="24" y="21"/>
                      <a:pt x="23" y="19"/>
                    </a:cubicBezTo>
                    <a:cubicBezTo>
                      <a:pt x="24" y="20"/>
                      <a:pt x="26" y="20"/>
                      <a:pt x="25" y="19"/>
                    </a:cubicBezTo>
                    <a:cubicBezTo>
                      <a:pt x="29" y="19"/>
                      <a:pt x="24" y="12"/>
                      <a:pt x="29" y="8"/>
                    </a:cubicBezTo>
                    <a:cubicBezTo>
                      <a:pt x="33" y="4"/>
                      <a:pt x="30" y="2"/>
                      <a:pt x="33" y="1"/>
                    </a:cubicBezTo>
                    <a:cubicBezTo>
                      <a:pt x="30" y="1"/>
                      <a:pt x="26" y="0"/>
                      <a:pt x="24" y="6"/>
                    </a:cubicBezTo>
                    <a:close/>
                  </a:path>
                </a:pathLst>
              </a:custGeom>
              <a:solidFill>
                <a:srgbClr val="D0AD7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06" name="Freeform 520"/>
              <p:cNvSpPr>
                <a:spLocks/>
              </p:cNvSpPr>
              <p:nvPr/>
            </p:nvSpPr>
            <p:spPr bwMode="auto">
              <a:xfrm>
                <a:off x="2858" y="1623"/>
                <a:ext cx="26" cy="17"/>
              </a:xfrm>
              <a:custGeom>
                <a:avLst/>
                <a:gdLst>
                  <a:gd name="T0" fmla="*/ 0 w 11"/>
                  <a:gd name="T1" fmla="*/ 2 h 7"/>
                  <a:gd name="T2" fmla="*/ 7 w 11"/>
                  <a:gd name="T3" fmla="*/ 10 h 7"/>
                  <a:gd name="T4" fmla="*/ 9 w 11"/>
                  <a:gd name="T5" fmla="*/ 10 h 7"/>
                  <a:gd name="T6" fmla="*/ 19 w 11"/>
                  <a:gd name="T7" fmla="*/ 12 h 7"/>
                  <a:gd name="T8" fmla="*/ 24 w 11"/>
                  <a:gd name="T9" fmla="*/ 12 h 7"/>
                  <a:gd name="T10" fmla="*/ 24 w 11"/>
                  <a:gd name="T11" fmla="*/ 12 h 7"/>
                  <a:gd name="T12" fmla="*/ 7 w 11"/>
                  <a:gd name="T13" fmla="*/ 2 h 7"/>
                  <a:gd name="T14" fmla="*/ 5 w 11"/>
                  <a:gd name="T15" fmla="*/ 2 h 7"/>
                  <a:gd name="T16" fmla="*/ 2 w 11"/>
                  <a:gd name="T17" fmla="*/ 2 h 7"/>
                  <a:gd name="T18" fmla="*/ 0 w 11"/>
                  <a:gd name="T19" fmla="*/ 2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7"/>
                  <a:gd name="T32" fmla="*/ 11 w 11"/>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7">
                    <a:moveTo>
                      <a:pt x="0" y="1"/>
                    </a:moveTo>
                    <a:cubicBezTo>
                      <a:pt x="0" y="2"/>
                      <a:pt x="2" y="4"/>
                      <a:pt x="3" y="4"/>
                    </a:cubicBezTo>
                    <a:cubicBezTo>
                      <a:pt x="4" y="4"/>
                      <a:pt x="4" y="4"/>
                      <a:pt x="4" y="4"/>
                    </a:cubicBezTo>
                    <a:cubicBezTo>
                      <a:pt x="4" y="5"/>
                      <a:pt x="7" y="5"/>
                      <a:pt x="8" y="5"/>
                    </a:cubicBezTo>
                    <a:cubicBezTo>
                      <a:pt x="9" y="5"/>
                      <a:pt x="11" y="7"/>
                      <a:pt x="10" y="5"/>
                    </a:cubicBezTo>
                    <a:cubicBezTo>
                      <a:pt x="10" y="5"/>
                      <a:pt x="10" y="5"/>
                      <a:pt x="10" y="5"/>
                    </a:cubicBezTo>
                    <a:cubicBezTo>
                      <a:pt x="9" y="3"/>
                      <a:pt x="5" y="2"/>
                      <a:pt x="3" y="1"/>
                    </a:cubicBezTo>
                    <a:cubicBezTo>
                      <a:pt x="3" y="1"/>
                      <a:pt x="2" y="1"/>
                      <a:pt x="2" y="1"/>
                    </a:cubicBezTo>
                    <a:cubicBezTo>
                      <a:pt x="1" y="1"/>
                      <a:pt x="1" y="1"/>
                      <a:pt x="1" y="1"/>
                    </a:cubicBezTo>
                    <a:cubicBezTo>
                      <a:pt x="1" y="0"/>
                      <a:pt x="1" y="0"/>
                      <a:pt x="0" y="1"/>
                    </a:cubicBezTo>
                    <a:close/>
                  </a:path>
                </a:pathLst>
              </a:custGeom>
              <a:solidFill>
                <a:srgbClr val="D7AD8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07" name="Freeform 521"/>
              <p:cNvSpPr>
                <a:spLocks/>
              </p:cNvSpPr>
              <p:nvPr/>
            </p:nvSpPr>
            <p:spPr bwMode="auto">
              <a:xfrm>
                <a:off x="2886" y="1628"/>
                <a:ext cx="24" cy="35"/>
              </a:xfrm>
              <a:custGeom>
                <a:avLst/>
                <a:gdLst>
                  <a:gd name="T0" fmla="*/ 7 w 10"/>
                  <a:gd name="T1" fmla="*/ 0 h 15"/>
                  <a:gd name="T2" fmla="*/ 17 w 10"/>
                  <a:gd name="T3" fmla="*/ 12 h 15"/>
                  <a:gd name="T4" fmla="*/ 19 w 10"/>
                  <a:gd name="T5" fmla="*/ 19 h 15"/>
                  <a:gd name="T6" fmla="*/ 24 w 10"/>
                  <a:gd name="T7" fmla="*/ 26 h 15"/>
                  <a:gd name="T8" fmla="*/ 12 w 10"/>
                  <a:gd name="T9" fmla="*/ 30 h 15"/>
                  <a:gd name="T10" fmla="*/ 0 w 10"/>
                  <a:gd name="T11" fmla="*/ 16 h 15"/>
                  <a:gd name="T12" fmla="*/ 7 w 10"/>
                  <a:gd name="T13" fmla="*/ 12 h 15"/>
                  <a:gd name="T14" fmla="*/ 2 w 10"/>
                  <a:gd name="T15" fmla="*/ 5 h 15"/>
                  <a:gd name="T16" fmla="*/ 7 w 10"/>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5"/>
                  <a:gd name="T29" fmla="*/ 10 w 1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5">
                    <a:moveTo>
                      <a:pt x="3" y="0"/>
                    </a:moveTo>
                    <a:cubicBezTo>
                      <a:pt x="5" y="0"/>
                      <a:pt x="6" y="3"/>
                      <a:pt x="7" y="5"/>
                    </a:cubicBezTo>
                    <a:cubicBezTo>
                      <a:pt x="7" y="7"/>
                      <a:pt x="7" y="8"/>
                      <a:pt x="8" y="8"/>
                    </a:cubicBezTo>
                    <a:cubicBezTo>
                      <a:pt x="9" y="9"/>
                      <a:pt x="10" y="9"/>
                      <a:pt x="10" y="11"/>
                    </a:cubicBezTo>
                    <a:cubicBezTo>
                      <a:pt x="10" y="13"/>
                      <a:pt x="9" y="15"/>
                      <a:pt x="5" y="13"/>
                    </a:cubicBezTo>
                    <a:cubicBezTo>
                      <a:pt x="3" y="11"/>
                      <a:pt x="0" y="10"/>
                      <a:pt x="0" y="7"/>
                    </a:cubicBezTo>
                    <a:cubicBezTo>
                      <a:pt x="0" y="4"/>
                      <a:pt x="3" y="7"/>
                      <a:pt x="3" y="5"/>
                    </a:cubicBezTo>
                    <a:cubicBezTo>
                      <a:pt x="3" y="4"/>
                      <a:pt x="3" y="2"/>
                      <a:pt x="1" y="2"/>
                    </a:cubicBezTo>
                    <a:cubicBezTo>
                      <a:pt x="1" y="1"/>
                      <a:pt x="0" y="0"/>
                      <a:pt x="3" y="0"/>
                    </a:cubicBezTo>
                    <a:close/>
                  </a:path>
                </a:pathLst>
              </a:custGeom>
              <a:solidFill>
                <a:srgbClr val="D4B68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08" name="Freeform 522"/>
              <p:cNvSpPr>
                <a:spLocks/>
              </p:cNvSpPr>
              <p:nvPr/>
            </p:nvSpPr>
            <p:spPr bwMode="auto">
              <a:xfrm>
                <a:off x="2912" y="1616"/>
                <a:ext cx="16" cy="36"/>
              </a:xfrm>
              <a:custGeom>
                <a:avLst/>
                <a:gdLst>
                  <a:gd name="T0" fmla="*/ 11 w 7"/>
                  <a:gd name="T1" fmla="*/ 2 h 15"/>
                  <a:gd name="T2" fmla="*/ 5 w 7"/>
                  <a:gd name="T3" fmla="*/ 7 h 15"/>
                  <a:gd name="T4" fmla="*/ 0 w 7"/>
                  <a:gd name="T5" fmla="*/ 17 h 15"/>
                  <a:gd name="T6" fmla="*/ 0 w 7"/>
                  <a:gd name="T7" fmla="*/ 22 h 15"/>
                  <a:gd name="T8" fmla="*/ 0 w 7"/>
                  <a:gd name="T9" fmla="*/ 29 h 15"/>
                  <a:gd name="T10" fmla="*/ 5 w 7"/>
                  <a:gd name="T11" fmla="*/ 34 h 15"/>
                  <a:gd name="T12" fmla="*/ 5 w 7"/>
                  <a:gd name="T13" fmla="*/ 19 h 15"/>
                  <a:gd name="T14" fmla="*/ 14 w 7"/>
                  <a:gd name="T15" fmla="*/ 7 h 15"/>
                  <a:gd name="T16" fmla="*/ 11 w 7"/>
                  <a:gd name="T17" fmla="*/ 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5"/>
                  <a:gd name="T29" fmla="*/ 7 w 7"/>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5">
                    <a:moveTo>
                      <a:pt x="5" y="1"/>
                    </a:moveTo>
                    <a:cubicBezTo>
                      <a:pt x="5" y="1"/>
                      <a:pt x="3" y="0"/>
                      <a:pt x="2" y="3"/>
                    </a:cubicBezTo>
                    <a:cubicBezTo>
                      <a:pt x="1" y="4"/>
                      <a:pt x="1" y="5"/>
                      <a:pt x="0" y="7"/>
                    </a:cubicBezTo>
                    <a:cubicBezTo>
                      <a:pt x="0" y="8"/>
                      <a:pt x="0" y="8"/>
                      <a:pt x="0" y="9"/>
                    </a:cubicBezTo>
                    <a:cubicBezTo>
                      <a:pt x="0" y="10"/>
                      <a:pt x="0" y="10"/>
                      <a:pt x="0" y="12"/>
                    </a:cubicBezTo>
                    <a:cubicBezTo>
                      <a:pt x="0" y="15"/>
                      <a:pt x="2" y="15"/>
                      <a:pt x="2" y="14"/>
                    </a:cubicBezTo>
                    <a:cubicBezTo>
                      <a:pt x="2" y="13"/>
                      <a:pt x="2" y="10"/>
                      <a:pt x="2" y="8"/>
                    </a:cubicBezTo>
                    <a:cubicBezTo>
                      <a:pt x="3" y="5"/>
                      <a:pt x="5" y="5"/>
                      <a:pt x="6" y="3"/>
                    </a:cubicBezTo>
                    <a:cubicBezTo>
                      <a:pt x="6" y="3"/>
                      <a:pt x="7" y="0"/>
                      <a:pt x="5" y="1"/>
                    </a:cubicBezTo>
                    <a:close/>
                  </a:path>
                </a:pathLst>
              </a:custGeom>
              <a:solidFill>
                <a:srgbClr val="D7AD8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09" name="Freeform 523"/>
              <p:cNvSpPr>
                <a:spLocks/>
              </p:cNvSpPr>
              <p:nvPr/>
            </p:nvSpPr>
            <p:spPr bwMode="auto">
              <a:xfrm>
                <a:off x="2933" y="2063"/>
                <a:ext cx="402" cy="151"/>
              </a:xfrm>
              <a:custGeom>
                <a:avLst/>
                <a:gdLst>
                  <a:gd name="T0" fmla="*/ 0 w 170"/>
                  <a:gd name="T1" fmla="*/ 134 h 64"/>
                  <a:gd name="T2" fmla="*/ 201 w 170"/>
                  <a:gd name="T3" fmla="*/ 31 h 64"/>
                  <a:gd name="T4" fmla="*/ 402 w 170"/>
                  <a:gd name="T5" fmla="*/ 26 h 64"/>
                  <a:gd name="T6" fmla="*/ 402 w 170"/>
                  <a:gd name="T7" fmla="*/ 120 h 64"/>
                  <a:gd name="T8" fmla="*/ 397 w 170"/>
                  <a:gd name="T9" fmla="*/ 139 h 64"/>
                  <a:gd name="T10" fmla="*/ 390 w 170"/>
                  <a:gd name="T11" fmla="*/ 134 h 64"/>
                  <a:gd name="T12" fmla="*/ 184 w 170"/>
                  <a:gd name="T13" fmla="*/ 101 h 64"/>
                  <a:gd name="T14" fmla="*/ 17 w 170"/>
                  <a:gd name="T15" fmla="*/ 142 h 64"/>
                  <a:gd name="T16" fmla="*/ 0 w 170"/>
                  <a:gd name="T17" fmla="*/ 134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0"/>
                  <a:gd name="T28" fmla="*/ 0 h 64"/>
                  <a:gd name="T29" fmla="*/ 170 w 170"/>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0" h="64">
                    <a:moveTo>
                      <a:pt x="0" y="57"/>
                    </a:moveTo>
                    <a:cubicBezTo>
                      <a:pt x="6" y="10"/>
                      <a:pt x="55" y="0"/>
                      <a:pt x="85" y="13"/>
                    </a:cubicBezTo>
                    <a:cubicBezTo>
                      <a:pt x="113" y="25"/>
                      <a:pt x="145" y="9"/>
                      <a:pt x="170" y="11"/>
                    </a:cubicBezTo>
                    <a:cubicBezTo>
                      <a:pt x="170" y="51"/>
                      <a:pt x="170" y="51"/>
                      <a:pt x="170" y="51"/>
                    </a:cubicBezTo>
                    <a:cubicBezTo>
                      <a:pt x="170" y="54"/>
                      <a:pt x="169" y="57"/>
                      <a:pt x="168" y="59"/>
                    </a:cubicBezTo>
                    <a:cubicBezTo>
                      <a:pt x="167" y="58"/>
                      <a:pt x="166" y="58"/>
                      <a:pt x="165" y="57"/>
                    </a:cubicBezTo>
                    <a:cubicBezTo>
                      <a:pt x="136" y="23"/>
                      <a:pt x="117" y="63"/>
                      <a:pt x="78" y="43"/>
                    </a:cubicBezTo>
                    <a:cubicBezTo>
                      <a:pt x="37" y="21"/>
                      <a:pt x="9" y="59"/>
                      <a:pt x="7" y="60"/>
                    </a:cubicBezTo>
                    <a:cubicBezTo>
                      <a:pt x="4" y="64"/>
                      <a:pt x="0" y="60"/>
                      <a:pt x="0" y="57"/>
                    </a:cubicBezTo>
                    <a:close/>
                  </a:path>
                </a:pathLst>
              </a:custGeom>
              <a:solidFill>
                <a:srgbClr val="A3A35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10" name="Freeform 524"/>
              <p:cNvSpPr>
                <a:spLocks/>
              </p:cNvSpPr>
              <p:nvPr/>
            </p:nvSpPr>
            <p:spPr bwMode="auto">
              <a:xfrm>
                <a:off x="2933" y="2046"/>
                <a:ext cx="402" cy="165"/>
              </a:xfrm>
              <a:custGeom>
                <a:avLst/>
                <a:gdLst>
                  <a:gd name="T0" fmla="*/ 0 w 170"/>
                  <a:gd name="T1" fmla="*/ 151 h 70"/>
                  <a:gd name="T2" fmla="*/ 132 w 170"/>
                  <a:gd name="T3" fmla="*/ 9 h 70"/>
                  <a:gd name="T4" fmla="*/ 241 w 170"/>
                  <a:gd name="T5" fmla="*/ 19 h 70"/>
                  <a:gd name="T6" fmla="*/ 402 w 170"/>
                  <a:gd name="T7" fmla="*/ 19 h 70"/>
                  <a:gd name="T8" fmla="*/ 402 w 170"/>
                  <a:gd name="T9" fmla="*/ 137 h 70"/>
                  <a:gd name="T10" fmla="*/ 397 w 170"/>
                  <a:gd name="T11" fmla="*/ 156 h 70"/>
                  <a:gd name="T12" fmla="*/ 393 w 170"/>
                  <a:gd name="T13" fmla="*/ 148 h 70"/>
                  <a:gd name="T14" fmla="*/ 184 w 170"/>
                  <a:gd name="T15" fmla="*/ 115 h 70"/>
                  <a:gd name="T16" fmla="*/ 17 w 170"/>
                  <a:gd name="T17" fmla="*/ 158 h 70"/>
                  <a:gd name="T18" fmla="*/ 0 w 170"/>
                  <a:gd name="T19" fmla="*/ 151 h 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70"/>
                  <a:gd name="T32" fmla="*/ 170 w 170"/>
                  <a:gd name="T33" fmla="*/ 70 h 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70">
                    <a:moveTo>
                      <a:pt x="0" y="64"/>
                    </a:moveTo>
                    <a:cubicBezTo>
                      <a:pt x="2" y="31"/>
                      <a:pt x="24" y="7"/>
                      <a:pt x="56" y="4"/>
                    </a:cubicBezTo>
                    <a:cubicBezTo>
                      <a:pt x="74" y="2"/>
                      <a:pt x="87" y="13"/>
                      <a:pt x="102" y="8"/>
                    </a:cubicBezTo>
                    <a:cubicBezTo>
                      <a:pt x="126" y="1"/>
                      <a:pt x="150" y="0"/>
                      <a:pt x="170" y="8"/>
                    </a:cubicBezTo>
                    <a:cubicBezTo>
                      <a:pt x="170" y="58"/>
                      <a:pt x="170" y="58"/>
                      <a:pt x="170" y="58"/>
                    </a:cubicBezTo>
                    <a:cubicBezTo>
                      <a:pt x="170" y="61"/>
                      <a:pt x="169" y="63"/>
                      <a:pt x="168" y="66"/>
                    </a:cubicBezTo>
                    <a:cubicBezTo>
                      <a:pt x="168" y="65"/>
                      <a:pt x="167" y="64"/>
                      <a:pt x="166" y="63"/>
                    </a:cubicBezTo>
                    <a:cubicBezTo>
                      <a:pt x="137" y="30"/>
                      <a:pt x="116" y="70"/>
                      <a:pt x="78" y="49"/>
                    </a:cubicBezTo>
                    <a:cubicBezTo>
                      <a:pt x="37" y="27"/>
                      <a:pt x="8" y="66"/>
                      <a:pt x="7" y="67"/>
                    </a:cubicBezTo>
                    <a:cubicBezTo>
                      <a:pt x="4" y="70"/>
                      <a:pt x="0" y="67"/>
                      <a:pt x="0" y="64"/>
                    </a:cubicBezTo>
                    <a:close/>
                  </a:path>
                </a:pathLst>
              </a:custGeom>
              <a:solidFill>
                <a:srgbClr val="BFBC7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11" name="Freeform 525"/>
              <p:cNvSpPr>
                <a:spLocks/>
              </p:cNvSpPr>
              <p:nvPr/>
            </p:nvSpPr>
            <p:spPr bwMode="auto">
              <a:xfrm>
                <a:off x="2933" y="2032"/>
                <a:ext cx="402" cy="172"/>
              </a:xfrm>
              <a:custGeom>
                <a:avLst/>
                <a:gdLst>
                  <a:gd name="T0" fmla="*/ 0 w 170"/>
                  <a:gd name="T1" fmla="*/ 165 h 73"/>
                  <a:gd name="T2" fmla="*/ 132 w 170"/>
                  <a:gd name="T3" fmla="*/ 24 h 73"/>
                  <a:gd name="T4" fmla="*/ 241 w 170"/>
                  <a:gd name="T5" fmla="*/ 33 h 73"/>
                  <a:gd name="T6" fmla="*/ 402 w 170"/>
                  <a:gd name="T7" fmla="*/ 33 h 73"/>
                  <a:gd name="T8" fmla="*/ 402 w 170"/>
                  <a:gd name="T9" fmla="*/ 59 h 73"/>
                  <a:gd name="T10" fmla="*/ 203 w 170"/>
                  <a:gd name="T11" fmla="*/ 52 h 73"/>
                  <a:gd name="T12" fmla="*/ 28 w 170"/>
                  <a:gd name="T13" fmla="*/ 97 h 73"/>
                  <a:gd name="T14" fmla="*/ 0 w 170"/>
                  <a:gd name="T15" fmla="*/ 165 h 73"/>
                  <a:gd name="T16" fmla="*/ 0 60000 65536"/>
                  <a:gd name="T17" fmla="*/ 0 60000 65536"/>
                  <a:gd name="T18" fmla="*/ 0 60000 65536"/>
                  <a:gd name="T19" fmla="*/ 0 60000 65536"/>
                  <a:gd name="T20" fmla="*/ 0 60000 65536"/>
                  <a:gd name="T21" fmla="*/ 0 60000 65536"/>
                  <a:gd name="T22" fmla="*/ 0 60000 65536"/>
                  <a:gd name="T23" fmla="*/ 0 60000 65536"/>
                  <a:gd name="T24" fmla="*/ 0 w 170"/>
                  <a:gd name="T25" fmla="*/ 0 h 73"/>
                  <a:gd name="T26" fmla="*/ 170 w 170"/>
                  <a:gd name="T27" fmla="*/ 73 h 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0" h="73">
                    <a:moveTo>
                      <a:pt x="0" y="70"/>
                    </a:moveTo>
                    <a:cubicBezTo>
                      <a:pt x="2" y="37"/>
                      <a:pt x="24" y="13"/>
                      <a:pt x="56" y="10"/>
                    </a:cubicBezTo>
                    <a:cubicBezTo>
                      <a:pt x="74" y="8"/>
                      <a:pt x="87" y="19"/>
                      <a:pt x="102" y="14"/>
                    </a:cubicBezTo>
                    <a:cubicBezTo>
                      <a:pt x="126" y="7"/>
                      <a:pt x="150" y="6"/>
                      <a:pt x="170" y="14"/>
                    </a:cubicBezTo>
                    <a:cubicBezTo>
                      <a:pt x="170" y="25"/>
                      <a:pt x="170" y="25"/>
                      <a:pt x="170" y="25"/>
                    </a:cubicBezTo>
                    <a:cubicBezTo>
                      <a:pt x="144" y="4"/>
                      <a:pt x="122" y="41"/>
                      <a:pt x="86" y="22"/>
                    </a:cubicBezTo>
                    <a:cubicBezTo>
                      <a:pt x="45" y="0"/>
                      <a:pt x="20" y="30"/>
                      <a:pt x="12" y="41"/>
                    </a:cubicBezTo>
                    <a:cubicBezTo>
                      <a:pt x="3" y="54"/>
                      <a:pt x="0" y="73"/>
                      <a:pt x="0" y="70"/>
                    </a:cubicBezTo>
                    <a:close/>
                  </a:path>
                </a:pathLst>
              </a:custGeom>
              <a:solidFill>
                <a:srgbClr val="BAB66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12" name="Freeform 526"/>
              <p:cNvSpPr>
                <a:spLocks/>
              </p:cNvSpPr>
              <p:nvPr/>
            </p:nvSpPr>
            <p:spPr bwMode="auto">
              <a:xfrm>
                <a:off x="2938" y="2063"/>
                <a:ext cx="397" cy="144"/>
              </a:xfrm>
              <a:custGeom>
                <a:avLst/>
                <a:gdLst>
                  <a:gd name="T0" fmla="*/ 0 w 168"/>
                  <a:gd name="T1" fmla="*/ 144 h 61"/>
                  <a:gd name="T2" fmla="*/ 116 w 168"/>
                  <a:gd name="T3" fmla="*/ 21 h 61"/>
                  <a:gd name="T4" fmla="*/ 276 w 168"/>
                  <a:gd name="T5" fmla="*/ 45 h 61"/>
                  <a:gd name="T6" fmla="*/ 397 w 168"/>
                  <a:gd name="T7" fmla="*/ 47 h 61"/>
                  <a:gd name="T8" fmla="*/ 397 w 168"/>
                  <a:gd name="T9" fmla="*/ 80 h 61"/>
                  <a:gd name="T10" fmla="*/ 366 w 168"/>
                  <a:gd name="T11" fmla="*/ 80 h 61"/>
                  <a:gd name="T12" fmla="*/ 314 w 168"/>
                  <a:gd name="T13" fmla="*/ 83 h 61"/>
                  <a:gd name="T14" fmla="*/ 246 w 168"/>
                  <a:gd name="T15" fmla="*/ 71 h 61"/>
                  <a:gd name="T16" fmla="*/ 158 w 168"/>
                  <a:gd name="T17" fmla="*/ 42 h 61"/>
                  <a:gd name="T18" fmla="*/ 0 w 168"/>
                  <a:gd name="T19" fmla="*/ 144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
                  <a:gd name="T31" fmla="*/ 0 h 61"/>
                  <a:gd name="T32" fmla="*/ 168 w 168"/>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 h="61">
                    <a:moveTo>
                      <a:pt x="0" y="61"/>
                    </a:moveTo>
                    <a:cubicBezTo>
                      <a:pt x="4" y="39"/>
                      <a:pt x="29" y="16"/>
                      <a:pt x="49" y="9"/>
                    </a:cubicBezTo>
                    <a:cubicBezTo>
                      <a:pt x="74" y="0"/>
                      <a:pt x="92" y="25"/>
                      <a:pt x="117" y="19"/>
                    </a:cubicBezTo>
                    <a:cubicBezTo>
                      <a:pt x="123" y="17"/>
                      <a:pt x="147" y="11"/>
                      <a:pt x="168" y="20"/>
                    </a:cubicBezTo>
                    <a:cubicBezTo>
                      <a:pt x="168" y="34"/>
                      <a:pt x="168" y="34"/>
                      <a:pt x="168" y="34"/>
                    </a:cubicBezTo>
                    <a:cubicBezTo>
                      <a:pt x="164" y="33"/>
                      <a:pt x="160" y="33"/>
                      <a:pt x="155" y="34"/>
                    </a:cubicBezTo>
                    <a:cubicBezTo>
                      <a:pt x="139" y="38"/>
                      <a:pt x="142" y="25"/>
                      <a:pt x="133" y="35"/>
                    </a:cubicBezTo>
                    <a:cubicBezTo>
                      <a:pt x="128" y="41"/>
                      <a:pt x="111" y="27"/>
                      <a:pt x="104" y="30"/>
                    </a:cubicBezTo>
                    <a:cubicBezTo>
                      <a:pt x="88" y="38"/>
                      <a:pt x="87" y="23"/>
                      <a:pt x="67" y="18"/>
                    </a:cubicBezTo>
                    <a:cubicBezTo>
                      <a:pt x="48" y="13"/>
                      <a:pt x="16" y="29"/>
                      <a:pt x="0" y="61"/>
                    </a:cubicBezTo>
                    <a:close/>
                  </a:path>
                </a:pathLst>
              </a:custGeom>
              <a:solidFill>
                <a:srgbClr val="BAB66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13" name="Freeform 527"/>
              <p:cNvSpPr>
                <a:spLocks/>
              </p:cNvSpPr>
              <p:nvPr/>
            </p:nvSpPr>
            <p:spPr bwMode="auto">
              <a:xfrm>
                <a:off x="2947" y="2046"/>
                <a:ext cx="388" cy="90"/>
              </a:xfrm>
              <a:custGeom>
                <a:avLst/>
                <a:gdLst>
                  <a:gd name="T0" fmla="*/ 0 w 164"/>
                  <a:gd name="T1" fmla="*/ 90 h 38"/>
                  <a:gd name="T2" fmla="*/ 118 w 164"/>
                  <a:gd name="T3" fmla="*/ 9 h 38"/>
                  <a:gd name="T4" fmla="*/ 227 w 164"/>
                  <a:gd name="T5" fmla="*/ 19 h 38"/>
                  <a:gd name="T6" fmla="*/ 388 w 164"/>
                  <a:gd name="T7" fmla="*/ 19 h 38"/>
                  <a:gd name="T8" fmla="*/ 388 w 164"/>
                  <a:gd name="T9" fmla="*/ 40 h 38"/>
                  <a:gd name="T10" fmla="*/ 326 w 164"/>
                  <a:gd name="T11" fmla="*/ 24 h 38"/>
                  <a:gd name="T12" fmla="*/ 189 w 164"/>
                  <a:gd name="T13" fmla="*/ 38 h 38"/>
                  <a:gd name="T14" fmla="*/ 50 w 164"/>
                  <a:gd name="T15" fmla="*/ 40 h 38"/>
                  <a:gd name="T16" fmla="*/ 0 w 164"/>
                  <a:gd name="T17" fmla="*/ 9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
                  <a:gd name="T28" fmla="*/ 0 h 38"/>
                  <a:gd name="T29" fmla="*/ 164 w 16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 h="38">
                    <a:moveTo>
                      <a:pt x="0" y="38"/>
                    </a:moveTo>
                    <a:cubicBezTo>
                      <a:pt x="10" y="19"/>
                      <a:pt x="27" y="6"/>
                      <a:pt x="50" y="4"/>
                    </a:cubicBezTo>
                    <a:cubicBezTo>
                      <a:pt x="68" y="2"/>
                      <a:pt x="81" y="13"/>
                      <a:pt x="96" y="8"/>
                    </a:cubicBezTo>
                    <a:cubicBezTo>
                      <a:pt x="120" y="1"/>
                      <a:pt x="144" y="0"/>
                      <a:pt x="164" y="8"/>
                    </a:cubicBezTo>
                    <a:cubicBezTo>
                      <a:pt x="164" y="17"/>
                      <a:pt x="164" y="17"/>
                      <a:pt x="164" y="17"/>
                    </a:cubicBezTo>
                    <a:cubicBezTo>
                      <a:pt x="154" y="13"/>
                      <a:pt x="144" y="5"/>
                      <a:pt x="138" y="10"/>
                    </a:cubicBezTo>
                    <a:cubicBezTo>
                      <a:pt x="116" y="26"/>
                      <a:pt x="90" y="13"/>
                      <a:pt x="80" y="16"/>
                    </a:cubicBezTo>
                    <a:cubicBezTo>
                      <a:pt x="62" y="21"/>
                      <a:pt x="48" y="2"/>
                      <a:pt x="21" y="17"/>
                    </a:cubicBezTo>
                    <a:cubicBezTo>
                      <a:pt x="12" y="22"/>
                      <a:pt x="7" y="27"/>
                      <a:pt x="0" y="38"/>
                    </a:cubicBezTo>
                    <a:close/>
                  </a:path>
                </a:pathLst>
              </a:custGeom>
              <a:solidFill>
                <a:srgbClr val="A3A35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14" name="Freeform 528"/>
              <p:cNvSpPr>
                <a:spLocks/>
              </p:cNvSpPr>
              <p:nvPr/>
            </p:nvSpPr>
            <p:spPr bwMode="auto">
              <a:xfrm>
                <a:off x="2947" y="2046"/>
                <a:ext cx="388" cy="90"/>
              </a:xfrm>
              <a:custGeom>
                <a:avLst/>
                <a:gdLst>
                  <a:gd name="T0" fmla="*/ 0 w 164"/>
                  <a:gd name="T1" fmla="*/ 90 h 38"/>
                  <a:gd name="T2" fmla="*/ 118 w 164"/>
                  <a:gd name="T3" fmla="*/ 9 h 38"/>
                  <a:gd name="T4" fmla="*/ 227 w 164"/>
                  <a:gd name="T5" fmla="*/ 19 h 38"/>
                  <a:gd name="T6" fmla="*/ 388 w 164"/>
                  <a:gd name="T7" fmla="*/ 19 h 38"/>
                  <a:gd name="T8" fmla="*/ 388 w 164"/>
                  <a:gd name="T9" fmla="*/ 33 h 38"/>
                  <a:gd name="T10" fmla="*/ 324 w 164"/>
                  <a:gd name="T11" fmla="*/ 17 h 38"/>
                  <a:gd name="T12" fmla="*/ 201 w 164"/>
                  <a:gd name="T13" fmla="*/ 26 h 38"/>
                  <a:gd name="T14" fmla="*/ 52 w 164"/>
                  <a:gd name="T15" fmla="*/ 36 h 38"/>
                  <a:gd name="T16" fmla="*/ 0 w 164"/>
                  <a:gd name="T17" fmla="*/ 9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
                  <a:gd name="T28" fmla="*/ 0 h 38"/>
                  <a:gd name="T29" fmla="*/ 164 w 164"/>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 h="38">
                    <a:moveTo>
                      <a:pt x="0" y="38"/>
                    </a:moveTo>
                    <a:cubicBezTo>
                      <a:pt x="10" y="19"/>
                      <a:pt x="27" y="6"/>
                      <a:pt x="50" y="4"/>
                    </a:cubicBezTo>
                    <a:cubicBezTo>
                      <a:pt x="68" y="2"/>
                      <a:pt x="81" y="13"/>
                      <a:pt x="96" y="8"/>
                    </a:cubicBezTo>
                    <a:cubicBezTo>
                      <a:pt x="120" y="1"/>
                      <a:pt x="144" y="0"/>
                      <a:pt x="164" y="8"/>
                    </a:cubicBezTo>
                    <a:cubicBezTo>
                      <a:pt x="164" y="14"/>
                      <a:pt x="164" y="14"/>
                      <a:pt x="164" y="14"/>
                    </a:cubicBezTo>
                    <a:cubicBezTo>
                      <a:pt x="154" y="9"/>
                      <a:pt x="143" y="3"/>
                      <a:pt x="137" y="7"/>
                    </a:cubicBezTo>
                    <a:cubicBezTo>
                      <a:pt x="116" y="23"/>
                      <a:pt x="95" y="9"/>
                      <a:pt x="85" y="11"/>
                    </a:cubicBezTo>
                    <a:cubicBezTo>
                      <a:pt x="66" y="16"/>
                      <a:pt x="48" y="0"/>
                      <a:pt x="22" y="15"/>
                    </a:cubicBezTo>
                    <a:cubicBezTo>
                      <a:pt x="13" y="20"/>
                      <a:pt x="7" y="27"/>
                      <a:pt x="0" y="38"/>
                    </a:cubicBezTo>
                    <a:close/>
                  </a:path>
                </a:pathLst>
              </a:custGeom>
              <a:solidFill>
                <a:srgbClr val="ABAB6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15" name="Freeform 529"/>
              <p:cNvSpPr>
                <a:spLocks/>
              </p:cNvSpPr>
              <p:nvPr/>
            </p:nvSpPr>
            <p:spPr bwMode="auto">
              <a:xfrm>
                <a:off x="3245" y="2141"/>
                <a:ext cx="90" cy="56"/>
              </a:xfrm>
              <a:custGeom>
                <a:avLst/>
                <a:gdLst>
                  <a:gd name="T0" fmla="*/ 88 w 38"/>
                  <a:gd name="T1" fmla="*/ 56 h 24"/>
                  <a:gd name="T2" fmla="*/ 73 w 38"/>
                  <a:gd name="T3" fmla="*/ 37 h 24"/>
                  <a:gd name="T4" fmla="*/ 24 w 38"/>
                  <a:gd name="T5" fmla="*/ 19 h 24"/>
                  <a:gd name="T6" fmla="*/ 2 w 38"/>
                  <a:gd name="T7" fmla="*/ 16 h 24"/>
                  <a:gd name="T8" fmla="*/ 36 w 38"/>
                  <a:gd name="T9" fmla="*/ 7 h 24"/>
                  <a:gd name="T10" fmla="*/ 90 w 38"/>
                  <a:gd name="T11" fmla="*/ 9 h 24"/>
                  <a:gd name="T12" fmla="*/ 90 w 38"/>
                  <a:gd name="T13" fmla="*/ 42 h 24"/>
                  <a:gd name="T14" fmla="*/ 88 w 38"/>
                  <a:gd name="T15" fmla="*/ 56 h 24"/>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24"/>
                  <a:gd name="T26" fmla="*/ 38 w 3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24">
                    <a:moveTo>
                      <a:pt x="37" y="24"/>
                    </a:moveTo>
                    <a:cubicBezTo>
                      <a:pt x="34" y="20"/>
                      <a:pt x="32" y="17"/>
                      <a:pt x="31" y="16"/>
                    </a:cubicBezTo>
                    <a:cubicBezTo>
                      <a:pt x="26" y="12"/>
                      <a:pt x="16" y="7"/>
                      <a:pt x="10" y="8"/>
                    </a:cubicBezTo>
                    <a:cubicBezTo>
                      <a:pt x="8" y="8"/>
                      <a:pt x="0" y="8"/>
                      <a:pt x="1" y="7"/>
                    </a:cubicBezTo>
                    <a:cubicBezTo>
                      <a:pt x="5" y="0"/>
                      <a:pt x="14" y="3"/>
                      <a:pt x="15" y="3"/>
                    </a:cubicBezTo>
                    <a:cubicBezTo>
                      <a:pt x="25" y="8"/>
                      <a:pt x="30" y="2"/>
                      <a:pt x="38" y="4"/>
                    </a:cubicBezTo>
                    <a:cubicBezTo>
                      <a:pt x="38" y="18"/>
                      <a:pt x="38" y="18"/>
                      <a:pt x="38" y="18"/>
                    </a:cubicBezTo>
                    <a:cubicBezTo>
                      <a:pt x="38" y="20"/>
                      <a:pt x="38" y="22"/>
                      <a:pt x="37" y="24"/>
                    </a:cubicBezTo>
                    <a:close/>
                  </a:path>
                </a:pathLst>
              </a:custGeom>
              <a:solidFill>
                <a:srgbClr val="C2C07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16" name="Freeform 530"/>
              <p:cNvSpPr>
                <a:spLocks/>
              </p:cNvSpPr>
              <p:nvPr/>
            </p:nvSpPr>
            <p:spPr bwMode="auto">
              <a:xfrm>
                <a:off x="3162" y="2098"/>
                <a:ext cx="173" cy="28"/>
              </a:xfrm>
              <a:custGeom>
                <a:avLst/>
                <a:gdLst>
                  <a:gd name="T0" fmla="*/ 173 w 73"/>
                  <a:gd name="T1" fmla="*/ 16 h 12"/>
                  <a:gd name="T2" fmla="*/ 147 w 73"/>
                  <a:gd name="T3" fmla="*/ 7 h 12"/>
                  <a:gd name="T4" fmla="*/ 81 w 73"/>
                  <a:gd name="T5" fmla="*/ 9 h 12"/>
                  <a:gd name="T6" fmla="*/ 17 w 73"/>
                  <a:gd name="T7" fmla="*/ 14 h 12"/>
                  <a:gd name="T8" fmla="*/ 19 w 73"/>
                  <a:gd name="T9" fmla="*/ 23 h 12"/>
                  <a:gd name="T10" fmla="*/ 92 w 73"/>
                  <a:gd name="T11" fmla="*/ 14 h 12"/>
                  <a:gd name="T12" fmla="*/ 142 w 73"/>
                  <a:gd name="T13" fmla="*/ 19 h 12"/>
                  <a:gd name="T14" fmla="*/ 173 w 73"/>
                  <a:gd name="T15" fmla="*/ 26 h 12"/>
                  <a:gd name="T16" fmla="*/ 173 w 73"/>
                  <a:gd name="T17" fmla="*/ 1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12"/>
                  <a:gd name="T29" fmla="*/ 73 w 73"/>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12">
                    <a:moveTo>
                      <a:pt x="73" y="7"/>
                    </a:moveTo>
                    <a:cubicBezTo>
                      <a:pt x="71" y="5"/>
                      <a:pt x="67" y="4"/>
                      <a:pt x="62" y="3"/>
                    </a:cubicBezTo>
                    <a:cubicBezTo>
                      <a:pt x="59" y="2"/>
                      <a:pt x="45" y="0"/>
                      <a:pt x="34" y="4"/>
                    </a:cubicBezTo>
                    <a:cubicBezTo>
                      <a:pt x="26" y="7"/>
                      <a:pt x="11" y="6"/>
                      <a:pt x="7" y="6"/>
                    </a:cubicBezTo>
                    <a:cubicBezTo>
                      <a:pt x="0" y="7"/>
                      <a:pt x="1" y="11"/>
                      <a:pt x="8" y="10"/>
                    </a:cubicBezTo>
                    <a:cubicBezTo>
                      <a:pt x="21" y="7"/>
                      <a:pt x="27" y="12"/>
                      <a:pt x="39" y="6"/>
                    </a:cubicBezTo>
                    <a:cubicBezTo>
                      <a:pt x="49" y="1"/>
                      <a:pt x="52" y="6"/>
                      <a:pt x="60" y="8"/>
                    </a:cubicBezTo>
                    <a:cubicBezTo>
                      <a:pt x="62" y="8"/>
                      <a:pt x="67" y="8"/>
                      <a:pt x="73" y="11"/>
                    </a:cubicBezTo>
                    <a:lnTo>
                      <a:pt x="73" y="7"/>
                    </a:lnTo>
                    <a:close/>
                  </a:path>
                </a:pathLst>
              </a:custGeom>
              <a:solidFill>
                <a:srgbClr val="B5B05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17" name="Freeform 531"/>
              <p:cNvSpPr>
                <a:spLocks/>
              </p:cNvSpPr>
              <p:nvPr/>
            </p:nvSpPr>
            <p:spPr bwMode="auto">
              <a:xfrm>
                <a:off x="3167" y="2053"/>
                <a:ext cx="116" cy="28"/>
              </a:xfrm>
              <a:custGeom>
                <a:avLst/>
                <a:gdLst>
                  <a:gd name="T0" fmla="*/ 95 w 49"/>
                  <a:gd name="T1" fmla="*/ 12 h 12"/>
                  <a:gd name="T2" fmla="*/ 57 w 49"/>
                  <a:gd name="T3" fmla="*/ 19 h 12"/>
                  <a:gd name="T4" fmla="*/ 9 w 49"/>
                  <a:gd name="T5" fmla="*/ 19 h 12"/>
                  <a:gd name="T6" fmla="*/ 62 w 49"/>
                  <a:gd name="T7" fmla="*/ 5 h 12"/>
                  <a:gd name="T8" fmla="*/ 97 w 49"/>
                  <a:gd name="T9" fmla="*/ 0 h 12"/>
                  <a:gd name="T10" fmla="*/ 95 w 49"/>
                  <a:gd name="T11" fmla="*/ 12 h 12"/>
                  <a:gd name="T12" fmla="*/ 0 60000 65536"/>
                  <a:gd name="T13" fmla="*/ 0 60000 65536"/>
                  <a:gd name="T14" fmla="*/ 0 60000 65536"/>
                  <a:gd name="T15" fmla="*/ 0 60000 65536"/>
                  <a:gd name="T16" fmla="*/ 0 60000 65536"/>
                  <a:gd name="T17" fmla="*/ 0 60000 65536"/>
                  <a:gd name="T18" fmla="*/ 0 w 49"/>
                  <a:gd name="T19" fmla="*/ 0 h 12"/>
                  <a:gd name="T20" fmla="*/ 49 w 49"/>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9" h="12">
                    <a:moveTo>
                      <a:pt x="40" y="5"/>
                    </a:moveTo>
                    <a:cubicBezTo>
                      <a:pt x="37" y="7"/>
                      <a:pt x="31" y="11"/>
                      <a:pt x="24" y="8"/>
                    </a:cubicBezTo>
                    <a:cubicBezTo>
                      <a:pt x="20" y="6"/>
                      <a:pt x="13" y="12"/>
                      <a:pt x="4" y="8"/>
                    </a:cubicBezTo>
                    <a:cubicBezTo>
                      <a:pt x="0" y="5"/>
                      <a:pt x="20" y="1"/>
                      <a:pt x="26" y="2"/>
                    </a:cubicBezTo>
                    <a:cubicBezTo>
                      <a:pt x="31" y="3"/>
                      <a:pt x="37" y="0"/>
                      <a:pt x="41" y="0"/>
                    </a:cubicBezTo>
                    <a:cubicBezTo>
                      <a:pt x="49" y="1"/>
                      <a:pt x="43" y="2"/>
                      <a:pt x="40" y="5"/>
                    </a:cubicBezTo>
                    <a:close/>
                  </a:path>
                </a:pathLst>
              </a:custGeom>
              <a:solidFill>
                <a:srgbClr val="B4B26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18" name="Freeform 532"/>
              <p:cNvSpPr>
                <a:spLocks/>
              </p:cNvSpPr>
              <p:nvPr/>
            </p:nvSpPr>
            <p:spPr bwMode="auto">
              <a:xfrm>
                <a:off x="3306" y="2056"/>
                <a:ext cx="29" cy="21"/>
              </a:xfrm>
              <a:custGeom>
                <a:avLst/>
                <a:gdLst>
                  <a:gd name="T0" fmla="*/ 29 w 12"/>
                  <a:gd name="T1" fmla="*/ 21 h 9"/>
                  <a:gd name="T2" fmla="*/ 5 w 12"/>
                  <a:gd name="T3" fmla="*/ 7 h 9"/>
                  <a:gd name="T4" fmla="*/ 29 w 12"/>
                  <a:gd name="T5" fmla="*/ 9 h 9"/>
                  <a:gd name="T6" fmla="*/ 29 w 12"/>
                  <a:gd name="T7" fmla="*/ 21 h 9"/>
                  <a:gd name="T8" fmla="*/ 0 60000 65536"/>
                  <a:gd name="T9" fmla="*/ 0 60000 65536"/>
                  <a:gd name="T10" fmla="*/ 0 60000 65536"/>
                  <a:gd name="T11" fmla="*/ 0 60000 65536"/>
                  <a:gd name="T12" fmla="*/ 0 w 12"/>
                  <a:gd name="T13" fmla="*/ 0 h 9"/>
                  <a:gd name="T14" fmla="*/ 12 w 12"/>
                  <a:gd name="T15" fmla="*/ 9 h 9"/>
                </a:gdLst>
                <a:ahLst/>
                <a:cxnLst>
                  <a:cxn ang="T8">
                    <a:pos x="T0" y="T1"/>
                  </a:cxn>
                  <a:cxn ang="T9">
                    <a:pos x="T2" y="T3"/>
                  </a:cxn>
                  <a:cxn ang="T10">
                    <a:pos x="T4" y="T5"/>
                  </a:cxn>
                  <a:cxn ang="T11">
                    <a:pos x="T6" y="T7"/>
                  </a:cxn>
                </a:cxnLst>
                <a:rect l="T12" t="T13" r="T14" b="T15"/>
                <a:pathLst>
                  <a:path w="12" h="9">
                    <a:moveTo>
                      <a:pt x="12" y="9"/>
                    </a:moveTo>
                    <a:cubicBezTo>
                      <a:pt x="7" y="6"/>
                      <a:pt x="2" y="4"/>
                      <a:pt x="2" y="3"/>
                    </a:cubicBezTo>
                    <a:cubicBezTo>
                      <a:pt x="0" y="0"/>
                      <a:pt x="6" y="1"/>
                      <a:pt x="12" y="4"/>
                    </a:cubicBezTo>
                    <a:lnTo>
                      <a:pt x="12" y="9"/>
                    </a:lnTo>
                    <a:close/>
                  </a:path>
                </a:pathLst>
              </a:custGeom>
              <a:solidFill>
                <a:srgbClr val="B4B26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19" name="Freeform 533"/>
              <p:cNvSpPr>
                <a:spLocks/>
              </p:cNvSpPr>
              <p:nvPr/>
            </p:nvSpPr>
            <p:spPr bwMode="auto">
              <a:xfrm>
                <a:off x="2990" y="2077"/>
                <a:ext cx="250" cy="104"/>
              </a:xfrm>
              <a:custGeom>
                <a:avLst/>
                <a:gdLst>
                  <a:gd name="T0" fmla="*/ 163 w 106"/>
                  <a:gd name="T1" fmla="*/ 69 h 44"/>
                  <a:gd name="T2" fmla="*/ 24 w 106"/>
                  <a:gd name="T3" fmla="*/ 57 h 44"/>
                  <a:gd name="T4" fmla="*/ 24 w 106"/>
                  <a:gd name="T5" fmla="*/ 69 h 44"/>
                  <a:gd name="T6" fmla="*/ 134 w 106"/>
                  <a:gd name="T7" fmla="*/ 85 h 44"/>
                  <a:gd name="T8" fmla="*/ 215 w 106"/>
                  <a:gd name="T9" fmla="*/ 92 h 44"/>
                  <a:gd name="T10" fmla="*/ 231 w 106"/>
                  <a:gd name="T11" fmla="*/ 80 h 44"/>
                  <a:gd name="T12" fmla="*/ 215 w 106"/>
                  <a:gd name="T13" fmla="*/ 64 h 44"/>
                  <a:gd name="T14" fmla="*/ 163 w 106"/>
                  <a:gd name="T15" fmla="*/ 69 h 44"/>
                  <a:gd name="T16" fmla="*/ 0 60000 65536"/>
                  <a:gd name="T17" fmla="*/ 0 60000 65536"/>
                  <a:gd name="T18" fmla="*/ 0 60000 65536"/>
                  <a:gd name="T19" fmla="*/ 0 60000 65536"/>
                  <a:gd name="T20" fmla="*/ 0 60000 65536"/>
                  <a:gd name="T21" fmla="*/ 0 60000 65536"/>
                  <a:gd name="T22" fmla="*/ 0 60000 65536"/>
                  <a:gd name="T23" fmla="*/ 0 60000 65536"/>
                  <a:gd name="T24" fmla="*/ 0 w 106"/>
                  <a:gd name="T25" fmla="*/ 0 h 44"/>
                  <a:gd name="T26" fmla="*/ 106 w 106"/>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 h="44">
                    <a:moveTo>
                      <a:pt x="69" y="29"/>
                    </a:moveTo>
                    <a:cubicBezTo>
                      <a:pt x="58" y="25"/>
                      <a:pt x="45" y="0"/>
                      <a:pt x="10" y="24"/>
                    </a:cubicBezTo>
                    <a:cubicBezTo>
                      <a:pt x="7" y="25"/>
                      <a:pt x="0" y="32"/>
                      <a:pt x="10" y="29"/>
                    </a:cubicBezTo>
                    <a:cubicBezTo>
                      <a:pt x="21" y="27"/>
                      <a:pt x="33" y="15"/>
                      <a:pt x="57" y="36"/>
                    </a:cubicBezTo>
                    <a:cubicBezTo>
                      <a:pt x="62" y="40"/>
                      <a:pt x="80" y="44"/>
                      <a:pt x="91" y="39"/>
                    </a:cubicBezTo>
                    <a:cubicBezTo>
                      <a:pt x="96" y="37"/>
                      <a:pt x="93" y="34"/>
                      <a:pt x="98" y="34"/>
                    </a:cubicBezTo>
                    <a:cubicBezTo>
                      <a:pt x="106" y="35"/>
                      <a:pt x="103" y="30"/>
                      <a:pt x="91" y="27"/>
                    </a:cubicBezTo>
                    <a:cubicBezTo>
                      <a:pt x="83" y="25"/>
                      <a:pt x="76" y="31"/>
                      <a:pt x="69" y="29"/>
                    </a:cubicBezTo>
                    <a:close/>
                  </a:path>
                </a:pathLst>
              </a:custGeom>
              <a:solidFill>
                <a:srgbClr val="BAB87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20" name="Freeform 534"/>
              <p:cNvSpPr>
                <a:spLocks/>
              </p:cNvSpPr>
              <p:nvPr/>
            </p:nvSpPr>
            <p:spPr bwMode="auto">
              <a:xfrm>
                <a:off x="2969" y="2070"/>
                <a:ext cx="196" cy="85"/>
              </a:xfrm>
              <a:custGeom>
                <a:avLst/>
                <a:gdLst>
                  <a:gd name="T0" fmla="*/ 92 w 83"/>
                  <a:gd name="T1" fmla="*/ 21 h 36"/>
                  <a:gd name="T2" fmla="*/ 191 w 83"/>
                  <a:gd name="T3" fmla="*/ 45 h 36"/>
                  <a:gd name="T4" fmla="*/ 175 w 83"/>
                  <a:gd name="T5" fmla="*/ 50 h 36"/>
                  <a:gd name="T6" fmla="*/ 139 w 83"/>
                  <a:gd name="T7" fmla="*/ 26 h 36"/>
                  <a:gd name="T8" fmla="*/ 78 w 83"/>
                  <a:gd name="T9" fmla="*/ 33 h 36"/>
                  <a:gd name="T10" fmla="*/ 28 w 83"/>
                  <a:gd name="T11" fmla="*/ 59 h 36"/>
                  <a:gd name="T12" fmla="*/ 21 w 83"/>
                  <a:gd name="T13" fmla="*/ 59 h 36"/>
                  <a:gd name="T14" fmla="*/ 92 w 83"/>
                  <a:gd name="T15" fmla="*/ 21 h 36"/>
                  <a:gd name="T16" fmla="*/ 0 60000 65536"/>
                  <a:gd name="T17" fmla="*/ 0 60000 65536"/>
                  <a:gd name="T18" fmla="*/ 0 60000 65536"/>
                  <a:gd name="T19" fmla="*/ 0 60000 65536"/>
                  <a:gd name="T20" fmla="*/ 0 60000 65536"/>
                  <a:gd name="T21" fmla="*/ 0 60000 65536"/>
                  <a:gd name="T22" fmla="*/ 0 60000 65536"/>
                  <a:gd name="T23" fmla="*/ 0 60000 65536"/>
                  <a:gd name="T24" fmla="*/ 0 w 83"/>
                  <a:gd name="T25" fmla="*/ 0 h 36"/>
                  <a:gd name="T26" fmla="*/ 83 w 83"/>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3" h="36">
                    <a:moveTo>
                      <a:pt x="39" y="9"/>
                    </a:moveTo>
                    <a:cubicBezTo>
                      <a:pt x="60" y="0"/>
                      <a:pt x="68" y="19"/>
                      <a:pt x="81" y="19"/>
                    </a:cubicBezTo>
                    <a:cubicBezTo>
                      <a:pt x="83" y="19"/>
                      <a:pt x="82" y="23"/>
                      <a:pt x="74" y="21"/>
                    </a:cubicBezTo>
                    <a:cubicBezTo>
                      <a:pt x="63" y="18"/>
                      <a:pt x="68" y="14"/>
                      <a:pt x="59" y="11"/>
                    </a:cubicBezTo>
                    <a:cubicBezTo>
                      <a:pt x="43" y="6"/>
                      <a:pt x="44" y="15"/>
                      <a:pt x="33" y="14"/>
                    </a:cubicBezTo>
                    <a:cubicBezTo>
                      <a:pt x="23" y="13"/>
                      <a:pt x="14" y="24"/>
                      <a:pt x="12" y="25"/>
                    </a:cubicBezTo>
                    <a:cubicBezTo>
                      <a:pt x="3" y="34"/>
                      <a:pt x="0" y="36"/>
                      <a:pt x="9" y="25"/>
                    </a:cubicBezTo>
                    <a:cubicBezTo>
                      <a:pt x="22" y="10"/>
                      <a:pt x="32" y="12"/>
                      <a:pt x="39" y="9"/>
                    </a:cubicBezTo>
                    <a:close/>
                  </a:path>
                </a:pathLst>
              </a:custGeom>
              <a:solidFill>
                <a:srgbClr val="B5B05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21" name="Freeform 535"/>
              <p:cNvSpPr>
                <a:spLocks/>
              </p:cNvSpPr>
              <p:nvPr/>
            </p:nvSpPr>
            <p:spPr bwMode="auto">
              <a:xfrm>
                <a:off x="3021" y="1893"/>
                <a:ext cx="68" cy="77"/>
              </a:xfrm>
              <a:custGeom>
                <a:avLst/>
                <a:gdLst>
                  <a:gd name="T0" fmla="*/ 28 w 29"/>
                  <a:gd name="T1" fmla="*/ 75 h 33"/>
                  <a:gd name="T2" fmla="*/ 47 w 29"/>
                  <a:gd name="T3" fmla="*/ 65 h 33"/>
                  <a:gd name="T4" fmla="*/ 68 w 29"/>
                  <a:gd name="T5" fmla="*/ 72 h 33"/>
                  <a:gd name="T6" fmla="*/ 33 w 29"/>
                  <a:gd name="T7" fmla="*/ 54 h 33"/>
                  <a:gd name="T8" fmla="*/ 23 w 29"/>
                  <a:gd name="T9" fmla="*/ 0 h 33"/>
                  <a:gd name="T10" fmla="*/ 7 w 29"/>
                  <a:gd name="T11" fmla="*/ 42 h 33"/>
                  <a:gd name="T12" fmla="*/ 14 w 29"/>
                  <a:gd name="T13" fmla="*/ 70 h 33"/>
                  <a:gd name="T14" fmla="*/ 28 w 29"/>
                  <a:gd name="T15" fmla="*/ 75 h 33"/>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33"/>
                  <a:gd name="T26" fmla="*/ 29 w 29"/>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33">
                    <a:moveTo>
                      <a:pt x="12" y="32"/>
                    </a:moveTo>
                    <a:cubicBezTo>
                      <a:pt x="13" y="29"/>
                      <a:pt x="18" y="28"/>
                      <a:pt x="20" y="28"/>
                    </a:cubicBezTo>
                    <a:cubicBezTo>
                      <a:pt x="26" y="29"/>
                      <a:pt x="27" y="26"/>
                      <a:pt x="29" y="31"/>
                    </a:cubicBezTo>
                    <a:cubicBezTo>
                      <a:pt x="29" y="26"/>
                      <a:pt x="26" y="17"/>
                      <a:pt x="14" y="23"/>
                    </a:cubicBezTo>
                    <a:cubicBezTo>
                      <a:pt x="22" y="15"/>
                      <a:pt x="8" y="9"/>
                      <a:pt x="10" y="0"/>
                    </a:cubicBezTo>
                    <a:cubicBezTo>
                      <a:pt x="0" y="6"/>
                      <a:pt x="8" y="6"/>
                      <a:pt x="3" y="18"/>
                    </a:cubicBezTo>
                    <a:cubicBezTo>
                      <a:pt x="1" y="23"/>
                      <a:pt x="4" y="29"/>
                      <a:pt x="6" y="30"/>
                    </a:cubicBezTo>
                    <a:cubicBezTo>
                      <a:pt x="7" y="31"/>
                      <a:pt x="8" y="33"/>
                      <a:pt x="12" y="32"/>
                    </a:cubicBezTo>
                    <a:close/>
                  </a:path>
                </a:pathLst>
              </a:custGeom>
              <a:solidFill>
                <a:srgbClr val="C9A15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22" name="Freeform 536"/>
              <p:cNvSpPr>
                <a:spLocks/>
              </p:cNvSpPr>
              <p:nvPr/>
            </p:nvSpPr>
            <p:spPr bwMode="auto">
              <a:xfrm>
                <a:off x="3023" y="1893"/>
                <a:ext cx="64" cy="80"/>
              </a:xfrm>
              <a:custGeom>
                <a:avLst/>
                <a:gdLst>
                  <a:gd name="T0" fmla="*/ 43 w 27"/>
                  <a:gd name="T1" fmla="*/ 52 h 34"/>
                  <a:gd name="T2" fmla="*/ 31 w 27"/>
                  <a:gd name="T3" fmla="*/ 52 h 34"/>
                  <a:gd name="T4" fmla="*/ 26 w 27"/>
                  <a:gd name="T5" fmla="*/ 31 h 34"/>
                  <a:gd name="T6" fmla="*/ 26 w 27"/>
                  <a:gd name="T7" fmla="*/ 40 h 34"/>
                  <a:gd name="T8" fmla="*/ 21 w 27"/>
                  <a:gd name="T9" fmla="*/ 0 h 34"/>
                  <a:gd name="T10" fmla="*/ 12 w 27"/>
                  <a:gd name="T11" fmla="*/ 35 h 34"/>
                  <a:gd name="T12" fmla="*/ 7 w 27"/>
                  <a:gd name="T13" fmla="*/ 64 h 34"/>
                  <a:gd name="T14" fmla="*/ 17 w 27"/>
                  <a:gd name="T15" fmla="*/ 68 h 34"/>
                  <a:gd name="T16" fmla="*/ 21 w 27"/>
                  <a:gd name="T17" fmla="*/ 73 h 34"/>
                  <a:gd name="T18" fmla="*/ 47 w 27"/>
                  <a:gd name="T19" fmla="*/ 66 h 34"/>
                  <a:gd name="T20" fmla="*/ 64 w 27"/>
                  <a:gd name="T21" fmla="*/ 66 h 34"/>
                  <a:gd name="T22" fmla="*/ 43 w 27"/>
                  <a:gd name="T23" fmla="*/ 5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34"/>
                  <a:gd name="T38" fmla="*/ 27 w 27"/>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34">
                    <a:moveTo>
                      <a:pt x="18" y="22"/>
                    </a:moveTo>
                    <a:cubicBezTo>
                      <a:pt x="13" y="23"/>
                      <a:pt x="9" y="27"/>
                      <a:pt x="13" y="22"/>
                    </a:cubicBezTo>
                    <a:cubicBezTo>
                      <a:pt x="17" y="15"/>
                      <a:pt x="11" y="10"/>
                      <a:pt x="11" y="13"/>
                    </a:cubicBezTo>
                    <a:cubicBezTo>
                      <a:pt x="11" y="14"/>
                      <a:pt x="11" y="16"/>
                      <a:pt x="11" y="17"/>
                    </a:cubicBezTo>
                    <a:cubicBezTo>
                      <a:pt x="12" y="11"/>
                      <a:pt x="7" y="6"/>
                      <a:pt x="9" y="0"/>
                    </a:cubicBezTo>
                    <a:cubicBezTo>
                      <a:pt x="0" y="6"/>
                      <a:pt x="8" y="11"/>
                      <a:pt x="5" y="15"/>
                    </a:cubicBezTo>
                    <a:cubicBezTo>
                      <a:pt x="2" y="21"/>
                      <a:pt x="1" y="24"/>
                      <a:pt x="3" y="27"/>
                    </a:cubicBezTo>
                    <a:cubicBezTo>
                      <a:pt x="4" y="28"/>
                      <a:pt x="6" y="31"/>
                      <a:pt x="7" y="29"/>
                    </a:cubicBezTo>
                    <a:cubicBezTo>
                      <a:pt x="7" y="31"/>
                      <a:pt x="8" y="33"/>
                      <a:pt x="9" y="31"/>
                    </a:cubicBezTo>
                    <a:cubicBezTo>
                      <a:pt x="10" y="34"/>
                      <a:pt x="13" y="26"/>
                      <a:pt x="20" y="28"/>
                    </a:cubicBezTo>
                    <a:cubicBezTo>
                      <a:pt x="25" y="29"/>
                      <a:pt x="25" y="25"/>
                      <a:pt x="27" y="28"/>
                    </a:cubicBezTo>
                    <a:cubicBezTo>
                      <a:pt x="26" y="25"/>
                      <a:pt x="24" y="21"/>
                      <a:pt x="18" y="22"/>
                    </a:cubicBezTo>
                    <a:close/>
                  </a:path>
                </a:pathLst>
              </a:custGeom>
              <a:solidFill>
                <a:srgbClr val="D0AD7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23" name="Freeform 537"/>
              <p:cNvSpPr>
                <a:spLocks/>
              </p:cNvSpPr>
              <p:nvPr/>
            </p:nvSpPr>
            <p:spPr bwMode="auto">
              <a:xfrm>
                <a:off x="3037" y="1900"/>
                <a:ext cx="10" cy="28"/>
              </a:xfrm>
              <a:custGeom>
                <a:avLst/>
                <a:gdLst>
                  <a:gd name="T0" fmla="*/ 3 w 4"/>
                  <a:gd name="T1" fmla="*/ 0 h 12"/>
                  <a:gd name="T2" fmla="*/ 0 w 4"/>
                  <a:gd name="T3" fmla="*/ 9 h 12"/>
                  <a:gd name="T4" fmla="*/ 0 w 4"/>
                  <a:gd name="T5" fmla="*/ 12 h 12"/>
                  <a:gd name="T6" fmla="*/ 5 w 4"/>
                  <a:gd name="T7" fmla="*/ 21 h 12"/>
                  <a:gd name="T8" fmla="*/ 7 w 4"/>
                  <a:gd name="T9" fmla="*/ 26 h 12"/>
                  <a:gd name="T10" fmla="*/ 7 w 4"/>
                  <a:gd name="T11" fmla="*/ 23 h 12"/>
                  <a:gd name="T12" fmla="*/ 5 w 4"/>
                  <a:gd name="T13" fmla="*/ 7 h 12"/>
                  <a:gd name="T14" fmla="*/ 5 w 4"/>
                  <a:gd name="T15" fmla="*/ 2 h 12"/>
                  <a:gd name="T16" fmla="*/ 5 w 4"/>
                  <a:gd name="T17" fmla="*/ 2 h 12"/>
                  <a:gd name="T18" fmla="*/ 3 w 4"/>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2"/>
                  <a:gd name="T32" fmla="*/ 4 w 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2">
                    <a:moveTo>
                      <a:pt x="1" y="0"/>
                    </a:moveTo>
                    <a:cubicBezTo>
                      <a:pt x="0" y="0"/>
                      <a:pt x="0" y="3"/>
                      <a:pt x="0" y="4"/>
                    </a:cubicBezTo>
                    <a:cubicBezTo>
                      <a:pt x="0" y="5"/>
                      <a:pt x="0" y="5"/>
                      <a:pt x="0" y="5"/>
                    </a:cubicBezTo>
                    <a:cubicBezTo>
                      <a:pt x="0" y="5"/>
                      <a:pt x="1" y="7"/>
                      <a:pt x="2" y="9"/>
                    </a:cubicBezTo>
                    <a:cubicBezTo>
                      <a:pt x="2" y="10"/>
                      <a:pt x="2" y="12"/>
                      <a:pt x="3" y="11"/>
                    </a:cubicBezTo>
                    <a:cubicBezTo>
                      <a:pt x="3" y="10"/>
                      <a:pt x="3" y="10"/>
                      <a:pt x="3" y="10"/>
                    </a:cubicBezTo>
                    <a:cubicBezTo>
                      <a:pt x="4" y="9"/>
                      <a:pt x="3" y="5"/>
                      <a:pt x="2" y="3"/>
                    </a:cubicBezTo>
                    <a:cubicBezTo>
                      <a:pt x="2" y="2"/>
                      <a:pt x="2" y="1"/>
                      <a:pt x="2" y="1"/>
                    </a:cubicBezTo>
                    <a:cubicBezTo>
                      <a:pt x="2" y="1"/>
                      <a:pt x="2" y="1"/>
                      <a:pt x="2" y="1"/>
                    </a:cubicBezTo>
                    <a:cubicBezTo>
                      <a:pt x="2" y="0"/>
                      <a:pt x="2" y="0"/>
                      <a:pt x="1" y="0"/>
                    </a:cubicBezTo>
                    <a:close/>
                  </a:path>
                </a:pathLst>
              </a:custGeom>
              <a:solidFill>
                <a:srgbClr val="D7AD8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24" name="Freeform 538"/>
              <p:cNvSpPr>
                <a:spLocks/>
              </p:cNvSpPr>
              <p:nvPr/>
            </p:nvSpPr>
            <p:spPr bwMode="auto">
              <a:xfrm>
                <a:off x="3032" y="1926"/>
                <a:ext cx="26" cy="35"/>
              </a:xfrm>
              <a:custGeom>
                <a:avLst/>
                <a:gdLst>
                  <a:gd name="T0" fmla="*/ 24 w 11"/>
                  <a:gd name="T1" fmla="*/ 5 h 15"/>
                  <a:gd name="T2" fmla="*/ 19 w 11"/>
                  <a:gd name="T3" fmla="*/ 19 h 15"/>
                  <a:gd name="T4" fmla="*/ 14 w 11"/>
                  <a:gd name="T5" fmla="*/ 26 h 15"/>
                  <a:gd name="T6" fmla="*/ 12 w 11"/>
                  <a:gd name="T7" fmla="*/ 33 h 15"/>
                  <a:gd name="T8" fmla="*/ 2 w 11"/>
                  <a:gd name="T9" fmla="*/ 26 h 15"/>
                  <a:gd name="T10" fmla="*/ 7 w 11"/>
                  <a:gd name="T11" fmla="*/ 7 h 15"/>
                  <a:gd name="T12" fmla="*/ 14 w 11"/>
                  <a:gd name="T13" fmla="*/ 12 h 15"/>
                  <a:gd name="T14" fmla="*/ 19 w 11"/>
                  <a:gd name="T15" fmla="*/ 2 h 15"/>
                  <a:gd name="T16" fmla="*/ 24 w 11"/>
                  <a:gd name="T17" fmla="*/ 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5"/>
                  <a:gd name="T29" fmla="*/ 11 w 11"/>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5">
                    <a:moveTo>
                      <a:pt x="10" y="2"/>
                    </a:moveTo>
                    <a:cubicBezTo>
                      <a:pt x="11" y="4"/>
                      <a:pt x="9" y="6"/>
                      <a:pt x="8" y="8"/>
                    </a:cubicBezTo>
                    <a:cubicBezTo>
                      <a:pt x="7" y="9"/>
                      <a:pt x="6" y="10"/>
                      <a:pt x="6" y="11"/>
                    </a:cubicBezTo>
                    <a:cubicBezTo>
                      <a:pt x="6" y="12"/>
                      <a:pt x="6" y="13"/>
                      <a:pt x="5" y="14"/>
                    </a:cubicBezTo>
                    <a:cubicBezTo>
                      <a:pt x="3" y="15"/>
                      <a:pt x="1" y="15"/>
                      <a:pt x="1" y="11"/>
                    </a:cubicBezTo>
                    <a:cubicBezTo>
                      <a:pt x="1" y="8"/>
                      <a:pt x="0" y="4"/>
                      <a:pt x="3" y="3"/>
                    </a:cubicBezTo>
                    <a:cubicBezTo>
                      <a:pt x="5" y="2"/>
                      <a:pt x="4" y="6"/>
                      <a:pt x="6" y="5"/>
                    </a:cubicBezTo>
                    <a:cubicBezTo>
                      <a:pt x="7" y="4"/>
                      <a:pt x="8" y="3"/>
                      <a:pt x="8" y="1"/>
                    </a:cubicBezTo>
                    <a:cubicBezTo>
                      <a:pt x="8" y="1"/>
                      <a:pt x="9" y="0"/>
                      <a:pt x="10" y="2"/>
                    </a:cubicBezTo>
                    <a:close/>
                  </a:path>
                </a:pathLst>
              </a:custGeom>
              <a:solidFill>
                <a:srgbClr val="D4B68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25" name="Freeform 539"/>
              <p:cNvSpPr>
                <a:spLocks/>
              </p:cNvSpPr>
              <p:nvPr/>
            </p:nvSpPr>
            <p:spPr bwMode="auto">
              <a:xfrm>
                <a:off x="3047" y="1947"/>
                <a:ext cx="37" cy="16"/>
              </a:xfrm>
              <a:custGeom>
                <a:avLst/>
                <a:gdLst>
                  <a:gd name="T0" fmla="*/ 35 w 16"/>
                  <a:gd name="T1" fmla="*/ 5 h 7"/>
                  <a:gd name="T2" fmla="*/ 25 w 16"/>
                  <a:gd name="T3" fmla="*/ 0 h 7"/>
                  <a:gd name="T4" fmla="*/ 16 w 16"/>
                  <a:gd name="T5" fmla="*/ 2 h 7"/>
                  <a:gd name="T6" fmla="*/ 12 w 16"/>
                  <a:gd name="T7" fmla="*/ 5 h 7"/>
                  <a:gd name="T8" fmla="*/ 7 w 16"/>
                  <a:gd name="T9" fmla="*/ 7 h 7"/>
                  <a:gd name="T10" fmla="*/ 5 w 16"/>
                  <a:gd name="T11" fmla="*/ 14 h 7"/>
                  <a:gd name="T12" fmla="*/ 16 w 16"/>
                  <a:gd name="T13" fmla="*/ 7 h 7"/>
                  <a:gd name="T14" fmla="*/ 30 w 16"/>
                  <a:gd name="T15" fmla="*/ 9 h 7"/>
                  <a:gd name="T16" fmla="*/ 35 w 16"/>
                  <a:gd name="T17" fmla="*/ 5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7"/>
                  <a:gd name="T29" fmla="*/ 16 w 1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7">
                    <a:moveTo>
                      <a:pt x="15" y="2"/>
                    </a:moveTo>
                    <a:cubicBezTo>
                      <a:pt x="15" y="1"/>
                      <a:pt x="14" y="0"/>
                      <a:pt x="11" y="0"/>
                    </a:cubicBezTo>
                    <a:cubicBezTo>
                      <a:pt x="10" y="0"/>
                      <a:pt x="9" y="0"/>
                      <a:pt x="7" y="1"/>
                    </a:cubicBezTo>
                    <a:cubicBezTo>
                      <a:pt x="6" y="1"/>
                      <a:pt x="6" y="1"/>
                      <a:pt x="5" y="2"/>
                    </a:cubicBezTo>
                    <a:cubicBezTo>
                      <a:pt x="4" y="2"/>
                      <a:pt x="4" y="2"/>
                      <a:pt x="3" y="3"/>
                    </a:cubicBezTo>
                    <a:cubicBezTo>
                      <a:pt x="0" y="5"/>
                      <a:pt x="1" y="7"/>
                      <a:pt x="2" y="6"/>
                    </a:cubicBezTo>
                    <a:cubicBezTo>
                      <a:pt x="3" y="5"/>
                      <a:pt x="5" y="4"/>
                      <a:pt x="7" y="3"/>
                    </a:cubicBezTo>
                    <a:cubicBezTo>
                      <a:pt x="10" y="2"/>
                      <a:pt x="11" y="4"/>
                      <a:pt x="13" y="4"/>
                    </a:cubicBezTo>
                    <a:cubicBezTo>
                      <a:pt x="14" y="4"/>
                      <a:pt x="16" y="3"/>
                      <a:pt x="15" y="2"/>
                    </a:cubicBezTo>
                    <a:close/>
                  </a:path>
                </a:pathLst>
              </a:custGeom>
              <a:solidFill>
                <a:srgbClr val="D7AD8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26" name="Freeform 540"/>
              <p:cNvSpPr>
                <a:spLocks/>
              </p:cNvSpPr>
              <p:nvPr/>
            </p:nvSpPr>
            <p:spPr bwMode="auto">
              <a:xfrm>
                <a:off x="2900" y="2157"/>
                <a:ext cx="90" cy="59"/>
              </a:xfrm>
              <a:custGeom>
                <a:avLst/>
                <a:gdLst>
                  <a:gd name="T0" fmla="*/ 26 w 38"/>
                  <a:gd name="T1" fmla="*/ 47 h 25"/>
                  <a:gd name="T2" fmla="*/ 19 w 38"/>
                  <a:gd name="T3" fmla="*/ 28 h 25"/>
                  <a:gd name="T4" fmla="*/ 0 w 38"/>
                  <a:gd name="T5" fmla="*/ 17 h 25"/>
                  <a:gd name="T6" fmla="*/ 38 w 38"/>
                  <a:gd name="T7" fmla="*/ 31 h 25"/>
                  <a:gd name="T8" fmla="*/ 85 w 38"/>
                  <a:gd name="T9" fmla="*/ 2 h 25"/>
                  <a:gd name="T10" fmla="*/ 64 w 38"/>
                  <a:gd name="T11" fmla="*/ 42 h 25"/>
                  <a:gd name="T12" fmla="*/ 40 w 38"/>
                  <a:gd name="T13" fmla="*/ 54 h 25"/>
                  <a:gd name="T14" fmla="*/ 26 w 38"/>
                  <a:gd name="T15" fmla="*/ 47 h 25"/>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25"/>
                  <a:gd name="T26" fmla="*/ 38 w 38"/>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25">
                    <a:moveTo>
                      <a:pt x="11" y="20"/>
                    </a:moveTo>
                    <a:cubicBezTo>
                      <a:pt x="12" y="17"/>
                      <a:pt x="10" y="13"/>
                      <a:pt x="8" y="12"/>
                    </a:cubicBezTo>
                    <a:cubicBezTo>
                      <a:pt x="4" y="8"/>
                      <a:pt x="5" y="5"/>
                      <a:pt x="0" y="7"/>
                    </a:cubicBezTo>
                    <a:cubicBezTo>
                      <a:pt x="4" y="3"/>
                      <a:pt x="13" y="0"/>
                      <a:pt x="16" y="13"/>
                    </a:cubicBezTo>
                    <a:cubicBezTo>
                      <a:pt x="17" y="1"/>
                      <a:pt x="30" y="8"/>
                      <a:pt x="36" y="1"/>
                    </a:cubicBezTo>
                    <a:cubicBezTo>
                      <a:pt x="38" y="12"/>
                      <a:pt x="33" y="6"/>
                      <a:pt x="27" y="18"/>
                    </a:cubicBezTo>
                    <a:cubicBezTo>
                      <a:pt x="25" y="23"/>
                      <a:pt x="19" y="25"/>
                      <a:pt x="17" y="23"/>
                    </a:cubicBezTo>
                    <a:cubicBezTo>
                      <a:pt x="15" y="24"/>
                      <a:pt x="13" y="23"/>
                      <a:pt x="11" y="20"/>
                    </a:cubicBezTo>
                    <a:close/>
                  </a:path>
                </a:pathLst>
              </a:custGeom>
              <a:solidFill>
                <a:srgbClr val="C9A15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27" name="Freeform 541"/>
              <p:cNvSpPr>
                <a:spLocks/>
              </p:cNvSpPr>
              <p:nvPr/>
            </p:nvSpPr>
            <p:spPr bwMode="auto">
              <a:xfrm>
                <a:off x="2907" y="2159"/>
                <a:ext cx="83" cy="52"/>
              </a:xfrm>
              <a:custGeom>
                <a:avLst/>
                <a:gdLst>
                  <a:gd name="T0" fmla="*/ 24 w 35"/>
                  <a:gd name="T1" fmla="*/ 19 h 22"/>
                  <a:gd name="T2" fmla="*/ 33 w 35"/>
                  <a:gd name="T3" fmla="*/ 26 h 22"/>
                  <a:gd name="T4" fmla="*/ 52 w 35"/>
                  <a:gd name="T5" fmla="*/ 14 h 22"/>
                  <a:gd name="T6" fmla="*/ 45 w 35"/>
                  <a:gd name="T7" fmla="*/ 24 h 22"/>
                  <a:gd name="T8" fmla="*/ 78 w 35"/>
                  <a:gd name="T9" fmla="*/ 0 h 22"/>
                  <a:gd name="T10" fmla="*/ 57 w 35"/>
                  <a:gd name="T11" fmla="*/ 28 h 22"/>
                  <a:gd name="T12" fmla="*/ 38 w 35"/>
                  <a:gd name="T13" fmla="*/ 52 h 22"/>
                  <a:gd name="T14" fmla="*/ 31 w 35"/>
                  <a:gd name="T15" fmla="*/ 47 h 22"/>
                  <a:gd name="T16" fmla="*/ 26 w 35"/>
                  <a:gd name="T17" fmla="*/ 47 h 22"/>
                  <a:gd name="T18" fmla="*/ 14 w 35"/>
                  <a:gd name="T19" fmla="*/ 24 h 22"/>
                  <a:gd name="T20" fmla="*/ 0 w 35"/>
                  <a:gd name="T21" fmla="*/ 9 h 22"/>
                  <a:gd name="T22" fmla="*/ 24 w 35"/>
                  <a:gd name="T23" fmla="*/ 19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22"/>
                  <a:gd name="T38" fmla="*/ 35 w 35"/>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22">
                    <a:moveTo>
                      <a:pt x="10" y="8"/>
                    </a:moveTo>
                    <a:cubicBezTo>
                      <a:pt x="13" y="12"/>
                      <a:pt x="13" y="18"/>
                      <a:pt x="14" y="11"/>
                    </a:cubicBezTo>
                    <a:cubicBezTo>
                      <a:pt x="16" y="3"/>
                      <a:pt x="24" y="5"/>
                      <a:pt x="22" y="6"/>
                    </a:cubicBezTo>
                    <a:cubicBezTo>
                      <a:pt x="21" y="7"/>
                      <a:pt x="20" y="8"/>
                      <a:pt x="19" y="10"/>
                    </a:cubicBezTo>
                    <a:cubicBezTo>
                      <a:pt x="23" y="4"/>
                      <a:pt x="30" y="6"/>
                      <a:pt x="33" y="0"/>
                    </a:cubicBezTo>
                    <a:cubicBezTo>
                      <a:pt x="35" y="11"/>
                      <a:pt x="26" y="7"/>
                      <a:pt x="24" y="12"/>
                    </a:cubicBezTo>
                    <a:cubicBezTo>
                      <a:pt x="23" y="19"/>
                      <a:pt x="20" y="21"/>
                      <a:pt x="16" y="22"/>
                    </a:cubicBezTo>
                    <a:cubicBezTo>
                      <a:pt x="15" y="22"/>
                      <a:pt x="12" y="22"/>
                      <a:pt x="13" y="20"/>
                    </a:cubicBezTo>
                    <a:cubicBezTo>
                      <a:pt x="12" y="22"/>
                      <a:pt x="10" y="22"/>
                      <a:pt x="11" y="20"/>
                    </a:cubicBezTo>
                    <a:cubicBezTo>
                      <a:pt x="7" y="21"/>
                      <a:pt x="11" y="14"/>
                      <a:pt x="6" y="10"/>
                    </a:cubicBezTo>
                    <a:cubicBezTo>
                      <a:pt x="1" y="7"/>
                      <a:pt x="4" y="4"/>
                      <a:pt x="0" y="4"/>
                    </a:cubicBezTo>
                    <a:cubicBezTo>
                      <a:pt x="3" y="3"/>
                      <a:pt x="7" y="2"/>
                      <a:pt x="10" y="8"/>
                    </a:cubicBezTo>
                    <a:close/>
                  </a:path>
                </a:pathLst>
              </a:custGeom>
              <a:solidFill>
                <a:srgbClr val="D0AD7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28" name="Freeform 542"/>
              <p:cNvSpPr>
                <a:spLocks/>
              </p:cNvSpPr>
              <p:nvPr/>
            </p:nvSpPr>
            <p:spPr bwMode="auto">
              <a:xfrm>
                <a:off x="2935" y="2174"/>
                <a:ext cx="26" cy="37"/>
              </a:xfrm>
              <a:custGeom>
                <a:avLst/>
                <a:gdLst>
                  <a:gd name="T0" fmla="*/ 14 w 11"/>
                  <a:gd name="T1" fmla="*/ 0 h 16"/>
                  <a:gd name="T2" fmla="*/ 7 w 11"/>
                  <a:gd name="T3" fmla="*/ 14 h 16"/>
                  <a:gd name="T4" fmla="*/ 5 w 11"/>
                  <a:gd name="T5" fmla="*/ 21 h 16"/>
                  <a:gd name="T6" fmla="*/ 0 w 11"/>
                  <a:gd name="T7" fmla="*/ 28 h 16"/>
                  <a:gd name="T8" fmla="*/ 12 w 11"/>
                  <a:gd name="T9" fmla="*/ 30 h 16"/>
                  <a:gd name="T10" fmla="*/ 24 w 11"/>
                  <a:gd name="T11" fmla="*/ 14 h 16"/>
                  <a:gd name="T12" fmla="*/ 14 w 11"/>
                  <a:gd name="T13" fmla="*/ 14 h 16"/>
                  <a:gd name="T14" fmla="*/ 19 w 11"/>
                  <a:gd name="T15" fmla="*/ 5 h 16"/>
                  <a:gd name="T16" fmla="*/ 14 w 11"/>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6"/>
                  <a:gd name="T29" fmla="*/ 11 w 11"/>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6">
                    <a:moveTo>
                      <a:pt x="6" y="0"/>
                    </a:moveTo>
                    <a:cubicBezTo>
                      <a:pt x="4" y="1"/>
                      <a:pt x="4" y="4"/>
                      <a:pt x="3" y="6"/>
                    </a:cubicBezTo>
                    <a:cubicBezTo>
                      <a:pt x="3" y="7"/>
                      <a:pt x="3" y="9"/>
                      <a:pt x="2" y="9"/>
                    </a:cubicBezTo>
                    <a:cubicBezTo>
                      <a:pt x="1" y="10"/>
                      <a:pt x="0" y="11"/>
                      <a:pt x="0" y="12"/>
                    </a:cubicBezTo>
                    <a:cubicBezTo>
                      <a:pt x="1" y="14"/>
                      <a:pt x="2" y="16"/>
                      <a:pt x="5" y="13"/>
                    </a:cubicBezTo>
                    <a:cubicBezTo>
                      <a:pt x="7" y="12"/>
                      <a:pt x="11" y="10"/>
                      <a:pt x="10" y="6"/>
                    </a:cubicBezTo>
                    <a:cubicBezTo>
                      <a:pt x="9" y="4"/>
                      <a:pt x="7" y="8"/>
                      <a:pt x="6" y="6"/>
                    </a:cubicBezTo>
                    <a:cubicBezTo>
                      <a:pt x="6" y="4"/>
                      <a:pt x="7" y="3"/>
                      <a:pt x="8" y="2"/>
                    </a:cubicBezTo>
                    <a:cubicBezTo>
                      <a:pt x="8" y="1"/>
                      <a:pt x="9" y="0"/>
                      <a:pt x="6" y="0"/>
                    </a:cubicBezTo>
                    <a:close/>
                  </a:path>
                </a:pathLst>
              </a:custGeom>
              <a:solidFill>
                <a:srgbClr val="D4B68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29" name="Freeform 543"/>
              <p:cNvSpPr>
                <a:spLocks/>
              </p:cNvSpPr>
              <p:nvPr/>
            </p:nvSpPr>
            <p:spPr bwMode="auto">
              <a:xfrm>
                <a:off x="2912" y="2167"/>
                <a:ext cx="21" cy="35"/>
              </a:xfrm>
              <a:custGeom>
                <a:avLst/>
                <a:gdLst>
                  <a:gd name="T0" fmla="*/ 5 w 9"/>
                  <a:gd name="T1" fmla="*/ 2 h 15"/>
                  <a:gd name="T2" fmla="*/ 14 w 9"/>
                  <a:gd name="T3" fmla="*/ 7 h 15"/>
                  <a:gd name="T4" fmla="*/ 19 w 9"/>
                  <a:gd name="T5" fmla="*/ 14 h 15"/>
                  <a:gd name="T6" fmla="*/ 21 w 9"/>
                  <a:gd name="T7" fmla="*/ 19 h 15"/>
                  <a:gd name="T8" fmla="*/ 21 w 9"/>
                  <a:gd name="T9" fmla="*/ 26 h 15"/>
                  <a:gd name="T10" fmla="*/ 16 w 9"/>
                  <a:gd name="T11" fmla="*/ 30 h 15"/>
                  <a:gd name="T12" fmla="*/ 14 w 9"/>
                  <a:gd name="T13" fmla="*/ 19 h 15"/>
                  <a:gd name="T14" fmla="*/ 5 w 9"/>
                  <a:gd name="T15" fmla="*/ 9 h 15"/>
                  <a:gd name="T16" fmla="*/ 5 w 9"/>
                  <a:gd name="T17" fmla="*/ 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5"/>
                  <a:gd name="T29" fmla="*/ 9 w 9"/>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5">
                    <a:moveTo>
                      <a:pt x="2" y="1"/>
                    </a:moveTo>
                    <a:cubicBezTo>
                      <a:pt x="2" y="1"/>
                      <a:pt x="4" y="0"/>
                      <a:pt x="6" y="3"/>
                    </a:cubicBezTo>
                    <a:cubicBezTo>
                      <a:pt x="7" y="4"/>
                      <a:pt x="7" y="5"/>
                      <a:pt x="8" y="6"/>
                    </a:cubicBezTo>
                    <a:cubicBezTo>
                      <a:pt x="9" y="7"/>
                      <a:pt x="9" y="7"/>
                      <a:pt x="9" y="8"/>
                    </a:cubicBezTo>
                    <a:cubicBezTo>
                      <a:pt x="9" y="9"/>
                      <a:pt x="9" y="10"/>
                      <a:pt x="9" y="11"/>
                    </a:cubicBezTo>
                    <a:cubicBezTo>
                      <a:pt x="9" y="15"/>
                      <a:pt x="8" y="15"/>
                      <a:pt x="7" y="13"/>
                    </a:cubicBezTo>
                    <a:cubicBezTo>
                      <a:pt x="7" y="12"/>
                      <a:pt x="7" y="9"/>
                      <a:pt x="6" y="8"/>
                    </a:cubicBezTo>
                    <a:cubicBezTo>
                      <a:pt x="5" y="5"/>
                      <a:pt x="3" y="5"/>
                      <a:pt x="2" y="4"/>
                    </a:cubicBezTo>
                    <a:cubicBezTo>
                      <a:pt x="2" y="3"/>
                      <a:pt x="0" y="1"/>
                      <a:pt x="2" y="1"/>
                    </a:cubicBezTo>
                    <a:close/>
                  </a:path>
                </a:pathLst>
              </a:custGeom>
              <a:solidFill>
                <a:srgbClr val="D7AD8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30" name="Freeform 544"/>
              <p:cNvSpPr>
                <a:spLocks/>
              </p:cNvSpPr>
              <p:nvPr/>
            </p:nvSpPr>
            <p:spPr bwMode="auto">
              <a:xfrm>
                <a:off x="2961" y="2164"/>
                <a:ext cx="24" cy="19"/>
              </a:xfrm>
              <a:custGeom>
                <a:avLst/>
                <a:gdLst>
                  <a:gd name="T0" fmla="*/ 22 w 10"/>
                  <a:gd name="T1" fmla="*/ 2 h 8"/>
                  <a:gd name="T2" fmla="*/ 17 w 10"/>
                  <a:gd name="T3" fmla="*/ 12 h 8"/>
                  <a:gd name="T4" fmla="*/ 17 w 10"/>
                  <a:gd name="T5" fmla="*/ 12 h 8"/>
                  <a:gd name="T6" fmla="*/ 5 w 10"/>
                  <a:gd name="T7" fmla="*/ 17 h 8"/>
                  <a:gd name="T8" fmla="*/ 0 w 10"/>
                  <a:gd name="T9" fmla="*/ 17 h 8"/>
                  <a:gd name="T10" fmla="*/ 0 w 10"/>
                  <a:gd name="T11" fmla="*/ 17 h 8"/>
                  <a:gd name="T12" fmla="*/ 14 w 10"/>
                  <a:gd name="T13" fmla="*/ 5 h 8"/>
                  <a:gd name="T14" fmla="*/ 19 w 10"/>
                  <a:gd name="T15" fmla="*/ 2 h 8"/>
                  <a:gd name="T16" fmla="*/ 19 w 10"/>
                  <a:gd name="T17" fmla="*/ 2 h 8"/>
                  <a:gd name="T18" fmla="*/ 22 w 10"/>
                  <a:gd name="T19" fmla="*/ 2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8"/>
                  <a:gd name="T32" fmla="*/ 10 w 10"/>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8">
                    <a:moveTo>
                      <a:pt x="9" y="1"/>
                    </a:moveTo>
                    <a:cubicBezTo>
                      <a:pt x="10" y="2"/>
                      <a:pt x="8" y="4"/>
                      <a:pt x="7" y="5"/>
                    </a:cubicBezTo>
                    <a:cubicBezTo>
                      <a:pt x="7" y="5"/>
                      <a:pt x="7" y="5"/>
                      <a:pt x="7" y="5"/>
                    </a:cubicBezTo>
                    <a:cubicBezTo>
                      <a:pt x="6" y="5"/>
                      <a:pt x="3" y="6"/>
                      <a:pt x="2" y="7"/>
                    </a:cubicBezTo>
                    <a:cubicBezTo>
                      <a:pt x="2" y="7"/>
                      <a:pt x="0" y="8"/>
                      <a:pt x="0" y="7"/>
                    </a:cubicBezTo>
                    <a:cubicBezTo>
                      <a:pt x="0" y="7"/>
                      <a:pt x="0" y="7"/>
                      <a:pt x="0" y="7"/>
                    </a:cubicBezTo>
                    <a:cubicBezTo>
                      <a:pt x="1" y="5"/>
                      <a:pt x="4" y="3"/>
                      <a:pt x="6" y="2"/>
                    </a:cubicBezTo>
                    <a:cubicBezTo>
                      <a:pt x="7" y="2"/>
                      <a:pt x="8" y="1"/>
                      <a:pt x="8" y="1"/>
                    </a:cubicBezTo>
                    <a:cubicBezTo>
                      <a:pt x="8" y="1"/>
                      <a:pt x="8" y="1"/>
                      <a:pt x="8" y="1"/>
                    </a:cubicBezTo>
                    <a:cubicBezTo>
                      <a:pt x="9" y="1"/>
                      <a:pt x="9" y="0"/>
                      <a:pt x="9" y="1"/>
                    </a:cubicBezTo>
                    <a:close/>
                  </a:path>
                </a:pathLst>
              </a:custGeom>
              <a:solidFill>
                <a:srgbClr val="D7AD8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31" name="Freeform 545"/>
              <p:cNvSpPr>
                <a:spLocks/>
              </p:cNvSpPr>
              <p:nvPr/>
            </p:nvSpPr>
            <p:spPr bwMode="auto">
              <a:xfrm>
                <a:off x="2995" y="1963"/>
                <a:ext cx="52" cy="133"/>
              </a:xfrm>
              <a:custGeom>
                <a:avLst/>
                <a:gdLst>
                  <a:gd name="T0" fmla="*/ 43 w 22"/>
                  <a:gd name="T1" fmla="*/ 12 h 56"/>
                  <a:gd name="T2" fmla="*/ 38 w 22"/>
                  <a:gd name="T3" fmla="*/ 7 h 56"/>
                  <a:gd name="T4" fmla="*/ 19 w 22"/>
                  <a:gd name="T5" fmla="*/ 83 h 56"/>
                  <a:gd name="T6" fmla="*/ 38 w 22"/>
                  <a:gd name="T7" fmla="*/ 40 h 56"/>
                  <a:gd name="T8" fmla="*/ 47 w 22"/>
                  <a:gd name="T9" fmla="*/ 29 h 56"/>
                  <a:gd name="T10" fmla="*/ 43 w 22"/>
                  <a:gd name="T11" fmla="*/ 12 h 56"/>
                  <a:gd name="T12" fmla="*/ 0 60000 65536"/>
                  <a:gd name="T13" fmla="*/ 0 60000 65536"/>
                  <a:gd name="T14" fmla="*/ 0 60000 65536"/>
                  <a:gd name="T15" fmla="*/ 0 60000 65536"/>
                  <a:gd name="T16" fmla="*/ 0 60000 65536"/>
                  <a:gd name="T17" fmla="*/ 0 60000 65536"/>
                  <a:gd name="T18" fmla="*/ 0 w 22"/>
                  <a:gd name="T19" fmla="*/ 0 h 56"/>
                  <a:gd name="T20" fmla="*/ 22 w 22"/>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22" h="56">
                    <a:moveTo>
                      <a:pt x="18" y="5"/>
                    </a:moveTo>
                    <a:cubicBezTo>
                      <a:pt x="18" y="3"/>
                      <a:pt x="17" y="0"/>
                      <a:pt x="16" y="3"/>
                    </a:cubicBezTo>
                    <a:cubicBezTo>
                      <a:pt x="13" y="11"/>
                      <a:pt x="12" y="23"/>
                      <a:pt x="8" y="35"/>
                    </a:cubicBezTo>
                    <a:cubicBezTo>
                      <a:pt x="0" y="56"/>
                      <a:pt x="13" y="33"/>
                      <a:pt x="16" y="17"/>
                    </a:cubicBezTo>
                    <a:cubicBezTo>
                      <a:pt x="16" y="13"/>
                      <a:pt x="20" y="16"/>
                      <a:pt x="20" y="12"/>
                    </a:cubicBezTo>
                    <a:cubicBezTo>
                      <a:pt x="22" y="5"/>
                      <a:pt x="17" y="11"/>
                      <a:pt x="18"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32" name="Freeform 546"/>
              <p:cNvSpPr>
                <a:spLocks/>
              </p:cNvSpPr>
              <p:nvPr/>
            </p:nvSpPr>
            <p:spPr bwMode="auto">
              <a:xfrm>
                <a:off x="2860" y="1420"/>
                <a:ext cx="45" cy="220"/>
              </a:xfrm>
              <a:custGeom>
                <a:avLst/>
                <a:gdLst>
                  <a:gd name="T0" fmla="*/ 14 w 19"/>
                  <a:gd name="T1" fmla="*/ 7 h 93"/>
                  <a:gd name="T2" fmla="*/ 7 w 19"/>
                  <a:gd name="T3" fmla="*/ 21 h 93"/>
                  <a:gd name="T4" fmla="*/ 0 w 19"/>
                  <a:gd name="T5" fmla="*/ 64 h 93"/>
                  <a:gd name="T6" fmla="*/ 31 w 19"/>
                  <a:gd name="T7" fmla="*/ 187 h 93"/>
                  <a:gd name="T8" fmla="*/ 43 w 19"/>
                  <a:gd name="T9" fmla="*/ 199 h 93"/>
                  <a:gd name="T10" fmla="*/ 9 w 19"/>
                  <a:gd name="T11" fmla="*/ 64 h 93"/>
                  <a:gd name="T12" fmla="*/ 14 w 19"/>
                  <a:gd name="T13" fmla="*/ 7 h 93"/>
                  <a:gd name="T14" fmla="*/ 0 60000 65536"/>
                  <a:gd name="T15" fmla="*/ 0 60000 65536"/>
                  <a:gd name="T16" fmla="*/ 0 60000 65536"/>
                  <a:gd name="T17" fmla="*/ 0 60000 65536"/>
                  <a:gd name="T18" fmla="*/ 0 60000 65536"/>
                  <a:gd name="T19" fmla="*/ 0 60000 65536"/>
                  <a:gd name="T20" fmla="*/ 0 60000 65536"/>
                  <a:gd name="T21" fmla="*/ 0 w 19"/>
                  <a:gd name="T22" fmla="*/ 0 h 93"/>
                  <a:gd name="T23" fmla="*/ 19 w 19"/>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93">
                    <a:moveTo>
                      <a:pt x="6" y="3"/>
                    </a:moveTo>
                    <a:cubicBezTo>
                      <a:pt x="6" y="2"/>
                      <a:pt x="4" y="0"/>
                      <a:pt x="3" y="9"/>
                    </a:cubicBezTo>
                    <a:cubicBezTo>
                      <a:pt x="0" y="5"/>
                      <a:pt x="0" y="20"/>
                      <a:pt x="0" y="27"/>
                    </a:cubicBezTo>
                    <a:cubicBezTo>
                      <a:pt x="0" y="41"/>
                      <a:pt x="12" y="93"/>
                      <a:pt x="13" y="79"/>
                    </a:cubicBezTo>
                    <a:cubicBezTo>
                      <a:pt x="15" y="86"/>
                      <a:pt x="19" y="87"/>
                      <a:pt x="18" y="84"/>
                    </a:cubicBezTo>
                    <a:cubicBezTo>
                      <a:pt x="12" y="72"/>
                      <a:pt x="4" y="44"/>
                      <a:pt x="4" y="27"/>
                    </a:cubicBezTo>
                    <a:cubicBezTo>
                      <a:pt x="4" y="23"/>
                      <a:pt x="5" y="6"/>
                      <a:pt x="6" y="3"/>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33" name="Freeform 547"/>
              <p:cNvSpPr>
                <a:spLocks/>
              </p:cNvSpPr>
              <p:nvPr/>
            </p:nvSpPr>
            <p:spPr bwMode="auto">
              <a:xfrm>
                <a:off x="2990" y="1784"/>
                <a:ext cx="61" cy="125"/>
              </a:xfrm>
              <a:custGeom>
                <a:avLst/>
                <a:gdLst>
                  <a:gd name="T0" fmla="*/ 14 w 26"/>
                  <a:gd name="T1" fmla="*/ 17 h 53"/>
                  <a:gd name="T2" fmla="*/ 59 w 26"/>
                  <a:gd name="T3" fmla="*/ 125 h 53"/>
                  <a:gd name="T4" fmla="*/ 49 w 26"/>
                  <a:gd name="T5" fmla="*/ 104 h 53"/>
                  <a:gd name="T6" fmla="*/ 33 w 26"/>
                  <a:gd name="T7" fmla="*/ 68 h 53"/>
                  <a:gd name="T8" fmla="*/ 9 w 26"/>
                  <a:gd name="T9" fmla="*/ 38 h 53"/>
                  <a:gd name="T10" fmla="*/ 7 w 26"/>
                  <a:gd name="T11" fmla="*/ 21 h 53"/>
                  <a:gd name="T12" fmla="*/ 14 w 26"/>
                  <a:gd name="T13" fmla="*/ 17 h 53"/>
                  <a:gd name="T14" fmla="*/ 0 60000 65536"/>
                  <a:gd name="T15" fmla="*/ 0 60000 65536"/>
                  <a:gd name="T16" fmla="*/ 0 60000 65536"/>
                  <a:gd name="T17" fmla="*/ 0 60000 65536"/>
                  <a:gd name="T18" fmla="*/ 0 60000 65536"/>
                  <a:gd name="T19" fmla="*/ 0 60000 65536"/>
                  <a:gd name="T20" fmla="*/ 0 60000 65536"/>
                  <a:gd name="T21" fmla="*/ 0 w 26"/>
                  <a:gd name="T22" fmla="*/ 0 h 53"/>
                  <a:gd name="T23" fmla="*/ 26 w 26"/>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53">
                    <a:moveTo>
                      <a:pt x="6" y="7"/>
                    </a:moveTo>
                    <a:cubicBezTo>
                      <a:pt x="13" y="20"/>
                      <a:pt x="26" y="32"/>
                      <a:pt x="25" y="53"/>
                    </a:cubicBezTo>
                    <a:cubicBezTo>
                      <a:pt x="25" y="45"/>
                      <a:pt x="22" y="38"/>
                      <a:pt x="21" y="44"/>
                    </a:cubicBezTo>
                    <a:cubicBezTo>
                      <a:pt x="20" y="35"/>
                      <a:pt x="17" y="32"/>
                      <a:pt x="14" y="29"/>
                    </a:cubicBezTo>
                    <a:cubicBezTo>
                      <a:pt x="10" y="22"/>
                      <a:pt x="9" y="24"/>
                      <a:pt x="4" y="16"/>
                    </a:cubicBezTo>
                    <a:cubicBezTo>
                      <a:pt x="2" y="13"/>
                      <a:pt x="0" y="6"/>
                      <a:pt x="3" y="9"/>
                    </a:cubicBezTo>
                    <a:cubicBezTo>
                      <a:pt x="5" y="12"/>
                      <a:pt x="1" y="0"/>
                      <a:pt x="6" y="7"/>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34" name="Freeform 548"/>
              <p:cNvSpPr>
                <a:spLocks/>
              </p:cNvSpPr>
              <p:nvPr/>
            </p:nvSpPr>
            <p:spPr bwMode="auto">
              <a:xfrm>
                <a:off x="2950" y="2207"/>
                <a:ext cx="212" cy="28"/>
              </a:xfrm>
              <a:custGeom>
                <a:avLst/>
                <a:gdLst>
                  <a:gd name="T0" fmla="*/ 212 w 90"/>
                  <a:gd name="T1" fmla="*/ 28 h 12"/>
                  <a:gd name="T2" fmla="*/ 113 w 90"/>
                  <a:gd name="T3" fmla="*/ 5 h 12"/>
                  <a:gd name="T4" fmla="*/ 0 w 90"/>
                  <a:gd name="T5" fmla="*/ 28 h 12"/>
                  <a:gd name="T6" fmla="*/ 212 w 90"/>
                  <a:gd name="T7" fmla="*/ 28 h 12"/>
                  <a:gd name="T8" fmla="*/ 0 60000 65536"/>
                  <a:gd name="T9" fmla="*/ 0 60000 65536"/>
                  <a:gd name="T10" fmla="*/ 0 60000 65536"/>
                  <a:gd name="T11" fmla="*/ 0 60000 65536"/>
                  <a:gd name="T12" fmla="*/ 0 w 90"/>
                  <a:gd name="T13" fmla="*/ 0 h 12"/>
                  <a:gd name="T14" fmla="*/ 90 w 90"/>
                  <a:gd name="T15" fmla="*/ 12 h 12"/>
                </a:gdLst>
                <a:ahLst/>
                <a:cxnLst>
                  <a:cxn ang="T8">
                    <a:pos x="T0" y="T1"/>
                  </a:cxn>
                  <a:cxn ang="T9">
                    <a:pos x="T2" y="T3"/>
                  </a:cxn>
                  <a:cxn ang="T10">
                    <a:pos x="T4" y="T5"/>
                  </a:cxn>
                  <a:cxn ang="T11">
                    <a:pos x="T6" y="T7"/>
                  </a:cxn>
                </a:cxnLst>
                <a:rect l="T12" t="T13" r="T14" b="T15"/>
                <a:pathLst>
                  <a:path w="90" h="12">
                    <a:moveTo>
                      <a:pt x="90" y="12"/>
                    </a:moveTo>
                    <a:cubicBezTo>
                      <a:pt x="80" y="5"/>
                      <a:pt x="65" y="0"/>
                      <a:pt x="48" y="2"/>
                    </a:cubicBezTo>
                    <a:cubicBezTo>
                      <a:pt x="42" y="3"/>
                      <a:pt x="22" y="6"/>
                      <a:pt x="0" y="12"/>
                    </a:cubicBezTo>
                    <a:lnTo>
                      <a:pt x="90" y="12"/>
                    </a:lnTo>
                    <a:close/>
                  </a:path>
                </a:pathLst>
              </a:custGeom>
              <a:solidFill>
                <a:srgbClr val="8C8C4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35" name="Freeform 549"/>
              <p:cNvSpPr>
                <a:spLocks/>
              </p:cNvSpPr>
              <p:nvPr/>
            </p:nvSpPr>
            <p:spPr bwMode="auto">
              <a:xfrm>
                <a:off x="2950" y="2207"/>
                <a:ext cx="210" cy="28"/>
              </a:xfrm>
              <a:custGeom>
                <a:avLst/>
                <a:gdLst>
                  <a:gd name="T0" fmla="*/ 210 w 89"/>
                  <a:gd name="T1" fmla="*/ 28 h 12"/>
                  <a:gd name="T2" fmla="*/ 113 w 89"/>
                  <a:gd name="T3" fmla="*/ 7 h 12"/>
                  <a:gd name="T4" fmla="*/ 0 w 89"/>
                  <a:gd name="T5" fmla="*/ 28 h 12"/>
                  <a:gd name="T6" fmla="*/ 210 w 89"/>
                  <a:gd name="T7" fmla="*/ 28 h 12"/>
                  <a:gd name="T8" fmla="*/ 0 60000 65536"/>
                  <a:gd name="T9" fmla="*/ 0 60000 65536"/>
                  <a:gd name="T10" fmla="*/ 0 60000 65536"/>
                  <a:gd name="T11" fmla="*/ 0 60000 65536"/>
                  <a:gd name="T12" fmla="*/ 0 w 89"/>
                  <a:gd name="T13" fmla="*/ 0 h 12"/>
                  <a:gd name="T14" fmla="*/ 89 w 89"/>
                  <a:gd name="T15" fmla="*/ 12 h 12"/>
                </a:gdLst>
                <a:ahLst/>
                <a:cxnLst>
                  <a:cxn ang="T8">
                    <a:pos x="T0" y="T1"/>
                  </a:cxn>
                  <a:cxn ang="T9">
                    <a:pos x="T2" y="T3"/>
                  </a:cxn>
                  <a:cxn ang="T10">
                    <a:pos x="T4" y="T5"/>
                  </a:cxn>
                  <a:cxn ang="T11">
                    <a:pos x="T6" y="T7"/>
                  </a:cxn>
                </a:cxnLst>
                <a:rect l="T12" t="T13" r="T14" b="T15"/>
                <a:pathLst>
                  <a:path w="89" h="12">
                    <a:moveTo>
                      <a:pt x="89" y="12"/>
                    </a:moveTo>
                    <a:cubicBezTo>
                      <a:pt x="80" y="5"/>
                      <a:pt x="65" y="0"/>
                      <a:pt x="48" y="3"/>
                    </a:cubicBezTo>
                    <a:cubicBezTo>
                      <a:pt x="41" y="4"/>
                      <a:pt x="22" y="6"/>
                      <a:pt x="0" y="12"/>
                    </a:cubicBezTo>
                    <a:lnTo>
                      <a:pt x="89" y="12"/>
                    </a:lnTo>
                    <a:close/>
                  </a:path>
                </a:pathLst>
              </a:custGeom>
              <a:solidFill>
                <a:srgbClr val="A3A35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36" name="Freeform 550"/>
              <p:cNvSpPr>
                <a:spLocks/>
              </p:cNvSpPr>
              <p:nvPr/>
            </p:nvSpPr>
            <p:spPr bwMode="auto">
              <a:xfrm>
                <a:off x="2959" y="2209"/>
                <a:ext cx="203" cy="26"/>
              </a:xfrm>
              <a:custGeom>
                <a:avLst/>
                <a:gdLst>
                  <a:gd name="T0" fmla="*/ 203 w 86"/>
                  <a:gd name="T1" fmla="*/ 26 h 11"/>
                  <a:gd name="T2" fmla="*/ 104 w 86"/>
                  <a:gd name="T3" fmla="*/ 7 h 11"/>
                  <a:gd name="T4" fmla="*/ 0 w 86"/>
                  <a:gd name="T5" fmla="*/ 26 h 11"/>
                  <a:gd name="T6" fmla="*/ 203 w 86"/>
                  <a:gd name="T7" fmla="*/ 26 h 11"/>
                  <a:gd name="T8" fmla="*/ 0 60000 65536"/>
                  <a:gd name="T9" fmla="*/ 0 60000 65536"/>
                  <a:gd name="T10" fmla="*/ 0 60000 65536"/>
                  <a:gd name="T11" fmla="*/ 0 60000 65536"/>
                  <a:gd name="T12" fmla="*/ 0 w 86"/>
                  <a:gd name="T13" fmla="*/ 0 h 11"/>
                  <a:gd name="T14" fmla="*/ 86 w 86"/>
                  <a:gd name="T15" fmla="*/ 11 h 11"/>
                </a:gdLst>
                <a:ahLst/>
                <a:cxnLst>
                  <a:cxn ang="T8">
                    <a:pos x="T0" y="T1"/>
                  </a:cxn>
                  <a:cxn ang="T9">
                    <a:pos x="T2" y="T3"/>
                  </a:cxn>
                  <a:cxn ang="T10">
                    <a:pos x="T4" y="T5"/>
                  </a:cxn>
                  <a:cxn ang="T11">
                    <a:pos x="T6" y="T7"/>
                  </a:cxn>
                </a:cxnLst>
                <a:rect l="T12" t="T13" r="T14" b="T15"/>
                <a:pathLst>
                  <a:path w="86" h="11">
                    <a:moveTo>
                      <a:pt x="86" y="11"/>
                    </a:moveTo>
                    <a:cubicBezTo>
                      <a:pt x="77" y="4"/>
                      <a:pt x="62" y="0"/>
                      <a:pt x="44" y="3"/>
                    </a:cubicBezTo>
                    <a:cubicBezTo>
                      <a:pt x="38" y="4"/>
                      <a:pt x="21" y="6"/>
                      <a:pt x="0" y="11"/>
                    </a:cubicBezTo>
                    <a:lnTo>
                      <a:pt x="86" y="11"/>
                    </a:lnTo>
                    <a:close/>
                  </a:path>
                </a:pathLst>
              </a:custGeom>
              <a:solidFill>
                <a:srgbClr val="ABAB5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37" name="Freeform 551"/>
              <p:cNvSpPr>
                <a:spLocks/>
              </p:cNvSpPr>
              <p:nvPr/>
            </p:nvSpPr>
            <p:spPr bwMode="auto">
              <a:xfrm>
                <a:off x="2978" y="2214"/>
                <a:ext cx="182" cy="21"/>
              </a:xfrm>
              <a:custGeom>
                <a:avLst/>
                <a:gdLst>
                  <a:gd name="T0" fmla="*/ 168 w 77"/>
                  <a:gd name="T1" fmla="*/ 21 h 9"/>
                  <a:gd name="T2" fmla="*/ 118 w 77"/>
                  <a:gd name="T3" fmla="*/ 14 h 9"/>
                  <a:gd name="T4" fmla="*/ 87 w 77"/>
                  <a:gd name="T5" fmla="*/ 21 h 9"/>
                  <a:gd name="T6" fmla="*/ 0 w 77"/>
                  <a:gd name="T7" fmla="*/ 21 h 9"/>
                  <a:gd name="T8" fmla="*/ 111 w 77"/>
                  <a:gd name="T9" fmla="*/ 2 h 9"/>
                  <a:gd name="T10" fmla="*/ 182 w 77"/>
                  <a:gd name="T11" fmla="*/ 21 h 9"/>
                  <a:gd name="T12" fmla="*/ 168 w 77"/>
                  <a:gd name="T13" fmla="*/ 21 h 9"/>
                  <a:gd name="T14" fmla="*/ 0 60000 65536"/>
                  <a:gd name="T15" fmla="*/ 0 60000 65536"/>
                  <a:gd name="T16" fmla="*/ 0 60000 65536"/>
                  <a:gd name="T17" fmla="*/ 0 60000 65536"/>
                  <a:gd name="T18" fmla="*/ 0 60000 65536"/>
                  <a:gd name="T19" fmla="*/ 0 60000 65536"/>
                  <a:gd name="T20" fmla="*/ 0 60000 65536"/>
                  <a:gd name="T21" fmla="*/ 0 w 77"/>
                  <a:gd name="T22" fmla="*/ 0 h 9"/>
                  <a:gd name="T23" fmla="*/ 77 w 77"/>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 h="9">
                    <a:moveTo>
                      <a:pt x="71" y="9"/>
                    </a:moveTo>
                    <a:cubicBezTo>
                      <a:pt x="64" y="5"/>
                      <a:pt x="57" y="5"/>
                      <a:pt x="50" y="6"/>
                    </a:cubicBezTo>
                    <a:cubicBezTo>
                      <a:pt x="43" y="8"/>
                      <a:pt x="40" y="7"/>
                      <a:pt x="37" y="9"/>
                    </a:cubicBezTo>
                    <a:cubicBezTo>
                      <a:pt x="0" y="9"/>
                      <a:pt x="0" y="9"/>
                      <a:pt x="0" y="9"/>
                    </a:cubicBezTo>
                    <a:cubicBezTo>
                      <a:pt x="14" y="5"/>
                      <a:pt x="37" y="1"/>
                      <a:pt x="47" y="1"/>
                    </a:cubicBezTo>
                    <a:cubicBezTo>
                      <a:pt x="60" y="0"/>
                      <a:pt x="72" y="6"/>
                      <a:pt x="77" y="9"/>
                    </a:cubicBezTo>
                    <a:lnTo>
                      <a:pt x="71" y="9"/>
                    </a:lnTo>
                    <a:close/>
                  </a:path>
                </a:pathLst>
              </a:custGeom>
              <a:solidFill>
                <a:srgbClr val="B4B26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38" name="Freeform 552"/>
              <p:cNvSpPr>
                <a:spLocks/>
              </p:cNvSpPr>
              <p:nvPr/>
            </p:nvSpPr>
            <p:spPr bwMode="auto">
              <a:xfrm>
                <a:off x="3091" y="2230"/>
                <a:ext cx="38" cy="5"/>
              </a:xfrm>
              <a:custGeom>
                <a:avLst/>
                <a:gdLst>
                  <a:gd name="T0" fmla="*/ 0 w 16"/>
                  <a:gd name="T1" fmla="*/ 5 h 2"/>
                  <a:gd name="T2" fmla="*/ 33 w 16"/>
                  <a:gd name="T3" fmla="*/ 3 h 2"/>
                  <a:gd name="T4" fmla="*/ 38 w 16"/>
                  <a:gd name="T5" fmla="*/ 5 h 2"/>
                  <a:gd name="T6" fmla="*/ 0 w 16"/>
                  <a:gd name="T7" fmla="*/ 5 h 2"/>
                  <a:gd name="T8" fmla="*/ 0 60000 65536"/>
                  <a:gd name="T9" fmla="*/ 0 60000 65536"/>
                  <a:gd name="T10" fmla="*/ 0 60000 65536"/>
                  <a:gd name="T11" fmla="*/ 0 60000 65536"/>
                  <a:gd name="T12" fmla="*/ 0 w 16"/>
                  <a:gd name="T13" fmla="*/ 0 h 2"/>
                  <a:gd name="T14" fmla="*/ 16 w 16"/>
                  <a:gd name="T15" fmla="*/ 2 h 2"/>
                </a:gdLst>
                <a:ahLst/>
                <a:cxnLst>
                  <a:cxn ang="T8">
                    <a:pos x="T0" y="T1"/>
                  </a:cxn>
                  <a:cxn ang="T9">
                    <a:pos x="T2" y="T3"/>
                  </a:cxn>
                  <a:cxn ang="T10">
                    <a:pos x="T4" y="T5"/>
                  </a:cxn>
                  <a:cxn ang="T11">
                    <a:pos x="T6" y="T7"/>
                  </a:cxn>
                </a:cxnLst>
                <a:rect l="T12" t="T13" r="T14" b="T15"/>
                <a:pathLst>
                  <a:path w="16" h="2">
                    <a:moveTo>
                      <a:pt x="0" y="2"/>
                    </a:moveTo>
                    <a:cubicBezTo>
                      <a:pt x="5" y="1"/>
                      <a:pt x="11" y="0"/>
                      <a:pt x="14" y="1"/>
                    </a:cubicBezTo>
                    <a:cubicBezTo>
                      <a:pt x="15" y="2"/>
                      <a:pt x="15" y="2"/>
                      <a:pt x="16" y="2"/>
                    </a:cubicBezTo>
                    <a:lnTo>
                      <a:pt x="0" y="2"/>
                    </a:lnTo>
                    <a:close/>
                  </a:path>
                </a:pathLst>
              </a:custGeom>
              <a:solidFill>
                <a:srgbClr val="A3A35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39" name="Freeform 553"/>
              <p:cNvSpPr>
                <a:spLocks/>
              </p:cNvSpPr>
              <p:nvPr/>
            </p:nvSpPr>
            <p:spPr bwMode="auto">
              <a:xfrm>
                <a:off x="3009" y="2214"/>
                <a:ext cx="139" cy="21"/>
              </a:xfrm>
              <a:custGeom>
                <a:avLst/>
                <a:gdLst>
                  <a:gd name="T0" fmla="*/ 132 w 59"/>
                  <a:gd name="T1" fmla="*/ 16 h 9"/>
                  <a:gd name="T2" fmla="*/ 97 w 59"/>
                  <a:gd name="T3" fmla="*/ 9 h 9"/>
                  <a:gd name="T4" fmla="*/ 73 w 59"/>
                  <a:gd name="T5" fmla="*/ 12 h 9"/>
                  <a:gd name="T6" fmla="*/ 49 w 59"/>
                  <a:gd name="T7" fmla="*/ 21 h 9"/>
                  <a:gd name="T8" fmla="*/ 0 w 59"/>
                  <a:gd name="T9" fmla="*/ 21 h 9"/>
                  <a:gd name="T10" fmla="*/ 33 w 59"/>
                  <a:gd name="T11" fmla="*/ 9 h 9"/>
                  <a:gd name="T12" fmla="*/ 92 w 59"/>
                  <a:gd name="T13" fmla="*/ 2 h 9"/>
                  <a:gd name="T14" fmla="*/ 130 w 59"/>
                  <a:gd name="T15" fmla="*/ 12 h 9"/>
                  <a:gd name="T16" fmla="*/ 132 w 59"/>
                  <a:gd name="T17" fmla="*/ 16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
                  <a:gd name="T28" fmla="*/ 0 h 9"/>
                  <a:gd name="T29" fmla="*/ 59 w 59"/>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 h="9">
                    <a:moveTo>
                      <a:pt x="56" y="7"/>
                    </a:moveTo>
                    <a:cubicBezTo>
                      <a:pt x="52" y="6"/>
                      <a:pt x="46" y="4"/>
                      <a:pt x="41" y="4"/>
                    </a:cubicBezTo>
                    <a:cubicBezTo>
                      <a:pt x="38" y="5"/>
                      <a:pt x="35" y="4"/>
                      <a:pt x="31" y="5"/>
                    </a:cubicBezTo>
                    <a:cubicBezTo>
                      <a:pt x="28" y="6"/>
                      <a:pt x="24" y="7"/>
                      <a:pt x="21" y="9"/>
                    </a:cubicBezTo>
                    <a:cubicBezTo>
                      <a:pt x="0" y="9"/>
                      <a:pt x="0" y="9"/>
                      <a:pt x="0" y="9"/>
                    </a:cubicBezTo>
                    <a:cubicBezTo>
                      <a:pt x="5" y="5"/>
                      <a:pt x="10" y="4"/>
                      <a:pt x="14" y="4"/>
                    </a:cubicBezTo>
                    <a:cubicBezTo>
                      <a:pt x="26" y="4"/>
                      <a:pt x="32" y="0"/>
                      <a:pt x="39" y="1"/>
                    </a:cubicBezTo>
                    <a:cubicBezTo>
                      <a:pt x="46" y="2"/>
                      <a:pt x="53" y="4"/>
                      <a:pt x="55" y="5"/>
                    </a:cubicBezTo>
                    <a:cubicBezTo>
                      <a:pt x="58" y="7"/>
                      <a:pt x="59" y="8"/>
                      <a:pt x="56" y="7"/>
                    </a:cubicBezTo>
                    <a:close/>
                  </a:path>
                </a:pathLst>
              </a:custGeom>
              <a:solidFill>
                <a:srgbClr val="B8B76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40" name="Freeform 554"/>
              <p:cNvSpPr>
                <a:spLocks/>
              </p:cNvSpPr>
              <p:nvPr/>
            </p:nvSpPr>
            <p:spPr bwMode="auto">
              <a:xfrm>
                <a:off x="2999" y="1028"/>
                <a:ext cx="114" cy="130"/>
              </a:xfrm>
              <a:custGeom>
                <a:avLst/>
                <a:gdLst>
                  <a:gd name="T0" fmla="*/ 36 w 48"/>
                  <a:gd name="T1" fmla="*/ 5 h 55"/>
                  <a:gd name="T2" fmla="*/ 7 w 48"/>
                  <a:gd name="T3" fmla="*/ 24 h 55"/>
                  <a:gd name="T4" fmla="*/ 14 w 48"/>
                  <a:gd name="T5" fmla="*/ 43 h 55"/>
                  <a:gd name="T6" fmla="*/ 21 w 48"/>
                  <a:gd name="T7" fmla="*/ 57 h 55"/>
                  <a:gd name="T8" fmla="*/ 59 w 48"/>
                  <a:gd name="T9" fmla="*/ 130 h 55"/>
                  <a:gd name="T10" fmla="*/ 36 w 48"/>
                  <a:gd name="T11" fmla="*/ 5 h 55"/>
                  <a:gd name="T12" fmla="*/ 0 60000 65536"/>
                  <a:gd name="T13" fmla="*/ 0 60000 65536"/>
                  <a:gd name="T14" fmla="*/ 0 60000 65536"/>
                  <a:gd name="T15" fmla="*/ 0 60000 65536"/>
                  <a:gd name="T16" fmla="*/ 0 60000 65536"/>
                  <a:gd name="T17" fmla="*/ 0 60000 65536"/>
                  <a:gd name="T18" fmla="*/ 0 w 48"/>
                  <a:gd name="T19" fmla="*/ 0 h 55"/>
                  <a:gd name="T20" fmla="*/ 48 w 48"/>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48" h="55">
                    <a:moveTo>
                      <a:pt x="15" y="2"/>
                    </a:moveTo>
                    <a:cubicBezTo>
                      <a:pt x="8" y="3"/>
                      <a:pt x="4" y="7"/>
                      <a:pt x="3" y="10"/>
                    </a:cubicBezTo>
                    <a:cubicBezTo>
                      <a:pt x="0" y="14"/>
                      <a:pt x="5" y="18"/>
                      <a:pt x="6" y="18"/>
                    </a:cubicBezTo>
                    <a:cubicBezTo>
                      <a:pt x="4" y="19"/>
                      <a:pt x="4" y="22"/>
                      <a:pt x="9" y="24"/>
                    </a:cubicBezTo>
                    <a:cubicBezTo>
                      <a:pt x="18" y="28"/>
                      <a:pt x="27" y="42"/>
                      <a:pt x="25" y="55"/>
                    </a:cubicBezTo>
                    <a:cubicBezTo>
                      <a:pt x="48" y="38"/>
                      <a:pt x="35" y="0"/>
                      <a:pt x="15" y="2"/>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41" name="Freeform 555"/>
              <p:cNvSpPr>
                <a:spLocks/>
              </p:cNvSpPr>
              <p:nvPr/>
            </p:nvSpPr>
            <p:spPr bwMode="auto">
              <a:xfrm>
                <a:off x="2999" y="1030"/>
                <a:ext cx="83" cy="52"/>
              </a:xfrm>
              <a:custGeom>
                <a:avLst/>
                <a:gdLst>
                  <a:gd name="T0" fmla="*/ 36 w 35"/>
                  <a:gd name="T1" fmla="*/ 2 h 22"/>
                  <a:gd name="T2" fmla="*/ 7 w 35"/>
                  <a:gd name="T3" fmla="*/ 21 h 22"/>
                  <a:gd name="T4" fmla="*/ 14 w 35"/>
                  <a:gd name="T5" fmla="*/ 40 h 22"/>
                  <a:gd name="T6" fmla="*/ 76 w 35"/>
                  <a:gd name="T7" fmla="*/ 52 h 22"/>
                  <a:gd name="T8" fmla="*/ 36 w 35"/>
                  <a:gd name="T9" fmla="*/ 2 h 22"/>
                  <a:gd name="T10" fmla="*/ 0 60000 65536"/>
                  <a:gd name="T11" fmla="*/ 0 60000 65536"/>
                  <a:gd name="T12" fmla="*/ 0 60000 65536"/>
                  <a:gd name="T13" fmla="*/ 0 60000 65536"/>
                  <a:gd name="T14" fmla="*/ 0 60000 65536"/>
                  <a:gd name="T15" fmla="*/ 0 w 35"/>
                  <a:gd name="T16" fmla="*/ 0 h 22"/>
                  <a:gd name="T17" fmla="*/ 35 w 35"/>
                  <a:gd name="T18" fmla="*/ 22 h 22"/>
                </a:gdLst>
                <a:ahLst/>
                <a:cxnLst>
                  <a:cxn ang="T10">
                    <a:pos x="T0" y="T1"/>
                  </a:cxn>
                  <a:cxn ang="T11">
                    <a:pos x="T2" y="T3"/>
                  </a:cxn>
                  <a:cxn ang="T12">
                    <a:pos x="T4" y="T5"/>
                  </a:cxn>
                  <a:cxn ang="T13">
                    <a:pos x="T6" y="T7"/>
                  </a:cxn>
                  <a:cxn ang="T14">
                    <a:pos x="T8" y="T9"/>
                  </a:cxn>
                </a:cxnLst>
                <a:rect l="T15" t="T16" r="T17" b="T18"/>
                <a:pathLst>
                  <a:path w="35" h="22">
                    <a:moveTo>
                      <a:pt x="15" y="1"/>
                    </a:moveTo>
                    <a:cubicBezTo>
                      <a:pt x="8" y="2"/>
                      <a:pt x="4" y="6"/>
                      <a:pt x="3" y="9"/>
                    </a:cubicBezTo>
                    <a:cubicBezTo>
                      <a:pt x="0" y="13"/>
                      <a:pt x="5" y="17"/>
                      <a:pt x="6" y="17"/>
                    </a:cubicBezTo>
                    <a:cubicBezTo>
                      <a:pt x="20" y="15"/>
                      <a:pt x="23" y="21"/>
                      <a:pt x="32" y="22"/>
                    </a:cubicBezTo>
                    <a:cubicBezTo>
                      <a:pt x="35" y="13"/>
                      <a:pt x="27" y="0"/>
                      <a:pt x="15" y="1"/>
                    </a:cubicBezTo>
                    <a:close/>
                  </a:path>
                </a:pathLst>
              </a:custGeom>
              <a:solidFill>
                <a:srgbClr val="F7C3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42" name="Freeform 556"/>
              <p:cNvSpPr>
                <a:spLocks/>
              </p:cNvSpPr>
              <p:nvPr/>
            </p:nvSpPr>
            <p:spPr bwMode="auto">
              <a:xfrm>
                <a:off x="3011" y="1035"/>
                <a:ext cx="76" cy="57"/>
              </a:xfrm>
              <a:custGeom>
                <a:avLst/>
                <a:gdLst>
                  <a:gd name="T0" fmla="*/ 55 w 32"/>
                  <a:gd name="T1" fmla="*/ 12 h 24"/>
                  <a:gd name="T2" fmla="*/ 26 w 32"/>
                  <a:gd name="T3" fmla="*/ 0 h 24"/>
                  <a:gd name="T4" fmla="*/ 12 w 32"/>
                  <a:gd name="T5" fmla="*/ 17 h 24"/>
                  <a:gd name="T6" fmla="*/ 24 w 32"/>
                  <a:gd name="T7" fmla="*/ 29 h 24"/>
                  <a:gd name="T8" fmla="*/ 62 w 32"/>
                  <a:gd name="T9" fmla="*/ 48 h 24"/>
                  <a:gd name="T10" fmla="*/ 74 w 32"/>
                  <a:gd name="T11" fmla="*/ 45 h 24"/>
                  <a:gd name="T12" fmla="*/ 55 w 32"/>
                  <a:gd name="T13" fmla="*/ 12 h 24"/>
                  <a:gd name="T14" fmla="*/ 0 60000 65536"/>
                  <a:gd name="T15" fmla="*/ 0 60000 65536"/>
                  <a:gd name="T16" fmla="*/ 0 60000 65536"/>
                  <a:gd name="T17" fmla="*/ 0 60000 65536"/>
                  <a:gd name="T18" fmla="*/ 0 60000 65536"/>
                  <a:gd name="T19" fmla="*/ 0 60000 65536"/>
                  <a:gd name="T20" fmla="*/ 0 60000 65536"/>
                  <a:gd name="T21" fmla="*/ 0 w 32"/>
                  <a:gd name="T22" fmla="*/ 0 h 24"/>
                  <a:gd name="T23" fmla="*/ 32 w 3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24">
                    <a:moveTo>
                      <a:pt x="23" y="5"/>
                    </a:moveTo>
                    <a:cubicBezTo>
                      <a:pt x="20" y="3"/>
                      <a:pt x="16" y="0"/>
                      <a:pt x="11" y="0"/>
                    </a:cubicBezTo>
                    <a:cubicBezTo>
                      <a:pt x="3" y="1"/>
                      <a:pt x="0" y="5"/>
                      <a:pt x="5" y="7"/>
                    </a:cubicBezTo>
                    <a:cubicBezTo>
                      <a:pt x="8" y="8"/>
                      <a:pt x="4" y="11"/>
                      <a:pt x="10" y="12"/>
                    </a:cubicBezTo>
                    <a:cubicBezTo>
                      <a:pt x="22" y="14"/>
                      <a:pt x="24" y="18"/>
                      <a:pt x="26" y="20"/>
                    </a:cubicBezTo>
                    <a:cubicBezTo>
                      <a:pt x="30" y="22"/>
                      <a:pt x="30" y="24"/>
                      <a:pt x="31" y="19"/>
                    </a:cubicBezTo>
                    <a:cubicBezTo>
                      <a:pt x="32" y="12"/>
                      <a:pt x="28" y="9"/>
                      <a:pt x="23" y="5"/>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43" name="Freeform 557"/>
              <p:cNvSpPr>
                <a:spLocks/>
              </p:cNvSpPr>
              <p:nvPr/>
            </p:nvSpPr>
            <p:spPr bwMode="auto">
              <a:xfrm>
                <a:off x="3016" y="1070"/>
                <a:ext cx="56" cy="43"/>
              </a:xfrm>
              <a:custGeom>
                <a:avLst/>
                <a:gdLst>
                  <a:gd name="T0" fmla="*/ 40 w 24"/>
                  <a:gd name="T1" fmla="*/ 10 h 18"/>
                  <a:gd name="T2" fmla="*/ 16 w 24"/>
                  <a:gd name="T3" fmla="*/ 5 h 18"/>
                  <a:gd name="T4" fmla="*/ 5 w 24"/>
                  <a:gd name="T5" fmla="*/ 10 h 18"/>
                  <a:gd name="T6" fmla="*/ 30 w 24"/>
                  <a:gd name="T7" fmla="*/ 31 h 18"/>
                  <a:gd name="T8" fmla="*/ 47 w 24"/>
                  <a:gd name="T9" fmla="*/ 36 h 18"/>
                  <a:gd name="T10" fmla="*/ 40 w 24"/>
                  <a:gd name="T11" fmla="*/ 10 h 18"/>
                  <a:gd name="T12" fmla="*/ 0 60000 65536"/>
                  <a:gd name="T13" fmla="*/ 0 60000 65536"/>
                  <a:gd name="T14" fmla="*/ 0 60000 65536"/>
                  <a:gd name="T15" fmla="*/ 0 60000 65536"/>
                  <a:gd name="T16" fmla="*/ 0 60000 65536"/>
                  <a:gd name="T17" fmla="*/ 0 60000 65536"/>
                  <a:gd name="T18" fmla="*/ 0 w 24"/>
                  <a:gd name="T19" fmla="*/ 0 h 18"/>
                  <a:gd name="T20" fmla="*/ 24 w 24"/>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4" h="18">
                    <a:moveTo>
                      <a:pt x="17" y="4"/>
                    </a:moveTo>
                    <a:cubicBezTo>
                      <a:pt x="13" y="1"/>
                      <a:pt x="5" y="0"/>
                      <a:pt x="7" y="2"/>
                    </a:cubicBezTo>
                    <a:cubicBezTo>
                      <a:pt x="3" y="1"/>
                      <a:pt x="0" y="2"/>
                      <a:pt x="2" y="4"/>
                    </a:cubicBezTo>
                    <a:cubicBezTo>
                      <a:pt x="4" y="5"/>
                      <a:pt x="10" y="8"/>
                      <a:pt x="13" y="13"/>
                    </a:cubicBezTo>
                    <a:cubicBezTo>
                      <a:pt x="14" y="15"/>
                      <a:pt x="16" y="18"/>
                      <a:pt x="20" y="15"/>
                    </a:cubicBezTo>
                    <a:cubicBezTo>
                      <a:pt x="23" y="13"/>
                      <a:pt x="24" y="8"/>
                      <a:pt x="17" y="4"/>
                    </a:cubicBezTo>
                    <a:close/>
                  </a:path>
                </a:pathLst>
              </a:custGeom>
              <a:solidFill>
                <a:srgbClr val="F0B8C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44" name="Freeform 558"/>
              <p:cNvSpPr>
                <a:spLocks/>
              </p:cNvSpPr>
              <p:nvPr/>
            </p:nvSpPr>
            <p:spPr bwMode="auto">
              <a:xfrm>
                <a:off x="2969" y="1030"/>
                <a:ext cx="222" cy="459"/>
              </a:xfrm>
              <a:custGeom>
                <a:avLst/>
                <a:gdLst>
                  <a:gd name="T0" fmla="*/ 182 w 94"/>
                  <a:gd name="T1" fmla="*/ 459 h 194"/>
                  <a:gd name="T2" fmla="*/ 43 w 94"/>
                  <a:gd name="T3" fmla="*/ 208 h 194"/>
                  <a:gd name="T4" fmla="*/ 80 w 94"/>
                  <a:gd name="T5" fmla="*/ 66 h 194"/>
                  <a:gd name="T6" fmla="*/ 66 w 94"/>
                  <a:gd name="T7" fmla="*/ 2 h 194"/>
                  <a:gd name="T8" fmla="*/ 137 w 94"/>
                  <a:gd name="T9" fmla="*/ 54 h 194"/>
                  <a:gd name="T10" fmla="*/ 170 w 94"/>
                  <a:gd name="T11" fmla="*/ 298 h 194"/>
                  <a:gd name="T12" fmla="*/ 182 w 94"/>
                  <a:gd name="T13" fmla="*/ 459 h 194"/>
                  <a:gd name="T14" fmla="*/ 0 60000 65536"/>
                  <a:gd name="T15" fmla="*/ 0 60000 65536"/>
                  <a:gd name="T16" fmla="*/ 0 60000 65536"/>
                  <a:gd name="T17" fmla="*/ 0 60000 65536"/>
                  <a:gd name="T18" fmla="*/ 0 60000 65536"/>
                  <a:gd name="T19" fmla="*/ 0 60000 65536"/>
                  <a:gd name="T20" fmla="*/ 0 60000 65536"/>
                  <a:gd name="T21" fmla="*/ 0 w 94"/>
                  <a:gd name="T22" fmla="*/ 0 h 194"/>
                  <a:gd name="T23" fmla="*/ 94 w 94"/>
                  <a:gd name="T24" fmla="*/ 194 h 1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194">
                    <a:moveTo>
                      <a:pt x="77" y="194"/>
                    </a:moveTo>
                    <a:cubicBezTo>
                      <a:pt x="4" y="148"/>
                      <a:pt x="48" y="125"/>
                      <a:pt x="18" y="88"/>
                    </a:cubicBezTo>
                    <a:cubicBezTo>
                      <a:pt x="0" y="64"/>
                      <a:pt x="19" y="39"/>
                      <a:pt x="34" y="28"/>
                    </a:cubicBezTo>
                    <a:cubicBezTo>
                      <a:pt x="43" y="21"/>
                      <a:pt x="41" y="3"/>
                      <a:pt x="28" y="1"/>
                    </a:cubicBezTo>
                    <a:cubicBezTo>
                      <a:pt x="48" y="0"/>
                      <a:pt x="58" y="12"/>
                      <a:pt x="58" y="23"/>
                    </a:cubicBezTo>
                    <a:cubicBezTo>
                      <a:pt x="94" y="39"/>
                      <a:pt x="54" y="100"/>
                      <a:pt x="72" y="126"/>
                    </a:cubicBezTo>
                    <a:cubicBezTo>
                      <a:pt x="88" y="149"/>
                      <a:pt x="80" y="185"/>
                      <a:pt x="77" y="194"/>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45" name="Freeform 559"/>
              <p:cNvSpPr>
                <a:spLocks/>
              </p:cNvSpPr>
              <p:nvPr/>
            </p:nvSpPr>
            <p:spPr bwMode="auto">
              <a:xfrm>
                <a:off x="2971" y="1026"/>
                <a:ext cx="217" cy="463"/>
              </a:xfrm>
              <a:custGeom>
                <a:avLst/>
                <a:gdLst>
                  <a:gd name="T0" fmla="*/ 179 w 92"/>
                  <a:gd name="T1" fmla="*/ 463 h 196"/>
                  <a:gd name="T2" fmla="*/ 45 w 92"/>
                  <a:gd name="T3" fmla="*/ 213 h 196"/>
                  <a:gd name="T4" fmla="*/ 83 w 92"/>
                  <a:gd name="T5" fmla="*/ 71 h 196"/>
                  <a:gd name="T6" fmla="*/ 64 w 92"/>
                  <a:gd name="T7" fmla="*/ 7 h 196"/>
                  <a:gd name="T8" fmla="*/ 134 w 92"/>
                  <a:gd name="T9" fmla="*/ 59 h 196"/>
                  <a:gd name="T10" fmla="*/ 189 w 92"/>
                  <a:gd name="T11" fmla="*/ 328 h 196"/>
                  <a:gd name="T12" fmla="*/ 179 w 92"/>
                  <a:gd name="T13" fmla="*/ 463 h 196"/>
                  <a:gd name="T14" fmla="*/ 0 60000 65536"/>
                  <a:gd name="T15" fmla="*/ 0 60000 65536"/>
                  <a:gd name="T16" fmla="*/ 0 60000 65536"/>
                  <a:gd name="T17" fmla="*/ 0 60000 65536"/>
                  <a:gd name="T18" fmla="*/ 0 60000 65536"/>
                  <a:gd name="T19" fmla="*/ 0 60000 65536"/>
                  <a:gd name="T20" fmla="*/ 0 60000 65536"/>
                  <a:gd name="T21" fmla="*/ 0 w 92"/>
                  <a:gd name="T22" fmla="*/ 0 h 196"/>
                  <a:gd name="T23" fmla="*/ 92 w 92"/>
                  <a:gd name="T24" fmla="*/ 196 h 1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2" h="196">
                    <a:moveTo>
                      <a:pt x="76" y="196"/>
                    </a:moveTo>
                    <a:cubicBezTo>
                      <a:pt x="3" y="150"/>
                      <a:pt x="48" y="127"/>
                      <a:pt x="19" y="90"/>
                    </a:cubicBezTo>
                    <a:cubicBezTo>
                      <a:pt x="0" y="66"/>
                      <a:pt x="19" y="41"/>
                      <a:pt x="35" y="30"/>
                    </a:cubicBezTo>
                    <a:cubicBezTo>
                      <a:pt x="44" y="23"/>
                      <a:pt x="40" y="2"/>
                      <a:pt x="27" y="3"/>
                    </a:cubicBezTo>
                    <a:cubicBezTo>
                      <a:pt x="49" y="0"/>
                      <a:pt x="57" y="15"/>
                      <a:pt x="57" y="25"/>
                    </a:cubicBezTo>
                    <a:cubicBezTo>
                      <a:pt x="72" y="52"/>
                      <a:pt x="58" y="110"/>
                      <a:pt x="80" y="139"/>
                    </a:cubicBezTo>
                    <a:cubicBezTo>
                      <a:pt x="92" y="156"/>
                      <a:pt x="79" y="187"/>
                      <a:pt x="76" y="196"/>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46" name="Freeform 560"/>
              <p:cNvSpPr>
                <a:spLocks/>
              </p:cNvSpPr>
              <p:nvPr/>
            </p:nvSpPr>
            <p:spPr bwMode="auto">
              <a:xfrm>
                <a:off x="3068" y="1085"/>
                <a:ext cx="130" cy="404"/>
              </a:xfrm>
              <a:custGeom>
                <a:avLst/>
                <a:gdLst>
                  <a:gd name="T0" fmla="*/ 38 w 55"/>
                  <a:gd name="T1" fmla="*/ 0 h 171"/>
                  <a:gd name="T2" fmla="*/ 99 w 55"/>
                  <a:gd name="T3" fmla="*/ 255 h 171"/>
                  <a:gd name="T4" fmla="*/ 83 w 55"/>
                  <a:gd name="T5" fmla="*/ 404 h 171"/>
                  <a:gd name="T6" fmla="*/ 83 w 55"/>
                  <a:gd name="T7" fmla="*/ 404 h 171"/>
                  <a:gd name="T8" fmla="*/ 76 w 55"/>
                  <a:gd name="T9" fmla="*/ 380 h 171"/>
                  <a:gd name="T10" fmla="*/ 38 w 55"/>
                  <a:gd name="T11" fmla="*/ 243 h 171"/>
                  <a:gd name="T12" fmla="*/ 5 w 55"/>
                  <a:gd name="T13" fmla="*/ 161 h 171"/>
                  <a:gd name="T14" fmla="*/ 12 w 55"/>
                  <a:gd name="T15" fmla="*/ 85 h 171"/>
                  <a:gd name="T16" fmla="*/ 38 w 55"/>
                  <a:gd name="T17" fmla="*/ 0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171"/>
                  <a:gd name="T29" fmla="*/ 55 w 55"/>
                  <a:gd name="T30" fmla="*/ 171 h 1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171">
                    <a:moveTo>
                      <a:pt x="16" y="0"/>
                    </a:moveTo>
                    <a:cubicBezTo>
                      <a:pt x="55" y="16"/>
                      <a:pt x="20" y="78"/>
                      <a:pt x="42" y="108"/>
                    </a:cubicBezTo>
                    <a:cubicBezTo>
                      <a:pt x="54" y="125"/>
                      <a:pt x="38" y="162"/>
                      <a:pt x="35" y="171"/>
                    </a:cubicBezTo>
                    <a:cubicBezTo>
                      <a:pt x="35" y="171"/>
                      <a:pt x="35" y="171"/>
                      <a:pt x="35" y="171"/>
                    </a:cubicBezTo>
                    <a:cubicBezTo>
                      <a:pt x="35" y="168"/>
                      <a:pt x="35" y="167"/>
                      <a:pt x="32" y="161"/>
                    </a:cubicBezTo>
                    <a:cubicBezTo>
                      <a:pt x="23" y="141"/>
                      <a:pt x="30" y="126"/>
                      <a:pt x="16" y="103"/>
                    </a:cubicBezTo>
                    <a:cubicBezTo>
                      <a:pt x="10" y="92"/>
                      <a:pt x="5" y="80"/>
                      <a:pt x="2" y="68"/>
                    </a:cubicBezTo>
                    <a:cubicBezTo>
                      <a:pt x="0" y="58"/>
                      <a:pt x="0" y="46"/>
                      <a:pt x="5" y="36"/>
                    </a:cubicBezTo>
                    <a:cubicBezTo>
                      <a:pt x="12" y="21"/>
                      <a:pt x="16" y="13"/>
                      <a:pt x="16" y="0"/>
                    </a:cubicBezTo>
                    <a:close/>
                  </a:path>
                </a:pathLst>
              </a:custGeom>
              <a:solidFill>
                <a:srgbClr val="F0C9D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47" name="Freeform 561"/>
              <p:cNvSpPr>
                <a:spLocks/>
              </p:cNvSpPr>
              <p:nvPr/>
            </p:nvSpPr>
            <p:spPr bwMode="auto">
              <a:xfrm>
                <a:off x="2999" y="1033"/>
                <a:ext cx="114" cy="288"/>
              </a:xfrm>
              <a:custGeom>
                <a:avLst/>
                <a:gdLst>
                  <a:gd name="T0" fmla="*/ 62 w 48"/>
                  <a:gd name="T1" fmla="*/ 9 h 122"/>
                  <a:gd name="T2" fmla="*/ 76 w 48"/>
                  <a:gd name="T3" fmla="*/ 40 h 122"/>
                  <a:gd name="T4" fmla="*/ 50 w 48"/>
                  <a:gd name="T5" fmla="*/ 102 h 122"/>
                  <a:gd name="T6" fmla="*/ 36 w 48"/>
                  <a:gd name="T7" fmla="*/ 116 h 122"/>
                  <a:gd name="T8" fmla="*/ 59 w 48"/>
                  <a:gd name="T9" fmla="*/ 78 h 122"/>
                  <a:gd name="T10" fmla="*/ 38 w 48"/>
                  <a:gd name="T11" fmla="*/ 83 h 122"/>
                  <a:gd name="T12" fmla="*/ 5 w 48"/>
                  <a:gd name="T13" fmla="*/ 175 h 122"/>
                  <a:gd name="T14" fmla="*/ 59 w 48"/>
                  <a:gd name="T15" fmla="*/ 267 h 122"/>
                  <a:gd name="T16" fmla="*/ 81 w 48"/>
                  <a:gd name="T17" fmla="*/ 267 h 122"/>
                  <a:gd name="T18" fmla="*/ 66 w 48"/>
                  <a:gd name="T19" fmla="*/ 224 h 122"/>
                  <a:gd name="T20" fmla="*/ 59 w 48"/>
                  <a:gd name="T21" fmla="*/ 142 h 122"/>
                  <a:gd name="T22" fmla="*/ 105 w 48"/>
                  <a:gd name="T23" fmla="*/ 38 h 122"/>
                  <a:gd name="T24" fmla="*/ 62 w 48"/>
                  <a:gd name="T25" fmla="*/ 9 h 1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122"/>
                  <a:gd name="T41" fmla="*/ 48 w 48"/>
                  <a:gd name="T42" fmla="*/ 122 h 1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122">
                    <a:moveTo>
                      <a:pt x="26" y="4"/>
                    </a:moveTo>
                    <a:cubicBezTo>
                      <a:pt x="28" y="5"/>
                      <a:pt x="32" y="6"/>
                      <a:pt x="32" y="17"/>
                    </a:cubicBezTo>
                    <a:cubicBezTo>
                      <a:pt x="33" y="26"/>
                      <a:pt x="26" y="37"/>
                      <a:pt x="21" y="43"/>
                    </a:cubicBezTo>
                    <a:cubicBezTo>
                      <a:pt x="17" y="49"/>
                      <a:pt x="14" y="56"/>
                      <a:pt x="15" y="49"/>
                    </a:cubicBezTo>
                    <a:cubicBezTo>
                      <a:pt x="16" y="45"/>
                      <a:pt x="24" y="35"/>
                      <a:pt x="25" y="33"/>
                    </a:cubicBezTo>
                    <a:cubicBezTo>
                      <a:pt x="29" y="26"/>
                      <a:pt x="20" y="30"/>
                      <a:pt x="16" y="35"/>
                    </a:cubicBezTo>
                    <a:cubicBezTo>
                      <a:pt x="4" y="47"/>
                      <a:pt x="0" y="60"/>
                      <a:pt x="2" y="74"/>
                    </a:cubicBezTo>
                    <a:cubicBezTo>
                      <a:pt x="3" y="81"/>
                      <a:pt x="21" y="96"/>
                      <a:pt x="25" y="113"/>
                    </a:cubicBezTo>
                    <a:cubicBezTo>
                      <a:pt x="27" y="121"/>
                      <a:pt x="35" y="122"/>
                      <a:pt x="34" y="113"/>
                    </a:cubicBezTo>
                    <a:cubicBezTo>
                      <a:pt x="34" y="107"/>
                      <a:pt x="29" y="97"/>
                      <a:pt x="28" y="95"/>
                    </a:cubicBezTo>
                    <a:cubicBezTo>
                      <a:pt x="20" y="80"/>
                      <a:pt x="18" y="74"/>
                      <a:pt x="25" y="60"/>
                    </a:cubicBezTo>
                    <a:cubicBezTo>
                      <a:pt x="32" y="42"/>
                      <a:pt x="48" y="29"/>
                      <a:pt x="44" y="16"/>
                    </a:cubicBezTo>
                    <a:cubicBezTo>
                      <a:pt x="40" y="1"/>
                      <a:pt x="21" y="0"/>
                      <a:pt x="26" y="4"/>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48" name="Freeform 562"/>
              <p:cNvSpPr>
                <a:spLocks/>
              </p:cNvSpPr>
              <p:nvPr/>
            </p:nvSpPr>
            <p:spPr bwMode="auto">
              <a:xfrm>
                <a:off x="3065" y="1082"/>
                <a:ext cx="118" cy="291"/>
              </a:xfrm>
              <a:custGeom>
                <a:avLst/>
                <a:gdLst>
                  <a:gd name="T0" fmla="*/ 45 w 50"/>
                  <a:gd name="T1" fmla="*/ 33 h 123"/>
                  <a:gd name="T2" fmla="*/ 47 w 50"/>
                  <a:gd name="T3" fmla="*/ 76 h 123"/>
                  <a:gd name="T4" fmla="*/ 40 w 50"/>
                  <a:gd name="T5" fmla="*/ 156 h 123"/>
                  <a:gd name="T6" fmla="*/ 40 w 50"/>
                  <a:gd name="T7" fmla="*/ 211 h 123"/>
                  <a:gd name="T8" fmla="*/ 59 w 50"/>
                  <a:gd name="T9" fmla="*/ 265 h 123"/>
                  <a:gd name="T10" fmla="*/ 85 w 50"/>
                  <a:gd name="T11" fmla="*/ 272 h 123"/>
                  <a:gd name="T12" fmla="*/ 90 w 50"/>
                  <a:gd name="T13" fmla="*/ 251 h 123"/>
                  <a:gd name="T14" fmla="*/ 68 w 50"/>
                  <a:gd name="T15" fmla="*/ 192 h 123"/>
                  <a:gd name="T16" fmla="*/ 76 w 50"/>
                  <a:gd name="T17" fmla="*/ 38 h 123"/>
                  <a:gd name="T18" fmla="*/ 45 w 50"/>
                  <a:gd name="T19" fmla="*/ 33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
                  <a:gd name="T31" fmla="*/ 0 h 123"/>
                  <a:gd name="T32" fmla="*/ 50 w 5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 h="123">
                    <a:moveTo>
                      <a:pt x="19" y="14"/>
                    </a:moveTo>
                    <a:cubicBezTo>
                      <a:pt x="21" y="21"/>
                      <a:pt x="23" y="35"/>
                      <a:pt x="20" y="32"/>
                    </a:cubicBezTo>
                    <a:cubicBezTo>
                      <a:pt x="10" y="24"/>
                      <a:pt x="0" y="74"/>
                      <a:pt x="17" y="66"/>
                    </a:cubicBezTo>
                    <a:cubicBezTo>
                      <a:pt x="21" y="64"/>
                      <a:pt x="16" y="80"/>
                      <a:pt x="17" y="89"/>
                    </a:cubicBezTo>
                    <a:cubicBezTo>
                      <a:pt x="18" y="97"/>
                      <a:pt x="22" y="102"/>
                      <a:pt x="25" y="112"/>
                    </a:cubicBezTo>
                    <a:cubicBezTo>
                      <a:pt x="26" y="119"/>
                      <a:pt x="32" y="110"/>
                      <a:pt x="36" y="115"/>
                    </a:cubicBezTo>
                    <a:cubicBezTo>
                      <a:pt x="42" y="123"/>
                      <a:pt x="50" y="123"/>
                      <a:pt x="38" y="106"/>
                    </a:cubicBezTo>
                    <a:cubicBezTo>
                      <a:pt x="32" y="97"/>
                      <a:pt x="31" y="92"/>
                      <a:pt x="29" y="81"/>
                    </a:cubicBezTo>
                    <a:cubicBezTo>
                      <a:pt x="26" y="60"/>
                      <a:pt x="41" y="35"/>
                      <a:pt x="32" y="16"/>
                    </a:cubicBezTo>
                    <a:cubicBezTo>
                      <a:pt x="25" y="0"/>
                      <a:pt x="17" y="6"/>
                      <a:pt x="19" y="14"/>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49" name="Freeform 563"/>
              <p:cNvSpPr>
                <a:spLocks/>
              </p:cNvSpPr>
              <p:nvPr/>
            </p:nvSpPr>
            <p:spPr bwMode="auto">
              <a:xfrm>
                <a:off x="3110" y="1099"/>
                <a:ext cx="40" cy="172"/>
              </a:xfrm>
              <a:custGeom>
                <a:avLst/>
                <a:gdLst>
                  <a:gd name="T0" fmla="*/ 12 w 17"/>
                  <a:gd name="T1" fmla="*/ 16 h 73"/>
                  <a:gd name="T2" fmla="*/ 14 w 17"/>
                  <a:gd name="T3" fmla="*/ 35 h 73"/>
                  <a:gd name="T4" fmla="*/ 9 w 17"/>
                  <a:gd name="T5" fmla="*/ 82 h 73"/>
                  <a:gd name="T6" fmla="*/ 5 w 17"/>
                  <a:gd name="T7" fmla="*/ 125 h 73"/>
                  <a:gd name="T8" fmla="*/ 16 w 17"/>
                  <a:gd name="T9" fmla="*/ 141 h 73"/>
                  <a:gd name="T10" fmla="*/ 38 w 17"/>
                  <a:gd name="T11" fmla="*/ 57 h 73"/>
                  <a:gd name="T12" fmla="*/ 21 w 17"/>
                  <a:gd name="T13" fmla="*/ 5 h 73"/>
                  <a:gd name="T14" fmla="*/ 12 w 17"/>
                  <a:gd name="T15" fmla="*/ 16 h 73"/>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73"/>
                  <a:gd name="T26" fmla="*/ 17 w 17"/>
                  <a:gd name="T27" fmla="*/ 73 h 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73">
                    <a:moveTo>
                      <a:pt x="5" y="7"/>
                    </a:moveTo>
                    <a:cubicBezTo>
                      <a:pt x="6" y="8"/>
                      <a:pt x="8" y="16"/>
                      <a:pt x="6" y="15"/>
                    </a:cubicBezTo>
                    <a:cubicBezTo>
                      <a:pt x="3" y="13"/>
                      <a:pt x="4" y="28"/>
                      <a:pt x="4" y="35"/>
                    </a:cubicBezTo>
                    <a:cubicBezTo>
                      <a:pt x="5" y="46"/>
                      <a:pt x="3" y="44"/>
                      <a:pt x="2" y="53"/>
                    </a:cubicBezTo>
                    <a:cubicBezTo>
                      <a:pt x="0" y="66"/>
                      <a:pt x="4" y="73"/>
                      <a:pt x="7" y="60"/>
                    </a:cubicBezTo>
                    <a:cubicBezTo>
                      <a:pt x="11" y="47"/>
                      <a:pt x="15" y="38"/>
                      <a:pt x="16" y="24"/>
                    </a:cubicBezTo>
                    <a:cubicBezTo>
                      <a:pt x="17" y="14"/>
                      <a:pt x="13" y="5"/>
                      <a:pt x="9" y="2"/>
                    </a:cubicBezTo>
                    <a:cubicBezTo>
                      <a:pt x="6" y="0"/>
                      <a:pt x="2" y="0"/>
                      <a:pt x="5" y="7"/>
                    </a:cubicBezTo>
                    <a:close/>
                  </a:path>
                </a:pathLst>
              </a:custGeom>
              <a:solidFill>
                <a:srgbClr val="FA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50" name="Freeform 564"/>
              <p:cNvSpPr>
                <a:spLocks/>
              </p:cNvSpPr>
              <p:nvPr/>
            </p:nvSpPr>
            <p:spPr bwMode="auto">
              <a:xfrm>
                <a:off x="3054" y="1085"/>
                <a:ext cx="99" cy="401"/>
              </a:xfrm>
              <a:custGeom>
                <a:avLst/>
                <a:gdLst>
                  <a:gd name="T0" fmla="*/ 52 w 42"/>
                  <a:gd name="T1" fmla="*/ 0 h 170"/>
                  <a:gd name="T2" fmla="*/ 38 w 42"/>
                  <a:gd name="T3" fmla="*/ 68 h 170"/>
                  <a:gd name="T4" fmla="*/ 21 w 42"/>
                  <a:gd name="T5" fmla="*/ 144 h 170"/>
                  <a:gd name="T6" fmla="*/ 40 w 42"/>
                  <a:gd name="T7" fmla="*/ 163 h 170"/>
                  <a:gd name="T8" fmla="*/ 42 w 42"/>
                  <a:gd name="T9" fmla="*/ 203 h 170"/>
                  <a:gd name="T10" fmla="*/ 97 w 42"/>
                  <a:gd name="T11" fmla="*/ 401 h 170"/>
                  <a:gd name="T12" fmla="*/ 33 w 42"/>
                  <a:gd name="T13" fmla="*/ 212 h 170"/>
                  <a:gd name="T14" fmla="*/ 7 w 42"/>
                  <a:gd name="T15" fmla="*/ 151 h 170"/>
                  <a:gd name="T16" fmla="*/ 12 w 42"/>
                  <a:gd name="T17" fmla="*/ 101 h 170"/>
                  <a:gd name="T18" fmla="*/ 21 w 42"/>
                  <a:gd name="T19" fmla="*/ 66 h 170"/>
                  <a:gd name="T20" fmla="*/ 52 w 42"/>
                  <a:gd name="T21" fmla="*/ 0 h 1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170"/>
                  <a:gd name="T35" fmla="*/ 42 w 42"/>
                  <a:gd name="T36" fmla="*/ 170 h 1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170">
                    <a:moveTo>
                      <a:pt x="22" y="0"/>
                    </a:moveTo>
                    <a:cubicBezTo>
                      <a:pt x="23" y="4"/>
                      <a:pt x="25" y="19"/>
                      <a:pt x="16" y="29"/>
                    </a:cubicBezTo>
                    <a:cubicBezTo>
                      <a:pt x="8" y="38"/>
                      <a:pt x="7" y="51"/>
                      <a:pt x="9" y="61"/>
                    </a:cubicBezTo>
                    <a:cubicBezTo>
                      <a:pt x="10" y="66"/>
                      <a:pt x="12" y="71"/>
                      <a:pt x="17" y="69"/>
                    </a:cubicBezTo>
                    <a:cubicBezTo>
                      <a:pt x="23" y="66"/>
                      <a:pt x="16" y="77"/>
                      <a:pt x="18" y="86"/>
                    </a:cubicBezTo>
                    <a:cubicBezTo>
                      <a:pt x="22" y="103"/>
                      <a:pt x="42" y="139"/>
                      <a:pt x="41" y="170"/>
                    </a:cubicBezTo>
                    <a:cubicBezTo>
                      <a:pt x="37" y="141"/>
                      <a:pt x="16" y="101"/>
                      <a:pt x="14" y="90"/>
                    </a:cubicBezTo>
                    <a:cubicBezTo>
                      <a:pt x="11" y="77"/>
                      <a:pt x="8" y="73"/>
                      <a:pt x="3" y="64"/>
                    </a:cubicBezTo>
                    <a:cubicBezTo>
                      <a:pt x="0" y="56"/>
                      <a:pt x="0" y="49"/>
                      <a:pt x="5" y="43"/>
                    </a:cubicBezTo>
                    <a:cubicBezTo>
                      <a:pt x="10" y="39"/>
                      <a:pt x="7" y="32"/>
                      <a:pt x="9" y="28"/>
                    </a:cubicBezTo>
                    <a:cubicBezTo>
                      <a:pt x="13" y="16"/>
                      <a:pt x="21" y="14"/>
                      <a:pt x="22" y="0"/>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51" name="Freeform 565"/>
              <p:cNvSpPr>
                <a:spLocks/>
              </p:cNvSpPr>
              <p:nvPr/>
            </p:nvSpPr>
            <p:spPr bwMode="auto">
              <a:xfrm>
                <a:off x="3049" y="1040"/>
                <a:ext cx="57" cy="113"/>
              </a:xfrm>
              <a:custGeom>
                <a:avLst/>
                <a:gdLst>
                  <a:gd name="T0" fmla="*/ 29 w 24"/>
                  <a:gd name="T1" fmla="*/ 7 h 48"/>
                  <a:gd name="T2" fmla="*/ 31 w 24"/>
                  <a:gd name="T3" fmla="*/ 42 h 48"/>
                  <a:gd name="T4" fmla="*/ 29 w 24"/>
                  <a:gd name="T5" fmla="*/ 68 h 48"/>
                  <a:gd name="T6" fmla="*/ 12 w 24"/>
                  <a:gd name="T7" fmla="*/ 87 h 48"/>
                  <a:gd name="T8" fmla="*/ 24 w 24"/>
                  <a:gd name="T9" fmla="*/ 94 h 48"/>
                  <a:gd name="T10" fmla="*/ 52 w 24"/>
                  <a:gd name="T11" fmla="*/ 42 h 48"/>
                  <a:gd name="T12" fmla="*/ 50 w 24"/>
                  <a:gd name="T13" fmla="*/ 19 h 48"/>
                  <a:gd name="T14" fmla="*/ 29 w 24"/>
                  <a:gd name="T15" fmla="*/ 7 h 48"/>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8"/>
                  <a:gd name="T26" fmla="*/ 24 w 24"/>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8">
                    <a:moveTo>
                      <a:pt x="12" y="3"/>
                    </a:moveTo>
                    <a:cubicBezTo>
                      <a:pt x="18" y="12"/>
                      <a:pt x="12" y="11"/>
                      <a:pt x="13" y="18"/>
                    </a:cubicBezTo>
                    <a:cubicBezTo>
                      <a:pt x="14" y="22"/>
                      <a:pt x="14" y="26"/>
                      <a:pt x="12" y="29"/>
                    </a:cubicBezTo>
                    <a:cubicBezTo>
                      <a:pt x="8" y="37"/>
                      <a:pt x="9" y="30"/>
                      <a:pt x="5" y="37"/>
                    </a:cubicBezTo>
                    <a:cubicBezTo>
                      <a:pt x="0" y="48"/>
                      <a:pt x="6" y="47"/>
                      <a:pt x="10" y="40"/>
                    </a:cubicBezTo>
                    <a:cubicBezTo>
                      <a:pt x="16" y="28"/>
                      <a:pt x="23" y="27"/>
                      <a:pt x="22" y="18"/>
                    </a:cubicBezTo>
                    <a:cubicBezTo>
                      <a:pt x="21" y="12"/>
                      <a:pt x="24" y="12"/>
                      <a:pt x="21" y="8"/>
                    </a:cubicBezTo>
                    <a:cubicBezTo>
                      <a:pt x="17" y="0"/>
                      <a:pt x="10" y="0"/>
                      <a:pt x="12" y="3"/>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52" name="Freeform 566"/>
              <p:cNvSpPr>
                <a:spLocks/>
              </p:cNvSpPr>
              <p:nvPr/>
            </p:nvSpPr>
            <p:spPr bwMode="auto">
              <a:xfrm>
                <a:off x="3072" y="1099"/>
                <a:ext cx="34" cy="68"/>
              </a:xfrm>
              <a:custGeom>
                <a:avLst/>
                <a:gdLst>
                  <a:gd name="T0" fmla="*/ 29 w 14"/>
                  <a:gd name="T1" fmla="*/ 19 h 29"/>
                  <a:gd name="T2" fmla="*/ 17 w 14"/>
                  <a:gd name="T3" fmla="*/ 40 h 29"/>
                  <a:gd name="T4" fmla="*/ 10 w 14"/>
                  <a:gd name="T5" fmla="*/ 56 h 29"/>
                  <a:gd name="T6" fmla="*/ 5 w 14"/>
                  <a:gd name="T7" fmla="*/ 49 h 29"/>
                  <a:gd name="T8" fmla="*/ 29 w 14"/>
                  <a:gd name="T9" fmla="*/ 14 h 29"/>
                  <a:gd name="T10" fmla="*/ 29 w 14"/>
                  <a:gd name="T11" fmla="*/ 19 h 29"/>
                  <a:gd name="T12" fmla="*/ 0 60000 65536"/>
                  <a:gd name="T13" fmla="*/ 0 60000 65536"/>
                  <a:gd name="T14" fmla="*/ 0 60000 65536"/>
                  <a:gd name="T15" fmla="*/ 0 60000 65536"/>
                  <a:gd name="T16" fmla="*/ 0 60000 65536"/>
                  <a:gd name="T17" fmla="*/ 0 60000 65536"/>
                  <a:gd name="T18" fmla="*/ 0 w 14"/>
                  <a:gd name="T19" fmla="*/ 0 h 29"/>
                  <a:gd name="T20" fmla="*/ 14 w 14"/>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4" h="29">
                    <a:moveTo>
                      <a:pt x="12" y="8"/>
                    </a:moveTo>
                    <a:cubicBezTo>
                      <a:pt x="11" y="11"/>
                      <a:pt x="13" y="14"/>
                      <a:pt x="7" y="17"/>
                    </a:cubicBezTo>
                    <a:cubicBezTo>
                      <a:pt x="5" y="18"/>
                      <a:pt x="5" y="22"/>
                      <a:pt x="4" y="24"/>
                    </a:cubicBezTo>
                    <a:cubicBezTo>
                      <a:pt x="2" y="28"/>
                      <a:pt x="0" y="29"/>
                      <a:pt x="2" y="21"/>
                    </a:cubicBezTo>
                    <a:cubicBezTo>
                      <a:pt x="4" y="14"/>
                      <a:pt x="9" y="14"/>
                      <a:pt x="12" y="6"/>
                    </a:cubicBezTo>
                    <a:cubicBezTo>
                      <a:pt x="14" y="0"/>
                      <a:pt x="14" y="5"/>
                      <a:pt x="12" y="8"/>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53" name="Freeform 567"/>
              <p:cNvSpPr>
                <a:spLocks/>
              </p:cNvSpPr>
              <p:nvPr/>
            </p:nvSpPr>
            <p:spPr bwMode="auto">
              <a:xfrm>
                <a:off x="3056" y="1186"/>
                <a:ext cx="54" cy="161"/>
              </a:xfrm>
              <a:custGeom>
                <a:avLst/>
                <a:gdLst>
                  <a:gd name="T0" fmla="*/ 16 w 23"/>
                  <a:gd name="T1" fmla="*/ 47 h 68"/>
                  <a:gd name="T2" fmla="*/ 33 w 23"/>
                  <a:gd name="T3" fmla="*/ 66 h 68"/>
                  <a:gd name="T4" fmla="*/ 33 w 23"/>
                  <a:gd name="T5" fmla="*/ 83 h 68"/>
                  <a:gd name="T6" fmla="*/ 35 w 23"/>
                  <a:gd name="T7" fmla="*/ 95 h 68"/>
                  <a:gd name="T8" fmla="*/ 47 w 23"/>
                  <a:gd name="T9" fmla="*/ 137 h 68"/>
                  <a:gd name="T10" fmla="*/ 49 w 23"/>
                  <a:gd name="T11" fmla="*/ 152 h 68"/>
                  <a:gd name="T12" fmla="*/ 31 w 23"/>
                  <a:gd name="T13" fmla="*/ 104 h 68"/>
                  <a:gd name="T14" fmla="*/ 12 w 23"/>
                  <a:gd name="T15" fmla="*/ 52 h 68"/>
                  <a:gd name="T16" fmla="*/ 5 w 23"/>
                  <a:gd name="T17" fmla="*/ 17 h 68"/>
                  <a:gd name="T18" fmla="*/ 12 w 23"/>
                  <a:gd name="T19" fmla="*/ 12 h 68"/>
                  <a:gd name="T20" fmla="*/ 16 w 23"/>
                  <a:gd name="T21" fmla="*/ 47 h 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68"/>
                  <a:gd name="T35" fmla="*/ 23 w 23"/>
                  <a:gd name="T36" fmla="*/ 68 h 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68">
                    <a:moveTo>
                      <a:pt x="7" y="20"/>
                    </a:moveTo>
                    <a:cubicBezTo>
                      <a:pt x="9" y="27"/>
                      <a:pt x="12" y="27"/>
                      <a:pt x="14" y="28"/>
                    </a:cubicBezTo>
                    <a:cubicBezTo>
                      <a:pt x="16" y="29"/>
                      <a:pt x="12" y="33"/>
                      <a:pt x="14" y="35"/>
                    </a:cubicBezTo>
                    <a:cubicBezTo>
                      <a:pt x="16" y="37"/>
                      <a:pt x="13" y="36"/>
                      <a:pt x="15" y="40"/>
                    </a:cubicBezTo>
                    <a:cubicBezTo>
                      <a:pt x="16" y="43"/>
                      <a:pt x="18" y="52"/>
                      <a:pt x="20" y="58"/>
                    </a:cubicBezTo>
                    <a:cubicBezTo>
                      <a:pt x="21" y="61"/>
                      <a:pt x="23" y="68"/>
                      <a:pt x="21" y="64"/>
                    </a:cubicBezTo>
                    <a:cubicBezTo>
                      <a:pt x="17" y="57"/>
                      <a:pt x="14" y="48"/>
                      <a:pt x="13" y="44"/>
                    </a:cubicBezTo>
                    <a:cubicBezTo>
                      <a:pt x="12" y="33"/>
                      <a:pt x="8" y="29"/>
                      <a:pt x="5" y="22"/>
                    </a:cubicBezTo>
                    <a:cubicBezTo>
                      <a:pt x="4" y="20"/>
                      <a:pt x="0" y="12"/>
                      <a:pt x="2" y="7"/>
                    </a:cubicBezTo>
                    <a:cubicBezTo>
                      <a:pt x="4" y="4"/>
                      <a:pt x="7" y="0"/>
                      <a:pt x="5" y="5"/>
                    </a:cubicBezTo>
                    <a:cubicBezTo>
                      <a:pt x="4" y="10"/>
                      <a:pt x="4" y="15"/>
                      <a:pt x="7" y="2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54" name="Freeform 568"/>
              <p:cNvSpPr>
                <a:spLocks/>
              </p:cNvSpPr>
              <p:nvPr/>
            </p:nvSpPr>
            <p:spPr bwMode="auto">
              <a:xfrm>
                <a:off x="3153" y="1425"/>
                <a:ext cx="182" cy="250"/>
              </a:xfrm>
              <a:custGeom>
                <a:avLst/>
                <a:gdLst>
                  <a:gd name="T0" fmla="*/ 0 w 77"/>
                  <a:gd name="T1" fmla="*/ 19 h 106"/>
                  <a:gd name="T2" fmla="*/ 182 w 77"/>
                  <a:gd name="T3" fmla="*/ 231 h 106"/>
                  <a:gd name="T4" fmla="*/ 182 w 77"/>
                  <a:gd name="T5" fmla="*/ 99 h 106"/>
                  <a:gd name="T6" fmla="*/ 0 w 77"/>
                  <a:gd name="T7" fmla="*/ 19 h 106"/>
                  <a:gd name="T8" fmla="*/ 0 60000 65536"/>
                  <a:gd name="T9" fmla="*/ 0 60000 65536"/>
                  <a:gd name="T10" fmla="*/ 0 60000 65536"/>
                  <a:gd name="T11" fmla="*/ 0 60000 65536"/>
                  <a:gd name="T12" fmla="*/ 0 w 77"/>
                  <a:gd name="T13" fmla="*/ 0 h 106"/>
                  <a:gd name="T14" fmla="*/ 77 w 77"/>
                  <a:gd name="T15" fmla="*/ 106 h 106"/>
                </a:gdLst>
                <a:ahLst/>
                <a:cxnLst>
                  <a:cxn ang="T8">
                    <a:pos x="T0" y="T1"/>
                  </a:cxn>
                  <a:cxn ang="T9">
                    <a:pos x="T2" y="T3"/>
                  </a:cxn>
                  <a:cxn ang="T10">
                    <a:pos x="T4" y="T5"/>
                  </a:cxn>
                  <a:cxn ang="T11">
                    <a:pos x="T6" y="T7"/>
                  </a:cxn>
                </a:cxnLst>
                <a:rect l="T12" t="T13" r="T14" b="T15"/>
                <a:pathLst>
                  <a:path w="77" h="106">
                    <a:moveTo>
                      <a:pt x="0" y="8"/>
                    </a:moveTo>
                    <a:cubicBezTo>
                      <a:pt x="7" y="36"/>
                      <a:pt x="32" y="106"/>
                      <a:pt x="77" y="98"/>
                    </a:cubicBezTo>
                    <a:cubicBezTo>
                      <a:pt x="77" y="42"/>
                      <a:pt x="77" y="42"/>
                      <a:pt x="77" y="42"/>
                    </a:cubicBezTo>
                    <a:cubicBezTo>
                      <a:pt x="56" y="32"/>
                      <a:pt x="36" y="0"/>
                      <a:pt x="0" y="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55" name="Freeform 569"/>
              <p:cNvSpPr>
                <a:spLocks/>
              </p:cNvSpPr>
              <p:nvPr/>
            </p:nvSpPr>
            <p:spPr bwMode="auto">
              <a:xfrm>
                <a:off x="3153" y="1425"/>
                <a:ext cx="182" cy="248"/>
              </a:xfrm>
              <a:custGeom>
                <a:avLst/>
                <a:gdLst>
                  <a:gd name="T0" fmla="*/ 0 w 77"/>
                  <a:gd name="T1" fmla="*/ 19 h 105"/>
                  <a:gd name="T2" fmla="*/ 182 w 77"/>
                  <a:gd name="T3" fmla="*/ 227 h 105"/>
                  <a:gd name="T4" fmla="*/ 182 w 77"/>
                  <a:gd name="T5" fmla="*/ 99 h 105"/>
                  <a:gd name="T6" fmla="*/ 0 w 77"/>
                  <a:gd name="T7" fmla="*/ 19 h 105"/>
                  <a:gd name="T8" fmla="*/ 0 60000 65536"/>
                  <a:gd name="T9" fmla="*/ 0 60000 65536"/>
                  <a:gd name="T10" fmla="*/ 0 60000 65536"/>
                  <a:gd name="T11" fmla="*/ 0 60000 65536"/>
                  <a:gd name="T12" fmla="*/ 0 w 77"/>
                  <a:gd name="T13" fmla="*/ 0 h 105"/>
                  <a:gd name="T14" fmla="*/ 77 w 77"/>
                  <a:gd name="T15" fmla="*/ 105 h 105"/>
                </a:gdLst>
                <a:ahLst/>
                <a:cxnLst>
                  <a:cxn ang="T8">
                    <a:pos x="T0" y="T1"/>
                  </a:cxn>
                  <a:cxn ang="T9">
                    <a:pos x="T2" y="T3"/>
                  </a:cxn>
                  <a:cxn ang="T10">
                    <a:pos x="T4" y="T5"/>
                  </a:cxn>
                  <a:cxn ang="T11">
                    <a:pos x="T6" y="T7"/>
                  </a:cxn>
                </a:cxnLst>
                <a:rect l="T12" t="T13" r="T14" b="T15"/>
                <a:pathLst>
                  <a:path w="77" h="105">
                    <a:moveTo>
                      <a:pt x="0" y="8"/>
                    </a:moveTo>
                    <a:cubicBezTo>
                      <a:pt x="7" y="36"/>
                      <a:pt x="32" y="105"/>
                      <a:pt x="77" y="96"/>
                    </a:cubicBezTo>
                    <a:cubicBezTo>
                      <a:pt x="77" y="42"/>
                      <a:pt x="77" y="42"/>
                      <a:pt x="77" y="42"/>
                    </a:cubicBezTo>
                    <a:cubicBezTo>
                      <a:pt x="56" y="32"/>
                      <a:pt x="36" y="0"/>
                      <a:pt x="0" y="8"/>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56" name="Freeform 570"/>
              <p:cNvSpPr>
                <a:spLocks/>
              </p:cNvSpPr>
              <p:nvPr/>
            </p:nvSpPr>
            <p:spPr bwMode="auto">
              <a:xfrm>
                <a:off x="3155" y="1448"/>
                <a:ext cx="180" cy="149"/>
              </a:xfrm>
              <a:custGeom>
                <a:avLst/>
                <a:gdLst>
                  <a:gd name="T0" fmla="*/ 0 w 76"/>
                  <a:gd name="T1" fmla="*/ 0 h 63"/>
                  <a:gd name="T2" fmla="*/ 92 w 76"/>
                  <a:gd name="T3" fmla="*/ 109 h 63"/>
                  <a:gd name="T4" fmla="*/ 180 w 76"/>
                  <a:gd name="T5" fmla="*/ 149 h 63"/>
                  <a:gd name="T6" fmla="*/ 180 w 76"/>
                  <a:gd name="T7" fmla="*/ 121 h 63"/>
                  <a:gd name="T8" fmla="*/ 178 w 76"/>
                  <a:gd name="T9" fmla="*/ 121 h 63"/>
                  <a:gd name="T10" fmla="*/ 135 w 76"/>
                  <a:gd name="T11" fmla="*/ 114 h 63"/>
                  <a:gd name="T12" fmla="*/ 0 w 76"/>
                  <a:gd name="T13" fmla="*/ 0 h 63"/>
                  <a:gd name="T14" fmla="*/ 0 60000 65536"/>
                  <a:gd name="T15" fmla="*/ 0 60000 65536"/>
                  <a:gd name="T16" fmla="*/ 0 60000 65536"/>
                  <a:gd name="T17" fmla="*/ 0 60000 65536"/>
                  <a:gd name="T18" fmla="*/ 0 60000 65536"/>
                  <a:gd name="T19" fmla="*/ 0 60000 65536"/>
                  <a:gd name="T20" fmla="*/ 0 60000 65536"/>
                  <a:gd name="T21" fmla="*/ 0 w 76"/>
                  <a:gd name="T22" fmla="*/ 0 h 63"/>
                  <a:gd name="T23" fmla="*/ 76 w 76"/>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63">
                    <a:moveTo>
                      <a:pt x="0" y="0"/>
                    </a:moveTo>
                    <a:cubicBezTo>
                      <a:pt x="3" y="1"/>
                      <a:pt x="34" y="30"/>
                      <a:pt x="39" y="46"/>
                    </a:cubicBezTo>
                    <a:cubicBezTo>
                      <a:pt x="44" y="63"/>
                      <a:pt x="62" y="63"/>
                      <a:pt x="76" y="63"/>
                    </a:cubicBezTo>
                    <a:cubicBezTo>
                      <a:pt x="76" y="51"/>
                      <a:pt x="76" y="51"/>
                      <a:pt x="76" y="51"/>
                    </a:cubicBezTo>
                    <a:cubicBezTo>
                      <a:pt x="76" y="51"/>
                      <a:pt x="75" y="51"/>
                      <a:pt x="75" y="51"/>
                    </a:cubicBezTo>
                    <a:cubicBezTo>
                      <a:pt x="68" y="54"/>
                      <a:pt x="60" y="55"/>
                      <a:pt x="57" y="48"/>
                    </a:cubicBezTo>
                    <a:cubicBezTo>
                      <a:pt x="49" y="30"/>
                      <a:pt x="30" y="2"/>
                      <a:pt x="0" y="0"/>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57" name="Freeform 571"/>
              <p:cNvSpPr>
                <a:spLocks/>
              </p:cNvSpPr>
              <p:nvPr/>
            </p:nvSpPr>
            <p:spPr bwMode="auto">
              <a:xfrm>
                <a:off x="3221" y="1503"/>
                <a:ext cx="114" cy="89"/>
              </a:xfrm>
              <a:custGeom>
                <a:avLst/>
                <a:gdLst>
                  <a:gd name="T0" fmla="*/ 88 w 48"/>
                  <a:gd name="T1" fmla="*/ 87 h 38"/>
                  <a:gd name="T2" fmla="*/ 114 w 48"/>
                  <a:gd name="T3" fmla="*/ 84 h 38"/>
                  <a:gd name="T4" fmla="*/ 114 w 48"/>
                  <a:gd name="T5" fmla="*/ 77 h 38"/>
                  <a:gd name="T6" fmla="*/ 109 w 48"/>
                  <a:gd name="T7" fmla="*/ 77 h 38"/>
                  <a:gd name="T8" fmla="*/ 45 w 48"/>
                  <a:gd name="T9" fmla="*/ 35 h 38"/>
                  <a:gd name="T10" fmla="*/ 5 w 48"/>
                  <a:gd name="T11" fmla="*/ 0 h 38"/>
                  <a:gd name="T12" fmla="*/ 29 w 48"/>
                  <a:gd name="T13" fmla="*/ 40 h 38"/>
                  <a:gd name="T14" fmla="*/ 88 w 48"/>
                  <a:gd name="T15" fmla="*/ 87 h 38"/>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38"/>
                  <a:gd name="T26" fmla="*/ 48 w 48"/>
                  <a:gd name="T27" fmla="*/ 38 h 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38">
                    <a:moveTo>
                      <a:pt x="37" y="37"/>
                    </a:moveTo>
                    <a:cubicBezTo>
                      <a:pt x="40" y="37"/>
                      <a:pt x="44" y="36"/>
                      <a:pt x="48" y="36"/>
                    </a:cubicBezTo>
                    <a:cubicBezTo>
                      <a:pt x="48" y="33"/>
                      <a:pt x="48" y="33"/>
                      <a:pt x="48" y="33"/>
                    </a:cubicBezTo>
                    <a:cubicBezTo>
                      <a:pt x="47" y="33"/>
                      <a:pt x="47" y="33"/>
                      <a:pt x="46" y="33"/>
                    </a:cubicBezTo>
                    <a:cubicBezTo>
                      <a:pt x="37" y="36"/>
                      <a:pt x="23" y="32"/>
                      <a:pt x="19" y="15"/>
                    </a:cubicBezTo>
                    <a:cubicBezTo>
                      <a:pt x="18" y="11"/>
                      <a:pt x="12" y="2"/>
                      <a:pt x="2" y="0"/>
                    </a:cubicBezTo>
                    <a:cubicBezTo>
                      <a:pt x="0" y="0"/>
                      <a:pt x="12" y="13"/>
                      <a:pt x="12" y="17"/>
                    </a:cubicBezTo>
                    <a:cubicBezTo>
                      <a:pt x="14" y="28"/>
                      <a:pt x="27" y="38"/>
                      <a:pt x="37" y="3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58" name="Freeform 572"/>
              <p:cNvSpPr>
                <a:spLocks/>
              </p:cNvSpPr>
              <p:nvPr/>
            </p:nvSpPr>
            <p:spPr bwMode="auto">
              <a:xfrm>
                <a:off x="3214" y="1571"/>
                <a:ext cx="121" cy="88"/>
              </a:xfrm>
              <a:custGeom>
                <a:avLst/>
                <a:gdLst>
                  <a:gd name="T0" fmla="*/ 36 w 51"/>
                  <a:gd name="T1" fmla="*/ 36 h 37"/>
                  <a:gd name="T2" fmla="*/ 81 w 51"/>
                  <a:gd name="T3" fmla="*/ 45 h 37"/>
                  <a:gd name="T4" fmla="*/ 121 w 51"/>
                  <a:gd name="T5" fmla="*/ 55 h 37"/>
                  <a:gd name="T6" fmla="*/ 121 w 51"/>
                  <a:gd name="T7" fmla="*/ 74 h 37"/>
                  <a:gd name="T8" fmla="*/ 112 w 51"/>
                  <a:gd name="T9" fmla="*/ 78 h 37"/>
                  <a:gd name="T10" fmla="*/ 17 w 51"/>
                  <a:gd name="T11" fmla="*/ 29 h 37"/>
                  <a:gd name="T12" fmla="*/ 36 w 51"/>
                  <a:gd name="T13" fmla="*/ 36 h 37"/>
                  <a:gd name="T14" fmla="*/ 0 60000 65536"/>
                  <a:gd name="T15" fmla="*/ 0 60000 65536"/>
                  <a:gd name="T16" fmla="*/ 0 60000 65536"/>
                  <a:gd name="T17" fmla="*/ 0 60000 65536"/>
                  <a:gd name="T18" fmla="*/ 0 60000 65536"/>
                  <a:gd name="T19" fmla="*/ 0 60000 65536"/>
                  <a:gd name="T20" fmla="*/ 0 60000 65536"/>
                  <a:gd name="T21" fmla="*/ 0 w 51"/>
                  <a:gd name="T22" fmla="*/ 0 h 37"/>
                  <a:gd name="T23" fmla="*/ 51 w 5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7">
                    <a:moveTo>
                      <a:pt x="15" y="15"/>
                    </a:moveTo>
                    <a:cubicBezTo>
                      <a:pt x="21" y="20"/>
                      <a:pt x="28" y="22"/>
                      <a:pt x="34" y="19"/>
                    </a:cubicBezTo>
                    <a:cubicBezTo>
                      <a:pt x="41" y="16"/>
                      <a:pt x="45" y="21"/>
                      <a:pt x="51" y="23"/>
                    </a:cubicBezTo>
                    <a:cubicBezTo>
                      <a:pt x="51" y="31"/>
                      <a:pt x="51" y="31"/>
                      <a:pt x="51" y="31"/>
                    </a:cubicBezTo>
                    <a:cubicBezTo>
                      <a:pt x="50" y="32"/>
                      <a:pt x="49" y="32"/>
                      <a:pt x="47" y="33"/>
                    </a:cubicBezTo>
                    <a:cubicBezTo>
                      <a:pt x="34" y="37"/>
                      <a:pt x="14" y="24"/>
                      <a:pt x="7" y="12"/>
                    </a:cubicBezTo>
                    <a:cubicBezTo>
                      <a:pt x="0" y="0"/>
                      <a:pt x="11" y="10"/>
                      <a:pt x="15" y="15"/>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59" name="Freeform 573"/>
              <p:cNvSpPr>
                <a:spLocks/>
              </p:cNvSpPr>
              <p:nvPr/>
            </p:nvSpPr>
            <p:spPr bwMode="auto">
              <a:xfrm>
                <a:off x="3313" y="1548"/>
                <a:ext cx="22" cy="23"/>
              </a:xfrm>
              <a:custGeom>
                <a:avLst/>
                <a:gdLst>
                  <a:gd name="T0" fmla="*/ 22 w 9"/>
                  <a:gd name="T1" fmla="*/ 0 h 10"/>
                  <a:gd name="T2" fmla="*/ 10 w 9"/>
                  <a:gd name="T3" fmla="*/ 18 h 10"/>
                  <a:gd name="T4" fmla="*/ 22 w 9"/>
                  <a:gd name="T5" fmla="*/ 14 h 10"/>
                  <a:gd name="T6" fmla="*/ 22 w 9"/>
                  <a:gd name="T7" fmla="*/ 0 h 10"/>
                  <a:gd name="T8" fmla="*/ 0 60000 65536"/>
                  <a:gd name="T9" fmla="*/ 0 60000 65536"/>
                  <a:gd name="T10" fmla="*/ 0 60000 65536"/>
                  <a:gd name="T11" fmla="*/ 0 60000 65536"/>
                  <a:gd name="T12" fmla="*/ 0 w 9"/>
                  <a:gd name="T13" fmla="*/ 0 h 10"/>
                  <a:gd name="T14" fmla="*/ 9 w 9"/>
                  <a:gd name="T15" fmla="*/ 10 h 10"/>
                </a:gdLst>
                <a:ahLst/>
                <a:cxnLst>
                  <a:cxn ang="T8">
                    <a:pos x="T0" y="T1"/>
                  </a:cxn>
                  <a:cxn ang="T9">
                    <a:pos x="T2" y="T3"/>
                  </a:cxn>
                  <a:cxn ang="T10">
                    <a:pos x="T4" y="T5"/>
                  </a:cxn>
                  <a:cxn ang="T11">
                    <a:pos x="T6" y="T7"/>
                  </a:cxn>
                </a:cxnLst>
                <a:rect l="T12" t="T13" r="T14" b="T15"/>
                <a:pathLst>
                  <a:path w="9" h="10">
                    <a:moveTo>
                      <a:pt x="9" y="0"/>
                    </a:moveTo>
                    <a:cubicBezTo>
                      <a:pt x="3" y="5"/>
                      <a:pt x="0" y="10"/>
                      <a:pt x="4" y="8"/>
                    </a:cubicBezTo>
                    <a:cubicBezTo>
                      <a:pt x="5" y="7"/>
                      <a:pt x="7" y="7"/>
                      <a:pt x="9" y="6"/>
                    </a:cubicBezTo>
                    <a:lnTo>
                      <a:pt x="9" y="0"/>
                    </a:ln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60" name="Freeform 574"/>
              <p:cNvSpPr>
                <a:spLocks/>
              </p:cNvSpPr>
              <p:nvPr/>
            </p:nvSpPr>
            <p:spPr bwMode="auto">
              <a:xfrm>
                <a:off x="3082" y="1307"/>
                <a:ext cx="9" cy="21"/>
              </a:xfrm>
              <a:custGeom>
                <a:avLst/>
                <a:gdLst>
                  <a:gd name="T0" fmla="*/ 9 w 4"/>
                  <a:gd name="T1" fmla="*/ 2 h 9"/>
                  <a:gd name="T2" fmla="*/ 7 w 4"/>
                  <a:gd name="T3" fmla="*/ 21 h 9"/>
                  <a:gd name="T4" fmla="*/ 9 w 4"/>
                  <a:gd name="T5" fmla="*/ 2 h 9"/>
                  <a:gd name="T6" fmla="*/ 0 60000 65536"/>
                  <a:gd name="T7" fmla="*/ 0 60000 65536"/>
                  <a:gd name="T8" fmla="*/ 0 60000 65536"/>
                  <a:gd name="T9" fmla="*/ 0 w 4"/>
                  <a:gd name="T10" fmla="*/ 0 h 9"/>
                  <a:gd name="T11" fmla="*/ 4 w 4"/>
                  <a:gd name="T12" fmla="*/ 9 h 9"/>
                </a:gdLst>
                <a:ahLst/>
                <a:cxnLst>
                  <a:cxn ang="T6">
                    <a:pos x="T0" y="T1"/>
                  </a:cxn>
                  <a:cxn ang="T7">
                    <a:pos x="T2" y="T3"/>
                  </a:cxn>
                  <a:cxn ang="T8">
                    <a:pos x="T4" y="T5"/>
                  </a:cxn>
                </a:cxnLst>
                <a:rect l="T9" t="T10" r="T11" b="T12"/>
                <a:pathLst>
                  <a:path w="4" h="9">
                    <a:moveTo>
                      <a:pt x="4" y="1"/>
                    </a:moveTo>
                    <a:cubicBezTo>
                      <a:pt x="2" y="4"/>
                      <a:pt x="4" y="7"/>
                      <a:pt x="3" y="9"/>
                    </a:cubicBezTo>
                    <a:cubicBezTo>
                      <a:pt x="0" y="5"/>
                      <a:pt x="3" y="0"/>
                      <a:pt x="4" y="1"/>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61" name="Freeform 575"/>
              <p:cNvSpPr>
                <a:spLocks/>
              </p:cNvSpPr>
              <p:nvPr/>
            </p:nvSpPr>
            <p:spPr bwMode="auto">
              <a:xfrm>
                <a:off x="3037" y="1307"/>
                <a:ext cx="5" cy="9"/>
              </a:xfrm>
              <a:custGeom>
                <a:avLst/>
                <a:gdLst>
                  <a:gd name="T0" fmla="*/ 0 w 2"/>
                  <a:gd name="T1" fmla="*/ 0 h 4"/>
                  <a:gd name="T2" fmla="*/ 3 w 2"/>
                  <a:gd name="T3" fmla="*/ 9 h 4"/>
                  <a:gd name="T4" fmla="*/ 5 w 2"/>
                  <a:gd name="T5" fmla="*/ 5 h 4"/>
                  <a:gd name="T6" fmla="*/ 0 w 2"/>
                  <a:gd name="T7" fmla="*/ 0 h 4"/>
                  <a:gd name="T8" fmla="*/ 0 60000 65536"/>
                  <a:gd name="T9" fmla="*/ 0 60000 65536"/>
                  <a:gd name="T10" fmla="*/ 0 60000 65536"/>
                  <a:gd name="T11" fmla="*/ 0 60000 65536"/>
                  <a:gd name="T12" fmla="*/ 0 w 2"/>
                  <a:gd name="T13" fmla="*/ 0 h 4"/>
                  <a:gd name="T14" fmla="*/ 2 w 2"/>
                  <a:gd name="T15" fmla="*/ 4 h 4"/>
                </a:gdLst>
                <a:ahLst/>
                <a:cxnLst>
                  <a:cxn ang="T8">
                    <a:pos x="T0" y="T1"/>
                  </a:cxn>
                  <a:cxn ang="T9">
                    <a:pos x="T2" y="T3"/>
                  </a:cxn>
                  <a:cxn ang="T10">
                    <a:pos x="T4" y="T5"/>
                  </a:cxn>
                  <a:cxn ang="T11">
                    <a:pos x="T6" y="T7"/>
                  </a:cxn>
                </a:cxnLst>
                <a:rect l="T12" t="T13" r="T14" b="T15"/>
                <a:pathLst>
                  <a:path w="2" h="4">
                    <a:moveTo>
                      <a:pt x="0" y="0"/>
                    </a:moveTo>
                    <a:cubicBezTo>
                      <a:pt x="0" y="1"/>
                      <a:pt x="2" y="2"/>
                      <a:pt x="1" y="4"/>
                    </a:cubicBezTo>
                    <a:cubicBezTo>
                      <a:pt x="2" y="4"/>
                      <a:pt x="2" y="3"/>
                      <a:pt x="2" y="2"/>
                    </a:cubicBezTo>
                    <a:cubicBezTo>
                      <a:pt x="2" y="1"/>
                      <a:pt x="1" y="0"/>
                      <a:pt x="0" y="0"/>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62" name="Freeform 576"/>
              <p:cNvSpPr>
                <a:spLocks/>
              </p:cNvSpPr>
              <p:nvPr/>
            </p:nvSpPr>
            <p:spPr bwMode="auto">
              <a:xfrm>
                <a:off x="2973" y="1283"/>
                <a:ext cx="10" cy="14"/>
              </a:xfrm>
              <a:custGeom>
                <a:avLst/>
                <a:gdLst>
                  <a:gd name="T0" fmla="*/ 7 w 4"/>
                  <a:gd name="T1" fmla="*/ 0 h 6"/>
                  <a:gd name="T2" fmla="*/ 10 w 4"/>
                  <a:gd name="T3" fmla="*/ 14 h 6"/>
                  <a:gd name="T4" fmla="*/ 3 w 4"/>
                  <a:gd name="T5" fmla="*/ 7 h 6"/>
                  <a:gd name="T6" fmla="*/ 7 w 4"/>
                  <a:gd name="T7" fmla="*/ 0 h 6"/>
                  <a:gd name="T8" fmla="*/ 0 60000 65536"/>
                  <a:gd name="T9" fmla="*/ 0 60000 65536"/>
                  <a:gd name="T10" fmla="*/ 0 60000 65536"/>
                  <a:gd name="T11" fmla="*/ 0 60000 65536"/>
                  <a:gd name="T12" fmla="*/ 0 w 4"/>
                  <a:gd name="T13" fmla="*/ 0 h 6"/>
                  <a:gd name="T14" fmla="*/ 4 w 4"/>
                  <a:gd name="T15" fmla="*/ 6 h 6"/>
                </a:gdLst>
                <a:ahLst/>
                <a:cxnLst>
                  <a:cxn ang="T8">
                    <a:pos x="T0" y="T1"/>
                  </a:cxn>
                  <a:cxn ang="T9">
                    <a:pos x="T2" y="T3"/>
                  </a:cxn>
                  <a:cxn ang="T10">
                    <a:pos x="T4" y="T5"/>
                  </a:cxn>
                  <a:cxn ang="T11">
                    <a:pos x="T6" y="T7"/>
                  </a:cxn>
                </a:cxnLst>
                <a:rect l="T12" t="T13" r="T14" b="T15"/>
                <a:pathLst>
                  <a:path w="4" h="6">
                    <a:moveTo>
                      <a:pt x="3" y="0"/>
                    </a:moveTo>
                    <a:cubicBezTo>
                      <a:pt x="3" y="1"/>
                      <a:pt x="2" y="4"/>
                      <a:pt x="4" y="6"/>
                    </a:cubicBezTo>
                    <a:cubicBezTo>
                      <a:pt x="3" y="6"/>
                      <a:pt x="1" y="4"/>
                      <a:pt x="1" y="3"/>
                    </a:cubicBezTo>
                    <a:cubicBezTo>
                      <a:pt x="0" y="1"/>
                      <a:pt x="2" y="0"/>
                      <a:pt x="3" y="0"/>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63" name="Freeform 577"/>
              <p:cNvSpPr>
                <a:spLocks/>
              </p:cNvSpPr>
              <p:nvPr/>
            </p:nvSpPr>
            <p:spPr bwMode="auto">
              <a:xfrm>
                <a:off x="2893" y="1271"/>
                <a:ext cx="17" cy="21"/>
              </a:xfrm>
              <a:custGeom>
                <a:avLst/>
                <a:gdLst>
                  <a:gd name="T0" fmla="*/ 10 w 7"/>
                  <a:gd name="T1" fmla="*/ 2 h 9"/>
                  <a:gd name="T2" fmla="*/ 17 w 7"/>
                  <a:gd name="T3" fmla="*/ 21 h 9"/>
                  <a:gd name="T4" fmla="*/ 10 w 7"/>
                  <a:gd name="T5" fmla="*/ 2 h 9"/>
                  <a:gd name="T6" fmla="*/ 0 60000 65536"/>
                  <a:gd name="T7" fmla="*/ 0 60000 65536"/>
                  <a:gd name="T8" fmla="*/ 0 60000 65536"/>
                  <a:gd name="T9" fmla="*/ 0 w 7"/>
                  <a:gd name="T10" fmla="*/ 0 h 9"/>
                  <a:gd name="T11" fmla="*/ 7 w 7"/>
                  <a:gd name="T12" fmla="*/ 9 h 9"/>
                </a:gdLst>
                <a:ahLst/>
                <a:cxnLst>
                  <a:cxn ang="T6">
                    <a:pos x="T0" y="T1"/>
                  </a:cxn>
                  <a:cxn ang="T7">
                    <a:pos x="T2" y="T3"/>
                  </a:cxn>
                  <a:cxn ang="T8">
                    <a:pos x="T4" y="T5"/>
                  </a:cxn>
                </a:cxnLst>
                <a:rect l="T9" t="T10" r="T11" b="T12"/>
                <a:pathLst>
                  <a:path w="7" h="9">
                    <a:moveTo>
                      <a:pt x="4" y="1"/>
                    </a:moveTo>
                    <a:cubicBezTo>
                      <a:pt x="5" y="2"/>
                      <a:pt x="4" y="7"/>
                      <a:pt x="7" y="9"/>
                    </a:cubicBezTo>
                    <a:cubicBezTo>
                      <a:pt x="0" y="9"/>
                      <a:pt x="3" y="0"/>
                      <a:pt x="4" y="1"/>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64" name="Freeform 578"/>
              <p:cNvSpPr>
                <a:spLocks/>
              </p:cNvSpPr>
              <p:nvPr/>
            </p:nvSpPr>
            <p:spPr bwMode="auto">
              <a:xfrm>
                <a:off x="2879" y="1295"/>
                <a:ext cx="12" cy="16"/>
              </a:xfrm>
              <a:custGeom>
                <a:avLst/>
                <a:gdLst>
                  <a:gd name="T0" fmla="*/ 0 w 5"/>
                  <a:gd name="T1" fmla="*/ 0 h 7"/>
                  <a:gd name="T2" fmla="*/ 10 w 5"/>
                  <a:gd name="T3" fmla="*/ 16 h 7"/>
                  <a:gd name="T4" fmla="*/ 0 w 5"/>
                  <a:gd name="T5" fmla="*/ 0 h 7"/>
                  <a:gd name="T6" fmla="*/ 0 60000 65536"/>
                  <a:gd name="T7" fmla="*/ 0 60000 65536"/>
                  <a:gd name="T8" fmla="*/ 0 60000 65536"/>
                  <a:gd name="T9" fmla="*/ 0 w 5"/>
                  <a:gd name="T10" fmla="*/ 0 h 7"/>
                  <a:gd name="T11" fmla="*/ 5 w 5"/>
                  <a:gd name="T12" fmla="*/ 7 h 7"/>
                </a:gdLst>
                <a:ahLst/>
                <a:cxnLst>
                  <a:cxn ang="T6">
                    <a:pos x="T0" y="T1"/>
                  </a:cxn>
                  <a:cxn ang="T7">
                    <a:pos x="T2" y="T3"/>
                  </a:cxn>
                  <a:cxn ang="T8">
                    <a:pos x="T4" y="T5"/>
                  </a:cxn>
                </a:cxnLst>
                <a:rect l="T9" t="T10" r="T11" b="T12"/>
                <a:pathLst>
                  <a:path w="5" h="7">
                    <a:moveTo>
                      <a:pt x="0" y="0"/>
                    </a:moveTo>
                    <a:cubicBezTo>
                      <a:pt x="1" y="3"/>
                      <a:pt x="4" y="4"/>
                      <a:pt x="4" y="7"/>
                    </a:cubicBezTo>
                    <a:cubicBezTo>
                      <a:pt x="5" y="0"/>
                      <a:pt x="0" y="0"/>
                      <a:pt x="0" y="0"/>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65" name="Freeform 579"/>
              <p:cNvSpPr>
                <a:spLocks/>
              </p:cNvSpPr>
              <p:nvPr/>
            </p:nvSpPr>
            <p:spPr bwMode="auto">
              <a:xfrm>
                <a:off x="2846" y="1484"/>
                <a:ext cx="19" cy="14"/>
              </a:xfrm>
              <a:custGeom>
                <a:avLst/>
                <a:gdLst>
                  <a:gd name="T0" fmla="*/ 0 w 8"/>
                  <a:gd name="T1" fmla="*/ 12 h 6"/>
                  <a:gd name="T2" fmla="*/ 19 w 8"/>
                  <a:gd name="T3" fmla="*/ 14 h 6"/>
                  <a:gd name="T4" fmla="*/ 0 w 8"/>
                  <a:gd name="T5" fmla="*/ 12 h 6"/>
                  <a:gd name="T6" fmla="*/ 0 60000 65536"/>
                  <a:gd name="T7" fmla="*/ 0 60000 65536"/>
                  <a:gd name="T8" fmla="*/ 0 60000 65536"/>
                  <a:gd name="T9" fmla="*/ 0 w 8"/>
                  <a:gd name="T10" fmla="*/ 0 h 6"/>
                  <a:gd name="T11" fmla="*/ 8 w 8"/>
                  <a:gd name="T12" fmla="*/ 6 h 6"/>
                </a:gdLst>
                <a:ahLst/>
                <a:cxnLst>
                  <a:cxn ang="T6">
                    <a:pos x="T0" y="T1"/>
                  </a:cxn>
                  <a:cxn ang="T7">
                    <a:pos x="T2" y="T3"/>
                  </a:cxn>
                  <a:cxn ang="T8">
                    <a:pos x="T4" y="T5"/>
                  </a:cxn>
                </a:cxnLst>
                <a:rect l="T9" t="T10" r="T11" b="T12"/>
                <a:pathLst>
                  <a:path w="8" h="6">
                    <a:moveTo>
                      <a:pt x="0" y="5"/>
                    </a:moveTo>
                    <a:cubicBezTo>
                      <a:pt x="1" y="6"/>
                      <a:pt x="5" y="4"/>
                      <a:pt x="8" y="6"/>
                    </a:cubicBezTo>
                    <a:cubicBezTo>
                      <a:pt x="7" y="3"/>
                      <a:pt x="2" y="0"/>
                      <a:pt x="0" y="5"/>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66" name="Freeform 580"/>
              <p:cNvSpPr>
                <a:spLocks/>
              </p:cNvSpPr>
              <p:nvPr/>
            </p:nvSpPr>
            <p:spPr bwMode="auto">
              <a:xfrm>
                <a:off x="2912" y="1533"/>
                <a:ext cx="19" cy="15"/>
              </a:xfrm>
              <a:custGeom>
                <a:avLst/>
                <a:gdLst>
                  <a:gd name="T0" fmla="*/ 5 w 8"/>
                  <a:gd name="T1" fmla="*/ 15 h 6"/>
                  <a:gd name="T2" fmla="*/ 19 w 8"/>
                  <a:gd name="T3" fmla="*/ 3 h 6"/>
                  <a:gd name="T4" fmla="*/ 5 w 8"/>
                  <a:gd name="T5" fmla="*/ 3 h 6"/>
                  <a:gd name="T6" fmla="*/ 5 w 8"/>
                  <a:gd name="T7" fmla="*/ 15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2" y="6"/>
                    </a:moveTo>
                    <a:cubicBezTo>
                      <a:pt x="2" y="6"/>
                      <a:pt x="4" y="2"/>
                      <a:pt x="8" y="1"/>
                    </a:cubicBezTo>
                    <a:cubicBezTo>
                      <a:pt x="7" y="0"/>
                      <a:pt x="4" y="0"/>
                      <a:pt x="2" y="1"/>
                    </a:cubicBezTo>
                    <a:cubicBezTo>
                      <a:pt x="1" y="2"/>
                      <a:pt x="0" y="4"/>
                      <a:pt x="2" y="6"/>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67" name="Freeform 581"/>
              <p:cNvSpPr>
                <a:spLocks/>
              </p:cNvSpPr>
              <p:nvPr/>
            </p:nvSpPr>
            <p:spPr bwMode="auto">
              <a:xfrm>
                <a:off x="2964" y="1529"/>
                <a:ext cx="26" cy="21"/>
              </a:xfrm>
              <a:custGeom>
                <a:avLst/>
                <a:gdLst>
                  <a:gd name="T0" fmla="*/ 7 w 11"/>
                  <a:gd name="T1" fmla="*/ 19 h 9"/>
                  <a:gd name="T2" fmla="*/ 26 w 11"/>
                  <a:gd name="T3" fmla="*/ 2 h 9"/>
                  <a:gd name="T4" fmla="*/ 7 w 11"/>
                  <a:gd name="T5" fmla="*/ 19 h 9"/>
                  <a:gd name="T6" fmla="*/ 0 60000 65536"/>
                  <a:gd name="T7" fmla="*/ 0 60000 65536"/>
                  <a:gd name="T8" fmla="*/ 0 60000 65536"/>
                  <a:gd name="T9" fmla="*/ 0 w 11"/>
                  <a:gd name="T10" fmla="*/ 0 h 9"/>
                  <a:gd name="T11" fmla="*/ 11 w 11"/>
                  <a:gd name="T12" fmla="*/ 9 h 9"/>
                </a:gdLst>
                <a:ahLst/>
                <a:cxnLst>
                  <a:cxn ang="T6">
                    <a:pos x="T0" y="T1"/>
                  </a:cxn>
                  <a:cxn ang="T7">
                    <a:pos x="T2" y="T3"/>
                  </a:cxn>
                  <a:cxn ang="T8">
                    <a:pos x="T4" y="T5"/>
                  </a:cxn>
                </a:cxnLst>
                <a:rect l="T9" t="T10" r="T11" b="T12"/>
                <a:pathLst>
                  <a:path w="11" h="9">
                    <a:moveTo>
                      <a:pt x="3" y="8"/>
                    </a:moveTo>
                    <a:cubicBezTo>
                      <a:pt x="6" y="8"/>
                      <a:pt x="6" y="3"/>
                      <a:pt x="11" y="1"/>
                    </a:cubicBezTo>
                    <a:cubicBezTo>
                      <a:pt x="3" y="0"/>
                      <a:pt x="0" y="9"/>
                      <a:pt x="3" y="8"/>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68" name="Freeform 582"/>
              <p:cNvSpPr>
                <a:spLocks/>
              </p:cNvSpPr>
              <p:nvPr/>
            </p:nvSpPr>
            <p:spPr bwMode="auto">
              <a:xfrm>
                <a:off x="3129" y="1342"/>
                <a:ext cx="17" cy="38"/>
              </a:xfrm>
              <a:custGeom>
                <a:avLst/>
                <a:gdLst>
                  <a:gd name="T0" fmla="*/ 12 w 7"/>
                  <a:gd name="T1" fmla="*/ 7 h 16"/>
                  <a:gd name="T2" fmla="*/ 0 w 7"/>
                  <a:gd name="T3" fmla="*/ 38 h 16"/>
                  <a:gd name="T4" fmla="*/ 12 w 7"/>
                  <a:gd name="T5" fmla="*/ 7 h 16"/>
                  <a:gd name="T6" fmla="*/ 0 60000 65536"/>
                  <a:gd name="T7" fmla="*/ 0 60000 65536"/>
                  <a:gd name="T8" fmla="*/ 0 60000 65536"/>
                  <a:gd name="T9" fmla="*/ 0 w 7"/>
                  <a:gd name="T10" fmla="*/ 0 h 16"/>
                  <a:gd name="T11" fmla="*/ 7 w 7"/>
                  <a:gd name="T12" fmla="*/ 16 h 16"/>
                </a:gdLst>
                <a:ahLst/>
                <a:cxnLst>
                  <a:cxn ang="T6">
                    <a:pos x="T0" y="T1"/>
                  </a:cxn>
                  <a:cxn ang="T7">
                    <a:pos x="T2" y="T3"/>
                  </a:cxn>
                  <a:cxn ang="T8">
                    <a:pos x="T4" y="T5"/>
                  </a:cxn>
                </a:cxnLst>
                <a:rect l="T9" t="T10" r="T11" b="T12"/>
                <a:pathLst>
                  <a:path w="7" h="16">
                    <a:moveTo>
                      <a:pt x="5" y="3"/>
                    </a:moveTo>
                    <a:cubicBezTo>
                      <a:pt x="7" y="7"/>
                      <a:pt x="2" y="12"/>
                      <a:pt x="0" y="16"/>
                    </a:cubicBezTo>
                    <a:cubicBezTo>
                      <a:pt x="0" y="15"/>
                      <a:pt x="4" y="0"/>
                      <a:pt x="5" y="3"/>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69" name="Freeform 583"/>
              <p:cNvSpPr>
                <a:spLocks/>
              </p:cNvSpPr>
              <p:nvPr/>
            </p:nvSpPr>
            <p:spPr bwMode="auto">
              <a:xfrm>
                <a:off x="2796" y="1264"/>
                <a:ext cx="359" cy="298"/>
              </a:xfrm>
              <a:custGeom>
                <a:avLst/>
                <a:gdLst>
                  <a:gd name="T0" fmla="*/ 354 w 152"/>
                  <a:gd name="T1" fmla="*/ 225 h 126"/>
                  <a:gd name="T2" fmla="*/ 347 w 152"/>
                  <a:gd name="T3" fmla="*/ 166 h 126"/>
                  <a:gd name="T4" fmla="*/ 350 w 152"/>
                  <a:gd name="T5" fmla="*/ 149 h 126"/>
                  <a:gd name="T6" fmla="*/ 347 w 152"/>
                  <a:gd name="T7" fmla="*/ 123 h 126"/>
                  <a:gd name="T8" fmla="*/ 342 w 152"/>
                  <a:gd name="T9" fmla="*/ 111 h 126"/>
                  <a:gd name="T10" fmla="*/ 340 w 152"/>
                  <a:gd name="T11" fmla="*/ 99 h 126"/>
                  <a:gd name="T12" fmla="*/ 340 w 152"/>
                  <a:gd name="T13" fmla="*/ 85 h 126"/>
                  <a:gd name="T14" fmla="*/ 331 w 152"/>
                  <a:gd name="T15" fmla="*/ 69 h 126"/>
                  <a:gd name="T16" fmla="*/ 316 w 152"/>
                  <a:gd name="T17" fmla="*/ 57 h 126"/>
                  <a:gd name="T18" fmla="*/ 305 w 152"/>
                  <a:gd name="T19" fmla="*/ 54 h 126"/>
                  <a:gd name="T20" fmla="*/ 295 w 152"/>
                  <a:gd name="T21" fmla="*/ 45 h 126"/>
                  <a:gd name="T22" fmla="*/ 281 w 152"/>
                  <a:gd name="T23" fmla="*/ 40 h 126"/>
                  <a:gd name="T24" fmla="*/ 262 w 152"/>
                  <a:gd name="T25" fmla="*/ 28 h 126"/>
                  <a:gd name="T26" fmla="*/ 248 w 152"/>
                  <a:gd name="T27" fmla="*/ 28 h 126"/>
                  <a:gd name="T28" fmla="*/ 243 w 152"/>
                  <a:gd name="T29" fmla="*/ 35 h 126"/>
                  <a:gd name="T30" fmla="*/ 241 w 152"/>
                  <a:gd name="T31" fmla="*/ 43 h 126"/>
                  <a:gd name="T32" fmla="*/ 234 w 152"/>
                  <a:gd name="T33" fmla="*/ 43 h 126"/>
                  <a:gd name="T34" fmla="*/ 224 w 152"/>
                  <a:gd name="T35" fmla="*/ 45 h 126"/>
                  <a:gd name="T36" fmla="*/ 215 w 152"/>
                  <a:gd name="T37" fmla="*/ 35 h 126"/>
                  <a:gd name="T38" fmla="*/ 191 w 152"/>
                  <a:gd name="T39" fmla="*/ 28 h 126"/>
                  <a:gd name="T40" fmla="*/ 182 w 152"/>
                  <a:gd name="T41" fmla="*/ 21 h 126"/>
                  <a:gd name="T42" fmla="*/ 175 w 152"/>
                  <a:gd name="T43" fmla="*/ 19 h 126"/>
                  <a:gd name="T44" fmla="*/ 165 w 152"/>
                  <a:gd name="T45" fmla="*/ 17 h 126"/>
                  <a:gd name="T46" fmla="*/ 156 w 152"/>
                  <a:gd name="T47" fmla="*/ 21 h 126"/>
                  <a:gd name="T48" fmla="*/ 135 w 152"/>
                  <a:gd name="T49" fmla="*/ 12 h 126"/>
                  <a:gd name="T50" fmla="*/ 118 w 152"/>
                  <a:gd name="T51" fmla="*/ 12 h 126"/>
                  <a:gd name="T52" fmla="*/ 106 w 152"/>
                  <a:gd name="T53" fmla="*/ 12 h 126"/>
                  <a:gd name="T54" fmla="*/ 94 w 152"/>
                  <a:gd name="T55" fmla="*/ 14 h 126"/>
                  <a:gd name="T56" fmla="*/ 90 w 152"/>
                  <a:gd name="T57" fmla="*/ 24 h 126"/>
                  <a:gd name="T58" fmla="*/ 87 w 152"/>
                  <a:gd name="T59" fmla="*/ 33 h 126"/>
                  <a:gd name="T60" fmla="*/ 85 w 152"/>
                  <a:gd name="T61" fmla="*/ 45 h 126"/>
                  <a:gd name="T62" fmla="*/ 80 w 152"/>
                  <a:gd name="T63" fmla="*/ 61 h 126"/>
                  <a:gd name="T64" fmla="*/ 71 w 152"/>
                  <a:gd name="T65" fmla="*/ 66 h 126"/>
                  <a:gd name="T66" fmla="*/ 66 w 152"/>
                  <a:gd name="T67" fmla="*/ 76 h 126"/>
                  <a:gd name="T68" fmla="*/ 61 w 152"/>
                  <a:gd name="T69" fmla="*/ 80 h 126"/>
                  <a:gd name="T70" fmla="*/ 50 w 152"/>
                  <a:gd name="T71" fmla="*/ 95 h 126"/>
                  <a:gd name="T72" fmla="*/ 38 w 152"/>
                  <a:gd name="T73" fmla="*/ 97 h 126"/>
                  <a:gd name="T74" fmla="*/ 28 w 152"/>
                  <a:gd name="T75" fmla="*/ 99 h 126"/>
                  <a:gd name="T76" fmla="*/ 24 w 152"/>
                  <a:gd name="T77" fmla="*/ 104 h 126"/>
                  <a:gd name="T78" fmla="*/ 19 w 152"/>
                  <a:gd name="T79" fmla="*/ 114 h 126"/>
                  <a:gd name="T80" fmla="*/ 19 w 152"/>
                  <a:gd name="T81" fmla="*/ 135 h 126"/>
                  <a:gd name="T82" fmla="*/ 14 w 152"/>
                  <a:gd name="T83" fmla="*/ 144 h 126"/>
                  <a:gd name="T84" fmla="*/ 21 w 152"/>
                  <a:gd name="T85" fmla="*/ 177 h 126"/>
                  <a:gd name="T86" fmla="*/ 24 w 152"/>
                  <a:gd name="T87" fmla="*/ 187 h 126"/>
                  <a:gd name="T88" fmla="*/ 45 w 152"/>
                  <a:gd name="T89" fmla="*/ 196 h 126"/>
                  <a:gd name="T90" fmla="*/ 33 w 152"/>
                  <a:gd name="T91" fmla="*/ 206 h 126"/>
                  <a:gd name="T92" fmla="*/ 31 w 152"/>
                  <a:gd name="T93" fmla="*/ 218 h 126"/>
                  <a:gd name="T94" fmla="*/ 50 w 152"/>
                  <a:gd name="T95" fmla="*/ 232 h 126"/>
                  <a:gd name="T96" fmla="*/ 64 w 152"/>
                  <a:gd name="T97" fmla="*/ 246 h 126"/>
                  <a:gd name="T98" fmla="*/ 78 w 152"/>
                  <a:gd name="T99" fmla="*/ 255 h 126"/>
                  <a:gd name="T100" fmla="*/ 92 w 152"/>
                  <a:gd name="T101" fmla="*/ 274 h 126"/>
                  <a:gd name="T102" fmla="*/ 109 w 152"/>
                  <a:gd name="T103" fmla="*/ 279 h 126"/>
                  <a:gd name="T104" fmla="*/ 120 w 152"/>
                  <a:gd name="T105" fmla="*/ 277 h 126"/>
                  <a:gd name="T106" fmla="*/ 130 w 152"/>
                  <a:gd name="T107" fmla="*/ 281 h 126"/>
                  <a:gd name="T108" fmla="*/ 146 w 152"/>
                  <a:gd name="T109" fmla="*/ 281 h 126"/>
                  <a:gd name="T110" fmla="*/ 156 w 152"/>
                  <a:gd name="T111" fmla="*/ 279 h 126"/>
                  <a:gd name="T112" fmla="*/ 177 w 152"/>
                  <a:gd name="T113" fmla="*/ 277 h 126"/>
                  <a:gd name="T114" fmla="*/ 187 w 152"/>
                  <a:gd name="T115" fmla="*/ 281 h 126"/>
                  <a:gd name="T116" fmla="*/ 208 w 152"/>
                  <a:gd name="T117" fmla="*/ 277 h 126"/>
                  <a:gd name="T118" fmla="*/ 253 w 152"/>
                  <a:gd name="T119" fmla="*/ 274 h 126"/>
                  <a:gd name="T120" fmla="*/ 328 w 152"/>
                  <a:gd name="T121" fmla="*/ 244 h 126"/>
                  <a:gd name="T122" fmla="*/ 354 w 152"/>
                  <a:gd name="T123" fmla="*/ 225 h 1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2"/>
                  <a:gd name="T187" fmla="*/ 0 h 126"/>
                  <a:gd name="T188" fmla="*/ 152 w 152"/>
                  <a:gd name="T189" fmla="*/ 126 h 12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2" h="126">
                    <a:moveTo>
                      <a:pt x="150" y="95"/>
                    </a:moveTo>
                    <a:cubicBezTo>
                      <a:pt x="146" y="78"/>
                      <a:pt x="145" y="74"/>
                      <a:pt x="147" y="70"/>
                    </a:cubicBezTo>
                    <a:cubicBezTo>
                      <a:pt x="149" y="65"/>
                      <a:pt x="151" y="64"/>
                      <a:pt x="148" y="63"/>
                    </a:cubicBezTo>
                    <a:cubicBezTo>
                      <a:pt x="152" y="58"/>
                      <a:pt x="144" y="56"/>
                      <a:pt x="147" y="52"/>
                    </a:cubicBezTo>
                    <a:cubicBezTo>
                      <a:pt x="150" y="48"/>
                      <a:pt x="148" y="42"/>
                      <a:pt x="145" y="47"/>
                    </a:cubicBezTo>
                    <a:cubicBezTo>
                      <a:pt x="144" y="49"/>
                      <a:pt x="141" y="43"/>
                      <a:pt x="144" y="42"/>
                    </a:cubicBezTo>
                    <a:cubicBezTo>
                      <a:pt x="146" y="41"/>
                      <a:pt x="149" y="33"/>
                      <a:pt x="144" y="36"/>
                    </a:cubicBezTo>
                    <a:cubicBezTo>
                      <a:pt x="147" y="33"/>
                      <a:pt x="144" y="26"/>
                      <a:pt x="140" y="29"/>
                    </a:cubicBezTo>
                    <a:cubicBezTo>
                      <a:pt x="137" y="33"/>
                      <a:pt x="140" y="24"/>
                      <a:pt x="134" y="24"/>
                    </a:cubicBezTo>
                    <a:cubicBezTo>
                      <a:pt x="131" y="24"/>
                      <a:pt x="130" y="19"/>
                      <a:pt x="129" y="23"/>
                    </a:cubicBezTo>
                    <a:cubicBezTo>
                      <a:pt x="128" y="25"/>
                      <a:pt x="120" y="23"/>
                      <a:pt x="125" y="19"/>
                    </a:cubicBezTo>
                    <a:cubicBezTo>
                      <a:pt x="127" y="17"/>
                      <a:pt x="121" y="15"/>
                      <a:pt x="119" y="17"/>
                    </a:cubicBezTo>
                    <a:cubicBezTo>
                      <a:pt x="115" y="19"/>
                      <a:pt x="117" y="9"/>
                      <a:pt x="111" y="12"/>
                    </a:cubicBezTo>
                    <a:cubicBezTo>
                      <a:pt x="107" y="7"/>
                      <a:pt x="110" y="14"/>
                      <a:pt x="105" y="12"/>
                    </a:cubicBezTo>
                    <a:cubicBezTo>
                      <a:pt x="104" y="11"/>
                      <a:pt x="100" y="13"/>
                      <a:pt x="103" y="15"/>
                    </a:cubicBezTo>
                    <a:cubicBezTo>
                      <a:pt x="100" y="16"/>
                      <a:pt x="105" y="17"/>
                      <a:pt x="102" y="18"/>
                    </a:cubicBezTo>
                    <a:cubicBezTo>
                      <a:pt x="106" y="21"/>
                      <a:pt x="100" y="20"/>
                      <a:pt x="99" y="18"/>
                    </a:cubicBezTo>
                    <a:cubicBezTo>
                      <a:pt x="98" y="20"/>
                      <a:pt x="97" y="21"/>
                      <a:pt x="95" y="19"/>
                    </a:cubicBezTo>
                    <a:cubicBezTo>
                      <a:pt x="93" y="18"/>
                      <a:pt x="97" y="13"/>
                      <a:pt x="91" y="15"/>
                    </a:cubicBezTo>
                    <a:cubicBezTo>
                      <a:pt x="90" y="20"/>
                      <a:pt x="87" y="10"/>
                      <a:pt x="81" y="12"/>
                    </a:cubicBezTo>
                    <a:cubicBezTo>
                      <a:pt x="77" y="13"/>
                      <a:pt x="75" y="10"/>
                      <a:pt x="77" y="9"/>
                    </a:cubicBezTo>
                    <a:cubicBezTo>
                      <a:pt x="79" y="8"/>
                      <a:pt x="76" y="3"/>
                      <a:pt x="74" y="8"/>
                    </a:cubicBezTo>
                    <a:cubicBezTo>
                      <a:pt x="73" y="8"/>
                      <a:pt x="70" y="10"/>
                      <a:pt x="70" y="7"/>
                    </a:cubicBezTo>
                    <a:cubicBezTo>
                      <a:pt x="70" y="5"/>
                      <a:pt x="66" y="7"/>
                      <a:pt x="66" y="9"/>
                    </a:cubicBezTo>
                    <a:cubicBezTo>
                      <a:pt x="66" y="13"/>
                      <a:pt x="56" y="9"/>
                      <a:pt x="57" y="5"/>
                    </a:cubicBezTo>
                    <a:cubicBezTo>
                      <a:pt x="57" y="2"/>
                      <a:pt x="51" y="0"/>
                      <a:pt x="50" y="5"/>
                    </a:cubicBezTo>
                    <a:cubicBezTo>
                      <a:pt x="52" y="7"/>
                      <a:pt x="43" y="13"/>
                      <a:pt x="45" y="5"/>
                    </a:cubicBezTo>
                    <a:cubicBezTo>
                      <a:pt x="46" y="3"/>
                      <a:pt x="40" y="2"/>
                      <a:pt x="40" y="6"/>
                    </a:cubicBezTo>
                    <a:cubicBezTo>
                      <a:pt x="36" y="4"/>
                      <a:pt x="35" y="7"/>
                      <a:pt x="38" y="10"/>
                    </a:cubicBezTo>
                    <a:cubicBezTo>
                      <a:pt x="36" y="10"/>
                      <a:pt x="32" y="13"/>
                      <a:pt x="37" y="14"/>
                    </a:cubicBezTo>
                    <a:cubicBezTo>
                      <a:pt x="37" y="15"/>
                      <a:pt x="40" y="19"/>
                      <a:pt x="36" y="19"/>
                    </a:cubicBezTo>
                    <a:cubicBezTo>
                      <a:pt x="34" y="19"/>
                      <a:pt x="33" y="23"/>
                      <a:pt x="34" y="26"/>
                    </a:cubicBezTo>
                    <a:cubicBezTo>
                      <a:pt x="34" y="26"/>
                      <a:pt x="28" y="24"/>
                      <a:pt x="30" y="28"/>
                    </a:cubicBezTo>
                    <a:cubicBezTo>
                      <a:pt x="31" y="31"/>
                      <a:pt x="27" y="29"/>
                      <a:pt x="28" y="32"/>
                    </a:cubicBezTo>
                    <a:cubicBezTo>
                      <a:pt x="28" y="32"/>
                      <a:pt x="28" y="34"/>
                      <a:pt x="26" y="34"/>
                    </a:cubicBezTo>
                    <a:cubicBezTo>
                      <a:pt x="21" y="31"/>
                      <a:pt x="20" y="38"/>
                      <a:pt x="21" y="40"/>
                    </a:cubicBezTo>
                    <a:cubicBezTo>
                      <a:pt x="18" y="38"/>
                      <a:pt x="18" y="44"/>
                      <a:pt x="16" y="41"/>
                    </a:cubicBezTo>
                    <a:cubicBezTo>
                      <a:pt x="15" y="40"/>
                      <a:pt x="11" y="40"/>
                      <a:pt x="12" y="42"/>
                    </a:cubicBezTo>
                    <a:cubicBezTo>
                      <a:pt x="13" y="44"/>
                      <a:pt x="11" y="45"/>
                      <a:pt x="10" y="44"/>
                    </a:cubicBezTo>
                    <a:cubicBezTo>
                      <a:pt x="8" y="41"/>
                      <a:pt x="0" y="46"/>
                      <a:pt x="8" y="48"/>
                    </a:cubicBezTo>
                    <a:cubicBezTo>
                      <a:pt x="12" y="50"/>
                      <a:pt x="12" y="55"/>
                      <a:pt x="8" y="57"/>
                    </a:cubicBezTo>
                    <a:cubicBezTo>
                      <a:pt x="7" y="58"/>
                      <a:pt x="7" y="60"/>
                      <a:pt x="6" y="61"/>
                    </a:cubicBezTo>
                    <a:cubicBezTo>
                      <a:pt x="5" y="69"/>
                      <a:pt x="13" y="68"/>
                      <a:pt x="9" y="75"/>
                    </a:cubicBezTo>
                    <a:cubicBezTo>
                      <a:pt x="8" y="76"/>
                      <a:pt x="12" y="77"/>
                      <a:pt x="10" y="79"/>
                    </a:cubicBezTo>
                    <a:cubicBezTo>
                      <a:pt x="13" y="85"/>
                      <a:pt x="20" y="75"/>
                      <a:pt x="19" y="83"/>
                    </a:cubicBezTo>
                    <a:cubicBezTo>
                      <a:pt x="14" y="82"/>
                      <a:pt x="20" y="88"/>
                      <a:pt x="14" y="87"/>
                    </a:cubicBezTo>
                    <a:cubicBezTo>
                      <a:pt x="14" y="89"/>
                      <a:pt x="10" y="90"/>
                      <a:pt x="13" y="92"/>
                    </a:cubicBezTo>
                    <a:cubicBezTo>
                      <a:pt x="24" y="94"/>
                      <a:pt x="19" y="99"/>
                      <a:pt x="21" y="98"/>
                    </a:cubicBezTo>
                    <a:cubicBezTo>
                      <a:pt x="26" y="95"/>
                      <a:pt x="29" y="100"/>
                      <a:pt x="27" y="104"/>
                    </a:cubicBezTo>
                    <a:cubicBezTo>
                      <a:pt x="26" y="105"/>
                      <a:pt x="30" y="109"/>
                      <a:pt x="33" y="108"/>
                    </a:cubicBezTo>
                    <a:cubicBezTo>
                      <a:pt x="36" y="106"/>
                      <a:pt x="33" y="115"/>
                      <a:pt x="39" y="116"/>
                    </a:cubicBezTo>
                    <a:cubicBezTo>
                      <a:pt x="39" y="123"/>
                      <a:pt x="44" y="112"/>
                      <a:pt x="46" y="118"/>
                    </a:cubicBezTo>
                    <a:cubicBezTo>
                      <a:pt x="47" y="120"/>
                      <a:pt x="52" y="122"/>
                      <a:pt x="51" y="117"/>
                    </a:cubicBezTo>
                    <a:cubicBezTo>
                      <a:pt x="51" y="116"/>
                      <a:pt x="55" y="115"/>
                      <a:pt x="55" y="119"/>
                    </a:cubicBezTo>
                    <a:cubicBezTo>
                      <a:pt x="55" y="123"/>
                      <a:pt x="62" y="117"/>
                      <a:pt x="62" y="119"/>
                    </a:cubicBezTo>
                    <a:cubicBezTo>
                      <a:pt x="62" y="122"/>
                      <a:pt x="68" y="121"/>
                      <a:pt x="66" y="118"/>
                    </a:cubicBezTo>
                    <a:cubicBezTo>
                      <a:pt x="71" y="117"/>
                      <a:pt x="74" y="124"/>
                      <a:pt x="75" y="117"/>
                    </a:cubicBezTo>
                    <a:cubicBezTo>
                      <a:pt x="75" y="115"/>
                      <a:pt x="80" y="116"/>
                      <a:pt x="79" y="119"/>
                    </a:cubicBezTo>
                    <a:cubicBezTo>
                      <a:pt x="77" y="123"/>
                      <a:pt x="84" y="121"/>
                      <a:pt x="88" y="117"/>
                    </a:cubicBezTo>
                    <a:cubicBezTo>
                      <a:pt x="92" y="111"/>
                      <a:pt x="99" y="126"/>
                      <a:pt x="107" y="116"/>
                    </a:cubicBezTo>
                    <a:cubicBezTo>
                      <a:pt x="112" y="111"/>
                      <a:pt x="131" y="120"/>
                      <a:pt x="139" y="103"/>
                    </a:cubicBezTo>
                    <a:cubicBezTo>
                      <a:pt x="142" y="98"/>
                      <a:pt x="148" y="96"/>
                      <a:pt x="150" y="9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70" name="Freeform 584"/>
              <p:cNvSpPr>
                <a:spLocks/>
              </p:cNvSpPr>
              <p:nvPr/>
            </p:nvSpPr>
            <p:spPr bwMode="auto">
              <a:xfrm>
                <a:off x="2799" y="1266"/>
                <a:ext cx="356" cy="293"/>
              </a:xfrm>
              <a:custGeom>
                <a:avLst/>
                <a:gdLst>
                  <a:gd name="T0" fmla="*/ 342 w 151"/>
                  <a:gd name="T1" fmla="*/ 163 h 124"/>
                  <a:gd name="T2" fmla="*/ 344 w 151"/>
                  <a:gd name="T3" fmla="*/ 121 h 124"/>
                  <a:gd name="T4" fmla="*/ 337 w 151"/>
                  <a:gd name="T5" fmla="*/ 97 h 124"/>
                  <a:gd name="T6" fmla="*/ 328 w 151"/>
                  <a:gd name="T7" fmla="*/ 69 h 124"/>
                  <a:gd name="T8" fmla="*/ 306 w 151"/>
                  <a:gd name="T9" fmla="*/ 54 h 124"/>
                  <a:gd name="T10" fmla="*/ 292 w 151"/>
                  <a:gd name="T11" fmla="*/ 43 h 124"/>
                  <a:gd name="T12" fmla="*/ 264 w 151"/>
                  <a:gd name="T13" fmla="*/ 28 h 124"/>
                  <a:gd name="T14" fmla="*/ 245 w 151"/>
                  <a:gd name="T15" fmla="*/ 26 h 124"/>
                  <a:gd name="T16" fmla="*/ 240 w 151"/>
                  <a:gd name="T17" fmla="*/ 40 h 124"/>
                  <a:gd name="T18" fmla="*/ 219 w 151"/>
                  <a:gd name="T19" fmla="*/ 43 h 124"/>
                  <a:gd name="T20" fmla="*/ 193 w 151"/>
                  <a:gd name="T21" fmla="*/ 26 h 124"/>
                  <a:gd name="T22" fmla="*/ 179 w 151"/>
                  <a:gd name="T23" fmla="*/ 19 h 124"/>
                  <a:gd name="T24" fmla="*/ 163 w 151"/>
                  <a:gd name="T25" fmla="*/ 14 h 124"/>
                  <a:gd name="T26" fmla="*/ 130 w 151"/>
                  <a:gd name="T27" fmla="*/ 9 h 124"/>
                  <a:gd name="T28" fmla="*/ 104 w 151"/>
                  <a:gd name="T29" fmla="*/ 12 h 124"/>
                  <a:gd name="T30" fmla="*/ 90 w 151"/>
                  <a:gd name="T31" fmla="*/ 21 h 124"/>
                  <a:gd name="T32" fmla="*/ 83 w 151"/>
                  <a:gd name="T33" fmla="*/ 43 h 124"/>
                  <a:gd name="T34" fmla="*/ 68 w 151"/>
                  <a:gd name="T35" fmla="*/ 64 h 124"/>
                  <a:gd name="T36" fmla="*/ 61 w 151"/>
                  <a:gd name="T37" fmla="*/ 78 h 124"/>
                  <a:gd name="T38" fmla="*/ 47 w 151"/>
                  <a:gd name="T39" fmla="*/ 95 h 124"/>
                  <a:gd name="T40" fmla="*/ 26 w 151"/>
                  <a:gd name="T41" fmla="*/ 99 h 124"/>
                  <a:gd name="T42" fmla="*/ 19 w 151"/>
                  <a:gd name="T43" fmla="*/ 111 h 124"/>
                  <a:gd name="T44" fmla="*/ 12 w 151"/>
                  <a:gd name="T45" fmla="*/ 142 h 124"/>
                  <a:gd name="T46" fmla="*/ 21 w 151"/>
                  <a:gd name="T47" fmla="*/ 184 h 124"/>
                  <a:gd name="T48" fmla="*/ 31 w 151"/>
                  <a:gd name="T49" fmla="*/ 203 h 124"/>
                  <a:gd name="T50" fmla="*/ 50 w 151"/>
                  <a:gd name="T51" fmla="*/ 227 h 124"/>
                  <a:gd name="T52" fmla="*/ 75 w 151"/>
                  <a:gd name="T53" fmla="*/ 253 h 124"/>
                  <a:gd name="T54" fmla="*/ 108 w 151"/>
                  <a:gd name="T55" fmla="*/ 276 h 124"/>
                  <a:gd name="T56" fmla="*/ 127 w 151"/>
                  <a:gd name="T57" fmla="*/ 276 h 124"/>
                  <a:gd name="T58" fmla="*/ 153 w 151"/>
                  <a:gd name="T59" fmla="*/ 276 h 124"/>
                  <a:gd name="T60" fmla="*/ 184 w 151"/>
                  <a:gd name="T61" fmla="*/ 279 h 124"/>
                  <a:gd name="T62" fmla="*/ 250 w 151"/>
                  <a:gd name="T63" fmla="*/ 269 h 124"/>
                  <a:gd name="T64" fmla="*/ 351 w 151"/>
                  <a:gd name="T65" fmla="*/ 222 h 1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1"/>
                  <a:gd name="T100" fmla="*/ 0 h 124"/>
                  <a:gd name="T101" fmla="*/ 151 w 151"/>
                  <a:gd name="T102" fmla="*/ 124 h 12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1" h="124">
                    <a:moveTo>
                      <a:pt x="149" y="94"/>
                    </a:moveTo>
                    <a:cubicBezTo>
                      <a:pt x="145" y="77"/>
                      <a:pt x="143" y="73"/>
                      <a:pt x="145" y="69"/>
                    </a:cubicBezTo>
                    <a:cubicBezTo>
                      <a:pt x="147" y="65"/>
                      <a:pt x="150" y="63"/>
                      <a:pt x="146" y="63"/>
                    </a:cubicBezTo>
                    <a:cubicBezTo>
                      <a:pt x="151" y="57"/>
                      <a:pt x="143" y="55"/>
                      <a:pt x="146" y="51"/>
                    </a:cubicBezTo>
                    <a:cubicBezTo>
                      <a:pt x="149" y="47"/>
                      <a:pt x="147" y="43"/>
                      <a:pt x="144" y="46"/>
                    </a:cubicBezTo>
                    <a:cubicBezTo>
                      <a:pt x="143" y="48"/>
                      <a:pt x="139" y="43"/>
                      <a:pt x="143" y="41"/>
                    </a:cubicBezTo>
                    <a:cubicBezTo>
                      <a:pt x="145" y="40"/>
                      <a:pt x="146" y="34"/>
                      <a:pt x="141" y="37"/>
                    </a:cubicBezTo>
                    <a:cubicBezTo>
                      <a:pt x="144" y="34"/>
                      <a:pt x="142" y="26"/>
                      <a:pt x="139" y="29"/>
                    </a:cubicBezTo>
                    <a:cubicBezTo>
                      <a:pt x="135" y="33"/>
                      <a:pt x="139" y="23"/>
                      <a:pt x="133" y="24"/>
                    </a:cubicBezTo>
                    <a:cubicBezTo>
                      <a:pt x="132" y="24"/>
                      <a:pt x="131" y="25"/>
                      <a:pt x="130" y="23"/>
                    </a:cubicBezTo>
                    <a:cubicBezTo>
                      <a:pt x="130" y="21"/>
                      <a:pt x="129" y="22"/>
                      <a:pt x="128" y="23"/>
                    </a:cubicBezTo>
                    <a:cubicBezTo>
                      <a:pt x="128" y="25"/>
                      <a:pt x="118" y="21"/>
                      <a:pt x="124" y="18"/>
                    </a:cubicBezTo>
                    <a:cubicBezTo>
                      <a:pt x="126" y="17"/>
                      <a:pt x="120" y="14"/>
                      <a:pt x="118" y="17"/>
                    </a:cubicBezTo>
                    <a:cubicBezTo>
                      <a:pt x="115" y="18"/>
                      <a:pt x="116" y="11"/>
                      <a:pt x="112" y="12"/>
                    </a:cubicBezTo>
                    <a:cubicBezTo>
                      <a:pt x="110" y="12"/>
                      <a:pt x="111" y="13"/>
                      <a:pt x="109" y="10"/>
                    </a:cubicBezTo>
                    <a:cubicBezTo>
                      <a:pt x="107" y="7"/>
                      <a:pt x="108" y="12"/>
                      <a:pt x="104" y="11"/>
                    </a:cubicBezTo>
                    <a:cubicBezTo>
                      <a:pt x="103" y="10"/>
                      <a:pt x="100" y="12"/>
                      <a:pt x="102" y="14"/>
                    </a:cubicBezTo>
                    <a:cubicBezTo>
                      <a:pt x="99" y="15"/>
                      <a:pt x="104" y="16"/>
                      <a:pt x="102" y="17"/>
                    </a:cubicBezTo>
                    <a:cubicBezTo>
                      <a:pt x="105" y="20"/>
                      <a:pt x="99" y="20"/>
                      <a:pt x="98" y="17"/>
                    </a:cubicBezTo>
                    <a:cubicBezTo>
                      <a:pt x="97" y="19"/>
                      <a:pt x="96" y="20"/>
                      <a:pt x="93" y="18"/>
                    </a:cubicBezTo>
                    <a:cubicBezTo>
                      <a:pt x="92" y="17"/>
                      <a:pt x="96" y="12"/>
                      <a:pt x="90" y="14"/>
                    </a:cubicBezTo>
                    <a:cubicBezTo>
                      <a:pt x="89" y="18"/>
                      <a:pt x="87" y="12"/>
                      <a:pt x="82" y="11"/>
                    </a:cubicBezTo>
                    <a:cubicBezTo>
                      <a:pt x="82" y="11"/>
                      <a:pt x="81" y="11"/>
                      <a:pt x="80" y="12"/>
                    </a:cubicBezTo>
                    <a:cubicBezTo>
                      <a:pt x="76" y="13"/>
                      <a:pt x="74" y="9"/>
                      <a:pt x="76" y="8"/>
                    </a:cubicBezTo>
                    <a:cubicBezTo>
                      <a:pt x="78" y="7"/>
                      <a:pt x="75" y="4"/>
                      <a:pt x="72" y="7"/>
                    </a:cubicBezTo>
                    <a:cubicBezTo>
                      <a:pt x="72" y="7"/>
                      <a:pt x="69" y="9"/>
                      <a:pt x="69" y="6"/>
                    </a:cubicBezTo>
                    <a:cubicBezTo>
                      <a:pt x="69" y="4"/>
                      <a:pt x="65" y="6"/>
                      <a:pt x="65" y="8"/>
                    </a:cubicBezTo>
                    <a:cubicBezTo>
                      <a:pt x="65" y="12"/>
                      <a:pt x="54" y="8"/>
                      <a:pt x="55" y="4"/>
                    </a:cubicBezTo>
                    <a:cubicBezTo>
                      <a:pt x="56" y="2"/>
                      <a:pt x="50" y="0"/>
                      <a:pt x="49" y="4"/>
                    </a:cubicBezTo>
                    <a:cubicBezTo>
                      <a:pt x="52" y="7"/>
                      <a:pt x="41" y="12"/>
                      <a:pt x="44" y="5"/>
                    </a:cubicBezTo>
                    <a:cubicBezTo>
                      <a:pt x="45" y="2"/>
                      <a:pt x="39" y="2"/>
                      <a:pt x="39" y="5"/>
                    </a:cubicBezTo>
                    <a:cubicBezTo>
                      <a:pt x="35" y="3"/>
                      <a:pt x="35" y="6"/>
                      <a:pt x="38" y="9"/>
                    </a:cubicBezTo>
                    <a:cubicBezTo>
                      <a:pt x="36" y="9"/>
                      <a:pt x="31" y="11"/>
                      <a:pt x="36" y="13"/>
                    </a:cubicBezTo>
                    <a:cubicBezTo>
                      <a:pt x="38" y="14"/>
                      <a:pt x="39" y="18"/>
                      <a:pt x="35" y="18"/>
                    </a:cubicBezTo>
                    <a:cubicBezTo>
                      <a:pt x="33" y="18"/>
                      <a:pt x="32" y="22"/>
                      <a:pt x="34" y="25"/>
                    </a:cubicBezTo>
                    <a:cubicBezTo>
                      <a:pt x="33" y="25"/>
                      <a:pt x="27" y="23"/>
                      <a:pt x="29" y="27"/>
                    </a:cubicBezTo>
                    <a:cubicBezTo>
                      <a:pt x="31" y="30"/>
                      <a:pt x="26" y="28"/>
                      <a:pt x="27" y="31"/>
                    </a:cubicBezTo>
                    <a:cubicBezTo>
                      <a:pt x="27" y="32"/>
                      <a:pt x="27" y="32"/>
                      <a:pt x="26" y="33"/>
                    </a:cubicBezTo>
                    <a:cubicBezTo>
                      <a:pt x="26" y="33"/>
                      <a:pt x="26" y="33"/>
                      <a:pt x="25" y="33"/>
                    </a:cubicBezTo>
                    <a:cubicBezTo>
                      <a:pt x="20" y="30"/>
                      <a:pt x="20" y="38"/>
                      <a:pt x="20" y="40"/>
                    </a:cubicBezTo>
                    <a:cubicBezTo>
                      <a:pt x="18" y="37"/>
                      <a:pt x="17" y="43"/>
                      <a:pt x="15" y="41"/>
                    </a:cubicBezTo>
                    <a:cubicBezTo>
                      <a:pt x="14" y="39"/>
                      <a:pt x="10" y="39"/>
                      <a:pt x="11" y="42"/>
                    </a:cubicBezTo>
                    <a:cubicBezTo>
                      <a:pt x="12" y="44"/>
                      <a:pt x="10" y="44"/>
                      <a:pt x="9" y="43"/>
                    </a:cubicBezTo>
                    <a:cubicBezTo>
                      <a:pt x="7" y="41"/>
                      <a:pt x="0" y="45"/>
                      <a:pt x="8" y="47"/>
                    </a:cubicBezTo>
                    <a:cubicBezTo>
                      <a:pt x="12" y="48"/>
                      <a:pt x="12" y="54"/>
                      <a:pt x="8" y="57"/>
                    </a:cubicBezTo>
                    <a:cubicBezTo>
                      <a:pt x="7" y="57"/>
                      <a:pt x="6" y="59"/>
                      <a:pt x="5" y="60"/>
                    </a:cubicBezTo>
                    <a:cubicBezTo>
                      <a:pt x="4" y="68"/>
                      <a:pt x="13" y="67"/>
                      <a:pt x="9" y="74"/>
                    </a:cubicBezTo>
                    <a:cubicBezTo>
                      <a:pt x="8" y="75"/>
                      <a:pt x="14" y="76"/>
                      <a:pt x="9" y="78"/>
                    </a:cubicBezTo>
                    <a:cubicBezTo>
                      <a:pt x="12" y="84"/>
                      <a:pt x="20" y="72"/>
                      <a:pt x="18" y="83"/>
                    </a:cubicBezTo>
                    <a:cubicBezTo>
                      <a:pt x="13" y="82"/>
                      <a:pt x="20" y="90"/>
                      <a:pt x="13" y="86"/>
                    </a:cubicBezTo>
                    <a:cubicBezTo>
                      <a:pt x="13" y="88"/>
                      <a:pt x="10" y="88"/>
                      <a:pt x="13" y="91"/>
                    </a:cubicBezTo>
                    <a:cubicBezTo>
                      <a:pt x="24" y="93"/>
                      <a:pt x="19" y="98"/>
                      <a:pt x="21" y="96"/>
                    </a:cubicBezTo>
                    <a:cubicBezTo>
                      <a:pt x="26" y="93"/>
                      <a:pt x="28" y="99"/>
                      <a:pt x="27" y="102"/>
                    </a:cubicBezTo>
                    <a:cubicBezTo>
                      <a:pt x="26" y="104"/>
                      <a:pt x="29" y="108"/>
                      <a:pt x="32" y="107"/>
                    </a:cubicBezTo>
                    <a:cubicBezTo>
                      <a:pt x="37" y="104"/>
                      <a:pt x="33" y="114"/>
                      <a:pt x="38" y="114"/>
                    </a:cubicBezTo>
                    <a:cubicBezTo>
                      <a:pt x="39" y="121"/>
                      <a:pt x="43" y="111"/>
                      <a:pt x="46" y="117"/>
                    </a:cubicBezTo>
                    <a:cubicBezTo>
                      <a:pt x="46" y="118"/>
                      <a:pt x="51" y="121"/>
                      <a:pt x="50" y="116"/>
                    </a:cubicBezTo>
                    <a:cubicBezTo>
                      <a:pt x="50" y="115"/>
                      <a:pt x="54" y="113"/>
                      <a:pt x="54" y="117"/>
                    </a:cubicBezTo>
                    <a:cubicBezTo>
                      <a:pt x="55" y="121"/>
                      <a:pt x="63" y="114"/>
                      <a:pt x="62" y="118"/>
                    </a:cubicBezTo>
                    <a:cubicBezTo>
                      <a:pt x="60" y="120"/>
                      <a:pt x="67" y="120"/>
                      <a:pt x="65" y="117"/>
                    </a:cubicBezTo>
                    <a:cubicBezTo>
                      <a:pt x="70" y="116"/>
                      <a:pt x="72" y="123"/>
                      <a:pt x="73" y="116"/>
                    </a:cubicBezTo>
                    <a:cubicBezTo>
                      <a:pt x="74" y="114"/>
                      <a:pt x="80" y="114"/>
                      <a:pt x="78" y="118"/>
                    </a:cubicBezTo>
                    <a:cubicBezTo>
                      <a:pt x="76" y="122"/>
                      <a:pt x="83" y="119"/>
                      <a:pt x="87" y="114"/>
                    </a:cubicBezTo>
                    <a:cubicBezTo>
                      <a:pt x="91" y="109"/>
                      <a:pt x="98" y="124"/>
                      <a:pt x="106" y="114"/>
                    </a:cubicBezTo>
                    <a:cubicBezTo>
                      <a:pt x="111" y="109"/>
                      <a:pt x="130" y="119"/>
                      <a:pt x="138" y="102"/>
                    </a:cubicBezTo>
                    <a:cubicBezTo>
                      <a:pt x="141" y="97"/>
                      <a:pt x="147" y="95"/>
                      <a:pt x="149" y="94"/>
                    </a:cubicBezTo>
                    <a:close/>
                  </a:path>
                </a:pathLst>
              </a:custGeom>
              <a:solidFill>
                <a:srgbClr val="FCCD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71" name="Freeform 585"/>
              <p:cNvSpPr>
                <a:spLocks/>
              </p:cNvSpPr>
              <p:nvPr/>
            </p:nvSpPr>
            <p:spPr bwMode="auto">
              <a:xfrm>
                <a:off x="2865" y="1276"/>
                <a:ext cx="288" cy="215"/>
              </a:xfrm>
              <a:custGeom>
                <a:avLst/>
                <a:gdLst>
                  <a:gd name="T0" fmla="*/ 250 w 122"/>
                  <a:gd name="T1" fmla="*/ 172 h 91"/>
                  <a:gd name="T2" fmla="*/ 198 w 122"/>
                  <a:gd name="T3" fmla="*/ 137 h 91"/>
                  <a:gd name="T4" fmla="*/ 137 w 122"/>
                  <a:gd name="T5" fmla="*/ 120 h 91"/>
                  <a:gd name="T6" fmla="*/ 104 w 122"/>
                  <a:gd name="T7" fmla="*/ 80 h 91"/>
                  <a:gd name="T8" fmla="*/ 109 w 122"/>
                  <a:gd name="T9" fmla="*/ 132 h 91"/>
                  <a:gd name="T10" fmla="*/ 47 w 122"/>
                  <a:gd name="T11" fmla="*/ 85 h 91"/>
                  <a:gd name="T12" fmla="*/ 33 w 122"/>
                  <a:gd name="T13" fmla="*/ 64 h 91"/>
                  <a:gd name="T14" fmla="*/ 21 w 122"/>
                  <a:gd name="T15" fmla="*/ 76 h 91"/>
                  <a:gd name="T16" fmla="*/ 5 w 122"/>
                  <a:gd name="T17" fmla="*/ 52 h 91"/>
                  <a:gd name="T18" fmla="*/ 17 w 122"/>
                  <a:gd name="T19" fmla="*/ 35 h 91"/>
                  <a:gd name="T20" fmla="*/ 31 w 122"/>
                  <a:gd name="T21" fmla="*/ 40 h 91"/>
                  <a:gd name="T22" fmla="*/ 28 w 122"/>
                  <a:gd name="T23" fmla="*/ 2 h 91"/>
                  <a:gd name="T24" fmla="*/ 35 w 122"/>
                  <a:gd name="T25" fmla="*/ 9 h 91"/>
                  <a:gd name="T26" fmla="*/ 57 w 122"/>
                  <a:gd name="T27" fmla="*/ 45 h 91"/>
                  <a:gd name="T28" fmla="*/ 85 w 122"/>
                  <a:gd name="T29" fmla="*/ 14 h 91"/>
                  <a:gd name="T30" fmla="*/ 92 w 122"/>
                  <a:gd name="T31" fmla="*/ 66 h 91"/>
                  <a:gd name="T32" fmla="*/ 102 w 122"/>
                  <a:gd name="T33" fmla="*/ 9 h 91"/>
                  <a:gd name="T34" fmla="*/ 109 w 122"/>
                  <a:gd name="T35" fmla="*/ 12 h 91"/>
                  <a:gd name="T36" fmla="*/ 123 w 122"/>
                  <a:gd name="T37" fmla="*/ 38 h 91"/>
                  <a:gd name="T38" fmla="*/ 144 w 122"/>
                  <a:gd name="T39" fmla="*/ 28 h 91"/>
                  <a:gd name="T40" fmla="*/ 146 w 122"/>
                  <a:gd name="T41" fmla="*/ 47 h 91"/>
                  <a:gd name="T42" fmla="*/ 163 w 122"/>
                  <a:gd name="T43" fmla="*/ 90 h 91"/>
                  <a:gd name="T44" fmla="*/ 170 w 122"/>
                  <a:gd name="T45" fmla="*/ 35 h 91"/>
                  <a:gd name="T46" fmla="*/ 189 w 122"/>
                  <a:gd name="T47" fmla="*/ 64 h 91"/>
                  <a:gd name="T48" fmla="*/ 203 w 122"/>
                  <a:gd name="T49" fmla="*/ 26 h 91"/>
                  <a:gd name="T50" fmla="*/ 215 w 122"/>
                  <a:gd name="T51" fmla="*/ 33 h 91"/>
                  <a:gd name="T52" fmla="*/ 222 w 122"/>
                  <a:gd name="T53" fmla="*/ 38 h 91"/>
                  <a:gd name="T54" fmla="*/ 227 w 122"/>
                  <a:gd name="T55" fmla="*/ 118 h 91"/>
                  <a:gd name="T56" fmla="*/ 250 w 122"/>
                  <a:gd name="T57" fmla="*/ 50 h 91"/>
                  <a:gd name="T58" fmla="*/ 262 w 122"/>
                  <a:gd name="T59" fmla="*/ 61 h 91"/>
                  <a:gd name="T60" fmla="*/ 269 w 122"/>
                  <a:gd name="T61" fmla="*/ 83 h 91"/>
                  <a:gd name="T62" fmla="*/ 276 w 122"/>
                  <a:gd name="T63" fmla="*/ 99 h 91"/>
                  <a:gd name="T64" fmla="*/ 269 w 122"/>
                  <a:gd name="T65" fmla="*/ 154 h 91"/>
                  <a:gd name="T66" fmla="*/ 283 w 122"/>
                  <a:gd name="T67" fmla="*/ 208 h 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2"/>
                  <a:gd name="T103" fmla="*/ 0 h 91"/>
                  <a:gd name="T104" fmla="*/ 122 w 122"/>
                  <a:gd name="T105" fmla="*/ 91 h 9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2" h="91">
                    <a:moveTo>
                      <a:pt x="120" y="88"/>
                    </a:moveTo>
                    <a:cubicBezTo>
                      <a:pt x="117" y="83"/>
                      <a:pt x="115" y="74"/>
                      <a:pt x="106" y="73"/>
                    </a:cubicBezTo>
                    <a:cubicBezTo>
                      <a:pt x="103" y="72"/>
                      <a:pt x="105" y="65"/>
                      <a:pt x="99" y="65"/>
                    </a:cubicBezTo>
                    <a:cubicBezTo>
                      <a:pt x="90" y="66"/>
                      <a:pt x="94" y="59"/>
                      <a:pt x="84" y="58"/>
                    </a:cubicBezTo>
                    <a:cubicBezTo>
                      <a:pt x="82" y="58"/>
                      <a:pt x="74" y="48"/>
                      <a:pt x="76" y="54"/>
                    </a:cubicBezTo>
                    <a:cubicBezTo>
                      <a:pt x="78" y="60"/>
                      <a:pt x="66" y="57"/>
                      <a:pt x="58" y="51"/>
                    </a:cubicBezTo>
                    <a:cubicBezTo>
                      <a:pt x="55" y="48"/>
                      <a:pt x="48" y="37"/>
                      <a:pt x="47" y="36"/>
                    </a:cubicBezTo>
                    <a:cubicBezTo>
                      <a:pt x="46" y="32"/>
                      <a:pt x="43" y="29"/>
                      <a:pt x="44" y="34"/>
                    </a:cubicBezTo>
                    <a:cubicBezTo>
                      <a:pt x="44" y="38"/>
                      <a:pt x="46" y="46"/>
                      <a:pt x="50" y="49"/>
                    </a:cubicBezTo>
                    <a:cubicBezTo>
                      <a:pt x="55" y="53"/>
                      <a:pt x="51" y="55"/>
                      <a:pt x="46" y="56"/>
                    </a:cubicBezTo>
                    <a:cubicBezTo>
                      <a:pt x="42" y="56"/>
                      <a:pt x="39" y="56"/>
                      <a:pt x="32" y="51"/>
                    </a:cubicBezTo>
                    <a:cubicBezTo>
                      <a:pt x="26" y="46"/>
                      <a:pt x="21" y="46"/>
                      <a:pt x="20" y="36"/>
                    </a:cubicBezTo>
                    <a:cubicBezTo>
                      <a:pt x="18" y="25"/>
                      <a:pt x="17" y="31"/>
                      <a:pt x="15" y="18"/>
                    </a:cubicBezTo>
                    <a:cubicBezTo>
                      <a:pt x="14" y="16"/>
                      <a:pt x="12" y="19"/>
                      <a:pt x="14" y="27"/>
                    </a:cubicBezTo>
                    <a:cubicBezTo>
                      <a:pt x="15" y="31"/>
                      <a:pt x="15" y="36"/>
                      <a:pt x="16" y="38"/>
                    </a:cubicBezTo>
                    <a:cubicBezTo>
                      <a:pt x="19" y="44"/>
                      <a:pt x="9" y="37"/>
                      <a:pt x="9" y="32"/>
                    </a:cubicBezTo>
                    <a:cubicBezTo>
                      <a:pt x="7" y="26"/>
                      <a:pt x="2" y="28"/>
                      <a:pt x="0" y="26"/>
                    </a:cubicBezTo>
                    <a:cubicBezTo>
                      <a:pt x="2" y="25"/>
                      <a:pt x="2" y="24"/>
                      <a:pt x="2" y="22"/>
                    </a:cubicBezTo>
                    <a:cubicBezTo>
                      <a:pt x="4" y="22"/>
                      <a:pt x="7" y="25"/>
                      <a:pt x="10" y="28"/>
                    </a:cubicBezTo>
                    <a:cubicBezTo>
                      <a:pt x="12" y="30"/>
                      <a:pt x="4" y="17"/>
                      <a:pt x="7" y="15"/>
                    </a:cubicBezTo>
                    <a:cubicBezTo>
                      <a:pt x="11" y="16"/>
                      <a:pt x="10" y="12"/>
                      <a:pt x="10" y="11"/>
                    </a:cubicBezTo>
                    <a:cubicBezTo>
                      <a:pt x="7" y="7"/>
                      <a:pt x="13" y="11"/>
                      <a:pt x="13" y="17"/>
                    </a:cubicBezTo>
                    <a:cubicBezTo>
                      <a:pt x="15" y="14"/>
                      <a:pt x="14" y="8"/>
                      <a:pt x="9" y="2"/>
                    </a:cubicBezTo>
                    <a:cubicBezTo>
                      <a:pt x="11" y="2"/>
                      <a:pt x="11" y="2"/>
                      <a:pt x="12" y="1"/>
                    </a:cubicBezTo>
                    <a:cubicBezTo>
                      <a:pt x="15" y="0"/>
                      <a:pt x="12" y="10"/>
                      <a:pt x="15" y="12"/>
                    </a:cubicBezTo>
                    <a:cubicBezTo>
                      <a:pt x="17" y="13"/>
                      <a:pt x="14" y="1"/>
                      <a:pt x="15" y="4"/>
                    </a:cubicBezTo>
                    <a:cubicBezTo>
                      <a:pt x="16" y="6"/>
                      <a:pt x="22" y="5"/>
                      <a:pt x="21" y="0"/>
                    </a:cubicBezTo>
                    <a:cubicBezTo>
                      <a:pt x="24" y="2"/>
                      <a:pt x="20" y="13"/>
                      <a:pt x="24" y="19"/>
                    </a:cubicBezTo>
                    <a:cubicBezTo>
                      <a:pt x="25" y="21"/>
                      <a:pt x="23" y="4"/>
                      <a:pt x="27" y="0"/>
                    </a:cubicBezTo>
                    <a:cubicBezTo>
                      <a:pt x="26" y="4"/>
                      <a:pt x="33" y="9"/>
                      <a:pt x="36" y="6"/>
                    </a:cubicBezTo>
                    <a:cubicBezTo>
                      <a:pt x="38" y="5"/>
                      <a:pt x="34" y="21"/>
                      <a:pt x="38" y="29"/>
                    </a:cubicBezTo>
                    <a:cubicBezTo>
                      <a:pt x="40" y="35"/>
                      <a:pt x="39" y="31"/>
                      <a:pt x="39" y="28"/>
                    </a:cubicBezTo>
                    <a:cubicBezTo>
                      <a:pt x="37" y="22"/>
                      <a:pt x="37" y="11"/>
                      <a:pt x="40" y="3"/>
                    </a:cubicBezTo>
                    <a:cubicBezTo>
                      <a:pt x="40" y="4"/>
                      <a:pt x="42" y="6"/>
                      <a:pt x="43" y="4"/>
                    </a:cubicBezTo>
                    <a:cubicBezTo>
                      <a:pt x="43" y="7"/>
                      <a:pt x="40" y="19"/>
                      <a:pt x="44" y="22"/>
                    </a:cubicBezTo>
                    <a:cubicBezTo>
                      <a:pt x="43" y="12"/>
                      <a:pt x="45" y="7"/>
                      <a:pt x="46" y="5"/>
                    </a:cubicBezTo>
                    <a:cubicBezTo>
                      <a:pt x="46" y="6"/>
                      <a:pt x="49" y="10"/>
                      <a:pt x="51" y="8"/>
                    </a:cubicBezTo>
                    <a:cubicBezTo>
                      <a:pt x="52" y="10"/>
                      <a:pt x="50" y="14"/>
                      <a:pt x="52" y="16"/>
                    </a:cubicBezTo>
                    <a:cubicBezTo>
                      <a:pt x="54" y="19"/>
                      <a:pt x="52" y="5"/>
                      <a:pt x="57" y="9"/>
                    </a:cubicBezTo>
                    <a:cubicBezTo>
                      <a:pt x="57" y="9"/>
                      <a:pt x="59" y="12"/>
                      <a:pt x="61" y="12"/>
                    </a:cubicBezTo>
                    <a:cubicBezTo>
                      <a:pt x="62" y="12"/>
                      <a:pt x="63" y="9"/>
                      <a:pt x="62" y="12"/>
                    </a:cubicBezTo>
                    <a:cubicBezTo>
                      <a:pt x="58" y="24"/>
                      <a:pt x="61" y="22"/>
                      <a:pt x="62" y="20"/>
                    </a:cubicBezTo>
                    <a:cubicBezTo>
                      <a:pt x="65" y="15"/>
                      <a:pt x="65" y="26"/>
                      <a:pt x="65" y="26"/>
                    </a:cubicBezTo>
                    <a:cubicBezTo>
                      <a:pt x="64" y="34"/>
                      <a:pt x="69" y="41"/>
                      <a:pt x="69" y="38"/>
                    </a:cubicBezTo>
                    <a:cubicBezTo>
                      <a:pt x="70" y="32"/>
                      <a:pt x="68" y="25"/>
                      <a:pt x="70" y="15"/>
                    </a:cubicBezTo>
                    <a:cubicBezTo>
                      <a:pt x="70" y="14"/>
                      <a:pt x="71" y="15"/>
                      <a:pt x="72" y="15"/>
                    </a:cubicBezTo>
                    <a:cubicBezTo>
                      <a:pt x="74" y="16"/>
                      <a:pt x="76" y="16"/>
                      <a:pt x="75" y="14"/>
                    </a:cubicBezTo>
                    <a:cubicBezTo>
                      <a:pt x="77" y="15"/>
                      <a:pt x="76" y="21"/>
                      <a:pt x="80" y="27"/>
                    </a:cubicBezTo>
                    <a:cubicBezTo>
                      <a:pt x="87" y="38"/>
                      <a:pt x="87" y="47"/>
                      <a:pt x="86" y="55"/>
                    </a:cubicBezTo>
                    <a:cubicBezTo>
                      <a:pt x="92" y="42"/>
                      <a:pt x="81" y="36"/>
                      <a:pt x="86" y="11"/>
                    </a:cubicBezTo>
                    <a:cubicBezTo>
                      <a:pt x="86" y="9"/>
                      <a:pt x="87" y="12"/>
                      <a:pt x="88" y="13"/>
                    </a:cubicBezTo>
                    <a:cubicBezTo>
                      <a:pt x="90" y="14"/>
                      <a:pt x="91" y="13"/>
                      <a:pt x="91" y="14"/>
                    </a:cubicBezTo>
                    <a:cubicBezTo>
                      <a:pt x="88" y="30"/>
                      <a:pt x="91" y="37"/>
                      <a:pt x="91" y="33"/>
                    </a:cubicBezTo>
                    <a:cubicBezTo>
                      <a:pt x="91" y="13"/>
                      <a:pt x="95" y="15"/>
                      <a:pt x="94" y="16"/>
                    </a:cubicBezTo>
                    <a:cubicBezTo>
                      <a:pt x="92" y="18"/>
                      <a:pt x="96" y="24"/>
                      <a:pt x="100" y="20"/>
                    </a:cubicBezTo>
                    <a:cubicBezTo>
                      <a:pt x="103" y="18"/>
                      <a:pt x="95" y="36"/>
                      <a:pt x="96" y="50"/>
                    </a:cubicBezTo>
                    <a:cubicBezTo>
                      <a:pt x="97" y="55"/>
                      <a:pt x="96" y="43"/>
                      <a:pt x="99" y="34"/>
                    </a:cubicBezTo>
                    <a:cubicBezTo>
                      <a:pt x="101" y="28"/>
                      <a:pt x="103" y="22"/>
                      <a:pt x="106" y="21"/>
                    </a:cubicBezTo>
                    <a:cubicBezTo>
                      <a:pt x="107" y="21"/>
                      <a:pt x="109" y="22"/>
                      <a:pt x="108" y="25"/>
                    </a:cubicBezTo>
                    <a:cubicBezTo>
                      <a:pt x="108" y="27"/>
                      <a:pt x="110" y="27"/>
                      <a:pt x="111" y="26"/>
                    </a:cubicBezTo>
                    <a:cubicBezTo>
                      <a:pt x="111" y="31"/>
                      <a:pt x="99" y="40"/>
                      <a:pt x="101" y="46"/>
                    </a:cubicBezTo>
                    <a:cubicBezTo>
                      <a:pt x="102" y="49"/>
                      <a:pt x="107" y="34"/>
                      <a:pt x="114" y="35"/>
                    </a:cubicBezTo>
                    <a:cubicBezTo>
                      <a:pt x="117" y="35"/>
                      <a:pt x="110" y="38"/>
                      <a:pt x="113" y="41"/>
                    </a:cubicBezTo>
                    <a:cubicBezTo>
                      <a:pt x="114" y="42"/>
                      <a:pt x="115" y="44"/>
                      <a:pt x="117" y="42"/>
                    </a:cubicBezTo>
                    <a:cubicBezTo>
                      <a:pt x="119" y="40"/>
                      <a:pt x="119" y="45"/>
                      <a:pt x="115" y="52"/>
                    </a:cubicBezTo>
                    <a:cubicBezTo>
                      <a:pt x="112" y="56"/>
                      <a:pt x="110" y="58"/>
                      <a:pt x="114" y="65"/>
                    </a:cubicBezTo>
                    <a:cubicBezTo>
                      <a:pt x="116" y="69"/>
                      <a:pt x="116" y="68"/>
                      <a:pt x="117" y="72"/>
                    </a:cubicBezTo>
                    <a:cubicBezTo>
                      <a:pt x="117" y="74"/>
                      <a:pt x="122" y="91"/>
                      <a:pt x="120" y="88"/>
                    </a:cubicBezTo>
                    <a:close/>
                  </a:path>
                </a:pathLst>
              </a:custGeom>
              <a:solidFill>
                <a:srgbClr val="FAD0D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72" name="Freeform 586"/>
              <p:cNvSpPr>
                <a:spLocks/>
              </p:cNvSpPr>
              <p:nvPr/>
            </p:nvSpPr>
            <p:spPr bwMode="auto">
              <a:xfrm>
                <a:off x="2902" y="1278"/>
                <a:ext cx="78" cy="128"/>
              </a:xfrm>
              <a:custGeom>
                <a:avLst/>
                <a:gdLst>
                  <a:gd name="T0" fmla="*/ 45 w 33"/>
                  <a:gd name="T1" fmla="*/ 24 h 54"/>
                  <a:gd name="T2" fmla="*/ 57 w 33"/>
                  <a:gd name="T3" fmla="*/ 85 h 54"/>
                  <a:gd name="T4" fmla="*/ 57 w 33"/>
                  <a:gd name="T5" fmla="*/ 66 h 54"/>
                  <a:gd name="T6" fmla="*/ 66 w 33"/>
                  <a:gd name="T7" fmla="*/ 92 h 54"/>
                  <a:gd name="T8" fmla="*/ 69 w 33"/>
                  <a:gd name="T9" fmla="*/ 126 h 54"/>
                  <a:gd name="T10" fmla="*/ 43 w 33"/>
                  <a:gd name="T11" fmla="*/ 114 h 54"/>
                  <a:gd name="T12" fmla="*/ 26 w 33"/>
                  <a:gd name="T13" fmla="*/ 102 h 54"/>
                  <a:gd name="T14" fmla="*/ 12 w 33"/>
                  <a:gd name="T15" fmla="*/ 66 h 54"/>
                  <a:gd name="T16" fmla="*/ 0 w 33"/>
                  <a:gd name="T17" fmla="*/ 14 h 54"/>
                  <a:gd name="T18" fmla="*/ 9 w 33"/>
                  <a:gd name="T19" fmla="*/ 9 h 54"/>
                  <a:gd name="T20" fmla="*/ 21 w 33"/>
                  <a:gd name="T21" fmla="*/ 52 h 54"/>
                  <a:gd name="T22" fmla="*/ 21 w 33"/>
                  <a:gd name="T23" fmla="*/ 21 h 54"/>
                  <a:gd name="T24" fmla="*/ 26 w 33"/>
                  <a:gd name="T25" fmla="*/ 5 h 54"/>
                  <a:gd name="T26" fmla="*/ 45 w 33"/>
                  <a:gd name="T27" fmla="*/ 24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54"/>
                  <a:gd name="T44" fmla="*/ 33 w 33"/>
                  <a:gd name="T45" fmla="*/ 54 h 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54">
                    <a:moveTo>
                      <a:pt x="19" y="10"/>
                    </a:moveTo>
                    <a:cubicBezTo>
                      <a:pt x="17" y="22"/>
                      <a:pt x="18" y="31"/>
                      <a:pt x="24" y="36"/>
                    </a:cubicBezTo>
                    <a:cubicBezTo>
                      <a:pt x="25" y="37"/>
                      <a:pt x="24" y="30"/>
                      <a:pt x="24" y="28"/>
                    </a:cubicBezTo>
                    <a:cubicBezTo>
                      <a:pt x="26" y="29"/>
                      <a:pt x="28" y="37"/>
                      <a:pt x="28" y="39"/>
                    </a:cubicBezTo>
                    <a:cubicBezTo>
                      <a:pt x="28" y="41"/>
                      <a:pt x="33" y="52"/>
                      <a:pt x="29" y="53"/>
                    </a:cubicBezTo>
                    <a:cubicBezTo>
                      <a:pt x="26" y="54"/>
                      <a:pt x="24" y="43"/>
                      <a:pt x="18" y="48"/>
                    </a:cubicBezTo>
                    <a:cubicBezTo>
                      <a:pt x="17" y="49"/>
                      <a:pt x="17" y="43"/>
                      <a:pt x="11" y="43"/>
                    </a:cubicBezTo>
                    <a:cubicBezTo>
                      <a:pt x="8" y="44"/>
                      <a:pt x="6" y="30"/>
                      <a:pt x="5" y="28"/>
                    </a:cubicBezTo>
                    <a:cubicBezTo>
                      <a:pt x="4" y="27"/>
                      <a:pt x="2" y="13"/>
                      <a:pt x="0" y="6"/>
                    </a:cubicBezTo>
                    <a:cubicBezTo>
                      <a:pt x="0" y="4"/>
                      <a:pt x="3" y="5"/>
                      <a:pt x="4" y="4"/>
                    </a:cubicBezTo>
                    <a:cubicBezTo>
                      <a:pt x="8" y="1"/>
                      <a:pt x="1" y="18"/>
                      <a:pt x="9" y="22"/>
                    </a:cubicBezTo>
                    <a:cubicBezTo>
                      <a:pt x="11" y="23"/>
                      <a:pt x="9" y="15"/>
                      <a:pt x="9" y="9"/>
                    </a:cubicBezTo>
                    <a:cubicBezTo>
                      <a:pt x="9" y="4"/>
                      <a:pt x="10" y="0"/>
                      <a:pt x="11" y="2"/>
                    </a:cubicBezTo>
                    <a:cubicBezTo>
                      <a:pt x="14" y="8"/>
                      <a:pt x="20" y="7"/>
                      <a:pt x="19" y="10"/>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73" name="Freeform 587"/>
              <p:cNvSpPr>
                <a:spLocks/>
              </p:cNvSpPr>
              <p:nvPr/>
            </p:nvSpPr>
            <p:spPr bwMode="auto">
              <a:xfrm>
                <a:off x="2876" y="1304"/>
                <a:ext cx="24" cy="45"/>
              </a:xfrm>
              <a:custGeom>
                <a:avLst/>
                <a:gdLst>
                  <a:gd name="T0" fmla="*/ 12 w 10"/>
                  <a:gd name="T1" fmla="*/ 2 h 19"/>
                  <a:gd name="T2" fmla="*/ 5 w 10"/>
                  <a:gd name="T3" fmla="*/ 7 h 19"/>
                  <a:gd name="T4" fmla="*/ 7 w 10"/>
                  <a:gd name="T5" fmla="*/ 21 h 19"/>
                  <a:gd name="T6" fmla="*/ 22 w 10"/>
                  <a:gd name="T7" fmla="*/ 45 h 19"/>
                  <a:gd name="T8" fmla="*/ 17 w 10"/>
                  <a:gd name="T9" fmla="*/ 26 h 19"/>
                  <a:gd name="T10" fmla="*/ 12 w 10"/>
                  <a:gd name="T11" fmla="*/ 2 h 19"/>
                  <a:gd name="T12" fmla="*/ 0 60000 65536"/>
                  <a:gd name="T13" fmla="*/ 0 60000 65536"/>
                  <a:gd name="T14" fmla="*/ 0 60000 65536"/>
                  <a:gd name="T15" fmla="*/ 0 60000 65536"/>
                  <a:gd name="T16" fmla="*/ 0 60000 65536"/>
                  <a:gd name="T17" fmla="*/ 0 60000 65536"/>
                  <a:gd name="T18" fmla="*/ 0 w 10"/>
                  <a:gd name="T19" fmla="*/ 0 h 19"/>
                  <a:gd name="T20" fmla="*/ 10 w 10"/>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0" h="19">
                    <a:moveTo>
                      <a:pt x="5" y="1"/>
                    </a:moveTo>
                    <a:cubicBezTo>
                      <a:pt x="5" y="3"/>
                      <a:pt x="4" y="4"/>
                      <a:pt x="2" y="3"/>
                    </a:cubicBezTo>
                    <a:cubicBezTo>
                      <a:pt x="0" y="3"/>
                      <a:pt x="3" y="8"/>
                      <a:pt x="3" y="9"/>
                    </a:cubicBezTo>
                    <a:cubicBezTo>
                      <a:pt x="5" y="17"/>
                      <a:pt x="8" y="13"/>
                      <a:pt x="9" y="19"/>
                    </a:cubicBezTo>
                    <a:cubicBezTo>
                      <a:pt x="10" y="16"/>
                      <a:pt x="7" y="12"/>
                      <a:pt x="7" y="11"/>
                    </a:cubicBezTo>
                    <a:cubicBezTo>
                      <a:pt x="8" y="2"/>
                      <a:pt x="6" y="0"/>
                      <a:pt x="5" y="1"/>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74" name="Freeform 588"/>
              <p:cNvSpPr>
                <a:spLocks/>
              </p:cNvSpPr>
              <p:nvPr/>
            </p:nvSpPr>
            <p:spPr bwMode="auto">
              <a:xfrm>
                <a:off x="2867" y="1328"/>
                <a:ext cx="24" cy="26"/>
              </a:xfrm>
              <a:custGeom>
                <a:avLst/>
                <a:gdLst>
                  <a:gd name="T0" fmla="*/ 2 w 10"/>
                  <a:gd name="T1" fmla="*/ 2 h 11"/>
                  <a:gd name="T2" fmla="*/ 19 w 10"/>
                  <a:gd name="T3" fmla="*/ 26 h 11"/>
                  <a:gd name="T4" fmla="*/ 5 w 10"/>
                  <a:gd name="T5" fmla="*/ 12 h 11"/>
                  <a:gd name="T6" fmla="*/ 2 w 10"/>
                  <a:gd name="T7" fmla="*/ 9 h 11"/>
                  <a:gd name="T8" fmla="*/ 2 w 10"/>
                  <a:gd name="T9" fmla="*/ 2 h 11"/>
                  <a:gd name="T10" fmla="*/ 0 60000 65536"/>
                  <a:gd name="T11" fmla="*/ 0 60000 65536"/>
                  <a:gd name="T12" fmla="*/ 0 60000 65536"/>
                  <a:gd name="T13" fmla="*/ 0 60000 65536"/>
                  <a:gd name="T14" fmla="*/ 0 60000 65536"/>
                  <a:gd name="T15" fmla="*/ 0 w 10"/>
                  <a:gd name="T16" fmla="*/ 0 h 11"/>
                  <a:gd name="T17" fmla="*/ 10 w 10"/>
                  <a:gd name="T18" fmla="*/ 11 h 11"/>
                </a:gdLst>
                <a:ahLst/>
                <a:cxnLst>
                  <a:cxn ang="T10">
                    <a:pos x="T0" y="T1"/>
                  </a:cxn>
                  <a:cxn ang="T11">
                    <a:pos x="T2" y="T3"/>
                  </a:cxn>
                  <a:cxn ang="T12">
                    <a:pos x="T4" y="T5"/>
                  </a:cxn>
                  <a:cxn ang="T13">
                    <a:pos x="T6" y="T7"/>
                  </a:cxn>
                  <a:cxn ang="T14">
                    <a:pos x="T8" y="T9"/>
                  </a:cxn>
                </a:cxnLst>
                <a:rect l="T15" t="T16" r="T17" b="T18"/>
                <a:pathLst>
                  <a:path w="10" h="11">
                    <a:moveTo>
                      <a:pt x="1" y="1"/>
                    </a:moveTo>
                    <a:cubicBezTo>
                      <a:pt x="2" y="1"/>
                      <a:pt x="10" y="5"/>
                      <a:pt x="8" y="11"/>
                    </a:cubicBezTo>
                    <a:cubicBezTo>
                      <a:pt x="8" y="8"/>
                      <a:pt x="6" y="5"/>
                      <a:pt x="2" y="5"/>
                    </a:cubicBezTo>
                    <a:cubicBezTo>
                      <a:pt x="1" y="4"/>
                      <a:pt x="0" y="4"/>
                      <a:pt x="1" y="4"/>
                    </a:cubicBezTo>
                    <a:cubicBezTo>
                      <a:pt x="3" y="3"/>
                      <a:pt x="1" y="0"/>
                      <a:pt x="1" y="1"/>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75" name="Freeform 589"/>
              <p:cNvSpPr>
                <a:spLocks/>
              </p:cNvSpPr>
              <p:nvPr/>
            </p:nvSpPr>
            <p:spPr bwMode="auto">
              <a:xfrm>
                <a:off x="2964" y="1290"/>
                <a:ext cx="101" cy="121"/>
              </a:xfrm>
              <a:custGeom>
                <a:avLst/>
                <a:gdLst>
                  <a:gd name="T0" fmla="*/ 42 w 43"/>
                  <a:gd name="T1" fmla="*/ 14 h 51"/>
                  <a:gd name="T2" fmla="*/ 28 w 43"/>
                  <a:gd name="T3" fmla="*/ 21 h 51"/>
                  <a:gd name="T4" fmla="*/ 19 w 43"/>
                  <a:gd name="T5" fmla="*/ 12 h 51"/>
                  <a:gd name="T6" fmla="*/ 9 w 43"/>
                  <a:gd name="T7" fmla="*/ 5 h 51"/>
                  <a:gd name="T8" fmla="*/ 7 w 43"/>
                  <a:gd name="T9" fmla="*/ 33 h 51"/>
                  <a:gd name="T10" fmla="*/ 0 w 43"/>
                  <a:gd name="T11" fmla="*/ 38 h 51"/>
                  <a:gd name="T12" fmla="*/ 16 w 43"/>
                  <a:gd name="T13" fmla="*/ 69 h 51"/>
                  <a:gd name="T14" fmla="*/ 47 w 43"/>
                  <a:gd name="T15" fmla="*/ 100 h 51"/>
                  <a:gd name="T16" fmla="*/ 68 w 43"/>
                  <a:gd name="T17" fmla="*/ 109 h 51"/>
                  <a:gd name="T18" fmla="*/ 82 w 43"/>
                  <a:gd name="T19" fmla="*/ 104 h 51"/>
                  <a:gd name="T20" fmla="*/ 101 w 43"/>
                  <a:gd name="T21" fmla="*/ 114 h 51"/>
                  <a:gd name="T22" fmla="*/ 94 w 43"/>
                  <a:gd name="T23" fmla="*/ 71 h 51"/>
                  <a:gd name="T24" fmla="*/ 80 w 43"/>
                  <a:gd name="T25" fmla="*/ 28 h 51"/>
                  <a:gd name="T26" fmla="*/ 73 w 43"/>
                  <a:gd name="T27" fmla="*/ 26 h 51"/>
                  <a:gd name="T28" fmla="*/ 66 w 43"/>
                  <a:gd name="T29" fmla="*/ 28 h 51"/>
                  <a:gd name="T30" fmla="*/ 68 w 43"/>
                  <a:gd name="T31" fmla="*/ 83 h 51"/>
                  <a:gd name="T32" fmla="*/ 52 w 43"/>
                  <a:gd name="T33" fmla="*/ 55 h 51"/>
                  <a:gd name="T34" fmla="*/ 42 w 43"/>
                  <a:gd name="T35" fmla="*/ 40 h 51"/>
                  <a:gd name="T36" fmla="*/ 42 w 43"/>
                  <a:gd name="T37" fmla="*/ 14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3"/>
                  <a:gd name="T58" fmla="*/ 0 h 51"/>
                  <a:gd name="T59" fmla="*/ 43 w 43"/>
                  <a:gd name="T60" fmla="*/ 51 h 5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3" h="51">
                    <a:moveTo>
                      <a:pt x="18" y="6"/>
                    </a:moveTo>
                    <a:cubicBezTo>
                      <a:pt x="15" y="7"/>
                      <a:pt x="12" y="1"/>
                      <a:pt x="12" y="9"/>
                    </a:cubicBezTo>
                    <a:cubicBezTo>
                      <a:pt x="12" y="15"/>
                      <a:pt x="7" y="16"/>
                      <a:pt x="8" y="5"/>
                    </a:cubicBezTo>
                    <a:cubicBezTo>
                      <a:pt x="9" y="2"/>
                      <a:pt x="7" y="5"/>
                      <a:pt x="4" y="2"/>
                    </a:cubicBezTo>
                    <a:cubicBezTo>
                      <a:pt x="3" y="0"/>
                      <a:pt x="3" y="10"/>
                      <a:pt x="3" y="14"/>
                    </a:cubicBezTo>
                    <a:cubicBezTo>
                      <a:pt x="3" y="16"/>
                      <a:pt x="3" y="19"/>
                      <a:pt x="0" y="16"/>
                    </a:cubicBezTo>
                    <a:cubicBezTo>
                      <a:pt x="1" y="22"/>
                      <a:pt x="4" y="20"/>
                      <a:pt x="7" y="29"/>
                    </a:cubicBezTo>
                    <a:cubicBezTo>
                      <a:pt x="8" y="34"/>
                      <a:pt x="16" y="39"/>
                      <a:pt x="20" y="42"/>
                    </a:cubicBezTo>
                    <a:cubicBezTo>
                      <a:pt x="22" y="43"/>
                      <a:pt x="28" y="50"/>
                      <a:pt x="29" y="46"/>
                    </a:cubicBezTo>
                    <a:cubicBezTo>
                      <a:pt x="29" y="43"/>
                      <a:pt x="29" y="38"/>
                      <a:pt x="35" y="44"/>
                    </a:cubicBezTo>
                    <a:cubicBezTo>
                      <a:pt x="36" y="45"/>
                      <a:pt x="42" y="51"/>
                      <a:pt x="43" y="48"/>
                    </a:cubicBezTo>
                    <a:cubicBezTo>
                      <a:pt x="43" y="42"/>
                      <a:pt x="43" y="34"/>
                      <a:pt x="40" y="30"/>
                    </a:cubicBezTo>
                    <a:cubicBezTo>
                      <a:pt x="32" y="21"/>
                      <a:pt x="35" y="15"/>
                      <a:pt x="34" y="12"/>
                    </a:cubicBezTo>
                    <a:cubicBezTo>
                      <a:pt x="33" y="9"/>
                      <a:pt x="33" y="11"/>
                      <a:pt x="31" y="11"/>
                    </a:cubicBezTo>
                    <a:cubicBezTo>
                      <a:pt x="30" y="11"/>
                      <a:pt x="29" y="10"/>
                      <a:pt x="28" y="12"/>
                    </a:cubicBezTo>
                    <a:cubicBezTo>
                      <a:pt x="26" y="26"/>
                      <a:pt x="34" y="35"/>
                      <a:pt x="29" y="35"/>
                    </a:cubicBezTo>
                    <a:cubicBezTo>
                      <a:pt x="24" y="35"/>
                      <a:pt x="22" y="27"/>
                      <a:pt x="22" y="23"/>
                    </a:cubicBezTo>
                    <a:cubicBezTo>
                      <a:pt x="22" y="9"/>
                      <a:pt x="20" y="22"/>
                      <a:pt x="18" y="17"/>
                    </a:cubicBezTo>
                    <a:cubicBezTo>
                      <a:pt x="15" y="9"/>
                      <a:pt x="21" y="6"/>
                      <a:pt x="18" y="6"/>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76" name="Freeform 590"/>
              <p:cNvSpPr>
                <a:spLocks/>
              </p:cNvSpPr>
              <p:nvPr/>
            </p:nvSpPr>
            <p:spPr bwMode="auto">
              <a:xfrm>
                <a:off x="3065" y="1304"/>
                <a:ext cx="76" cy="163"/>
              </a:xfrm>
              <a:custGeom>
                <a:avLst/>
                <a:gdLst>
                  <a:gd name="T0" fmla="*/ 33 w 32"/>
                  <a:gd name="T1" fmla="*/ 28 h 69"/>
                  <a:gd name="T2" fmla="*/ 21 w 32"/>
                  <a:gd name="T3" fmla="*/ 19 h 69"/>
                  <a:gd name="T4" fmla="*/ 17 w 32"/>
                  <a:gd name="T5" fmla="*/ 61 h 69"/>
                  <a:gd name="T6" fmla="*/ 10 w 32"/>
                  <a:gd name="T7" fmla="*/ 45 h 69"/>
                  <a:gd name="T8" fmla="*/ 10 w 32"/>
                  <a:gd name="T9" fmla="*/ 14 h 69"/>
                  <a:gd name="T10" fmla="*/ 5 w 32"/>
                  <a:gd name="T11" fmla="*/ 5 h 69"/>
                  <a:gd name="T12" fmla="*/ 0 w 32"/>
                  <a:gd name="T13" fmla="*/ 7 h 69"/>
                  <a:gd name="T14" fmla="*/ 7 w 32"/>
                  <a:gd name="T15" fmla="*/ 59 h 69"/>
                  <a:gd name="T16" fmla="*/ 10 w 32"/>
                  <a:gd name="T17" fmla="*/ 85 h 69"/>
                  <a:gd name="T18" fmla="*/ 19 w 32"/>
                  <a:gd name="T19" fmla="*/ 113 h 69"/>
                  <a:gd name="T20" fmla="*/ 33 w 32"/>
                  <a:gd name="T21" fmla="*/ 118 h 69"/>
                  <a:gd name="T22" fmla="*/ 47 w 32"/>
                  <a:gd name="T23" fmla="*/ 128 h 69"/>
                  <a:gd name="T24" fmla="*/ 64 w 32"/>
                  <a:gd name="T25" fmla="*/ 144 h 69"/>
                  <a:gd name="T26" fmla="*/ 76 w 32"/>
                  <a:gd name="T27" fmla="*/ 163 h 69"/>
                  <a:gd name="T28" fmla="*/ 62 w 32"/>
                  <a:gd name="T29" fmla="*/ 128 h 69"/>
                  <a:gd name="T30" fmla="*/ 74 w 32"/>
                  <a:gd name="T31" fmla="*/ 83 h 69"/>
                  <a:gd name="T32" fmla="*/ 64 w 32"/>
                  <a:gd name="T33" fmla="*/ 57 h 69"/>
                  <a:gd name="T34" fmla="*/ 40 w 32"/>
                  <a:gd name="T35" fmla="*/ 94 h 69"/>
                  <a:gd name="T36" fmla="*/ 38 w 32"/>
                  <a:gd name="T37" fmla="*/ 61 h 69"/>
                  <a:gd name="T38" fmla="*/ 47 w 32"/>
                  <a:gd name="T39" fmla="*/ 35 h 69"/>
                  <a:gd name="T40" fmla="*/ 31 w 32"/>
                  <a:gd name="T41" fmla="*/ 85 h 69"/>
                  <a:gd name="T42" fmla="*/ 28 w 32"/>
                  <a:gd name="T43" fmla="*/ 99 h 69"/>
                  <a:gd name="T44" fmla="*/ 24 w 32"/>
                  <a:gd name="T45" fmla="*/ 69 h 69"/>
                  <a:gd name="T46" fmla="*/ 33 w 32"/>
                  <a:gd name="T47" fmla="*/ 28 h 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2"/>
                  <a:gd name="T73" fmla="*/ 0 h 69"/>
                  <a:gd name="T74" fmla="*/ 32 w 32"/>
                  <a:gd name="T75" fmla="*/ 69 h 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2" h="69">
                    <a:moveTo>
                      <a:pt x="14" y="12"/>
                    </a:moveTo>
                    <a:cubicBezTo>
                      <a:pt x="15" y="9"/>
                      <a:pt x="10" y="14"/>
                      <a:pt x="9" y="8"/>
                    </a:cubicBezTo>
                    <a:cubicBezTo>
                      <a:pt x="8" y="6"/>
                      <a:pt x="6" y="16"/>
                      <a:pt x="7" y="26"/>
                    </a:cubicBezTo>
                    <a:cubicBezTo>
                      <a:pt x="7" y="29"/>
                      <a:pt x="5" y="24"/>
                      <a:pt x="4" y="19"/>
                    </a:cubicBezTo>
                    <a:cubicBezTo>
                      <a:pt x="4" y="15"/>
                      <a:pt x="3" y="11"/>
                      <a:pt x="4" y="6"/>
                    </a:cubicBezTo>
                    <a:cubicBezTo>
                      <a:pt x="5" y="4"/>
                      <a:pt x="3" y="3"/>
                      <a:pt x="2" y="2"/>
                    </a:cubicBezTo>
                    <a:cubicBezTo>
                      <a:pt x="1" y="0"/>
                      <a:pt x="1" y="0"/>
                      <a:pt x="0" y="3"/>
                    </a:cubicBezTo>
                    <a:cubicBezTo>
                      <a:pt x="0" y="11"/>
                      <a:pt x="1" y="18"/>
                      <a:pt x="3" y="25"/>
                    </a:cubicBezTo>
                    <a:cubicBezTo>
                      <a:pt x="4" y="30"/>
                      <a:pt x="5" y="31"/>
                      <a:pt x="4" y="36"/>
                    </a:cubicBezTo>
                    <a:cubicBezTo>
                      <a:pt x="3" y="41"/>
                      <a:pt x="5" y="45"/>
                      <a:pt x="8" y="48"/>
                    </a:cubicBezTo>
                    <a:cubicBezTo>
                      <a:pt x="9" y="49"/>
                      <a:pt x="12" y="46"/>
                      <a:pt x="14" y="50"/>
                    </a:cubicBezTo>
                    <a:cubicBezTo>
                      <a:pt x="15" y="52"/>
                      <a:pt x="17" y="40"/>
                      <a:pt x="20" y="54"/>
                    </a:cubicBezTo>
                    <a:cubicBezTo>
                      <a:pt x="21" y="58"/>
                      <a:pt x="24" y="56"/>
                      <a:pt x="27" y="61"/>
                    </a:cubicBezTo>
                    <a:cubicBezTo>
                      <a:pt x="27" y="62"/>
                      <a:pt x="32" y="69"/>
                      <a:pt x="32" y="69"/>
                    </a:cubicBezTo>
                    <a:cubicBezTo>
                      <a:pt x="32" y="62"/>
                      <a:pt x="31" y="58"/>
                      <a:pt x="26" y="54"/>
                    </a:cubicBezTo>
                    <a:cubicBezTo>
                      <a:pt x="21" y="49"/>
                      <a:pt x="27" y="41"/>
                      <a:pt x="31" y="35"/>
                    </a:cubicBezTo>
                    <a:cubicBezTo>
                      <a:pt x="32" y="31"/>
                      <a:pt x="24" y="35"/>
                      <a:pt x="27" y="24"/>
                    </a:cubicBezTo>
                    <a:cubicBezTo>
                      <a:pt x="23" y="23"/>
                      <a:pt x="18" y="34"/>
                      <a:pt x="17" y="40"/>
                    </a:cubicBezTo>
                    <a:cubicBezTo>
                      <a:pt x="16" y="46"/>
                      <a:pt x="11" y="36"/>
                      <a:pt x="16" y="26"/>
                    </a:cubicBezTo>
                    <a:cubicBezTo>
                      <a:pt x="17" y="25"/>
                      <a:pt x="24" y="13"/>
                      <a:pt x="20" y="15"/>
                    </a:cubicBezTo>
                    <a:cubicBezTo>
                      <a:pt x="15" y="16"/>
                      <a:pt x="13" y="32"/>
                      <a:pt x="13" y="36"/>
                    </a:cubicBezTo>
                    <a:cubicBezTo>
                      <a:pt x="12" y="37"/>
                      <a:pt x="13" y="40"/>
                      <a:pt x="12" y="42"/>
                    </a:cubicBezTo>
                    <a:cubicBezTo>
                      <a:pt x="8" y="41"/>
                      <a:pt x="10" y="34"/>
                      <a:pt x="10" y="29"/>
                    </a:cubicBezTo>
                    <a:cubicBezTo>
                      <a:pt x="9" y="25"/>
                      <a:pt x="12" y="17"/>
                      <a:pt x="14" y="12"/>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77" name="Freeform 591"/>
              <p:cNvSpPr>
                <a:spLocks/>
              </p:cNvSpPr>
              <p:nvPr/>
            </p:nvSpPr>
            <p:spPr bwMode="auto">
              <a:xfrm>
                <a:off x="2806" y="1342"/>
                <a:ext cx="344" cy="149"/>
              </a:xfrm>
              <a:custGeom>
                <a:avLst/>
                <a:gdLst>
                  <a:gd name="T0" fmla="*/ 54 w 146"/>
                  <a:gd name="T1" fmla="*/ 0 h 63"/>
                  <a:gd name="T2" fmla="*/ 80 w 146"/>
                  <a:gd name="T3" fmla="*/ 19 h 63"/>
                  <a:gd name="T4" fmla="*/ 99 w 146"/>
                  <a:gd name="T5" fmla="*/ 38 h 63"/>
                  <a:gd name="T6" fmla="*/ 97 w 146"/>
                  <a:gd name="T7" fmla="*/ 17 h 63"/>
                  <a:gd name="T8" fmla="*/ 101 w 146"/>
                  <a:gd name="T9" fmla="*/ 17 h 63"/>
                  <a:gd name="T10" fmla="*/ 120 w 146"/>
                  <a:gd name="T11" fmla="*/ 47 h 63"/>
                  <a:gd name="T12" fmla="*/ 170 w 146"/>
                  <a:gd name="T13" fmla="*/ 69 h 63"/>
                  <a:gd name="T14" fmla="*/ 181 w 146"/>
                  <a:gd name="T15" fmla="*/ 47 h 63"/>
                  <a:gd name="T16" fmla="*/ 179 w 146"/>
                  <a:gd name="T17" fmla="*/ 38 h 63"/>
                  <a:gd name="T18" fmla="*/ 210 w 146"/>
                  <a:gd name="T19" fmla="*/ 69 h 63"/>
                  <a:gd name="T20" fmla="*/ 236 w 146"/>
                  <a:gd name="T21" fmla="*/ 76 h 63"/>
                  <a:gd name="T22" fmla="*/ 240 w 146"/>
                  <a:gd name="T23" fmla="*/ 66 h 63"/>
                  <a:gd name="T24" fmla="*/ 245 w 146"/>
                  <a:gd name="T25" fmla="*/ 64 h 63"/>
                  <a:gd name="T26" fmla="*/ 257 w 146"/>
                  <a:gd name="T27" fmla="*/ 76 h 63"/>
                  <a:gd name="T28" fmla="*/ 280 w 146"/>
                  <a:gd name="T29" fmla="*/ 90 h 63"/>
                  <a:gd name="T30" fmla="*/ 304 w 146"/>
                  <a:gd name="T31" fmla="*/ 99 h 63"/>
                  <a:gd name="T32" fmla="*/ 332 w 146"/>
                  <a:gd name="T33" fmla="*/ 125 h 63"/>
                  <a:gd name="T34" fmla="*/ 344 w 146"/>
                  <a:gd name="T35" fmla="*/ 147 h 63"/>
                  <a:gd name="T36" fmla="*/ 302 w 146"/>
                  <a:gd name="T37" fmla="*/ 132 h 63"/>
                  <a:gd name="T38" fmla="*/ 266 w 146"/>
                  <a:gd name="T39" fmla="*/ 128 h 63"/>
                  <a:gd name="T40" fmla="*/ 229 w 146"/>
                  <a:gd name="T41" fmla="*/ 132 h 63"/>
                  <a:gd name="T42" fmla="*/ 212 w 146"/>
                  <a:gd name="T43" fmla="*/ 147 h 63"/>
                  <a:gd name="T44" fmla="*/ 207 w 146"/>
                  <a:gd name="T45" fmla="*/ 123 h 63"/>
                  <a:gd name="T46" fmla="*/ 193 w 146"/>
                  <a:gd name="T47" fmla="*/ 123 h 63"/>
                  <a:gd name="T48" fmla="*/ 160 w 146"/>
                  <a:gd name="T49" fmla="*/ 118 h 63"/>
                  <a:gd name="T50" fmla="*/ 127 w 146"/>
                  <a:gd name="T51" fmla="*/ 121 h 63"/>
                  <a:gd name="T52" fmla="*/ 61 w 146"/>
                  <a:gd name="T53" fmla="*/ 123 h 63"/>
                  <a:gd name="T54" fmla="*/ 66 w 146"/>
                  <a:gd name="T55" fmla="*/ 111 h 63"/>
                  <a:gd name="T56" fmla="*/ 104 w 146"/>
                  <a:gd name="T57" fmla="*/ 95 h 63"/>
                  <a:gd name="T58" fmla="*/ 85 w 146"/>
                  <a:gd name="T59" fmla="*/ 76 h 63"/>
                  <a:gd name="T60" fmla="*/ 57 w 146"/>
                  <a:gd name="T61" fmla="*/ 69 h 63"/>
                  <a:gd name="T62" fmla="*/ 19 w 146"/>
                  <a:gd name="T63" fmla="*/ 73 h 63"/>
                  <a:gd name="T64" fmla="*/ 35 w 146"/>
                  <a:gd name="T65" fmla="*/ 59 h 63"/>
                  <a:gd name="T66" fmla="*/ 61 w 146"/>
                  <a:gd name="T67" fmla="*/ 38 h 63"/>
                  <a:gd name="T68" fmla="*/ 59 w 146"/>
                  <a:gd name="T69" fmla="*/ 24 h 63"/>
                  <a:gd name="T70" fmla="*/ 54 w 146"/>
                  <a:gd name="T71" fmla="*/ 0 h 6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6"/>
                  <a:gd name="T109" fmla="*/ 0 h 63"/>
                  <a:gd name="T110" fmla="*/ 146 w 146"/>
                  <a:gd name="T111" fmla="*/ 63 h 6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6" h="63">
                    <a:moveTo>
                      <a:pt x="23" y="0"/>
                    </a:moveTo>
                    <a:cubicBezTo>
                      <a:pt x="31" y="0"/>
                      <a:pt x="32" y="6"/>
                      <a:pt x="34" y="8"/>
                    </a:cubicBezTo>
                    <a:cubicBezTo>
                      <a:pt x="36" y="13"/>
                      <a:pt x="40" y="17"/>
                      <a:pt x="42" y="16"/>
                    </a:cubicBezTo>
                    <a:cubicBezTo>
                      <a:pt x="43" y="16"/>
                      <a:pt x="41" y="9"/>
                      <a:pt x="41" y="7"/>
                    </a:cubicBezTo>
                    <a:cubicBezTo>
                      <a:pt x="42" y="1"/>
                      <a:pt x="43" y="4"/>
                      <a:pt x="43" y="7"/>
                    </a:cubicBezTo>
                    <a:cubicBezTo>
                      <a:pt x="43" y="11"/>
                      <a:pt x="42" y="17"/>
                      <a:pt x="51" y="20"/>
                    </a:cubicBezTo>
                    <a:cubicBezTo>
                      <a:pt x="61" y="24"/>
                      <a:pt x="60" y="30"/>
                      <a:pt x="72" y="29"/>
                    </a:cubicBezTo>
                    <a:cubicBezTo>
                      <a:pt x="77" y="29"/>
                      <a:pt x="81" y="26"/>
                      <a:pt x="77" y="20"/>
                    </a:cubicBezTo>
                    <a:cubicBezTo>
                      <a:pt x="73" y="15"/>
                      <a:pt x="72" y="12"/>
                      <a:pt x="76" y="16"/>
                    </a:cubicBezTo>
                    <a:cubicBezTo>
                      <a:pt x="79" y="18"/>
                      <a:pt x="79" y="27"/>
                      <a:pt x="89" y="29"/>
                    </a:cubicBezTo>
                    <a:cubicBezTo>
                      <a:pt x="92" y="29"/>
                      <a:pt x="97" y="32"/>
                      <a:pt x="100" y="32"/>
                    </a:cubicBezTo>
                    <a:cubicBezTo>
                      <a:pt x="102" y="32"/>
                      <a:pt x="102" y="29"/>
                      <a:pt x="102" y="28"/>
                    </a:cubicBezTo>
                    <a:cubicBezTo>
                      <a:pt x="102" y="25"/>
                      <a:pt x="102" y="25"/>
                      <a:pt x="104" y="27"/>
                    </a:cubicBezTo>
                    <a:cubicBezTo>
                      <a:pt x="105" y="28"/>
                      <a:pt x="108" y="31"/>
                      <a:pt x="109" y="32"/>
                    </a:cubicBezTo>
                    <a:cubicBezTo>
                      <a:pt x="114" y="35"/>
                      <a:pt x="114" y="31"/>
                      <a:pt x="119" y="38"/>
                    </a:cubicBezTo>
                    <a:cubicBezTo>
                      <a:pt x="123" y="44"/>
                      <a:pt x="126" y="36"/>
                      <a:pt x="129" y="42"/>
                    </a:cubicBezTo>
                    <a:cubicBezTo>
                      <a:pt x="132" y="48"/>
                      <a:pt x="138" y="46"/>
                      <a:pt x="141" y="53"/>
                    </a:cubicBezTo>
                    <a:cubicBezTo>
                      <a:pt x="142" y="53"/>
                      <a:pt x="145" y="59"/>
                      <a:pt x="146" y="62"/>
                    </a:cubicBezTo>
                    <a:cubicBezTo>
                      <a:pt x="139" y="57"/>
                      <a:pt x="132" y="60"/>
                      <a:pt x="128" y="56"/>
                    </a:cubicBezTo>
                    <a:cubicBezTo>
                      <a:pt x="125" y="53"/>
                      <a:pt x="111" y="61"/>
                      <a:pt x="113" y="54"/>
                    </a:cubicBezTo>
                    <a:cubicBezTo>
                      <a:pt x="110" y="57"/>
                      <a:pt x="101" y="49"/>
                      <a:pt x="97" y="56"/>
                    </a:cubicBezTo>
                    <a:cubicBezTo>
                      <a:pt x="96" y="58"/>
                      <a:pt x="90" y="63"/>
                      <a:pt x="90" y="62"/>
                    </a:cubicBezTo>
                    <a:cubicBezTo>
                      <a:pt x="89" y="56"/>
                      <a:pt x="84" y="57"/>
                      <a:pt x="88" y="52"/>
                    </a:cubicBezTo>
                    <a:cubicBezTo>
                      <a:pt x="91" y="48"/>
                      <a:pt x="84" y="49"/>
                      <a:pt x="82" y="52"/>
                    </a:cubicBezTo>
                    <a:cubicBezTo>
                      <a:pt x="76" y="58"/>
                      <a:pt x="73" y="47"/>
                      <a:pt x="68" y="50"/>
                    </a:cubicBezTo>
                    <a:cubicBezTo>
                      <a:pt x="65" y="52"/>
                      <a:pt x="49" y="61"/>
                      <a:pt x="54" y="51"/>
                    </a:cubicBezTo>
                    <a:cubicBezTo>
                      <a:pt x="58" y="42"/>
                      <a:pt x="37" y="46"/>
                      <a:pt x="26" y="52"/>
                    </a:cubicBezTo>
                    <a:cubicBezTo>
                      <a:pt x="23" y="55"/>
                      <a:pt x="22" y="49"/>
                      <a:pt x="28" y="47"/>
                    </a:cubicBezTo>
                    <a:cubicBezTo>
                      <a:pt x="37" y="44"/>
                      <a:pt x="32" y="36"/>
                      <a:pt x="44" y="40"/>
                    </a:cubicBezTo>
                    <a:cubicBezTo>
                      <a:pt x="47" y="42"/>
                      <a:pt x="49" y="30"/>
                      <a:pt x="36" y="32"/>
                    </a:cubicBezTo>
                    <a:cubicBezTo>
                      <a:pt x="31" y="33"/>
                      <a:pt x="33" y="25"/>
                      <a:pt x="24" y="29"/>
                    </a:cubicBezTo>
                    <a:cubicBezTo>
                      <a:pt x="23" y="29"/>
                      <a:pt x="20" y="27"/>
                      <a:pt x="8" y="31"/>
                    </a:cubicBezTo>
                    <a:cubicBezTo>
                      <a:pt x="0" y="35"/>
                      <a:pt x="2" y="23"/>
                      <a:pt x="15" y="25"/>
                    </a:cubicBezTo>
                    <a:cubicBezTo>
                      <a:pt x="24" y="27"/>
                      <a:pt x="19" y="13"/>
                      <a:pt x="26" y="16"/>
                    </a:cubicBezTo>
                    <a:cubicBezTo>
                      <a:pt x="30" y="18"/>
                      <a:pt x="24" y="13"/>
                      <a:pt x="25" y="10"/>
                    </a:cubicBezTo>
                    <a:cubicBezTo>
                      <a:pt x="26" y="7"/>
                      <a:pt x="28" y="5"/>
                      <a:pt x="23" y="0"/>
                    </a:cubicBezTo>
                    <a:close/>
                  </a:path>
                </a:pathLst>
              </a:custGeom>
              <a:solidFill>
                <a:srgbClr val="F0C5C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78" name="Freeform 592"/>
              <p:cNvSpPr>
                <a:spLocks/>
              </p:cNvSpPr>
              <p:nvPr/>
            </p:nvSpPr>
            <p:spPr bwMode="auto">
              <a:xfrm>
                <a:off x="2971" y="1307"/>
                <a:ext cx="92" cy="99"/>
              </a:xfrm>
              <a:custGeom>
                <a:avLst/>
                <a:gdLst>
                  <a:gd name="T0" fmla="*/ 90 w 39"/>
                  <a:gd name="T1" fmla="*/ 90 h 42"/>
                  <a:gd name="T2" fmla="*/ 83 w 39"/>
                  <a:gd name="T3" fmla="*/ 59 h 42"/>
                  <a:gd name="T4" fmla="*/ 73 w 39"/>
                  <a:gd name="T5" fmla="*/ 21 h 42"/>
                  <a:gd name="T6" fmla="*/ 68 w 39"/>
                  <a:gd name="T7" fmla="*/ 14 h 42"/>
                  <a:gd name="T8" fmla="*/ 61 w 39"/>
                  <a:gd name="T9" fmla="*/ 16 h 42"/>
                  <a:gd name="T10" fmla="*/ 71 w 39"/>
                  <a:gd name="T11" fmla="*/ 64 h 42"/>
                  <a:gd name="T12" fmla="*/ 61 w 39"/>
                  <a:gd name="T13" fmla="*/ 71 h 42"/>
                  <a:gd name="T14" fmla="*/ 42 w 39"/>
                  <a:gd name="T15" fmla="*/ 50 h 42"/>
                  <a:gd name="T16" fmla="*/ 31 w 39"/>
                  <a:gd name="T17" fmla="*/ 35 h 42"/>
                  <a:gd name="T18" fmla="*/ 31 w 39"/>
                  <a:gd name="T19" fmla="*/ 9 h 42"/>
                  <a:gd name="T20" fmla="*/ 24 w 39"/>
                  <a:gd name="T21" fmla="*/ 7 h 42"/>
                  <a:gd name="T22" fmla="*/ 9 w 39"/>
                  <a:gd name="T23" fmla="*/ 12 h 42"/>
                  <a:gd name="T24" fmla="*/ 5 w 39"/>
                  <a:gd name="T25" fmla="*/ 21 h 42"/>
                  <a:gd name="T26" fmla="*/ 12 w 39"/>
                  <a:gd name="T27" fmla="*/ 38 h 42"/>
                  <a:gd name="T28" fmla="*/ 31 w 39"/>
                  <a:gd name="T29" fmla="*/ 66 h 42"/>
                  <a:gd name="T30" fmla="*/ 52 w 39"/>
                  <a:gd name="T31" fmla="*/ 78 h 42"/>
                  <a:gd name="T32" fmla="*/ 61 w 39"/>
                  <a:gd name="T33" fmla="*/ 78 h 42"/>
                  <a:gd name="T34" fmla="*/ 78 w 39"/>
                  <a:gd name="T35" fmla="*/ 83 h 42"/>
                  <a:gd name="T36" fmla="*/ 90 w 39"/>
                  <a:gd name="T37" fmla="*/ 90 h 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9"/>
                  <a:gd name="T58" fmla="*/ 0 h 42"/>
                  <a:gd name="T59" fmla="*/ 39 w 39"/>
                  <a:gd name="T60" fmla="*/ 42 h 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9" h="42">
                    <a:moveTo>
                      <a:pt x="38" y="38"/>
                    </a:moveTo>
                    <a:cubicBezTo>
                      <a:pt x="39" y="34"/>
                      <a:pt x="38" y="29"/>
                      <a:pt x="35" y="25"/>
                    </a:cubicBezTo>
                    <a:cubicBezTo>
                      <a:pt x="32" y="20"/>
                      <a:pt x="30" y="14"/>
                      <a:pt x="31" y="9"/>
                    </a:cubicBezTo>
                    <a:cubicBezTo>
                      <a:pt x="31" y="6"/>
                      <a:pt x="30" y="6"/>
                      <a:pt x="29" y="6"/>
                    </a:cubicBezTo>
                    <a:cubicBezTo>
                      <a:pt x="27" y="7"/>
                      <a:pt x="26" y="6"/>
                      <a:pt x="26" y="7"/>
                    </a:cubicBezTo>
                    <a:cubicBezTo>
                      <a:pt x="26" y="11"/>
                      <a:pt x="27" y="22"/>
                      <a:pt x="30" y="27"/>
                    </a:cubicBezTo>
                    <a:cubicBezTo>
                      <a:pt x="31" y="29"/>
                      <a:pt x="33" y="32"/>
                      <a:pt x="26" y="30"/>
                    </a:cubicBezTo>
                    <a:cubicBezTo>
                      <a:pt x="22" y="28"/>
                      <a:pt x="18" y="24"/>
                      <a:pt x="18" y="21"/>
                    </a:cubicBezTo>
                    <a:cubicBezTo>
                      <a:pt x="18" y="6"/>
                      <a:pt x="15" y="16"/>
                      <a:pt x="13" y="15"/>
                    </a:cubicBezTo>
                    <a:cubicBezTo>
                      <a:pt x="13" y="15"/>
                      <a:pt x="11" y="11"/>
                      <a:pt x="13" y="4"/>
                    </a:cubicBezTo>
                    <a:cubicBezTo>
                      <a:pt x="14" y="0"/>
                      <a:pt x="11" y="1"/>
                      <a:pt x="10" y="3"/>
                    </a:cubicBezTo>
                    <a:cubicBezTo>
                      <a:pt x="9" y="11"/>
                      <a:pt x="4" y="9"/>
                      <a:pt x="4" y="5"/>
                    </a:cubicBezTo>
                    <a:cubicBezTo>
                      <a:pt x="3" y="0"/>
                      <a:pt x="0" y="7"/>
                      <a:pt x="2" y="9"/>
                    </a:cubicBezTo>
                    <a:cubicBezTo>
                      <a:pt x="3" y="11"/>
                      <a:pt x="2" y="14"/>
                      <a:pt x="5" y="16"/>
                    </a:cubicBezTo>
                    <a:cubicBezTo>
                      <a:pt x="7" y="17"/>
                      <a:pt x="5" y="24"/>
                      <a:pt x="13" y="28"/>
                    </a:cubicBezTo>
                    <a:cubicBezTo>
                      <a:pt x="18" y="30"/>
                      <a:pt x="25" y="42"/>
                      <a:pt x="22" y="33"/>
                    </a:cubicBezTo>
                    <a:cubicBezTo>
                      <a:pt x="22" y="32"/>
                      <a:pt x="23" y="36"/>
                      <a:pt x="26" y="33"/>
                    </a:cubicBezTo>
                    <a:cubicBezTo>
                      <a:pt x="28" y="31"/>
                      <a:pt x="31" y="31"/>
                      <a:pt x="33" y="35"/>
                    </a:cubicBezTo>
                    <a:cubicBezTo>
                      <a:pt x="34" y="39"/>
                      <a:pt x="38" y="42"/>
                      <a:pt x="38" y="38"/>
                    </a:cubicBezTo>
                    <a:close/>
                  </a:path>
                </a:pathLst>
              </a:custGeom>
              <a:solidFill>
                <a:srgbClr val="F9E1E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79" name="Freeform 593"/>
              <p:cNvSpPr>
                <a:spLocks/>
              </p:cNvSpPr>
              <p:nvPr/>
            </p:nvSpPr>
            <p:spPr bwMode="auto">
              <a:xfrm>
                <a:off x="2900" y="1283"/>
                <a:ext cx="61" cy="104"/>
              </a:xfrm>
              <a:custGeom>
                <a:avLst/>
                <a:gdLst>
                  <a:gd name="T0" fmla="*/ 45 w 26"/>
                  <a:gd name="T1" fmla="*/ 14 h 44"/>
                  <a:gd name="T2" fmla="*/ 33 w 26"/>
                  <a:gd name="T3" fmla="*/ 12 h 44"/>
                  <a:gd name="T4" fmla="*/ 26 w 26"/>
                  <a:gd name="T5" fmla="*/ 5 h 44"/>
                  <a:gd name="T6" fmla="*/ 28 w 26"/>
                  <a:gd name="T7" fmla="*/ 35 h 44"/>
                  <a:gd name="T8" fmla="*/ 28 w 26"/>
                  <a:gd name="T9" fmla="*/ 61 h 44"/>
                  <a:gd name="T10" fmla="*/ 14 w 26"/>
                  <a:gd name="T11" fmla="*/ 38 h 44"/>
                  <a:gd name="T12" fmla="*/ 12 w 26"/>
                  <a:gd name="T13" fmla="*/ 7 h 44"/>
                  <a:gd name="T14" fmla="*/ 7 w 26"/>
                  <a:gd name="T15" fmla="*/ 9 h 44"/>
                  <a:gd name="T16" fmla="*/ 12 w 26"/>
                  <a:gd name="T17" fmla="*/ 40 h 44"/>
                  <a:gd name="T18" fmla="*/ 35 w 26"/>
                  <a:gd name="T19" fmla="*/ 83 h 44"/>
                  <a:gd name="T20" fmla="*/ 56 w 26"/>
                  <a:gd name="T21" fmla="*/ 99 h 44"/>
                  <a:gd name="T22" fmla="*/ 42 w 26"/>
                  <a:gd name="T23" fmla="*/ 61 h 44"/>
                  <a:gd name="T24" fmla="*/ 42 w 26"/>
                  <a:gd name="T25" fmla="*/ 40 h 44"/>
                  <a:gd name="T26" fmla="*/ 45 w 26"/>
                  <a:gd name="T27" fmla="*/ 14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
                  <a:gd name="T43" fmla="*/ 0 h 44"/>
                  <a:gd name="T44" fmla="*/ 26 w 26"/>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 h="44">
                    <a:moveTo>
                      <a:pt x="19" y="6"/>
                    </a:moveTo>
                    <a:cubicBezTo>
                      <a:pt x="17" y="5"/>
                      <a:pt x="15" y="7"/>
                      <a:pt x="14" y="5"/>
                    </a:cubicBezTo>
                    <a:cubicBezTo>
                      <a:pt x="14" y="5"/>
                      <a:pt x="12" y="0"/>
                      <a:pt x="11" y="2"/>
                    </a:cubicBezTo>
                    <a:cubicBezTo>
                      <a:pt x="11" y="5"/>
                      <a:pt x="12" y="11"/>
                      <a:pt x="12" y="15"/>
                    </a:cubicBezTo>
                    <a:cubicBezTo>
                      <a:pt x="12" y="17"/>
                      <a:pt x="15" y="27"/>
                      <a:pt x="12" y="26"/>
                    </a:cubicBezTo>
                    <a:cubicBezTo>
                      <a:pt x="9" y="25"/>
                      <a:pt x="6" y="18"/>
                      <a:pt x="6" y="16"/>
                    </a:cubicBezTo>
                    <a:cubicBezTo>
                      <a:pt x="5" y="9"/>
                      <a:pt x="7" y="2"/>
                      <a:pt x="5" y="3"/>
                    </a:cubicBezTo>
                    <a:cubicBezTo>
                      <a:pt x="5" y="3"/>
                      <a:pt x="4" y="4"/>
                      <a:pt x="3" y="4"/>
                    </a:cubicBezTo>
                    <a:cubicBezTo>
                      <a:pt x="0" y="4"/>
                      <a:pt x="5" y="16"/>
                      <a:pt x="5" y="17"/>
                    </a:cubicBezTo>
                    <a:cubicBezTo>
                      <a:pt x="6" y="26"/>
                      <a:pt x="12" y="28"/>
                      <a:pt x="15" y="35"/>
                    </a:cubicBezTo>
                    <a:cubicBezTo>
                      <a:pt x="18" y="39"/>
                      <a:pt x="24" y="44"/>
                      <a:pt x="24" y="42"/>
                    </a:cubicBezTo>
                    <a:cubicBezTo>
                      <a:pt x="26" y="35"/>
                      <a:pt x="19" y="40"/>
                      <a:pt x="18" y="26"/>
                    </a:cubicBezTo>
                    <a:cubicBezTo>
                      <a:pt x="18" y="21"/>
                      <a:pt x="16" y="22"/>
                      <a:pt x="18" y="17"/>
                    </a:cubicBezTo>
                    <a:cubicBezTo>
                      <a:pt x="19" y="13"/>
                      <a:pt x="20" y="7"/>
                      <a:pt x="19" y="6"/>
                    </a:cubicBezTo>
                    <a:close/>
                  </a:path>
                </a:pathLst>
              </a:custGeom>
              <a:solidFill>
                <a:srgbClr val="F9E1E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80" name="Freeform 594"/>
              <p:cNvSpPr>
                <a:spLocks/>
              </p:cNvSpPr>
              <p:nvPr/>
            </p:nvSpPr>
            <p:spPr bwMode="auto">
              <a:xfrm>
                <a:off x="2881" y="1311"/>
                <a:ext cx="12" cy="29"/>
              </a:xfrm>
              <a:custGeom>
                <a:avLst/>
                <a:gdLst>
                  <a:gd name="T0" fmla="*/ 10 w 5"/>
                  <a:gd name="T1" fmla="*/ 0 h 12"/>
                  <a:gd name="T2" fmla="*/ 10 w 5"/>
                  <a:gd name="T3" fmla="*/ 2 h 12"/>
                  <a:gd name="T4" fmla="*/ 7 w 5"/>
                  <a:gd name="T5" fmla="*/ 5 h 12"/>
                  <a:gd name="T6" fmla="*/ 2 w 5"/>
                  <a:gd name="T7" fmla="*/ 5 h 12"/>
                  <a:gd name="T8" fmla="*/ 7 w 5"/>
                  <a:gd name="T9" fmla="*/ 19 h 12"/>
                  <a:gd name="T10" fmla="*/ 12 w 5"/>
                  <a:gd name="T11" fmla="*/ 12 h 12"/>
                  <a:gd name="T12" fmla="*/ 10 w 5"/>
                  <a:gd name="T13" fmla="*/ 0 h 12"/>
                  <a:gd name="T14" fmla="*/ 0 60000 65536"/>
                  <a:gd name="T15" fmla="*/ 0 60000 65536"/>
                  <a:gd name="T16" fmla="*/ 0 60000 65536"/>
                  <a:gd name="T17" fmla="*/ 0 60000 65536"/>
                  <a:gd name="T18" fmla="*/ 0 60000 65536"/>
                  <a:gd name="T19" fmla="*/ 0 60000 65536"/>
                  <a:gd name="T20" fmla="*/ 0 60000 65536"/>
                  <a:gd name="T21" fmla="*/ 0 w 5"/>
                  <a:gd name="T22" fmla="*/ 0 h 12"/>
                  <a:gd name="T23" fmla="*/ 5 w 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2">
                    <a:moveTo>
                      <a:pt x="4" y="0"/>
                    </a:moveTo>
                    <a:cubicBezTo>
                      <a:pt x="4" y="1"/>
                      <a:pt x="4" y="1"/>
                      <a:pt x="4" y="1"/>
                    </a:cubicBezTo>
                    <a:cubicBezTo>
                      <a:pt x="4" y="1"/>
                      <a:pt x="3" y="2"/>
                      <a:pt x="3" y="2"/>
                    </a:cubicBezTo>
                    <a:cubicBezTo>
                      <a:pt x="3" y="2"/>
                      <a:pt x="1" y="2"/>
                      <a:pt x="1" y="2"/>
                    </a:cubicBezTo>
                    <a:cubicBezTo>
                      <a:pt x="0" y="5"/>
                      <a:pt x="2" y="3"/>
                      <a:pt x="3" y="8"/>
                    </a:cubicBezTo>
                    <a:cubicBezTo>
                      <a:pt x="4" y="12"/>
                      <a:pt x="5" y="6"/>
                      <a:pt x="5" y="5"/>
                    </a:cubicBezTo>
                    <a:cubicBezTo>
                      <a:pt x="5" y="3"/>
                      <a:pt x="4" y="1"/>
                      <a:pt x="4" y="0"/>
                    </a:cubicBezTo>
                    <a:close/>
                  </a:path>
                </a:pathLst>
              </a:custGeom>
              <a:solidFill>
                <a:srgbClr val="F9E1E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81" name="Freeform 595"/>
              <p:cNvSpPr>
                <a:spLocks/>
              </p:cNvSpPr>
              <p:nvPr/>
            </p:nvSpPr>
            <p:spPr bwMode="auto">
              <a:xfrm>
                <a:off x="2810" y="1337"/>
                <a:ext cx="57" cy="64"/>
              </a:xfrm>
              <a:custGeom>
                <a:avLst/>
                <a:gdLst>
                  <a:gd name="T0" fmla="*/ 48 w 24"/>
                  <a:gd name="T1" fmla="*/ 9 h 27"/>
                  <a:gd name="T2" fmla="*/ 52 w 24"/>
                  <a:gd name="T3" fmla="*/ 26 h 27"/>
                  <a:gd name="T4" fmla="*/ 48 w 24"/>
                  <a:gd name="T5" fmla="*/ 40 h 27"/>
                  <a:gd name="T6" fmla="*/ 33 w 24"/>
                  <a:gd name="T7" fmla="*/ 62 h 27"/>
                  <a:gd name="T8" fmla="*/ 19 w 24"/>
                  <a:gd name="T9" fmla="*/ 62 h 27"/>
                  <a:gd name="T10" fmla="*/ 17 w 24"/>
                  <a:gd name="T11" fmla="*/ 55 h 27"/>
                  <a:gd name="T12" fmla="*/ 7 w 24"/>
                  <a:gd name="T13" fmla="*/ 40 h 27"/>
                  <a:gd name="T14" fmla="*/ 17 w 24"/>
                  <a:gd name="T15" fmla="*/ 40 h 27"/>
                  <a:gd name="T16" fmla="*/ 19 w 24"/>
                  <a:gd name="T17" fmla="*/ 28 h 27"/>
                  <a:gd name="T18" fmla="*/ 31 w 24"/>
                  <a:gd name="T19" fmla="*/ 26 h 27"/>
                  <a:gd name="T20" fmla="*/ 38 w 24"/>
                  <a:gd name="T21" fmla="*/ 24 h 27"/>
                  <a:gd name="T22" fmla="*/ 48 w 24"/>
                  <a:gd name="T23" fmla="*/ 9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27"/>
                  <a:gd name="T38" fmla="*/ 24 w 24"/>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27">
                    <a:moveTo>
                      <a:pt x="20" y="4"/>
                    </a:moveTo>
                    <a:cubicBezTo>
                      <a:pt x="23" y="5"/>
                      <a:pt x="23" y="7"/>
                      <a:pt x="22" y="11"/>
                    </a:cubicBezTo>
                    <a:cubicBezTo>
                      <a:pt x="20" y="15"/>
                      <a:pt x="24" y="16"/>
                      <a:pt x="20" y="17"/>
                    </a:cubicBezTo>
                    <a:cubicBezTo>
                      <a:pt x="15" y="20"/>
                      <a:pt x="18" y="25"/>
                      <a:pt x="14" y="26"/>
                    </a:cubicBezTo>
                    <a:cubicBezTo>
                      <a:pt x="11" y="27"/>
                      <a:pt x="11" y="26"/>
                      <a:pt x="8" y="26"/>
                    </a:cubicBezTo>
                    <a:cubicBezTo>
                      <a:pt x="4" y="27"/>
                      <a:pt x="5" y="26"/>
                      <a:pt x="7" y="23"/>
                    </a:cubicBezTo>
                    <a:cubicBezTo>
                      <a:pt x="10" y="19"/>
                      <a:pt x="3" y="17"/>
                      <a:pt x="3" y="17"/>
                    </a:cubicBezTo>
                    <a:cubicBezTo>
                      <a:pt x="0" y="16"/>
                      <a:pt x="4" y="15"/>
                      <a:pt x="7" y="17"/>
                    </a:cubicBezTo>
                    <a:cubicBezTo>
                      <a:pt x="7" y="16"/>
                      <a:pt x="9" y="15"/>
                      <a:pt x="8" y="12"/>
                    </a:cubicBezTo>
                    <a:cubicBezTo>
                      <a:pt x="7" y="8"/>
                      <a:pt x="12" y="15"/>
                      <a:pt x="13" y="11"/>
                    </a:cubicBezTo>
                    <a:cubicBezTo>
                      <a:pt x="13" y="9"/>
                      <a:pt x="17" y="12"/>
                      <a:pt x="16" y="10"/>
                    </a:cubicBezTo>
                    <a:cubicBezTo>
                      <a:pt x="16" y="8"/>
                      <a:pt x="15" y="0"/>
                      <a:pt x="20" y="4"/>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82" name="Freeform 596"/>
              <p:cNvSpPr>
                <a:spLocks/>
              </p:cNvSpPr>
              <p:nvPr/>
            </p:nvSpPr>
            <p:spPr bwMode="auto">
              <a:xfrm>
                <a:off x="2806" y="1406"/>
                <a:ext cx="111" cy="64"/>
              </a:xfrm>
              <a:custGeom>
                <a:avLst/>
                <a:gdLst>
                  <a:gd name="T0" fmla="*/ 17 w 47"/>
                  <a:gd name="T1" fmla="*/ 14 h 27"/>
                  <a:gd name="T2" fmla="*/ 43 w 47"/>
                  <a:gd name="T3" fmla="*/ 7 h 27"/>
                  <a:gd name="T4" fmla="*/ 71 w 47"/>
                  <a:gd name="T5" fmla="*/ 9 h 27"/>
                  <a:gd name="T6" fmla="*/ 94 w 47"/>
                  <a:gd name="T7" fmla="*/ 17 h 27"/>
                  <a:gd name="T8" fmla="*/ 87 w 47"/>
                  <a:gd name="T9" fmla="*/ 24 h 27"/>
                  <a:gd name="T10" fmla="*/ 76 w 47"/>
                  <a:gd name="T11" fmla="*/ 31 h 27"/>
                  <a:gd name="T12" fmla="*/ 52 w 47"/>
                  <a:gd name="T13" fmla="*/ 52 h 27"/>
                  <a:gd name="T14" fmla="*/ 38 w 47"/>
                  <a:gd name="T15" fmla="*/ 57 h 27"/>
                  <a:gd name="T16" fmla="*/ 35 w 47"/>
                  <a:gd name="T17" fmla="*/ 43 h 27"/>
                  <a:gd name="T18" fmla="*/ 24 w 47"/>
                  <a:gd name="T19" fmla="*/ 40 h 27"/>
                  <a:gd name="T20" fmla="*/ 17 w 47"/>
                  <a:gd name="T21" fmla="*/ 31 h 27"/>
                  <a:gd name="T22" fmla="*/ 17 w 47"/>
                  <a:gd name="T23" fmla="*/ 14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
                  <a:gd name="T37" fmla="*/ 0 h 27"/>
                  <a:gd name="T38" fmla="*/ 47 w 47"/>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 h="27">
                    <a:moveTo>
                      <a:pt x="7" y="6"/>
                    </a:moveTo>
                    <a:cubicBezTo>
                      <a:pt x="10" y="6"/>
                      <a:pt x="13" y="2"/>
                      <a:pt x="18" y="3"/>
                    </a:cubicBezTo>
                    <a:cubicBezTo>
                      <a:pt x="24" y="4"/>
                      <a:pt x="28" y="0"/>
                      <a:pt x="30" y="4"/>
                    </a:cubicBezTo>
                    <a:cubicBezTo>
                      <a:pt x="34" y="8"/>
                      <a:pt x="33" y="6"/>
                      <a:pt x="40" y="7"/>
                    </a:cubicBezTo>
                    <a:cubicBezTo>
                      <a:pt x="47" y="8"/>
                      <a:pt x="47" y="13"/>
                      <a:pt x="37" y="10"/>
                    </a:cubicBezTo>
                    <a:cubicBezTo>
                      <a:pt x="34" y="9"/>
                      <a:pt x="28" y="11"/>
                      <a:pt x="32" y="13"/>
                    </a:cubicBezTo>
                    <a:cubicBezTo>
                      <a:pt x="31" y="18"/>
                      <a:pt x="25" y="20"/>
                      <a:pt x="22" y="22"/>
                    </a:cubicBezTo>
                    <a:cubicBezTo>
                      <a:pt x="19" y="25"/>
                      <a:pt x="14" y="27"/>
                      <a:pt x="16" y="24"/>
                    </a:cubicBezTo>
                    <a:cubicBezTo>
                      <a:pt x="17" y="20"/>
                      <a:pt x="16" y="18"/>
                      <a:pt x="15" y="18"/>
                    </a:cubicBezTo>
                    <a:cubicBezTo>
                      <a:pt x="12" y="18"/>
                      <a:pt x="8" y="20"/>
                      <a:pt x="10" y="17"/>
                    </a:cubicBezTo>
                    <a:cubicBezTo>
                      <a:pt x="11" y="15"/>
                      <a:pt x="7" y="16"/>
                      <a:pt x="7" y="13"/>
                    </a:cubicBezTo>
                    <a:cubicBezTo>
                      <a:pt x="8" y="8"/>
                      <a:pt x="0" y="5"/>
                      <a:pt x="7" y="6"/>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83" name="Freeform 597"/>
              <p:cNvSpPr>
                <a:spLocks/>
              </p:cNvSpPr>
              <p:nvPr/>
            </p:nvSpPr>
            <p:spPr bwMode="auto">
              <a:xfrm>
                <a:off x="2846" y="1448"/>
                <a:ext cx="297" cy="114"/>
              </a:xfrm>
              <a:custGeom>
                <a:avLst/>
                <a:gdLst>
                  <a:gd name="T0" fmla="*/ 75 w 126"/>
                  <a:gd name="T1" fmla="*/ 5 h 48"/>
                  <a:gd name="T2" fmla="*/ 31 w 126"/>
                  <a:gd name="T3" fmla="*/ 19 h 48"/>
                  <a:gd name="T4" fmla="*/ 5 w 126"/>
                  <a:gd name="T5" fmla="*/ 40 h 48"/>
                  <a:gd name="T6" fmla="*/ 19 w 126"/>
                  <a:gd name="T7" fmla="*/ 52 h 48"/>
                  <a:gd name="T8" fmla="*/ 28 w 126"/>
                  <a:gd name="T9" fmla="*/ 50 h 48"/>
                  <a:gd name="T10" fmla="*/ 35 w 126"/>
                  <a:gd name="T11" fmla="*/ 55 h 48"/>
                  <a:gd name="T12" fmla="*/ 26 w 126"/>
                  <a:gd name="T13" fmla="*/ 69 h 48"/>
                  <a:gd name="T14" fmla="*/ 38 w 126"/>
                  <a:gd name="T15" fmla="*/ 78 h 48"/>
                  <a:gd name="T16" fmla="*/ 57 w 126"/>
                  <a:gd name="T17" fmla="*/ 78 h 48"/>
                  <a:gd name="T18" fmla="*/ 68 w 126"/>
                  <a:gd name="T19" fmla="*/ 95 h 48"/>
                  <a:gd name="T20" fmla="*/ 68 w 126"/>
                  <a:gd name="T21" fmla="*/ 90 h 48"/>
                  <a:gd name="T22" fmla="*/ 85 w 126"/>
                  <a:gd name="T23" fmla="*/ 93 h 48"/>
                  <a:gd name="T24" fmla="*/ 104 w 126"/>
                  <a:gd name="T25" fmla="*/ 74 h 48"/>
                  <a:gd name="T26" fmla="*/ 120 w 126"/>
                  <a:gd name="T27" fmla="*/ 71 h 48"/>
                  <a:gd name="T28" fmla="*/ 125 w 126"/>
                  <a:gd name="T29" fmla="*/ 93 h 48"/>
                  <a:gd name="T30" fmla="*/ 139 w 126"/>
                  <a:gd name="T31" fmla="*/ 90 h 48"/>
                  <a:gd name="T32" fmla="*/ 151 w 126"/>
                  <a:gd name="T33" fmla="*/ 74 h 48"/>
                  <a:gd name="T34" fmla="*/ 163 w 126"/>
                  <a:gd name="T35" fmla="*/ 59 h 48"/>
                  <a:gd name="T36" fmla="*/ 151 w 126"/>
                  <a:gd name="T37" fmla="*/ 90 h 48"/>
                  <a:gd name="T38" fmla="*/ 174 w 126"/>
                  <a:gd name="T39" fmla="*/ 76 h 48"/>
                  <a:gd name="T40" fmla="*/ 198 w 126"/>
                  <a:gd name="T41" fmla="*/ 57 h 48"/>
                  <a:gd name="T42" fmla="*/ 203 w 126"/>
                  <a:gd name="T43" fmla="*/ 86 h 48"/>
                  <a:gd name="T44" fmla="*/ 250 w 126"/>
                  <a:gd name="T45" fmla="*/ 74 h 48"/>
                  <a:gd name="T46" fmla="*/ 266 w 126"/>
                  <a:gd name="T47" fmla="*/ 71 h 48"/>
                  <a:gd name="T48" fmla="*/ 278 w 126"/>
                  <a:gd name="T49" fmla="*/ 55 h 48"/>
                  <a:gd name="T50" fmla="*/ 297 w 126"/>
                  <a:gd name="T51" fmla="*/ 40 h 48"/>
                  <a:gd name="T52" fmla="*/ 257 w 126"/>
                  <a:gd name="T53" fmla="*/ 31 h 48"/>
                  <a:gd name="T54" fmla="*/ 217 w 126"/>
                  <a:gd name="T55" fmla="*/ 31 h 48"/>
                  <a:gd name="T56" fmla="*/ 184 w 126"/>
                  <a:gd name="T57" fmla="*/ 38 h 48"/>
                  <a:gd name="T58" fmla="*/ 156 w 126"/>
                  <a:gd name="T59" fmla="*/ 36 h 48"/>
                  <a:gd name="T60" fmla="*/ 160 w 126"/>
                  <a:gd name="T61" fmla="*/ 19 h 48"/>
                  <a:gd name="T62" fmla="*/ 139 w 126"/>
                  <a:gd name="T63" fmla="*/ 29 h 48"/>
                  <a:gd name="T64" fmla="*/ 130 w 126"/>
                  <a:gd name="T65" fmla="*/ 19 h 48"/>
                  <a:gd name="T66" fmla="*/ 92 w 126"/>
                  <a:gd name="T67" fmla="*/ 31 h 48"/>
                  <a:gd name="T68" fmla="*/ 71 w 126"/>
                  <a:gd name="T69" fmla="*/ 24 h 48"/>
                  <a:gd name="T70" fmla="*/ 75 w 126"/>
                  <a:gd name="T71" fmla="*/ 5 h 4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6"/>
                  <a:gd name="T109" fmla="*/ 0 h 48"/>
                  <a:gd name="T110" fmla="*/ 126 w 126"/>
                  <a:gd name="T111" fmla="*/ 48 h 4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6" h="48">
                    <a:moveTo>
                      <a:pt x="32" y="2"/>
                    </a:moveTo>
                    <a:cubicBezTo>
                      <a:pt x="23" y="0"/>
                      <a:pt x="21" y="7"/>
                      <a:pt x="13" y="8"/>
                    </a:cubicBezTo>
                    <a:cubicBezTo>
                      <a:pt x="0" y="10"/>
                      <a:pt x="0" y="17"/>
                      <a:pt x="2" y="17"/>
                    </a:cubicBezTo>
                    <a:cubicBezTo>
                      <a:pt x="8" y="16"/>
                      <a:pt x="8" y="19"/>
                      <a:pt x="8" y="22"/>
                    </a:cubicBezTo>
                    <a:cubicBezTo>
                      <a:pt x="9" y="24"/>
                      <a:pt x="10" y="21"/>
                      <a:pt x="12" y="21"/>
                    </a:cubicBezTo>
                    <a:cubicBezTo>
                      <a:pt x="16" y="19"/>
                      <a:pt x="18" y="22"/>
                      <a:pt x="15" y="23"/>
                    </a:cubicBezTo>
                    <a:cubicBezTo>
                      <a:pt x="9" y="25"/>
                      <a:pt x="11" y="29"/>
                      <a:pt x="11" y="29"/>
                    </a:cubicBezTo>
                    <a:cubicBezTo>
                      <a:pt x="14" y="28"/>
                      <a:pt x="15" y="28"/>
                      <a:pt x="16" y="33"/>
                    </a:cubicBezTo>
                    <a:cubicBezTo>
                      <a:pt x="17" y="40"/>
                      <a:pt x="19" y="33"/>
                      <a:pt x="24" y="33"/>
                    </a:cubicBezTo>
                    <a:cubicBezTo>
                      <a:pt x="29" y="34"/>
                      <a:pt x="27" y="40"/>
                      <a:pt x="29" y="40"/>
                    </a:cubicBezTo>
                    <a:cubicBezTo>
                      <a:pt x="29" y="40"/>
                      <a:pt x="29" y="39"/>
                      <a:pt x="29" y="38"/>
                    </a:cubicBezTo>
                    <a:cubicBezTo>
                      <a:pt x="32" y="34"/>
                      <a:pt x="35" y="37"/>
                      <a:pt x="36" y="39"/>
                    </a:cubicBezTo>
                    <a:cubicBezTo>
                      <a:pt x="39" y="30"/>
                      <a:pt x="40" y="36"/>
                      <a:pt x="44" y="31"/>
                    </a:cubicBezTo>
                    <a:cubicBezTo>
                      <a:pt x="47" y="26"/>
                      <a:pt x="50" y="29"/>
                      <a:pt x="51" y="30"/>
                    </a:cubicBezTo>
                    <a:cubicBezTo>
                      <a:pt x="45" y="33"/>
                      <a:pt x="52" y="48"/>
                      <a:pt x="53" y="39"/>
                    </a:cubicBezTo>
                    <a:cubicBezTo>
                      <a:pt x="53" y="36"/>
                      <a:pt x="58" y="35"/>
                      <a:pt x="59" y="38"/>
                    </a:cubicBezTo>
                    <a:cubicBezTo>
                      <a:pt x="59" y="40"/>
                      <a:pt x="62" y="34"/>
                      <a:pt x="64" y="31"/>
                    </a:cubicBezTo>
                    <a:cubicBezTo>
                      <a:pt x="70" y="21"/>
                      <a:pt x="70" y="25"/>
                      <a:pt x="69" y="25"/>
                    </a:cubicBezTo>
                    <a:cubicBezTo>
                      <a:pt x="66" y="29"/>
                      <a:pt x="63" y="40"/>
                      <a:pt x="64" y="38"/>
                    </a:cubicBezTo>
                    <a:cubicBezTo>
                      <a:pt x="70" y="31"/>
                      <a:pt x="72" y="37"/>
                      <a:pt x="74" y="32"/>
                    </a:cubicBezTo>
                    <a:cubicBezTo>
                      <a:pt x="78" y="23"/>
                      <a:pt x="85" y="21"/>
                      <a:pt x="84" y="24"/>
                    </a:cubicBezTo>
                    <a:cubicBezTo>
                      <a:pt x="81" y="30"/>
                      <a:pt x="84" y="38"/>
                      <a:pt x="86" y="36"/>
                    </a:cubicBezTo>
                    <a:cubicBezTo>
                      <a:pt x="96" y="25"/>
                      <a:pt x="104" y="36"/>
                      <a:pt x="106" y="31"/>
                    </a:cubicBezTo>
                    <a:cubicBezTo>
                      <a:pt x="110" y="24"/>
                      <a:pt x="110" y="35"/>
                      <a:pt x="113" y="30"/>
                    </a:cubicBezTo>
                    <a:cubicBezTo>
                      <a:pt x="115" y="26"/>
                      <a:pt x="117" y="29"/>
                      <a:pt x="118" y="23"/>
                    </a:cubicBezTo>
                    <a:cubicBezTo>
                      <a:pt x="120" y="16"/>
                      <a:pt x="126" y="18"/>
                      <a:pt x="126" y="17"/>
                    </a:cubicBezTo>
                    <a:cubicBezTo>
                      <a:pt x="120" y="13"/>
                      <a:pt x="112" y="15"/>
                      <a:pt x="109" y="13"/>
                    </a:cubicBezTo>
                    <a:cubicBezTo>
                      <a:pt x="103" y="11"/>
                      <a:pt x="100" y="24"/>
                      <a:pt x="92" y="13"/>
                    </a:cubicBezTo>
                    <a:cubicBezTo>
                      <a:pt x="88" y="7"/>
                      <a:pt x="82" y="12"/>
                      <a:pt x="78" y="16"/>
                    </a:cubicBezTo>
                    <a:cubicBezTo>
                      <a:pt x="68" y="27"/>
                      <a:pt x="74" y="11"/>
                      <a:pt x="66" y="15"/>
                    </a:cubicBezTo>
                    <a:cubicBezTo>
                      <a:pt x="64" y="16"/>
                      <a:pt x="67" y="11"/>
                      <a:pt x="68" y="8"/>
                    </a:cubicBezTo>
                    <a:cubicBezTo>
                      <a:pt x="72" y="2"/>
                      <a:pt x="62" y="10"/>
                      <a:pt x="59" y="12"/>
                    </a:cubicBezTo>
                    <a:cubicBezTo>
                      <a:pt x="56" y="14"/>
                      <a:pt x="53" y="13"/>
                      <a:pt x="55" y="8"/>
                    </a:cubicBezTo>
                    <a:cubicBezTo>
                      <a:pt x="56" y="5"/>
                      <a:pt x="43" y="11"/>
                      <a:pt x="39" y="13"/>
                    </a:cubicBezTo>
                    <a:cubicBezTo>
                      <a:pt x="36" y="14"/>
                      <a:pt x="30" y="13"/>
                      <a:pt x="30" y="10"/>
                    </a:cubicBezTo>
                    <a:cubicBezTo>
                      <a:pt x="31" y="6"/>
                      <a:pt x="38" y="3"/>
                      <a:pt x="32" y="2"/>
                    </a:cubicBezTo>
                    <a:close/>
                  </a:path>
                </a:pathLst>
              </a:custGeom>
              <a:solidFill>
                <a:srgbClr val="FAD0D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84" name="Freeform 598"/>
              <p:cNvSpPr>
                <a:spLocks/>
              </p:cNvSpPr>
              <p:nvPr/>
            </p:nvSpPr>
            <p:spPr bwMode="auto">
              <a:xfrm>
                <a:off x="3037" y="1285"/>
                <a:ext cx="31" cy="76"/>
              </a:xfrm>
              <a:custGeom>
                <a:avLst/>
                <a:gdLst>
                  <a:gd name="T0" fmla="*/ 26 w 13"/>
                  <a:gd name="T1" fmla="*/ 12 h 32"/>
                  <a:gd name="T2" fmla="*/ 19 w 13"/>
                  <a:gd name="T3" fmla="*/ 5 h 32"/>
                  <a:gd name="T4" fmla="*/ 14 w 13"/>
                  <a:gd name="T5" fmla="*/ 7 h 32"/>
                  <a:gd name="T6" fmla="*/ 2 w 13"/>
                  <a:gd name="T7" fmla="*/ 7 h 32"/>
                  <a:gd name="T8" fmla="*/ 7 w 13"/>
                  <a:gd name="T9" fmla="*/ 14 h 32"/>
                  <a:gd name="T10" fmla="*/ 5 w 13"/>
                  <a:gd name="T11" fmla="*/ 19 h 32"/>
                  <a:gd name="T12" fmla="*/ 12 w 13"/>
                  <a:gd name="T13" fmla="*/ 43 h 32"/>
                  <a:gd name="T14" fmla="*/ 31 w 13"/>
                  <a:gd name="T15" fmla="*/ 76 h 32"/>
                  <a:gd name="T16" fmla="*/ 26 w 13"/>
                  <a:gd name="T17" fmla="*/ 31 h 32"/>
                  <a:gd name="T18" fmla="*/ 26 w 13"/>
                  <a:gd name="T19" fmla="*/ 12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32"/>
                  <a:gd name="T32" fmla="*/ 13 w 13"/>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32">
                    <a:moveTo>
                      <a:pt x="11" y="5"/>
                    </a:moveTo>
                    <a:cubicBezTo>
                      <a:pt x="9" y="6"/>
                      <a:pt x="9" y="4"/>
                      <a:pt x="8" y="2"/>
                    </a:cubicBezTo>
                    <a:cubicBezTo>
                      <a:pt x="8" y="1"/>
                      <a:pt x="7" y="0"/>
                      <a:pt x="6" y="3"/>
                    </a:cubicBezTo>
                    <a:cubicBezTo>
                      <a:pt x="6" y="5"/>
                      <a:pt x="3" y="2"/>
                      <a:pt x="1" y="3"/>
                    </a:cubicBezTo>
                    <a:cubicBezTo>
                      <a:pt x="0" y="4"/>
                      <a:pt x="0" y="5"/>
                      <a:pt x="3" y="6"/>
                    </a:cubicBezTo>
                    <a:cubicBezTo>
                      <a:pt x="4" y="6"/>
                      <a:pt x="0" y="7"/>
                      <a:pt x="2" y="8"/>
                    </a:cubicBezTo>
                    <a:cubicBezTo>
                      <a:pt x="5" y="10"/>
                      <a:pt x="4" y="13"/>
                      <a:pt x="5" y="18"/>
                    </a:cubicBezTo>
                    <a:cubicBezTo>
                      <a:pt x="6" y="24"/>
                      <a:pt x="10" y="26"/>
                      <a:pt x="13" y="32"/>
                    </a:cubicBezTo>
                    <a:cubicBezTo>
                      <a:pt x="11" y="25"/>
                      <a:pt x="10" y="16"/>
                      <a:pt x="11" y="13"/>
                    </a:cubicBezTo>
                    <a:cubicBezTo>
                      <a:pt x="11" y="12"/>
                      <a:pt x="13" y="5"/>
                      <a:pt x="11" y="5"/>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85" name="Freeform 599"/>
              <p:cNvSpPr>
                <a:spLocks/>
              </p:cNvSpPr>
              <p:nvPr/>
            </p:nvSpPr>
            <p:spPr bwMode="auto">
              <a:xfrm>
                <a:off x="2860" y="1344"/>
                <a:ext cx="290" cy="145"/>
              </a:xfrm>
              <a:custGeom>
                <a:avLst/>
                <a:gdLst>
                  <a:gd name="T0" fmla="*/ 238 w 123"/>
                  <a:gd name="T1" fmla="*/ 97 h 61"/>
                  <a:gd name="T2" fmla="*/ 146 w 123"/>
                  <a:gd name="T3" fmla="*/ 71 h 61"/>
                  <a:gd name="T4" fmla="*/ 71 w 123"/>
                  <a:gd name="T5" fmla="*/ 52 h 61"/>
                  <a:gd name="T6" fmla="*/ 66 w 123"/>
                  <a:gd name="T7" fmla="*/ 55 h 61"/>
                  <a:gd name="T8" fmla="*/ 163 w 123"/>
                  <a:gd name="T9" fmla="*/ 93 h 61"/>
                  <a:gd name="T10" fmla="*/ 172 w 123"/>
                  <a:gd name="T11" fmla="*/ 100 h 61"/>
                  <a:gd name="T12" fmla="*/ 45 w 123"/>
                  <a:gd name="T13" fmla="*/ 45 h 61"/>
                  <a:gd name="T14" fmla="*/ 0 w 123"/>
                  <a:gd name="T15" fmla="*/ 0 h 61"/>
                  <a:gd name="T16" fmla="*/ 14 w 123"/>
                  <a:gd name="T17" fmla="*/ 26 h 61"/>
                  <a:gd name="T18" fmla="*/ 26 w 123"/>
                  <a:gd name="T19" fmla="*/ 43 h 61"/>
                  <a:gd name="T20" fmla="*/ 78 w 123"/>
                  <a:gd name="T21" fmla="*/ 86 h 61"/>
                  <a:gd name="T22" fmla="*/ 290 w 123"/>
                  <a:gd name="T23" fmla="*/ 145 h 61"/>
                  <a:gd name="T24" fmla="*/ 238 w 123"/>
                  <a:gd name="T25" fmla="*/ 97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3"/>
                  <a:gd name="T40" fmla="*/ 0 h 61"/>
                  <a:gd name="T41" fmla="*/ 123 w 123"/>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3" h="61">
                    <a:moveTo>
                      <a:pt x="101" y="41"/>
                    </a:moveTo>
                    <a:cubicBezTo>
                      <a:pt x="86" y="33"/>
                      <a:pt x="79" y="32"/>
                      <a:pt x="62" y="30"/>
                    </a:cubicBezTo>
                    <a:cubicBezTo>
                      <a:pt x="51" y="29"/>
                      <a:pt x="44" y="31"/>
                      <a:pt x="30" y="22"/>
                    </a:cubicBezTo>
                    <a:cubicBezTo>
                      <a:pt x="24" y="17"/>
                      <a:pt x="19" y="16"/>
                      <a:pt x="28" y="23"/>
                    </a:cubicBezTo>
                    <a:cubicBezTo>
                      <a:pt x="37" y="31"/>
                      <a:pt x="50" y="36"/>
                      <a:pt x="69" y="39"/>
                    </a:cubicBezTo>
                    <a:cubicBezTo>
                      <a:pt x="75" y="40"/>
                      <a:pt x="77" y="42"/>
                      <a:pt x="73" y="42"/>
                    </a:cubicBezTo>
                    <a:cubicBezTo>
                      <a:pt x="58" y="41"/>
                      <a:pt x="36" y="36"/>
                      <a:pt x="19" y="19"/>
                    </a:cubicBezTo>
                    <a:cubicBezTo>
                      <a:pt x="12" y="13"/>
                      <a:pt x="7" y="1"/>
                      <a:pt x="0" y="0"/>
                    </a:cubicBezTo>
                    <a:cubicBezTo>
                      <a:pt x="6" y="3"/>
                      <a:pt x="10" y="12"/>
                      <a:pt x="6" y="11"/>
                    </a:cubicBezTo>
                    <a:cubicBezTo>
                      <a:pt x="2" y="9"/>
                      <a:pt x="5" y="14"/>
                      <a:pt x="11" y="18"/>
                    </a:cubicBezTo>
                    <a:cubicBezTo>
                      <a:pt x="17" y="22"/>
                      <a:pt x="25" y="31"/>
                      <a:pt x="33" y="36"/>
                    </a:cubicBezTo>
                    <a:cubicBezTo>
                      <a:pt x="60" y="54"/>
                      <a:pt x="95" y="41"/>
                      <a:pt x="123" y="61"/>
                    </a:cubicBezTo>
                    <a:cubicBezTo>
                      <a:pt x="114" y="49"/>
                      <a:pt x="110" y="46"/>
                      <a:pt x="101" y="41"/>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86" name="Freeform 600"/>
              <p:cNvSpPr>
                <a:spLocks/>
              </p:cNvSpPr>
              <p:nvPr/>
            </p:nvSpPr>
            <p:spPr bwMode="auto">
              <a:xfrm>
                <a:off x="2959" y="1413"/>
                <a:ext cx="184" cy="66"/>
              </a:xfrm>
              <a:custGeom>
                <a:avLst/>
                <a:gdLst>
                  <a:gd name="T0" fmla="*/ 118 w 78"/>
                  <a:gd name="T1" fmla="*/ 26 h 28"/>
                  <a:gd name="T2" fmla="*/ 47 w 78"/>
                  <a:gd name="T3" fmla="*/ 5 h 28"/>
                  <a:gd name="T4" fmla="*/ 5 w 78"/>
                  <a:gd name="T5" fmla="*/ 2 h 28"/>
                  <a:gd name="T6" fmla="*/ 26 w 78"/>
                  <a:gd name="T7" fmla="*/ 9 h 28"/>
                  <a:gd name="T8" fmla="*/ 83 w 78"/>
                  <a:gd name="T9" fmla="*/ 26 h 28"/>
                  <a:gd name="T10" fmla="*/ 54 w 78"/>
                  <a:gd name="T11" fmla="*/ 31 h 28"/>
                  <a:gd name="T12" fmla="*/ 54 w 78"/>
                  <a:gd name="T13" fmla="*/ 38 h 28"/>
                  <a:gd name="T14" fmla="*/ 123 w 78"/>
                  <a:gd name="T15" fmla="*/ 45 h 28"/>
                  <a:gd name="T16" fmla="*/ 184 w 78"/>
                  <a:gd name="T17" fmla="*/ 66 h 28"/>
                  <a:gd name="T18" fmla="*/ 118 w 78"/>
                  <a:gd name="T19" fmla="*/ 26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8"/>
                  <a:gd name="T31" fmla="*/ 0 h 28"/>
                  <a:gd name="T32" fmla="*/ 78 w 78"/>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8" h="28">
                    <a:moveTo>
                      <a:pt x="50" y="11"/>
                    </a:moveTo>
                    <a:cubicBezTo>
                      <a:pt x="44" y="8"/>
                      <a:pt x="34" y="2"/>
                      <a:pt x="20" y="2"/>
                    </a:cubicBezTo>
                    <a:cubicBezTo>
                      <a:pt x="18" y="2"/>
                      <a:pt x="7" y="2"/>
                      <a:pt x="2" y="1"/>
                    </a:cubicBezTo>
                    <a:cubicBezTo>
                      <a:pt x="0" y="0"/>
                      <a:pt x="1" y="3"/>
                      <a:pt x="11" y="4"/>
                    </a:cubicBezTo>
                    <a:cubicBezTo>
                      <a:pt x="19" y="6"/>
                      <a:pt x="30" y="8"/>
                      <a:pt x="35" y="11"/>
                    </a:cubicBezTo>
                    <a:cubicBezTo>
                      <a:pt x="38" y="14"/>
                      <a:pt x="29" y="13"/>
                      <a:pt x="23" y="13"/>
                    </a:cubicBezTo>
                    <a:cubicBezTo>
                      <a:pt x="19" y="14"/>
                      <a:pt x="18" y="15"/>
                      <a:pt x="23" y="16"/>
                    </a:cubicBezTo>
                    <a:cubicBezTo>
                      <a:pt x="30" y="17"/>
                      <a:pt x="42" y="16"/>
                      <a:pt x="52" y="19"/>
                    </a:cubicBezTo>
                    <a:cubicBezTo>
                      <a:pt x="60" y="21"/>
                      <a:pt x="69" y="22"/>
                      <a:pt x="78" y="28"/>
                    </a:cubicBezTo>
                    <a:cubicBezTo>
                      <a:pt x="72" y="18"/>
                      <a:pt x="52" y="12"/>
                      <a:pt x="50" y="11"/>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87" name="Freeform 601"/>
              <p:cNvSpPr>
                <a:spLocks/>
              </p:cNvSpPr>
              <p:nvPr/>
            </p:nvSpPr>
            <p:spPr bwMode="auto">
              <a:xfrm>
                <a:off x="2879" y="1368"/>
                <a:ext cx="106" cy="76"/>
              </a:xfrm>
              <a:custGeom>
                <a:avLst/>
                <a:gdLst>
                  <a:gd name="T0" fmla="*/ 2 w 45"/>
                  <a:gd name="T1" fmla="*/ 0 h 32"/>
                  <a:gd name="T2" fmla="*/ 21 w 45"/>
                  <a:gd name="T3" fmla="*/ 19 h 32"/>
                  <a:gd name="T4" fmla="*/ 33 w 45"/>
                  <a:gd name="T5" fmla="*/ 36 h 32"/>
                  <a:gd name="T6" fmla="*/ 64 w 45"/>
                  <a:gd name="T7" fmla="*/ 57 h 32"/>
                  <a:gd name="T8" fmla="*/ 73 w 45"/>
                  <a:gd name="T9" fmla="*/ 59 h 32"/>
                  <a:gd name="T10" fmla="*/ 97 w 45"/>
                  <a:gd name="T11" fmla="*/ 69 h 32"/>
                  <a:gd name="T12" fmla="*/ 87 w 45"/>
                  <a:gd name="T13" fmla="*/ 74 h 32"/>
                  <a:gd name="T14" fmla="*/ 59 w 45"/>
                  <a:gd name="T15" fmla="*/ 57 h 32"/>
                  <a:gd name="T16" fmla="*/ 42 w 45"/>
                  <a:gd name="T17" fmla="*/ 47 h 32"/>
                  <a:gd name="T18" fmla="*/ 26 w 45"/>
                  <a:gd name="T19" fmla="*/ 33 h 32"/>
                  <a:gd name="T20" fmla="*/ 26 w 45"/>
                  <a:gd name="T21" fmla="*/ 33 h 32"/>
                  <a:gd name="T22" fmla="*/ 5 w 45"/>
                  <a:gd name="T23" fmla="*/ 10 h 32"/>
                  <a:gd name="T24" fmla="*/ 2 w 45"/>
                  <a:gd name="T25" fmla="*/ 0 h 32"/>
                  <a:gd name="T26" fmla="*/ 2 w 45"/>
                  <a:gd name="T27" fmla="*/ 0 h 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
                  <a:gd name="T43" fmla="*/ 0 h 32"/>
                  <a:gd name="T44" fmla="*/ 45 w 45"/>
                  <a:gd name="T45" fmla="*/ 32 h 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 h="32">
                    <a:moveTo>
                      <a:pt x="1" y="0"/>
                    </a:moveTo>
                    <a:cubicBezTo>
                      <a:pt x="1" y="0"/>
                      <a:pt x="8" y="7"/>
                      <a:pt x="9" y="8"/>
                    </a:cubicBezTo>
                    <a:cubicBezTo>
                      <a:pt x="11" y="9"/>
                      <a:pt x="12" y="12"/>
                      <a:pt x="14" y="15"/>
                    </a:cubicBezTo>
                    <a:cubicBezTo>
                      <a:pt x="18" y="18"/>
                      <a:pt x="22" y="22"/>
                      <a:pt x="27" y="24"/>
                    </a:cubicBezTo>
                    <a:cubicBezTo>
                      <a:pt x="28" y="24"/>
                      <a:pt x="28" y="25"/>
                      <a:pt x="31" y="25"/>
                    </a:cubicBezTo>
                    <a:cubicBezTo>
                      <a:pt x="35" y="26"/>
                      <a:pt x="38" y="28"/>
                      <a:pt x="41" y="29"/>
                    </a:cubicBezTo>
                    <a:cubicBezTo>
                      <a:pt x="43" y="29"/>
                      <a:pt x="45" y="32"/>
                      <a:pt x="37" y="31"/>
                    </a:cubicBezTo>
                    <a:cubicBezTo>
                      <a:pt x="34" y="30"/>
                      <a:pt x="27" y="26"/>
                      <a:pt x="25" y="24"/>
                    </a:cubicBezTo>
                    <a:cubicBezTo>
                      <a:pt x="21" y="21"/>
                      <a:pt x="20" y="21"/>
                      <a:pt x="18" y="20"/>
                    </a:cubicBezTo>
                    <a:cubicBezTo>
                      <a:pt x="16" y="18"/>
                      <a:pt x="14" y="16"/>
                      <a:pt x="11" y="14"/>
                    </a:cubicBezTo>
                    <a:cubicBezTo>
                      <a:pt x="11" y="14"/>
                      <a:pt x="11" y="14"/>
                      <a:pt x="11" y="14"/>
                    </a:cubicBezTo>
                    <a:cubicBezTo>
                      <a:pt x="8" y="12"/>
                      <a:pt x="3" y="6"/>
                      <a:pt x="2" y="4"/>
                    </a:cubicBezTo>
                    <a:cubicBezTo>
                      <a:pt x="2" y="3"/>
                      <a:pt x="0" y="0"/>
                      <a:pt x="1" y="0"/>
                    </a:cubicBezTo>
                    <a:cubicBezTo>
                      <a:pt x="1" y="0"/>
                      <a:pt x="1" y="0"/>
                      <a:pt x="1" y="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88" name="Freeform 602"/>
              <p:cNvSpPr>
                <a:spLocks/>
              </p:cNvSpPr>
              <p:nvPr/>
            </p:nvSpPr>
            <p:spPr bwMode="auto">
              <a:xfrm>
                <a:off x="2846" y="1382"/>
                <a:ext cx="87" cy="50"/>
              </a:xfrm>
              <a:custGeom>
                <a:avLst/>
                <a:gdLst>
                  <a:gd name="T0" fmla="*/ 26 w 37"/>
                  <a:gd name="T1" fmla="*/ 2 h 21"/>
                  <a:gd name="T2" fmla="*/ 47 w 37"/>
                  <a:gd name="T3" fmla="*/ 14 h 21"/>
                  <a:gd name="T4" fmla="*/ 68 w 37"/>
                  <a:gd name="T5" fmla="*/ 33 h 21"/>
                  <a:gd name="T6" fmla="*/ 82 w 37"/>
                  <a:gd name="T7" fmla="*/ 48 h 21"/>
                  <a:gd name="T8" fmla="*/ 59 w 37"/>
                  <a:gd name="T9" fmla="*/ 31 h 21"/>
                  <a:gd name="T10" fmla="*/ 47 w 37"/>
                  <a:gd name="T11" fmla="*/ 29 h 21"/>
                  <a:gd name="T12" fmla="*/ 24 w 37"/>
                  <a:gd name="T13" fmla="*/ 21 h 21"/>
                  <a:gd name="T14" fmla="*/ 7 w 37"/>
                  <a:gd name="T15" fmla="*/ 24 h 21"/>
                  <a:gd name="T16" fmla="*/ 7 w 37"/>
                  <a:gd name="T17" fmla="*/ 19 h 21"/>
                  <a:gd name="T18" fmla="*/ 9 w 37"/>
                  <a:gd name="T19" fmla="*/ 14 h 21"/>
                  <a:gd name="T20" fmla="*/ 26 w 37"/>
                  <a:gd name="T21" fmla="*/ 2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21"/>
                  <a:gd name="T35" fmla="*/ 37 w 37"/>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21">
                    <a:moveTo>
                      <a:pt x="11" y="1"/>
                    </a:moveTo>
                    <a:cubicBezTo>
                      <a:pt x="15" y="1"/>
                      <a:pt x="18" y="3"/>
                      <a:pt x="20" y="6"/>
                    </a:cubicBezTo>
                    <a:cubicBezTo>
                      <a:pt x="22" y="11"/>
                      <a:pt x="25" y="10"/>
                      <a:pt x="29" y="14"/>
                    </a:cubicBezTo>
                    <a:cubicBezTo>
                      <a:pt x="31" y="15"/>
                      <a:pt x="37" y="19"/>
                      <a:pt x="35" y="20"/>
                    </a:cubicBezTo>
                    <a:cubicBezTo>
                      <a:pt x="31" y="21"/>
                      <a:pt x="30" y="16"/>
                      <a:pt x="25" y="13"/>
                    </a:cubicBezTo>
                    <a:cubicBezTo>
                      <a:pt x="23" y="12"/>
                      <a:pt x="21" y="11"/>
                      <a:pt x="20" y="12"/>
                    </a:cubicBezTo>
                    <a:cubicBezTo>
                      <a:pt x="15" y="17"/>
                      <a:pt x="13" y="6"/>
                      <a:pt x="10" y="9"/>
                    </a:cubicBezTo>
                    <a:cubicBezTo>
                      <a:pt x="7" y="12"/>
                      <a:pt x="4" y="10"/>
                      <a:pt x="3" y="10"/>
                    </a:cubicBezTo>
                    <a:cubicBezTo>
                      <a:pt x="0" y="10"/>
                      <a:pt x="0" y="9"/>
                      <a:pt x="3" y="8"/>
                    </a:cubicBezTo>
                    <a:cubicBezTo>
                      <a:pt x="4" y="8"/>
                      <a:pt x="5" y="7"/>
                      <a:pt x="4" y="6"/>
                    </a:cubicBezTo>
                    <a:cubicBezTo>
                      <a:pt x="4" y="2"/>
                      <a:pt x="7" y="0"/>
                      <a:pt x="11" y="1"/>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89" name="Freeform 603"/>
              <p:cNvSpPr>
                <a:spLocks/>
              </p:cNvSpPr>
              <p:nvPr/>
            </p:nvSpPr>
            <p:spPr bwMode="auto">
              <a:xfrm>
                <a:off x="2876" y="1425"/>
                <a:ext cx="107" cy="45"/>
              </a:xfrm>
              <a:custGeom>
                <a:avLst/>
                <a:gdLst>
                  <a:gd name="T0" fmla="*/ 64 w 45"/>
                  <a:gd name="T1" fmla="*/ 12 h 19"/>
                  <a:gd name="T2" fmla="*/ 105 w 45"/>
                  <a:gd name="T3" fmla="*/ 28 h 19"/>
                  <a:gd name="T4" fmla="*/ 78 w 45"/>
                  <a:gd name="T5" fmla="*/ 36 h 19"/>
                  <a:gd name="T6" fmla="*/ 62 w 45"/>
                  <a:gd name="T7" fmla="*/ 38 h 19"/>
                  <a:gd name="T8" fmla="*/ 29 w 45"/>
                  <a:gd name="T9" fmla="*/ 26 h 19"/>
                  <a:gd name="T10" fmla="*/ 7 w 45"/>
                  <a:gd name="T11" fmla="*/ 21 h 19"/>
                  <a:gd name="T12" fmla="*/ 40 w 45"/>
                  <a:gd name="T13" fmla="*/ 14 h 19"/>
                  <a:gd name="T14" fmla="*/ 64 w 45"/>
                  <a:gd name="T15" fmla="*/ 12 h 19"/>
                  <a:gd name="T16" fmla="*/ 0 60000 65536"/>
                  <a:gd name="T17" fmla="*/ 0 60000 65536"/>
                  <a:gd name="T18" fmla="*/ 0 60000 65536"/>
                  <a:gd name="T19" fmla="*/ 0 60000 65536"/>
                  <a:gd name="T20" fmla="*/ 0 60000 65536"/>
                  <a:gd name="T21" fmla="*/ 0 60000 65536"/>
                  <a:gd name="T22" fmla="*/ 0 60000 65536"/>
                  <a:gd name="T23" fmla="*/ 0 60000 65536"/>
                  <a:gd name="T24" fmla="*/ 0 w 45"/>
                  <a:gd name="T25" fmla="*/ 0 h 19"/>
                  <a:gd name="T26" fmla="*/ 45 w 45"/>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 h="19">
                    <a:moveTo>
                      <a:pt x="27" y="5"/>
                    </a:moveTo>
                    <a:cubicBezTo>
                      <a:pt x="30" y="10"/>
                      <a:pt x="45" y="10"/>
                      <a:pt x="44" y="12"/>
                    </a:cubicBezTo>
                    <a:cubicBezTo>
                      <a:pt x="44" y="15"/>
                      <a:pt x="37" y="10"/>
                      <a:pt x="33" y="15"/>
                    </a:cubicBezTo>
                    <a:cubicBezTo>
                      <a:pt x="31" y="19"/>
                      <a:pt x="26" y="19"/>
                      <a:pt x="26" y="16"/>
                    </a:cubicBezTo>
                    <a:cubicBezTo>
                      <a:pt x="26" y="8"/>
                      <a:pt x="18" y="10"/>
                      <a:pt x="12" y="11"/>
                    </a:cubicBezTo>
                    <a:cubicBezTo>
                      <a:pt x="9" y="12"/>
                      <a:pt x="0" y="14"/>
                      <a:pt x="3" y="9"/>
                    </a:cubicBezTo>
                    <a:cubicBezTo>
                      <a:pt x="7" y="2"/>
                      <a:pt x="12" y="10"/>
                      <a:pt x="17" y="6"/>
                    </a:cubicBezTo>
                    <a:cubicBezTo>
                      <a:pt x="20" y="4"/>
                      <a:pt x="23" y="0"/>
                      <a:pt x="27" y="5"/>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90" name="Freeform 604"/>
              <p:cNvSpPr>
                <a:spLocks/>
              </p:cNvSpPr>
              <p:nvPr/>
            </p:nvSpPr>
            <p:spPr bwMode="auto">
              <a:xfrm>
                <a:off x="3013" y="1458"/>
                <a:ext cx="71" cy="26"/>
              </a:xfrm>
              <a:custGeom>
                <a:avLst/>
                <a:gdLst>
                  <a:gd name="T0" fmla="*/ 50 w 30"/>
                  <a:gd name="T1" fmla="*/ 2 h 11"/>
                  <a:gd name="T2" fmla="*/ 17 w 30"/>
                  <a:gd name="T3" fmla="*/ 0 h 11"/>
                  <a:gd name="T4" fmla="*/ 5 w 30"/>
                  <a:gd name="T5" fmla="*/ 5 h 11"/>
                  <a:gd name="T6" fmla="*/ 7 w 30"/>
                  <a:gd name="T7" fmla="*/ 14 h 11"/>
                  <a:gd name="T8" fmla="*/ 14 w 30"/>
                  <a:gd name="T9" fmla="*/ 19 h 11"/>
                  <a:gd name="T10" fmla="*/ 26 w 30"/>
                  <a:gd name="T11" fmla="*/ 9 h 11"/>
                  <a:gd name="T12" fmla="*/ 59 w 30"/>
                  <a:gd name="T13" fmla="*/ 9 h 11"/>
                  <a:gd name="T14" fmla="*/ 50 w 30"/>
                  <a:gd name="T15" fmla="*/ 2 h 11"/>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1"/>
                  <a:gd name="T26" fmla="*/ 30 w 30"/>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1">
                    <a:moveTo>
                      <a:pt x="21" y="1"/>
                    </a:moveTo>
                    <a:cubicBezTo>
                      <a:pt x="15" y="0"/>
                      <a:pt x="14" y="2"/>
                      <a:pt x="7" y="0"/>
                    </a:cubicBezTo>
                    <a:cubicBezTo>
                      <a:pt x="5" y="0"/>
                      <a:pt x="3" y="0"/>
                      <a:pt x="2" y="2"/>
                    </a:cubicBezTo>
                    <a:cubicBezTo>
                      <a:pt x="0" y="5"/>
                      <a:pt x="2" y="5"/>
                      <a:pt x="3" y="6"/>
                    </a:cubicBezTo>
                    <a:cubicBezTo>
                      <a:pt x="4" y="7"/>
                      <a:pt x="4" y="11"/>
                      <a:pt x="6" y="8"/>
                    </a:cubicBezTo>
                    <a:cubicBezTo>
                      <a:pt x="7" y="7"/>
                      <a:pt x="8" y="5"/>
                      <a:pt x="11" y="4"/>
                    </a:cubicBezTo>
                    <a:cubicBezTo>
                      <a:pt x="16" y="1"/>
                      <a:pt x="22" y="5"/>
                      <a:pt x="25" y="4"/>
                    </a:cubicBezTo>
                    <a:cubicBezTo>
                      <a:pt x="30" y="2"/>
                      <a:pt x="22" y="2"/>
                      <a:pt x="21" y="1"/>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91" name="Freeform 605"/>
              <p:cNvSpPr>
                <a:spLocks/>
              </p:cNvSpPr>
              <p:nvPr/>
            </p:nvSpPr>
            <p:spPr bwMode="auto">
              <a:xfrm>
                <a:off x="2853" y="1458"/>
                <a:ext cx="158" cy="80"/>
              </a:xfrm>
              <a:custGeom>
                <a:avLst/>
                <a:gdLst>
                  <a:gd name="T0" fmla="*/ 144 w 67"/>
                  <a:gd name="T1" fmla="*/ 21 h 34"/>
                  <a:gd name="T2" fmla="*/ 144 w 67"/>
                  <a:gd name="T3" fmla="*/ 28 h 34"/>
                  <a:gd name="T4" fmla="*/ 153 w 67"/>
                  <a:gd name="T5" fmla="*/ 42 h 34"/>
                  <a:gd name="T6" fmla="*/ 137 w 67"/>
                  <a:gd name="T7" fmla="*/ 71 h 34"/>
                  <a:gd name="T8" fmla="*/ 120 w 67"/>
                  <a:gd name="T9" fmla="*/ 73 h 34"/>
                  <a:gd name="T10" fmla="*/ 113 w 67"/>
                  <a:gd name="T11" fmla="*/ 64 h 34"/>
                  <a:gd name="T12" fmla="*/ 106 w 67"/>
                  <a:gd name="T13" fmla="*/ 52 h 34"/>
                  <a:gd name="T14" fmla="*/ 83 w 67"/>
                  <a:gd name="T15" fmla="*/ 68 h 34"/>
                  <a:gd name="T16" fmla="*/ 45 w 67"/>
                  <a:gd name="T17" fmla="*/ 66 h 34"/>
                  <a:gd name="T18" fmla="*/ 35 w 67"/>
                  <a:gd name="T19" fmla="*/ 64 h 34"/>
                  <a:gd name="T20" fmla="*/ 26 w 67"/>
                  <a:gd name="T21" fmla="*/ 54 h 34"/>
                  <a:gd name="T22" fmla="*/ 31 w 67"/>
                  <a:gd name="T23" fmla="*/ 38 h 34"/>
                  <a:gd name="T24" fmla="*/ 19 w 67"/>
                  <a:gd name="T25" fmla="*/ 33 h 34"/>
                  <a:gd name="T26" fmla="*/ 7 w 67"/>
                  <a:gd name="T27" fmla="*/ 26 h 34"/>
                  <a:gd name="T28" fmla="*/ 28 w 67"/>
                  <a:gd name="T29" fmla="*/ 14 h 34"/>
                  <a:gd name="T30" fmla="*/ 54 w 67"/>
                  <a:gd name="T31" fmla="*/ 7 h 34"/>
                  <a:gd name="T32" fmla="*/ 64 w 67"/>
                  <a:gd name="T33" fmla="*/ 26 h 34"/>
                  <a:gd name="T34" fmla="*/ 118 w 67"/>
                  <a:gd name="T35" fmla="*/ 19 h 34"/>
                  <a:gd name="T36" fmla="*/ 113 w 67"/>
                  <a:gd name="T37" fmla="*/ 38 h 34"/>
                  <a:gd name="T38" fmla="*/ 127 w 67"/>
                  <a:gd name="T39" fmla="*/ 24 h 34"/>
                  <a:gd name="T40" fmla="*/ 144 w 67"/>
                  <a:gd name="T41" fmla="*/ 21 h 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7"/>
                  <a:gd name="T64" fmla="*/ 0 h 34"/>
                  <a:gd name="T65" fmla="*/ 67 w 67"/>
                  <a:gd name="T66" fmla="*/ 34 h 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7" h="34">
                    <a:moveTo>
                      <a:pt x="61" y="9"/>
                    </a:moveTo>
                    <a:cubicBezTo>
                      <a:pt x="61" y="11"/>
                      <a:pt x="61" y="11"/>
                      <a:pt x="61" y="12"/>
                    </a:cubicBezTo>
                    <a:cubicBezTo>
                      <a:pt x="63" y="15"/>
                      <a:pt x="67" y="14"/>
                      <a:pt x="65" y="18"/>
                    </a:cubicBezTo>
                    <a:cubicBezTo>
                      <a:pt x="64" y="19"/>
                      <a:pt x="62" y="22"/>
                      <a:pt x="58" y="30"/>
                    </a:cubicBezTo>
                    <a:cubicBezTo>
                      <a:pt x="56" y="33"/>
                      <a:pt x="53" y="30"/>
                      <a:pt x="51" y="31"/>
                    </a:cubicBezTo>
                    <a:cubicBezTo>
                      <a:pt x="46" y="34"/>
                      <a:pt x="46" y="30"/>
                      <a:pt x="48" y="27"/>
                    </a:cubicBezTo>
                    <a:cubicBezTo>
                      <a:pt x="53" y="21"/>
                      <a:pt x="48" y="25"/>
                      <a:pt x="45" y="22"/>
                    </a:cubicBezTo>
                    <a:cubicBezTo>
                      <a:pt x="43" y="20"/>
                      <a:pt x="40" y="19"/>
                      <a:pt x="35" y="29"/>
                    </a:cubicBezTo>
                    <a:cubicBezTo>
                      <a:pt x="33" y="33"/>
                      <a:pt x="27" y="24"/>
                      <a:pt x="19" y="28"/>
                    </a:cubicBezTo>
                    <a:cubicBezTo>
                      <a:pt x="17" y="29"/>
                      <a:pt x="15" y="29"/>
                      <a:pt x="15" y="27"/>
                    </a:cubicBezTo>
                    <a:cubicBezTo>
                      <a:pt x="15" y="25"/>
                      <a:pt x="14" y="23"/>
                      <a:pt x="11" y="23"/>
                    </a:cubicBezTo>
                    <a:cubicBezTo>
                      <a:pt x="8" y="22"/>
                      <a:pt x="15" y="18"/>
                      <a:pt x="13" y="16"/>
                    </a:cubicBezTo>
                    <a:cubicBezTo>
                      <a:pt x="11" y="14"/>
                      <a:pt x="13" y="11"/>
                      <a:pt x="8" y="14"/>
                    </a:cubicBezTo>
                    <a:cubicBezTo>
                      <a:pt x="5" y="15"/>
                      <a:pt x="7" y="12"/>
                      <a:pt x="3" y="11"/>
                    </a:cubicBezTo>
                    <a:cubicBezTo>
                      <a:pt x="0" y="11"/>
                      <a:pt x="4" y="7"/>
                      <a:pt x="12" y="6"/>
                    </a:cubicBezTo>
                    <a:cubicBezTo>
                      <a:pt x="16" y="5"/>
                      <a:pt x="20" y="2"/>
                      <a:pt x="23" y="3"/>
                    </a:cubicBezTo>
                    <a:cubicBezTo>
                      <a:pt x="26" y="4"/>
                      <a:pt x="21" y="8"/>
                      <a:pt x="27" y="11"/>
                    </a:cubicBezTo>
                    <a:cubicBezTo>
                      <a:pt x="35" y="15"/>
                      <a:pt x="51" y="0"/>
                      <a:pt x="50" y="8"/>
                    </a:cubicBezTo>
                    <a:cubicBezTo>
                      <a:pt x="49" y="9"/>
                      <a:pt x="44" y="17"/>
                      <a:pt x="48" y="16"/>
                    </a:cubicBezTo>
                    <a:cubicBezTo>
                      <a:pt x="50" y="15"/>
                      <a:pt x="50" y="13"/>
                      <a:pt x="54" y="10"/>
                    </a:cubicBezTo>
                    <a:cubicBezTo>
                      <a:pt x="61" y="5"/>
                      <a:pt x="62" y="7"/>
                      <a:pt x="61" y="9"/>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92" name="Freeform 606"/>
              <p:cNvSpPr>
                <a:spLocks/>
              </p:cNvSpPr>
              <p:nvPr/>
            </p:nvSpPr>
            <p:spPr bwMode="auto">
              <a:xfrm>
                <a:off x="2820" y="1411"/>
                <a:ext cx="64" cy="52"/>
              </a:xfrm>
              <a:custGeom>
                <a:avLst/>
                <a:gdLst>
                  <a:gd name="T0" fmla="*/ 19 w 27"/>
                  <a:gd name="T1" fmla="*/ 7 h 22"/>
                  <a:gd name="T2" fmla="*/ 38 w 27"/>
                  <a:gd name="T3" fmla="*/ 5 h 22"/>
                  <a:gd name="T4" fmla="*/ 57 w 27"/>
                  <a:gd name="T5" fmla="*/ 12 h 22"/>
                  <a:gd name="T6" fmla="*/ 52 w 27"/>
                  <a:gd name="T7" fmla="*/ 21 h 22"/>
                  <a:gd name="T8" fmla="*/ 50 w 27"/>
                  <a:gd name="T9" fmla="*/ 33 h 22"/>
                  <a:gd name="T10" fmla="*/ 36 w 27"/>
                  <a:gd name="T11" fmla="*/ 47 h 22"/>
                  <a:gd name="T12" fmla="*/ 26 w 27"/>
                  <a:gd name="T13" fmla="*/ 45 h 22"/>
                  <a:gd name="T14" fmla="*/ 19 w 27"/>
                  <a:gd name="T15" fmla="*/ 33 h 22"/>
                  <a:gd name="T16" fmla="*/ 7 w 27"/>
                  <a:gd name="T17" fmla="*/ 17 h 22"/>
                  <a:gd name="T18" fmla="*/ 19 w 27"/>
                  <a:gd name="T19" fmla="*/ 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22"/>
                  <a:gd name="T32" fmla="*/ 27 w 27"/>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22">
                    <a:moveTo>
                      <a:pt x="8" y="3"/>
                    </a:moveTo>
                    <a:cubicBezTo>
                      <a:pt x="10" y="2"/>
                      <a:pt x="14" y="3"/>
                      <a:pt x="16" y="2"/>
                    </a:cubicBezTo>
                    <a:cubicBezTo>
                      <a:pt x="21" y="0"/>
                      <a:pt x="25" y="4"/>
                      <a:pt x="24" y="5"/>
                    </a:cubicBezTo>
                    <a:cubicBezTo>
                      <a:pt x="20" y="6"/>
                      <a:pt x="22" y="8"/>
                      <a:pt x="22" y="9"/>
                    </a:cubicBezTo>
                    <a:cubicBezTo>
                      <a:pt x="23" y="10"/>
                      <a:pt x="27" y="11"/>
                      <a:pt x="21" y="14"/>
                    </a:cubicBezTo>
                    <a:cubicBezTo>
                      <a:pt x="17" y="16"/>
                      <a:pt x="20" y="17"/>
                      <a:pt x="15" y="20"/>
                    </a:cubicBezTo>
                    <a:cubicBezTo>
                      <a:pt x="14" y="20"/>
                      <a:pt x="11" y="22"/>
                      <a:pt x="11" y="19"/>
                    </a:cubicBezTo>
                    <a:cubicBezTo>
                      <a:pt x="12" y="16"/>
                      <a:pt x="11" y="14"/>
                      <a:pt x="8" y="14"/>
                    </a:cubicBezTo>
                    <a:cubicBezTo>
                      <a:pt x="0" y="12"/>
                      <a:pt x="6" y="9"/>
                      <a:pt x="3" y="7"/>
                    </a:cubicBezTo>
                    <a:cubicBezTo>
                      <a:pt x="0" y="4"/>
                      <a:pt x="6" y="4"/>
                      <a:pt x="8" y="3"/>
                    </a:cubicBezTo>
                    <a:close/>
                  </a:path>
                </a:pathLst>
              </a:custGeom>
              <a:solidFill>
                <a:srgbClr val="F9E1E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93" name="Freeform 607"/>
              <p:cNvSpPr>
                <a:spLocks/>
              </p:cNvSpPr>
              <p:nvPr/>
            </p:nvSpPr>
            <p:spPr bwMode="auto">
              <a:xfrm>
                <a:off x="2869" y="1465"/>
                <a:ext cx="104" cy="61"/>
              </a:xfrm>
              <a:custGeom>
                <a:avLst/>
                <a:gdLst>
                  <a:gd name="T0" fmla="*/ 35 w 44"/>
                  <a:gd name="T1" fmla="*/ 7 h 26"/>
                  <a:gd name="T2" fmla="*/ 45 w 44"/>
                  <a:gd name="T3" fmla="*/ 26 h 26"/>
                  <a:gd name="T4" fmla="*/ 69 w 44"/>
                  <a:gd name="T5" fmla="*/ 21 h 26"/>
                  <a:gd name="T6" fmla="*/ 90 w 44"/>
                  <a:gd name="T7" fmla="*/ 23 h 26"/>
                  <a:gd name="T8" fmla="*/ 64 w 44"/>
                  <a:gd name="T9" fmla="*/ 52 h 26"/>
                  <a:gd name="T10" fmla="*/ 28 w 44"/>
                  <a:gd name="T11" fmla="*/ 56 h 26"/>
                  <a:gd name="T12" fmla="*/ 21 w 44"/>
                  <a:gd name="T13" fmla="*/ 35 h 26"/>
                  <a:gd name="T14" fmla="*/ 9 w 44"/>
                  <a:gd name="T15" fmla="*/ 16 h 26"/>
                  <a:gd name="T16" fmla="*/ 35 w 44"/>
                  <a:gd name="T17" fmla="*/ 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26"/>
                  <a:gd name="T29" fmla="*/ 44 w 44"/>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26">
                    <a:moveTo>
                      <a:pt x="15" y="3"/>
                    </a:moveTo>
                    <a:cubicBezTo>
                      <a:pt x="15" y="6"/>
                      <a:pt x="14" y="13"/>
                      <a:pt x="19" y="11"/>
                    </a:cubicBezTo>
                    <a:cubicBezTo>
                      <a:pt x="21" y="9"/>
                      <a:pt x="25" y="11"/>
                      <a:pt x="29" y="9"/>
                    </a:cubicBezTo>
                    <a:cubicBezTo>
                      <a:pt x="30" y="8"/>
                      <a:pt x="44" y="0"/>
                      <a:pt x="38" y="10"/>
                    </a:cubicBezTo>
                    <a:cubicBezTo>
                      <a:pt x="36" y="14"/>
                      <a:pt x="31" y="15"/>
                      <a:pt x="27" y="22"/>
                    </a:cubicBezTo>
                    <a:cubicBezTo>
                      <a:pt x="24" y="26"/>
                      <a:pt x="21" y="20"/>
                      <a:pt x="12" y="24"/>
                    </a:cubicBezTo>
                    <a:cubicBezTo>
                      <a:pt x="7" y="26"/>
                      <a:pt x="12" y="16"/>
                      <a:pt x="9" y="15"/>
                    </a:cubicBezTo>
                    <a:cubicBezTo>
                      <a:pt x="5" y="15"/>
                      <a:pt x="8" y="8"/>
                      <a:pt x="4" y="7"/>
                    </a:cubicBezTo>
                    <a:cubicBezTo>
                      <a:pt x="0" y="5"/>
                      <a:pt x="14" y="0"/>
                      <a:pt x="15" y="3"/>
                    </a:cubicBezTo>
                    <a:close/>
                  </a:path>
                </a:pathLst>
              </a:custGeom>
              <a:solidFill>
                <a:srgbClr val="F9E1E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94" name="Freeform 608"/>
              <p:cNvSpPr>
                <a:spLocks/>
              </p:cNvSpPr>
              <p:nvPr/>
            </p:nvSpPr>
            <p:spPr bwMode="auto">
              <a:xfrm>
                <a:off x="2832" y="1344"/>
                <a:ext cx="33" cy="60"/>
              </a:xfrm>
              <a:custGeom>
                <a:avLst/>
                <a:gdLst>
                  <a:gd name="T0" fmla="*/ 26 w 14"/>
                  <a:gd name="T1" fmla="*/ 7 h 25"/>
                  <a:gd name="T2" fmla="*/ 31 w 14"/>
                  <a:gd name="T3" fmla="*/ 12 h 25"/>
                  <a:gd name="T4" fmla="*/ 26 w 14"/>
                  <a:gd name="T5" fmla="*/ 26 h 25"/>
                  <a:gd name="T6" fmla="*/ 17 w 14"/>
                  <a:gd name="T7" fmla="*/ 46 h 25"/>
                  <a:gd name="T8" fmla="*/ 5 w 14"/>
                  <a:gd name="T9" fmla="*/ 46 h 25"/>
                  <a:gd name="T10" fmla="*/ 2 w 14"/>
                  <a:gd name="T11" fmla="*/ 29 h 25"/>
                  <a:gd name="T12" fmla="*/ 17 w 14"/>
                  <a:gd name="T13" fmla="*/ 24 h 25"/>
                  <a:gd name="T14" fmla="*/ 17 w 14"/>
                  <a:gd name="T15" fmla="*/ 5 h 25"/>
                  <a:gd name="T16" fmla="*/ 26 w 14"/>
                  <a:gd name="T17" fmla="*/ 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25"/>
                  <a:gd name="T29" fmla="*/ 14 w 1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25">
                    <a:moveTo>
                      <a:pt x="11" y="3"/>
                    </a:moveTo>
                    <a:cubicBezTo>
                      <a:pt x="13" y="3"/>
                      <a:pt x="14" y="4"/>
                      <a:pt x="13" y="5"/>
                    </a:cubicBezTo>
                    <a:cubicBezTo>
                      <a:pt x="12" y="6"/>
                      <a:pt x="10" y="7"/>
                      <a:pt x="11" y="11"/>
                    </a:cubicBezTo>
                    <a:cubicBezTo>
                      <a:pt x="13" y="14"/>
                      <a:pt x="8" y="13"/>
                      <a:pt x="7" y="19"/>
                    </a:cubicBezTo>
                    <a:cubicBezTo>
                      <a:pt x="6" y="25"/>
                      <a:pt x="4" y="21"/>
                      <a:pt x="2" y="19"/>
                    </a:cubicBezTo>
                    <a:cubicBezTo>
                      <a:pt x="0" y="17"/>
                      <a:pt x="1" y="13"/>
                      <a:pt x="1" y="12"/>
                    </a:cubicBezTo>
                    <a:cubicBezTo>
                      <a:pt x="0" y="7"/>
                      <a:pt x="2" y="13"/>
                      <a:pt x="7" y="10"/>
                    </a:cubicBezTo>
                    <a:cubicBezTo>
                      <a:pt x="11" y="7"/>
                      <a:pt x="7" y="4"/>
                      <a:pt x="7" y="2"/>
                    </a:cubicBezTo>
                    <a:cubicBezTo>
                      <a:pt x="8" y="0"/>
                      <a:pt x="9" y="4"/>
                      <a:pt x="11" y="3"/>
                    </a:cubicBezTo>
                    <a:close/>
                  </a:path>
                </a:pathLst>
              </a:custGeom>
              <a:solidFill>
                <a:srgbClr val="F9E1E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95" name="Freeform 609"/>
              <p:cNvSpPr>
                <a:spLocks/>
              </p:cNvSpPr>
              <p:nvPr/>
            </p:nvSpPr>
            <p:spPr bwMode="auto">
              <a:xfrm>
                <a:off x="3009" y="1292"/>
                <a:ext cx="21" cy="74"/>
              </a:xfrm>
              <a:custGeom>
                <a:avLst/>
                <a:gdLst>
                  <a:gd name="T0" fmla="*/ 16 w 9"/>
                  <a:gd name="T1" fmla="*/ 38 h 31"/>
                  <a:gd name="T2" fmla="*/ 19 w 9"/>
                  <a:gd name="T3" fmla="*/ 64 h 31"/>
                  <a:gd name="T4" fmla="*/ 12 w 9"/>
                  <a:gd name="T5" fmla="*/ 57 h 31"/>
                  <a:gd name="T6" fmla="*/ 9 w 9"/>
                  <a:gd name="T7" fmla="*/ 41 h 31"/>
                  <a:gd name="T8" fmla="*/ 9 w 9"/>
                  <a:gd name="T9" fmla="*/ 26 h 31"/>
                  <a:gd name="T10" fmla="*/ 0 w 9"/>
                  <a:gd name="T11" fmla="*/ 26 h 31"/>
                  <a:gd name="T12" fmla="*/ 9 w 9"/>
                  <a:gd name="T13" fmla="*/ 14 h 31"/>
                  <a:gd name="T14" fmla="*/ 19 w 9"/>
                  <a:gd name="T15" fmla="*/ 21 h 31"/>
                  <a:gd name="T16" fmla="*/ 16 w 9"/>
                  <a:gd name="T17" fmla="*/ 38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31"/>
                  <a:gd name="T29" fmla="*/ 9 w 9"/>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31">
                    <a:moveTo>
                      <a:pt x="7" y="16"/>
                    </a:moveTo>
                    <a:cubicBezTo>
                      <a:pt x="8" y="19"/>
                      <a:pt x="6" y="23"/>
                      <a:pt x="8" y="27"/>
                    </a:cubicBezTo>
                    <a:cubicBezTo>
                      <a:pt x="9" y="31"/>
                      <a:pt x="5" y="30"/>
                      <a:pt x="5" y="24"/>
                    </a:cubicBezTo>
                    <a:cubicBezTo>
                      <a:pt x="5" y="22"/>
                      <a:pt x="3" y="19"/>
                      <a:pt x="4" y="17"/>
                    </a:cubicBezTo>
                    <a:cubicBezTo>
                      <a:pt x="5" y="13"/>
                      <a:pt x="4" y="12"/>
                      <a:pt x="4" y="11"/>
                    </a:cubicBezTo>
                    <a:cubicBezTo>
                      <a:pt x="2" y="8"/>
                      <a:pt x="0" y="13"/>
                      <a:pt x="0" y="11"/>
                    </a:cubicBezTo>
                    <a:cubicBezTo>
                      <a:pt x="2" y="0"/>
                      <a:pt x="3" y="4"/>
                      <a:pt x="4" y="6"/>
                    </a:cubicBezTo>
                    <a:cubicBezTo>
                      <a:pt x="4" y="9"/>
                      <a:pt x="8" y="8"/>
                      <a:pt x="8" y="9"/>
                    </a:cubicBezTo>
                    <a:cubicBezTo>
                      <a:pt x="8" y="13"/>
                      <a:pt x="6" y="13"/>
                      <a:pt x="7" y="16"/>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96" name="Freeform 610"/>
              <p:cNvSpPr>
                <a:spLocks/>
              </p:cNvSpPr>
              <p:nvPr/>
            </p:nvSpPr>
            <p:spPr bwMode="auto">
              <a:xfrm>
                <a:off x="2879" y="1285"/>
                <a:ext cx="19" cy="31"/>
              </a:xfrm>
              <a:custGeom>
                <a:avLst/>
                <a:gdLst>
                  <a:gd name="T0" fmla="*/ 0 w 8"/>
                  <a:gd name="T1" fmla="*/ 7 h 13"/>
                  <a:gd name="T2" fmla="*/ 5 w 8"/>
                  <a:gd name="T3" fmla="*/ 12 h 13"/>
                  <a:gd name="T4" fmla="*/ 17 w 8"/>
                  <a:gd name="T5" fmla="*/ 31 h 13"/>
                  <a:gd name="T6" fmla="*/ 14 w 8"/>
                  <a:gd name="T7" fmla="*/ 7 h 13"/>
                  <a:gd name="T8" fmla="*/ 0 w 8"/>
                  <a:gd name="T9" fmla="*/ 7 h 13"/>
                  <a:gd name="T10" fmla="*/ 0 60000 65536"/>
                  <a:gd name="T11" fmla="*/ 0 60000 65536"/>
                  <a:gd name="T12" fmla="*/ 0 60000 65536"/>
                  <a:gd name="T13" fmla="*/ 0 60000 65536"/>
                  <a:gd name="T14" fmla="*/ 0 60000 65536"/>
                  <a:gd name="T15" fmla="*/ 0 w 8"/>
                  <a:gd name="T16" fmla="*/ 0 h 13"/>
                  <a:gd name="T17" fmla="*/ 8 w 8"/>
                  <a:gd name="T18" fmla="*/ 13 h 13"/>
                </a:gdLst>
                <a:ahLst/>
                <a:cxnLst>
                  <a:cxn ang="T10">
                    <a:pos x="T0" y="T1"/>
                  </a:cxn>
                  <a:cxn ang="T11">
                    <a:pos x="T2" y="T3"/>
                  </a:cxn>
                  <a:cxn ang="T12">
                    <a:pos x="T4" y="T5"/>
                  </a:cxn>
                  <a:cxn ang="T13">
                    <a:pos x="T6" y="T7"/>
                  </a:cxn>
                  <a:cxn ang="T14">
                    <a:pos x="T8" y="T9"/>
                  </a:cxn>
                </a:cxnLst>
                <a:rect l="T15" t="T16" r="T17" b="T18"/>
                <a:pathLst>
                  <a:path w="8" h="13">
                    <a:moveTo>
                      <a:pt x="0" y="3"/>
                    </a:moveTo>
                    <a:cubicBezTo>
                      <a:pt x="0" y="4"/>
                      <a:pt x="0" y="5"/>
                      <a:pt x="2" y="5"/>
                    </a:cubicBezTo>
                    <a:cubicBezTo>
                      <a:pt x="6" y="4"/>
                      <a:pt x="7" y="10"/>
                      <a:pt x="7" y="13"/>
                    </a:cubicBezTo>
                    <a:cubicBezTo>
                      <a:pt x="8" y="9"/>
                      <a:pt x="7" y="4"/>
                      <a:pt x="6" y="3"/>
                    </a:cubicBezTo>
                    <a:cubicBezTo>
                      <a:pt x="4" y="0"/>
                      <a:pt x="2" y="1"/>
                      <a:pt x="0" y="3"/>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97" name="Freeform 611"/>
              <p:cNvSpPr>
                <a:spLocks/>
              </p:cNvSpPr>
              <p:nvPr/>
            </p:nvSpPr>
            <p:spPr bwMode="auto">
              <a:xfrm>
                <a:off x="3108" y="1370"/>
                <a:ext cx="24" cy="62"/>
              </a:xfrm>
              <a:custGeom>
                <a:avLst/>
                <a:gdLst>
                  <a:gd name="T0" fmla="*/ 14 w 10"/>
                  <a:gd name="T1" fmla="*/ 0 h 26"/>
                  <a:gd name="T2" fmla="*/ 24 w 10"/>
                  <a:gd name="T3" fmla="*/ 17 h 26"/>
                  <a:gd name="T4" fmla="*/ 14 w 10"/>
                  <a:gd name="T5" fmla="*/ 38 h 26"/>
                  <a:gd name="T6" fmla="*/ 5 w 10"/>
                  <a:gd name="T7" fmla="*/ 50 h 26"/>
                  <a:gd name="T8" fmla="*/ 2 w 10"/>
                  <a:gd name="T9" fmla="*/ 38 h 26"/>
                  <a:gd name="T10" fmla="*/ 7 w 10"/>
                  <a:gd name="T11" fmla="*/ 17 h 26"/>
                  <a:gd name="T12" fmla="*/ 7 w 10"/>
                  <a:gd name="T13" fmla="*/ 17 h 26"/>
                  <a:gd name="T14" fmla="*/ 14 w 10"/>
                  <a:gd name="T15" fmla="*/ 0 h 26"/>
                  <a:gd name="T16" fmla="*/ 14 w 10"/>
                  <a:gd name="T17" fmla="*/ 0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6"/>
                  <a:gd name="T29" fmla="*/ 10 w 10"/>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6">
                    <a:moveTo>
                      <a:pt x="6" y="0"/>
                    </a:moveTo>
                    <a:cubicBezTo>
                      <a:pt x="5" y="7"/>
                      <a:pt x="10" y="2"/>
                      <a:pt x="10" y="7"/>
                    </a:cubicBezTo>
                    <a:cubicBezTo>
                      <a:pt x="9" y="11"/>
                      <a:pt x="7" y="9"/>
                      <a:pt x="6" y="16"/>
                    </a:cubicBezTo>
                    <a:cubicBezTo>
                      <a:pt x="5" y="18"/>
                      <a:pt x="4" y="26"/>
                      <a:pt x="2" y="21"/>
                    </a:cubicBezTo>
                    <a:cubicBezTo>
                      <a:pt x="1" y="18"/>
                      <a:pt x="2" y="20"/>
                      <a:pt x="1" y="16"/>
                    </a:cubicBezTo>
                    <a:cubicBezTo>
                      <a:pt x="0" y="14"/>
                      <a:pt x="2" y="9"/>
                      <a:pt x="3" y="7"/>
                    </a:cubicBezTo>
                    <a:cubicBezTo>
                      <a:pt x="3" y="7"/>
                      <a:pt x="3" y="7"/>
                      <a:pt x="3" y="7"/>
                    </a:cubicBezTo>
                    <a:cubicBezTo>
                      <a:pt x="3" y="6"/>
                      <a:pt x="6" y="0"/>
                      <a:pt x="6" y="0"/>
                    </a:cubicBezTo>
                    <a:cubicBezTo>
                      <a:pt x="6" y="0"/>
                      <a:pt x="6" y="0"/>
                      <a:pt x="6" y="0"/>
                    </a:cubicBezTo>
                    <a:close/>
                  </a:path>
                </a:pathLst>
              </a:custGeom>
              <a:solidFill>
                <a:srgbClr val="F9E1E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98" name="Freeform 612"/>
              <p:cNvSpPr>
                <a:spLocks/>
              </p:cNvSpPr>
              <p:nvPr/>
            </p:nvSpPr>
            <p:spPr bwMode="auto">
              <a:xfrm>
                <a:off x="2824" y="1460"/>
                <a:ext cx="45" cy="33"/>
              </a:xfrm>
              <a:custGeom>
                <a:avLst/>
                <a:gdLst>
                  <a:gd name="T0" fmla="*/ 36 w 19"/>
                  <a:gd name="T1" fmla="*/ 5 h 14"/>
                  <a:gd name="T2" fmla="*/ 40 w 19"/>
                  <a:gd name="T3" fmla="*/ 9 h 14"/>
                  <a:gd name="T4" fmla="*/ 31 w 19"/>
                  <a:gd name="T5" fmla="*/ 14 h 14"/>
                  <a:gd name="T6" fmla="*/ 26 w 19"/>
                  <a:gd name="T7" fmla="*/ 28 h 14"/>
                  <a:gd name="T8" fmla="*/ 21 w 19"/>
                  <a:gd name="T9" fmla="*/ 28 h 14"/>
                  <a:gd name="T10" fmla="*/ 14 w 19"/>
                  <a:gd name="T11" fmla="*/ 21 h 14"/>
                  <a:gd name="T12" fmla="*/ 5 w 19"/>
                  <a:gd name="T13" fmla="*/ 14 h 14"/>
                  <a:gd name="T14" fmla="*/ 12 w 19"/>
                  <a:gd name="T15" fmla="*/ 7 h 14"/>
                  <a:gd name="T16" fmla="*/ 17 w 19"/>
                  <a:gd name="T17" fmla="*/ 5 h 14"/>
                  <a:gd name="T18" fmla="*/ 28 w 19"/>
                  <a:gd name="T19" fmla="*/ 5 h 14"/>
                  <a:gd name="T20" fmla="*/ 36 w 19"/>
                  <a:gd name="T21" fmla="*/ 5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
                  <a:gd name="T34" fmla="*/ 0 h 14"/>
                  <a:gd name="T35" fmla="*/ 19 w 19"/>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 h="14">
                    <a:moveTo>
                      <a:pt x="15" y="2"/>
                    </a:moveTo>
                    <a:cubicBezTo>
                      <a:pt x="15" y="4"/>
                      <a:pt x="19" y="4"/>
                      <a:pt x="17" y="4"/>
                    </a:cubicBezTo>
                    <a:cubicBezTo>
                      <a:pt x="15" y="5"/>
                      <a:pt x="14" y="5"/>
                      <a:pt x="13" y="6"/>
                    </a:cubicBezTo>
                    <a:cubicBezTo>
                      <a:pt x="11" y="8"/>
                      <a:pt x="9" y="10"/>
                      <a:pt x="11" y="12"/>
                    </a:cubicBezTo>
                    <a:cubicBezTo>
                      <a:pt x="11" y="13"/>
                      <a:pt x="10" y="14"/>
                      <a:pt x="9" y="12"/>
                    </a:cubicBezTo>
                    <a:cubicBezTo>
                      <a:pt x="8" y="11"/>
                      <a:pt x="7" y="9"/>
                      <a:pt x="6" y="9"/>
                    </a:cubicBezTo>
                    <a:cubicBezTo>
                      <a:pt x="3" y="9"/>
                      <a:pt x="0" y="8"/>
                      <a:pt x="2" y="6"/>
                    </a:cubicBezTo>
                    <a:cubicBezTo>
                      <a:pt x="3" y="4"/>
                      <a:pt x="6" y="7"/>
                      <a:pt x="5" y="3"/>
                    </a:cubicBezTo>
                    <a:cubicBezTo>
                      <a:pt x="4" y="1"/>
                      <a:pt x="6" y="0"/>
                      <a:pt x="7" y="2"/>
                    </a:cubicBezTo>
                    <a:cubicBezTo>
                      <a:pt x="8" y="3"/>
                      <a:pt x="11" y="2"/>
                      <a:pt x="12" y="2"/>
                    </a:cubicBezTo>
                    <a:cubicBezTo>
                      <a:pt x="13" y="1"/>
                      <a:pt x="16" y="0"/>
                      <a:pt x="15" y="2"/>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599" name="Freeform 613"/>
              <p:cNvSpPr>
                <a:spLocks/>
              </p:cNvSpPr>
              <p:nvPr/>
            </p:nvSpPr>
            <p:spPr bwMode="auto">
              <a:xfrm>
                <a:off x="3332" y="1278"/>
                <a:ext cx="3" cy="7"/>
              </a:xfrm>
              <a:custGeom>
                <a:avLst/>
                <a:gdLst>
                  <a:gd name="T0" fmla="*/ 3 w 1"/>
                  <a:gd name="T1" fmla="*/ 7 h 3"/>
                  <a:gd name="T2" fmla="*/ 3 w 1"/>
                  <a:gd name="T3" fmla="*/ 0 h 3"/>
                  <a:gd name="T4" fmla="*/ 3 w 1"/>
                  <a:gd name="T5" fmla="*/ 7 h 3"/>
                  <a:gd name="T6" fmla="*/ 0 60000 65536"/>
                  <a:gd name="T7" fmla="*/ 0 60000 65536"/>
                  <a:gd name="T8" fmla="*/ 0 60000 65536"/>
                  <a:gd name="T9" fmla="*/ 0 w 1"/>
                  <a:gd name="T10" fmla="*/ 0 h 3"/>
                  <a:gd name="T11" fmla="*/ 1 w 1"/>
                  <a:gd name="T12" fmla="*/ 3 h 3"/>
                </a:gdLst>
                <a:ahLst/>
                <a:cxnLst>
                  <a:cxn ang="T6">
                    <a:pos x="T0" y="T1"/>
                  </a:cxn>
                  <a:cxn ang="T7">
                    <a:pos x="T2" y="T3"/>
                  </a:cxn>
                  <a:cxn ang="T8">
                    <a:pos x="T4" y="T5"/>
                  </a:cxn>
                </a:cxnLst>
                <a:rect l="T9" t="T10" r="T11" b="T12"/>
                <a:pathLst>
                  <a:path w="1" h="3">
                    <a:moveTo>
                      <a:pt x="1" y="3"/>
                    </a:moveTo>
                    <a:cubicBezTo>
                      <a:pt x="0" y="2"/>
                      <a:pt x="0" y="1"/>
                      <a:pt x="1" y="0"/>
                    </a:cubicBezTo>
                    <a:lnTo>
                      <a:pt x="1" y="3"/>
                    </a:ln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00" name="Freeform 614"/>
              <p:cNvSpPr>
                <a:spLocks/>
              </p:cNvSpPr>
              <p:nvPr/>
            </p:nvSpPr>
            <p:spPr bwMode="auto">
              <a:xfrm>
                <a:off x="3271" y="1241"/>
                <a:ext cx="7" cy="11"/>
              </a:xfrm>
              <a:custGeom>
                <a:avLst/>
                <a:gdLst>
                  <a:gd name="T0" fmla="*/ 7 w 3"/>
                  <a:gd name="T1" fmla="*/ 4 h 5"/>
                  <a:gd name="T2" fmla="*/ 2 w 3"/>
                  <a:gd name="T3" fmla="*/ 9 h 5"/>
                  <a:gd name="T4" fmla="*/ 0 w 3"/>
                  <a:gd name="T5" fmla="*/ 7 h 5"/>
                  <a:gd name="T6" fmla="*/ 7 w 3"/>
                  <a:gd name="T7" fmla="*/ 4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3" y="2"/>
                    </a:moveTo>
                    <a:cubicBezTo>
                      <a:pt x="2" y="3"/>
                      <a:pt x="2" y="3"/>
                      <a:pt x="1" y="4"/>
                    </a:cubicBezTo>
                    <a:cubicBezTo>
                      <a:pt x="1" y="5"/>
                      <a:pt x="0" y="4"/>
                      <a:pt x="0" y="3"/>
                    </a:cubicBezTo>
                    <a:cubicBezTo>
                      <a:pt x="1" y="0"/>
                      <a:pt x="3" y="2"/>
                      <a:pt x="3" y="2"/>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01" name="Freeform 615"/>
              <p:cNvSpPr>
                <a:spLocks/>
              </p:cNvSpPr>
              <p:nvPr/>
            </p:nvSpPr>
            <p:spPr bwMode="auto">
              <a:xfrm>
                <a:off x="3127" y="1219"/>
                <a:ext cx="208" cy="324"/>
              </a:xfrm>
              <a:custGeom>
                <a:avLst/>
                <a:gdLst>
                  <a:gd name="T0" fmla="*/ 17 w 88"/>
                  <a:gd name="T1" fmla="*/ 220 h 137"/>
                  <a:gd name="T2" fmla="*/ 21 w 88"/>
                  <a:gd name="T3" fmla="*/ 187 h 137"/>
                  <a:gd name="T4" fmla="*/ 19 w 88"/>
                  <a:gd name="T5" fmla="*/ 170 h 137"/>
                  <a:gd name="T6" fmla="*/ 17 w 88"/>
                  <a:gd name="T7" fmla="*/ 144 h 137"/>
                  <a:gd name="T8" fmla="*/ 12 w 88"/>
                  <a:gd name="T9" fmla="*/ 125 h 137"/>
                  <a:gd name="T10" fmla="*/ 7 w 88"/>
                  <a:gd name="T11" fmla="*/ 97 h 137"/>
                  <a:gd name="T12" fmla="*/ 12 w 88"/>
                  <a:gd name="T13" fmla="*/ 78 h 137"/>
                  <a:gd name="T14" fmla="*/ 21 w 88"/>
                  <a:gd name="T15" fmla="*/ 66 h 137"/>
                  <a:gd name="T16" fmla="*/ 38 w 88"/>
                  <a:gd name="T17" fmla="*/ 64 h 137"/>
                  <a:gd name="T18" fmla="*/ 50 w 88"/>
                  <a:gd name="T19" fmla="*/ 50 h 137"/>
                  <a:gd name="T20" fmla="*/ 64 w 88"/>
                  <a:gd name="T21" fmla="*/ 43 h 137"/>
                  <a:gd name="T22" fmla="*/ 80 w 88"/>
                  <a:gd name="T23" fmla="*/ 26 h 137"/>
                  <a:gd name="T24" fmla="*/ 92 w 88"/>
                  <a:gd name="T25" fmla="*/ 26 h 137"/>
                  <a:gd name="T26" fmla="*/ 90 w 88"/>
                  <a:gd name="T27" fmla="*/ 7 h 137"/>
                  <a:gd name="T28" fmla="*/ 106 w 88"/>
                  <a:gd name="T29" fmla="*/ 5 h 137"/>
                  <a:gd name="T30" fmla="*/ 118 w 88"/>
                  <a:gd name="T31" fmla="*/ 9 h 137"/>
                  <a:gd name="T32" fmla="*/ 135 w 88"/>
                  <a:gd name="T33" fmla="*/ 14 h 137"/>
                  <a:gd name="T34" fmla="*/ 151 w 88"/>
                  <a:gd name="T35" fmla="*/ 26 h 137"/>
                  <a:gd name="T36" fmla="*/ 156 w 88"/>
                  <a:gd name="T37" fmla="*/ 26 h 137"/>
                  <a:gd name="T38" fmla="*/ 170 w 88"/>
                  <a:gd name="T39" fmla="*/ 38 h 137"/>
                  <a:gd name="T40" fmla="*/ 182 w 88"/>
                  <a:gd name="T41" fmla="*/ 47 h 137"/>
                  <a:gd name="T42" fmla="*/ 196 w 88"/>
                  <a:gd name="T43" fmla="*/ 54 h 137"/>
                  <a:gd name="T44" fmla="*/ 206 w 88"/>
                  <a:gd name="T45" fmla="*/ 33 h 137"/>
                  <a:gd name="T46" fmla="*/ 208 w 88"/>
                  <a:gd name="T47" fmla="*/ 33 h 137"/>
                  <a:gd name="T48" fmla="*/ 208 w 88"/>
                  <a:gd name="T49" fmla="*/ 310 h 137"/>
                  <a:gd name="T50" fmla="*/ 196 w 88"/>
                  <a:gd name="T51" fmla="*/ 305 h 137"/>
                  <a:gd name="T52" fmla="*/ 180 w 88"/>
                  <a:gd name="T53" fmla="*/ 312 h 137"/>
                  <a:gd name="T54" fmla="*/ 111 w 88"/>
                  <a:gd name="T55" fmla="*/ 279 h 137"/>
                  <a:gd name="T56" fmla="*/ 47 w 88"/>
                  <a:gd name="T57" fmla="*/ 258 h 137"/>
                  <a:gd name="T58" fmla="*/ 24 w 88"/>
                  <a:gd name="T59" fmla="*/ 270 h 137"/>
                  <a:gd name="T60" fmla="*/ 17 w 88"/>
                  <a:gd name="T61" fmla="*/ 220 h 13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8"/>
                  <a:gd name="T94" fmla="*/ 0 h 137"/>
                  <a:gd name="T95" fmla="*/ 88 w 88"/>
                  <a:gd name="T96" fmla="*/ 137 h 13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8" h="137">
                    <a:moveTo>
                      <a:pt x="7" y="93"/>
                    </a:moveTo>
                    <a:cubicBezTo>
                      <a:pt x="12" y="85"/>
                      <a:pt x="13" y="82"/>
                      <a:pt x="9" y="79"/>
                    </a:cubicBezTo>
                    <a:cubicBezTo>
                      <a:pt x="5" y="80"/>
                      <a:pt x="7" y="73"/>
                      <a:pt x="8" y="72"/>
                    </a:cubicBezTo>
                    <a:cubicBezTo>
                      <a:pt x="12" y="67"/>
                      <a:pt x="3" y="63"/>
                      <a:pt x="7" y="61"/>
                    </a:cubicBezTo>
                    <a:cubicBezTo>
                      <a:pt x="8" y="60"/>
                      <a:pt x="9" y="55"/>
                      <a:pt x="5" y="53"/>
                    </a:cubicBezTo>
                    <a:cubicBezTo>
                      <a:pt x="2" y="52"/>
                      <a:pt x="7" y="44"/>
                      <a:pt x="3" y="41"/>
                    </a:cubicBezTo>
                    <a:cubicBezTo>
                      <a:pt x="0" y="38"/>
                      <a:pt x="2" y="30"/>
                      <a:pt x="5" y="33"/>
                    </a:cubicBezTo>
                    <a:cubicBezTo>
                      <a:pt x="3" y="28"/>
                      <a:pt x="9" y="32"/>
                      <a:pt x="9" y="28"/>
                    </a:cubicBezTo>
                    <a:cubicBezTo>
                      <a:pt x="10" y="25"/>
                      <a:pt x="13" y="24"/>
                      <a:pt x="16" y="27"/>
                    </a:cubicBezTo>
                    <a:cubicBezTo>
                      <a:pt x="14" y="21"/>
                      <a:pt x="19" y="26"/>
                      <a:pt x="21" y="21"/>
                    </a:cubicBezTo>
                    <a:cubicBezTo>
                      <a:pt x="22" y="18"/>
                      <a:pt x="24" y="25"/>
                      <a:pt x="27" y="18"/>
                    </a:cubicBezTo>
                    <a:cubicBezTo>
                      <a:pt x="30" y="12"/>
                      <a:pt x="34" y="21"/>
                      <a:pt x="34" y="11"/>
                    </a:cubicBezTo>
                    <a:cubicBezTo>
                      <a:pt x="33" y="9"/>
                      <a:pt x="38" y="10"/>
                      <a:pt x="39" y="11"/>
                    </a:cubicBezTo>
                    <a:cubicBezTo>
                      <a:pt x="40" y="7"/>
                      <a:pt x="39" y="4"/>
                      <a:pt x="38" y="3"/>
                    </a:cubicBezTo>
                    <a:cubicBezTo>
                      <a:pt x="42" y="0"/>
                      <a:pt x="44" y="4"/>
                      <a:pt x="45" y="2"/>
                    </a:cubicBezTo>
                    <a:cubicBezTo>
                      <a:pt x="46" y="0"/>
                      <a:pt x="49" y="1"/>
                      <a:pt x="50" y="4"/>
                    </a:cubicBezTo>
                    <a:cubicBezTo>
                      <a:pt x="54" y="1"/>
                      <a:pt x="55" y="8"/>
                      <a:pt x="57" y="6"/>
                    </a:cubicBezTo>
                    <a:cubicBezTo>
                      <a:pt x="58" y="5"/>
                      <a:pt x="65" y="5"/>
                      <a:pt x="64" y="11"/>
                    </a:cubicBezTo>
                    <a:cubicBezTo>
                      <a:pt x="61" y="11"/>
                      <a:pt x="63" y="14"/>
                      <a:pt x="66" y="11"/>
                    </a:cubicBezTo>
                    <a:cubicBezTo>
                      <a:pt x="67" y="10"/>
                      <a:pt x="68" y="14"/>
                      <a:pt x="72" y="16"/>
                    </a:cubicBezTo>
                    <a:cubicBezTo>
                      <a:pt x="75" y="12"/>
                      <a:pt x="75" y="22"/>
                      <a:pt x="77" y="20"/>
                    </a:cubicBezTo>
                    <a:cubicBezTo>
                      <a:pt x="79" y="17"/>
                      <a:pt x="81" y="22"/>
                      <a:pt x="83" y="23"/>
                    </a:cubicBezTo>
                    <a:cubicBezTo>
                      <a:pt x="83" y="22"/>
                      <a:pt x="87" y="15"/>
                      <a:pt x="87" y="14"/>
                    </a:cubicBezTo>
                    <a:cubicBezTo>
                      <a:pt x="87" y="14"/>
                      <a:pt x="88" y="14"/>
                      <a:pt x="88" y="14"/>
                    </a:cubicBezTo>
                    <a:cubicBezTo>
                      <a:pt x="88" y="131"/>
                      <a:pt x="88" y="131"/>
                      <a:pt x="88" y="131"/>
                    </a:cubicBezTo>
                    <a:cubicBezTo>
                      <a:pt x="87" y="129"/>
                      <a:pt x="86" y="127"/>
                      <a:pt x="83" y="129"/>
                    </a:cubicBezTo>
                    <a:cubicBezTo>
                      <a:pt x="81" y="130"/>
                      <a:pt x="78" y="137"/>
                      <a:pt x="76" y="132"/>
                    </a:cubicBezTo>
                    <a:cubicBezTo>
                      <a:pt x="72" y="125"/>
                      <a:pt x="59" y="114"/>
                      <a:pt x="47" y="118"/>
                    </a:cubicBezTo>
                    <a:cubicBezTo>
                      <a:pt x="35" y="122"/>
                      <a:pt x="34" y="110"/>
                      <a:pt x="20" y="109"/>
                    </a:cubicBezTo>
                    <a:cubicBezTo>
                      <a:pt x="16" y="109"/>
                      <a:pt x="14" y="113"/>
                      <a:pt x="10" y="114"/>
                    </a:cubicBezTo>
                    <a:cubicBezTo>
                      <a:pt x="4" y="106"/>
                      <a:pt x="6" y="96"/>
                      <a:pt x="7" y="9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02" name="Freeform 616"/>
              <p:cNvSpPr>
                <a:spLocks/>
              </p:cNvSpPr>
              <p:nvPr/>
            </p:nvSpPr>
            <p:spPr bwMode="auto">
              <a:xfrm>
                <a:off x="3127" y="1219"/>
                <a:ext cx="208" cy="322"/>
              </a:xfrm>
              <a:custGeom>
                <a:avLst/>
                <a:gdLst>
                  <a:gd name="T0" fmla="*/ 19 w 88"/>
                  <a:gd name="T1" fmla="*/ 220 h 136"/>
                  <a:gd name="T2" fmla="*/ 21 w 88"/>
                  <a:gd name="T3" fmla="*/ 187 h 136"/>
                  <a:gd name="T4" fmla="*/ 19 w 88"/>
                  <a:gd name="T5" fmla="*/ 170 h 136"/>
                  <a:gd name="T6" fmla="*/ 17 w 88"/>
                  <a:gd name="T7" fmla="*/ 144 h 136"/>
                  <a:gd name="T8" fmla="*/ 14 w 88"/>
                  <a:gd name="T9" fmla="*/ 125 h 136"/>
                  <a:gd name="T10" fmla="*/ 7 w 88"/>
                  <a:gd name="T11" fmla="*/ 95 h 136"/>
                  <a:gd name="T12" fmla="*/ 12 w 88"/>
                  <a:gd name="T13" fmla="*/ 78 h 136"/>
                  <a:gd name="T14" fmla="*/ 24 w 88"/>
                  <a:gd name="T15" fmla="*/ 66 h 136"/>
                  <a:gd name="T16" fmla="*/ 38 w 88"/>
                  <a:gd name="T17" fmla="*/ 64 h 136"/>
                  <a:gd name="T18" fmla="*/ 50 w 88"/>
                  <a:gd name="T19" fmla="*/ 52 h 136"/>
                  <a:gd name="T20" fmla="*/ 64 w 88"/>
                  <a:gd name="T21" fmla="*/ 43 h 136"/>
                  <a:gd name="T22" fmla="*/ 80 w 88"/>
                  <a:gd name="T23" fmla="*/ 28 h 136"/>
                  <a:gd name="T24" fmla="*/ 92 w 88"/>
                  <a:gd name="T25" fmla="*/ 26 h 136"/>
                  <a:gd name="T26" fmla="*/ 90 w 88"/>
                  <a:gd name="T27" fmla="*/ 7 h 136"/>
                  <a:gd name="T28" fmla="*/ 106 w 88"/>
                  <a:gd name="T29" fmla="*/ 7 h 136"/>
                  <a:gd name="T30" fmla="*/ 116 w 88"/>
                  <a:gd name="T31" fmla="*/ 12 h 136"/>
                  <a:gd name="T32" fmla="*/ 135 w 88"/>
                  <a:gd name="T33" fmla="*/ 14 h 136"/>
                  <a:gd name="T34" fmla="*/ 151 w 88"/>
                  <a:gd name="T35" fmla="*/ 26 h 136"/>
                  <a:gd name="T36" fmla="*/ 156 w 88"/>
                  <a:gd name="T37" fmla="*/ 28 h 136"/>
                  <a:gd name="T38" fmla="*/ 170 w 88"/>
                  <a:gd name="T39" fmla="*/ 38 h 136"/>
                  <a:gd name="T40" fmla="*/ 182 w 88"/>
                  <a:gd name="T41" fmla="*/ 50 h 136"/>
                  <a:gd name="T42" fmla="*/ 196 w 88"/>
                  <a:gd name="T43" fmla="*/ 54 h 136"/>
                  <a:gd name="T44" fmla="*/ 206 w 88"/>
                  <a:gd name="T45" fmla="*/ 33 h 136"/>
                  <a:gd name="T46" fmla="*/ 208 w 88"/>
                  <a:gd name="T47" fmla="*/ 33 h 136"/>
                  <a:gd name="T48" fmla="*/ 208 w 88"/>
                  <a:gd name="T49" fmla="*/ 308 h 136"/>
                  <a:gd name="T50" fmla="*/ 199 w 88"/>
                  <a:gd name="T51" fmla="*/ 303 h 136"/>
                  <a:gd name="T52" fmla="*/ 180 w 88"/>
                  <a:gd name="T53" fmla="*/ 310 h 136"/>
                  <a:gd name="T54" fmla="*/ 113 w 88"/>
                  <a:gd name="T55" fmla="*/ 275 h 136"/>
                  <a:gd name="T56" fmla="*/ 47 w 88"/>
                  <a:gd name="T57" fmla="*/ 258 h 136"/>
                  <a:gd name="T58" fmla="*/ 24 w 88"/>
                  <a:gd name="T59" fmla="*/ 270 h 136"/>
                  <a:gd name="T60" fmla="*/ 19 w 88"/>
                  <a:gd name="T61" fmla="*/ 220 h 1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8"/>
                  <a:gd name="T94" fmla="*/ 0 h 136"/>
                  <a:gd name="T95" fmla="*/ 88 w 88"/>
                  <a:gd name="T96" fmla="*/ 136 h 1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8" h="136">
                    <a:moveTo>
                      <a:pt x="8" y="93"/>
                    </a:moveTo>
                    <a:cubicBezTo>
                      <a:pt x="13" y="85"/>
                      <a:pt x="13" y="80"/>
                      <a:pt x="9" y="79"/>
                    </a:cubicBezTo>
                    <a:cubicBezTo>
                      <a:pt x="7" y="79"/>
                      <a:pt x="7" y="73"/>
                      <a:pt x="8" y="72"/>
                    </a:cubicBezTo>
                    <a:cubicBezTo>
                      <a:pt x="12" y="67"/>
                      <a:pt x="4" y="63"/>
                      <a:pt x="7" y="61"/>
                    </a:cubicBezTo>
                    <a:cubicBezTo>
                      <a:pt x="9" y="61"/>
                      <a:pt x="10" y="55"/>
                      <a:pt x="6" y="53"/>
                    </a:cubicBezTo>
                    <a:cubicBezTo>
                      <a:pt x="3" y="52"/>
                      <a:pt x="8" y="44"/>
                      <a:pt x="3" y="40"/>
                    </a:cubicBezTo>
                    <a:cubicBezTo>
                      <a:pt x="0" y="38"/>
                      <a:pt x="2" y="30"/>
                      <a:pt x="5" y="33"/>
                    </a:cubicBezTo>
                    <a:cubicBezTo>
                      <a:pt x="4" y="29"/>
                      <a:pt x="9" y="32"/>
                      <a:pt x="10" y="28"/>
                    </a:cubicBezTo>
                    <a:cubicBezTo>
                      <a:pt x="10" y="25"/>
                      <a:pt x="14" y="26"/>
                      <a:pt x="16" y="27"/>
                    </a:cubicBezTo>
                    <a:cubicBezTo>
                      <a:pt x="15" y="21"/>
                      <a:pt x="19" y="26"/>
                      <a:pt x="21" y="22"/>
                    </a:cubicBezTo>
                    <a:cubicBezTo>
                      <a:pt x="23" y="19"/>
                      <a:pt x="24" y="26"/>
                      <a:pt x="27" y="18"/>
                    </a:cubicBezTo>
                    <a:cubicBezTo>
                      <a:pt x="30" y="13"/>
                      <a:pt x="34" y="22"/>
                      <a:pt x="34" y="12"/>
                    </a:cubicBezTo>
                    <a:cubicBezTo>
                      <a:pt x="34" y="10"/>
                      <a:pt x="38" y="11"/>
                      <a:pt x="39" y="11"/>
                    </a:cubicBezTo>
                    <a:cubicBezTo>
                      <a:pt x="40" y="7"/>
                      <a:pt x="39" y="4"/>
                      <a:pt x="38" y="3"/>
                    </a:cubicBezTo>
                    <a:cubicBezTo>
                      <a:pt x="42" y="0"/>
                      <a:pt x="44" y="5"/>
                      <a:pt x="45" y="3"/>
                    </a:cubicBezTo>
                    <a:cubicBezTo>
                      <a:pt x="46" y="1"/>
                      <a:pt x="49" y="2"/>
                      <a:pt x="49" y="5"/>
                    </a:cubicBezTo>
                    <a:cubicBezTo>
                      <a:pt x="53" y="2"/>
                      <a:pt x="55" y="8"/>
                      <a:pt x="57" y="6"/>
                    </a:cubicBezTo>
                    <a:cubicBezTo>
                      <a:pt x="57" y="6"/>
                      <a:pt x="64" y="5"/>
                      <a:pt x="64" y="11"/>
                    </a:cubicBezTo>
                    <a:cubicBezTo>
                      <a:pt x="60" y="11"/>
                      <a:pt x="63" y="14"/>
                      <a:pt x="66" y="12"/>
                    </a:cubicBezTo>
                    <a:cubicBezTo>
                      <a:pt x="67" y="10"/>
                      <a:pt x="68" y="14"/>
                      <a:pt x="72" y="16"/>
                    </a:cubicBezTo>
                    <a:cubicBezTo>
                      <a:pt x="75" y="12"/>
                      <a:pt x="75" y="23"/>
                      <a:pt x="77" y="21"/>
                    </a:cubicBezTo>
                    <a:cubicBezTo>
                      <a:pt x="79" y="19"/>
                      <a:pt x="81" y="22"/>
                      <a:pt x="83" y="23"/>
                    </a:cubicBezTo>
                    <a:cubicBezTo>
                      <a:pt x="83" y="22"/>
                      <a:pt x="87" y="15"/>
                      <a:pt x="87" y="14"/>
                    </a:cubicBezTo>
                    <a:cubicBezTo>
                      <a:pt x="87" y="14"/>
                      <a:pt x="88" y="14"/>
                      <a:pt x="88" y="14"/>
                    </a:cubicBezTo>
                    <a:cubicBezTo>
                      <a:pt x="88" y="130"/>
                      <a:pt x="88" y="130"/>
                      <a:pt x="88" y="130"/>
                    </a:cubicBezTo>
                    <a:cubicBezTo>
                      <a:pt x="87" y="128"/>
                      <a:pt x="86" y="126"/>
                      <a:pt x="84" y="128"/>
                    </a:cubicBezTo>
                    <a:cubicBezTo>
                      <a:pt x="82" y="129"/>
                      <a:pt x="78" y="136"/>
                      <a:pt x="76" y="131"/>
                    </a:cubicBezTo>
                    <a:cubicBezTo>
                      <a:pt x="73" y="125"/>
                      <a:pt x="61" y="112"/>
                      <a:pt x="48" y="116"/>
                    </a:cubicBezTo>
                    <a:cubicBezTo>
                      <a:pt x="36" y="120"/>
                      <a:pt x="34" y="110"/>
                      <a:pt x="20" y="109"/>
                    </a:cubicBezTo>
                    <a:cubicBezTo>
                      <a:pt x="16" y="109"/>
                      <a:pt x="14" y="113"/>
                      <a:pt x="10" y="114"/>
                    </a:cubicBezTo>
                    <a:cubicBezTo>
                      <a:pt x="6" y="107"/>
                      <a:pt x="6" y="96"/>
                      <a:pt x="8" y="93"/>
                    </a:cubicBezTo>
                    <a:close/>
                  </a:path>
                </a:pathLst>
              </a:custGeom>
              <a:solidFill>
                <a:srgbClr val="FAD0D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03" name="Freeform 617"/>
              <p:cNvSpPr>
                <a:spLocks/>
              </p:cNvSpPr>
              <p:nvPr/>
            </p:nvSpPr>
            <p:spPr bwMode="auto">
              <a:xfrm>
                <a:off x="3141" y="1326"/>
                <a:ext cx="194" cy="163"/>
              </a:xfrm>
              <a:custGeom>
                <a:avLst/>
                <a:gdLst>
                  <a:gd name="T0" fmla="*/ 33 w 82"/>
                  <a:gd name="T1" fmla="*/ 144 h 69"/>
                  <a:gd name="T2" fmla="*/ 9 w 82"/>
                  <a:gd name="T3" fmla="*/ 163 h 69"/>
                  <a:gd name="T4" fmla="*/ 7 w 82"/>
                  <a:gd name="T5" fmla="*/ 116 h 69"/>
                  <a:gd name="T6" fmla="*/ 24 w 82"/>
                  <a:gd name="T7" fmla="*/ 97 h 69"/>
                  <a:gd name="T8" fmla="*/ 47 w 82"/>
                  <a:gd name="T9" fmla="*/ 80 h 69"/>
                  <a:gd name="T10" fmla="*/ 78 w 82"/>
                  <a:gd name="T11" fmla="*/ 73 h 69"/>
                  <a:gd name="T12" fmla="*/ 130 w 82"/>
                  <a:gd name="T13" fmla="*/ 33 h 69"/>
                  <a:gd name="T14" fmla="*/ 159 w 82"/>
                  <a:gd name="T15" fmla="*/ 9 h 69"/>
                  <a:gd name="T16" fmla="*/ 180 w 82"/>
                  <a:gd name="T17" fmla="*/ 7 h 69"/>
                  <a:gd name="T18" fmla="*/ 194 w 82"/>
                  <a:gd name="T19" fmla="*/ 7 h 69"/>
                  <a:gd name="T20" fmla="*/ 194 w 82"/>
                  <a:gd name="T21" fmla="*/ 7 h 69"/>
                  <a:gd name="T22" fmla="*/ 194 w 82"/>
                  <a:gd name="T23" fmla="*/ 28 h 69"/>
                  <a:gd name="T24" fmla="*/ 170 w 82"/>
                  <a:gd name="T25" fmla="*/ 43 h 69"/>
                  <a:gd name="T26" fmla="*/ 151 w 82"/>
                  <a:gd name="T27" fmla="*/ 69 h 69"/>
                  <a:gd name="T28" fmla="*/ 175 w 82"/>
                  <a:gd name="T29" fmla="*/ 64 h 69"/>
                  <a:gd name="T30" fmla="*/ 161 w 82"/>
                  <a:gd name="T31" fmla="*/ 76 h 69"/>
                  <a:gd name="T32" fmla="*/ 118 w 82"/>
                  <a:gd name="T33" fmla="*/ 90 h 69"/>
                  <a:gd name="T34" fmla="*/ 62 w 82"/>
                  <a:gd name="T35" fmla="*/ 102 h 69"/>
                  <a:gd name="T36" fmla="*/ 40 w 82"/>
                  <a:gd name="T37" fmla="*/ 116 h 69"/>
                  <a:gd name="T38" fmla="*/ 45 w 82"/>
                  <a:gd name="T39" fmla="*/ 139 h 69"/>
                  <a:gd name="T40" fmla="*/ 33 w 82"/>
                  <a:gd name="T41" fmla="*/ 144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2"/>
                  <a:gd name="T64" fmla="*/ 0 h 69"/>
                  <a:gd name="T65" fmla="*/ 82 w 82"/>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2" h="69">
                    <a:moveTo>
                      <a:pt x="14" y="61"/>
                    </a:moveTo>
                    <a:cubicBezTo>
                      <a:pt x="8" y="61"/>
                      <a:pt x="8" y="68"/>
                      <a:pt x="4" y="69"/>
                    </a:cubicBezTo>
                    <a:cubicBezTo>
                      <a:pt x="3" y="63"/>
                      <a:pt x="0" y="54"/>
                      <a:pt x="3" y="49"/>
                    </a:cubicBezTo>
                    <a:cubicBezTo>
                      <a:pt x="7" y="41"/>
                      <a:pt x="8" y="39"/>
                      <a:pt x="10" y="41"/>
                    </a:cubicBezTo>
                    <a:cubicBezTo>
                      <a:pt x="13" y="43"/>
                      <a:pt x="17" y="38"/>
                      <a:pt x="20" y="34"/>
                    </a:cubicBezTo>
                    <a:cubicBezTo>
                      <a:pt x="28" y="27"/>
                      <a:pt x="30" y="30"/>
                      <a:pt x="33" y="31"/>
                    </a:cubicBezTo>
                    <a:cubicBezTo>
                      <a:pt x="39" y="32"/>
                      <a:pt x="49" y="29"/>
                      <a:pt x="55" y="14"/>
                    </a:cubicBezTo>
                    <a:cubicBezTo>
                      <a:pt x="58" y="7"/>
                      <a:pt x="62" y="8"/>
                      <a:pt x="67" y="4"/>
                    </a:cubicBezTo>
                    <a:cubicBezTo>
                      <a:pt x="69" y="1"/>
                      <a:pt x="73" y="0"/>
                      <a:pt x="76" y="3"/>
                    </a:cubicBezTo>
                    <a:cubicBezTo>
                      <a:pt x="78" y="4"/>
                      <a:pt x="77" y="6"/>
                      <a:pt x="82" y="3"/>
                    </a:cubicBezTo>
                    <a:cubicBezTo>
                      <a:pt x="82" y="3"/>
                      <a:pt x="82" y="3"/>
                      <a:pt x="82" y="3"/>
                    </a:cubicBezTo>
                    <a:cubicBezTo>
                      <a:pt x="82" y="12"/>
                      <a:pt x="82" y="12"/>
                      <a:pt x="82" y="12"/>
                    </a:cubicBezTo>
                    <a:cubicBezTo>
                      <a:pt x="77" y="14"/>
                      <a:pt x="73" y="18"/>
                      <a:pt x="72" y="18"/>
                    </a:cubicBezTo>
                    <a:cubicBezTo>
                      <a:pt x="71" y="19"/>
                      <a:pt x="55" y="33"/>
                      <a:pt x="64" y="29"/>
                    </a:cubicBezTo>
                    <a:cubicBezTo>
                      <a:pt x="67" y="28"/>
                      <a:pt x="71" y="26"/>
                      <a:pt x="74" y="27"/>
                    </a:cubicBezTo>
                    <a:cubicBezTo>
                      <a:pt x="79" y="29"/>
                      <a:pt x="77" y="32"/>
                      <a:pt x="68" y="32"/>
                    </a:cubicBezTo>
                    <a:cubicBezTo>
                      <a:pt x="64" y="33"/>
                      <a:pt x="55" y="36"/>
                      <a:pt x="50" y="38"/>
                    </a:cubicBezTo>
                    <a:cubicBezTo>
                      <a:pt x="35" y="44"/>
                      <a:pt x="35" y="42"/>
                      <a:pt x="26" y="43"/>
                    </a:cubicBezTo>
                    <a:cubicBezTo>
                      <a:pt x="22" y="44"/>
                      <a:pt x="18" y="46"/>
                      <a:pt x="17" y="49"/>
                    </a:cubicBezTo>
                    <a:cubicBezTo>
                      <a:pt x="16" y="53"/>
                      <a:pt x="19" y="56"/>
                      <a:pt x="19" y="59"/>
                    </a:cubicBezTo>
                    <a:cubicBezTo>
                      <a:pt x="20" y="63"/>
                      <a:pt x="17" y="61"/>
                      <a:pt x="14" y="61"/>
                    </a:cubicBezTo>
                    <a:close/>
                  </a:path>
                </a:pathLst>
              </a:custGeom>
              <a:solidFill>
                <a:srgbClr val="F0C8C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04" name="Freeform 618"/>
              <p:cNvSpPr>
                <a:spLocks/>
              </p:cNvSpPr>
              <p:nvPr/>
            </p:nvSpPr>
            <p:spPr bwMode="auto">
              <a:xfrm>
                <a:off x="3179" y="1427"/>
                <a:ext cx="156" cy="109"/>
              </a:xfrm>
              <a:custGeom>
                <a:avLst/>
                <a:gdLst>
                  <a:gd name="T0" fmla="*/ 28 w 66"/>
                  <a:gd name="T1" fmla="*/ 31 h 46"/>
                  <a:gd name="T2" fmla="*/ 66 w 66"/>
                  <a:gd name="T3" fmla="*/ 33 h 46"/>
                  <a:gd name="T4" fmla="*/ 139 w 66"/>
                  <a:gd name="T5" fmla="*/ 21 h 46"/>
                  <a:gd name="T6" fmla="*/ 156 w 66"/>
                  <a:gd name="T7" fmla="*/ 31 h 46"/>
                  <a:gd name="T8" fmla="*/ 156 w 66"/>
                  <a:gd name="T9" fmla="*/ 90 h 46"/>
                  <a:gd name="T10" fmla="*/ 149 w 66"/>
                  <a:gd name="T11" fmla="*/ 78 h 46"/>
                  <a:gd name="T12" fmla="*/ 130 w 66"/>
                  <a:gd name="T13" fmla="*/ 66 h 46"/>
                  <a:gd name="T14" fmla="*/ 130 w 66"/>
                  <a:gd name="T15" fmla="*/ 100 h 46"/>
                  <a:gd name="T16" fmla="*/ 116 w 66"/>
                  <a:gd name="T17" fmla="*/ 78 h 46"/>
                  <a:gd name="T18" fmla="*/ 57 w 66"/>
                  <a:gd name="T19" fmla="*/ 59 h 46"/>
                  <a:gd name="T20" fmla="*/ 17 w 66"/>
                  <a:gd name="T21" fmla="*/ 43 h 46"/>
                  <a:gd name="T22" fmla="*/ 28 w 66"/>
                  <a:gd name="T23" fmla="*/ 31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6"/>
                  <a:gd name="T37" fmla="*/ 0 h 46"/>
                  <a:gd name="T38" fmla="*/ 66 w 66"/>
                  <a:gd name="T39" fmla="*/ 46 h 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6" h="46">
                    <a:moveTo>
                      <a:pt x="12" y="13"/>
                    </a:moveTo>
                    <a:cubicBezTo>
                      <a:pt x="19" y="16"/>
                      <a:pt x="23" y="15"/>
                      <a:pt x="28" y="14"/>
                    </a:cubicBezTo>
                    <a:cubicBezTo>
                      <a:pt x="37" y="11"/>
                      <a:pt x="40" y="0"/>
                      <a:pt x="59" y="9"/>
                    </a:cubicBezTo>
                    <a:cubicBezTo>
                      <a:pt x="60" y="10"/>
                      <a:pt x="63" y="11"/>
                      <a:pt x="66" y="13"/>
                    </a:cubicBezTo>
                    <a:cubicBezTo>
                      <a:pt x="66" y="38"/>
                      <a:pt x="66" y="38"/>
                      <a:pt x="66" y="38"/>
                    </a:cubicBezTo>
                    <a:cubicBezTo>
                      <a:pt x="65" y="37"/>
                      <a:pt x="64" y="35"/>
                      <a:pt x="63" y="33"/>
                    </a:cubicBezTo>
                    <a:cubicBezTo>
                      <a:pt x="59" y="23"/>
                      <a:pt x="51" y="23"/>
                      <a:pt x="55" y="28"/>
                    </a:cubicBezTo>
                    <a:cubicBezTo>
                      <a:pt x="60" y="34"/>
                      <a:pt x="57" y="46"/>
                      <a:pt x="55" y="42"/>
                    </a:cubicBezTo>
                    <a:cubicBezTo>
                      <a:pt x="53" y="38"/>
                      <a:pt x="51" y="36"/>
                      <a:pt x="49" y="33"/>
                    </a:cubicBezTo>
                    <a:cubicBezTo>
                      <a:pt x="43" y="23"/>
                      <a:pt x="29" y="22"/>
                      <a:pt x="24" y="25"/>
                    </a:cubicBezTo>
                    <a:cubicBezTo>
                      <a:pt x="18" y="30"/>
                      <a:pt x="13" y="21"/>
                      <a:pt x="7" y="18"/>
                    </a:cubicBezTo>
                    <a:cubicBezTo>
                      <a:pt x="2" y="14"/>
                      <a:pt x="0" y="7"/>
                      <a:pt x="12" y="13"/>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05" name="Freeform 619"/>
              <p:cNvSpPr>
                <a:spLocks/>
              </p:cNvSpPr>
              <p:nvPr/>
            </p:nvSpPr>
            <p:spPr bwMode="auto">
              <a:xfrm>
                <a:off x="3127" y="1219"/>
                <a:ext cx="208" cy="192"/>
              </a:xfrm>
              <a:custGeom>
                <a:avLst/>
                <a:gdLst>
                  <a:gd name="T0" fmla="*/ 137 w 88"/>
                  <a:gd name="T1" fmla="*/ 145 h 81"/>
                  <a:gd name="T2" fmla="*/ 76 w 88"/>
                  <a:gd name="T3" fmla="*/ 175 h 81"/>
                  <a:gd name="T4" fmla="*/ 26 w 88"/>
                  <a:gd name="T5" fmla="*/ 185 h 81"/>
                  <a:gd name="T6" fmla="*/ 24 w 88"/>
                  <a:gd name="T7" fmla="*/ 168 h 81"/>
                  <a:gd name="T8" fmla="*/ 17 w 88"/>
                  <a:gd name="T9" fmla="*/ 145 h 81"/>
                  <a:gd name="T10" fmla="*/ 14 w 88"/>
                  <a:gd name="T11" fmla="*/ 126 h 81"/>
                  <a:gd name="T12" fmla="*/ 7 w 88"/>
                  <a:gd name="T13" fmla="*/ 95 h 81"/>
                  <a:gd name="T14" fmla="*/ 12 w 88"/>
                  <a:gd name="T15" fmla="*/ 78 h 81"/>
                  <a:gd name="T16" fmla="*/ 24 w 88"/>
                  <a:gd name="T17" fmla="*/ 66 h 81"/>
                  <a:gd name="T18" fmla="*/ 38 w 88"/>
                  <a:gd name="T19" fmla="*/ 64 h 81"/>
                  <a:gd name="T20" fmla="*/ 50 w 88"/>
                  <a:gd name="T21" fmla="*/ 52 h 81"/>
                  <a:gd name="T22" fmla="*/ 64 w 88"/>
                  <a:gd name="T23" fmla="*/ 43 h 81"/>
                  <a:gd name="T24" fmla="*/ 78 w 88"/>
                  <a:gd name="T25" fmla="*/ 40 h 81"/>
                  <a:gd name="T26" fmla="*/ 76 w 88"/>
                  <a:gd name="T27" fmla="*/ 97 h 81"/>
                  <a:gd name="T28" fmla="*/ 92 w 88"/>
                  <a:gd name="T29" fmla="*/ 26 h 81"/>
                  <a:gd name="T30" fmla="*/ 90 w 88"/>
                  <a:gd name="T31" fmla="*/ 7 h 81"/>
                  <a:gd name="T32" fmla="*/ 106 w 88"/>
                  <a:gd name="T33" fmla="*/ 7 h 81"/>
                  <a:gd name="T34" fmla="*/ 116 w 88"/>
                  <a:gd name="T35" fmla="*/ 12 h 81"/>
                  <a:gd name="T36" fmla="*/ 135 w 88"/>
                  <a:gd name="T37" fmla="*/ 14 h 81"/>
                  <a:gd name="T38" fmla="*/ 151 w 88"/>
                  <a:gd name="T39" fmla="*/ 26 h 81"/>
                  <a:gd name="T40" fmla="*/ 156 w 88"/>
                  <a:gd name="T41" fmla="*/ 28 h 81"/>
                  <a:gd name="T42" fmla="*/ 163 w 88"/>
                  <a:gd name="T43" fmla="*/ 33 h 81"/>
                  <a:gd name="T44" fmla="*/ 142 w 88"/>
                  <a:gd name="T45" fmla="*/ 76 h 81"/>
                  <a:gd name="T46" fmla="*/ 130 w 88"/>
                  <a:gd name="T47" fmla="*/ 104 h 81"/>
                  <a:gd name="T48" fmla="*/ 168 w 88"/>
                  <a:gd name="T49" fmla="*/ 71 h 81"/>
                  <a:gd name="T50" fmla="*/ 196 w 88"/>
                  <a:gd name="T51" fmla="*/ 55 h 81"/>
                  <a:gd name="T52" fmla="*/ 203 w 88"/>
                  <a:gd name="T53" fmla="*/ 40 h 81"/>
                  <a:gd name="T54" fmla="*/ 206 w 88"/>
                  <a:gd name="T55" fmla="*/ 33 h 81"/>
                  <a:gd name="T56" fmla="*/ 208 w 88"/>
                  <a:gd name="T57" fmla="*/ 33 h 81"/>
                  <a:gd name="T58" fmla="*/ 208 w 88"/>
                  <a:gd name="T59" fmla="*/ 78 h 81"/>
                  <a:gd name="T60" fmla="*/ 189 w 88"/>
                  <a:gd name="T61" fmla="*/ 100 h 81"/>
                  <a:gd name="T62" fmla="*/ 137 w 88"/>
                  <a:gd name="T63" fmla="*/ 145 h 8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8"/>
                  <a:gd name="T97" fmla="*/ 0 h 81"/>
                  <a:gd name="T98" fmla="*/ 88 w 88"/>
                  <a:gd name="T99" fmla="*/ 81 h 8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8" h="81">
                    <a:moveTo>
                      <a:pt x="58" y="61"/>
                    </a:moveTo>
                    <a:cubicBezTo>
                      <a:pt x="51" y="77"/>
                      <a:pt x="45" y="68"/>
                      <a:pt x="32" y="74"/>
                    </a:cubicBezTo>
                    <a:cubicBezTo>
                      <a:pt x="24" y="78"/>
                      <a:pt x="21" y="81"/>
                      <a:pt x="11" y="78"/>
                    </a:cubicBezTo>
                    <a:cubicBezTo>
                      <a:pt x="7" y="77"/>
                      <a:pt x="8" y="73"/>
                      <a:pt x="10" y="71"/>
                    </a:cubicBezTo>
                    <a:cubicBezTo>
                      <a:pt x="14" y="67"/>
                      <a:pt x="4" y="63"/>
                      <a:pt x="7" y="61"/>
                    </a:cubicBezTo>
                    <a:cubicBezTo>
                      <a:pt x="9" y="61"/>
                      <a:pt x="10" y="55"/>
                      <a:pt x="6" y="53"/>
                    </a:cubicBezTo>
                    <a:cubicBezTo>
                      <a:pt x="3" y="52"/>
                      <a:pt x="8" y="44"/>
                      <a:pt x="3" y="40"/>
                    </a:cubicBezTo>
                    <a:cubicBezTo>
                      <a:pt x="0" y="38"/>
                      <a:pt x="2" y="30"/>
                      <a:pt x="5" y="33"/>
                    </a:cubicBezTo>
                    <a:cubicBezTo>
                      <a:pt x="4" y="29"/>
                      <a:pt x="9" y="32"/>
                      <a:pt x="10" y="28"/>
                    </a:cubicBezTo>
                    <a:cubicBezTo>
                      <a:pt x="10" y="25"/>
                      <a:pt x="14" y="26"/>
                      <a:pt x="16" y="27"/>
                    </a:cubicBezTo>
                    <a:cubicBezTo>
                      <a:pt x="15" y="21"/>
                      <a:pt x="19" y="26"/>
                      <a:pt x="21" y="22"/>
                    </a:cubicBezTo>
                    <a:cubicBezTo>
                      <a:pt x="23" y="19"/>
                      <a:pt x="24" y="26"/>
                      <a:pt x="27" y="18"/>
                    </a:cubicBezTo>
                    <a:cubicBezTo>
                      <a:pt x="29" y="15"/>
                      <a:pt x="31" y="17"/>
                      <a:pt x="33" y="17"/>
                    </a:cubicBezTo>
                    <a:cubicBezTo>
                      <a:pt x="34" y="22"/>
                      <a:pt x="29" y="40"/>
                      <a:pt x="32" y="41"/>
                    </a:cubicBezTo>
                    <a:cubicBezTo>
                      <a:pt x="34" y="18"/>
                      <a:pt x="38" y="19"/>
                      <a:pt x="39" y="11"/>
                    </a:cubicBezTo>
                    <a:cubicBezTo>
                      <a:pt x="40" y="7"/>
                      <a:pt x="39" y="4"/>
                      <a:pt x="38" y="3"/>
                    </a:cubicBezTo>
                    <a:cubicBezTo>
                      <a:pt x="42" y="0"/>
                      <a:pt x="44" y="5"/>
                      <a:pt x="45" y="3"/>
                    </a:cubicBezTo>
                    <a:cubicBezTo>
                      <a:pt x="46" y="1"/>
                      <a:pt x="49" y="2"/>
                      <a:pt x="49" y="5"/>
                    </a:cubicBezTo>
                    <a:cubicBezTo>
                      <a:pt x="53" y="2"/>
                      <a:pt x="55" y="8"/>
                      <a:pt x="57" y="6"/>
                    </a:cubicBezTo>
                    <a:cubicBezTo>
                      <a:pt x="57" y="6"/>
                      <a:pt x="64" y="5"/>
                      <a:pt x="64" y="11"/>
                    </a:cubicBezTo>
                    <a:cubicBezTo>
                      <a:pt x="60" y="11"/>
                      <a:pt x="63" y="14"/>
                      <a:pt x="66" y="12"/>
                    </a:cubicBezTo>
                    <a:cubicBezTo>
                      <a:pt x="67" y="11"/>
                      <a:pt x="68" y="12"/>
                      <a:pt x="69" y="14"/>
                    </a:cubicBezTo>
                    <a:cubicBezTo>
                      <a:pt x="73" y="17"/>
                      <a:pt x="76" y="26"/>
                      <a:pt x="60" y="32"/>
                    </a:cubicBezTo>
                    <a:cubicBezTo>
                      <a:pt x="51" y="34"/>
                      <a:pt x="46" y="55"/>
                      <a:pt x="55" y="44"/>
                    </a:cubicBezTo>
                    <a:cubicBezTo>
                      <a:pt x="62" y="35"/>
                      <a:pt x="67" y="31"/>
                      <a:pt x="71" y="30"/>
                    </a:cubicBezTo>
                    <a:cubicBezTo>
                      <a:pt x="80" y="29"/>
                      <a:pt x="82" y="24"/>
                      <a:pt x="83" y="23"/>
                    </a:cubicBezTo>
                    <a:cubicBezTo>
                      <a:pt x="83" y="23"/>
                      <a:pt x="85" y="19"/>
                      <a:pt x="86" y="17"/>
                    </a:cubicBezTo>
                    <a:cubicBezTo>
                      <a:pt x="86" y="16"/>
                      <a:pt x="87" y="15"/>
                      <a:pt x="87" y="14"/>
                    </a:cubicBezTo>
                    <a:cubicBezTo>
                      <a:pt x="87" y="14"/>
                      <a:pt x="88" y="14"/>
                      <a:pt x="88" y="14"/>
                    </a:cubicBezTo>
                    <a:cubicBezTo>
                      <a:pt x="88" y="33"/>
                      <a:pt x="88" y="33"/>
                      <a:pt x="88" y="33"/>
                    </a:cubicBezTo>
                    <a:cubicBezTo>
                      <a:pt x="86" y="35"/>
                      <a:pt x="83" y="35"/>
                      <a:pt x="80" y="42"/>
                    </a:cubicBezTo>
                    <a:cubicBezTo>
                      <a:pt x="75" y="52"/>
                      <a:pt x="67" y="39"/>
                      <a:pt x="58" y="61"/>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06" name="Freeform 620"/>
              <p:cNvSpPr>
                <a:spLocks/>
              </p:cNvSpPr>
              <p:nvPr/>
            </p:nvSpPr>
            <p:spPr bwMode="auto">
              <a:xfrm>
                <a:off x="3309" y="1314"/>
                <a:ext cx="26" cy="16"/>
              </a:xfrm>
              <a:custGeom>
                <a:avLst/>
                <a:gdLst>
                  <a:gd name="T0" fmla="*/ 12 w 11"/>
                  <a:gd name="T1" fmla="*/ 5 h 7"/>
                  <a:gd name="T2" fmla="*/ 26 w 11"/>
                  <a:gd name="T3" fmla="*/ 0 h 7"/>
                  <a:gd name="T4" fmla="*/ 26 w 11"/>
                  <a:gd name="T5" fmla="*/ 14 h 7"/>
                  <a:gd name="T6" fmla="*/ 12 w 11"/>
                  <a:gd name="T7" fmla="*/ 5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5" y="2"/>
                    </a:moveTo>
                    <a:cubicBezTo>
                      <a:pt x="8" y="0"/>
                      <a:pt x="10" y="0"/>
                      <a:pt x="11" y="0"/>
                    </a:cubicBezTo>
                    <a:cubicBezTo>
                      <a:pt x="11" y="6"/>
                      <a:pt x="11" y="6"/>
                      <a:pt x="11" y="6"/>
                    </a:cubicBezTo>
                    <a:cubicBezTo>
                      <a:pt x="5" y="7"/>
                      <a:pt x="0" y="7"/>
                      <a:pt x="5" y="2"/>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07" name="Freeform 621"/>
              <p:cNvSpPr>
                <a:spLocks/>
              </p:cNvSpPr>
              <p:nvPr/>
            </p:nvSpPr>
            <p:spPr bwMode="auto">
              <a:xfrm>
                <a:off x="3155" y="1354"/>
                <a:ext cx="182" cy="104"/>
              </a:xfrm>
              <a:custGeom>
                <a:avLst/>
                <a:gdLst>
                  <a:gd name="T0" fmla="*/ 149 w 77"/>
                  <a:gd name="T1" fmla="*/ 26 h 44"/>
                  <a:gd name="T2" fmla="*/ 180 w 77"/>
                  <a:gd name="T3" fmla="*/ 0 h 44"/>
                  <a:gd name="T4" fmla="*/ 180 w 77"/>
                  <a:gd name="T5" fmla="*/ 97 h 44"/>
                  <a:gd name="T6" fmla="*/ 109 w 77"/>
                  <a:gd name="T7" fmla="*/ 90 h 44"/>
                  <a:gd name="T8" fmla="*/ 61 w 77"/>
                  <a:gd name="T9" fmla="*/ 102 h 44"/>
                  <a:gd name="T10" fmla="*/ 59 w 77"/>
                  <a:gd name="T11" fmla="*/ 73 h 44"/>
                  <a:gd name="T12" fmla="*/ 154 w 77"/>
                  <a:gd name="T13" fmla="*/ 50 h 44"/>
                  <a:gd name="T14" fmla="*/ 161 w 77"/>
                  <a:gd name="T15" fmla="*/ 33 h 44"/>
                  <a:gd name="T16" fmla="*/ 149 w 77"/>
                  <a:gd name="T17" fmla="*/ 26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7"/>
                  <a:gd name="T28" fmla="*/ 0 h 44"/>
                  <a:gd name="T29" fmla="*/ 77 w 7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7" h="44">
                    <a:moveTo>
                      <a:pt x="63" y="11"/>
                    </a:moveTo>
                    <a:cubicBezTo>
                      <a:pt x="67" y="6"/>
                      <a:pt x="71" y="3"/>
                      <a:pt x="76" y="0"/>
                    </a:cubicBezTo>
                    <a:cubicBezTo>
                      <a:pt x="76" y="41"/>
                      <a:pt x="76" y="41"/>
                      <a:pt x="76" y="41"/>
                    </a:cubicBezTo>
                    <a:cubicBezTo>
                      <a:pt x="67" y="35"/>
                      <a:pt x="55" y="30"/>
                      <a:pt x="46" y="38"/>
                    </a:cubicBezTo>
                    <a:cubicBezTo>
                      <a:pt x="40" y="44"/>
                      <a:pt x="31" y="44"/>
                      <a:pt x="26" y="43"/>
                    </a:cubicBezTo>
                    <a:cubicBezTo>
                      <a:pt x="0" y="38"/>
                      <a:pt x="18" y="31"/>
                      <a:pt x="25" y="31"/>
                    </a:cubicBezTo>
                    <a:cubicBezTo>
                      <a:pt x="41" y="31"/>
                      <a:pt x="50" y="22"/>
                      <a:pt x="65" y="21"/>
                    </a:cubicBezTo>
                    <a:cubicBezTo>
                      <a:pt x="77" y="20"/>
                      <a:pt x="72" y="14"/>
                      <a:pt x="68" y="14"/>
                    </a:cubicBezTo>
                    <a:cubicBezTo>
                      <a:pt x="58" y="15"/>
                      <a:pt x="62" y="12"/>
                      <a:pt x="63" y="11"/>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08" name="Freeform 622"/>
              <p:cNvSpPr>
                <a:spLocks/>
              </p:cNvSpPr>
              <p:nvPr/>
            </p:nvSpPr>
            <p:spPr bwMode="auto">
              <a:xfrm>
                <a:off x="3167" y="1333"/>
                <a:ext cx="168" cy="115"/>
              </a:xfrm>
              <a:custGeom>
                <a:avLst/>
                <a:gdLst>
                  <a:gd name="T0" fmla="*/ 168 w 71"/>
                  <a:gd name="T1" fmla="*/ 16 h 49"/>
                  <a:gd name="T2" fmla="*/ 78 w 71"/>
                  <a:gd name="T3" fmla="*/ 80 h 49"/>
                  <a:gd name="T4" fmla="*/ 0 w 71"/>
                  <a:gd name="T5" fmla="*/ 115 h 49"/>
                  <a:gd name="T6" fmla="*/ 99 w 71"/>
                  <a:gd name="T7" fmla="*/ 47 h 49"/>
                  <a:gd name="T8" fmla="*/ 147 w 71"/>
                  <a:gd name="T9" fmla="*/ 7 h 49"/>
                  <a:gd name="T10" fmla="*/ 137 w 71"/>
                  <a:gd name="T11" fmla="*/ 21 h 49"/>
                  <a:gd name="T12" fmla="*/ 114 w 71"/>
                  <a:gd name="T13" fmla="*/ 47 h 49"/>
                  <a:gd name="T14" fmla="*/ 168 w 71"/>
                  <a:gd name="T15" fmla="*/ 5 h 49"/>
                  <a:gd name="T16" fmla="*/ 168 w 71"/>
                  <a:gd name="T17" fmla="*/ 16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49"/>
                  <a:gd name="T29" fmla="*/ 71 w 71"/>
                  <a:gd name="T30" fmla="*/ 49 h 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49">
                    <a:moveTo>
                      <a:pt x="71" y="7"/>
                    </a:moveTo>
                    <a:cubicBezTo>
                      <a:pt x="53" y="15"/>
                      <a:pt x="49" y="30"/>
                      <a:pt x="33" y="34"/>
                    </a:cubicBezTo>
                    <a:cubicBezTo>
                      <a:pt x="21" y="37"/>
                      <a:pt x="3" y="40"/>
                      <a:pt x="0" y="49"/>
                    </a:cubicBezTo>
                    <a:cubicBezTo>
                      <a:pt x="5" y="30"/>
                      <a:pt x="27" y="39"/>
                      <a:pt x="42" y="20"/>
                    </a:cubicBezTo>
                    <a:cubicBezTo>
                      <a:pt x="44" y="17"/>
                      <a:pt x="52" y="8"/>
                      <a:pt x="62" y="3"/>
                    </a:cubicBezTo>
                    <a:cubicBezTo>
                      <a:pt x="71" y="0"/>
                      <a:pt x="61" y="7"/>
                      <a:pt x="58" y="9"/>
                    </a:cubicBezTo>
                    <a:cubicBezTo>
                      <a:pt x="55" y="12"/>
                      <a:pt x="49" y="14"/>
                      <a:pt x="48" y="20"/>
                    </a:cubicBezTo>
                    <a:cubicBezTo>
                      <a:pt x="53" y="18"/>
                      <a:pt x="63" y="6"/>
                      <a:pt x="71" y="2"/>
                    </a:cubicBezTo>
                    <a:lnTo>
                      <a:pt x="71" y="7"/>
                    </a:ln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09" name="Freeform 623"/>
              <p:cNvSpPr>
                <a:spLocks/>
              </p:cNvSpPr>
              <p:nvPr/>
            </p:nvSpPr>
            <p:spPr bwMode="auto">
              <a:xfrm>
                <a:off x="3221" y="1337"/>
                <a:ext cx="104" cy="78"/>
              </a:xfrm>
              <a:custGeom>
                <a:avLst/>
                <a:gdLst>
                  <a:gd name="T0" fmla="*/ 73 w 44"/>
                  <a:gd name="T1" fmla="*/ 21 h 33"/>
                  <a:gd name="T2" fmla="*/ 57 w 44"/>
                  <a:gd name="T3" fmla="*/ 47 h 33"/>
                  <a:gd name="T4" fmla="*/ 50 w 44"/>
                  <a:gd name="T5" fmla="*/ 59 h 33"/>
                  <a:gd name="T6" fmla="*/ 24 w 44"/>
                  <a:gd name="T7" fmla="*/ 73 h 33"/>
                  <a:gd name="T8" fmla="*/ 14 w 44"/>
                  <a:gd name="T9" fmla="*/ 71 h 33"/>
                  <a:gd name="T10" fmla="*/ 38 w 44"/>
                  <a:gd name="T11" fmla="*/ 54 h 33"/>
                  <a:gd name="T12" fmla="*/ 71 w 44"/>
                  <a:gd name="T13" fmla="*/ 19 h 33"/>
                  <a:gd name="T14" fmla="*/ 87 w 44"/>
                  <a:gd name="T15" fmla="*/ 7 h 33"/>
                  <a:gd name="T16" fmla="*/ 73 w 44"/>
                  <a:gd name="T17" fmla="*/ 21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33"/>
                  <a:gd name="T29" fmla="*/ 44 w 44"/>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33">
                    <a:moveTo>
                      <a:pt x="31" y="9"/>
                    </a:moveTo>
                    <a:cubicBezTo>
                      <a:pt x="26" y="12"/>
                      <a:pt x="16" y="24"/>
                      <a:pt x="24" y="20"/>
                    </a:cubicBezTo>
                    <a:cubicBezTo>
                      <a:pt x="28" y="18"/>
                      <a:pt x="25" y="23"/>
                      <a:pt x="21" y="25"/>
                    </a:cubicBezTo>
                    <a:cubicBezTo>
                      <a:pt x="17" y="28"/>
                      <a:pt x="14" y="30"/>
                      <a:pt x="10" y="31"/>
                    </a:cubicBezTo>
                    <a:cubicBezTo>
                      <a:pt x="0" y="33"/>
                      <a:pt x="2" y="31"/>
                      <a:pt x="6" y="30"/>
                    </a:cubicBezTo>
                    <a:cubicBezTo>
                      <a:pt x="6" y="30"/>
                      <a:pt x="13" y="27"/>
                      <a:pt x="16" y="23"/>
                    </a:cubicBezTo>
                    <a:cubicBezTo>
                      <a:pt x="20" y="17"/>
                      <a:pt x="24" y="11"/>
                      <a:pt x="30" y="8"/>
                    </a:cubicBezTo>
                    <a:cubicBezTo>
                      <a:pt x="31" y="7"/>
                      <a:pt x="34" y="4"/>
                      <a:pt x="37" y="3"/>
                    </a:cubicBezTo>
                    <a:cubicBezTo>
                      <a:pt x="44" y="0"/>
                      <a:pt x="31" y="9"/>
                      <a:pt x="31" y="9"/>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10" name="Freeform 624"/>
              <p:cNvSpPr>
                <a:spLocks/>
              </p:cNvSpPr>
              <p:nvPr/>
            </p:nvSpPr>
            <p:spPr bwMode="auto">
              <a:xfrm>
                <a:off x="3313" y="1340"/>
                <a:ext cx="22" cy="14"/>
              </a:xfrm>
              <a:custGeom>
                <a:avLst/>
                <a:gdLst>
                  <a:gd name="T0" fmla="*/ 22 w 9"/>
                  <a:gd name="T1" fmla="*/ 2 h 6"/>
                  <a:gd name="T2" fmla="*/ 5 w 9"/>
                  <a:gd name="T3" fmla="*/ 12 h 6"/>
                  <a:gd name="T4" fmla="*/ 20 w 9"/>
                  <a:gd name="T5" fmla="*/ 0 h 6"/>
                  <a:gd name="T6" fmla="*/ 22 w 9"/>
                  <a:gd name="T7" fmla="*/ 0 h 6"/>
                  <a:gd name="T8" fmla="*/ 22 w 9"/>
                  <a:gd name="T9" fmla="*/ 2 h 6"/>
                  <a:gd name="T10" fmla="*/ 0 60000 65536"/>
                  <a:gd name="T11" fmla="*/ 0 60000 65536"/>
                  <a:gd name="T12" fmla="*/ 0 60000 65536"/>
                  <a:gd name="T13" fmla="*/ 0 60000 65536"/>
                  <a:gd name="T14" fmla="*/ 0 60000 65536"/>
                  <a:gd name="T15" fmla="*/ 0 w 9"/>
                  <a:gd name="T16" fmla="*/ 0 h 6"/>
                  <a:gd name="T17" fmla="*/ 9 w 9"/>
                  <a:gd name="T18" fmla="*/ 6 h 6"/>
                </a:gdLst>
                <a:ahLst/>
                <a:cxnLst>
                  <a:cxn ang="T10">
                    <a:pos x="T0" y="T1"/>
                  </a:cxn>
                  <a:cxn ang="T11">
                    <a:pos x="T2" y="T3"/>
                  </a:cxn>
                  <a:cxn ang="T12">
                    <a:pos x="T4" y="T5"/>
                  </a:cxn>
                  <a:cxn ang="T13">
                    <a:pos x="T6" y="T7"/>
                  </a:cxn>
                  <a:cxn ang="T14">
                    <a:pos x="T8" y="T9"/>
                  </a:cxn>
                </a:cxnLst>
                <a:rect l="T15" t="T16" r="T17" b="T18"/>
                <a:pathLst>
                  <a:path w="9" h="6">
                    <a:moveTo>
                      <a:pt x="9" y="1"/>
                    </a:moveTo>
                    <a:cubicBezTo>
                      <a:pt x="6" y="3"/>
                      <a:pt x="4" y="4"/>
                      <a:pt x="2" y="5"/>
                    </a:cubicBezTo>
                    <a:cubicBezTo>
                      <a:pt x="0" y="6"/>
                      <a:pt x="4" y="2"/>
                      <a:pt x="8" y="0"/>
                    </a:cubicBezTo>
                    <a:cubicBezTo>
                      <a:pt x="8" y="0"/>
                      <a:pt x="9" y="0"/>
                      <a:pt x="9" y="0"/>
                    </a:cubicBezTo>
                    <a:lnTo>
                      <a:pt x="9" y="1"/>
                    </a:ln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11" name="Freeform 625"/>
              <p:cNvSpPr>
                <a:spLocks/>
              </p:cNvSpPr>
              <p:nvPr/>
            </p:nvSpPr>
            <p:spPr bwMode="auto">
              <a:xfrm>
                <a:off x="3129" y="1212"/>
                <a:ext cx="168" cy="194"/>
              </a:xfrm>
              <a:custGeom>
                <a:avLst/>
                <a:gdLst>
                  <a:gd name="T0" fmla="*/ 163 w 71"/>
                  <a:gd name="T1" fmla="*/ 52 h 82"/>
                  <a:gd name="T2" fmla="*/ 140 w 71"/>
                  <a:gd name="T3" fmla="*/ 33 h 82"/>
                  <a:gd name="T4" fmla="*/ 123 w 71"/>
                  <a:gd name="T5" fmla="*/ 31 h 82"/>
                  <a:gd name="T6" fmla="*/ 95 w 71"/>
                  <a:gd name="T7" fmla="*/ 26 h 82"/>
                  <a:gd name="T8" fmla="*/ 78 w 71"/>
                  <a:gd name="T9" fmla="*/ 88 h 82"/>
                  <a:gd name="T10" fmla="*/ 66 w 71"/>
                  <a:gd name="T11" fmla="*/ 106 h 82"/>
                  <a:gd name="T12" fmla="*/ 69 w 71"/>
                  <a:gd name="T13" fmla="*/ 69 h 82"/>
                  <a:gd name="T14" fmla="*/ 69 w 71"/>
                  <a:gd name="T15" fmla="*/ 54 h 82"/>
                  <a:gd name="T16" fmla="*/ 50 w 71"/>
                  <a:gd name="T17" fmla="*/ 69 h 82"/>
                  <a:gd name="T18" fmla="*/ 40 w 71"/>
                  <a:gd name="T19" fmla="*/ 76 h 82"/>
                  <a:gd name="T20" fmla="*/ 24 w 71"/>
                  <a:gd name="T21" fmla="*/ 116 h 82"/>
                  <a:gd name="T22" fmla="*/ 26 w 71"/>
                  <a:gd name="T23" fmla="*/ 175 h 82"/>
                  <a:gd name="T24" fmla="*/ 50 w 71"/>
                  <a:gd name="T25" fmla="*/ 182 h 82"/>
                  <a:gd name="T26" fmla="*/ 64 w 71"/>
                  <a:gd name="T27" fmla="*/ 170 h 82"/>
                  <a:gd name="T28" fmla="*/ 123 w 71"/>
                  <a:gd name="T29" fmla="*/ 154 h 82"/>
                  <a:gd name="T30" fmla="*/ 147 w 71"/>
                  <a:gd name="T31" fmla="*/ 123 h 82"/>
                  <a:gd name="T32" fmla="*/ 121 w 71"/>
                  <a:gd name="T33" fmla="*/ 123 h 82"/>
                  <a:gd name="T34" fmla="*/ 102 w 71"/>
                  <a:gd name="T35" fmla="*/ 114 h 82"/>
                  <a:gd name="T36" fmla="*/ 128 w 71"/>
                  <a:gd name="T37" fmla="*/ 78 h 82"/>
                  <a:gd name="T38" fmla="*/ 163 w 71"/>
                  <a:gd name="T39" fmla="*/ 52 h 8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1"/>
                  <a:gd name="T61" fmla="*/ 0 h 82"/>
                  <a:gd name="T62" fmla="*/ 71 w 71"/>
                  <a:gd name="T63" fmla="*/ 82 h 8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1" h="82">
                    <a:moveTo>
                      <a:pt x="69" y="22"/>
                    </a:moveTo>
                    <a:cubicBezTo>
                      <a:pt x="67" y="15"/>
                      <a:pt x="53" y="20"/>
                      <a:pt x="59" y="14"/>
                    </a:cubicBezTo>
                    <a:cubicBezTo>
                      <a:pt x="62" y="11"/>
                      <a:pt x="55" y="8"/>
                      <a:pt x="52" y="13"/>
                    </a:cubicBezTo>
                    <a:cubicBezTo>
                      <a:pt x="48" y="18"/>
                      <a:pt x="40" y="0"/>
                      <a:pt x="40" y="11"/>
                    </a:cubicBezTo>
                    <a:cubicBezTo>
                      <a:pt x="40" y="24"/>
                      <a:pt x="33" y="25"/>
                      <a:pt x="33" y="37"/>
                    </a:cubicBezTo>
                    <a:cubicBezTo>
                      <a:pt x="34" y="45"/>
                      <a:pt x="31" y="55"/>
                      <a:pt x="28" y="45"/>
                    </a:cubicBezTo>
                    <a:cubicBezTo>
                      <a:pt x="26" y="41"/>
                      <a:pt x="29" y="33"/>
                      <a:pt x="29" y="29"/>
                    </a:cubicBezTo>
                    <a:cubicBezTo>
                      <a:pt x="29" y="27"/>
                      <a:pt x="30" y="24"/>
                      <a:pt x="29" y="23"/>
                    </a:cubicBezTo>
                    <a:cubicBezTo>
                      <a:pt x="27" y="23"/>
                      <a:pt x="19" y="26"/>
                      <a:pt x="21" y="29"/>
                    </a:cubicBezTo>
                    <a:cubicBezTo>
                      <a:pt x="22" y="32"/>
                      <a:pt x="20" y="47"/>
                      <a:pt x="17" y="32"/>
                    </a:cubicBezTo>
                    <a:cubicBezTo>
                      <a:pt x="16" y="27"/>
                      <a:pt x="0" y="34"/>
                      <a:pt x="10" y="49"/>
                    </a:cubicBezTo>
                    <a:cubicBezTo>
                      <a:pt x="15" y="58"/>
                      <a:pt x="17" y="66"/>
                      <a:pt x="11" y="74"/>
                    </a:cubicBezTo>
                    <a:cubicBezTo>
                      <a:pt x="6" y="82"/>
                      <a:pt x="15" y="82"/>
                      <a:pt x="21" y="77"/>
                    </a:cubicBezTo>
                    <a:cubicBezTo>
                      <a:pt x="22" y="76"/>
                      <a:pt x="22" y="71"/>
                      <a:pt x="27" y="72"/>
                    </a:cubicBezTo>
                    <a:cubicBezTo>
                      <a:pt x="43" y="74"/>
                      <a:pt x="48" y="73"/>
                      <a:pt x="52" y="65"/>
                    </a:cubicBezTo>
                    <a:cubicBezTo>
                      <a:pt x="53" y="63"/>
                      <a:pt x="60" y="53"/>
                      <a:pt x="62" y="52"/>
                    </a:cubicBezTo>
                    <a:cubicBezTo>
                      <a:pt x="67" y="47"/>
                      <a:pt x="59" y="43"/>
                      <a:pt x="51" y="52"/>
                    </a:cubicBezTo>
                    <a:cubicBezTo>
                      <a:pt x="48" y="56"/>
                      <a:pt x="42" y="56"/>
                      <a:pt x="43" y="48"/>
                    </a:cubicBezTo>
                    <a:cubicBezTo>
                      <a:pt x="45" y="38"/>
                      <a:pt x="48" y="35"/>
                      <a:pt x="54" y="33"/>
                    </a:cubicBezTo>
                    <a:cubicBezTo>
                      <a:pt x="59" y="31"/>
                      <a:pt x="71" y="29"/>
                      <a:pt x="69" y="22"/>
                    </a:cubicBezTo>
                    <a:close/>
                  </a:path>
                </a:pathLst>
              </a:custGeom>
              <a:solidFill>
                <a:srgbClr val="F9E1E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12" name="Freeform 626"/>
              <p:cNvSpPr>
                <a:spLocks/>
              </p:cNvSpPr>
              <p:nvPr/>
            </p:nvSpPr>
            <p:spPr bwMode="auto">
              <a:xfrm>
                <a:off x="3269" y="1257"/>
                <a:ext cx="66" cy="64"/>
              </a:xfrm>
              <a:custGeom>
                <a:avLst/>
                <a:gdLst>
                  <a:gd name="T0" fmla="*/ 66 w 28"/>
                  <a:gd name="T1" fmla="*/ 31 h 27"/>
                  <a:gd name="T2" fmla="*/ 52 w 28"/>
                  <a:gd name="T3" fmla="*/ 45 h 27"/>
                  <a:gd name="T4" fmla="*/ 24 w 28"/>
                  <a:gd name="T5" fmla="*/ 62 h 27"/>
                  <a:gd name="T6" fmla="*/ 26 w 28"/>
                  <a:gd name="T7" fmla="*/ 40 h 27"/>
                  <a:gd name="T8" fmla="*/ 52 w 28"/>
                  <a:gd name="T9" fmla="*/ 21 h 27"/>
                  <a:gd name="T10" fmla="*/ 66 w 28"/>
                  <a:gd name="T11" fmla="*/ 0 h 27"/>
                  <a:gd name="T12" fmla="*/ 66 w 28"/>
                  <a:gd name="T13" fmla="*/ 31 h 27"/>
                  <a:gd name="T14" fmla="*/ 0 60000 65536"/>
                  <a:gd name="T15" fmla="*/ 0 60000 65536"/>
                  <a:gd name="T16" fmla="*/ 0 60000 65536"/>
                  <a:gd name="T17" fmla="*/ 0 60000 65536"/>
                  <a:gd name="T18" fmla="*/ 0 60000 65536"/>
                  <a:gd name="T19" fmla="*/ 0 60000 65536"/>
                  <a:gd name="T20" fmla="*/ 0 60000 65536"/>
                  <a:gd name="T21" fmla="*/ 0 w 28"/>
                  <a:gd name="T22" fmla="*/ 0 h 27"/>
                  <a:gd name="T23" fmla="*/ 28 w 2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27">
                    <a:moveTo>
                      <a:pt x="28" y="13"/>
                    </a:moveTo>
                    <a:cubicBezTo>
                      <a:pt x="27" y="16"/>
                      <a:pt x="24" y="15"/>
                      <a:pt x="22" y="19"/>
                    </a:cubicBezTo>
                    <a:cubicBezTo>
                      <a:pt x="20" y="26"/>
                      <a:pt x="16" y="27"/>
                      <a:pt x="10" y="26"/>
                    </a:cubicBezTo>
                    <a:cubicBezTo>
                      <a:pt x="0" y="24"/>
                      <a:pt x="6" y="18"/>
                      <a:pt x="11" y="17"/>
                    </a:cubicBezTo>
                    <a:cubicBezTo>
                      <a:pt x="17" y="15"/>
                      <a:pt x="18" y="15"/>
                      <a:pt x="22" y="9"/>
                    </a:cubicBezTo>
                    <a:cubicBezTo>
                      <a:pt x="25" y="5"/>
                      <a:pt x="26" y="1"/>
                      <a:pt x="28" y="0"/>
                    </a:cubicBezTo>
                    <a:lnTo>
                      <a:pt x="28" y="13"/>
                    </a:lnTo>
                    <a:close/>
                  </a:path>
                </a:pathLst>
              </a:custGeom>
              <a:solidFill>
                <a:srgbClr val="F9E1E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13" name="Freeform 627"/>
              <p:cNvSpPr>
                <a:spLocks/>
              </p:cNvSpPr>
              <p:nvPr/>
            </p:nvSpPr>
            <p:spPr bwMode="auto">
              <a:xfrm>
                <a:off x="3226" y="1399"/>
                <a:ext cx="109" cy="45"/>
              </a:xfrm>
              <a:custGeom>
                <a:avLst/>
                <a:gdLst>
                  <a:gd name="T0" fmla="*/ 5 w 46"/>
                  <a:gd name="T1" fmla="*/ 33 h 19"/>
                  <a:gd name="T2" fmla="*/ 50 w 46"/>
                  <a:gd name="T3" fmla="*/ 19 h 19"/>
                  <a:gd name="T4" fmla="*/ 109 w 46"/>
                  <a:gd name="T5" fmla="*/ 12 h 19"/>
                  <a:gd name="T6" fmla="*/ 109 w 46"/>
                  <a:gd name="T7" fmla="*/ 12 h 19"/>
                  <a:gd name="T8" fmla="*/ 109 w 46"/>
                  <a:gd name="T9" fmla="*/ 45 h 19"/>
                  <a:gd name="T10" fmla="*/ 73 w 46"/>
                  <a:gd name="T11" fmla="*/ 31 h 19"/>
                  <a:gd name="T12" fmla="*/ 26 w 46"/>
                  <a:gd name="T13" fmla="*/ 43 h 19"/>
                  <a:gd name="T14" fmla="*/ 0 w 46"/>
                  <a:gd name="T15" fmla="*/ 40 h 19"/>
                  <a:gd name="T16" fmla="*/ 2 w 46"/>
                  <a:gd name="T17" fmla="*/ 33 h 19"/>
                  <a:gd name="T18" fmla="*/ 5 w 46"/>
                  <a:gd name="T19" fmla="*/ 33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
                  <a:gd name="T31" fmla="*/ 0 h 19"/>
                  <a:gd name="T32" fmla="*/ 46 w 46"/>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 h="19">
                    <a:moveTo>
                      <a:pt x="2" y="14"/>
                    </a:moveTo>
                    <a:cubicBezTo>
                      <a:pt x="4" y="14"/>
                      <a:pt x="15" y="11"/>
                      <a:pt x="21" y="8"/>
                    </a:cubicBezTo>
                    <a:cubicBezTo>
                      <a:pt x="26" y="5"/>
                      <a:pt x="34" y="0"/>
                      <a:pt x="46" y="5"/>
                    </a:cubicBezTo>
                    <a:cubicBezTo>
                      <a:pt x="46" y="5"/>
                      <a:pt x="46" y="5"/>
                      <a:pt x="46" y="5"/>
                    </a:cubicBezTo>
                    <a:cubicBezTo>
                      <a:pt x="46" y="19"/>
                      <a:pt x="46" y="19"/>
                      <a:pt x="46" y="19"/>
                    </a:cubicBezTo>
                    <a:cubicBezTo>
                      <a:pt x="44" y="16"/>
                      <a:pt x="41" y="15"/>
                      <a:pt x="31" y="13"/>
                    </a:cubicBezTo>
                    <a:cubicBezTo>
                      <a:pt x="22" y="11"/>
                      <a:pt x="17" y="17"/>
                      <a:pt x="11" y="18"/>
                    </a:cubicBezTo>
                    <a:cubicBezTo>
                      <a:pt x="9" y="19"/>
                      <a:pt x="2" y="18"/>
                      <a:pt x="0" y="17"/>
                    </a:cubicBezTo>
                    <a:cubicBezTo>
                      <a:pt x="0" y="15"/>
                      <a:pt x="0" y="15"/>
                      <a:pt x="1" y="14"/>
                    </a:cubicBezTo>
                    <a:cubicBezTo>
                      <a:pt x="1" y="14"/>
                      <a:pt x="2" y="14"/>
                      <a:pt x="2" y="14"/>
                    </a:cubicBezTo>
                    <a:close/>
                  </a:path>
                </a:pathLst>
              </a:custGeom>
              <a:solidFill>
                <a:srgbClr val="F9E1E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14" name="Freeform 628"/>
              <p:cNvSpPr>
                <a:spLocks/>
              </p:cNvSpPr>
              <p:nvPr/>
            </p:nvSpPr>
            <p:spPr bwMode="auto">
              <a:xfrm>
                <a:off x="3202" y="1241"/>
                <a:ext cx="83" cy="92"/>
              </a:xfrm>
              <a:custGeom>
                <a:avLst/>
                <a:gdLst>
                  <a:gd name="T0" fmla="*/ 78 w 35"/>
                  <a:gd name="T1" fmla="*/ 26 h 39"/>
                  <a:gd name="T2" fmla="*/ 40 w 35"/>
                  <a:gd name="T3" fmla="*/ 47 h 39"/>
                  <a:gd name="T4" fmla="*/ 21 w 35"/>
                  <a:gd name="T5" fmla="*/ 73 h 39"/>
                  <a:gd name="T6" fmla="*/ 9 w 35"/>
                  <a:gd name="T7" fmla="*/ 78 h 39"/>
                  <a:gd name="T8" fmla="*/ 26 w 35"/>
                  <a:gd name="T9" fmla="*/ 9 h 39"/>
                  <a:gd name="T10" fmla="*/ 45 w 35"/>
                  <a:gd name="T11" fmla="*/ 14 h 39"/>
                  <a:gd name="T12" fmla="*/ 66 w 35"/>
                  <a:gd name="T13" fmla="*/ 17 h 39"/>
                  <a:gd name="T14" fmla="*/ 78 w 35"/>
                  <a:gd name="T15" fmla="*/ 26 h 39"/>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39"/>
                  <a:gd name="T26" fmla="*/ 35 w 35"/>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39">
                    <a:moveTo>
                      <a:pt x="33" y="11"/>
                    </a:moveTo>
                    <a:cubicBezTo>
                      <a:pt x="29" y="18"/>
                      <a:pt x="23" y="18"/>
                      <a:pt x="17" y="20"/>
                    </a:cubicBezTo>
                    <a:cubicBezTo>
                      <a:pt x="12" y="22"/>
                      <a:pt x="10" y="26"/>
                      <a:pt x="9" y="31"/>
                    </a:cubicBezTo>
                    <a:cubicBezTo>
                      <a:pt x="9" y="33"/>
                      <a:pt x="6" y="39"/>
                      <a:pt x="4" y="33"/>
                    </a:cubicBezTo>
                    <a:cubicBezTo>
                      <a:pt x="0" y="17"/>
                      <a:pt x="10" y="13"/>
                      <a:pt x="11" y="4"/>
                    </a:cubicBezTo>
                    <a:cubicBezTo>
                      <a:pt x="11" y="0"/>
                      <a:pt x="17" y="2"/>
                      <a:pt x="19" y="6"/>
                    </a:cubicBezTo>
                    <a:cubicBezTo>
                      <a:pt x="20" y="9"/>
                      <a:pt x="25" y="8"/>
                      <a:pt x="28" y="7"/>
                    </a:cubicBezTo>
                    <a:cubicBezTo>
                      <a:pt x="30" y="6"/>
                      <a:pt x="35" y="8"/>
                      <a:pt x="33" y="11"/>
                    </a:cubicBezTo>
                    <a:close/>
                  </a:path>
                </a:pathLst>
              </a:custGeom>
              <a:solidFill>
                <a:srgbClr val="FCEEE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15" name="Freeform 629"/>
              <p:cNvSpPr>
                <a:spLocks/>
              </p:cNvSpPr>
              <p:nvPr/>
            </p:nvSpPr>
            <p:spPr bwMode="auto">
              <a:xfrm>
                <a:off x="3318" y="1297"/>
                <a:ext cx="17" cy="19"/>
              </a:xfrm>
              <a:custGeom>
                <a:avLst/>
                <a:gdLst>
                  <a:gd name="T0" fmla="*/ 17 w 7"/>
                  <a:gd name="T1" fmla="*/ 0 h 8"/>
                  <a:gd name="T2" fmla="*/ 5 w 7"/>
                  <a:gd name="T3" fmla="*/ 12 h 8"/>
                  <a:gd name="T4" fmla="*/ 10 w 7"/>
                  <a:gd name="T5" fmla="*/ 14 h 8"/>
                  <a:gd name="T6" fmla="*/ 17 w 7"/>
                  <a:gd name="T7" fmla="*/ 14 h 8"/>
                  <a:gd name="T8" fmla="*/ 17 w 7"/>
                  <a:gd name="T9" fmla="*/ 0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7" y="0"/>
                    </a:moveTo>
                    <a:cubicBezTo>
                      <a:pt x="5" y="1"/>
                      <a:pt x="3" y="3"/>
                      <a:pt x="2" y="5"/>
                    </a:cubicBezTo>
                    <a:cubicBezTo>
                      <a:pt x="0" y="8"/>
                      <a:pt x="3" y="7"/>
                      <a:pt x="4" y="6"/>
                    </a:cubicBezTo>
                    <a:cubicBezTo>
                      <a:pt x="5" y="6"/>
                      <a:pt x="6" y="6"/>
                      <a:pt x="7" y="6"/>
                    </a:cubicBezTo>
                    <a:lnTo>
                      <a:pt x="7" y="0"/>
                    </a:ln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16" name="Freeform 630"/>
              <p:cNvSpPr>
                <a:spLocks/>
              </p:cNvSpPr>
              <p:nvPr/>
            </p:nvSpPr>
            <p:spPr bwMode="auto">
              <a:xfrm>
                <a:off x="3285" y="1262"/>
                <a:ext cx="33" cy="28"/>
              </a:xfrm>
              <a:custGeom>
                <a:avLst/>
                <a:gdLst>
                  <a:gd name="T0" fmla="*/ 14 w 14"/>
                  <a:gd name="T1" fmla="*/ 28 h 12"/>
                  <a:gd name="T2" fmla="*/ 7 w 14"/>
                  <a:gd name="T3" fmla="*/ 23 h 12"/>
                  <a:gd name="T4" fmla="*/ 14 w 14"/>
                  <a:gd name="T5" fmla="*/ 9 h 12"/>
                  <a:gd name="T6" fmla="*/ 19 w 14"/>
                  <a:gd name="T7" fmla="*/ 5 h 12"/>
                  <a:gd name="T8" fmla="*/ 24 w 14"/>
                  <a:gd name="T9" fmla="*/ 12 h 12"/>
                  <a:gd name="T10" fmla="*/ 33 w 14"/>
                  <a:gd name="T11" fmla="*/ 12 h 12"/>
                  <a:gd name="T12" fmla="*/ 14 w 14"/>
                  <a:gd name="T13" fmla="*/ 28 h 12"/>
                  <a:gd name="T14" fmla="*/ 0 60000 65536"/>
                  <a:gd name="T15" fmla="*/ 0 60000 65536"/>
                  <a:gd name="T16" fmla="*/ 0 60000 65536"/>
                  <a:gd name="T17" fmla="*/ 0 60000 65536"/>
                  <a:gd name="T18" fmla="*/ 0 60000 65536"/>
                  <a:gd name="T19" fmla="*/ 0 60000 65536"/>
                  <a:gd name="T20" fmla="*/ 0 60000 65536"/>
                  <a:gd name="T21" fmla="*/ 0 w 14"/>
                  <a:gd name="T22" fmla="*/ 0 h 12"/>
                  <a:gd name="T23" fmla="*/ 14 w 14"/>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2">
                    <a:moveTo>
                      <a:pt x="6" y="12"/>
                    </a:moveTo>
                    <a:cubicBezTo>
                      <a:pt x="3" y="12"/>
                      <a:pt x="0" y="12"/>
                      <a:pt x="3" y="10"/>
                    </a:cubicBezTo>
                    <a:cubicBezTo>
                      <a:pt x="5" y="8"/>
                      <a:pt x="6" y="6"/>
                      <a:pt x="6" y="4"/>
                    </a:cubicBezTo>
                    <a:cubicBezTo>
                      <a:pt x="6" y="1"/>
                      <a:pt x="7" y="0"/>
                      <a:pt x="8" y="2"/>
                    </a:cubicBezTo>
                    <a:cubicBezTo>
                      <a:pt x="8" y="2"/>
                      <a:pt x="10" y="7"/>
                      <a:pt x="10" y="5"/>
                    </a:cubicBezTo>
                    <a:cubicBezTo>
                      <a:pt x="11" y="0"/>
                      <a:pt x="13" y="3"/>
                      <a:pt x="14" y="5"/>
                    </a:cubicBezTo>
                    <a:cubicBezTo>
                      <a:pt x="14" y="9"/>
                      <a:pt x="9" y="11"/>
                      <a:pt x="6" y="12"/>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17" name="Freeform 631"/>
              <p:cNvSpPr>
                <a:spLocks/>
              </p:cNvSpPr>
              <p:nvPr/>
            </p:nvSpPr>
            <p:spPr bwMode="auto">
              <a:xfrm>
                <a:off x="2836" y="1429"/>
                <a:ext cx="319" cy="393"/>
              </a:xfrm>
              <a:custGeom>
                <a:avLst/>
                <a:gdLst>
                  <a:gd name="T0" fmla="*/ 265 w 135"/>
                  <a:gd name="T1" fmla="*/ 7 h 166"/>
                  <a:gd name="T2" fmla="*/ 111 w 135"/>
                  <a:gd name="T3" fmla="*/ 142 h 166"/>
                  <a:gd name="T4" fmla="*/ 66 w 135"/>
                  <a:gd name="T5" fmla="*/ 367 h 166"/>
                  <a:gd name="T6" fmla="*/ 87 w 135"/>
                  <a:gd name="T7" fmla="*/ 369 h 166"/>
                  <a:gd name="T8" fmla="*/ 165 w 135"/>
                  <a:gd name="T9" fmla="*/ 286 h 166"/>
                  <a:gd name="T10" fmla="*/ 265 w 135"/>
                  <a:gd name="T11" fmla="*/ 7 h 166"/>
                  <a:gd name="T12" fmla="*/ 0 60000 65536"/>
                  <a:gd name="T13" fmla="*/ 0 60000 65536"/>
                  <a:gd name="T14" fmla="*/ 0 60000 65536"/>
                  <a:gd name="T15" fmla="*/ 0 60000 65536"/>
                  <a:gd name="T16" fmla="*/ 0 60000 65536"/>
                  <a:gd name="T17" fmla="*/ 0 60000 65536"/>
                  <a:gd name="T18" fmla="*/ 0 w 135"/>
                  <a:gd name="T19" fmla="*/ 0 h 166"/>
                  <a:gd name="T20" fmla="*/ 135 w 135"/>
                  <a:gd name="T21" fmla="*/ 166 h 166"/>
                </a:gdLst>
                <a:ahLst/>
                <a:cxnLst>
                  <a:cxn ang="T12">
                    <a:pos x="T0" y="T1"/>
                  </a:cxn>
                  <a:cxn ang="T13">
                    <a:pos x="T2" y="T3"/>
                  </a:cxn>
                  <a:cxn ang="T14">
                    <a:pos x="T4" y="T5"/>
                  </a:cxn>
                  <a:cxn ang="T15">
                    <a:pos x="T6" y="T7"/>
                  </a:cxn>
                  <a:cxn ang="T16">
                    <a:pos x="T8" y="T9"/>
                  </a:cxn>
                  <a:cxn ang="T17">
                    <a:pos x="T10" y="T11"/>
                  </a:cxn>
                </a:cxnLst>
                <a:rect l="T18" t="T19" r="T20" b="T21"/>
                <a:pathLst>
                  <a:path w="135" h="166">
                    <a:moveTo>
                      <a:pt x="112" y="3"/>
                    </a:moveTo>
                    <a:cubicBezTo>
                      <a:pt x="87" y="0"/>
                      <a:pt x="70" y="52"/>
                      <a:pt x="47" y="60"/>
                    </a:cubicBezTo>
                    <a:cubicBezTo>
                      <a:pt x="11" y="72"/>
                      <a:pt x="0" y="134"/>
                      <a:pt x="28" y="155"/>
                    </a:cubicBezTo>
                    <a:cubicBezTo>
                      <a:pt x="35" y="160"/>
                      <a:pt x="35" y="154"/>
                      <a:pt x="37" y="156"/>
                    </a:cubicBezTo>
                    <a:cubicBezTo>
                      <a:pt x="52" y="166"/>
                      <a:pt x="53" y="141"/>
                      <a:pt x="70" y="121"/>
                    </a:cubicBezTo>
                    <a:cubicBezTo>
                      <a:pt x="106" y="80"/>
                      <a:pt x="135" y="70"/>
                      <a:pt x="112"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18" name="Freeform 632"/>
              <p:cNvSpPr>
                <a:spLocks/>
              </p:cNvSpPr>
              <p:nvPr/>
            </p:nvSpPr>
            <p:spPr bwMode="auto">
              <a:xfrm>
                <a:off x="2836" y="1429"/>
                <a:ext cx="319" cy="390"/>
              </a:xfrm>
              <a:custGeom>
                <a:avLst/>
                <a:gdLst>
                  <a:gd name="T0" fmla="*/ 262 w 135"/>
                  <a:gd name="T1" fmla="*/ 7 h 165"/>
                  <a:gd name="T2" fmla="*/ 111 w 135"/>
                  <a:gd name="T3" fmla="*/ 142 h 165"/>
                  <a:gd name="T4" fmla="*/ 66 w 135"/>
                  <a:gd name="T5" fmla="*/ 366 h 165"/>
                  <a:gd name="T6" fmla="*/ 87 w 135"/>
                  <a:gd name="T7" fmla="*/ 369 h 165"/>
                  <a:gd name="T8" fmla="*/ 165 w 135"/>
                  <a:gd name="T9" fmla="*/ 286 h 165"/>
                  <a:gd name="T10" fmla="*/ 262 w 135"/>
                  <a:gd name="T11" fmla="*/ 7 h 165"/>
                  <a:gd name="T12" fmla="*/ 0 60000 65536"/>
                  <a:gd name="T13" fmla="*/ 0 60000 65536"/>
                  <a:gd name="T14" fmla="*/ 0 60000 65536"/>
                  <a:gd name="T15" fmla="*/ 0 60000 65536"/>
                  <a:gd name="T16" fmla="*/ 0 60000 65536"/>
                  <a:gd name="T17" fmla="*/ 0 60000 65536"/>
                  <a:gd name="T18" fmla="*/ 0 w 135"/>
                  <a:gd name="T19" fmla="*/ 0 h 165"/>
                  <a:gd name="T20" fmla="*/ 135 w 13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35" h="165">
                    <a:moveTo>
                      <a:pt x="111" y="3"/>
                    </a:moveTo>
                    <a:cubicBezTo>
                      <a:pt x="87" y="0"/>
                      <a:pt x="69" y="52"/>
                      <a:pt x="47" y="60"/>
                    </a:cubicBezTo>
                    <a:cubicBezTo>
                      <a:pt x="11" y="72"/>
                      <a:pt x="0" y="134"/>
                      <a:pt x="28" y="155"/>
                    </a:cubicBezTo>
                    <a:cubicBezTo>
                      <a:pt x="35" y="160"/>
                      <a:pt x="35" y="154"/>
                      <a:pt x="37" y="156"/>
                    </a:cubicBezTo>
                    <a:cubicBezTo>
                      <a:pt x="52" y="165"/>
                      <a:pt x="53" y="141"/>
                      <a:pt x="70" y="121"/>
                    </a:cubicBezTo>
                    <a:cubicBezTo>
                      <a:pt x="106" y="80"/>
                      <a:pt x="135" y="70"/>
                      <a:pt x="111" y="3"/>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19" name="Freeform 633"/>
              <p:cNvSpPr>
                <a:spLocks/>
              </p:cNvSpPr>
              <p:nvPr/>
            </p:nvSpPr>
            <p:spPr bwMode="auto">
              <a:xfrm>
                <a:off x="2884" y="1441"/>
                <a:ext cx="229" cy="366"/>
              </a:xfrm>
              <a:custGeom>
                <a:avLst/>
                <a:gdLst>
                  <a:gd name="T0" fmla="*/ 215 w 97"/>
                  <a:gd name="T1" fmla="*/ 0 h 155"/>
                  <a:gd name="T2" fmla="*/ 156 w 97"/>
                  <a:gd name="T3" fmla="*/ 135 h 155"/>
                  <a:gd name="T4" fmla="*/ 92 w 97"/>
                  <a:gd name="T5" fmla="*/ 217 h 155"/>
                  <a:gd name="T6" fmla="*/ 68 w 97"/>
                  <a:gd name="T7" fmla="*/ 241 h 155"/>
                  <a:gd name="T8" fmla="*/ 47 w 97"/>
                  <a:gd name="T9" fmla="*/ 286 h 155"/>
                  <a:gd name="T10" fmla="*/ 38 w 97"/>
                  <a:gd name="T11" fmla="*/ 328 h 155"/>
                  <a:gd name="T12" fmla="*/ 40 w 97"/>
                  <a:gd name="T13" fmla="*/ 352 h 155"/>
                  <a:gd name="T14" fmla="*/ 21 w 97"/>
                  <a:gd name="T15" fmla="*/ 319 h 155"/>
                  <a:gd name="T16" fmla="*/ 42 w 97"/>
                  <a:gd name="T17" fmla="*/ 231 h 155"/>
                  <a:gd name="T18" fmla="*/ 71 w 97"/>
                  <a:gd name="T19" fmla="*/ 177 h 155"/>
                  <a:gd name="T20" fmla="*/ 144 w 97"/>
                  <a:gd name="T21" fmla="*/ 104 h 155"/>
                  <a:gd name="T22" fmla="*/ 215 w 97"/>
                  <a:gd name="T23" fmla="*/ 0 h 1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7"/>
                  <a:gd name="T37" fmla="*/ 0 h 155"/>
                  <a:gd name="T38" fmla="*/ 97 w 97"/>
                  <a:gd name="T39" fmla="*/ 155 h 1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7" h="155">
                    <a:moveTo>
                      <a:pt x="91" y="0"/>
                    </a:moveTo>
                    <a:cubicBezTo>
                      <a:pt x="97" y="26"/>
                      <a:pt x="75" y="45"/>
                      <a:pt x="66" y="57"/>
                    </a:cubicBezTo>
                    <a:cubicBezTo>
                      <a:pt x="54" y="73"/>
                      <a:pt x="42" y="69"/>
                      <a:pt x="39" y="92"/>
                    </a:cubicBezTo>
                    <a:cubicBezTo>
                      <a:pt x="38" y="101"/>
                      <a:pt x="33" y="95"/>
                      <a:pt x="29" y="102"/>
                    </a:cubicBezTo>
                    <a:cubicBezTo>
                      <a:pt x="25" y="110"/>
                      <a:pt x="20" y="109"/>
                      <a:pt x="20" y="121"/>
                    </a:cubicBezTo>
                    <a:cubicBezTo>
                      <a:pt x="20" y="130"/>
                      <a:pt x="15" y="133"/>
                      <a:pt x="16" y="139"/>
                    </a:cubicBezTo>
                    <a:cubicBezTo>
                      <a:pt x="16" y="143"/>
                      <a:pt x="19" y="145"/>
                      <a:pt x="17" y="149"/>
                    </a:cubicBezTo>
                    <a:cubicBezTo>
                      <a:pt x="16" y="155"/>
                      <a:pt x="9" y="136"/>
                      <a:pt x="9" y="135"/>
                    </a:cubicBezTo>
                    <a:cubicBezTo>
                      <a:pt x="0" y="109"/>
                      <a:pt x="18" y="111"/>
                      <a:pt x="18" y="98"/>
                    </a:cubicBezTo>
                    <a:cubicBezTo>
                      <a:pt x="18" y="91"/>
                      <a:pt x="25" y="79"/>
                      <a:pt x="30" y="75"/>
                    </a:cubicBezTo>
                    <a:cubicBezTo>
                      <a:pt x="42" y="64"/>
                      <a:pt x="51" y="61"/>
                      <a:pt x="61" y="44"/>
                    </a:cubicBezTo>
                    <a:cubicBezTo>
                      <a:pt x="64" y="38"/>
                      <a:pt x="88" y="18"/>
                      <a:pt x="91" y="0"/>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620" name="Freeform 634"/>
              <p:cNvSpPr>
                <a:spLocks/>
              </p:cNvSpPr>
              <p:nvPr/>
            </p:nvSpPr>
            <p:spPr bwMode="auto">
              <a:xfrm>
                <a:off x="2902" y="1555"/>
                <a:ext cx="128" cy="229"/>
              </a:xfrm>
              <a:custGeom>
                <a:avLst/>
                <a:gdLst>
                  <a:gd name="T0" fmla="*/ 119 w 54"/>
                  <a:gd name="T1" fmla="*/ 31 h 97"/>
                  <a:gd name="T2" fmla="*/ 76 w 54"/>
                  <a:gd name="T3" fmla="*/ 68 h 97"/>
                  <a:gd name="T4" fmla="*/ 69 w 54"/>
                  <a:gd name="T5" fmla="*/ 99 h 97"/>
                  <a:gd name="T6" fmla="*/ 47 w 54"/>
                  <a:gd name="T7" fmla="*/ 120 h 97"/>
                  <a:gd name="T8" fmla="*/ 28 w 54"/>
                  <a:gd name="T9" fmla="*/ 146 h 97"/>
                  <a:gd name="T10" fmla="*/ 14 w 54"/>
                  <a:gd name="T11" fmla="*/ 194 h 97"/>
                  <a:gd name="T12" fmla="*/ 7 w 54"/>
                  <a:gd name="T13" fmla="*/ 205 h 97"/>
                  <a:gd name="T14" fmla="*/ 7 w 54"/>
                  <a:gd name="T15" fmla="*/ 161 h 97"/>
                  <a:gd name="T16" fmla="*/ 31 w 54"/>
                  <a:gd name="T17" fmla="*/ 120 h 97"/>
                  <a:gd name="T18" fmla="*/ 64 w 54"/>
                  <a:gd name="T19" fmla="*/ 61 h 97"/>
                  <a:gd name="T20" fmla="*/ 102 w 54"/>
                  <a:gd name="T21" fmla="*/ 33 h 97"/>
                  <a:gd name="T22" fmla="*/ 119 w 54"/>
                  <a:gd name="T23" fmla="*/ 31 h 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97"/>
                  <a:gd name="T38" fmla="*/ 54 w 54"/>
                  <a:gd name="T39" fmla="*/ 97 h 9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97">
                    <a:moveTo>
                      <a:pt x="50" y="13"/>
                    </a:moveTo>
                    <a:cubicBezTo>
                      <a:pt x="47" y="18"/>
                      <a:pt x="36" y="22"/>
                      <a:pt x="32" y="29"/>
                    </a:cubicBezTo>
                    <a:cubicBezTo>
                      <a:pt x="30" y="33"/>
                      <a:pt x="29" y="37"/>
                      <a:pt x="29" y="42"/>
                    </a:cubicBezTo>
                    <a:cubicBezTo>
                      <a:pt x="30" y="47"/>
                      <a:pt x="23" y="43"/>
                      <a:pt x="20" y="51"/>
                    </a:cubicBezTo>
                    <a:cubicBezTo>
                      <a:pt x="20" y="54"/>
                      <a:pt x="14" y="59"/>
                      <a:pt x="12" y="62"/>
                    </a:cubicBezTo>
                    <a:cubicBezTo>
                      <a:pt x="8" y="69"/>
                      <a:pt x="11" y="74"/>
                      <a:pt x="6" y="82"/>
                    </a:cubicBezTo>
                    <a:cubicBezTo>
                      <a:pt x="5" y="84"/>
                      <a:pt x="6" y="97"/>
                      <a:pt x="3" y="87"/>
                    </a:cubicBezTo>
                    <a:cubicBezTo>
                      <a:pt x="1" y="80"/>
                      <a:pt x="0" y="74"/>
                      <a:pt x="3" y="68"/>
                    </a:cubicBezTo>
                    <a:cubicBezTo>
                      <a:pt x="6" y="64"/>
                      <a:pt x="13" y="59"/>
                      <a:pt x="13" y="51"/>
                    </a:cubicBezTo>
                    <a:cubicBezTo>
                      <a:pt x="14" y="42"/>
                      <a:pt x="20" y="31"/>
                      <a:pt x="27" y="26"/>
                    </a:cubicBezTo>
                    <a:cubicBezTo>
                      <a:pt x="32" y="22"/>
                      <a:pt x="39" y="19"/>
                      <a:pt x="43" y="14"/>
                    </a:cubicBezTo>
                    <a:cubicBezTo>
                      <a:pt x="53" y="0"/>
                      <a:pt x="54" y="8"/>
                      <a:pt x="50" y="13"/>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sp>
          <p:nvSpPr>
            <p:cNvPr id="15373" name="Freeform 636"/>
            <p:cNvSpPr>
              <a:spLocks/>
            </p:cNvSpPr>
            <p:nvPr/>
          </p:nvSpPr>
          <p:spPr bwMode="auto">
            <a:xfrm>
              <a:off x="2473796" y="3638097"/>
              <a:ext cx="153988" cy="307975"/>
            </a:xfrm>
            <a:custGeom>
              <a:avLst/>
              <a:gdLst>
                <a:gd name="T0" fmla="*/ 93895 w 41"/>
                <a:gd name="T1" fmla="*/ 101406 h 82"/>
                <a:gd name="T2" fmla="*/ 56337 w 41"/>
                <a:gd name="T3" fmla="*/ 131453 h 82"/>
                <a:gd name="T4" fmla="*/ 18779 w 41"/>
                <a:gd name="T5" fmla="*/ 221592 h 82"/>
                <a:gd name="T6" fmla="*/ 18779 w 41"/>
                <a:gd name="T7" fmla="*/ 277929 h 82"/>
                <a:gd name="T8" fmla="*/ 67604 w 41"/>
                <a:gd name="T9" fmla="*/ 251638 h 82"/>
                <a:gd name="T10" fmla="*/ 131453 w 41"/>
                <a:gd name="T11" fmla="*/ 135209 h 82"/>
                <a:gd name="T12" fmla="*/ 150232 w 41"/>
                <a:gd name="T13" fmla="*/ 60093 h 82"/>
                <a:gd name="T14" fmla="*/ 146476 w 41"/>
                <a:gd name="T15" fmla="*/ 33802 h 82"/>
                <a:gd name="T16" fmla="*/ 135209 w 41"/>
                <a:gd name="T17" fmla="*/ 15023 h 82"/>
                <a:gd name="T18" fmla="*/ 112674 w 41"/>
                <a:gd name="T19" fmla="*/ 11267 h 82"/>
                <a:gd name="T20" fmla="*/ 93895 w 41"/>
                <a:gd name="T21" fmla="*/ 101406 h 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
                <a:gd name="T34" fmla="*/ 0 h 82"/>
                <a:gd name="T35" fmla="*/ 41 w 41"/>
                <a:gd name="T36" fmla="*/ 82 h 8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 h="82">
                  <a:moveTo>
                    <a:pt x="25" y="27"/>
                  </a:moveTo>
                  <a:cubicBezTo>
                    <a:pt x="22" y="34"/>
                    <a:pt x="22" y="30"/>
                    <a:pt x="15" y="35"/>
                  </a:cubicBezTo>
                  <a:cubicBezTo>
                    <a:pt x="0" y="43"/>
                    <a:pt x="16" y="49"/>
                    <a:pt x="5" y="59"/>
                  </a:cubicBezTo>
                  <a:cubicBezTo>
                    <a:pt x="1" y="63"/>
                    <a:pt x="3" y="71"/>
                    <a:pt x="5" y="74"/>
                  </a:cubicBezTo>
                  <a:cubicBezTo>
                    <a:pt x="10" y="82"/>
                    <a:pt x="16" y="72"/>
                    <a:pt x="18" y="67"/>
                  </a:cubicBezTo>
                  <a:cubicBezTo>
                    <a:pt x="21" y="63"/>
                    <a:pt x="24" y="44"/>
                    <a:pt x="35" y="36"/>
                  </a:cubicBezTo>
                  <a:cubicBezTo>
                    <a:pt x="40" y="32"/>
                    <a:pt x="35" y="23"/>
                    <a:pt x="40" y="16"/>
                  </a:cubicBezTo>
                  <a:cubicBezTo>
                    <a:pt x="41" y="14"/>
                    <a:pt x="38" y="11"/>
                    <a:pt x="39" y="9"/>
                  </a:cubicBezTo>
                  <a:cubicBezTo>
                    <a:pt x="40" y="8"/>
                    <a:pt x="37" y="7"/>
                    <a:pt x="36" y="4"/>
                  </a:cubicBezTo>
                  <a:cubicBezTo>
                    <a:pt x="36" y="2"/>
                    <a:pt x="32" y="0"/>
                    <a:pt x="30" y="3"/>
                  </a:cubicBezTo>
                  <a:cubicBezTo>
                    <a:pt x="24" y="13"/>
                    <a:pt x="28" y="21"/>
                    <a:pt x="25" y="27"/>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74" name="Freeform 637"/>
            <p:cNvSpPr>
              <a:spLocks/>
            </p:cNvSpPr>
            <p:nvPr/>
          </p:nvSpPr>
          <p:spPr bwMode="auto">
            <a:xfrm>
              <a:off x="2399183" y="3547610"/>
              <a:ext cx="209550" cy="376238"/>
            </a:xfrm>
            <a:custGeom>
              <a:avLst/>
              <a:gdLst>
                <a:gd name="T0" fmla="*/ 71097 w 56"/>
                <a:gd name="T1" fmla="*/ 45149 h 100"/>
                <a:gd name="T2" fmla="*/ 33678 w 56"/>
                <a:gd name="T3" fmla="*/ 184357 h 100"/>
                <a:gd name="T4" fmla="*/ 14968 w 56"/>
                <a:gd name="T5" fmla="*/ 248317 h 100"/>
                <a:gd name="T6" fmla="*/ 18710 w 56"/>
                <a:gd name="T7" fmla="*/ 327327 h 100"/>
                <a:gd name="T8" fmla="*/ 59871 w 56"/>
                <a:gd name="T9" fmla="*/ 376238 h 100"/>
                <a:gd name="T10" fmla="*/ 48646 w 56"/>
                <a:gd name="T11" fmla="*/ 342377 h 100"/>
                <a:gd name="T12" fmla="*/ 33678 w 56"/>
                <a:gd name="T13" fmla="*/ 285941 h 100"/>
                <a:gd name="T14" fmla="*/ 71097 w 56"/>
                <a:gd name="T15" fmla="*/ 184357 h 100"/>
                <a:gd name="T16" fmla="*/ 93549 w 56"/>
                <a:gd name="T17" fmla="*/ 105347 h 100"/>
                <a:gd name="T18" fmla="*/ 172130 w 56"/>
                <a:gd name="T19" fmla="*/ 37624 h 100"/>
                <a:gd name="T20" fmla="*/ 71097 w 56"/>
                <a:gd name="T21" fmla="*/ 45149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100"/>
                <a:gd name="T35" fmla="*/ 56 w 56"/>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100">
                  <a:moveTo>
                    <a:pt x="19" y="12"/>
                  </a:moveTo>
                  <a:cubicBezTo>
                    <a:pt x="1" y="28"/>
                    <a:pt x="15" y="38"/>
                    <a:pt x="9" y="49"/>
                  </a:cubicBezTo>
                  <a:cubicBezTo>
                    <a:pt x="6" y="55"/>
                    <a:pt x="9" y="57"/>
                    <a:pt x="4" y="66"/>
                  </a:cubicBezTo>
                  <a:cubicBezTo>
                    <a:pt x="3" y="70"/>
                    <a:pt x="0" y="80"/>
                    <a:pt x="5" y="87"/>
                  </a:cubicBezTo>
                  <a:cubicBezTo>
                    <a:pt x="8" y="90"/>
                    <a:pt x="9" y="98"/>
                    <a:pt x="16" y="100"/>
                  </a:cubicBezTo>
                  <a:cubicBezTo>
                    <a:pt x="20" y="100"/>
                    <a:pt x="15" y="93"/>
                    <a:pt x="13" y="91"/>
                  </a:cubicBezTo>
                  <a:cubicBezTo>
                    <a:pt x="8" y="83"/>
                    <a:pt x="11" y="81"/>
                    <a:pt x="9" y="76"/>
                  </a:cubicBezTo>
                  <a:cubicBezTo>
                    <a:pt x="6" y="64"/>
                    <a:pt x="19" y="56"/>
                    <a:pt x="19" y="49"/>
                  </a:cubicBezTo>
                  <a:cubicBezTo>
                    <a:pt x="18" y="46"/>
                    <a:pt x="20" y="34"/>
                    <a:pt x="25" y="28"/>
                  </a:cubicBezTo>
                  <a:cubicBezTo>
                    <a:pt x="30" y="21"/>
                    <a:pt x="39" y="18"/>
                    <a:pt x="46" y="10"/>
                  </a:cubicBezTo>
                  <a:cubicBezTo>
                    <a:pt x="56" y="0"/>
                    <a:pt x="34" y="1"/>
                    <a:pt x="19" y="12"/>
                  </a:cubicBezTo>
                  <a:close/>
                </a:path>
              </a:pathLst>
            </a:custGeom>
            <a:solidFill>
              <a:srgbClr val="F7CFD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75" name="Freeform 638"/>
            <p:cNvSpPr>
              <a:spLocks/>
            </p:cNvSpPr>
            <p:nvPr/>
          </p:nvSpPr>
          <p:spPr bwMode="auto">
            <a:xfrm>
              <a:off x="3026246" y="3382510"/>
              <a:ext cx="104775" cy="376238"/>
            </a:xfrm>
            <a:custGeom>
              <a:avLst/>
              <a:gdLst>
                <a:gd name="T0" fmla="*/ 78581 w 28"/>
                <a:gd name="T1" fmla="*/ 7525 h 100"/>
                <a:gd name="T2" fmla="*/ 11226 w 28"/>
                <a:gd name="T3" fmla="*/ 33861 h 100"/>
                <a:gd name="T4" fmla="*/ 41162 w 28"/>
                <a:gd name="T5" fmla="*/ 357426 h 100"/>
                <a:gd name="T6" fmla="*/ 59871 w 28"/>
                <a:gd name="T7" fmla="*/ 368713 h 100"/>
                <a:gd name="T8" fmla="*/ 59871 w 28"/>
                <a:gd name="T9" fmla="*/ 319802 h 100"/>
                <a:gd name="T10" fmla="*/ 86065 w 28"/>
                <a:gd name="T11" fmla="*/ 316040 h 100"/>
                <a:gd name="T12" fmla="*/ 56129 w 28"/>
                <a:gd name="T13" fmla="*/ 218218 h 100"/>
                <a:gd name="T14" fmla="*/ 59871 w 28"/>
                <a:gd name="T15" fmla="*/ 173069 h 100"/>
                <a:gd name="T16" fmla="*/ 89807 w 28"/>
                <a:gd name="T17" fmla="*/ 158020 h 100"/>
                <a:gd name="T18" fmla="*/ 78581 w 28"/>
                <a:gd name="T19" fmla="*/ 142970 h 100"/>
                <a:gd name="T20" fmla="*/ 101033 w 28"/>
                <a:gd name="T21" fmla="*/ 131683 h 100"/>
                <a:gd name="T22" fmla="*/ 97291 w 28"/>
                <a:gd name="T23" fmla="*/ 109109 h 100"/>
                <a:gd name="T24" fmla="*/ 59871 w 28"/>
                <a:gd name="T25" fmla="*/ 112871 h 100"/>
                <a:gd name="T26" fmla="*/ 37420 w 28"/>
                <a:gd name="T27" fmla="*/ 41386 h 100"/>
                <a:gd name="T28" fmla="*/ 78581 w 28"/>
                <a:gd name="T29" fmla="*/ 7525 h 1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00"/>
                <a:gd name="T47" fmla="*/ 28 w 28"/>
                <a:gd name="T48" fmla="*/ 100 h 1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00">
                  <a:moveTo>
                    <a:pt x="21" y="2"/>
                  </a:moveTo>
                  <a:cubicBezTo>
                    <a:pt x="18" y="2"/>
                    <a:pt x="8" y="0"/>
                    <a:pt x="3" y="9"/>
                  </a:cubicBezTo>
                  <a:cubicBezTo>
                    <a:pt x="0" y="14"/>
                    <a:pt x="8" y="90"/>
                    <a:pt x="11" y="95"/>
                  </a:cubicBezTo>
                  <a:cubicBezTo>
                    <a:pt x="12" y="98"/>
                    <a:pt x="15" y="100"/>
                    <a:pt x="16" y="98"/>
                  </a:cubicBezTo>
                  <a:cubicBezTo>
                    <a:pt x="14" y="89"/>
                    <a:pt x="13" y="94"/>
                    <a:pt x="16" y="85"/>
                  </a:cubicBezTo>
                  <a:cubicBezTo>
                    <a:pt x="18" y="84"/>
                    <a:pt x="21" y="84"/>
                    <a:pt x="23" y="84"/>
                  </a:cubicBezTo>
                  <a:cubicBezTo>
                    <a:pt x="25" y="75"/>
                    <a:pt x="9" y="73"/>
                    <a:pt x="15" y="58"/>
                  </a:cubicBezTo>
                  <a:cubicBezTo>
                    <a:pt x="16" y="56"/>
                    <a:pt x="17" y="49"/>
                    <a:pt x="16" y="46"/>
                  </a:cubicBezTo>
                  <a:cubicBezTo>
                    <a:pt x="16" y="44"/>
                    <a:pt x="21" y="43"/>
                    <a:pt x="24" y="42"/>
                  </a:cubicBezTo>
                  <a:cubicBezTo>
                    <a:pt x="26" y="40"/>
                    <a:pt x="23" y="39"/>
                    <a:pt x="21" y="38"/>
                  </a:cubicBezTo>
                  <a:cubicBezTo>
                    <a:pt x="24" y="36"/>
                    <a:pt x="27" y="36"/>
                    <a:pt x="27" y="35"/>
                  </a:cubicBezTo>
                  <a:cubicBezTo>
                    <a:pt x="28" y="32"/>
                    <a:pt x="26" y="29"/>
                    <a:pt x="26" y="29"/>
                  </a:cubicBezTo>
                  <a:cubicBezTo>
                    <a:pt x="23" y="30"/>
                    <a:pt x="19" y="30"/>
                    <a:pt x="16" y="30"/>
                  </a:cubicBezTo>
                  <a:cubicBezTo>
                    <a:pt x="19" y="17"/>
                    <a:pt x="1" y="19"/>
                    <a:pt x="10" y="11"/>
                  </a:cubicBezTo>
                  <a:cubicBezTo>
                    <a:pt x="10" y="11"/>
                    <a:pt x="17" y="9"/>
                    <a:pt x="21" y="2"/>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76" name="Freeform 639"/>
            <p:cNvSpPr>
              <a:spLocks/>
            </p:cNvSpPr>
            <p:nvPr/>
          </p:nvSpPr>
          <p:spPr bwMode="auto">
            <a:xfrm>
              <a:off x="2575396" y="3428547"/>
              <a:ext cx="269875" cy="457200"/>
            </a:xfrm>
            <a:custGeom>
              <a:avLst/>
              <a:gdLst>
                <a:gd name="T0" fmla="*/ 266127 w 72"/>
                <a:gd name="T1" fmla="*/ 457200 h 122"/>
                <a:gd name="T2" fmla="*/ 266127 w 72"/>
                <a:gd name="T3" fmla="*/ 415977 h 122"/>
                <a:gd name="T4" fmla="*/ 236141 w 72"/>
                <a:gd name="T5" fmla="*/ 363511 h 122"/>
                <a:gd name="T6" fmla="*/ 119944 w 72"/>
                <a:gd name="T7" fmla="*/ 26233 h 122"/>
                <a:gd name="T8" fmla="*/ 44979 w 72"/>
                <a:gd name="T9" fmla="*/ 3748 h 122"/>
                <a:gd name="T10" fmla="*/ 67469 w 72"/>
                <a:gd name="T11" fmla="*/ 33728 h 122"/>
                <a:gd name="T12" fmla="*/ 0 w 72"/>
                <a:gd name="T13" fmla="*/ 82446 h 122"/>
                <a:gd name="T14" fmla="*/ 44979 w 72"/>
                <a:gd name="T15" fmla="*/ 101184 h 122"/>
                <a:gd name="T16" fmla="*/ 74965 w 72"/>
                <a:gd name="T17" fmla="*/ 254833 h 122"/>
                <a:gd name="T18" fmla="*/ 56224 w 72"/>
                <a:gd name="T19" fmla="*/ 269823 h 122"/>
                <a:gd name="T20" fmla="*/ 56224 w 72"/>
                <a:gd name="T21" fmla="*/ 341026 h 122"/>
                <a:gd name="T22" fmla="*/ 97455 w 72"/>
                <a:gd name="T23" fmla="*/ 333531 h 122"/>
                <a:gd name="T24" fmla="*/ 78714 w 72"/>
                <a:gd name="T25" fmla="*/ 359764 h 122"/>
                <a:gd name="T26" fmla="*/ 191161 w 72"/>
                <a:gd name="T27" fmla="*/ 393492 h 122"/>
                <a:gd name="T28" fmla="*/ 202406 w 72"/>
                <a:gd name="T29" fmla="*/ 423472 h 122"/>
                <a:gd name="T30" fmla="*/ 266127 w 72"/>
                <a:gd name="T31" fmla="*/ 457200 h 1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2"/>
                <a:gd name="T49" fmla="*/ 0 h 122"/>
                <a:gd name="T50" fmla="*/ 72 w 72"/>
                <a:gd name="T51" fmla="*/ 122 h 12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2" h="122">
                  <a:moveTo>
                    <a:pt x="71" y="122"/>
                  </a:moveTo>
                  <a:cubicBezTo>
                    <a:pt x="71" y="120"/>
                    <a:pt x="72" y="116"/>
                    <a:pt x="71" y="111"/>
                  </a:cubicBezTo>
                  <a:cubicBezTo>
                    <a:pt x="68" y="102"/>
                    <a:pt x="69" y="103"/>
                    <a:pt x="63" y="97"/>
                  </a:cubicBezTo>
                  <a:cubicBezTo>
                    <a:pt x="37" y="71"/>
                    <a:pt x="38" y="41"/>
                    <a:pt x="32" y="7"/>
                  </a:cubicBezTo>
                  <a:cubicBezTo>
                    <a:pt x="31" y="0"/>
                    <a:pt x="19" y="4"/>
                    <a:pt x="12" y="1"/>
                  </a:cubicBezTo>
                  <a:cubicBezTo>
                    <a:pt x="12" y="3"/>
                    <a:pt x="14" y="5"/>
                    <a:pt x="18" y="9"/>
                  </a:cubicBezTo>
                  <a:cubicBezTo>
                    <a:pt x="15" y="13"/>
                    <a:pt x="5" y="20"/>
                    <a:pt x="0" y="22"/>
                  </a:cubicBezTo>
                  <a:cubicBezTo>
                    <a:pt x="1" y="25"/>
                    <a:pt x="9" y="28"/>
                    <a:pt x="12" y="27"/>
                  </a:cubicBezTo>
                  <a:cubicBezTo>
                    <a:pt x="12" y="28"/>
                    <a:pt x="20" y="68"/>
                    <a:pt x="20" y="68"/>
                  </a:cubicBezTo>
                  <a:cubicBezTo>
                    <a:pt x="19" y="70"/>
                    <a:pt x="15" y="71"/>
                    <a:pt x="15" y="72"/>
                  </a:cubicBezTo>
                  <a:cubicBezTo>
                    <a:pt x="15" y="77"/>
                    <a:pt x="22" y="87"/>
                    <a:pt x="15" y="91"/>
                  </a:cubicBezTo>
                  <a:cubicBezTo>
                    <a:pt x="19" y="93"/>
                    <a:pt x="25" y="88"/>
                    <a:pt x="26" y="89"/>
                  </a:cubicBezTo>
                  <a:cubicBezTo>
                    <a:pt x="26" y="91"/>
                    <a:pt x="22" y="94"/>
                    <a:pt x="21" y="96"/>
                  </a:cubicBezTo>
                  <a:cubicBezTo>
                    <a:pt x="28" y="96"/>
                    <a:pt x="48" y="102"/>
                    <a:pt x="51" y="105"/>
                  </a:cubicBezTo>
                  <a:cubicBezTo>
                    <a:pt x="53" y="107"/>
                    <a:pt x="52" y="112"/>
                    <a:pt x="54" y="113"/>
                  </a:cubicBezTo>
                  <a:cubicBezTo>
                    <a:pt x="59" y="109"/>
                    <a:pt x="64" y="114"/>
                    <a:pt x="71" y="122"/>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77" name="Freeform 640"/>
            <p:cNvSpPr>
              <a:spLocks/>
            </p:cNvSpPr>
            <p:nvPr/>
          </p:nvSpPr>
          <p:spPr bwMode="auto">
            <a:xfrm>
              <a:off x="2564283" y="3255510"/>
              <a:ext cx="577850" cy="644525"/>
            </a:xfrm>
            <a:custGeom>
              <a:avLst/>
              <a:gdLst>
                <a:gd name="T0" fmla="*/ 266411 w 154"/>
                <a:gd name="T1" fmla="*/ 41220 h 172"/>
                <a:gd name="T2" fmla="*/ 303934 w 154"/>
                <a:gd name="T3" fmla="*/ 41220 h 172"/>
                <a:gd name="T4" fmla="*/ 360218 w 154"/>
                <a:gd name="T5" fmla="*/ 56209 h 172"/>
                <a:gd name="T6" fmla="*/ 495300 w 154"/>
                <a:gd name="T7" fmla="*/ 74945 h 172"/>
                <a:gd name="T8" fmla="*/ 540327 w 154"/>
                <a:gd name="T9" fmla="*/ 134901 h 172"/>
                <a:gd name="T10" fmla="*/ 525318 w 154"/>
                <a:gd name="T11" fmla="*/ 194856 h 172"/>
                <a:gd name="T12" fmla="*/ 559089 w 154"/>
                <a:gd name="T13" fmla="*/ 236076 h 172"/>
                <a:gd name="T14" fmla="*/ 547832 w 154"/>
                <a:gd name="T15" fmla="*/ 284790 h 172"/>
                <a:gd name="T16" fmla="*/ 544080 w 154"/>
                <a:gd name="T17" fmla="*/ 307274 h 172"/>
                <a:gd name="T18" fmla="*/ 566593 w 154"/>
                <a:gd name="T19" fmla="*/ 326010 h 172"/>
                <a:gd name="T20" fmla="*/ 566593 w 154"/>
                <a:gd name="T21" fmla="*/ 355988 h 172"/>
                <a:gd name="T22" fmla="*/ 525318 w 154"/>
                <a:gd name="T23" fmla="*/ 374724 h 172"/>
                <a:gd name="T24" fmla="*/ 551584 w 154"/>
                <a:gd name="T25" fmla="*/ 397207 h 172"/>
                <a:gd name="T26" fmla="*/ 547832 w 154"/>
                <a:gd name="T27" fmla="*/ 442174 h 172"/>
                <a:gd name="T28" fmla="*/ 529070 w 154"/>
                <a:gd name="T29" fmla="*/ 453416 h 172"/>
                <a:gd name="T30" fmla="*/ 525318 w 154"/>
                <a:gd name="T31" fmla="*/ 483394 h 172"/>
                <a:gd name="T32" fmla="*/ 510309 w 154"/>
                <a:gd name="T33" fmla="*/ 490888 h 172"/>
                <a:gd name="T34" fmla="*/ 484043 w 154"/>
                <a:gd name="T35" fmla="*/ 513372 h 172"/>
                <a:gd name="T36" fmla="*/ 480291 w 154"/>
                <a:gd name="T37" fmla="*/ 547097 h 172"/>
                <a:gd name="T38" fmla="*/ 461529 w 154"/>
                <a:gd name="T39" fmla="*/ 554591 h 172"/>
                <a:gd name="T40" fmla="*/ 439016 w 154"/>
                <a:gd name="T41" fmla="*/ 554591 h 172"/>
                <a:gd name="T42" fmla="*/ 435264 w 154"/>
                <a:gd name="T43" fmla="*/ 580822 h 172"/>
                <a:gd name="T44" fmla="*/ 420254 w 154"/>
                <a:gd name="T45" fmla="*/ 592064 h 172"/>
                <a:gd name="T46" fmla="*/ 371475 w 154"/>
                <a:gd name="T47" fmla="*/ 573327 h 172"/>
                <a:gd name="T48" fmla="*/ 363970 w 154"/>
                <a:gd name="T49" fmla="*/ 550844 h 172"/>
                <a:gd name="T50" fmla="*/ 333952 w 154"/>
                <a:gd name="T51" fmla="*/ 505877 h 172"/>
                <a:gd name="T52" fmla="*/ 300182 w 154"/>
                <a:gd name="T53" fmla="*/ 412196 h 172"/>
                <a:gd name="T54" fmla="*/ 281420 w 154"/>
                <a:gd name="T55" fmla="*/ 520866 h 172"/>
                <a:gd name="T56" fmla="*/ 300182 w 154"/>
                <a:gd name="T57" fmla="*/ 584569 h 172"/>
                <a:gd name="T58" fmla="*/ 277668 w 154"/>
                <a:gd name="T59" fmla="*/ 610800 h 172"/>
                <a:gd name="T60" fmla="*/ 247650 w 154"/>
                <a:gd name="T61" fmla="*/ 614547 h 172"/>
                <a:gd name="T62" fmla="*/ 198870 w 154"/>
                <a:gd name="T63" fmla="*/ 565833 h 172"/>
                <a:gd name="T64" fmla="*/ 138834 w 154"/>
                <a:gd name="T65" fmla="*/ 622042 h 172"/>
                <a:gd name="T66" fmla="*/ 127577 w 154"/>
                <a:gd name="T67" fmla="*/ 614547 h 172"/>
                <a:gd name="T68" fmla="*/ 105064 w 154"/>
                <a:gd name="T69" fmla="*/ 577075 h 172"/>
                <a:gd name="T70" fmla="*/ 101311 w 154"/>
                <a:gd name="T71" fmla="*/ 528361 h 172"/>
                <a:gd name="T72" fmla="*/ 82550 w 154"/>
                <a:gd name="T73" fmla="*/ 509624 h 172"/>
                <a:gd name="T74" fmla="*/ 63789 w 154"/>
                <a:gd name="T75" fmla="*/ 498383 h 172"/>
                <a:gd name="T76" fmla="*/ 75045 w 154"/>
                <a:gd name="T77" fmla="*/ 442174 h 172"/>
                <a:gd name="T78" fmla="*/ 71293 w 154"/>
                <a:gd name="T79" fmla="*/ 397207 h 172"/>
                <a:gd name="T80" fmla="*/ 26266 w 154"/>
                <a:gd name="T81" fmla="*/ 348493 h 172"/>
                <a:gd name="T82" fmla="*/ 33770 w 154"/>
                <a:gd name="T83" fmla="*/ 288537 h 172"/>
                <a:gd name="T84" fmla="*/ 15009 w 154"/>
                <a:gd name="T85" fmla="*/ 236076 h 172"/>
                <a:gd name="T86" fmla="*/ 67541 w 154"/>
                <a:gd name="T87" fmla="*/ 187362 h 172"/>
                <a:gd name="T88" fmla="*/ 93807 w 154"/>
                <a:gd name="T89" fmla="*/ 104923 h 172"/>
                <a:gd name="T90" fmla="*/ 138834 w 154"/>
                <a:gd name="T91" fmla="*/ 82439 h 172"/>
                <a:gd name="T92" fmla="*/ 210127 w 154"/>
                <a:gd name="T93" fmla="*/ 67450 h 1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4"/>
                <a:gd name="T142" fmla="*/ 0 h 172"/>
                <a:gd name="T143" fmla="*/ 154 w 154"/>
                <a:gd name="T144" fmla="*/ 172 h 1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4" h="172">
                  <a:moveTo>
                    <a:pt x="68" y="29"/>
                  </a:moveTo>
                  <a:cubicBezTo>
                    <a:pt x="62" y="25"/>
                    <a:pt x="66" y="8"/>
                    <a:pt x="71" y="11"/>
                  </a:cubicBezTo>
                  <a:cubicBezTo>
                    <a:pt x="71" y="7"/>
                    <a:pt x="76" y="7"/>
                    <a:pt x="76" y="10"/>
                  </a:cubicBezTo>
                  <a:cubicBezTo>
                    <a:pt x="75" y="12"/>
                    <a:pt x="80" y="13"/>
                    <a:pt x="81" y="11"/>
                  </a:cubicBezTo>
                  <a:cubicBezTo>
                    <a:pt x="87" y="3"/>
                    <a:pt x="84" y="16"/>
                    <a:pt x="88" y="15"/>
                  </a:cubicBezTo>
                  <a:cubicBezTo>
                    <a:pt x="90" y="9"/>
                    <a:pt x="96" y="11"/>
                    <a:pt x="96" y="15"/>
                  </a:cubicBezTo>
                  <a:cubicBezTo>
                    <a:pt x="104" y="20"/>
                    <a:pt x="114" y="0"/>
                    <a:pt x="118" y="15"/>
                  </a:cubicBezTo>
                  <a:cubicBezTo>
                    <a:pt x="118" y="22"/>
                    <a:pt x="130" y="12"/>
                    <a:pt x="132" y="20"/>
                  </a:cubicBezTo>
                  <a:cubicBezTo>
                    <a:pt x="133" y="24"/>
                    <a:pt x="140" y="15"/>
                    <a:pt x="139" y="26"/>
                  </a:cubicBezTo>
                  <a:cubicBezTo>
                    <a:pt x="136" y="36"/>
                    <a:pt x="147" y="27"/>
                    <a:pt x="144" y="36"/>
                  </a:cubicBezTo>
                  <a:cubicBezTo>
                    <a:pt x="136" y="39"/>
                    <a:pt x="142" y="41"/>
                    <a:pt x="136" y="42"/>
                  </a:cubicBezTo>
                  <a:cubicBezTo>
                    <a:pt x="131" y="50"/>
                    <a:pt x="147" y="48"/>
                    <a:pt x="140" y="52"/>
                  </a:cubicBezTo>
                  <a:cubicBezTo>
                    <a:pt x="134" y="55"/>
                    <a:pt x="150" y="57"/>
                    <a:pt x="146" y="60"/>
                  </a:cubicBezTo>
                  <a:cubicBezTo>
                    <a:pt x="142" y="64"/>
                    <a:pt x="147" y="66"/>
                    <a:pt x="149" y="63"/>
                  </a:cubicBezTo>
                  <a:cubicBezTo>
                    <a:pt x="154" y="73"/>
                    <a:pt x="146" y="67"/>
                    <a:pt x="146" y="71"/>
                  </a:cubicBezTo>
                  <a:cubicBezTo>
                    <a:pt x="150" y="73"/>
                    <a:pt x="149" y="77"/>
                    <a:pt x="146" y="76"/>
                  </a:cubicBezTo>
                  <a:cubicBezTo>
                    <a:pt x="145" y="76"/>
                    <a:pt x="140" y="77"/>
                    <a:pt x="141" y="80"/>
                  </a:cubicBezTo>
                  <a:cubicBezTo>
                    <a:pt x="144" y="77"/>
                    <a:pt x="143" y="85"/>
                    <a:pt x="145" y="82"/>
                  </a:cubicBezTo>
                  <a:cubicBezTo>
                    <a:pt x="150" y="80"/>
                    <a:pt x="144" y="88"/>
                    <a:pt x="149" y="85"/>
                  </a:cubicBezTo>
                  <a:cubicBezTo>
                    <a:pt x="150" y="86"/>
                    <a:pt x="150" y="86"/>
                    <a:pt x="151" y="87"/>
                  </a:cubicBezTo>
                  <a:cubicBezTo>
                    <a:pt x="151" y="94"/>
                    <a:pt x="151" y="94"/>
                    <a:pt x="151" y="94"/>
                  </a:cubicBezTo>
                  <a:cubicBezTo>
                    <a:pt x="151" y="95"/>
                    <a:pt x="151" y="95"/>
                    <a:pt x="151" y="95"/>
                  </a:cubicBezTo>
                  <a:cubicBezTo>
                    <a:pt x="147" y="95"/>
                    <a:pt x="145" y="95"/>
                    <a:pt x="140" y="96"/>
                  </a:cubicBezTo>
                  <a:cubicBezTo>
                    <a:pt x="140" y="97"/>
                    <a:pt x="143" y="98"/>
                    <a:pt x="140" y="100"/>
                  </a:cubicBezTo>
                  <a:cubicBezTo>
                    <a:pt x="140" y="100"/>
                    <a:pt x="137" y="102"/>
                    <a:pt x="145" y="101"/>
                  </a:cubicBezTo>
                  <a:cubicBezTo>
                    <a:pt x="148" y="101"/>
                    <a:pt x="151" y="104"/>
                    <a:pt x="147" y="106"/>
                  </a:cubicBezTo>
                  <a:cubicBezTo>
                    <a:pt x="149" y="108"/>
                    <a:pt x="144" y="110"/>
                    <a:pt x="146" y="113"/>
                  </a:cubicBezTo>
                  <a:cubicBezTo>
                    <a:pt x="148" y="113"/>
                    <a:pt x="147" y="117"/>
                    <a:pt x="146" y="118"/>
                  </a:cubicBezTo>
                  <a:cubicBezTo>
                    <a:pt x="144" y="118"/>
                    <a:pt x="142" y="117"/>
                    <a:pt x="143" y="119"/>
                  </a:cubicBezTo>
                  <a:cubicBezTo>
                    <a:pt x="144" y="122"/>
                    <a:pt x="141" y="120"/>
                    <a:pt x="141" y="121"/>
                  </a:cubicBezTo>
                  <a:cubicBezTo>
                    <a:pt x="144" y="122"/>
                    <a:pt x="146" y="127"/>
                    <a:pt x="142" y="127"/>
                  </a:cubicBezTo>
                  <a:cubicBezTo>
                    <a:pt x="141" y="127"/>
                    <a:pt x="139" y="127"/>
                    <a:pt x="140" y="129"/>
                  </a:cubicBezTo>
                  <a:cubicBezTo>
                    <a:pt x="138" y="130"/>
                    <a:pt x="141" y="131"/>
                    <a:pt x="139" y="132"/>
                  </a:cubicBezTo>
                  <a:cubicBezTo>
                    <a:pt x="137" y="134"/>
                    <a:pt x="136" y="130"/>
                    <a:pt x="136" y="131"/>
                  </a:cubicBezTo>
                  <a:cubicBezTo>
                    <a:pt x="135" y="131"/>
                    <a:pt x="133" y="134"/>
                    <a:pt x="136" y="134"/>
                  </a:cubicBezTo>
                  <a:cubicBezTo>
                    <a:pt x="136" y="137"/>
                    <a:pt x="133" y="139"/>
                    <a:pt x="129" y="137"/>
                  </a:cubicBezTo>
                  <a:cubicBezTo>
                    <a:pt x="128" y="140"/>
                    <a:pt x="136" y="140"/>
                    <a:pt x="131" y="144"/>
                  </a:cubicBezTo>
                  <a:cubicBezTo>
                    <a:pt x="130" y="145"/>
                    <a:pt x="130" y="146"/>
                    <a:pt x="128" y="146"/>
                  </a:cubicBezTo>
                  <a:cubicBezTo>
                    <a:pt x="126" y="146"/>
                    <a:pt x="127" y="141"/>
                    <a:pt x="125" y="143"/>
                  </a:cubicBezTo>
                  <a:cubicBezTo>
                    <a:pt x="126" y="146"/>
                    <a:pt x="126" y="148"/>
                    <a:pt x="123" y="148"/>
                  </a:cubicBezTo>
                  <a:cubicBezTo>
                    <a:pt x="122" y="147"/>
                    <a:pt x="121" y="146"/>
                    <a:pt x="120" y="145"/>
                  </a:cubicBezTo>
                  <a:cubicBezTo>
                    <a:pt x="119" y="145"/>
                    <a:pt x="117" y="146"/>
                    <a:pt x="117" y="148"/>
                  </a:cubicBezTo>
                  <a:cubicBezTo>
                    <a:pt x="118" y="150"/>
                    <a:pt x="118" y="150"/>
                    <a:pt x="119" y="152"/>
                  </a:cubicBezTo>
                  <a:cubicBezTo>
                    <a:pt x="119" y="152"/>
                    <a:pt x="119" y="155"/>
                    <a:pt x="116" y="155"/>
                  </a:cubicBezTo>
                  <a:cubicBezTo>
                    <a:pt x="115" y="153"/>
                    <a:pt x="113" y="154"/>
                    <a:pt x="114" y="156"/>
                  </a:cubicBezTo>
                  <a:cubicBezTo>
                    <a:pt x="114" y="157"/>
                    <a:pt x="113" y="158"/>
                    <a:pt x="112" y="158"/>
                  </a:cubicBezTo>
                  <a:cubicBezTo>
                    <a:pt x="109" y="156"/>
                    <a:pt x="107" y="160"/>
                    <a:pt x="104" y="157"/>
                  </a:cubicBezTo>
                  <a:cubicBezTo>
                    <a:pt x="102" y="159"/>
                    <a:pt x="97" y="158"/>
                    <a:pt x="99" y="153"/>
                  </a:cubicBezTo>
                  <a:cubicBezTo>
                    <a:pt x="97" y="153"/>
                    <a:pt x="97" y="150"/>
                    <a:pt x="98" y="150"/>
                  </a:cubicBezTo>
                  <a:cubicBezTo>
                    <a:pt x="99" y="150"/>
                    <a:pt x="100" y="147"/>
                    <a:pt x="97" y="147"/>
                  </a:cubicBezTo>
                  <a:cubicBezTo>
                    <a:pt x="97" y="150"/>
                    <a:pt x="90" y="150"/>
                    <a:pt x="93" y="143"/>
                  </a:cubicBezTo>
                  <a:cubicBezTo>
                    <a:pt x="85" y="141"/>
                    <a:pt x="92" y="137"/>
                    <a:pt x="89" y="135"/>
                  </a:cubicBezTo>
                  <a:cubicBezTo>
                    <a:pt x="78" y="126"/>
                    <a:pt x="82" y="120"/>
                    <a:pt x="81" y="110"/>
                  </a:cubicBezTo>
                  <a:cubicBezTo>
                    <a:pt x="81" y="109"/>
                    <a:pt x="80" y="108"/>
                    <a:pt x="80" y="110"/>
                  </a:cubicBezTo>
                  <a:cubicBezTo>
                    <a:pt x="80" y="117"/>
                    <a:pt x="77" y="123"/>
                    <a:pt x="78" y="127"/>
                  </a:cubicBezTo>
                  <a:cubicBezTo>
                    <a:pt x="81" y="133"/>
                    <a:pt x="75" y="134"/>
                    <a:pt x="75" y="139"/>
                  </a:cubicBezTo>
                  <a:cubicBezTo>
                    <a:pt x="74" y="143"/>
                    <a:pt x="75" y="144"/>
                    <a:pt x="78" y="146"/>
                  </a:cubicBezTo>
                  <a:cubicBezTo>
                    <a:pt x="80" y="148"/>
                    <a:pt x="81" y="152"/>
                    <a:pt x="80" y="156"/>
                  </a:cubicBezTo>
                  <a:cubicBezTo>
                    <a:pt x="77" y="161"/>
                    <a:pt x="74" y="154"/>
                    <a:pt x="72" y="158"/>
                  </a:cubicBezTo>
                  <a:cubicBezTo>
                    <a:pt x="73" y="161"/>
                    <a:pt x="72" y="162"/>
                    <a:pt x="74" y="163"/>
                  </a:cubicBezTo>
                  <a:cubicBezTo>
                    <a:pt x="76" y="164"/>
                    <a:pt x="73" y="166"/>
                    <a:pt x="74" y="168"/>
                  </a:cubicBezTo>
                  <a:cubicBezTo>
                    <a:pt x="70" y="172"/>
                    <a:pt x="65" y="168"/>
                    <a:pt x="66" y="164"/>
                  </a:cubicBezTo>
                  <a:cubicBezTo>
                    <a:pt x="58" y="165"/>
                    <a:pt x="63" y="160"/>
                    <a:pt x="59" y="159"/>
                  </a:cubicBezTo>
                  <a:cubicBezTo>
                    <a:pt x="53" y="160"/>
                    <a:pt x="59" y="149"/>
                    <a:pt x="53" y="151"/>
                  </a:cubicBezTo>
                  <a:cubicBezTo>
                    <a:pt x="51" y="159"/>
                    <a:pt x="49" y="164"/>
                    <a:pt x="46" y="170"/>
                  </a:cubicBezTo>
                  <a:cubicBezTo>
                    <a:pt x="44" y="170"/>
                    <a:pt x="39" y="172"/>
                    <a:pt x="37" y="166"/>
                  </a:cubicBezTo>
                  <a:cubicBezTo>
                    <a:pt x="36" y="164"/>
                    <a:pt x="34" y="167"/>
                    <a:pt x="32" y="165"/>
                  </a:cubicBezTo>
                  <a:cubicBezTo>
                    <a:pt x="33" y="164"/>
                    <a:pt x="33" y="164"/>
                    <a:pt x="34" y="164"/>
                  </a:cubicBezTo>
                  <a:cubicBezTo>
                    <a:pt x="32" y="164"/>
                    <a:pt x="30" y="162"/>
                    <a:pt x="32" y="161"/>
                  </a:cubicBezTo>
                  <a:cubicBezTo>
                    <a:pt x="36" y="158"/>
                    <a:pt x="26" y="160"/>
                    <a:pt x="28" y="154"/>
                  </a:cubicBezTo>
                  <a:cubicBezTo>
                    <a:pt x="21" y="153"/>
                    <a:pt x="25" y="147"/>
                    <a:pt x="24" y="142"/>
                  </a:cubicBezTo>
                  <a:cubicBezTo>
                    <a:pt x="25" y="141"/>
                    <a:pt x="26" y="142"/>
                    <a:pt x="27" y="141"/>
                  </a:cubicBezTo>
                  <a:cubicBezTo>
                    <a:pt x="28" y="137"/>
                    <a:pt x="23" y="139"/>
                    <a:pt x="24" y="134"/>
                  </a:cubicBezTo>
                  <a:cubicBezTo>
                    <a:pt x="23" y="134"/>
                    <a:pt x="22" y="134"/>
                    <a:pt x="22" y="136"/>
                  </a:cubicBezTo>
                  <a:cubicBezTo>
                    <a:pt x="22" y="137"/>
                    <a:pt x="20" y="138"/>
                    <a:pt x="18" y="137"/>
                  </a:cubicBezTo>
                  <a:cubicBezTo>
                    <a:pt x="19" y="136"/>
                    <a:pt x="18" y="134"/>
                    <a:pt x="17" y="133"/>
                  </a:cubicBezTo>
                  <a:cubicBezTo>
                    <a:pt x="17" y="132"/>
                    <a:pt x="11" y="131"/>
                    <a:pt x="18" y="124"/>
                  </a:cubicBezTo>
                  <a:cubicBezTo>
                    <a:pt x="16" y="122"/>
                    <a:pt x="17" y="117"/>
                    <a:pt x="20" y="118"/>
                  </a:cubicBezTo>
                  <a:cubicBezTo>
                    <a:pt x="24" y="117"/>
                    <a:pt x="18" y="116"/>
                    <a:pt x="21" y="112"/>
                  </a:cubicBezTo>
                  <a:cubicBezTo>
                    <a:pt x="15" y="111"/>
                    <a:pt x="20" y="109"/>
                    <a:pt x="19" y="106"/>
                  </a:cubicBezTo>
                  <a:cubicBezTo>
                    <a:pt x="16" y="107"/>
                    <a:pt x="12" y="108"/>
                    <a:pt x="12" y="101"/>
                  </a:cubicBezTo>
                  <a:cubicBezTo>
                    <a:pt x="5" y="101"/>
                    <a:pt x="13" y="95"/>
                    <a:pt x="7" y="93"/>
                  </a:cubicBezTo>
                  <a:cubicBezTo>
                    <a:pt x="2" y="90"/>
                    <a:pt x="4" y="87"/>
                    <a:pt x="9" y="87"/>
                  </a:cubicBezTo>
                  <a:cubicBezTo>
                    <a:pt x="10" y="87"/>
                    <a:pt x="3" y="78"/>
                    <a:pt x="9" y="77"/>
                  </a:cubicBezTo>
                  <a:cubicBezTo>
                    <a:pt x="6" y="74"/>
                    <a:pt x="9" y="72"/>
                    <a:pt x="8" y="69"/>
                  </a:cubicBezTo>
                  <a:cubicBezTo>
                    <a:pt x="6" y="70"/>
                    <a:pt x="0" y="69"/>
                    <a:pt x="4" y="63"/>
                  </a:cubicBezTo>
                  <a:cubicBezTo>
                    <a:pt x="8" y="66"/>
                    <a:pt x="3" y="53"/>
                    <a:pt x="11" y="57"/>
                  </a:cubicBezTo>
                  <a:cubicBezTo>
                    <a:pt x="14" y="50"/>
                    <a:pt x="18" y="60"/>
                    <a:pt x="18" y="50"/>
                  </a:cubicBezTo>
                  <a:cubicBezTo>
                    <a:pt x="8" y="42"/>
                    <a:pt x="29" y="45"/>
                    <a:pt x="22" y="38"/>
                  </a:cubicBezTo>
                  <a:cubicBezTo>
                    <a:pt x="20" y="36"/>
                    <a:pt x="19" y="28"/>
                    <a:pt x="25" y="28"/>
                  </a:cubicBezTo>
                  <a:cubicBezTo>
                    <a:pt x="22" y="26"/>
                    <a:pt x="22" y="20"/>
                    <a:pt x="29" y="19"/>
                  </a:cubicBezTo>
                  <a:cubicBezTo>
                    <a:pt x="29" y="24"/>
                    <a:pt x="36" y="17"/>
                    <a:pt x="37" y="22"/>
                  </a:cubicBezTo>
                  <a:cubicBezTo>
                    <a:pt x="42" y="25"/>
                    <a:pt x="44" y="22"/>
                    <a:pt x="44" y="18"/>
                  </a:cubicBezTo>
                  <a:cubicBezTo>
                    <a:pt x="45" y="13"/>
                    <a:pt x="54" y="9"/>
                    <a:pt x="56" y="18"/>
                  </a:cubicBezTo>
                  <a:cubicBezTo>
                    <a:pt x="69" y="17"/>
                    <a:pt x="61" y="27"/>
                    <a:pt x="6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78" name="Freeform 641"/>
            <p:cNvSpPr>
              <a:spLocks/>
            </p:cNvSpPr>
            <p:nvPr/>
          </p:nvSpPr>
          <p:spPr bwMode="auto">
            <a:xfrm>
              <a:off x="2564283" y="3255510"/>
              <a:ext cx="573088" cy="644525"/>
            </a:xfrm>
            <a:custGeom>
              <a:avLst/>
              <a:gdLst>
                <a:gd name="T0" fmla="*/ 269688 w 153"/>
                <a:gd name="T1" fmla="*/ 41220 h 172"/>
                <a:gd name="T2" fmla="*/ 303400 w 153"/>
                <a:gd name="T3" fmla="*/ 41220 h 172"/>
                <a:gd name="T4" fmla="*/ 359585 w 153"/>
                <a:gd name="T5" fmla="*/ 56209 h 172"/>
                <a:gd name="T6" fmla="*/ 494429 w 153"/>
                <a:gd name="T7" fmla="*/ 78692 h 172"/>
                <a:gd name="T8" fmla="*/ 539377 w 153"/>
                <a:gd name="T9" fmla="*/ 134901 h 172"/>
                <a:gd name="T10" fmla="*/ 524394 w 153"/>
                <a:gd name="T11" fmla="*/ 194856 h 172"/>
                <a:gd name="T12" fmla="*/ 558105 w 153"/>
                <a:gd name="T13" fmla="*/ 236076 h 172"/>
                <a:gd name="T14" fmla="*/ 543123 w 153"/>
                <a:gd name="T15" fmla="*/ 284790 h 172"/>
                <a:gd name="T16" fmla="*/ 543123 w 153"/>
                <a:gd name="T17" fmla="*/ 307274 h 172"/>
                <a:gd name="T18" fmla="*/ 565597 w 153"/>
                <a:gd name="T19" fmla="*/ 329757 h 172"/>
                <a:gd name="T20" fmla="*/ 565597 w 153"/>
                <a:gd name="T21" fmla="*/ 355988 h 172"/>
                <a:gd name="T22" fmla="*/ 524394 w 153"/>
                <a:gd name="T23" fmla="*/ 374724 h 172"/>
                <a:gd name="T24" fmla="*/ 550614 w 153"/>
                <a:gd name="T25" fmla="*/ 397207 h 172"/>
                <a:gd name="T26" fmla="*/ 543123 w 153"/>
                <a:gd name="T27" fmla="*/ 438427 h 172"/>
                <a:gd name="T28" fmla="*/ 528140 w 153"/>
                <a:gd name="T29" fmla="*/ 453416 h 172"/>
                <a:gd name="T30" fmla="*/ 524394 w 153"/>
                <a:gd name="T31" fmla="*/ 483394 h 172"/>
                <a:gd name="T32" fmla="*/ 509412 w 153"/>
                <a:gd name="T33" fmla="*/ 490888 h 172"/>
                <a:gd name="T34" fmla="*/ 483192 w 153"/>
                <a:gd name="T35" fmla="*/ 513372 h 172"/>
                <a:gd name="T36" fmla="*/ 479446 w 153"/>
                <a:gd name="T37" fmla="*/ 547097 h 172"/>
                <a:gd name="T38" fmla="*/ 460718 w 153"/>
                <a:gd name="T39" fmla="*/ 554591 h 172"/>
                <a:gd name="T40" fmla="*/ 438244 w 153"/>
                <a:gd name="T41" fmla="*/ 554591 h 172"/>
                <a:gd name="T42" fmla="*/ 434498 w 153"/>
                <a:gd name="T43" fmla="*/ 577075 h 172"/>
                <a:gd name="T44" fmla="*/ 415770 w 153"/>
                <a:gd name="T45" fmla="*/ 588316 h 172"/>
                <a:gd name="T46" fmla="*/ 370822 w 153"/>
                <a:gd name="T47" fmla="*/ 573327 h 172"/>
                <a:gd name="T48" fmla="*/ 363330 w 153"/>
                <a:gd name="T49" fmla="*/ 550844 h 172"/>
                <a:gd name="T50" fmla="*/ 333365 w 153"/>
                <a:gd name="T51" fmla="*/ 505877 h 172"/>
                <a:gd name="T52" fmla="*/ 299654 w 153"/>
                <a:gd name="T53" fmla="*/ 412196 h 172"/>
                <a:gd name="T54" fmla="*/ 280925 w 153"/>
                <a:gd name="T55" fmla="*/ 520866 h 172"/>
                <a:gd name="T56" fmla="*/ 299654 w 153"/>
                <a:gd name="T57" fmla="*/ 584569 h 172"/>
                <a:gd name="T58" fmla="*/ 277180 w 153"/>
                <a:gd name="T59" fmla="*/ 614547 h 172"/>
                <a:gd name="T60" fmla="*/ 247214 w 153"/>
                <a:gd name="T61" fmla="*/ 614547 h 172"/>
                <a:gd name="T62" fmla="*/ 198521 w 153"/>
                <a:gd name="T63" fmla="*/ 565833 h 172"/>
                <a:gd name="T64" fmla="*/ 146081 w 153"/>
                <a:gd name="T65" fmla="*/ 618294 h 172"/>
                <a:gd name="T66" fmla="*/ 127353 w 153"/>
                <a:gd name="T67" fmla="*/ 614547 h 172"/>
                <a:gd name="T68" fmla="*/ 104879 w 153"/>
                <a:gd name="T69" fmla="*/ 577075 h 172"/>
                <a:gd name="T70" fmla="*/ 101133 w 153"/>
                <a:gd name="T71" fmla="*/ 528361 h 172"/>
                <a:gd name="T72" fmla="*/ 82405 w 153"/>
                <a:gd name="T73" fmla="*/ 505877 h 172"/>
                <a:gd name="T74" fmla="*/ 67422 w 153"/>
                <a:gd name="T75" fmla="*/ 498383 h 172"/>
                <a:gd name="T76" fmla="*/ 74913 w 153"/>
                <a:gd name="T77" fmla="*/ 442174 h 172"/>
                <a:gd name="T78" fmla="*/ 71168 w 153"/>
                <a:gd name="T79" fmla="*/ 397207 h 172"/>
                <a:gd name="T80" fmla="*/ 29965 w 153"/>
                <a:gd name="T81" fmla="*/ 348493 h 172"/>
                <a:gd name="T82" fmla="*/ 37457 w 153"/>
                <a:gd name="T83" fmla="*/ 288537 h 172"/>
                <a:gd name="T84" fmla="*/ 14983 w 153"/>
                <a:gd name="T85" fmla="*/ 236076 h 172"/>
                <a:gd name="T86" fmla="*/ 67422 w 153"/>
                <a:gd name="T87" fmla="*/ 187362 h 172"/>
                <a:gd name="T88" fmla="*/ 97387 w 153"/>
                <a:gd name="T89" fmla="*/ 104923 h 172"/>
                <a:gd name="T90" fmla="*/ 134844 w 153"/>
                <a:gd name="T91" fmla="*/ 86186 h 172"/>
                <a:gd name="T92" fmla="*/ 206012 w 153"/>
                <a:gd name="T93" fmla="*/ 67450 h 1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3"/>
                <a:gd name="T142" fmla="*/ 0 h 172"/>
                <a:gd name="T143" fmla="*/ 153 w 153"/>
                <a:gd name="T144" fmla="*/ 172 h 1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3" h="172">
                  <a:moveTo>
                    <a:pt x="68" y="29"/>
                  </a:moveTo>
                  <a:cubicBezTo>
                    <a:pt x="63" y="24"/>
                    <a:pt x="67" y="8"/>
                    <a:pt x="72" y="11"/>
                  </a:cubicBezTo>
                  <a:cubicBezTo>
                    <a:pt x="72" y="7"/>
                    <a:pt x="76" y="8"/>
                    <a:pt x="76" y="10"/>
                  </a:cubicBezTo>
                  <a:cubicBezTo>
                    <a:pt x="75" y="13"/>
                    <a:pt x="80" y="13"/>
                    <a:pt x="81" y="11"/>
                  </a:cubicBezTo>
                  <a:cubicBezTo>
                    <a:pt x="87" y="3"/>
                    <a:pt x="84" y="17"/>
                    <a:pt x="88" y="15"/>
                  </a:cubicBezTo>
                  <a:cubicBezTo>
                    <a:pt x="90" y="9"/>
                    <a:pt x="96" y="12"/>
                    <a:pt x="96" y="15"/>
                  </a:cubicBezTo>
                  <a:cubicBezTo>
                    <a:pt x="105" y="22"/>
                    <a:pt x="114" y="0"/>
                    <a:pt x="118" y="16"/>
                  </a:cubicBezTo>
                  <a:cubicBezTo>
                    <a:pt x="118" y="22"/>
                    <a:pt x="130" y="12"/>
                    <a:pt x="132" y="21"/>
                  </a:cubicBezTo>
                  <a:cubicBezTo>
                    <a:pt x="133" y="24"/>
                    <a:pt x="139" y="16"/>
                    <a:pt x="139" y="27"/>
                  </a:cubicBezTo>
                  <a:cubicBezTo>
                    <a:pt x="135" y="36"/>
                    <a:pt x="147" y="27"/>
                    <a:pt x="144" y="36"/>
                  </a:cubicBezTo>
                  <a:cubicBezTo>
                    <a:pt x="135" y="40"/>
                    <a:pt x="141" y="40"/>
                    <a:pt x="136" y="42"/>
                  </a:cubicBezTo>
                  <a:cubicBezTo>
                    <a:pt x="130" y="50"/>
                    <a:pt x="146" y="48"/>
                    <a:pt x="140" y="52"/>
                  </a:cubicBezTo>
                  <a:cubicBezTo>
                    <a:pt x="133" y="56"/>
                    <a:pt x="150" y="57"/>
                    <a:pt x="145" y="61"/>
                  </a:cubicBezTo>
                  <a:cubicBezTo>
                    <a:pt x="141" y="64"/>
                    <a:pt x="147" y="66"/>
                    <a:pt x="149" y="63"/>
                  </a:cubicBezTo>
                  <a:cubicBezTo>
                    <a:pt x="153" y="73"/>
                    <a:pt x="146" y="67"/>
                    <a:pt x="145" y="72"/>
                  </a:cubicBezTo>
                  <a:cubicBezTo>
                    <a:pt x="150" y="73"/>
                    <a:pt x="148" y="76"/>
                    <a:pt x="145" y="76"/>
                  </a:cubicBezTo>
                  <a:cubicBezTo>
                    <a:pt x="144" y="76"/>
                    <a:pt x="140" y="77"/>
                    <a:pt x="141" y="80"/>
                  </a:cubicBezTo>
                  <a:cubicBezTo>
                    <a:pt x="143" y="79"/>
                    <a:pt x="143" y="85"/>
                    <a:pt x="145" y="82"/>
                  </a:cubicBezTo>
                  <a:cubicBezTo>
                    <a:pt x="150" y="80"/>
                    <a:pt x="144" y="89"/>
                    <a:pt x="148" y="86"/>
                  </a:cubicBezTo>
                  <a:cubicBezTo>
                    <a:pt x="150" y="87"/>
                    <a:pt x="151" y="88"/>
                    <a:pt x="151" y="88"/>
                  </a:cubicBezTo>
                  <a:cubicBezTo>
                    <a:pt x="151" y="94"/>
                    <a:pt x="151" y="94"/>
                    <a:pt x="151" y="94"/>
                  </a:cubicBezTo>
                  <a:cubicBezTo>
                    <a:pt x="151" y="94"/>
                    <a:pt x="151" y="94"/>
                    <a:pt x="151" y="95"/>
                  </a:cubicBezTo>
                  <a:cubicBezTo>
                    <a:pt x="147" y="95"/>
                    <a:pt x="145" y="95"/>
                    <a:pt x="140" y="96"/>
                  </a:cubicBezTo>
                  <a:cubicBezTo>
                    <a:pt x="140" y="97"/>
                    <a:pt x="143" y="98"/>
                    <a:pt x="140" y="100"/>
                  </a:cubicBezTo>
                  <a:cubicBezTo>
                    <a:pt x="140" y="100"/>
                    <a:pt x="137" y="102"/>
                    <a:pt x="145" y="101"/>
                  </a:cubicBezTo>
                  <a:cubicBezTo>
                    <a:pt x="148" y="101"/>
                    <a:pt x="150" y="104"/>
                    <a:pt x="147" y="106"/>
                  </a:cubicBezTo>
                  <a:cubicBezTo>
                    <a:pt x="148" y="108"/>
                    <a:pt x="144" y="110"/>
                    <a:pt x="146" y="113"/>
                  </a:cubicBezTo>
                  <a:cubicBezTo>
                    <a:pt x="148" y="113"/>
                    <a:pt x="146" y="116"/>
                    <a:pt x="145" y="117"/>
                  </a:cubicBezTo>
                  <a:cubicBezTo>
                    <a:pt x="144" y="117"/>
                    <a:pt x="142" y="117"/>
                    <a:pt x="143" y="119"/>
                  </a:cubicBezTo>
                  <a:cubicBezTo>
                    <a:pt x="143" y="122"/>
                    <a:pt x="141" y="119"/>
                    <a:pt x="141" y="121"/>
                  </a:cubicBezTo>
                  <a:cubicBezTo>
                    <a:pt x="144" y="122"/>
                    <a:pt x="145" y="126"/>
                    <a:pt x="142" y="127"/>
                  </a:cubicBezTo>
                  <a:cubicBezTo>
                    <a:pt x="141" y="126"/>
                    <a:pt x="139" y="127"/>
                    <a:pt x="140" y="129"/>
                  </a:cubicBezTo>
                  <a:cubicBezTo>
                    <a:pt x="138" y="130"/>
                    <a:pt x="141" y="131"/>
                    <a:pt x="139" y="132"/>
                  </a:cubicBezTo>
                  <a:cubicBezTo>
                    <a:pt x="137" y="134"/>
                    <a:pt x="136" y="130"/>
                    <a:pt x="136" y="131"/>
                  </a:cubicBezTo>
                  <a:cubicBezTo>
                    <a:pt x="135" y="131"/>
                    <a:pt x="132" y="134"/>
                    <a:pt x="135" y="134"/>
                  </a:cubicBezTo>
                  <a:cubicBezTo>
                    <a:pt x="135" y="138"/>
                    <a:pt x="133" y="139"/>
                    <a:pt x="129" y="137"/>
                  </a:cubicBezTo>
                  <a:cubicBezTo>
                    <a:pt x="128" y="140"/>
                    <a:pt x="135" y="140"/>
                    <a:pt x="130" y="143"/>
                  </a:cubicBezTo>
                  <a:cubicBezTo>
                    <a:pt x="130" y="144"/>
                    <a:pt x="130" y="145"/>
                    <a:pt x="128" y="146"/>
                  </a:cubicBezTo>
                  <a:cubicBezTo>
                    <a:pt x="126" y="145"/>
                    <a:pt x="127" y="141"/>
                    <a:pt x="125" y="143"/>
                  </a:cubicBezTo>
                  <a:cubicBezTo>
                    <a:pt x="126" y="146"/>
                    <a:pt x="125" y="147"/>
                    <a:pt x="123" y="148"/>
                  </a:cubicBezTo>
                  <a:cubicBezTo>
                    <a:pt x="122" y="147"/>
                    <a:pt x="121" y="146"/>
                    <a:pt x="120" y="145"/>
                  </a:cubicBezTo>
                  <a:cubicBezTo>
                    <a:pt x="119" y="145"/>
                    <a:pt x="117" y="146"/>
                    <a:pt x="117" y="148"/>
                  </a:cubicBezTo>
                  <a:cubicBezTo>
                    <a:pt x="118" y="150"/>
                    <a:pt x="118" y="150"/>
                    <a:pt x="119" y="152"/>
                  </a:cubicBezTo>
                  <a:cubicBezTo>
                    <a:pt x="119" y="152"/>
                    <a:pt x="119" y="155"/>
                    <a:pt x="116" y="154"/>
                  </a:cubicBezTo>
                  <a:cubicBezTo>
                    <a:pt x="115" y="152"/>
                    <a:pt x="113" y="154"/>
                    <a:pt x="114" y="156"/>
                  </a:cubicBezTo>
                  <a:cubicBezTo>
                    <a:pt x="114" y="157"/>
                    <a:pt x="112" y="158"/>
                    <a:pt x="111" y="157"/>
                  </a:cubicBezTo>
                  <a:cubicBezTo>
                    <a:pt x="109" y="156"/>
                    <a:pt x="108" y="160"/>
                    <a:pt x="104" y="157"/>
                  </a:cubicBezTo>
                  <a:cubicBezTo>
                    <a:pt x="103" y="158"/>
                    <a:pt x="98" y="158"/>
                    <a:pt x="99" y="153"/>
                  </a:cubicBezTo>
                  <a:cubicBezTo>
                    <a:pt x="97" y="153"/>
                    <a:pt x="97" y="150"/>
                    <a:pt x="99" y="150"/>
                  </a:cubicBezTo>
                  <a:cubicBezTo>
                    <a:pt x="100" y="150"/>
                    <a:pt x="100" y="146"/>
                    <a:pt x="97" y="147"/>
                  </a:cubicBezTo>
                  <a:cubicBezTo>
                    <a:pt x="97" y="150"/>
                    <a:pt x="90" y="150"/>
                    <a:pt x="93" y="143"/>
                  </a:cubicBezTo>
                  <a:cubicBezTo>
                    <a:pt x="85" y="141"/>
                    <a:pt x="92" y="137"/>
                    <a:pt x="89" y="135"/>
                  </a:cubicBezTo>
                  <a:cubicBezTo>
                    <a:pt x="78" y="126"/>
                    <a:pt x="82" y="120"/>
                    <a:pt x="81" y="110"/>
                  </a:cubicBezTo>
                  <a:cubicBezTo>
                    <a:pt x="81" y="109"/>
                    <a:pt x="80" y="108"/>
                    <a:pt x="80" y="110"/>
                  </a:cubicBezTo>
                  <a:cubicBezTo>
                    <a:pt x="80" y="117"/>
                    <a:pt x="77" y="123"/>
                    <a:pt x="78" y="127"/>
                  </a:cubicBezTo>
                  <a:cubicBezTo>
                    <a:pt x="81" y="133"/>
                    <a:pt x="75" y="134"/>
                    <a:pt x="75" y="139"/>
                  </a:cubicBezTo>
                  <a:cubicBezTo>
                    <a:pt x="74" y="143"/>
                    <a:pt x="75" y="144"/>
                    <a:pt x="77" y="147"/>
                  </a:cubicBezTo>
                  <a:cubicBezTo>
                    <a:pt x="79" y="149"/>
                    <a:pt x="81" y="153"/>
                    <a:pt x="80" y="156"/>
                  </a:cubicBezTo>
                  <a:cubicBezTo>
                    <a:pt x="76" y="160"/>
                    <a:pt x="74" y="153"/>
                    <a:pt x="72" y="158"/>
                  </a:cubicBezTo>
                  <a:cubicBezTo>
                    <a:pt x="73" y="161"/>
                    <a:pt x="71" y="163"/>
                    <a:pt x="74" y="164"/>
                  </a:cubicBezTo>
                  <a:cubicBezTo>
                    <a:pt x="75" y="164"/>
                    <a:pt x="73" y="166"/>
                    <a:pt x="74" y="168"/>
                  </a:cubicBezTo>
                  <a:cubicBezTo>
                    <a:pt x="70" y="172"/>
                    <a:pt x="65" y="168"/>
                    <a:pt x="66" y="164"/>
                  </a:cubicBezTo>
                  <a:cubicBezTo>
                    <a:pt x="58" y="164"/>
                    <a:pt x="64" y="160"/>
                    <a:pt x="60" y="159"/>
                  </a:cubicBezTo>
                  <a:cubicBezTo>
                    <a:pt x="53" y="160"/>
                    <a:pt x="59" y="149"/>
                    <a:pt x="53" y="151"/>
                  </a:cubicBezTo>
                  <a:cubicBezTo>
                    <a:pt x="51" y="159"/>
                    <a:pt x="49" y="164"/>
                    <a:pt x="46" y="170"/>
                  </a:cubicBezTo>
                  <a:cubicBezTo>
                    <a:pt x="43" y="170"/>
                    <a:pt x="39" y="168"/>
                    <a:pt x="39" y="165"/>
                  </a:cubicBezTo>
                  <a:cubicBezTo>
                    <a:pt x="38" y="163"/>
                    <a:pt x="34" y="167"/>
                    <a:pt x="32" y="165"/>
                  </a:cubicBezTo>
                  <a:cubicBezTo>
                    <a:pt x="33" y="164"/>
                    <a:pt x="33" y="164"/>
                    <a:pt x="34" y="164"/>
                  </a:cubicBezTo>
                  <a:cubicBezTo>
                    <a:pt x="32" y="164"/>
                    <a:pt x="31" y="162"/>
                    <a:pt x="32" y="161"/>
                  </a:cubicBezTo>
                  <a:cubicBezTo>
                    <a:pt x="36" y="158"/>
                    <a:pt x="27" y="159"/>
                    <a:pt x="28" y="154"/>
                  </a:cubicBezTo>
                  <a:cubicBezTo>
                    <a:pt x="22" y="153"/>
                    <a:pt x="26" y="148"/>
                    <a:pt x="24" y="143"/>
                  </a:cubicBezTo>
                  <a:cubicBezTo>
                    <a:pt x="25" y="141"/>
                    <a:pt x="26" y="142"/>
                    <a:pt x="27" y="141"/>
                  </a:cubicBezTo>
                  <a:cubicBezTo>
                    <a:pt x="30" y="137"/>
                    <a:pt x="25" y="138"/>
                    <a:pt x="24" y="134"/>
                  </a:cubicBezTo>
                  <a:cubicBezTo>
                    <a:pt x="23" y="134"/>
                    <a:pt x="22" y="134"/>
                    <a:pt x="22" y="135"/>
                  </a:cubicBezTo>
                  <a:cubicBezTo>
                    <a:pt x="21" y="137"/>
                    <a:pt x="20" y="138"/>
                    <a:pt x="18" y="137"/>
                  </a:cubicBezTo>
                  <a:cubicBezTo>
                    <a:pt x="19" y="136"/>
                    <a:pt x="19" y="134"/>
                    <a:pt x="18" y="133"/>
                  </a:cubicBezTo>
                  <a:cubicBezTo>
                    <a:pt x="17" y="132"/>
                    <a:pt x="12" y="131"/>
                    <a:pt x="18" y="124"/>
                  </a:cubicBezTo>
                  <a:cubicBezTo>
                    <a:pt x="16" y="122"/>
                    <a:pt x="17" y="117"/>
                    <a:pt x="20" y="118"/>
                  </a:cubicBezTo>
                  <a:cubicBezTo>
                    <a:pt x="24" y="117"/>
                    <a:pt x="19" y="116"/>
                    <a:pt x="21" y="112"/>
                  </a:cubicBezTo>
                  <a:cubicBezTo>
                    <a:pt x="15" y="111"/>
                    <a:pt x="20" y="109"/>
                    <a:pt x="19" y="106"/>
                  </a:cubicBezTo>
                  <a:cubicBezTo>
                    <a:pt x="16" y="107"/>
                    <a:pt x="13" y="107"/>
                    <a:pt x="12" y="101"/>
                  </a:cubicBezTo>
                  <a:cubicBezTo>
                    <a:pt x="5" y="100"/>
                    <a:pt x="14" y="95"/>
                    <a:pt x="8" y="93"/>
                  </a:cubicBezTo>
                  <a:cubicBezTo>
                    <a:pt x="2" y="90"/>
                    <a:pt x="4" y="87"/>
                    <a:pt x="9" y="87"/>
                  </a:cubicBezTo>
                  <a:cubicBezTo>
                    <a:pt x="10" y="87"/>
                    <a:pt x="4" y="78"/>
                    <a:pt x="10" y="77"/>
                  </a:cubicBezTo>
                  <a:cubicBezTo>
                    <a:pt x="6" y="74"/>
                    <a:pt x="9" y="72"/>
                    <a:pt x="8" y="69"/>
                  </a:cubicBezTo>
                  <a:cubicBezTo>
                    <a:pt x="6" y="70"/>
                    <a:pt x="0" y="68"/>
                    <a:pt x="4" y="63"/>
                  </a:cubicBezTo>
                  <a:cubicBezTo>
                    <a:pt x="8" y="66"/>
                    <a:pt x="3" y="53"/>
                    <a:pt x="12" y="58"/>
                  </a:cubicBezTo>
                  <a:cubicBezTo>
                    <a:pt x="14" y="50"/>
                    <a:pt x="18" y="60"/>
                    <a:pt x="18" y="50"/>
                  </a:cubicBezTo>
                  <a:cubicBezTo>
                    <a:pt x="10" y="42"/>
                    <a:pt x="29" y="45"/>
                    <a:pt x="22" y="38"/>
                  </a:cubicBezTo>
                  <a:cubicBezTo>
                    <a:pt x="20" y="36"/>
                    <a:pt x="20" y="28"/>
                    <a:pt x="26" y="28"/>
                  </a:cubicBezTo>
                  <a:cubicBezTo>
                    <a:pt x="23" y="26"/>
                    <a:pt x="22" y="20"/>
                    <a:pt x="29" y="19"/>
                  </a:cubicBezTo>
                  <a:cubicBezTo>
                    <a:pt x="29" y="24"/>
                    <a:pt x="35" y="18"/>
                    <a:pt x="36" y="23"/>
                  </a:cubicBezTo>
                  <a:cubicBezTo>
                    <a:pt x="41" y="26"/>
                    <a:pt x="45" y="23"/>
                    <a:pt x="45" y="19"/>
                  </a:cubicBezTo>
                  <a:cubicBezTo>
                    <a:pt x="45" y="13"/>
                    <a:pt x="54" y="10"/>
                    <a:pt x="55" y="18"/>
                  </a:cubicBezTo>
                  <a:cubicBezTo>
                    <a:pt x="69" y="17"/>
                    <a:pt x="61" y="27"/>
                    <a:pt x="68" y="29"/>
                  </a:cubicBezTo>
                  <a:close/>
                </a:path>
              </a:pathLst>
            </a:custGeom>
            <a:solidFill>
              <a:srgbClr val="FCA6B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79" name="Freeform 642"/>
            <p:cNvSpPr>
              <a:spLocks/>
            </p:cNvSpPr>
            <p:nvPr/>
          </p:nvSpPr>
          <p:spPr bwMode="auto">
            <a:xfrm>
              <a:off x="3010371" y="3795260"/>
              <a:ext cx="15875" cy="15875"/>
            </a:xfrm>
            <a:custGeom>
              <a:avLst/>
              <a:gdLst>
                <a:gd name="T0" fmla="*/ 11906 w 4"/>
                <a:gd name="T1" fmla="*/ 3969 h 4"/>
                <a:gd name="T2" fmla="*/ 15875 w 4"/>
                <a:gd name="T3" fmla="*/ 15875 h 4"/>
                <a:gd name="T4" fmla="*/ 0 w 4"/>
                <a:gd name="T5" fmla="*/ 0 h 4"/>
                <a:gd name="T6" fmla="*/ 11906 w 4"/>
                <a:gd name="T7" fmla="*/ 3969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1"/>
                  </a:moveTo>
                  <a:cubicBezTo>
                    <a:pt x="4" y="2"/>
                    <a:pt x="4" y="3"/>
                    <a:pt x="4" y="4"/>
                  </a:cubicBezTo>
                  <a:cubicBezTo>
                    <a:pt x="4" y="4"/>
                    <a:pt x="0" y="0"/>
                    <a:pt x="0" y="0"/>
                  </a:cubicBezTo>
                  <a:cubicBezTo>
                    <a:pt x="1" y="0"/>
                    <a:pt x="3" y="1"/>
                    <a:pt x="3" y="1"/>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80" name="Freeform 643"/>
            <p:cNvSpPr>
              <a:spLocks/>
            </p:cNvSpPr>
            <p:nvPr/>
          </p:nvSpPr>
          <p:spPr bwMode="auto">
            <a:xfrm>
              <a:off x="2996083" y="3803198"/>
              <a:ext cx="14288" cy="22225"/>
            </a:xfrm>
            <a:custGeom>
              <a:avLst/>
              <a:gdLst>
                <a:gd name="T0" fmla="*/ 14288 w 4"/>
                <a:gd name="T1" fmla="*/ 22225 h 6"/>
                <a:gd name="T2" fmla="*/ 3572 w 4"/>
                <a:gd name="T3" fmla="*/ 14817 h 6"/>
                <a:gd name="T4" fmla="*/ 3572 w 4"/>
                <a:gd name="T5" fmla="*/ 0 h 6"/>
                <a:gd name="T6" fmla="*/ 14288 w 4"/>
                <a:gd name="T7" fmla="*/ 22225 h 6"/>
                <a:gd name="T8" fmla="*/ 0 60000 65536"/>
                <a:gd name="T9" fmla="*/ 0 60000 65536"/>
                <a:gd name="T10" fmla="*/ 0 60000 65536"/>
                <a:gd name="T11" fmla="*/ 0 60000 65536"/>
                <a:gd name="T12" fmla="*/ 0 w 4"/>
                <a:gd name="T13" fmla="*/ 0 h 6"/>
                <a:gd name="T14" fmla="*/ 4 w 4"/>
                <a:gd name="T15" fmla="*/ 6 h 6"/>
              </a:gdLst>
              <a:ahLst/>
              <a:cxnLst>
                <a:cxn ang="T8">
                  <a:pos x="T0" y="T1"/>
                </a:cxn>
                <a:cxn ang="T9">
                  <a:pos x="T2" y="T3"/>
                </a:cxn>
                <a:cxn ang="T10">
                  <a:pos x="T4" y="T5"/>
                </a:cxn>
                <a:cxn ang="T11">
                  <a:pos x="T6" y="T7"/>
                </a:cxn>
              </a:cxnLst>
              <a:rect l="T12" t="T13" r="T14" b="T15"/>
              <a:pathLst>
                <a:path w="4" h="6">
                  <a:moveTo>
                    <a:pt x="4" y="6"/>
                  </a:moveTo>
                  <a:cubicBezTo>
                    <a:pt x="3" y="5"/>
                    <a:pt x="2" y="5"/>
                    <a:pt x="1" y="4"/>
                  </a:cubicBezTo>
                  <a:cubicBezTo>
                    <a:pt x="1" y="3"/>
                    <a:pt x="0" y="1"/>
                    <a:pt x="1" y="0"/>
                  </a:cubicBezTo>
                  <a:cubicBezTo>
                    <a:pt x="1" y="1"/>
                    <a:pt x="4" y="5"/>
                    <a:pt x="4" y="6"/>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81" name="Freeform 644"/>
            <p:cNvSpPr>
              <a:spLocks/>
            </p:cNvSpPr>
            <p:nvPr/>
          </p:nvSpPr>
          <p:spPr bwMode="auto">
            <a:xfrm>
              <a:off x="2638896" y="3353935"/>
              <a:ext cx="492125" cy="542925"/>
            </a:xfrm>
            <a:custGeom>
              <a:avLst/>
              <a:gdLst>
                <a:gd name="T0" fmla="*/ 492125 w 131"/>
                <a:gd name="T1" fmla="*/ 228403 h 145"/>
                <a:gd name="T2" fmla="*/ 492125 w 131"/>
                <a:gd name="T3" fmla="*/ 258357 h 145"/>
                <a:gd name="T4" fmla="*/ 465828 w 131"/>
                <a:gd name="T5" fmla="*/ 280823 h 145"/>
                <a:gd name="T6" fmla="*/ 473341 w 131"/>
                <a:gd name="T7" fmla="*/ 325755 h 145"/>
                <a:gd name="T8" fmla="*/ 462071 w 131"/>
                <a:gd name="T9" fmla="*/ 348221 h 145"/>
                <a:gd name="T10" fmla="*/ 368155 w 131"/>
                <a:gd name="T11" fmla="*/ 318266 h 145"/>
                <a:gd name="T12" fmla="*/ 432018 w 131"/>
                <a:gd name="T13" fmla="*/ 389408 h 145"/>
                <a:gd name="T14" fmla="*/ 413235 w 131"/>
                <a:gd name="T15" fmla="*/ 415618 h 145"/>
                <a:gd name="T16" fmla="*/ 398208 w 131"/>
                <a:gd name="T17" fmla="*/ 434340 h 145"/>
                <a:gd name="T18" fmla="*/ 353128 w 131"/>
                <a:gd name="T19" fmla="*/ 404385 h 145"/>
                <a:gd name="T20" fmla="*/ 368155 w 131"/>
                <a:gd name="T21" fmla="*/ 449317 h 145"/>
                <a:gd name="T22" fmla="*/ 356884 w 131"/>
                <a:gd name="T23" fmla="*/ 456806 h 145"/>
                <a:gd name="T24" fmla="*/ 349371 w 131"/>
                <a:gd name="T25" fmla="*/ 483016 h 145"/>
                <a:gd name="T26" fmla="*/ 304291 w 131"/>
                <a:gd name="T27" fmla="*/ 438084 h 145"/>
                <a:gd name="T28" fmla="*/ 255454 w 131"/>
                <a:gd name="T29" fmla="*/ 325755 h 145"/>
                <a:gd name="T30" fmla="*/ 221644 w 131"/>
                <a:gd name="T31" fmla="*/ 262102 h 145"/>
                <a:gd name="T32" fmla="*/ 202861 w 131"/>
                <a:gd name="T33" fmla="*/ 348221 h 145"/>
                <a:gd name="T34" fmla="*/ 191591 w 131"/>
                <a:gd name="T35" fmla="*/ 434340 h 145"/>
                <a:gd name="T36" fmla="*/ 154024 w 131"/>
                <a:gd name="T37" fmla="*/ 509226 h 145"/>
                <a:gd name="T38" fmla="*/ 142754 w 131"/>
                <a:gd name="T39" fmla="*/ 494249 h 145"/>
                <a:gd name="T40" fmla="*/ 97674 w 131"/>
                <a:gd name="T41" fmla="*/ 539181 h 145"/>
                <a:gd name="T42" fmla="*/ 45080 w 131"/>
                <a:gd name="T43" fmla="*/ 520459 h 145"/>
                <a:gd name="T44" fmla="*/ 78890 w 131"/>
                <a:gd name="T45" fmla="*/ 408130 h 145"/>
                <a:gd name="T46" fmla="*/ 26297 w 131"/>
                <a:gd name="T47" fmla="*/ 430596 h 145"/>
                <a:gd name="T48" fmla="*/ 15027 w 131"/>
                <a:gd name="T49" fmla="*/ 351965 h 145"/>
                <a:gd name="T50" fmla="*/ 52594 w 131"/>
                <a:gd name="T51" fmla="*/ 299545 h 145"/>
                <a:gd name="T52" fmla="*/ 45080 w 131"/>
                <a:gd name="T53" fmla="*/ 232147 h 145"/>
                <a:gd name="T54" fmla="*/ 37567 w 131"/>
                <a:gd name="T55" fmla="*/ 175983 h 145"/>
                <a:gd name="T56" fmla="*/ 60107 w 131"/>
                <a:gd name="T57" fmla="*/ 123562 h 145"/>
                <a:gd name="T58" fmla="*/ 86404 w 131"/>
                <a:gd name="T59" fmla="*/ 86119 h 145"/>
                <a:gd name="T60" fmla="*/ 116457 w 131"/>
                <a:gd name="T61" fmla="*/ 29954 h 145"/>
                <a:gd name="T62" fmla="*/ 169051 w 131"/>
                <a:gd name="T63" fmla="*/ 18722 h 145"/>
                <a:gd name="T64" fmla="*/ 191591 w 131"/>
                <a:gd name="T65" fmla="*/ 29954 h 145"/>
                <a:gd name="T66" fmla="*/ 214131 w 131"/>
                <a:gd name="T67" fmla="*/ 7489 h 145"/>
                <a:gd name="T68" fmla="*/ 259211 w 131"/>
                <a:gd name="T69" fmla="*/ 29954 h 145"/>
                <a:gd name="T70" fmla="*/ 311804 w 131"/>
                <a:gd name="T71" fmla="*/ 74886 h 145"/>
                <a:gd name="T72" fmla="*/ 356884 w 131"/>
                <a:gd name="T73" fmla="*/ 131051 h 145"/>
                <a:gd name="T74" fmla="*/ 341858 w 131"/>
                <a:gd name="T75" fmla="*/ 202193 h 145"/>
                <a:gd name="T76" fmla="*/ 447045 w 131"/>
                <a:gd name="T77" fmla="*/ 205937 h 145"/>
                <a:gd name="T78" fmla="*/ 469585 w 131"/>
                <a:gd name="T79" fmla="*/ 228403 h 1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
                <a:gd name="T121" fmla="*/ 0 h 145"/>
                <a:gd name="T122" fmla="*/ 131 w 131"/>
                <a:gd name="T123" fmla="*/ 145 h 1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 h="145">
                  <a:moveTo>
                    <a:pt x="128" y="60"/>
                  </a:moveTo>
                  <a:cubicBezTo>
                    <a:pt x="130" y="60"/>
                    <a:pt x="130" y="61"/>
                    <a:pt x="131" y="61"/>
                  </a:cubicBezTo>
                  <a:cubicBezTo>
                    <a:pt x="131" y="68"/>
                    <a:pt x="131" y="68"/>
                    <a:pt x="131" y="68"/>
                  </a:cubicBezTo>
                  <a:cubicBezTo>
                    <a:pt x="131" y="68"/>
                    <a:pt x="131" y="69"/>
                    <a:pt x="131" y="69"/>
                  </a:cubicBezTo>
                  <a:cubicBezTo>
                    <a:pt x="124" y="71"/>
                    <a:pt x="113" y="72"/>
                    <a:pt x="107" y="72"/>
                  </a:cubicBezTo>
                  <a:cubicBezTo>
                    <a:pt x="107" y="72"/>
                    <a:pt x="116" y="75"/>
                    <a:pt x="124" y="75"/>
                  </a:cubicBezTo>
                  <a:cubicBezTo>
                    <a:pt x="127" y="76"/>
                    <a:pt x="128" y="79"/>
                    <a:pt x="126" y="80"/>
                  </a:cubicBezTo>
                  <a:cubicBezTo>
                    <a:pt x="128" y="83"/>
                    <a:pt x="123" y="85"/>
                    <a:pt x="126" y="87"/>
                  </a:cubicBezTo>
                  <a:cubicBezTo>
                    <a:pt x="128" y="87"/>
                    <a:pt x="126" y="90"/>
                    <a:pt x="125" y="91"/>
                  </a:cubicBezTo>
                  <a:cubicBezTo>
                    <a:pt x="124" y="91"/>
                    <a:pt x="122" y="91"/>
                    <a:pt x="123" y="93"/>
                  </a:cubicBezTo>
                  <a:cubicBezTo>
                    <a:pt x="123" y="96"/>
                    <a:pt x="121" y="93"/>
                    <a:pt x="121" y="95"/>
                  </a:cubicBezTo>
                  <a:cubicBezTo>
                    <a:pt x="113" y="88"/>
                    <a:pt x="99" y="85"/>
                    <a:pt x="98" y="85"/>
                  </a:cubicBezTo>
                  <a:cubicBezTo>
                    <a:pt x="103" y="89"/>
                    <a:pt x="109" y="89"/>
                    <a:pt x="111" y="96"/>
                  </a:cubicBezTo>
                  <a:cubicBezTo>
                    <a:pt x="110" y="101"/>
                    <a:pt x="119" y="102"/>
                    <a:pt x="115" y="104"/>
                  </a:cubicBezTo>
                  <a:cubicBezTo>
                    <a:pt x="113" y="105"/>
                    <a:pt x="111" y="109"/>
                    <a:pt x="115" y="109"/>
                  </a:cubicBezTo>
                  <a:cubicBezTo>
                    <a:pt x="115" y="112"/>
                    <a:pt x="111" y="111"/>
                    <a:pt x="110" y="111"/>
                  </a:cubicBezTo>
                  <a:cubicBezTo>
                    <a:pt x="109" y="110"/>
                    <a:pt x="108" y="111"/>
                    <a:pt x="108" y="113"/>
                  </a:cubicBezTo>
                  <a:cubicBezTo>
                    <a:pt x="109" y="115"/>
                    <a:pt x="107" y="117"/>
                    <a:pt x="106" y="116"/>
                  </a:cubicBezTo>
                  <a:cubicBezTo>
                    <a:pt x="106" y="114"/>
                    <a:pt x="104" y="115"/>
                    <a:pt x="104" y="115"/>
                  </a:cubicBezTo>
                  <a:cubicBezTo>
                    <a:pt x="104" y="117"/>
                    <a:pt x="98" y="112"/>
                    <a:pt x="94" y="108"/>
                  </a:cubicBezTo>
                  <a:cubicBezTo>
                    <a:pt x="95" y="110"/>
                    <a:pt x="100" y="115"/>
                    <a:pt x="102" y="119"/>
                  </a:cubicBezTo>
                  <a:cubicBezTo>
                    <a:pt x="100" y="119"/>
                    <a:pt x="99" y="120"/>
                    <a:pt x="98" y="120"/>
                  </a:cubicBezTo>
                  <a:cubicBezTo>
                    <a:pt x="98" y="121"/>
                    <a:pt x="97" y="122"/>
                    <a:pt x="96" y="124"/>
                  </a:cubicBezTo>
                  <a:cubicBezTo>
                    <a:pt x="96" y="123"/>
                    <a:pt x="95" y="121"/>
                    <a:pt x="95" y="122"/>
                  </a:cubicBezTo>
                  <a:cubicBezTo>
                    <a:pt x="95" y="123"/>
                    <a:pt x="97" y="126"/>
                    <a:pt x="95" y="126"/>
                  </a:cubicBezTo>
                  <a:cubicBezTo>
                    <a:pt x="95" y="125"/>
                    <a:pt x="93" y="127"/>
                    <a:pt x="93" y="129"/>
                  </a:cubicBezTo>
                  <a:cubicBezTo>
                    <a:pt x="90" y="126"/>
                    <a:pt x="84" y="135"/>
                    <a:pt x="85" y="123"/>
                  </a:cubicBezTo>
                  <a:cubicBezTo>
                    <a:pt x="83" y="122"/>
                    <a:pt x="80" y="120"/>
                    <a:pt x="81" y="117"/>
                  </a:cubicBezTo>
                  <a:cubicBezTo>
                    <a:pt x="74" y="118"/>
                    <a:pt x="75" y="110"/>
                    <a:pt x="71" y="106"/>
                  </a:cubicBezTo>
                  <a:cubicBezTo>
                    <a:pt x="60" y="97"/>
                    <a:pt x="71" y="88"/>
                    <a:pt x="68" y="87"/>
                  </a:cubicBezTo>
                  <a:cubicBezTo>
                    <a:pt x="62" y="85"/>
                    <a:pt x="71" y="81"/>
                    <a:pt x="63" y="77"/>
                  </a:cubicBezTo>
                  <a:cubicBezTo>
                    <a:pt x="61" y="75"/>
                    <a:pt x="59" y="73"/>
                    <a:pt x="59" y="70"/>
                  </a:cubicBezTo>
                  <a:cubicBezTo>
                    <a:pt x="59" y="66"/>
                    <a:pt x="56" y="72"/>
                    <a:pt x="57" y="75"/>
                  </a:cubicBezTo>
                  <a:cubicBezTo>
                    <a:pt x="58" y="78"/>
                    <a:pt x="59" y="88"/>
                    <a:pt x="54" y="93"/>
                  </a:cubicBezTo>
                  <a:cubicBezTo>
                    <a:pt x="50" y="96"/>
                    <a:pt x="60" y="101"/>
                    <a:pt x="52" y="107"/>
                  </a:cubicBezTo>
                  <a:cubicBezTo>
                    <a:pt x="49" y="110"/>
                    <a:pt x="50" y="111"/>
                    <a:pt x="51" y="116"/>
                  </a:cubicBezTo>
                  <a:cubicBezTo>
                    <a:pt x="52" y="128"/>
                    <a:pt x="47" y="136"/>
                    <a:pt x="46" y="136"/>
                  </a:cubicBezTo>
                  <a:cubicBezTo>
                    <a:pt x="45" y="134"/>
                    <a:pt x="43" y="139"/>
                    <a:pt x="41" y="136"/>
                  </a:cubicBezTo>
                  <a:cubicBezTo>
                    <a:pt x="41" y="135"/>
                    <a:pt x="42" y="133"/>
                    <a:pt x="40" y="133"/>
                  </a:cubicBezTo>
                  <a:cubicBezTo>
                    <a:pt x="39" y="133"/>
                    <a:pt x="38" y="133"/>
                    <a:pt x="38" y="132"/>
                  </a:cubicBezTo>
                  <a:cubicBezTo>
                    <a:pt x="37" y="131"/>
                    <a:pt x="38" y="119"/>
                    <a:pt x="41" y="105"/>
                  </a:cubicBezTo>
                  <a:cubicBezTo>
                    <a:pt x="35" y="114"/>
                    <a:pt x="33" y="135"/>
                    <a:pt x="26" y="144"/>
                  </a:cubicBezTo>
                  <a:cubicBezTo>
                    <a:pt x="24" y="145"/>
                    <a:pt x="19" y="144"/>
                    <a:pt x="17" y="140"/>
                  </a:cubicBezTo>
                  <a:cubicBezTo>
                    <a:pt x="17" y="137"/>
                    <a:pt x="14" y="141"/>
                    <a:pt x="12" y="139"/>
                  </a:cubicBezTo>
                  <a:cubicBezTo>
                    <a:pt x="20" y="133"/>
                    <a:pt x="26" y="115"/>
                    <a:pt x="21" y="120"/>
                  </a:cubicBezTo>
                  <a:cubicBezTo>
                    <a:pt x="14" y="127"/>
                    <a:pt x="19" y="114"/>
                    <a:pt x="21" y="109"/>
                  </a:cubicBezTo>
                  <a:cubicBezTo>
                    <a:pt x="20" y="110"/>
                    <a:pt x="17" y="112"/>
                    <a:pt x="16" y="113"/>
                  </a:cubicBezTo>
                  <a:cubicBezTo>
                    <a:pt x="13" y="117"/>
                    <a:pt x="10" y="117"/>
                    <a:pt x="7" y="115"/>
                  </a:cubicBezTo>
                  <a:cubicBezTo>
                    <a:pt x="9" y="110"/>
                    <a:pt x="4" y="114"/>
                    <a:pt x="4" y="109"/>
                  </a:cubicBezTo>
                  <a:cubicBezTo>
                    <a:pt x="8" y="105"/>
                    <a:pt x="10" y="97"/>
                    <a:pt x="4" y="94"/>
                  </a:cubicBezTo>
                  <a:cubicBezTo>
                    <a:pt x="6" y="92"/>
                    <a:pt x="7" y="91"/>
                    <a:pt x="5" y="88"/>
                  </a:cubicBezTo>
                  <a:cubicBezTo>
                    <a:pt x="0" y="84"/>
                    <a:pt x="12" y="87"/>
                    <a:pt x="14" y="80"/>
                  </a:cubicBezTo>
                  <a:cubicBezTo>
                    <a:pt x="16" y="74"/>
                    <a:pt x="9" y="73"/>
                    <a:pt x="15" y="67"/>
                  </a:cubicBezTo>
                  <a:cubicBezTo>
                    <a:pt x="17" y="65"/>
                    <a:pt x="14" y="63"/>
                    <a:pt x="12" y="62"/>
                  </a:cubicBezTo>
                  <a:cubicBezTo>
                    <a:pt x="6" y="58"/>
                    <a:pt x="8" y="51"/>
                    <a:pt x="12" y="53"/>
                  </a:cubicBezTo>
                  <a:cubicBezTo>
                    <a:pt x="11" y="50"/>
                    <a:pt x="15" y="49"/>
                    <a:pt x="10" y="47"/>
                  </a:cubicBezTo>
                  <a:cubicBezTo>
                    <a:pt x="7" y="46"/>
                    <a:pt x="7" y="38"/>
                    <a:pt x="11" y="32"/>
                  </a:cubicBezTo>
                  <a:cubicBezTo>
                    <a:pt x="12" y="36"/>
                    <a:pt x="15" y="30"/>
                    <a:pt x="16" y="33"/>
                  </a:cubicBezTo>
                  <a:cubicBezTo>
                    <a:pt x="17" y="35"/>
                    <a:pt x="20" y="35"/>
                    <a:pt x="19" y="31"/>
                  </a:cubicBezTo>
                  <a:cubicBezTo>
                    <a:pt x="17" y="28"/>
                    <a:pt x="24" y="28"/>
                    <a:pt x="23" y="23"/>
                  </a:cubicBezTo>
                  <a:cubicBezTo>
                    <a:pt x="23" y="21"/>
                    <a:pt x="21" y="16"/>
                    <a:pt x="24" y="14"/>
                  </a:cubicBezTo>
                  <a:cubicBezTo>
                    <a:pt x="28" y="12"/>
                    <a:pt x="27" y="9"/>
                    <a:pt x="31" y="8"/>
                  </a:cubicBezTo>
                  <a:cubicBezTo>
                    <a:pt x="33" y="7"/>
                    <a:pt x="39" y="8"/>
                    <a:pt x="39" y="5"/>
                  </a:cubicBezTo>
                  <a:cubicBezTo>
                    <a:pt x="40" y="3"/>
                    <a:pt x="45" y="3"/>
                    <a:pt x="45" y="5"/>
                  </a:cubicBezTo>
                  <a:cubicBezTo>
                    <a:pt x="46" y="7"/>
                    <a:pt x="47" y="4"/>
                    <a:pt x="49" y="7"/>
                  </a:cubicBezTo>
                  <a:cubicBezTo>
                    <a:pt x="50" y="9"/>
                    <a:pt x="52" y="9"/>
                    <a:pt x="51" y="8"/>
                  </a:cubicBezTo>
                  <a:cubicBezTo>
                    <a:pt x="49" y="3"/>
                    <a:pt x="53" y="4"/>
                    <a:pt x="53" y="3"/>
                  </a:cubicBezTo>
                  <a:cubicBezTo>
                    <a:pt x="52" y="1"/>
                    <a:pt x="56" y="0"/>
                    <a:pt x="57" y="2"/>
                  </a:cubicBezTo>
                  <a:cubicBezTo>
                    <a:pt x="62" y="6"/>
                    <a:pt x="64" y="3"/>
                    <a:pt x="65" y="5"/>
                  </a:cubicBezTo>
                  <a:cubicBezTo>
                    <a:pt x="66" y="8"/>
                    <a:pt x="68" y="9"/>
                    <a:pt x="69" y="8"/>
                  </a:cubicBezTo>
                  <a:cubicBezTo>
                    <a:pt x="78" y="0"/>
                    <a:pt x="80" y="12"/>
                    <a:pt x="80" y="15"/>
                  </a:cubicBezTo>
                  <a:cubicBezTo>
                    <a:pt x="83" y="15"/>
                    <a:pt x="83" y="18"/>
                    <a:pt x="83" y="20"/>
                  </a:cubicBezTo>
                  <a:cubicBezTo>
                    <a:pt x="83" y="26"/>
                    <a:pt x="90" y="23"/>
                    <a:pt x="89" y="29"/>
                  </a:cubicBezTo>
                  <a:cubicBezTo>
                    <a:pt x="88" y="33"/>
                    <a:pt x="91" y="30"/>
                    <a:pt x="95" y="35"/>
                  </a:cubicBezTo>
                  <a:cubicBezTo>
                    <a:pt x="97" y="38"/>
                    <a:pt x="94" y="43"/>
                    <a:pt x="98" y="45"/>
                  </a:cubicBezTo>
                  <a:cubicBezTo>
                    <a:pt x="101" y="47"/>
                    <a:pt x="97" y="51"/>
                    <a:pt x="91" y="54"/>
                  </a:cubicBezTo>
                  <a:cubicBezTo>
                    <a:pt x="86" y="58"/>
                    <a:pt x="105" y="67"/>
                    <a:pt x="112" y="53"/>
                  </a:cubicBezTo>
                  <a:cubicBezTo>
                    <a:pt x="113" y="51"/>
                    <a:pt x="113" y="58"/>
                    <a:pt x="119" y="55"/>
                  </a:cubicBezTo>
                  <a:cubicBezTo>
                    <a:pt x="121" y="55"/>
                    <a:pt x="123" y="55"/>
                    <a:pt x="123" y="59"/>
                  </a:cubicBezTo>
                  <a:cubicBezTo>
                    <a:pt x="124" y="57"/>
                    <a:pt x="125" y="59"/>
                    <a:pt x="125" y="61"/>
                  </a:cubicBezTo>
                  <a:cubicBezTo>
                    <a:pt x="126" y="61"/>
                    <a:pt x="128" y="60"/>
                    <a:pt x="128" y="60"/>
                  </a:cubicBezTo>
                  <a:close/>
                </a:path>
              </a:pathLst>
            </a:custGeom>
            <a:solidFill>
              <a:srgbClr val="FCAEB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82" name="Freeform 645"/>
            <p:cNvSpPr>
              <a:spLocks/>
            </p:cNvSpPr>
            <p:nvPr/>
          </p:nvSpPr>
          <p:spPr bwMode="auto">
            <a:xfrm>
              <a:off x="2657946" y="3588885"/>
              <a:ext cx="195263" cy="307975"/>
            </a:xfrm>
            <a:custGeom>
              <a:avLst/>
              <a:gdLst>
                <a:gd name="T0" fmla="*/ 191508 w 52"/>
                <a:gd name="T1" fmla="*/ 33802 h 82"/>
                <a:gd name="T2" fmla="*/ 180243 w 52"/>
                <a:gd name="T3" fmla="*/ 93895 h 82"/>
                <a:gd name="T4" fmla="*/ 172733 w 52"/>
                <a:gd name="T5" fmla="*/ 138964 h 82"/>
                <a:gd name="T6" fmla="*/ 157712 w 52"/>
                <a:gd name="T7" fmla="*/ 180278 h 82"/>
                <a:gd name="T8" fmla="*/ 157712 w 52"/>
                <a:gd name="T9" fmla="*/ 259150 h 82"/>
                <a:gd name="T10" fmla="*/ 135182 w 52"/>
                <a:gd name="T11" fmla="*/ 255394 h 82"/>
                <a:gd name="T12" fmla="*/ 138937 w 52"/>
                <a:gd name="T13" fmla="*/ 157743 h 82"/>
                <a:gd name="T14" fmla="*/ 116407 w 52"/>
                <a:gd name="T15" fmla="*/ 187790 h 82"/>
                <a:gd name="T16" fmla="*/ 78856 w 52"/>
                <a:gd name="T17" fmla="*/ 304219 h 82"/>
                <a:gd name="T18" fmla="*/ 48816 w 52"/>
                <a:gd name="T19" fmla="*/ 289196 h 82"/>
                <a:gd name="T20" fmla="*/ 63836 w 52"/>
                <a:gd name="T21" fmla="*/ 255394 h 82"/>
                <a:gd name="T22" fmla="*/ 78856 w 52"/>
                <a:gd name="T23" fmla="*/ 206569 h 82"/>
                <a:gd name="T24" fmla="*/ 60081 w 52"/>
                <a:gd name="T25" fmla="*/ 199057 h 82"/>
                <a:gd name="T26" fmla="*/ 56326 w 52"/>
                <a:gd name="T27" fmla="*/ 161499 h 82"/>
                <a:gd name="T28" fmla="*/ 26285 w 52"/>
                <a:gd name="T29" fmla="*/ 169011 h 82"/>
                <a:gd name="T30" fmla="*/ 26285 w 52"/>
                <a:gd name="T31" fmla="*/ 127697 h 82"/>
                <a:gd name="T32" fmla="*/ 18775 w 52"/>
                <a:gd name="T33" fmla="*/ 90139 h 82"/>
                <a:gd name="T34" fmla="*/ 45061 w 52"/>
                <a:gd name="T35" fmla="*/ 63848 h 82"/>
                <a:gd name="T36" fmla="*/ 33796 w 52"/>
                <a:gd name="T37" fmla="*/ 33802 h 82"/>
                <a:gd name="T38" fmla="*/ 191508 w 52"/>
                <a:gd name="T39" fmla="*/ 33802 h 8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2"/>
                <a:gd name="T61" fmla="*/ 0 h 82"/>
                <a:gd name="T62" fmla="*/ 52 w 52"/>
                <a:gd name="T63" fmla="*/ 82 h 8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2" h="82">
                  <a:moveTo>
                    <a:pt x="51" y="9"/>
                  </a:moveTo>
                  <a:cubicBezTo>
                    <a:pt x="52" y="19"/>
                    <a:pt x="48" y="18"/>
                    <a:pt x="48" y="25"/>
                  </a:cubicBezTo>
                  <a:cubicBezTo>
                    <a:pt x="48" y="30"/>
                    <a:pt x="42" y="29"/>
                    <a:pt x="46" y="37"/>
                  </a:cubicBezTo>
                  <a:cubicBezTo>
                    <a:pt x="49" y="42"/>
                    <a:pt x="43" y="38"/>
                    <a:pt x="42" y="48"/>
                  </a:cubicBezTo>
                  <a:cubicBezTo>
                    <a:pt x="42" y="50"/>
                    <a:pt x="46" y="58"/>
                    <a:pt x="42" y="69"/>
                  </a:cubicBezTo>
                  <a:cubicBezTo>
                    <a:pt x="39" y="76"/>
                    <a:pt x="40" y="66"/>
                    <a:pt x="36" y="68"/>
                  </a:cubicBezTo>
                  <a:cubicBezTo>
                    <a:pt x="31" y="70"/>
                    <a:pt x="36" y="47"/>
                    <a:pt x="37" y="42"/>
                  </a:cubicBezTo>
                  <a:cubicBezTo>
                    <a:pt x="39" y="36"/>
                    <a:pt x="34" y="40"/>
                    <a:pt x="31" y="50"/>
                  </a:cubicBezTo>
                  <a:cubicBezTo>
                    <a:pt x="30" y="56"/>
                    <a:pt x="27" y="74"/>
                    <a:pt x="21" y="81"/>
                  </a:cubicBezTo>
                  <a:cubicBezTo>
                    <a:pt x="17" y="82"/>
                    <a:pt x="13" y="80"/>
                    <a:pt x="13" y="77"/>
                  </a:cubicBezTo>
                  <a:cubicBezTo>
                    <a:pt x="12" y="74"/>
                    <a:pt x="14" y="74"/>
                    <a:pt x="17" y="68"/>
                  </a:cubicBezTo>
                  <a:cubicBezTo>
                    <a:pt x="18" y="66"/>
                    <a:pt x="23" y="58"/>
                    <a:pt x="21" y="55"/>
                  </a:cubicBezTo>
                  <a:cubicBezTo>
                    <a:pt x="19" y="53"/>
                    <a:pt x="16" y="57"/>
                    <a:pt x="16" y="53"/>
                  </a:cubicBezTo>
                  <a:cubicBezTo>
                    <a:pt x="16" y="51"/>
                    <a:pt x="22" y="40"/>
                    <a:pt x="15" y="43"/>
                  </a:cubicBezTo>
                  <a:cubicBezTo>
                    <a:pt x="13" y="44"/>
                    <a:pt x="6" y="49"/>
                    <a:pt x="7" y="45"/>
                  </a:cubicBezTo>
                  <a:cubicBezTo>
                    <a:pt x="9" y="41"/>
                    <a:pt x="4" y="40"/>
                    <a:pt x="7" y="34"/>
                  </a:cubicBezTo>
                  <a:cubicBezTo>
                    <a:pt x="9" y="31"/>
                    <a:pt x="0" y="28"/>
                    <a:pt x="5" y="24"/>
                  </a:cubicBezTo>
                  <a:cubicBezTo>
                    <a:pt x="8" y="20"/>
                    <a:pt x="14" y="22"/>
                    <a:pt x="12" y="17"/>
                  </a:cubicBezTo>
                  <a:cubicBezTo>
                    <a:pt x="10" y="13"/>
                    <a:pt x="15" y="12"/>
                    <a:pt x="9" y="9"/>
                  </a:cubicBezTo>
                  <a:cubicBezTo>
                    <a:pt x="22" y="10"/>
                    <a:pt x="51" y="0"/>
                    <a:pt x="51" y="9"/>
                  </a:cubicBezTo>
                  <a:close/>
                </a:path>
              </a:pathLst>
            </a:custGeom>
            <a:solidFill>
              <a:srgbClr val="EBBC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83" name="Freeform 646"/>
            <p:cNvSpPr>
              <a:spLocks/>
            </p:cNvSpPr>
            <p:nvPr/>
          </p:nvSpPr>
          <p:spPr bwMode="auto">
            <a:xfrm>
              <a:off x="2796058" y="3288847"/>
              <a:ext cx="296863" cy="288925"/>
            </a:xfrm>
            <a:custGeom>
              <a:avLst/>
              <a:gdLst>
                <a:gd name="T0" fmla="*/ 22547 w 79"/>
                <a:gd name="T1" fmla="*/ 75045 h 77"/>
                <a:gd name="T2" fmla="*/ 41335 w 79"/>
                <a:gd name="T3" fmla="*/ 22514 h 77"/>
                <a:gd name="T4" fmla="*/ 75155 w 79"/>
                <a:gd name="T5" fmla="*/ 15009 h 77"/>
                <a:gd name="T6" fmla="*/ 86428 w 79"/>
                <a:gd name="T7" fmla="*/ 41275 h 77"/>
                <a:gd name="T8" fmla="*/ 108975 w 79"/>
                <a:gd name="T9" fmla="*/ 41275 h 77"/>
                <a:gd name="T10" fmla="*/ 142795 w 79"/>
                <a:gd name="T11" fmla="*/ 45027 h 77"/>
                <a:gd name="T12" fmla="*/ 172857 w 79"/>
                <a:gd name="T13" fmla="*/ 37523 h 77"/>
                <a:gd name="T14" fmla="*/ 210435 w 79"/>
                <a:gd name="T15" fmla="*/ 45027 h 77"/>
                <a:gd name="T16" fmla="*/ 274316 w 79"/>
                <a:gd name="T17" fmla="*/ 75045 h 77"/>
                <a:gd name="T18" fmla="*/ 293105 w 79"/>
                <a:gd name="T19" fmla="*/ 101311 h 77"/>
                <a:gd name="T20" fmla="*/ 251770 w 79"/>
                <a:gd name="T21" fmla="*/ 135082 h 77"/>
                <a:gd name="T22" fmla="*/ 236739 w 79"/>
                <a:gd name="T23" fmla="*/ 161348 h 77"/>
                <a:gd name="T24" fmla="*/ 248012 w 79"/>
                <a:gd name="T25" fmla="*/ 180109 h 77"/>
                <a:gd name="T26" fmla="*/ 263043 w 79"/>
                <a:gd name="T27" fmla="*/ 210127 h 77"/>
                <a:gd name="T28" fmla="*/ 270559 w 79"/>
                <a:gd name="T29" fmla="*/ 221384 h 77"/>
                <a:gd name="T30" fmla="*/ 281832 w 79"/>
                <a:gd name="T31" fmla="*/ 236393 h 77"/>
                <a:gd name="T32" fmla="*/ 270559 w 79"/>
                <a:gd name="T33" fmla="*/ 251402 h 77"/>
                <a:gd name="T34" fmla="*/ 255528 w 79"/>
                <a:gd name="T35" fmla="*/ 255155 h 77"/>
                <a:gd name="T36" fmla="*/ 232981 w 79"/>
                <a:gd name="T37" fmla="*/ 273916 h 77"/>
                <a:gd name="T38" fmla="*/ 191646 w 79"/>
                <a:gd name="T39" fmla="*/ 270164 h 77"/>
                <a:gd name="T40" fmla="*/ 210435 w 79"/>
                <a:gd name="T41" fmla="*/ 258907 h 77"/>
                <a:gd name="T42" fmla="*/ 221708 w 79"/>
                <a:gd name="T43" fmla="*/ 236393 h 77"/>
                <a:gd name="T44" fmla="*/ 214192 w 79"/>
                <a:gd name="T45" fmla="*/ 210127 h 77"/>
                <a:gd name="T46" fmla="*/ 202919 w 79"/>
                <a:gd name="T47" fmla="*/ 183861 h 77"/>
                <a:gd name="T48" fmla="*/ 199161 w 79"/>
                <a:gd name="T49" fmla="*/ 157595 h 77"/>
                <a:gd name="T50" fmla="*/ 184130 w 79"/>
                <a:gd name="T51" fmla="*/ 146339 h 77"/>
                <a:gd name="T52" fmla="*/ 157826 w 79"/>
                <a:gd name="T53" fmla="*/ 120073 h 77"/>
                <a:gd name="T54" fmla="*/ 146553 w 79"/>
                <a:gd name="T55" fmla="*/ 108816 h 77"/>
                <a:gd name="T56" fmla="*/ 116491 w 79"/>
                <a:gd name="T57" fmla="*/ 71293 h 77"/>
                <a:gd name="T58" fmla="*/ 90186 w 79"/>
                <a:gd name="T59" fmla="*/ 78798 h 77"/>
                <a:gd name="T60" fmla="*/ 48851 w 79"/>
                <a:gd name="T61" fmla="*/ 60036 h 77"/>
                <a:gd name="T62" fmla="*/ 22547 w 79"/>
                <a:gd name="T63" fmla="*/ 75045 h 7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9"/>
                <a:gd name="T97" fmla="*/ 0 h 77"/>
                <a:gd name="T98" fmla="*/ 79 w 79"/>
                <a:gd name="T99" fmla="*/ 77 h 7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9" h="77">
                  <a:moveTo>
                    <a:pt x="6" y="20"/>
                  </a:moveTo>
                  <a:cubicBezTo>
                    <a:pt x="0" y="12"/>
                    <a:pt x="7" y="1"/>
                    <a:pt x="11" y="6"/>
                  </a:cubicBezTo>
                  <a:cubicBezTo>
                    <a:pt x="14" y="9"/>
                    <a:pt x="18" y="7"/>
                    <a:pt x="20" y="4"/>
                  </a:cubicBezTo>
                  <a:cubicBezTo>
                    <a:pt x="22" y="0"/>
                    <a:pt x="21" y="7"/>
                    <a:pt x="23" y="11"/>
                  </a:cubicBezTo>
                  <a:cubicBezTo>
                    <a:pt x="24" y="15"/>
                    <a:pt x="29" y="14"/>
                    <a:pt x="29" y="11"/>
                  </a:cubicBezTo>
                  <a:cubicBezTo>
                    <a:pt x="30" y="5"/>
                    <a:pt x="36" y="9"/>
                    <a:pt x="38" y="12"/>
                  </a:cubicBezTo>
                  <a:cubicBezTo>
                    <a:pt x="39" y="13"/>
                    <a:pt x="43" y="15"/>
                    <a:pt x="46" y="10"/>
                  </a:cubicBezTo>
                  <a:cubicBezTo>
                    <a:pt x="49" y="6"/>
                    <a:pt x="53" y="4"/>
                    <a:pt x="56" y="12"/>
                  </a:cubicBezTo>
                  <a:cubicBezTo>
                    <a:pt x="59" y="20"/>
                    <a:pt x="72" y="10"/>
                    <a:pt x="73" y="20"/>
                  </a:cubicBezTo>
                  <a:cubicBezTo>
                    <a:pt x="71" y="27"/>
                    <a:pt x="79" y="20"/>
                    <a:pt x="78" y="27"/>
                  </a:cubicBezTo>
                  <a:cubicBezTo>
                    <a:pt x="70" y="31"/>
                    <a:pt x="66" y="28"/>
                    <a:pt x="67" y="36"/>
                  </a:cubicBezTo>
                  <a:cubicBezTo>
                    <a:pt x="68" y="39"/>
                    <a:pt x="57" y="40"/>
                    <a:pt x="63" y="43"/>
                  </a:cubicBezTo>
                  <a:cubicBezTo>
                    <a:pt x="66" y="44"/>
                    <a:pt x="60" y="47"/>
                    <a:pt x="66" y="48"/>
                  </a:cubicBezTo>
                  <a:cubicBezTo>
                    <a:pt x="71" y="50"/>
                    <a:pt x="73" y="54"/>
                    <a:pt x="70" y="56"/>
                  </a:cubicBezTo>
                  <a:cubicBezTo>
                    <a:pt x="67" y="58"/>
                    <a:pt x="68" y="61"/>
                    <a:pt x="72" y="59"/>
                  </a:cubicBezTo>
                  <a:cubicBezTo>
                    <a:pt x="77" y="58"/>
                    <a:pt x="72" y="64"/>
                    <a:pt x="75" y="63"/>
                  </a:cubicBezTo>
                  <a:cubicBezTo>
                    <a:pt x="78" y="63"/>
                    <a:pt x="74" y="68"/>
                    <a:pt x="72" y="67"/>
                  </a:cubicBezTo>
                  <a:cubicBezTo>
                    <a:pt x="69" y="65"/>
                    <a:pt x="70" y="68"/>
                    <a:pt x="68" y="68"/>
                  </a:cubicBezTo>
                  <a:cubicBezTo>
                    <a:pt x="66" y="75"/>
                    <a:pt x="63" y="70"/>
                    <a:pt x="62" y="73"/>
                  </a:cubicBezTo>
                  <a:cubicBezTo>
                    <a:pt x="60" y="77"/>
                    <a:pt x="53" y="74"/>
                    <a:pt x="51" y="72"/>
                  </a:cubicBezTo>
                  <a:cubicBezTo>
                    <a:pt x="50" y="71"/>
                    <a:pt x="56" y="72"/>
                    <a:pt x="56" y="69"/>
                  </a:cubicBezTo>
                  <a:cubicBezTo>
                    <a:pt x="56" y="66"/>
                    <a:pt x="62" y="66"/>
                    <a:pt x="59" y="63"/>
                  </a:cubicBezTo>
                  <a:cubicBezTo>
                    <a:pt x="56" y="60"/>
                    <a:pt x="61" y="58"/>
                    <a:pt x="57" y="56"/>
                  </a:cubicBezTo>
                  <a:cubicBezTo>
                    <a:pt x="54" y="55"/>
                    <a:pt x="56" y="50"/>
                    <a:pt x="54" y="49"/>
                  </a:cubicBezTo>
                  <a:cubicBezTo>
                    <a:pt x="47" y="47"/>
                    <a:pt x="50" y="44"/>
                    <a:pt x="53" y="42"/>
                  </a:cubicBezTo>
                  <a:cubicBezTo>
                    <a:pt x="57" y="38"/>
                    <a:pt x="54" y="35"/>
                    <a:pt x="49" y="39"/>
                  </a:cubicBezTo>
                  <a:cubicBezTo>
                    <a:pt x="45" y="42"/>
                    <a:pt x="42" y="38"/>
                    <a:pt x="42" y="32"/>
                  </a:cubicBezTo>
                  <a:cubicBezTo>
                    <a:pt x="43" y="30"/>
                    <a:pt x="38" y="32"/>
                    <a:pt x="39" y="29"/>
                  </a:cubicBezTo>
                  <a:cubicBezTo>
                    <a:pt x="41" y="17"/>
                    <a:pt x="33" y="14"/>
                    <a:pt x="31" y="19"/>
                  </a:cubicBezTo>
                  <a:cubicBezTo>
                    <a:pt x="29" y="22"/>
                    <a:pt x="27" y="27"/>
                    <a:pt x="24" y="21"/>
                  </a:cubicBezTo>
                  <a:cubicBezTo>
                    <a:pt x="22" y="16"/>
                    <a:pt x="21" y="25"/>
                    <a:pt x="13" y="16"/>
                  </a:cubicBezTo>
                  <a:cubicBezTo>
                    <a:pt x="11" y="14"/>
                    <a:pt x="7" y="22"/>
                    <a:pt x="6" y="20"/>
                  </a:cubicBezTo>
                  <a:close/>
                </a:path>
              </a:pathLst>
            </a:custGeom>
            <a:solidFill>
              <a:srgbClr val="FF9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84" name="Freeform 647"/>
            <p:cNvSpPr>
              <a:spLocks/>
            </p:cNvSpPr>
            <p:nvPr/>
          </p:nvSpPr>
          <p:spPr bwMode="auto">
            <a:xfrm>
              <a:off x="2861146" y="3514272"/>
              <a:ext cx="269875" cy="307975"/>
            </a:xfrm>
            <a:custGeom>
              <a:avLst/>
              <a:gdLst>
                <a:gd name="T0" fmla="*/ 108700 w 72"/>
                <a:gd name="T1" fmla="*/ 48825 h 82"/>
                <a:gd name="T2" fmla="*/ 172420 w 72"/>
                <a:gd name="T3" fmla="*/ 67604 h 82"/>
                <a:gd name="T4" fmla="*/ 202406 w 72"/>
                <a:gd name="T5" fmla="*/ 56337 h 82"/>
                <a:gd name="T6" fmla="*/ 221148 w 72"/>
                <a:gd name="T7" fmla="*/ 60093 h 82"/>
                <a:gd name="T8" fmla="*/ 232392 w 72"/>
                <a:gd name="T9" fmla="*/ 63848 h 82"/>
                <a:gd name="T10" fmla="*/ 269875 w 72"/>
                <a:gd name="T11" fmla="*/ 71360 h 82"/>
                <a:gd name="T12" fmla="*/ 269875 w 72"/>
                <a:gd name="T13" fmla="*/ 93895 h 82"/>
                <a:gd name="T14" fmla="*/ 269875 w 72"/>
                <a:gd name="T15" fmla="*/ 97651 h 82"/>
                <a:gd name="T16" fmla="*/ 191161 w 72"/>
                <a:gd name="T17" fmla="*/ 108918 h 82"/>
                <a:gd name="T18" fmla="*/ 164924 w 72"/>
                <a:gd name="T19" fmla="*/ 112674 h 82"/>
                <a:gd name="T20" fmla="*/ 228644 w 72"/>
                <a:gd name="T21" fmla="*/ 123941 h 82"/>
                <a:gd name="T22" fmla="*/ 228644 w 72"/>
                <a:gd name="T23" fmla="*/ 161499 h 82"/>
                <a:gd name="T24" fmla="*/ 221148 w 72"/>
                <a:gd name="T25" fmla="*/ 180278 h 82"/>
                <a:gd name="T26" fmla="*/ 131189 w 72"/>
                <a:gd name="T27" fmla="*/ 146476 h 82"/>
                <a:gd name="T28" fmla="*/ 183665 w 72"/>
                <a:gd name="T29" fmla="*/ 195301 h 82"/>
                <a:gd name="T30" fmla="*/ 198658 w 72"/>
                <a:gd name="T31" fmla="*/ 232859 h 82"/>
                <a:gd name="T32" fmla="*/ 183665 w 72"/>
                <a:gd name="T33" fmla="*/ 251638 h 82"/>
                <a:gd name="T34" fmla="*/ 161175 w 72"/>
                <a:gd name="T35" fmla="*/ 266661 h 82"/>
                <a:gd name="T36" fmla="*/ 123693 w 72"/>
                <a:gd name="T37" fmla="*/ 229103 h 82"/>
                <a:gd name="T38" fmla="*/ 153679 w 72"/>
                <a:gd name="T39" fmla="*/ 281684 h 82"/>
                <a:gd name="T40" fmla="*/ 146182 w 72"/>
                <a:gd name="T41" fmla="*/ 285440 h 82"/>
                <a:gd name="T42" fmla="*/ 138686 w 72"/>
                <a:gd name="T43" fmla="*/ 296708 h 82"/>
                <a:gd name="T44" fmla="*/ 127441 w 72"/>
                <a:gd name="T45" fmla="*/ 277929 h 82"/>
                <a:gd name="T46" fmla="*/ 116196 w 72"/>
                <a:gd name="T47" fmla="*/ 307975 h 82"/>
                <a:gd name="T48" fmla="*/ 101203 w 72"/>
                <a:gd name="T49" fmla="*/ 281684 h 82"/>
                <a:gd name="T50" fmla="*/ 78714 w 72"/>
                <a:gd name="T51" fmla="*/ 274173 h 82"/>
                <a:gd name="T52" fmla="*/ 59972 w 72"/>
                <a:gd name="T53" fmla="*/ 247882 h 82"/>
                <a:gd name="T54" fmla="*/ 37483 w 72"/>
                <a:gd name="T55" fmla="*/ 206569 h 82"/>
                <a:gd name="T56" fmla="*/ 37483 w 72"/>
                <a:gd name="T57" fmla="*/ 161499 h 82"/>
                <a:gd name="T58" fmla="*/ 33734 w 72"/>
                <a:gd name="T59" fmla="*/ 138964 h 82"/>
                <a:gd name="T60" fmla="*/ 3748 w 72"/>
                <a:gd name="T61" fmla="*/ 97651 h 82"/>
                <a:gd name="T62" fmla="*/ 108700 w 72"/>
                <a:gd name="T63" fmla="*/ 48825 h 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82"/>
                <a:gd name="T98" fmla="*/ 72 w 72"/>
                <a:gd name="T99" fmla="*/ 82 h 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82">
                  <a:moveTo>
                    <a:pt x="29" y="13"/>
                  </a:moveTo>
                  <a:cubicBezTo>
                    <a:pt x="29" y="16"/>
                    <a:pt x="42" y="20"/>
                    <a:pt x="46" y="18"/>
                  </a:cubicBezTo>
                  <a:cubicBezTo>
                    <a:pt x="49" y="17"/>
                    <a:pt x="54" y="12"/>
                    <a:pt x="54" y="15"/>
                  </a:cubicBezTo>
                  <a:cubicBezTo>
                    <a:pt x="55" y="17"/>
                    <a:pt x="57" y="18"/>
                    <a:pt x="59" y="16"/>
                  </a:cubicBezTo>
                  <a:cubicBezTo>
                    <a:pt x="61" y="13"/>
                    <a:pt x="62" y="15"/>
                    <a:pt x="62" y="17"/>
                  </a:cubicBezTo>
                  <a:cubicBezTo>
                    <a:pt x="63" y="20"/>
                    <a:pt x="66" y="22"/>
                    <a:pt x="72" y="19"/>
                  </a:cubicBezTo>
                  <a:cubicBezTo>
                    <a:pt x="72" y="25"/>
                    <a:pt x="72" y="25"/>
                    <a:pt x="72" y="25"/>
                  </a:cubicBezTo>
                  <a:cubicBezTo>
                    <a:pt x="72" y="26"/>
                    <a:pt x="72" y="26"/>
                    <a:pt x="72" y="26"/>
                  </a:cubicBezTo>
                  <a:cubicBezTo>
                    <a:pt x="64" y="28"/>
                    <a:pt x="61" y="28"/>
                    <a:pt x="51" y="29"/>
                  </a:cubicBezTo>
                  <a:cubicBezTo>
                    <a:pt x="45" y="29"/>
                    <a:pt x="36" y="28"/>
                    <a:pt x="44" y="30"/>
                  </a:cubicBezTo>
                  <a:cubicBezTo>
                    <a:pt x="49" y="32"/>
                    <a:pt x="56" y="33"/>
                    <a:pt x="61" y="33"/>
                  </a:cubicBezTo>
                  <a:cubicBezTo>
                    <a:pt x="64" y="33"/>
                    <a:pt x="68" y="41"/>
                    <a:pt x="61" y="43"/>
                  </a:cubicBezTo>
                  <a:cubicBezTo>
                    <a:pt x="59" y="44"/>
                    <a:pt x="64" y="50"/>
                    <a:pt x="59" y="48"/>
                  </a:cubicBezTo>
                  <a:cubicBezTo>
                    <a:pt x="52" y="44"/>
                    <a:pt x="40" y="39"/>
                    <a:pt x="35" y="39"/>
                  </a:cubicBezTo>
                  <a:cubicBezTo>
                    <a:pt x="28" y="40"/>
                    <a:pt x="50" y="45"/>
                    <a:pt x="49" y="52"/>
                  </a:cubicBezTo>
                  <a:cubicBezTo>
                    <a:pt x="49" y="57"/>
                    <a:pt x="57" y="58"/>
                    <a:pt x="53" y="62"/>
                  </a:cubicBezTo>
                  <a:cubicBezTo>
                    <a:pt x="50" y="65"/>
                    <a:pt x="53" y="66"/>
                    <a:pt x="49" y="67"/>
                  </a:cubicBezTo>
                  <a:cubicBezTo>
                    <a:pt x="44" y="68"/>
                    <a:pt x="47" y="72"/>
                    <a:pt x="43" y="71"/>
                  </a:cubicBezTo>
                  <a:cubicBezTo>
                    <a:pt x="37" y="68"/>
                    <a:pt x="35" y="63"/>
                    <a:pt x="33" y="61"/>
                  </a:cubicBezTo>
                  <a:cubicBezTo>
                    <a:pt x="33" y="65"/>
                    <a:pt x="37" y="69"/>
                    <a:pt x="41" y="75"/>
                  </a:cubicBezTo>
                  <a:cubicBezTo>
                    <a:pt x="42" y="76"/>
                    <a:pt x="40" y="75"/>
                    <a:pt x="39" y="76"/>
                  </a:cubicBezTo>
                  <a:cubicBezTo>
                    <a:pt x="37" y="78"/>
                    <a:pt x="37" y="80"/>
                    <a:pt x="37" y="79"/>
                  </a:cubicBezTo>
                  <a:cubicBezTo>
                    <a:pt x="34" y="74"/>
                    <a:pt x="33" y="71"/>
                    <a:pt x="34" y="74"/>
                  </a:cubicBezTo>
                  <a:cubicBezTo>
                    <a:pt x="35" y="79"/>
                    <a:pt x="34" y="82"/>
                    <a:pt x="31" y="82"/>
                  </a:cubicBezTo>
                  <a:cubicBezTo>
                    <a:pt x="27" y="82"/>
                    <a:pt x="27" y="81"/>
                    <a:pt x="27" y="75"/>
                  </a:cubicBezTo>
                  <a:cubicBezTo>
                    <a:pt x="26" y="76"/>
                    <a:pt x="24" y="71"/>
                    <a:pt x="21" y="73"/>
                  </a:cubicBezTo>
                  <a:cubicBezTo>
                    <a:pt x="18" y="75"/>
                    <a:pt x="16" y="69"/>
                    <a:pt x="16" y="66"/>
                  </a:cubicBezTo>
                  <a:cubicBezTo>
                    <a:pt x="13" y="56"/>
                    <a:pt x="11" y="61"/>
                    <a:pt x="10" y="55"/>
                  </a:cubicBezTo>
                  <a:cubicBezTo>
                    <a:pt x="9" y="52"/>
                    <a:pt x="13" y="47"/>
                    <a:pt x="10" y="43"/>
                  </a:cubicBezTo>
                  <a:cubicBezTo>
                    <a:pt x="8" y="41"/>
                    <a:pt x="7" y="39"/>
                    <a:pt x="9" y="37"/>
                  </a:cubicBezTo>
                  <a:cubicBezTo>
                    <a:pt x="12" y="35"/>
                    <a:pt x="0" y="35"/>
                    <a:pt x="1" y="26"/>
                  </a:cubicBezTo>
                  <a:cubicBezTo>
                    <a:pt x="2" y="18"/>
                    <a:pt x="30" y="0"/>
                    <a:pt x="29" y="13"/>
                  </a:cubicBezTo>
                  <a:close/>
                </a:path>
              </a:pathLst>
            </a:custGeom>
            <a:solidFill>
              <a:srgbClr val="EBBC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85" name="Freeform 648"/>
            <p:cNvSpPr>
              <a:spLocks/>
            </p:cNvSpPr>
            <p:nvPr/>
          </p:nvSpPr>
          <p:spPr bwMode="auto">
            <a:xfrm>
              <a:off x="2988146" y="3420610"/>
              <a:ext cx="82550" cy="150813"/>
            </a:xfrm>
            <a:custGeom>
              <a:avLst/>
              <a:gdLst>
                <a:gd name="T0" fmla="*/ 3752 w 22"/>
                <a:gd name="T1" fmla="*/ 33933 h 40"/>
                <a:gd name="T2" fmla="*/ 15009 w 22"/>
                <a:gd name="T3" fmla="*/ 45244 h 40"/>
                <a:gd name="T4" fmla="*/ 26266 w 22"/>
                <a:gd name="T5" fmla="*/ 60325 h 40"/>
                <a:gd name="T6" fmla="*/ 30018 w 22"/>
                <a:gd name="T7" fmla="*/ 79177 h 40"/>
                <a:gd name="T8" fmla="*/ 33770 w 22"/>
                <a:gd name="T9" fmla="*/ 101799 h 40"/>
                <a:gd name="T10" fmla="*/ 30018 w 22"/>
                <a:gd name="T11" fmla="*/ 120650 h 40"/>
                <a:gd name="T12" fmla="*/ 26266 w 22"/>
                <a:gd name="T13" fmla="*/ 139502 h 40"/>
                <a:gd name="T14" fmla="*/ 33770 w 22"/>
                <a:gd name="T15" fmla="*/ 143272 h 40"/>
                <a:gd name="T16" fmla="*/ 48780 w 22"/>
                <a:gd name="T17" fmla="*/ 131961 h 40"/>
                <a:gd name="T18" fmla="*/ 60036 w 22"/>
                <a:gd name="T19" fmla="*/ 124421 h 40"/>
                <a:gd name="T20" fmla="*/ 67541 w 22"/>
                <a:gd name="T21" fmla="*/ 113110 h 40"/>
                <a:gd name="T22" fmla="*/ 67541 w 22"/>
                <a:gd name="T23" fmla="*/ 101799 h 40"/>
                <a:gd name="T24" fmla="*/ 60036 w 22"/>
                <a:gd name="T25" fmla="*/ 90488 h 40"/>
                <a:gd name="T26" fmla="*/ 60036 w 22"/>
                <a:gd name="T27" fmla="*/ 79177 h 40"/>
                <a:gd name="T28" fmla="*/ 63789 w 22"/>
                <a:gd name="T29" fmla="*/ 75407 h 40"/>
                <a:gd name="T30" fmla="*/ 63789 w 22"/>
                <a:gd name="T31" fmla="*/ 60325 h 40"/>
                <a:gd name="T32" fmla="*/ 52532 w 22"/>
                <a:gd name="T33" fmla="*/ 52785 h 40"/>
                <a:gd name="T34" fmla="*/ 37523 w 22"/>
                <a:gd name="T35" fmla="*/ 41474 h 40"/>
                <a:gd name="T36" fmla="*/ 37523 w 22"/>
                <a:gd name="T37" fmla="*/ 33933 h 40"/>
                <a:gd name="T38" fmla="*/ 30018 w 22"/>
                <a:gd name="T39" fmla="*/ 22622 h 40"/>
                <a:gd name="T40" fmla="*/ 18761 w 22"/>
                <a:gd name="T41" fmla="*/ 18852 h 40"/>
                <a:gd name="T42" fmla="*/ 3752 w 22"/>
                <a:gd name="T43" fmla="*/ 33933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2"/>
                <a:gd name="T67" fmla="*/ 0 h 40"/>
                <a:gd name="T68" fmla="*/ 22 w 22"/>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2" h="40">
                  <a:moveTo>
                    <a:pt x="1" y="9"/>
                  </a:moveTo>
                  <a:cubicBezTo>
                    <a:pt x="0" y="11"/>
                    <a:pt x="1" y="12"/>
                    <a:pt x="4" y="12"/>
                  </a:cubicBezTo>
                  <a:cubicBezTo>
                    <a:pt x="6" y="13"/>
                    <a:pt x="9" y="15"/>
                    <a:pt x="7" y="16"/>
                  </a:cubicBezTo>
                  <a:cubicBezTo>
                    <a:pt x="5" y="17"/>
                    <a:pt x="4" y="19"/>
                    <a:pt x="8" y="21"/>
                  </a:cubicBezTo>
                  <a:cubicBezTo>
                    <a:pt x="11" y="22"/>
                    <a:pt x="6" y="25"/>
                    <a:pt x="9" y="27"/>
                  </a:cubicBezTo>
                  <a:cubicBezTo>
                    <a:pt x="12" y="30"/>
                    <a:pt x="10" y="32"/>
                    <a:pt x="8" y="32"/>
                  </a:cubicBezTo>
                  <a:cubicBezTo>
                    <a:pt x="7" y="33"/>
                    <a:pt x="9" y="35"/>
                    <a:pt x="7" y="37"/>
                  </a:cubicBezTo>
                  <a:cubicBezTo>
                    <a:pt x="6" y="37"/>
                    <a:pt x="7" y="40"/>
                    <a:pt x="9" y="38"/>
                  </a:cubicBezTo>
                  <a:cubicBezTo>
                    <a:pt x="10" y="35"/>
                    <a:pt x="10" y="34"/>
                    <a:pt x="13" y="35"/>
                  </a:cubicBezTo>
                  <a:cubicBezTo>
                    <a:pt x="14" y="35"/>
                    <a:pt x="16" y="35"/>
                    <a:pt x="16" y="33"/>
                  </a:cubicBezTo>
                  <a:cubicBezTo>
                    <a:pt x="16" y="32"/>
                    <a:pt x="16" y="29"/>
                    <a:pt x="18" y="30"/>
                  </a:cubicBezTo>
                  <a:cubicBezTo>
                    <a:pt x="20" y="30"/>
                    <a:pt x="22" y="27"/>
                    <a:pt x="18" y="27"/>
                  </a:cubicBezTo>
                  <a:cubicBezTo>
                    <a:pt x="17" y="27"/>
                    <a:pt x="15" y="25"/>
                    <a:pt x="16" y="24"/>
                  </a:cubicBezTo>
                  <a:cubicBezTo>
                    <a:pt x="17" y="23"/>
                    <a:pt x="17" y="21"/>
                    <a:pt x="16" y="21"/>
                  </a:cubicBezTo>
                  <a:cubicBezTo>
                    <a:pt x="14" y="20"/>
                    <a:pt x="15" y="20"/>
                    <a:pt x="17" y="20"/>
                  </a:cubicBezTo>
                  <a:cubicBezTo>
                    <a:pt x="20" y="21"/>
                    <a:pt x="19" y="16"/>
                    <a:pt x="17" y="16"/>
                  </a:cubicBezTo>
                  <a:cubicBezTo>
                    <a:pt x="14" y="15"/>
                    <a:pt x="15" y="15"/>
                    <a:pt x="14" y="14"/>
                  </a:cubicBezTo>
                  <a:cubicBezTo>
                    <a:pt x="11" y="13"/>
                    <a:pt x="8" y="13"/>
                    <a:pt x="10" y="11"/>
                  </a:cubicBezTo>
                  <a:cubicBezTo>
                    <a:pt x="11" y="10"/>
                    <a:pt x="12" y="9"/>
                    <a:pt x="10" y="9"/>
                  </a:cubicBezTo>
                  <a:cubicBezTo>
                    <a:pt x="8" y="8"/>
                    <a:pt x="9" y="7"/>
                    <a:pt x="8" y="6"/>
                  </a:cubicBezTo>
                  <a:cubicBezTo>
                    <a:pt x="8" y="2"/>
                    <a:pt x="4" y="0"/>
                    <a:pt x="5" y="5"/>
                  </a:cubicBezTo>
                  <a:cubicBezTo>
                    <a:pt x="5" y="7"/>
                    <a:pt x="1" y="8"/>
                    <a:pt x="1" y="9"/>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86" name="Freeform 649"/>
            <p:cNvSpPr>
              <a:spLocks/>
            </p:cNvSpPr>
            <p:nvPr/>
          </p:nvSpPr>
          <p:spPr bwMode="auto">
            <a:xfrm>
              <a:off x="2830983" y="3612697"/>
              <a:ext cx="112713" cy="273050"/>
            </a:xfrm>
            <a:custGeom>
              <a:avLst/>
              <a:gdLst>
                <a:gd name="T0" fmla="*/ 105199 w 30"/>
                <a:gd name="T1" fmla="*/ 216944 h 73"/>
                <a:gd name="T2" fmla="*/ 105199 w 30"/>
                <a:gd name="T3" fmla="*/ 205723 h 73"/>
                <a:gd name="T4" fmla="*/ 97685 w 30"/>
                <a:gd name="T5" fmla="*/ 194501 h 73"/>
                <a:gd name="T6" fmla="*/ 82656 w 30"/>
                <a:gd name="T7" fmla="*/ 179540 h 73"/>
                <a:gd name="T8" fmla="*/ 67628 w 30"/>
                <a:gd name="T9" fmla="*/ 149616 h 73"/>
                <a:gd name="T10" fmla="*/ 37571 w 30"/>
                <a:gd name="T11" fmla="*/ 56106 h 73"/>
                <a:gd name="T12" fmla="*/ 33814 w 30"/>
                <a:gd name="T13" fmla="*/ 56106 h 73"/>
                <a:gd name="T14" fmla="*/ 26300 w 30"/>
                <a:gd name="T15" fmla="*/ 119693 h 73"/>
                <a:gd name="T16" fmla="*/ 15028 w 30"/>
                <a:gd name="T17" fmla="*/ 164578 h 73"/>
                <a:gd name="T18" fmla="*/ 22543 w 30"/>
                <a:gd name="T19" fmla="*/ 194501 h 73"/>
                <a:gd name="T20" fmla="*/ 33814 w 30"/>
                <a:gd name="T21" fmla="*/ 228165 h 73"/>
                <a:gd name="T22" fmla="*/ 3757 w 30"/>
                <a:gd name="T23" fmla="*/ 235646 h 73"/>
                <a:gd name="T24" fmla="*/ 11271 w 30"/>
                <a:gd name="T25" fmla="*/ 258088 h 73"/>
                <a:gd name="T26" fmla="*/ 11271 w 30"/>
                <a:gd name="T27" fmla="*/ 273050 h 73"/>
                <a:gd name="T28" fmla="*/ 7514 w 30"/>
                <a:gd name="T29" fmla="*/ 258088 h 73"/>
                <a:gd name="T30" fmla="*/ 0 w 30"/>
                <a:gd name="T31" fmla="*/ 235646 h 73"/>
                <a:gd name="T32" fmla="*/ 11271 w 30"/>
                <a:gd name="T33" fmla="*/ 228165 h 73"/>
                <a:gd name="T34" fmla="*/ 30057 w 30"/>
                <a:gd name="T35" fmla="*/ 228165 h 73"/>
                <a:gd name="T36" fmla="*/ 22543 w 30"/>
                <a:gd name="T37" fmla="*/ 194501 h 73"/>
                <a:gd name="T38" fmla="*/ 7514 w 30"/>
                <a:gd name="T39" fmla="*/ 160838 h 73"/>
                <a:gd name="T40" fmla="*/ 22543 w 30"/>
                <a:gd name="T41" fmla="*/ 115953 h 73"/>
                <a:gd name="T42" fmla="*/ 22543 w 30"/>
                <a:gd name="T43" fmla="*/ 71068 h 73"/>
                <a:gd name="T44" fmla="*/ 26300 w 30"/>
                <a:gd name="T45" fmla="*/ 11221 h 73"/>
                <a:gd name="T46" fmla="*/ 30057 w 30"/>
                <a:gd name="T47" fmla="*/ 3740 h 73"/>
                <a:gd name="T48" fmla="*/ 41328 w 30"/>
                <a:gd name="T49" fmla="*/ 29923 h 73"/>
                <a:gd name="T50" fmla="*/ 48842 w 30"/>
                <a:gd name="T51" fmla="*/ 52366 h 73"/>
                <a:gd name="T52" fmla="*/ 52599 w 30"/>
                <a:gd name="T53" fmla="*/ 74808 h 73"/>
                <a:gd name="T54" fmla="*/ 45085 w 30"/>
                <a:gd name="T55" fmla="*/ 104731 h 73"/>
                <a:gd name="T56" fmla="*/ 56357 w 30"/>
                <a:gd name="T57" fmla="*/ 123434 h 73"/>
                <a:gd name="T58" fmla="*/ 75142 w 30"/>
                <a:gd name="T59" fmla="*/ 142136 h 73"/>
                <a:gd name="T60" fmla="*/ 82656 w 30"/>
                <a:gd name="T61" fmla="*/ 175799 h 73"/>
                <a:gd name="T62" fmla="*/ 97685 w 30"/>
                <a:gd name="T63" fmla="*/ 190761 h 73"/>
                <a:gd name="T64" fmla="*/ 108956 w 30"/>
                <a:gd name="T65" fmla="*/ 201982 h 73"/>
                <a:gd name="T66" fmla="*/ 105199 w 30"/>
                <a:gd name="T67" fmla="*/ 21694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0"/>
                <a:gd name="T103" fmla="*/ 0 h 73"/>
                <a:gd name="T104" fmla="*/ 30 w 30"/>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0" h="73">
                  <a:moveTo>
                    <a:pt x="28" y="58"/>
                  </a:moveTo>
                  <a:cubicBezTo>
                    <a:pt x="26" y="58"/>
                    <a:pt x="26" y="55"/>
                    <a:pt x="28" y="55"/>
                  </a:cubicBezTo>
                  <a:cubicBezTo>
                    <a:pt x="29" y="55"/>
                    <a:pt x="29" y="51"/>
                    <a:pt x="26" y="52"/>
                  </a:cubicBezTo>
                  <a:cubicBezTo>
                    <a:pt x="26" y="55"/>
                    <a:pt x="19" y="55"/>
                    <a:pt x="22" y="48"/>
                  </a:cubicBezTo>
                  <a:cubicBezTo>
                    <a:pt x="14" y="46"/>
                    <a:pt x="21" y="42"/>
                    <a:pt x="18" y="40"/>
                  </a:cubicBezTo>
                  <a:cubicBezTo>
                    <a:pt x="7" y="31"/>
                    <a:pt x="11" y="25"/>
                    <a:pt x="10" y="15"/>
                  </a:cubicBezTo>
                  <a:cubicBezTo>
                    <a:pt x="10" y="14"/>
                    <a:pt x="9" y="13"/>
                    <a:pt x="9" y="15"/>
                  </a:cubicBezTo>
                  <a:cubicBezTo>
                    <a:pt x="9" y="22"/>
                    <a:pt x="6" y="28"/>
                    <a:pt x="7" y="32"/>
                  </a:cubicBezTo>
                  <a:cubicBezTo>
                    <a:pt x="10" y="38"/>
                    <a:pt x="4" y="39"/>
                    <a:pt x="4" y="44"/>
                  </a:cubicBezTo>
                  <a:cubicBezTo>
                    <a:pt x="3" y="48"/>
                    <a:pt x="4" y="49"/>
                    <a:pt x="6" y="52"/>
                  </a:cubicBezTo>
                  <a:cubicBezTo>
                    <a:pt x="8" y="54"/>
                    <a:pt x="10" y="58"/>
                    <a:pt x="9" y="61"/>
                  </a:cubicBezTo>
                  <a:cubicBezTo>
                    <a:pt x="5" y="65"/>
                    <a:pt x="3" y="58"/>
                    <a:pt x="1" y="63"/>
                  </a:cubicBezTo>
                  <a:cubicBezTo>
                    <a:pt x="2" y="66"/>
                    <a:pt x="0" y="68"/>
                    <a:pt x="3" y="69"/>
                  </a:cubicBezTo>
                  <a:cubicBezTo>
                    <a:pt x="4" y="69"/>
                    <a:pt x="2" y="71"/>
                    <a:pt x="3" y="73"/>
                  </a:cubicBezTo>
                  <a:cubicBezTo>
                    <a:pt x="2" y="72"/>
                    <a:pt x="3" y="69"/>
                    <a:pt x="2" y="69"/>
                  </a:cubicBezTo>
                  <a:cubicBezTo>
                    <a:pt x="0" y="69"/>
                    <a:pt x="0" y="66"/>
                    <a:pt x="0" y="63"/>
                  </a:cubicBezTo>
                  <a:cubicBezTo>
                    <a:pt x="1" y="62"/>
                    <a:pt x="2" y="60"/>
                    <a:pt x="3" y="61"/>
                  </a:cubicBezTo>
                  <a:cubicBezTo>
                    <a:pt x="5" y="62"/>
                    <a:pt x="6" y="59"/>
                    <a:pt x="8" y="61"/>
                  </a:cubicBezTo>
                  <a:cubicBezTo>
                    <a:pt x="10" y="59"/>
                    <a:pt x="8" y="54"/>
                    <a:pt x="6" y="52"/>
                  </a:cubicBezTo>
                  <a:cubicBezTo>
                    <a:pt x="2" y="50"/>
                    <a:pt x="1" y="46"/>
                    <a:pt x="2" y="43"/>
                  </a:cubicBezTo>
                  <a:cubicBezTo>
                    <a:pt x="3" y="36"/>
                    <a:pt x="9" y="36"/>
                    <a:pt x="6" y="31"/>
                  </a:cubicBezTo>
                  <a:cubicBezTo>
                    <a:pt x="3" y="25"/>
                    <a:pt x="5" y="24"/>
                    <a:pt x="6" y="19"/>
                  </a:cubicBezTo>
                  <a:cubicBezTo>
                    <a:pt x="9" y="9"/>
                    <a:pt x="6" y="5"/>
                    <a:pt x="7" y="3"/>
                  </a:cubicBezTo>
                  <a:cubicBezTo>
                    <a:pt x="7" y="0"/>
                    <a:pt x="8" y="0"/>
                    <a:pt x="8" y="1"/>
                  </a:cubicBezTo>
                  <a:cubicBezTo>
                    <a:pt x="8" y="4"/>
                    <a:pt x="9" y="6"/>
                    <a:pt x="11" y="8"/>
                  </a:cubicBezTo>
                  <a:cubicBezTo>
                    <a:pt x="13" y="9"/>
                    <a:pt x="13" y="12"/>
                    <a:pt x="13" y="14"/>
                  </a:cubicBezTo>
                  <a:cubicBezTo>
                    <a:pt x="12" y="17"/>
                    <a:pt x="13" y="19"/>
                    <a:pt x="14" y="20"/>
                  </a:cubicBezTo>
                  <a:cubicBezTo>
                    <a:pt x="16" y="24"/>
                    <a:pt x="9" y="25"/>
                    <a:pt x="12" y="28"/>
                  </a:cubicBezTo>
                  <a:cubicBezTo>
                    <a:pt x="14" y="30"/>
                    <a:pt x="14" y="32"/>
                    <a:pt x="15" y="33"/>
                  </a:cubicBezTo>
                  <a:cubicBezTo>
                    <a:pt x="17" y="34"/>
                    <a:pt x="13" y="36"/>
                    <a:pt x="20" y="38"/>
                  </a:cubicBezTo>
                  <a:cubicBezTo>
                    <a:pt x="23" y="40"/>
                    <a:pt x="19" y="46"/>
                    <a:pt x="22" y="47"/>
                  </a:cubicBezTo>
                  <a:cubicBezTo>
                    <a:pt x="25" y="48"/>
                    <a:pt x="22" y="52"/>
                    <a:pt x="26" y="51"/>
                  </a:cubicBezTo>
                  <a:cubicBezTo>
                    <a:pt x="29" y="50"/>
                    <a:pt x="30" y="53"/>
                    <a:pt x="29" y="54"/>
                  </a:cubicBezTo>
                  <a:cubicBezTo>
                    <a:pt x="28" y="56"/>
                    <a:pt x="26" y="56"/>
                    <a:pt x="28" y="58"/>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87" name="Freeform 650"/>
            <p:cNvSpPr>
              <a:spLocks/>
            </p:cNvSpPr>
            <p:nvPr/>
          </p:nvSpPr>
          <p:spPr bwMode="auto">
            <a:xfrm>
              <a:off x="2702396" y="3777798"/>
              <a:ext cx="68263" cy="115888"/>
            </a:xfrm>
            <a:custGeom>
              <a:avLst/>
              <a:gdLst>
                <a:gd name="T0" fmla="*/ 56886 w 18"/>
                <a:gd name="T1" fmla="*/ 11215 h 31"/>
                <a:gd name="T2" fmla="*/ 22754 w 18"/>
                <a:gd name="T3" fmla="*/ 67290 h 31"/>
                <a:gd name="T4" fmla="*/ 30339 w 18"/>
                <a:gd name="T5" fmla="*/ 104673 h 31"/>
                <a:gd name="T6" fmla="*/ 56886 w 18"/>
                <a:gd name="T7" fmla="*/ 11215 h 31"/>
                <a:gd name="T8" fmla="*/ 0 60000 65536"/>
                <a:gd name="T9" fmla="*/ 0 60000 65536"/>
                <a:gd name="T10" fmla="*/ 0 60000 65536"/>
                <a:gd name="T11" fmla="*/ 0 60000 65536"/>
                <a:gd name="T12" fmla="*/ 0 w 18"/>
                <a:gd name="T13" fmla="*/ 0 h 31"/>
                <a:gd name="T14" fmla="*/ 18 w 18"/>
                <a:gd name="T15" fmla="*/ 31 h 31"/>
              </a:gdLst>
              <a:ahLst/>
              <a:cxnLst>
                <a:cxn ang="T8">
                  <a:pos x="T0" y="T1"/>
                </a:cxn>
                <a:cxn ang="T9">
                  <a:pos x="T2" y="T3"/>
                </a:cxn>
                <a:cxn ang="T10">
                  <a:pos x="T4" y="T5"/>
                </a:cxn>
                <a:cxn ang="T11">
                  <a:pos x="T6" y="T7"/>
                </a:cxn>
              </a:cxnLst>
              <a:rect l="T12" t="T13" r="T14" b="T15"/>
              <a:pathLst>
                <a:path w="18" h="31">
                  <a:moveTo>
                    <a:pt x="15" y="3"/>
                  </a:moveTo>
                  <a:cubicBezTo>
                    <a:pt x="12" y="0"/>
                    <a:pt x="11" y="8"/>
                    <a:pt x="6" y="18"/>
                  </a:cubicBezTo>
                  <a:cubicBezTo>
                    <a:pt x="0" y="31"/>
                    <a:pt x="7" y="31"/>
                    <a:pt x="8" y="28"/>
                  </a:cubicBezTo>
                  <a:cubicBezTo>
                    <a:pt x="15" y="17"/>
                    <a:pt x="18" y="5"/>
                    <a:pt x="15" y="3"/>
                  </a:cubicBezTo>
                  <a:close/>
                </a:path>
              </a:pathLst>
            </a:custGeom>
            <a:solidFill>
              <a:srgbClr val="EDC5C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88" name="Freeform 651"/>
            <p:cNvSpPr>
              <a:spLocks/>
            </p:cNvSpPr>
            <p:nvPr/>
          </p:nvSpPr>
          <p:spPr bwMode="auto">
            <a:xfrm>
              <a:off x="2789708" y="3747635"/>
              <a:ext cx="22225" cy="93663"/>
            </a:xfrm>
            <a:custGeom>
              <a:avLst/>
              <a:gdLst>
                <a:gd name="T0" fmla="*/ 14817 w 6"/>
                <a:gd name="T1" fmla="*/ 3747 h 25"/>
                <a:gd name="T2" fmla="*/ 18521 w 6"/>
                <a:gd name="T3" fmla="*/ 59944 h 25"/>
                <a:gd name="T4" fmla="*/ 0 w 6"/>
                <a:gd name="T5" fmla="*/ 74930 h 25"/>
                <a:gd name="T6" fmla="*/ 14817 w 6"/>
                <a:gd name="T7" fmla="*/ 3747 h 25"/>
                <a:gd name="T8" fmla="*/ 0 60000 65536"/>
                <a:gd name="T9" fmla="*/ 0 60000 65536"/>
                <a:gd name="T10" fmla="*/ 0 60000 65536"/>
                <a:gd name="T11" fmla="*/ 0 60000 65536"/>
                <a:gd name="T12" fmla="*/ 0 w 6"/>
                <a:gd name="T13" fmla="*/ 0 h 25"/>
                <a:gd name="T14" fmla="*/ 6 w 6"/>
                <a:gd name="T15" fmla="*/ 25 h 25"/>
              </a:gdLst>
              <a:ahLst/>
              <a:cxnLst>
                <a:cxn ang="T8">
                  <a:pos x="T0" y="T1"/>
                </a:cxn>
                <a:cxn ang="T9">
                  <a:pos x="T2" y="T3"/>
                </a:cxn>
                <a:cxn ang="T10">
                  <a:pos x="T4" y="T5"/>
                </a:cxn>
                <a:cxn ang="T11">
                  <a:pos x="T6" y="T7"/>
                </a:cxn>
              </a:cxnLst>
              <a:rect l="T12" t="T13" r="T14" b="T15"/>
              <a:pathLst>
                <a:path w="6" h="25">
                  <a:moveTo>
                    <a:pt x="4" y="1"/>
                  </a:moveTo>
                  <a:cubicBezTo>
                    <a:pt x="6" y="0"/>
                    <a:pt x="5" y="8"/>
                    <a:pt x="5" y="16"/>
                  </a:cubicBezTo>
                  <a:cubicBezTo>
                    <a:pt x="4" y="25"/>
                    <a:pt x="0" y="23"/>
                    <a:pt x="0" y="20"/>
                  </a:cubicBezTo>
                  <a:cubicBezTo>
                    <a:pt x="1" y="10"/>
                    <a:pt x="2" y="2"/>
                    <a:pt x="4" y="1"/>
                  </a:cubicBezTo>
                  <a:close/>
                </a:path>
              </a:pathLst>
            </a:custGeom>
            <a:solidFill>
              <a:srgbClr val="EDC5C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89" name="Freeform 652"/>
            <p:cNvSpPr>
              <a:spLocks/>
            </p:cNvSpPr>
            <p:nvPr/>
          </p:nvSpPr>
          <p:spPr bwMode="auto">
            <a:xfrm>
              <a:off x="3051646" y="3588885"/>
              <a:ext cx="82550" cy="34925"/>
            </a:xfrm>
            <a:custGeom>
              <a:avLst/>
              <a:gdLst>
                <a:gd name="T0" fmla="*/ 3752 w 22"/>
                <a:gd name="T1" fmla="*/ 23283 h 9"/>
                <a:gd name="T2" fmla="*/ 48780 w 22"/>
                <a:gd name="T3" fmla="*/ 7761 h 9"/>
                <a:gd name="T4" fmla="*/ 71293 w 22"/>
                <a:gd name="T5" fmla="*/ 19403 h 9"/>
                <a:gd name="T6" fmla="*/ 3752 w 22"/>
                <a:gd name="T7" fmla="*/ 23283 h 9"/>
                <a:gd name="T8" fmla="*/ 0 60000 65536"/>
                <a:gd name="T9" fmla="*/ 0 60000 65536"/>
                <a:gd name="T10" fmla="*/ 0 60000 65536"/>
                <a:gd name="T11" fmla="*/ 0 60000 65536"/>
                <a:gd name="T12" fmla="*/ 0 w 22"/>
                <a:gd name="T13" fmla="*/ 0 h 9"/>
                <a:gd name="T14" fmla="*/ 22 w 22"/>
                <a:gd name="T15" fmla="*/ 9 h 9"/>
              </a:gdLst>
              <a:ahLst/>
              <a:cxnLst>
                <a:cxn ang="T8">
                  <a:pos x="T0" y="T1"/>
                </a:cxn>
                <a:cxn ang="T9">
                  <a:pos x="T2" y="T3"/>
                </a:cxn>
                <a:cxn ang="T10">
                  <a:pos x="T4" y="T5"/>
                </a:cxn>
                <a:cxn ang="T11">
                  <a:pos x="T6" y="T7"/>
                </a:cxn>
              </a:cxnLst>
              <a:rect l="T12" t="T13" r="T14" b="T15"/>
              <a:pathLst>
                <a:path w="22" h="9">
                  <a:moveTo>
                    <a:pt x="1" y="6"/>
                  </a:moveTo>
                  <a:cubicBezTo>
                    <a:pt x="0" y="4"/>
                    <a:pt x="5" y="5"/>
                    <a:pt x="13" y="2"/>
                  </a:cubicBezTo>
                  <a:cubicBezTo>
                    <a:pt x="22" y="0"/>
                    <a:pt x="21" y="4"/>
                    <a:pt x="19" y="5"/>
                  </a:cubicBezTo>
                  <a:cubicBezTo>
                    <a:pt x="11" y="8"/>
                    <a:pt x="3" y="9"/>
                    <a:pt x="1" y="6"/>
                  </a:cubicBezTo>
                  <a:close/>
                </a:path>
              </a:pathLst>
            </a:custGeom>
            <a:solidFill>
              <a:srgbClr val="EDC5C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90" name="Freeform 653"/>
            <p:cNvSpPr>
              <a:spLocks/>
            </p:cNvSpPr>
            <p:nvPr/>
          </p:nvSpPr>
          <p:spPr bwMode="auto">
            <a:xfrm>
              <a:off x="2894483" y="3555547"/>
              <a:ext cx="209550" cy="269875"/>
            </a:xfrm>
            <a:custGeom>
              <a:avLst/>
              <a:gdLst>
                <a:gd name="T0" fmla="*/ 104775 w 56"/>
                <a:gd name="T1" fmla="*/ 63720 h 72"/>
                <a:gd name="T2" fmla="*/ 145937 w 56"/>
                <a:gd name="T3" fmla="*/ 86210 h 72"/>
                <a:gd name="T4" fmla="*/ 190840 w 56"/>
                <a:gd name="T5" fmla="*/ 108700 h 72"/>
                <a:gd name="T6" fmla="*/ 175872 w 56"/>
                <a:gd name="T7" fmla="*/ 123693 h 72"/>
                <a:gd name="T8" fmla="*/ 86065 w 56"/>
                <a:gd name="T9" fmla="*/ 97455 h 72"/>
                <a:gd name="T10" fmla="*/ 104775 w 56"/>
                <a:gd name="T11" fmla="*/ 123693 h 72"/>
                <a:gd name="T12" fmla="*/ 134711 w 56"/>
                <a:gd name="T13" fmla="*/ 142434 h 72"/>
                <a:gd name="T14" fmla="*/ 138453 w 56"/>
                <a:gd name="T15" fmla="*/ 176168 h 72"/>
                <a:gd name="T16" fmla="*/ 89807 w 56"/>
                <a:gd name="T17" fmla="*/ 176168 h 72"/>
                <a:gd name="T18" fmla="*/ 82323 w 56"/>
                <a:gd name="T19" fmla="*/ 206154 h 72"/>
                <a:gd name="T20" fmla="*/ 86065 w 56"/>
                <a:gd name="T21" fmla="*/ 243637 h 72"/>
                <a:gd name="T22" fmla="*/ 67355 w 56"/>
                <a:gd name="T23" fmla="*/ 239889 h 72"/>
                <a:gd name="T24" fmla="*/ 33678 w 56"/>
                <a:gd name="T25" fmla="*/ 198658 h 72"/>
                <a:gd name="T26" fmla="*/ 26194 w 56"/>
                <a:gd name="T27" fmla="*/ 176168 h 72"/>
                <a:gd name="T28" fmla="*/ 18710 w 56"/>
                <a:gd name="T29" fmla="*/ 146182 h 72"/>
                <a:gd name="T30" fmla="*/ 14968 w 56"/>
                <a:gd name="T31" fmla="*/ 127441 h 72"/>
                <a:gd name="T32" fmla="*/ 7484 w 56"/>
                <a:gd name="T33" fmla="*/ 101203 h 72"/>
                <a:gd name="T34" fmla="*/ 41162 w 56"/>
                <a:gd name="T35" fmla="*/ 67469 h 72"/>
                <a:gd name="T36" fmla="*/ 78581 w 56"/>
                <a:gd name="T37" fmla="*/ 18741 h 72"/>
                <a:gd name="T38" fmla="*/ 157163 w 56"/>
                <a:gd name="T39" fmla="*/ 22490 h 72"/>
                <a:gd name="T40" fmla="*/ 175872 w 56"/>
                <a:gd name="T41" fmla="*/ 26238 h 72"/>
                <a:gd name="T42" fmla="*/ 168388 w 56"/>
                <a:gd name="T43" fmla="*/ 44979 h 72"/>
                <a:gd name="T44" fmla="*/ 104775 w 56"/>
                <a:gd name="T45" fmla="*/ 63720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
                <a:gd name="T70" fmla="*/ 0 h 72"/>
                <a:gd name="T71" fmla="*/ 56 w 56"/>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 h="72">
                  <a:moveTo>
                    <a:pt x="28" y="17"/>
                  </a:moveTo>
                  <a:cubicBezTo>
                    <a:pt x="27" y="17"/>
                    <a:pt x="33" y="23"/>
                    <a:pt x="39" y="23"/>
                  </a:cubicBezTo>
                  <a:cubicBezTo>
                    <a:pt x="56" y="23"/>
                    <a:pt x="55" y="28"/>
                    <a:pt x="51" y="29"/>
                  </a:cubicBezTo>
                  <a:cubicBezTo>
                    <a:pt x="48" y="30"/>
                    <a:pt x="52" y="35"/>
                    <a:pt x="47" y="33"/>
                  </a:cubicBezTo>
                  <a:cubicBezTo>
                    <a:pt x="39" y="30"/>
                    <a:pt x="28" y="25"/>
                    <a:pt x="23" y="26"/>
                  </a:cubicBezTo>
                  <a:cubicBezTo>
                    <a:pt x="19" y="28"/>
                    <a:pt x="26" y="29"/>
                    <a:pt x="28" y="33"/>
                  </a:cubicBezTo>
                  <a:cubicBezTo>
                    <a:pt x="30" y="38"/>
                    <a:pt x="31" y="34"/>
                    <a:pt x="36" y="38"/>
                  </a:cubicBezTo>
                  <a:cubicBezTo>
                    <a:pt x="40" y="40"/>
                    <a:pt x="35" y="42"/>
                    <a:pt x="37" y="47"/>
                  </a:cubicBezTo>
                  <a:cubicBezTo>
                    <a:pt x="41" y="54"/>
                    <a:pt x="30" y="56"/>
                    <a:pt x="24" y="47"/>
                  </a:cubicBezTo>
                  <a:cubicBezTo>
                    <a:pt x="23" y="45"/>
                    <a:pt x="18" y="42"/>
                    <a:pt x="22" y="55"/>
                  </a:cubicBezTo>
                  <a:cubicBezTo>
                    <a:pt x="22" y="56"/>
                    <a:pt x="23" y="61"/>
                    <a:pt x="23" y="65"/>
                  </a:cubicBezTo>
                  <a:cubicBezTo>
                    <a:pt x="23" y="68"/>
                    <a:pt x="19" y="72"/>
                    <a:pt x="18" y="64"/>
                  </a:cubicBezTo>
                  <a:cubicBezTo>
                    <a:pt x="17" y="56"/>
                    <a:pt x="8" y="63"/>
                    <a:pt x="9" y="53"/>
                  </a:cubicBezTo>
                  <a:cubicBezTo>
                    <a:pt x="10" y="49"/>
                    <a:pt x="5" y="51"/>
                    <a:pt x="7" y="47"/>
                  </a:cubicBezTo>
                  <a:cubicBezTo>
                    <a:pt x="5" y="44"/>
                    <a:pt x="0" y="45"/>
                    <a:pt x="5" y="39"/>
                  </a:cubicBezTo>
                  <a:cubicBezTo>
                    <a:pt x="5" y="39"/>
                    <a:pt x="3" y="39"/>
                    <a:pt x="4" y="34"/>
                  </a:cubicBezTo>
                  <a:cubicBezTo>
                    <a:pt x="0" y="32"/>
                    <a:pt x="1" y="28"/>
                    <a:pt x="2" y="27"/>
                  </a:cubicBezTo>
                  <a:cubicBezTo>
                    <a:pt x="6" y="23"/>
                    <a:pt x="10" y="28"/>
                    <a:pt x="11" y="18"/>
                  </a:cubicBezTo>
                  <a:cubicBezTo>
                    <a:pt x="12" y="16"/>
                    <a:pt x="18" y="0"/>
                    <a:pt x="21" y="5"/>
                  </a:cubicBezTo>
                  <a:cubicBezTo>
                    <a:pt x="23" y="7"/>
                    <a:pt x="35" y="12"/>
                    <a:pt x="42" y="6"/>
                  </a:cubicBezTo>
                  <a:cubicBezTo>
                    <a:pt x="43" y="5"/>
                    <a:pt x="44" y="8"/>
                    <a:pt x="47" y="7"/>
                  </a:cubicBezTo>
                  <a:cubicBezTo>
                    <a:pt x="53" y="5"/>
                    <a:pt x="51" y="11"/>
                    <a:pt x="45" y="12"/>
                  </a:cubicBezTo>
                  <a:cubicBezTo>
                    <a:pt x="40" y="12"/>
                    <a:pt x="42" y="18"/>
                    <a:pt x="28" y="17"/>
                  </a:cubicBezTo>
                  <a:close/>
                </a:path>
              </a:pathLst>
            </a:custGeom>
            <a:solidFill>
              <a:srgbClr val="EDC2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91" name="Freeform 654"/>
            <p:cNvSpPr>
              <a:spLocks/>
            </p:cNvSpPr>
            <p:nvPr/>
          </p:nvSpPr>
          <p:spPr bwMode="auto">
            <a:xfrm>
              <a:off x="2946871" y="3319010"/>
              <a:ext cx="115888" cy="123825"/>
            </a:xfrm>
            <a:custGeom>
              <a:avLst/>
              <a:gdLst>
                <a:gd name="T0" fmla="*/ 14953 w 31"/>
                <a:gd name="T1" fmla="*/ 30018 h 33"/>
                <a:gd name="T2" fmla="*/ 33645 w 31"/>
                <a:gd name="T3" fmla="*/ 7505 h 33"/>
                <a:gd name="T4" fmla="*/ 52337 w 31"/>
                <a:gd name="T5" fmla="*/ 26266 h 33"/>
                <a:gd name="T6" fmla="*/ 89720 w 31"/>
                <a:gd name="T7" fmla="*/ 45027 h 33"/>
                <a:gd name="T8" fmla="*/ 100935 w 31"/>
                <a:gd name="T9" fmla="*/ 71293 h 33"/>
                <a:gd name="T10" fmla="*/ 78505 w 31"/>
                <a:gd name="T11" fmla="*/ 105064 h 33"/>
                <a:gd name="T12" fmla="*/ 41122 w 31"/>
                <a:gd name="T13" fmla="*/ 101311 h 33"/>
                <a:gd name="T14" fmla="*/ 18692 w 31"/>
                <a:gd name="T15" fmla="*/ 86302 h 33"/>
                <a:gd name="T16" fmla="*/ 11215 w 31"/>
                <a:gd name="T17" fmla="*/ 63789 h 33"/>
                <a:gd name="T18" fmla="*/ 14953 w 31"/>
                <a:gd name="T19" fmla="*/ 30018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33"/>
                <a:gd name="T32" fmla="*/ 31 w 31"/>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33">
                  <a:moveTo>
                    <a:pt x="4" y="8"/>
                  </a:moveTo>
                  <a:cubicBezTo>
                    <a:pt x="6" y="9"/>
                    <a:pt x="7" y="5"/>
                    <a:pt x="9" y="2"/>
                  </a:cubicBezTo>
                  <a:cubicBezTo>
                    <a:pt x="10" y="0"/>
                    <a:pt x="13" y="1"/>
                    <a:pt x="14" y="7"/>
                  </a:cubicBezTo>
                  <a:cubicBezTo>
                    <a:pt x="14" y="15"/>
                    <a:pt x="22" y="4"/>
                    <a:pt x="24" y="12"/>
                  </a:cubicBezTo>
                  <a:cubicBezTo>
                    <a:pt x="24" y="12"/>
                    <a:pt x="31" y="16"/>
                    <a:pt x="27" y="19"/>
                  </a:cubicBezTo>
                  <a:cubicBezTo>
                    <a:pt x="20" y="24"/>
                    <a:pt x="25" y="24"/>
                    <a:pt x="21" y="28"/>
                  </a:cubicBezTo>
                  <a:cubicBezTo>
                    <a:pt x="18" y="29"/>
                    <a:pt x="18" y="25"/>
                    <a:pt x="11" y="27"/>
                  </a:cubicBezTo>
                  <a:cubicBezTo>
                    <a:pt x="6" y="33"/>
                    <a:pt x="4" y="28"/>
                    <a:pt x="5" y="23"/>
                  </a:cubicBezTo>
                  <a:cubicBezTo>
                    <a:pt x="6" y="21"/>
                    <a:pt x="5" y="19"/>
                    <a:pt x="3" y="17"/>
                  </a:cubicBezTo>
                  <a:cubicBezTo>
                    <a:pt x="0" y="15"/>
                    <a:pt x="0" y="5"/>
                    <a:pt x="4" y="8"/>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92" name="Freeform 655"/>
            <p:cNvSpPr>
              <a:spLocks/>
            </p:cNvSpPr>
            <p:nvPr/>
          </p:nvSpPr>
          <p:spPr bwMode="auto">
            <a:xfrm>
              <a:off x="2673821" y="3607935"/>
              <a:ext cx="146050" cy="157163"/>
            </a:xfrm>
            <a:custGeom>
              <a:avLst/>
              <a:gdLst>
                <a:gd name="T0" fmla="*/ 146050 w 39"/>
                <a:gd name="T1" fmla="*/ 93549 h 42"/>
                <a:gd name="T2" fmla="*/ 134815 w 39"/>
                <a:gd name="T3" fmla="*/ 123485 h 42"/>
                <a:gd name="T4" fmla="*/ 116091 w 39"/>
                <a:gd name="T5" fmla="*/ 127227 h 42"/>
                <a:gd name="T6" fmla="*/ 104856 w 39"/>
                <a:gd name="T7" fmla="*/ 134711 h 42"/>
                <a:gd name="T8" fmla="*/ 78642 w 39"/>
                <a:gd name="T9" fmla="*/ 153421 h 42"/>
                <a:gd name="T10" fmla="*/ 67408 w 39"/>
                <a:gd name="T11" fmla="*/ 112259 h 42"/>
                <a:gd name="T12" fmla="*/ 37449 w 39"/>
                <a:gd name="T13" fmla="*/ 127227 h 42"/>
                <a:gd name="T14" fmla="*/ 22469 w 39"/>
                <a:gd name="T15" fmla="*/ 97291 h 42"/>
                <a:gd name="T16" fmla="*/ 18724 w 39"/>
                <a:gd name="T17" fmla="*/ 78582 h 42"/>
                <a:gd name="T18" fmla="*/ 33704 w 39"/>
                <a:gd name="T19" fmla="*/ 74840 h 42"/>
                <a:gd name="T20" fmla="*/ 33704 w 39"/>
                <a:gd name="T21" fmla="*/ 44904 h 42"/>
                <a:gd name="T22" fmla="*/ 29959 w 39"/>
                <a:gd name="T23" fmla="*/ 22452 h 42"/>
                <a:gd name="T24" fmla="*/ 59918 w 39"/>
                <a:gd name="T25" fmla="*/ 11226 h 42"/>
                <a:gd name="T26" fmla="*/ 146050 w 39"/>
                <a:gd name="T27" fmla="*/ 93549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
                <a:gd name="T43" fmla="*/ 0 h 42"/>
                <a:gd name="T44" fmla="*/ 39 w 39"/>
                <a:gd name="T45" fmla="*/ 42 h 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 h="42">
                  <a:moveTo>
                    <a:pt x="39" y="25"/>
                  </a:moveTo>
                  <a:cubicBezTo>
                    <a:pt x="39" y="29"/>
                    <a:pt x="39" y="32"/>
                    <a:pt x="36" y="33"/>
                  </a:cubicBezTo>
                  <a:cubicBezTo>
                    <a:pt x="33" y="34"/>
                    <a:pt x="34" y="28"/>
                    <a:pt x="31" y="34"/>
                  </a:cubicBezTo>
                  <a:cubicBezTo>
                    <a:pt x="29" y="36"/>
                    <a:pt x="27" y="32"/>
                    <a:pt x="28" y="36"/>
                  </a:cubicBezTo>
                  <a:cubicBezTo>
                    <a:pt x="28" y="39"/>
                    <a:pt x="24" y="42"/>
                    <a:pt x="21" y="41"/>
                  </a:cubicBezTo>
                  <a:cubicBezTo>
                    <a:pt x="14" y="39"/>
                    <a:pt x="22" y="29"/>
                    <a:pt x="18" y="30"/>
                  </a:cubicBezTo>
                  <a:cubicBezTo>
                    <a:pt x="16" y="30"/>
                    <a:pt x="15" y="37"/>
                    <a:pt x="10" y="34"/>
                  </a:cubicBezTo>
                  <a:cubicBezTo>
                    <a:pt x="4" y="30"/>
                    <a:pt x="11" y="27"/>
                    <a:pt x="6" y="26"/>
                  </a:cubicBezTo>
                  <a:cubicBezTo>
                    <a:pt x="0" y="25"/>
                    <a:pt x="3" y="21"/>
                    <a:pt x="5" y="21"/>
                  </a:cubicBezTo>
                  <a:cubicBezTo>
                    <a:pt x="7" y="21"/>
                    <a:pt x="5" y="17"/>
                    <a:pt x="9" y="20"/>
                  </a:cubicBezTo>
                  <a:cubicBezTo>
                    <a:pt x="8" y="16"/>
                    <a:pt x="12" y="17"/>
                    <a:pt x="9" y="12"/>
                  </a:cubicBezTo>
                  <a:cubicBezTo>
                    <a:pt x="6" y="9"/>
                    <a:pt x="11" y="8"/>
                    <a:pt x="8" y="6"/>
                  </a:cubicBezTo>
                  <a:cubicBezTo>
                    <a:pt x="6" y="4"/>
                    <a:pt x="12" y="5"/>
                    <a:pt x="16" y="3"/>
                  </a:cubicBezTo>
                  <a:cubicBezTo>
                    <a:pt x="22" y="0"/>
                    <a:pt x="39" y="21"/>
                    <a:pt x="39" y="25"/>
                  </a:cubicBezTo>
                  <a:close/>
                </a:path>
              </a:pathLst>
            </a:custGeom>
            <a:solidFill>
              <a:srgbClr val="EDC2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93" name="Freeform 656"/>
            <p:cNvSpPr>
              <a:spLocks/>
            </p:cNvSpPr>
            <p:nvPr/>
          </p:nvSpPr>
          <p:spPr bwMode="auto">
            <a:xfrm>
              <a:off x="3026246" y="3519035"/>
              <a:ext cx="36513" cy="14288"/>
            </a:xfrm>
            <a:custGeom>
              <a:avLst/>
              <a:gdLst>
                <a:gd name="T0" fmla="*/ 0 w 10"/>
                <a:gd name="T1" fmla="*/ 3572 h 4"/>
                <a:gd name="T2" fmla="*/ 21908 w 10"/>
                <a:gd name="T3" fmla="*/ 3572 h 4"/>
                <a:gd name="T4" fmla="*/ 29210 w 10"/>
                <a:gd name="T5" fmla="*/ 10716 h 4"/>
                <a:gd name="T6" fmla="*/ 0 w 10"/>
                <a:gd name="T7" fmla="*/ 3572 h 4"/>
                <a:gd name="T8" fmla="*/ 0 60000 65536"/>
                <a:gd name="T9" fmla="*/ 0 60000 65536"/>
                <a:gd name="T10" fmla="*/ 0 60000 65536"/>
                <a:gd name="T11" fmla="*/ 0 60000 65536"/>
                <a:gd name="T12" fmla="*/ 0 w 10"/>
                <a:gd name="T13" fmla="*/ 0 h 4"/>
                <a:gd name="T14" fmla="*/ 10 w 10"/>
                <a:gd name="T15" fmla="*/ 4 h 4"/>
              </a:gdLst>
              <a:ahLst/>
              <a:cxnLst>
                <a:cxn ang="T8">
                  <a:pos x="T0" y="T1"/>
                </a:cxn>
                <a:cxn ang="T9">
                  <a:pos x="T2" y="T3"/>
                </a:cxn>
                <a:cxn ang="T10">
                  <a:pos x="T4" y="T5"/>
                </a:cxn>
                <a:cxn ang="T11">
                  <a:pos x="T6" y="T7"/>
                </a:cxn>
              </a:cxnLst>
              <a:rect l="T12" t="T13" r="T14" b="T15"/>
              <a:pathLst>
                <a:path w="10" h="4">
                  <a:moveTo>
                    <a:pt x="0" y="1"/>
                  </a:moveTo>
                  <a:cubicBezTo>
                    <a:pt x="0" y="0"/>
                    <a:pt x="2" y="1"/>
                    <a:pt x="6" y="1"/>
                  </a:cubicBezTo>
                  <a:cubicBezTo>
                    <a:pt x="10" y="1"/>
                    <a:pt x="9" y="3"/>
                    <a:pt x="8" y="3"/>
                  </a:cubicBezTo>
                  <a:cubicBezTo>
                    <a:pt x="4" y="4"/>
                    <a:pt x="1" y="2"/>
                    <a:pt x="0" y="1"/>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94" name="Freeform 657"/>
            <p:cNvSpPr>
              <a:spLocks/>
            </p:cNvSpPr>
            <p:nvPr/>
          </p:nvSpPr>
          <p:spPr bwMode="auto">
            <a:xfrm>
              <a:off x="3013546" y="3484110"/>
              <a:ext cx="38100" cy="15875"/>
            </a:xfrm>
            <a:custGeom>
              <a:avLst/>
              <a:gdLst>
                <a:gd name="T0" fmla="*/ 0 w 10"/>
                <a:gd name="T1" fmla="*/ 7938 h 4"/>
                <a:gd name="T2" fmla="*/ 22860 w 10"/>
                <a:gd name="T3" fmla="*/ 0 h 4"/>
                <a:gd name="T4" fmla="*/ 30480 w 10"/>
                <a:gd name="T5" fmla="*/ 7938 h 4"/>
                <a:gd name="T6" fmla="*/ 0 w 10"/>
                <a:gd name="T7" fmla="*/ 7938 h 4"/>
                <a:gd name="T8" fmla="*/ 0 60000 65536"/>
                <a:gd name="T9" fmla="*/ 0 60000 65536"/>
                <a:gd name="T10" fmla="*/ 0 60000 65536"/>
                <a:gd name="T11" fmla="*/ 0 60000 65536"/>
                <a:gd name="T12" fmla="*/ 0 w 10"/>
                <a:gd name="T13" fmla="*/ 0 h 4"/>
                <a:gd name="T14" fmla="*/ 10 w 10"/>
                <a:gd name="T15" fmla="*/ 4 h 4"/>
              </a:gdLst>
              <a:ahLst/>
              <a:cxnLst>
                <a:cxn ang="T8">
                  <a:pos x="T0" y="T1"/>
                </a:cxn>
                <a:cxn ang="T9">
                  <a:pos x="T2" y="T3"/>
                </a:cxn>
                <a:cxn ang="T10">
                  <a:pos x="T4" y="T5"/>
                </a:cxn>
                <a:cxn ang="T11">
                  <a:pos x="T6" y="T7"/>
                </a:cxn>
              </a:cxnLst>
              <a:rect l="T12" t="T13" r="T14" b="T15"/>
              <a:pathLst>
                <a:path w="10" h="4">
                  <a:moveTo>
                    <a:pt x="0" y="2"/>
                  </a:moveTo>
                  <a:cubicBezTo>
                    <a:pt x="0" y="1"/>
                    <a:pt x="2" y="1"/>
                    <a:pt x="6" y="0"/>
                  </a:cubicBezTo>
                  <a:cubicBezTo>
                    <a:pt x="10" y="0"/>
                    <a:pt x="9" y="2"/>
                    <a:pt x="8" y="2"/>
                  </a:cubicBezTo>
                  <a:cubicBezTo>
                    <a:pt x="4" y="4"/>
                    <a:pt x="1" y="3"/>
                    <a:pt x="0" y="2"/>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95" name="Freeform 658"/>
            <p:cNvSpPr>
              <a:spLocks/>
            </p:cNvSpPr>
            <p:nvPr/>
          </p:nvSpPr>
          <p:spPr bwMode="auto">
            <a:xfrm>
              <a:off x="2669058" y="3360285"/>
              <a:ext cx="341313" cy="387350"/>
            </a:xfrm>
            <a:custGeom>
              <a:avLst/>
              <a:gdLst>
                <a:gd name="T0" fmla="*/ 168781 w 91"/>
                <a:gd name="T1" fmla="*/ 15043 h 103"/>
                <a:gd name="T2" fmla="*/ 198787 w 91"/>
                <a:gd name="T3" fmla="*/ 26325 h 103"/>
                <a:gd name="T4" fmla="*/ 217540 w 91"/>
                <a:gd name="T5" fmla="*/ 41367 h 103"/>
                <a:gd name="T6" fmla="*/ 236294 w 91"/>
                <a:gd name="T7" fmla="*/ 26325 h 103"/>
                <a:gd name="T8" fmla="*/ 262548 w 91"/>
                <a:gd name="T9" fmla="*/ 56410 h 103"/>
                <a:gd name="T10" fmla="*/ 262548 w 91"/>
                <a:gd name="T11" fmla="*/ 71453 h 103"/>
                <a:gd name="T12" fmla="*/ 277551 w 91"/>
                <a:gd name="T13" fmla="*/ 86496 h 103"/>
                <a:gd name="T14" fmla="*/ 285053 w 91"/>
                <a:gd name="T15" fmla="*/ 109060 h 103"/>
                <a:gd name="T16" fmla="*/ 285053 w 91"/>
                <a:gd name="T17" fmla="*/ 135384 h 103"/>
                <a:gd name="T18" fmla="*/ 300055 w 91"/>
                <a:gd name="T19" fmla="*/ 135384 h 103"/>
                <a:gd name="T20" fmla="*/ 315058 w 91"/>
                <a:gd name="T21" fmla="*/ 154188 h 103"/>
                <a:gd name="T22" fmla="*/ 303806 w 91"/>
                <a:gd name="T23" fmla="*/ 195555 h 103"/>
                <a:gd name="T24" fmla="*/ 318809 w 91"/>
                <a:gd name="T25" fmla="*/ 221880 h 103"/>
                <a:gd name="T26" fmla="*/ 326310 w 91"/>
                <a:gd name="T27" fmla="*/ 244444 h 103"/>
                <a:gd name="T28" fmla="*/ 311307 w 91"/>
                <a:gd name="T29" fmla="*/ 255726 h 103"/>
                <a:gd name="T30" fmla="*/ 296305 w 91"/>
                <a:gd name="T31" fmla="*/ 259487 h 103"/>
                <a:gd name="T32" fmla="*/ 292554 w 91"/>
                <a:gd name="T33" fmla="*/ 297094 h 103"/>
                <a:gd name="T34" fmla="*/ 266299 w 91"/>
                <a:gd name="T35" fmla="*/ 315897 h 103"/>
                <a:gd name="T36" fmla="*/ 232543 w 91"/>
                <a:gd name="T37" fmla="*/ 297094 h 103"/>
                <a:gd name="T38" fmla="*/ 202537 w 91"/>
                <a:gd name="T39" fmla="*/ 270769 h 103"/>
                <a:gd name="T40" fmla="*/ 195036 w 91"/>
                <a:gd name="T41" fmla="*/ 244444 h 103"/>
                <a:gd name="T42" fmla="*/ 180033 w 91"/>
                <a:gd name="T43" fmla="*/ 255726 h 103"/>
                <a:gd name="T44" fmla="*/ 168781 w 91"/>
                <a:gd name="T45" fmla="*/ 297094 h 103"/>
                <a:gd name="T46" fmla="*/ 150028 w 91"/>
                <a:gd name="T47" fmla="*/ 338461 h 103"/>
                <a:gd name="T48" fmla="*/ 135025 w 91"/>
                <a:gd name="T49" fmla="*/ 364786 h 103"/>
                <a:gd name="T50" fmla="*/ 108770 w 91"/>
                <a:gd name="T51" fmla="*/ 368547 h 103"/>
                <a:gd name="T52" fmla="*/ 82515 w 91"/>
                <a:gd name="T53" fmla="*/ 349743 h 103"/>
                <a:gd name="T54" fmla="*/ 71263 w 91"/>
                <a:gd name="T55" fmla="*/ 323418 h 103"/>
                <a:gd name="T56" fmla="*/ 56260 w 91"/>
                <a:gd name="T57" fmla="*/ 289572 h 103"/>
                <a:gd name="T58" fmla="*/ 41258 w 91"/>
                <a:gd name="T59" fmla="*/ 282051 h 103"/>
                <a:gd name="T60" fmla="*/ 30006 w 91"/>
                <a:gd name="T61" fmla="*/ 267008 h 103"/>
                <a:gd name="T62" fmla="*/ 26255 w 91"/>
                <a:gd name="T63" fmla="*/ 255726 h 103"/>
                <a:gd name="T64" fmla="*/ 22504 w 91"/>
                <a:gd name="T65" fmla="*/ 229401 h 103"/>
                <a:gd name="T66" fmla="*/ 22504 w 91"/>
                <a:gd name="T67" fmla="*/ 199316 h 103"/>
                <a:gd name="T68" fmla="*/ 26255 w 91"/>
                <a:gd name="T69" fmla="*/ 169231 h 103"/>
                <a:gd name="T70" fmla="*/ 7501 w 91"/>
                <a:gd name="T71" fmla="*/ 131624 h 103"/>
                <a:gd name="T72" fmla="*/ 18753 w 91"/>
                <a:gd name="T73" fmla="*/ 127863 h 103"/>
                <a:gd name="T74" fmla="*/ 45008 w 91"/>
                <a:gd name="T75" fmla="*/ 127863 h 103"/>
                <a:gd name="T76" fmla="*/ 60011 w 91"/>
                <a:gd name="T77" fmla="*/ 97778 h 103"/>
                <a:gd name="T78" fmla="*/ 63762 w 91"/>
                <a:gd name="T79" fmla="*/ 52650 h 103"/>
                <a:gd name="T80" fmla="*/ 78765 w 91"/>
                <a:gd name="T81" fmla="*/ 37607 h 103"/>
                <a:gd name="T82" fmla="*/ 116271 w 91"/>
                <a:gd name="T83" fmla="*/ 22564 h 103"/>
                <a:gd name="T84" fmla="*/ 146277 w 91"/>
                <a:gd name="T85" fmla="*/ 22564 h 103"/>
                <a:gd name="T86" fmla="*/ 153778 w 91"/>
                <a:gd name="T87" fmla="*/ 26325 h 103"/>
                <a:gd name="T88" fmla="*/ 165030 w 91"/>
                <a:gd name="T89" fmla="*/ 33846 h 103"/>
                <a:gd name="T90" fmla="*/ 172532 w 91"/>
                <a:gd name="T91" fmla="*/ 41367 h 103"/>
                <a:gd name="T92" fmla="*/ 168781 w 91"/>
                <a:gd name="T93" fmla="*/ 15043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1"/>
                <a:gd name="T142" fmla="*/ 0 h 103"/>
                <a:gd name="T143" fmla="*/ 91 w 91"/>
                <a:gd name="T144" fmla="*/ 103 h 10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1" h="103">
                  <a:moveTo>
                    <a:pt x="45" y="4"/>
                  </a:moveTo>
                  <a:cubicBezTo>
                    <a:pt x="48" y="1"/>
                    <a:pt x="52" y="3"/>
                    <a:pt x="53" y="7"/>
                  </a:cubicBezTo>
                  <a:cubicBezTo>
                    <a:pt x="53" y="10"/>
                    <a:pt x="57" y="6"/>
                    <a:pt x="58" y="11"/>
                  </a:cubicBezTo>
                  <a:cubicBezTo>
                    <a:pt x="59" y="16"/>
                    <a:pt x="61" y="9"/>
                    <a:pt x="63" y="7"/>
                  </a:cubicBezTo>
                  <a:cubicBezTo>
                    <a:pt x="68" y="3"/>
                    <a:pt x="71" y="8"/>
                    <a:pt x="70" y="15"/>
                  </a:cubicBezTo>
                  <a:cubicBezTo>
                    <a:pt x="67" y="15"/>
                    <a:pt x="67" y="19"/>
                    <a:pt x="70" y="19"/>
                  </a:cubicBezTo>
                  <a:cubicBezTo>
                    <a:pt x="75" y="19"/>
                    <a:pt x="72" y="23"/>
                    <a:pt x="74" y="23"/>
                  </a:cubicBezTo>
                  <a:cubicBezTo>
                    <a:pt x="80" y="23"/>
                    <a:pt x="75" y="26"/>
                    <a:pt x="76" y="29"/>
                  </a:cubicBezTo>
                  <a:cubicBezTo>
                    <a:pt x="76" y="32"/>
                    <a:pt x="80" y="32"/>
                    <a:pt x="76" y="36"/>
                  </a:cubicBezTo>
                  <a:cubicBezTo>
                    <a:pt x="77" y="36"/>
                    <a:pt x="80" y="34"/>
                    <a:pt x="80" y="36"/>
                  </a:cubicBezTo>
                  <a:cubicBezTo>
                    <a:pt x="84" y="30"/>
                    <a:pt x="89" y="37"/>
                    <a:pt x="84" y="41"/>
                  </a:cubicBezTo>
                  <a:cubicBezTo>
                    <a:pt x="89" y="44"/>
                    <a:pt x="89" y="47"/>
                    <a:pt x="81" y="52"/>
                  </a:cubicBezTo>
                  <a:cubicBezTo>
                    <a:pt x="80" y="53"/>
                    <a:pt x="80" y="58"/>
                    <a:pt x="85" y="59"/>
                  </a:cubicBezTo>
                  <a:cubicBezTo>
                    <a:pt x="91" y="61"/>
                    <a:pt x="89" y="65"/>
                    <a:pt x="87" y="65"/>
                  </a:cubicBezTo>
                  <a:cubicBezTo>
                    <a:pt x="81" y="63"/>
                    <a:pt x="84" y="68"/>
                    <a:pt x="83" y="68"/>
                  </a:cubicBezTo>
                  <a:cubicBezTo>
                    <a:pt x="80" y="67"/>
                    <a:pt x="79" y="65"/>
                    <a:pt x="79" y="69"/>
                  </a:cubicBezTo>
                  <a:cubicBezTo>
                    <a:pt x="83" y="77"/>
                    <a:pt x="73" y="75"/>
                    <a:pt x="78" y="79"/>
                  </a:cubicBezTo>
                  <a:cubicBezTo>
                    <a:pt x="82" y="82"/>
                    <a:pt x="76" y="90"/>
                    <a:pt x="71" y="84"/>
                  </a:cubicBezTo>
                  <a:cubicBezTo>
                    <a:pt x="65" y="88"/>
                    <a:pt x="59" y="84"/>
                    <a:pt x="62" y="79"/>
                  </a:cubicBezTo>
                  <a:cubicBezTo>
                    <a:pt x="65" y="76"/>
                    <a:pt x="56" y="74"/>
                    <a:pt x="54" y="72"/>
                  </a:cubicBezTo>
                  <a:cubicBezTo>
                    <a:pt x="51" y="70"/>
                    <a:pt x="52" y="67"/>
                    <a:pt x="52" y="65"/>
                  </a:cubicBezTo>
                  <a:cubicBezTo>
                    <a:pt x="51" y="61"/>
                    <a:pt x="48" y="63"/>
                    <a:pt x="48" y="68"/>
                  </a:cubicBezTo>
                  <a:cubicBezTo>
                    <a:pt x="48" y="72"/>
                    <a:pt x="49" y="75"/>
                    <a:pt x="45" y="79"/>
                  </a:cubicBezTo>
                  <a:cubicBezTo>
                    <a:pt x="41" y="83"/>
                    <a:pt x="46" y="84"/>
                    <a:pt x="40" y="90"/>
                  </a:cubicBezTo>
                  <a:cubicBezTo>
                    <a:pt x="39" y="92"/>
                    <a:pt x="41" y="99"/>
                    <a:pt x="36" y="97"/>
                  </a:cubicBezTo>
                  <a:cubicBezTo>
                    <a:pt x="32" y="92"/>
                    <a:pt x="33" y="101"/>
                    <a:pt x="29" y="98"/>
                  </a:cubicBezTo>
                  <a:cubicBezTo>
                    <a:pt x="23" y="103"/>
                    <a:pt x="26" y="94"/>
                    <a:pt x="22" y="93"/>
                  </a:cubicBezTo>
                  <a:cubicBezTo>
                    <a:pt x="17" y="94"/>
                    <a:pt x="17" y="87"/>
                    <a:pt x="19" y="86"/>
                  </a:cubicBezTo>
                  <a:cubicBezTo>
                    <a:pt x="21" y="82"/>
                    <a:pt x="12" y="85"/>
                    <a:pt x="15" y="77"/>
                  </a:cubicBezTo>
                  <a:cubicBezTo>
                    <a:pt x="11" y="80"/>
                    <a:pt x="10" y="77"/>
                    <a:pt x="11" y="75"/>
                  </a:cubicBezTo>
                  <a:cubicBezTo>
                    <a:pt x="11" y="73"/>
                    <a:pt x="9" y="71"/>
                    <a:pt x="8" y="71"/>
                  </a:cubicBezTo>
                  <a:cubicBezTo>
                    <a:pt x="3" y="70"/>
                    <a:pt x="6" y="68"/>
                    <a:pt x="7" y="68"/>
                  </a:cubicBezTo>
                  <a:cubicBezTo>
                    <a:pt x="11" y="67"/>
                    <a:pt x="11" y="64"/>
                    <a:pt x="6" y="61"/>
                  </a:cubicBezTo>
                  <a:cubicBezTo>
                    <a:pt x="1" y="58"/>
                    <a:pt x="1" y="52"/>
                    <a:pt x="6" y="53"/>
                  </a:cubicBezTo>
                  <a:cubicBezTo>
                    <a:pt x="2" y="48"/>
                    <a:pt x="8" y="45"/>
                    <a:pt x="7" y="45"/>
                  </a:cubicBezTo>
                  <a:cubicBezTo>
                    <a:pt x="2" y="43"/>
                    <a:pt x="0" y="39"/>
                    <a:pt x="2" y="35"/>
                  </a:cubicBezTo>
                  <a:cubicBezTo>
                    <a:pt x="3" y="32"/>
                    <a:pt x="4" y="34"/>
                    <a:pt x="5" y="34"/>
                  </a:cubicBezTo>
                  <a:cubicBezTo>
                    <a:pt x="8" y="26"/>
                    <a:pt x="7" y="39"/>
                    <a:pt x="12" y="34"/>
                  </a:cubicBezTo>
                  <a:cubicBezTo>
                    <a:pt x="16" y="31"/>
                    <a:pt x="9" y="27"/>
                    <a:pt x="16" y="26"/>
                  </a:cubicBezTo>
                  <a:cubicBezTo>
                    <a:pt x="20" y="22"/>
                    <a:pt x="13" y="17"/>
                    <a:pt x="17" y="14"/>
                  </a:cubicBezTo>
                  <a:cubicBezTo>
                    <a:pt x="18" y="13"/>
                    <a:pt x="20" y="15"/>
                    <a:pt x="21" y="10"/>
                  </a:cubicBezTo>
                  <a:cubicBezTo>
                    <a:pt x="22" y="6"/>
                    <a:pt x="28" y="9"/>
                    <a:pt x="31" y="6"/>
                  </a:cubicBezTo>
                  <a:cubicBezTo>
                    <a:pt x="33" y="3"/>
                    <a:pt x="36" y="0"/>
                    <a:pt x="39" y="6"/>
                  </a:cubicBezTo>
                  <a:cubicBezTo>
                    <a:pt x="39" y="7"/>
                    <a:pt x="39" y="8"/>
                    <a:pt x="41" y="7"/>
                  </a:cubicBezTo>
                  <a:cubicBezTo>
                    <a:pt x="43" y="6"/>
                    <a:pt x="43" y="11"/>
                    <a:pt x="44" y="9"/>
                  </a:cubicBezTo>
                  <a:cubicBezTo>
                    <a:pt x="45" y="10"/>
                    <a:pt x="46" y="9"/>
                    <a:pt x="46" y="11"/>
                  </a:cubicBezTo>
                  <a:cubicBezTo>
                    <a:pt x="49" y="11"/>
                    <a:pt x="43" y="6"/>
                    <a:pt x="45" y="4"/>
                  </a:cubicBezTo>
                  <a:close/>
                </a:path>
              </a:pathLst>
            </a:custGeom>
            <a:solidFill>
              <a:srgbClr val="F0BEA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96" name="Freeform 659"/>
            <p:cNvSpPr>
              <a:spLocks/>
            </p:cNvSpPr>
            <p:nvPr/>
          </p:nvSpPr>
          <p:spPr bwMode="auto">
            <a:xfrm>
              <a:off x="2586508" y="3307897"/>
              <a:ext cx="214313" cy="352425"/>
            </a:xfrm>
            <a:custGeom>
              <a:avLst/>
              <a:gdLst>
                <a:gd name="T0" fmla="*/ 187994 w 57"/>
                <a:gd name="T1" fmla="*/ 67486 h 94"/>
                <a:gd name="T2" fmla="*/ 214313 w 57"/>
                <a:gd name="T3" fmla="*/ 44990 h 94"/>
                <a:gd name="T4" fmla="*/ 195514 w 57"/>
                <a:gd name="T5" fmla="*/ 26244 h 94"/>
                <a:gd name="T6" fmla="*/ 176714 w 57"/>
                <a:gd name="T7" fmla="*/ 18746 h 94"/>
                <a:gd name="T8" fmla="*/ 142875 w 57"/>
                <a:gd name="T9" fmla="*/ 33743 h 94"/>
                <a:gd name="T10" fmla="*/ 109036 w 57"/>
                <a:gd name="T11" fmla="*/ 37492 h 94"/>
                <a:gd name="T12" fmla="*/ 90237 w 57"/>
                <a:gd name="T13" fmla="*/ 41241 h 94"/>
                <a:gd name="T14" fmla="*/ 78957 w 57"/>
                <a:gd name="T15" fmla="*/ 59987 h 94"/>
                <a:gd name="T16" fmla="*/ 71438 w 57"/>
                <a:gd name="T17" fmla="*/ 93730 h 94"/>
                <a:gd name="T18" fmla="*/ 52638 w 57"/>
                <a:gd name="T19" fmla="*/ 131222 h 94"/>
                <a:gd name="T20" fmla="*/ 45119 w 57"/>
                <a:gd name="T21" fmla="*/ 153717 h 94"/>
                <a:gd name="T22" fmla="*/ 22559 w 57"/>
                <a:gd name="T23" fmla="*/ 179962 h 94"/>
                <a:gd name="T24" fmla="*/ 11280 w 57"/>
                <a:gd name="T25" fmla="*/ 179962 h 94"/>
                <a:gd name="T26" fmla="*/ 22559 w 57"/>
                <a:gd name="T27" fmla="*/ 206206 h 94"/>
                <a:gd name="T28" fmla="*/ 22559 w 57"/>
                <a:gd name="T29" fmla="*/ 224952 h 94"/>
                <a:gd name="T30" fmla="*/ 15040 w 57"/>
                <a:gd name="T31" fmla="*/ 247447 h 94"/>
                <a:gd name="T32" fmla="*/ 15040 w 57"/>
                <a:gd name="T33" fmla="*/ 273692 h 94"/>
                <a:gd name="T34" fmla="*/ 22559 w 57"/>
                <a:gd name="T35" fmla="*/ 288689 h 94"/>
                <a:gd name="T36" fmla="*/ 33839 w 57"/>
                <a:gd name="T37" fmla="*/ 314933 h 94"/>
                <a:gd name="T38" fmla="*/ 60158 w 57"/>
                <a:gd name="T39" fmla="*/ 322431 h 94"/>
                <a:gd name="T40" fmla="*/ 75198 w 57"/>
                <a:gd name="T41" fmla="*/ 337428 h 94"/>
                <a:gd name="T42" fmla="*/ 90237 w 57"/>
                <a:gd name="T43" fmla="*/ 333679 h 94"/>
                <a:gd name="T44" fmla="*/ 93997 w 57"/>
                <a:gd name="T45" fmla="*/ 299936 h 94"/>
                <a:gd name="T46" fmla="*/ 93997 w 57"/>
                <a:gd name="T47" fmla="*/ 284939 h 94"/>
                <a:gd name="T48" fmla="*/ 86477 w 57"/>
                <a:gd name="T49" fmla="*/ 273692 h 94"/>
                <a:gd name="T50" fmla="*/ 75198 w 57"/>
                <a:gd name="T51" fmla="*/ 254946 h 94"/>
                <a:gd name="T52" fmla="*/ 82717 w 57"/>
                <a:gd name="T53" fmla="*/ 243698 h 94"/>
                <a:gd name="T54" fmla="*/ 78957 w 57"/>
                <a:gd name="T55" fmla="*/ 221203 h 94"/>
                <a:gd name="T56" fmla="*/ 71438 w 57"/>
                <a:gd name="T57" fmla="*/ 198708 h 94"/>
                <a:gd name="T58" fmla="*/ 82717 w 57"/>
                <a:gd name="T59" fmla="*/ 172463 h 94"/>
                <a:gd name="T60" fmla="*/ 101517 w 57"/>
                <a:gd name="T61" fmla="*/ 161216 h 94"/>
                <a:gd name="T62" fmla="*/ 109036 w 57"/>
                <a:gd name="T63" fmla="*/ 138720 h 94"/>
                <a:gd name="T64" fmla="*/ 131596 w 57"/>
                <a:gd name="T65" fmla="*/ 142470 h 94"/>
                <a:gd name="T66" fmla="*/ 124076 w 57"/>
                <a:gd name="T67" fmla="*/ 108727 h 94"/>
                <a:gd name="T68" fmla="*/ 146635 w 57"/>
                <a:gd name="T69" fmla="*/ 89981 h 94"/>
                <a:gd name="T70" fmla="*/ 165435 w 57"/>
                <a:gd name="T71" fmla="*/ 67486 h 94"/>
                <a:gd name="T72" fmla="*/ 187994 w 57"/>
                <a:gd name="T73" fmla="*/ 67486 h 9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7"/>
                <a:gd name="T112" fmla="*/ 0 h 94"/>
                <a:gd name="T113" fmla="*/ 57 w 57"/>
                <a:gd name="T114" fmla="*/ 94 h 9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7" h="94">
                  <a:moveTo>
                    <a:pt x="50" y="18"/>
                  </a:moveTo>
                  <a:cubicBezTo>
                    <a:pt x="52" y="13"/>
                    <a:pt x="57" y="18"/>
                    <a:pt x="57" y="12"/>
                  </a:cubicBezTo>
                  <a:cubicBezTo>
                    <a:pt x="57" y="8"/>
                    <a:pt x="56" y="5"/>
                    <a:pt x="52" y="7"/>
                  </a:cubicBezTo>
                  <a:cubicBezTo>
                    <a:pt x="40" y="14"/>
                    <a:pt x="46" y="8"/>
                    <a:pt x="47" y="5"/>
                  </a:cubicBezTo>
                  <a:cubicBezTo>
                    <a:pt x="47" y="0"/>
                    <a:pt x="41" y="0"/>
                    <a:pt x="38" y="9"/>
                  </a:cubicBezTo>
                  <a:cubicBezTo>
                    <a:pt x="37" y="14"/>
                    <a:pt x="29" y="16"/>
                    <a:pt x="29" y="10"/>
                  </a:cubicBezTo>
                  <a:cubicBezTo>
                    <a:pt x="28" y="8"/>
                    <a:pt x="20" y="8"/>
                    <a:pt x="24" y="11"/>
                  </a:cubicBezTo>
                  <a:cubicBezTo>
                    <a:pt x="25" y="12"/>
                    <a:pt x="20" y="14"/>
                    <a:pt x="21" y="16"/>
                  </a:cubicBezTo>
                  <a:cubicBezTo>
                    <a:pt x="17" y="17"/>
                    <a:pt x="18" y="20"/>
                    <a:pt x="19" y="25"/>
                  </a:cubicBezTo>
                  <a:cubicBezTo>
                    <a:pt x="21" y="34"/>
                    <a:pt x="11" y="29"/>
                    <a:pt x="14" y="35"/>
                  </a:cubicBezTo>
                  <a:cubicBezTo>
                    <a:pt x="15" y="37"/>
                    <a:pt x="15" y="42"/>
                    <a:pt x="12" y="41"/>
                  </a:cubicBezTo>
                  <a:cubicBezTo>
                    <a:pt x="8" y="40"/>
                    <a:pt x="6" y="45"/>
                    <a:pt x="6" y="48"/>
                  </a:cubicBezTo>
                  <a:cubicBezTo>
                    <a:pt x="5" y="46"/>
                    <a:pt x="5" y="48"/>
                    <a:pt x="3" y="48"/>
                  </a:cubicBezTo>
                  <a:cubicBezTo>
                    <a:pt x="0" y="48"/>
                    <a:pt x="0" y="53"/>
                    <a:pt x="6" y="55"/>
                  </a:cubicBezTo>
                  <a:cubicBezTo>
                    <a:pt x="4" y="57"/>
                    <a:pt x="8" y="59"/>
                    <a:pt x="6" y="60"/>
                  </a:cubicBezTo>
                  <a:cubicBezTo>
                    <a:pt x="3" y="61"/>
                    <a:pt x="7" y="64"/>
                    <a:pt x="4" y="66"/>
                  </a:cubicBezTo>
                  <a:cubicBezTo>
                    <a:pt x="3" y="67"/>
                    <a:pt x="2" y="71"/>
                    <a:pt x="4" y="73"/>
                  </a:cubicBezTo>
                  <a:cubicBezTo>
                    <a:pt x="6" y="75"/>
                    <a:pt x="4" y="76"/>
                    <a:pt x="6" y="77"/>
                  </a:cubicBezTo>
                  <a:cubicBezTo>
                    <a:pt x="9" y="78"/>
                    <a:pt x="7" y="81"/>
                    <a:pt x="9" y="84"/>
                  </a:cubicBezTo>
                  <a:cubicBezTo>
                    <a:pt x="10" y="86"/>
                    <a:pt x="10" y="88"/>
                    <a:pt x="16" y="86"/>
                  </a:cubicBezTo>
                  <a:cubicBezTo>
                    <a:pt x="13" y="94"/>
                    <a:pt x="18" y="86"/>
                    <a:pt x="20" y="90"/>
                  </a:cubicBezTo>
                  <a:cubicBezTo>
                    <a:pt x="23" y="93"/>
                    <a:pt x="25" y="92"/>
                    <a:pt x="24" y="89"/>
                  </a:cubicBezTo>
                  <a:cubicBezTo>
                    <a:pt x="30" y="89"/>
                    <a:pt x="22" y="81"/>
                    <a:pt x="25" y="80"/>
                  </a:cubicBezTo>
                  <a:cubicBezTo>
                    <a:pt x="26" y="79"/>
                    <a:pt x="28" y="75"/>
                    <a:pt x="25" y="76"/>
                  </a:cubicBezTo>
                  <a:cubicBezTo>
                    <a:pt x="24" y="76"/>
                    <a:pt x="21" y="74"/>
                    <a:pt x="23" y="73"/>
                  </a:cubicBezTo>
                  <a:cubicBezTo>
                    <a:pt x="24" y="72"/>
                    <a:pt x="21" y="71"/>
                    <a:pt x="20" y="68"/>
                  </a:cubicBezTo>
                  <a:cubicBezTo>
                    <a:pt x="21" y="67"/>
                    <a:pt x="21" y="65"/>
                    <a:pt x="22" y="65"/>
                  </a:cubicBezTo>
                  <a:cubicBezTo>
                    <a:pt x="25" y="63"/>
                    <a:pt x="22" y="61"/>
                    <a:pt x="21" y="59"/>
                  </a:cubicBezTo>
                  <a:cubicBezTo>
                    <a:pt x="19" y="58"/>
                    <a:pt x="17" y="55"/>
                    <a:pt x="19" y="53"/>
                  </a:cubicBezTo>
                  <a:cubicBezTo>
                    <a:pt x="22" y="52"/>
                    <a:pt x="22" y="49"/>
                    <a:pt x="22" y="46"/>
                  </a:cubicBezTo>
                  <a:cubicBezTo>
                    <a:pt x="22" y="41"/>
                    <a:pt x="24" y="43"/>
                    <a:pt x="27" y="43"/>
                  </a:cubicBezTo>
                  <a:cubicBezTo>
                    <a:pt x="34" y="42"/>
                    <a:pt x="28" y="39"/>
                    <a:pt x="29" y="37"/>
                  </a:cubicBezTo>
                  <a:cubicBezTo>
                    <a:pt x="30" y="34"/>
                    <a:pt x="32" y="37"/>
                    <a:pt x="35" y="38"/>
                  </a:cubicBezTo>
                  <a:cubicBezTo>
                    <a:pt x="37" y="38"/>
                    <a:pt x="35" y="31"/>
                    <a:pt x="33" y="29"/>
                  </a:cubicBezTo>
                  <a:cubicBezTo>
                    <a:pt x="29" y="27"/>
                    <a:pt x="34" y="23"/>
                    <a:pt x="39" y="24"/>
                  </a:cubicBezTo>
                  <a:cubicBezTo>
                    <a:pt x="42" y="25"/>
                    <a:pt x="40" y="17"/>
                    <a:pt x="44" y="18"/>
                  </a:cubicBezTo>
                  <a:cubicBezTo>
                    <a:pt x="48" y="19"/>
                    <a:pt x="47" y="15"/>
                    <a:pt x="50" y="18"/>
                  </a:cubicBezTo>
                  <a:close/>
                </a:path>
              </a:pathLst>
            </a:custGeom>
            <a:solidFill>
              <a:srgbClr val="FF9FA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97" name="Freeform 660"/>
            <p:cNvSpPr>
              <a:spLocks/>
            </p:cNvSpPr>
            <p:nvPr/>
          </p:nvSpPr>
          <p:spPr bwMode="auto">
            <a:xfrm>
              <a:off x="2684933" y="3398385"/>
              <a:ext cx="303213" cy="258763"/>
            </a:xfrm>
            <a:custGeom>
              <a:avLst/>
              <a:gdLst>
                <a:gd name="T0" fmla="*/ 164708 w 81"/>
                <a:gd name="T1" fmla="*/ 48752 h 69"/>
                <a:gd name="T2" fmla="*/ 164708 w 81"/>
                <a:gd name="T3" fmla="*/ 41252 h 69"/>
                <a:gd name="T4" fmla="*/ 168452 w 81"/>
                <a:gd name="T5" fmla="*/ 30002 h 69"/>
                <a:gd name="T6" fmla="*/ 179682 w 81"/>
                <a:gd name="T7" fmla="*/ 33752 h 69"/>
                <a:gd name="T8" fmla="*/ 187169 w 81"/>
                <a:gd name="T9" fmla="*/ 30002 h 69"/>
                <a:gd name="T10" fmla="*/ 198399 w 81"/>
                <a:gd name="T11" fmla="*/ 30002 h 69"/>
                <a:gd name="T12" fmla="*/ 209629 w 81"/>
                <a:gd name="T13" fmla="*/ 45002 h 69"/>
                <a:gd name="T14" fmla="*/ 232089 w 81"/>
                <a:gd name="T15" fmla="*/ 41252 h 69"/>
                <a:gd name="T16" fmla="*/ 235832 w 81"/>
                <a:gd name="T17" fmla="*/ 45002 h 69"/>
                <a:gd name="T18" fmla="*/ 247062 w 81"/>
                <a:gd name="T19" fmla="*/ 56253 h 69"/>
                <a:gd name="T20" fmla="*/ 258293 w 81"/>
                <a:gd name="T21" fmla="*/ 75004 h 69"/>
                <a:gd name="T22" fmla="*/ 250806 w 81"/>
                <a:gd name="T23" fmla="*/ 97505 h 69"/>
                <a:gd name="T24" fmla="*/ 247062 w 81"/>
                <a:gd name="T25" fmla="*/ 112506 h 69"/>
                <a:gd name="T26" fmla="*/ 273266 w 81"/>
                <a:gd name="T27" fmla="*/ 116256 h 69"/>
                <a:gd name="T28" fmla="*/ 277009 w 81"/>
                <a:gd name="T29" fmla="*/ 127506 h 69"/>
                <a:gd name="T30" fmla="*/ 273266 w 81"/>
                <a:gd name="T31" fmla="*/ 146257 h 69"/>
                <a:gd name="T32" fmla="*/ 269523 w 81"/>
                <a:gd name="T33" fmla="*/ 161258 h 69"/>
                <a:gd name="T34" fmla="*/ 247062 w 81"/>
                <a:gd name="T35" fmla="*/ 180009 h 69"/>
                <a:gd name="T36" fmla="*/ 243319 w 81"/>
                <a:gd name="T37" fmla="*/ 195010 h 69"/>
                <a:gd name="T38" fmla="*/ 224602 w 81"/>
                <a:gd name="T39" fmla="*/ 210011 h 69"/>
                <a:gd name="T40" fmla="*/ 205885 w 81"/>
                <a:gd name="T41" fmla="*/ 195010 h 69"/>
                <a:gd name="T42" fmla="*/ 172195 w 81"/>
                <a:gd name="T43" fmla="*/ 180009 h 69"/>
                <a:gd name="T44" fmla="*/ 160965 w 81"/>
                <a:gd name="T45" fmla="*/ 172509 h 69"/>
                <a:gd name="T46" fmla="*/ 153478 w 81"/>
                <a:gd name="T47" fmla="*/ 236262 h 69"/>
                <a:gd name="T48" fmla="*/ 142248 w 81"/>
                <a:gd name="T49" fmla="*/ 236262 h 69"/>
                <a:gd name="T50" fmla="*/ 108558 w 81"/>
                <a:gd name="T51" fmla="*/ 228761 h 69"/>
                <a:gd name="T52" fmla="*/ 89841 w 81"/>
                <a:gd name="T53" fmla="*/ 236262 h 69"/>
                <a:gd name="T54" fmla="*/ 97328 w 81"/>
                <a:gd name="T55" fmla="*/ 202510 h 69"/>
                <a:gd name="T56" fmla="*/ 67381 w 81"/>
                <a:gd name="T57" fmla="*/ 210011 h 69"/>
                <a:gd name="T58" fmla="*/ 44920 w 81"/>
                <a:gd name="T59" fmla="*/ 198760 h 69"/>
                <a:gd name="T60" fmla="*/ 33690 w 81"/>
                <a:gd name="T61" fmla="*/ 183759 h 69"/>
                <a:gd name="T62" fmla="*/ 26204 w 81"/>
                <a:gd name="T63" fmla="*/ 135007 h 69"/>
                <a:gd name="T64" fmla="*/ 26204 w 81"/>
                <a:gd name="T65" fmla="*/ 123756 h 69"/>
                <a:gd name="T66" fmla="*/ 44920 w 81"/>
                <a:gd name="T67" fmla="*/ 116256 h 69"/>
                <a:gd name="T68" fmla="*/ 37434 w 81"/>
                <a:gd name="T69" fmla="*/ 105005 h 69"/>
                <a:gd name="T70" fmla="*/ 41177 w 81"/>
                <a:gd name="T71" fmla="*/ 93755 h 69"/>
                <a:gd name="T72" fmla="*/ 41177 w 81"/>
                <a:gd name="T73" fmla="*/ 78754 h 69"/>
                <a:gd name="T74" fmla="*/ 41177 w 81"/>
                <a:gd name="T75" fmla="*/ 63753 h 69"/>
                <a:gd name="T76" fmla="*/ 56151 w 81"/>
                <a:gd name="T77" fmla="*/ 63753 h 69"/>
                <a:gd name="T78" fmla="*/ 59894 w 81"/>
                <a:gd name="T79" fmla="*/ 56253 h 69"/>
                <a:gd name="T80" fmla="*/ 63637 w 81"/>
                <a:gd name="T81" fmla="*/ 41252 h 69"/>
                <a:gd name="T82" fmla="*/ 74867 w 81"/>
                <a:gd name="T83" fmla="*/ 41252 h 69"/>
                <a:gd name="T84" fmla="*/ 82354 w 81"/>
                <a:gd name="T85" fmla="*/ 26251 h 69"/>
                <a:gd name="T86" fmla="*/ 86098 w 81"/>
                <a:gd name="T87" fmla="*/ 11251 h 69"/>
                <a:gd name="T88" fmla="*/ 108558 w 81"/>
                <a:gd name="T89" fmla="*/ 22501 h 69"/>
                <a:gd name="T90" fmla="*/ 116044 w 81"/>
                <a:gd name="T91" fmla="*/ 18751 h 69"/>
                <a:gd name="T92" fmla="*/ 131018 w 81"/>
                <a:gd name="T93" fmla="*/ 37502 h 69"/>
                <a:gd name="T94" fmla="*/ 153478 w 81"/>
                <a:gd name="T95" fmla="*/ 63753 h 69"/>
                <a:gd name="T96" fmla="*/ 164708 w 81"/>
                <a:gd name="T97" fmla="*/ 48752 h 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1"/>
                <a:gd name="T148" fmla="*/ 0 h 69"/>
                <a:gd name="T149" fmla="*/ 81 w 81"/>
                <a:gd name="T150" fmla="*/ 69 h 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1" h="69">
                  <a:moveTo>
                    <a:pt x="44" y="13"/>
                  </a:moveTo>
                  <a:cubicBezTo>
                    <a:pt x="44" y="12"/>
                    <a:pt x="44" y="11"/>
                    <a:pt x="44" y="11"/>
                  </a:cubicBezTo>
                  <a:cubicBezTo>
                    <a:pt x="42" y="9"/>
                    <a:pt x="44" y="7"/>
                    <a:pt x="45" y="8"/>
                  </a:cubicBezTo>
                  <a:cubicBezTo>
                    <a:pt x="46" y="8"/>
                    <a:pt x="47" y="6"/>
                    <a:pt x="48" y="9"/>
                  </a:cubicBezTo>
                  <a:cubicBezTo>
                    <a:pt x="48" y="11"/>
                    <a:pt x="50" y="9"/>
                    <a:pt x="50" y="8"/>
                  </a:cubicBezTo>
                  <a:cubicBezTo>
                    <a:pt x="49" y="3"/>
                    <a:pt x="55" y="3"/>
                    <a:pt x="53" y="8"/>
                  </a:cubicBezTo>
                  <a:cubicBezTo>
                    <a:pt x="57" y="6"/>
                    <a:pt x="54" y="12"/>
                    <a:pt x="56" y="12"/>
                  </a:cubicBezTo>
                  <a:cubicBezTo>
                    <a:pt x="57" y="8"/>
                    <a:pt x="62" y="9"/>
                    <a:pt x="62" y="11"/>
                  </a:cubicBezTo>
                  <a:cubicBezTo>
                    <a:pt x="62" y="11"/>
                    <a:pt x="63" y="12"/>
                    <a:pt x="63" y="12"/>
                  </a:cubicBezTo>
                  <a:cubicBezTo>
                    <a:pt x="65" y="9"/>
                    <a:pt x="69" y="10"/>
                    <a:pt x="66" y="15"/>
                  </a:cubicBezTo>
                  <a:cubicBezTo>
                    <a:pt x="73" y="14"/>
                    <a:pt x="66" y="20"/>
                    <a:pt x="69" y="20"/>
                  </a:cubicBezTo>
                  <a:cubicBezTo>
                    <a:pt x="73" y="20"/>
                    <a:pt x="70" y="27"/>
                    <a:pt x="67" y="26"/>
                  </a:cubicBezTo>
                  <a:cubicBezTo>
                    <a:pt x="66" y="26"/>
                    <a:pt x="68" y="29"/>
                    <a:pt x="66" y="30"/>
                  </a:cubicBezTo>
                  <a:cubicBezTo>
                    <a:pt x="68" y="31"/>
                    <a:pt x="69" y="33"/>
                    <a:pt x="73" y="31"/>
                  </a:cubicBezTo>
                  <a:cubicBezTo>
                    <a:pt x="75" y="30"/>
                    <a:pt x="75" y="32"/>
                    <a:pt x="74" y="34"/>
                  </a:cubicBezTo>
                  <a:cubicBezTo>
                    <a:pt x="81" y="33"/>
                    <a:pt x="80" y="40"/>
                    <a:pt x="73" y="39"/>
                  </a:cubicBezTo>
                  <a:cubicBezTo>
                    <a:pt x="72" y="39"/>
                    <a:pt x="72" y="42"/>
                    <a:pt x="72" y="43"/>
                  </a:cubicBezTo>
                  <a:cubicBezTo>
                    <a:pt x="68" y="41"/>
                    <a:pt x="71" y="48"/>
                    <a:pt x="66" y="48"/>
                  </a:cubicBezTo>
                  <a:cubicBezTo>
                    <a:pt x="64" y="47"/>
                    <a:pt x="62" y="51"/>
                    <a:pt x="65" y="52"/>
                  </a:cubicBezTo>
                  <a:cubicBezTo>
                    <a:pt x="68" y="53"/>
                    <a:pt x="63" y="60"/>
                    <a:pt x="60" y="56"/>
                  </a:cubicBezTo>
                  <a:cubicBezTo>
                    <a:pt x="55" y="59"/>
                    <a:pt x="56" y="55"/>
                    <a:pt x="55" y="52"/>
                  </a:cubicBezTo>
                  <a:cubicBezTo>
                    <a:pt x="51" y="54"/>
                    <a:pt x="48" y="52"/>
                    <a:pt x="46" y="48"/>
                  </a:cubicBezTo>
                  <a:cubicBezTo>
                    <a:pt x="45" y="46"/>
                    <a:pt x="44" y="45"/>
                    <a:pt x="43" y="46"/>
                  </a:cubicBezTo>
                  <a:cubicBezTo>
                    <a:pt x="39" y="48"/>
                    <a:pt x="44" y="62"/>
                    <a:pt x="41" y="63"/>
                  </a:cubicBezTo>
                  <a:cubicBezTo>
                    <a:pt x="41" y="63"/>
                    <a:pt x="38" y="59"/>
                    <a:pt x="38" y="63"/>
                  </a:cubicBezTo>
                  <a:cubicBezTo>
                    <a:pt x="37" y="67"/>
                    <a:pt x="30" y="69"/>
                    <a:pt x="29" y="61"/>
                  </a:cubicBezTo>
                  <a:cubicBezTo>
                    <a:pt x="26" y="60"/>
                    <a:pt x="27" y="65"/>
                    <a:pt x="24" y="63"/>
                  </a:cubicBezTo>
                  <a:cubicBezTo>
                    <a:pt x="22" y="61"/>
                    <a:pt x="24" y="56"/>
                    <a:pt x="26" y="54"/>
                  </a:cubicBezTo>
                  <a:cubicBezTo>
                    <a:pt x="22" y="57"/>
                    <a:pt x="20" y="57"/>
                    <a:pt x="18" y="56"/>
                  </a:cubicBezTo>
                  <a:cubicBezTo>
                    <a:pt x="15" y="53"/>
                    <a:pt x="20" y="47"/>
                    <a:pt x="12" y="53"/>
                  </a:cubicBezTo>
                  <a:cubicBezTo>
                    <a:pt x="10" y="54"/>
                    <a:pt x="6" y="50"/>
                    <a:pt x="9" y="49"/>
                  </a:cubicBezTo>
                  <a:cubicBezTo>
                    <a:pt x="15" y="47"/>
                    <a:pt x="0" y="43"/>
                    <a:pt x="7" y="36"/>
                  </a:cubicBezTo>
                  <a:cubicBezTo>
                    <a:pt x="3" y="35"/>
                    <a:pt x="7" y="30"/>
                    <a:pt x="7" y="33"/>
                  </a:cubicBezTo>
                  <a:cubicBezTo>
                    <a:pt x="11" y="36"/>
                    <a:pt x="14" y="30"/>
                    <a:pt x="12" y="31"/>
                  </a:cubicBezTo>
                  <a:cubicBezTo>
                    <a:pt x="11" y="31"/>
                    <a:pt x="11" y="29"/>
                    <a:pt x="10" y="28"/>
                  </a:cubicBezTo>
                  <a:cubicBezTo>
                    <a:pt x="7" y="27"/>
                    <a:pt x="9" y="26"/>
                    <a:pt x="11" y="25"/>
                  </a:cubicBezTo>
                  <a:cubicBezTo>
                    <a:pt x="14" y="23"/>
                    <a:pt x="13" y="22"/>
                    <a:pt x="11" y="21"/>
                  </a:cubicBezTo>
                  <a:cubicBezTo>
                    <a:pt x="9" y="20"/>
                    <a:pt x="11" y="18"/>
                    <a:pt x="11" y="17"/>
                  </a:cubicBezTo>
                  <a:cubicBezTo>
                    <a:pt x="12" y="15"/>
                    <a:pt x="14" y="17"/>
                    <a:pt x="15" y="17"/>
                  </a:cubicBezTo>
                  <a:cubicBezTo>
                    <a:pt x="16" y="18"/>
                    <a:pt x="17" y="16"/>
                    <a:pt x="16" y="15"/>
                  </a:cubicBezTo>
                  <a:cubicBezTo>
                    <a:pt x="12" y="11"/>
                    <a:pt x="16" y="10"/>
                    <a:pt x="17" y="11"/>
                  </a:cubicBezTo>
                  <a:cubicBezTo>
                    <a:pt x="19" y="13"/>
                    <a:pt x="20" y="13"/>
                    <a:pt x="20" y="11"/>
                  </a:cubicBezTo>
                  <a:cubicBezTo>
                    <a:pt x="19" y="9"/>
                    <a:pt x="18" y="7"/>
                    <a:pt x="22" y="7"/>
                  </a:cubicBezTo>
                  <a:cubicBezTo>
                    <a:pt x="20" y="4"/>
                    <a:pt x="26" y="6"/>
                    <a:pt x="23" y="3"/>
                  </a:cubicBezTo>
                  <a:cubicBezTo>
                    <a:pt x="25" y="0"/>
                    <a:pt x="30" y="3"/>
                    <a:pt x="29" y="6"/>
                  </a:cubicBezTo>
                  <a:cubicBezTo>
                    <a:pt x="29" y="7"/>
                    <a:pt x="31" y="6"/>
                    <a:pt x="31" y="5"/>
                  </a:cubicBezTo>
                  <a:cubicBezTo>
                    <a:pt x="34" y="3"/>
                    <a:pt x="36" y="7"/>
                    <a:pt x="35" y="10"/>
                  </a:cubicBezTo>
                  <a:cubicBezTo>
                    <a:pt x="37" y="8"/>
                    <a:pt x="41" y="8"/>
                    <a:pt x="41" y="17"/>
                  </a:cubicBezTo>
                  <a:cubicBezTo>
                    <a:pt x="42" y="19"/>
                    <a:pt x="45" y="19"/>
                    <a:pt x="44" y="13"/>
                  </a:cubicBezTo>
                  <a:close/>
                </a:path>
              </a:pathLst>
            </a:custGeom>
            <a:solidFill>
              <a:srgbClr val="EDAC8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98" name="Freeform 661"/>
            <p:cNvSpPr>
              <a:spLocks/>
            </p:cNvSpPr>
            <p:nvPr/>
          </p:nvSpPr>
          <p:spPr bwMode="auto">
            <a:xfrm>
              <a:off x="2726208" y="3423785"/>
              <a:ext cx="212725" cy="200025"/>
            </a:xfrm>
            <a:custGeom>
              <a:avLst/>
              <a:gdLst>
                <a:gd name="T0" fmla="*/ 119425 w 57"/>
                <a:gd name="T1" fmla="*/ 64159 h 53"/>
                <a:gd name="T2" fmla="*/ 130621 w 57"/>
                <a:gd name="T3" fmla="*/ 49063 h 53"/>
                <a:gd name="T4" fmla="*/ 138085 w 57"/>
                <a:gd name="T5" fmla="*/ 37741 h 53"/>
                <a:gd name="T6" fmla="*/ 153013 w 57"/>
                <a:gd name="T7" fmla="*/ 18870 h 53"/>
                <a:gd name="T8" fmla="*/ 175405 w 57"/>
                <a:gd name="T9" fmla="*/ 22644 h 53"/>
                <a:gd name="T10" fmla="*/ 186601 w 57"/>
                <a:gd name="T11" fmla="*/ 30192 h 53"/>
                <a:gd name="T12" fmla="*/ 190333 w 57"/>
                <a:gd name="T13" fmla="*/ 56611 h 53"/>
                <a:gd name="T14" fmla="*/ 186601 w 57"/>
                <a:gd name="T15" fmla="*/ 75481 h 53"/>
                <a:gd name="T16" fmla="*/ 190333 w 57"/>
                <a:gd name="T17" fmla="*/ 90577 h 53"/>
                <a:gd name="T18" fmla="*/ 197797 w 57"/>
                <a:gd name="T19" fmla="*/ 105674 h 53"/>
                <a:gd name="T20" fmla="*/ 201529 w 57"/>
                <a:gd name="T21" fmla="*/ 113222 h 53"/>
                <a:gd name="T22" fmla="*/ 201529 w 57"/>
                <a:gd name="T23" fmla="*/ 128318 h 53"/>
                <a:gd name="T24" fmla="*/ 194065 w 57"/>
                <a:gd name="T25" fmla="*/ 135866 h 53"/>
                <a:gd name="T26" fmla="*/ 186601 w 57"/>
                <a:gd name="T27" fmla="*/ 139640 h 53"/>
                <a:gd name="T28" fmla="*/ 179137 w 57"/>
                <a:gd name="T29" fmla="*/ 143414 h 53"/>
                <a:gd name="T30" fmla="*/ 160477 w 57"/>
                <a:gd name="T31" fmla="*/ 139640 h 53"/>
                <a:gd name="T32" fmla="*/ 138085 w 57"/>
                <a:gd name="T33" fmla="*/ 143414 h 53"/>
                <a:gd name="T34" fmla="*/ 156745 w 57"/>
                <a:gd name="T35" fmla="*/ 166059 h 53"/>
                <a:gd name="T36" fmla="*/ 153013 w 57"/>
                <a:gd name="T37" fmla="*/ 169833 h 53"/>
                <a:gd name="T38" fmla="*/ 119425 w 57"/>
                <a:gd name="T39" fmla="*/ 132092 h 53"/>
                <a:gd name="T40" fmla="*/ 111961 w 57"/>
                <a:gd name="T41" fmla="*/ 188703 h 53"/>
                <a:gd name="T42" fmla="*/ 104496 w 57"/>
                <a:gd name="T43" fmla="*/ 158510 h 53"/>
                <a:gd name="T44" fmla="*/ 82104 w 57"/>
                <a:gd name="T45" fmla="*/ 158510 h 53"/>
                <a:gd name="T46" fmla="*/ 67176 w 57"/>
                <a:gd name="T47" fmla="*/ 154736 h 53"/>
                <a:gd name="T48" fmla="*/ 52248 w 57"/>
                <a:gd name="T49" fmla="*/ 154736 h 53"/>
                <a:gd name="T50" fmla="*/ 37320 w 57"/>
                <a:gd name="T51" fmla="*/ 147188 h 53"/>
                <a:gd name="T52" fmla="*/ 22392 w 57"/>
                <a:gd name="T53" fmla="*/ 150962 h 53"/>
                <a:gd name="T54" fmla="*/ 3732 w 57"/>
                <a:gd name="T55" fmla="*/ 135866 h 53"/>
                <a:gd name="T56" fmla="*/ 14928 w 57"/>
                <a:gd name="T57" fmla="*/ 120770 h 53"/>
                <a:gd name="T58" fmla="*/ 11196 w 57"/>
                <a:gd name="T59" fmla="*/ 98125 h 53"/>
                <a:gd name="T60" fmla="*/ 14928 w 57"/>
                <a:gd name="T61" fmla="*/ 71707 h 53"/>
                <a:gd name="T62" fmla="*/ 26124 w 57"/>
                <a:gd name="T63" fmla="*/ 41515 h 53"/>
                <a:gd name="T64" fmla="*/ 37320 w 57"/>
                <a:gd name="T65" fmla="*/ 30192 h 53"/>
                <a:gd name="T66" fmla="*/ 48516 w 57"/>
                <a:gd name="T67" fmla="*/ 7548 h 53"/>
                <a:gd name="T68" fmla="*/ 59712 w 57"/>
                <a:gd name="T69" fmla="*/ 3774 h 53"/>
                <a:gd name="T70" fmla="*/ 70908 w 57"/>
                <a:gd name="T71" fmla="*/ 18870 h 53"/>
                <a:gd name="T72" fmla="*/ 82104 w 57"/>
                <a:gd name="T73" fmla="*/ 30192 h 53"/>
                <a:gd name="T74" fmla="*/ 93300 w 57"/>
                <a:gd name="T75" fmla="*/ 22644 h 53"/>
                <a:gd name="T76" fmla="*/ 108229 w 57"/>
                <a:gd name="T77" fmla="*/ 30192 h 53"/>
                <a:gd name="T78" fmla="*/ 111961 w 57"/>
                <a:gd name="T79" fmla="*/ 45289 h 53"/>
                <a:gd name="T80" fmla="*/ 119425 w 57"/>
                <a:gd name="T81" fmla="*/ 64159 h 5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7"/>
                <a:gd name="T124" fmla="*/ 0 h 53"/>
                <a:gd name="T125" fmla="*/ 57 w 57"/>
                <a:gd name="T126" fmla="*/ 53 h 5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7" h="53">
                  <a:moveTo>
                    <a:pt x="32" y="17"/>
                  </a:moveTo>
                  <a:cubicBezTo>
                    <a:pt x="34" y="17"/>
                    <a:pt x="33" y="12"/>
                    <a:pt x="35" y="13"/>
                  </a:cubicBezTo>
                  <a:cubicBezTo>
                    <a:pt x="35" y="9"/>
                    <a:pt x="37" y="9"/>
                    <a:pt x="37" y="10"/>
                  </a:cubicBezTo>
                  <a:cubicBezTo>
                    <a:pt x="35" y="7"/>
                    <a:pt x="39" y="2"/>
                    <a:pt x="41" y="5"/>
                  </a:cubicBezTo>
                  <a:cubicBezTo>
                    <a:pt x="41" y="7"/>
                    <a:pt x="45" y="8"/>
                    <a:pt x="47" y="6"/>
                  </a:cubicBezTo>
                  <a:cubicBezTo>
                    <a:pt x="49" y="3"/>
                    <a:pt x="52" y="6"/>
                    <a:pt x="50" y="8"/>
                  </a:cubicBezTo>
                  <a:cubicBezTo>
                    <a:pt x="53" y="9"/>
                    <a:pt x="49" y="11"/>
                    <a:pt x="51" y="15"/>
                  </a:cubicBezTo>
                  <a:cubicBezTo>
                    <a:pt x="52" y="17"/>
                    <a:pt x="53" y="19"/>
                    <a:pt x="50" y="20"/>
                  </a:cubicBezTo>
                  <a:cubicBezTo>
                    <a:pt x="48" y="21"/>
                    <a:pt x="48" y="24"/>
                    <a:pt x="51" y="24"/>
                  </a:cubicBezTo>
                  <a:cubicBezTo>
                    <a:pt x="55" y="24"/>
                    <a:pt x="54" y="27"/>
                    <a:pt x="53" y="28"/>
                  </a:cubicBezTo>
                  <a:cubicBezTo>
                    <a:pt x="52" y="28"/>
                    <a:pt x="51" y="31"/>
                    <a:pt x="54" y="30"/>
                  </a:cubicBezTo>
                  <a:cubicBezTo>
                    <a:pt x="56" y="29"/>
                    <a:pt x="57" y="33"/>
                    <a:pt x="54" y="34"/>
                  </a:cubicBezTo>
                  <a:cubicBezTo>
                    <a:pt x="53" y="34"/>
                    <a:pt x="51" y="35"/>
                    <a:pt x="52" y="36"/>
                  </a:cubicBezTo>
                  <a:cubicBezTo>
                    <a:pt x="53" y="37"/>
                    <a:pt x="51" y="39"/>
                    <a:pt x="50" y="37"/>
                  </a:cubicBezTo>
                  <a:cubicBezTo>
                    <a:pt x="49" y="36"/>
                    <a:pt x="47" y="37"/>
                    <a:pt x="48" y="38"/>
                  </a:cubicBezTo>
                  <a:cubicBezTo>
                    <a:pt x="47" y="41"/>
                    <a:pt x="43" y="40"/>
                    <a:pt x="43" y="37"/>
                  </a:cubicBezTo>
                  <a:cubicBezTo>
                    <a:pt x="41" y="42"/>
                    <a:pt x="37" y="34"/>
                    <a:pt x="37" y="38"/>
                  </a:cubicBezTo>
                  <a:cubicBezTo>
                    <a:pt x="37" y="40"/>
                    <a:pt x="38" y="43"/>
                    <a:pt x="42" y="44"/>
                  </a:cubicBezTo>
                  <a:cubicBezTo>
                    <a:pt x="43" y="44"/>
                    <a:pt x="42" y="45"/>
                    <a:pt x="41" y="45"/>
                  </a:cubicBezTo>
                  <a:cubicBezTo>
                    <a:pt x="36" y="45"/>
                    <a:pt x="35" y="36"/>
                    <a:pt x="32" y="35"/>
                  </a:cubicBezTo>
                  <a:cubicBezTo>
                    <a:pt x="30" y="35"/>
                    <a:pt x="29" y="47"/>
                    <a:pt x="30" y="50"/>
                  </a:cubicBezTo>
                  <a:cubicBezTo>
                    <a:pt x="30" y="53"/>
                    <a:pt x="27" y="51"/>
                    <a:pt x="28" y="42"/>
                  </a:cubicBezTo>
                  <a:cubicBezTo>
                    <a:pt x="29" y="36"/>
                    <a:pt x="26" y="34"/>
                    <a:pt x="22" y="42"/>
                  </a:cubicBezTo>
                  <a:cubicBezTo>
                    <a:pt x="20" y="48"/>
                    <a:pt x="17" y="42"/>
                    <a:pt x="18" y="41"/>
                  </a:cubicBezTo>
                  <a:cubicBezTo>
                    <a:pt x="19" y="41"/>
                    <a:pt x="14" y="38"/>
                    <a:pt x="14" y="41"/>
                  </a:cubicBezTo>
                  <a:cubicBezTo>
                    <a:pt x="13" y="46"/>
                    <a:pt x="8" y="42"/>
                    <a:pt x="10" y="39"/>
                  </a:cubicBezTo>
                  <a:cubicBezTo>
                    <a:pt x="7" y="37"/>
                    <a:pt x="8" y="40"/>
                    <a:pt x="6" y="40"/>
                  </a:cubicBezTo>
                  <a:cubicBezTo>
                    <a:pt x="4" y="41"/>
                    <a:pt x="0" y="39"/>
                    <a:pt x="1" y="36"/>
                  </a:cubicBezTo>
                  <a:cubicBezTo>
                    <a:pt x="3" y="36"/>
                    <a:pt x="6" y="33"/>
                    <a:pt x="4" y="32"/>
                  </a:cubicBezTo>
                  <a:cubicBezTo>
                    <a:pt x="0" y="31"/>
                    <a:pt x="0" y="27"/>
                    <a:pt x="3" y="26"/>
                  </a:cubicBezTo>
                  <a:cubicBezTo>
                    <a:pt x="7" y="24"/>
                    <a:pt x="1" y="19"/>
                    <a:pt x="4" y="19"/>
                  </a:cubicBezTo>
                  <a:cubicBezTo>
                    <a:pt x="7" y="18"/>
                    <a:pt x="0" y="13"/>
                    <a:pt x="7" y="11"/>
                  </a:cubicBezTo>
                  <a:cubicBezTo>
                    <a:pt x="8" y="10"/>
                    <a:pt x="12" y="11"/>
                    <a:pt x="10" y="8"/>
                  </a:cubicBezTo>
                  <a:cubicBezTo>
                    <a:pt x="9" y="4"/>
                    <a:pt x="13" y="4"/>
                    <a:pt x="13" y="2"/>
                  </a:cubicBezTo>
                  <a:cubicBezTo>
                    <a:pt x="11" y="0"/>
                    <a:pt x="15" y="2"/>
                    <a:pt x="16" y="1"/>
                  </a:cubicBezTo>
                  <a:cubicBezTo>
                    <a:pt x="18" y="1"/>
                    <a:pt x="22" y="1"/>
                    <a:pt x="19" y="5"/>
                  </a:cubicBezTo>
                  <a:cubicBezTo>
                    <a:pt x="19" y="6"/>
                    <a:pt x="22" y="6"/>
                    <a:pt x="22" y="8"/>
                  </a:cubicBezTo>
                  <a:cubicBezTo>
                    <a:pt x="21" y="9"/>
                    <a:pt x="25" y="9"/>
                    <a:pt x="25" y="6"/>
                  </a:cubicBezTo>
                  <a:cubicBezTo>
                    <a:pt x="25" y="4"/>
                    <a:pt x="29" y="6"/>
                    <a:pt x="29" y="8"/>
                  </a:cubicBezTo>
                  <a:cubicBezTo>
                    <a:pt x="29" y="12"/>
                    <a:pt x="29" y="10"/>
                    <a:pt x="30" y="12"/>
                  </a:cubicBezTo>
                  <a:cubicBezTo>
                    <a:pt x="31" y="13"/>
                    <a:pt x="30" y="17"/>
                    <a:pt x="32" y="17"/>
                  </a:cubicBezTo>
                  <a:close/>
                </a:path>
              </a:pathLst>
            </a:custGeom>
            <a:solidFill>
              <a:srgbClr val="E99D7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99" name="Freeform 662"/>
            <p:cNvSpPr>
              <a:spLocks/>
            </p:cNvSpPr>
            <p:nvPr/>
          </p:nvSpPr>
          <p:spPr bwMode="auto">
            <a:xfrm>
              <a:off x="2740496" y="3442835"/>
              <a:ext cx="179388" cy="153988"/>
            </a:xfrm>
            <a:custGeom>
              <a:avLst/>
              <a:gdLst>
                <a:gd name="T0" fmla="*/ 108380 w 48"/>
                <a:gd name="T1" fmla="*/ 48825 h 41"/>
                <a:gd name="T2" fmla="*/ 127067 w 48"/>
                <a:gd name="T3" fmla="*/ 30046 h 41"/>
                <a:gd name="T4" fmla="*/ 156965 w 48"/>
                <a:gd name="T5" fmla="*/ 30046 h 41"/>
                <a:gd name="T6" fmla="*/ 156965 w 48"/>
                <a:gd name="T7" fmla="*/ 48825 h 41"/>
                <a:gd name="T8" fmla="*/ 156965 w 48"/>
                <a:gd name="T9" fmla="*/ 63849 h 41"/>
                <a:gd name="T10" fmla="*/ 164439 w 48"/>
                <a:gd name="T11" fmla="*/ 75116 h 41"/>
                <a:gd name="T12" fmla="*/ 164439 w 48"/>
                <a:gd name="T13" fmla="*/ 93895 h 41"/>
                <a:gd name="T14" fmla="*/ 156965 w 48"/>
                <a:gd name="T15" fmla="*/ 108918 h 41"/>
                <a:gd name="T16" fmla="*/ 130804 w 48"/>
                <a:gd name="T17" fmla="*/ 108918 h 41"/>
                <a:gd name="T18" fmla="*/ 115855 w 48"/>
                <a:gd name="T19" fmla="*/ 101407 h 41"/>
                <a:gd name="T20" fmla="*/ 115855 w 48"/>
                <a:gd name="T21" fmla="*/ 120186 h 41"/>
                <a:gd name="T22" fmla="*/ 108380 w 48"/>
                <a:gd name="T23" fmla="*/ 101407 h 41"/>
                <a:gd name="T24" fmla="*/ 97168 w 48"/>
                <a:gd name="T25" fmla="*/ 105163 h 41"/>
                <a:gd name="T26" fmla="*/ 93431 w 48"/>
                <a:gd name="T27" fmla="*/ 108918 h 41"/>
                <a:gd name="T28" fmla="*/ 71008 w 48"/>
                <a:gd name="T29" fmla="*/ 123942 h 41"/>
                <a:gd name="T30" fmla="*/ 59796 w 48"/>
                <a:gd name="T31" fmla="*/ 131453 h 41"/>
                <a:gd name="T32" fmla="*/ 52321 w 48"/>
                <a:gd name="T33" fmla="*/ 123942 h 41"/>
                <a:gd name="T34" fmla="*/ 41110 w 48"/>
                <a:gd name="T35" fmla="*/ 116430 h 41"/>
                <a:gd name="T36" fmla="*/ 33635 w 48"/>
                <a:gd name="T37" fmla="*/ 93895 h 41"/>
                <a:gd name="T38" fmla="*/ 11212 w 48"/>
                <a:gd name="T39" fmla="*/ 82628 h 41"/>
                <a:gd name="T40" fmla="*/ 14949 w 48"/>
                <a:gd name="T41" fmla="*/ 63849 h 41"/>
                <a:gd name="T42" fmla="*/ 14949 w 48"/>
                <a:gd name="T43" fmla="*/ 45070 h 41"/>
                <a:gd name="T44" fmla="*/ 26161 w 48"/>
                <a:gd name="T45" fmla="*/ 30046 h 41"/>
                <a:gd name="T46" fmla="*/ 41110 w 48"/>
                <a:gd name="T47" fmla="*/ 15023 h 41"/>
                <a:gd name="T48" fmla="*/ 63533 w 48"/>
                <a:gd name="T49" fmla="*/ 22535 h 41"/>
                <a:gd name="T50" fmla="*/ 82220 w 48"/>
                <a:gd name="T51" fmla="*/ 30046 h 41"/>
                <a:gd name="T52" fmla="*/ 97168 w 48"/>
                <a:gd name="T53" fmla="*/ 52581 h 41"/>
                <a:gd name="T54" fmla="*/ 108380 w 48"/>
                <a:gd name="T55" fmla="*/ 48825 h 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8"/>
                <a:gd name="T85" fmla="*/ 0 h 41"/>
                <a:gd name="T86" fmla="*/ 48 w 48"/>
                <a:gd name="T87" fmla="*/ 41 h 4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8" h="41">
                  <a:moveTo>
                    <a:pt x="29" y="13"/>
                  </a:moveTo>
                  <a:cubicBezTo>
                    <a:pt x="31" y="7"/>
                    <a:pt x="35" y="12"/>
                    <a:pt x="34" y="8"/>
                  </a:cubicBezTo>
                  <a:cubicBezTo>
                    <a:pt x="33" y="5"/>
                    <a:pt x="38" y="1"/>
                    <a:pt x="42" y="8"/>
                  </a:cubicBezTo>
                  <a:cubicBezTo>
                    <a:pt x="42" y="8"/>
                    <a:pt x="45" y="10"/>
                    <a:pt x="42" y="13"/>
                  </a:cubicBezTo>
                  <a:cubicBezTo>
                    <a:pt x="41" y="14"/>
                    <a:pt x="43" y="16"/>
                    <a:pt x="42" y="17"/>
                  </a:cubicBezTo>
                  <a:cubicBezTo>
                    <a:pt x="43" y="18"/>
                    <a:pt x="45" y="19"/>
                    <a:pt x="44" y="20"/>
                  </a:cubicBezTo>
                  <a:cubicBezTo>
                    <a:pt x="46" y="21"/>
                    <a:pt x="43" y="24"/>
                    <a:pt x="44" y="25"/>
                  </a:cubicBezTo>
                  <a:cubicBezTo>
                    <a:pt x="48" y="25"/>
                    <a:pt x="44" y="32"/>
                    <a:pt x="42" y="29"/>
                  </a:cubicBezTo>
                  <a:cubicBezTo>
                    <a:pt x="38" y="28"/>
                    <a:pt x="37" y="34"/>
                    <a:pt x="35" y="29"/>
                  </a:cubicBezTo>
                  <a:cubicBezTo>
                    <a:pt x="32" y="31"/>
                    <a:pt x="35" y="25"/>
                    <a:pt x="31" y="27"/>
                  </a:cubicBezTo>
                  <a:cubicBezTo>
                    <a:pt x="30" y="28"/>
                    <a:pt x="32" y="34"/>
                    <a:pt x="31" y="32"/>
                  </a:cubicBezTo>
                  <a:cubicBezTo>
                    <a:pt x="31" y="32"/>
                    <a:pt x="29" y="28"/>
                    <a:pt x="29" y="27"/>
                  </a:cubicBezTo>
                  <a:cubicBezTo>
                    <a:pt x="27" y="24"/>
                    <a:pt x="26" y="26"/>
                    <a:pt x="26" y="28"/>
                  </a:cubicBezTo>
                  <a:cubicBezTo>
                    <a:pt x="26" y="29"/>
                    <a:pt x="25" y="41"/>
                    <a:pt x="25" y="29"/>
                  </a:cubicBezTo>
                  <a:cubicBezTo>
                    <a:pt x="25" y="23"/>
                    <a:pt x="21" y="27"/>
                    <a:pt x="19" y="33"/>
                  </a:cubicBezTo>
                  <a:cubicBezTo>
                    <a:pt x="19" y="34"/>
                    <a:pt x="18" y="36"/>
                    <a:pt x="16" y="35"/>
                  </a:cubicBezTo>
                  <a:cubicBezTo>
                    <a:pt x="15" y="35"/>
                    <a:pt x="14" y="32"/>
                    <a:pt x="14" y="33"/>
                  </a:cubicBezTo>
                  <a:cubicBezTo>
                    <a:pt x="13" y="34"/>
                    <a:pt x="13" y="31"/>
                    <a:pt x="11" y="31"/>
                  </a:cubicBezTo>
                  <a:cubicBezTo>
                    <a:pt x="8" y="31"/>
                    <a:pt x="11" y="24"/>
                    <a:pt x="9" y="25"/>
                  </a:cubicBezTo>
                  <a:cubicBezTo>
                    <a:pt x="6" y="28"/>
                    <a:pt x="1" y="25"/>
                    <a:pt x="3" y="22"/>
                  </a:cubicBezTo>
                  <a:cubicBezTo>
                    <a:pt x="0" y="17"/>
                    <a:pt x="6" y="18"/>
                    <a:pt x="4" y="17"/>
                  </a:cubicBezTo>
                  <a:cubicBezTo>
                    <a:pt x="1" y="15"/>
                    <a:pt x="5" y="14"/>
                    <a:pt x="4" y="12"/>
                  </a:cubicBezTo>
                  <a:cubicBezTo>
                    <a:pt x="2" y="9"/>
                    <a:pt x="5" y="8"/>
                    <a:pt x="7" y="8"/>
                  </a:cubicBezTo>
                  <a:cubicBezTo>
                    <a:pt x="9" y="7"/>
                    <a:pt x="8" y="1"/>
                    <a:pt x="11" y="4"/>
                  </a:cubicBezTo>
                  <a:cubicBezTo>
                    <a:pt x="15" y="0"/>
                    <a:pt x="14" y="3"/>
                    <a:pt x="17" y="6"/>
                  </a:cubicBezTo>
                  <a:cubicBezTo>
                    <a:pt x="18" y="7"/>
                    <a:pt x="23" y="3"/>
                    <a:pt x="22" y="8"/>
                  </a:cubicBezTo>
                  <a:cubicBezTo>
                    <a:pt x="26" y="9"/>
                    <a:pt x="25" y="10"/>
                    <a:pt x="26" y="14"/>
                  </a:cubicBezTo>
                  <a:cubicBezTo>
                    <a:pt x="27" y="15"/>
                    <a:pt x="29" y="16"/>
                    <a:pt x="29" y="13"/>
                  </a:cubicBezTo>
                  <a:close/>
                </a:path>
              </a:pathLst>
            </a:custGeom>
            <a:solidFill>
              <a:srgbClr val="E68E6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00" name="Freeform 663"/>
            <p:cNvSpPr>
              <a:spLocks/>
            </p:cNvSpPr>
            <p:nvPr/>
          </p:nvSpPr>
          <p:spPr bwMode="auto">
            <a:xfrm>
              <a:off x="2803996" y="3312660"/>
              <a:ext cx="131763" cy="58738"/>
            </a:xfrm>
            <a:custGeom>
              <a:avLst/>
              <a:gdLst>
                <a:gd name="T0" fmla="*/ 127998 w 35"/>
                <a:gd name="T1" fmla="*/ 29369 h 16"/>
                <a:gd name="T2" fmla="*/ 112940 w 35"/>
                <a:gd name="T3" fmla="*/ 36711 h 16"/>
                <a:gd name="T4" fmla="*/ 105410 w 35"/>
                <a:gd name="T5" fmla="*/ 44053 h 16"/>
                <a:gd name="T6" fmla="*/ 94116 w 35"/>
                <a:gd name="T7" fmla="*/ 44053 h 16"/>
                <a:gd name="T8" fmla="*/ 90352 w 35"/>
                <a:gd name="T9" fmla="*/ 58738 h 16"/>
                <a:gd name="T10" fmla="*/ 79058 w 35"/>
                <a:gd name="T11" fmla="*/ 40382 h 16"/>
                <a:gd name="T12" fmla="*/ 63999 w 35"/>
                <a:gd name="T13" fmla="*/ 44053 h 16"/>
                <a:gd name="T14" fmla="*/ 41411 w 35"/>
                <a:gd name="T15" fmla="*/ 33040 h 16"/>
                <a:gd name="T16" fmla="*/ 18823 w 35"/>
                <a:gd name="T17" fmla="*/ 44053 h 16"/>
                <a:gd name="T18" fmla="*/ 11294 w 35"/>
                <a:gd name="T19" fmla="*/ 14685 h 16"/>
                <a:gd name="T20" fmla="*/ 41411 w 35"/>
                <a:gd name="T21" fmla="*/ 14685 h 16"/>
                <a:gd name="T22" fmla="*/ 60235 w 35"/>
                <a:gd name="T23" fmla="*/ 11013 h 16"/>
                <a:gd name="T24" fmla="*/ 90352 w 35"/>
                <a:gd name="T25" fmla="*/ 29369 h 16"/>
                <a:gd name="T26" fmla="*/ 109175 w 35"/>
                <a:gd name="T27" fmla="*/ 18356 h 16"/>
                <a:gd name="T28" fmla="*/ 120469 w 35"/>
                <a:gd name="T29" fmla="*/ 14685 h 16"/>
                <a:gd name="T30" fmla="*/ 124234 w 35"/>
                <a:gd name="T31" fmla="*/ 22027 h 16"/>
                <a:gd name="T32" fmla="*/ 127998 w 35"/>
                <a:gd name="T33" fmla="*/ 29369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
                <a:gd name="T52" fmla="*/ 0 h 16"/>
                <a:gd name="T53" fmla="*/ 35 w 35"/>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 h="16">
                  <a:moveTo>
                    <a:pt x="34" y="8"/>
                  </a:moveTo>
                  <a:cubicBezTo>
                    <a:pt x="32" y="8"/>
                    <a:pt x="33" y="12"/>
                    <a:pt x="30" y="10"/>
                  </a:cubicBezTo>
                  <a:cubicBezTo>
                    <a:pt x="30" y="10"/>
                    <a:pt x="29" y="11"/>
                    <a:pt x="28" y="12"/>
                  </a:cubicBezTo>
                  <a:cubicBezTo>
                    <a:pt x="27" y="14"/>
                    <a:pt x="26" y="11"/>
                    <a:pt x="25" y="12"/>
                  </a:cubicBezTo>
                  <a:cubicBezTo>
                    <a:pt x="24" y="13"/>
                    <a:pt x="25" y="16"/>
                    <a:pt x="24" y="16"/>
                  </a:cubicBezTo>
                  <a:cubicBezTo>
                    <a:pt x="23" y="15"/>
                    <a:pt x="22" y="13"/>
                    <a:pt x="21" y="11"/>
                  </a:cubicBezTo>
                  <a:cubicBezTo>
                    <a:pt x="21" y="10"/>
                    <a:pt x="19" y="11"/>
                    <a:pt x="17" y="12"/>
                  </a:cubicBezTo>
                  <a:cubicBezTo>
                    <a:pt x="15" y="13"/>
                    <a:pt x="12" y="11"/>
                    <a:pt x="11" y="9"/>
                  </a:cubicBezTo>
                  <a:cubicBezTo>
                    <a:pt x="10" y="7"/>
                    <a:pt x="7" y="8"/>
                    <a:pt x="5" y="12"/>
                  </a:cubicBezTo>
                  <a:cubicBezTo>
                    <a:pt x="4" y="12"/>
                    <a:pt x="0" y="7"/>
                    <a:pt x="3" y="4"/>
                  </a:cubicBezTo>
                  <a:cubicBezTo>
                    <a:pt x="5" y="2"/>
                    <a:pt x="7" y="0"/>
                    <a:pt x="11" y="4"/>
                  </a:cubicBezTo>
                  <a:cubicBezTo>
                    <a:pt x="12" y="5"/>
                    <a:pt x="14" y="5"/>
                    <a:pt x="16" y="3"/>
                  </a:cubicBezTo>
                  <a:cubicBezTo>
                    <a:pt x="18" y="0"/>
                    <a:pt x="18" y="8"/>
                    <a:pt x="24" y="8"/>
                  </a:cubicBezTo>
                  <a:cubicBezTo>
                    <a:pt x="30" y="9"/>
                    <a:pt x="27" y="5"/>
                    <a:pt x="29" y="5"/>
                  </a:cubicBezTo>
                  <a:cubicBezTo>
                    <a:pt x="29" y="1"/>
                    <a:pt x="33" y="2"/>
                    <a:pt x="32" y="4"/>
                  </a:cubicBezTo>
                  <a:cubicBezTo>
                    <a:pt x="31" y="6"/>
                    <a:pt x="32" y="7"/>
                    <a:pt x="33" y="6"/>
                  </a:cubicBezTo>
                  <a:cubicBezTo>
                    <a:pt x="34" y="5"/>
                    <a:pt x="35" y="9"/>
                    <a:pt x="34" y="8"/>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01" name="Freeform 664"/>
            <p:cNvSpPr>
              <a:spLocks/>
            </p:cNvSpPr>
            <p:nvPr/>
          </p:nvSpPr>
          <p:spPr bwMode="auto">
            <a:xfrm>
              <a:off x="2643658" y="3323772"/>
              <a:ext cx="157163" cy="157163"/>
            </a:xfrm>
            <a:custGeom>
              <a:avLst/>
              <a:gdLst>
                <a:gd name="T0" fmla="*/ 149679 w 42"/>
                <a:gd name="T1" fmla="*/ 37420 h 42"/>
                <a:gd name="T2" fmla="*/ 119743 w 42"/>
                <a:gd name="T3" fmla="*/ 41162 h 42"/>
                <a:gd name="T4" fmla="*/ 104775 w 42"/>
                <a:gd name="T5" fmla="*/ 41162 h 42"/>
                <a:gd name="T6" fmla="*/ 82323 w 42"/>
                <a:gd name="T7" fmla="*/ 67356 h 42"/>
                <a:gd name="T8" fmla="*/ 63614 w 42"/>
                <a:gd name="T9" fmla="*/ 74840 h 42"/>
                <a:gd name="T10" fmla="*/ 63614 w 42"/>
                <a:gd name="T11" fmla="*/ 97291 h 42"/>
                <a:gd name="T12" fmla="*/ 71098 w 42"/>
                <a:gd name="T13" fmla="*/ 116001 h 42"/>
                <a:gd name="T14" fmla="*/ 52388 w 42"/>
                <a:gd name="T15" fmla="*/ 112259 h 42"/>
                <a:gd name="T16" fmla="*/ 48646 w 42"/>
                <a:gd name="T17" fmla="*/ 127227 h 42"/>
                <a:gd name="T18" fmla="*/ 22452 w 42"/>
                <a:gd name="T19" fmla="*/ 142195 h 42"/>
                <a:gd name="T20" fmla="*/ 7484 w 42"/>
                <a:gd name="T21" fmla="*/ 123485 h 42"/>
                <a:gd name="T22" fmla="*/ 11226 w 42"/>
                <a:gd name="T23" fmla="*/ 108517 h 42"/>
                <a:gd name="T24" fmla="*/ 26194 w 42"/>
                <a:gd name="T25" fmla="*/ 82323 h 42"/>
                <a:gd name="T26" fmla="*/ 22452 w 42"/>
                <a:gd name="T27" fmla="*/ 59872 h 42"/>
                <a:gd name="T28" fmla="*/ 33678 w 42"/>
                <a:gd name="T29" fmla="*/ 37420 h 42"/>
                <a:gd name="T30" fmla="*/ 56130 w 42"/>
                <a:gd name="T31" fmla="*/ 37420 h 42"/>
                <a:gd name="T32" fmla="*/ 97291 w 42"/>
                <a:gd name="T33" fmla="*/ 11226 h 42"/>
                <a:gd name="T34" fmla="*/ 104775 w 42"/>
                <a:gd name="T35" fmla="*/ 22452 h 42"/>
                <a:gd name="T36" fmla="*/ 119743 w 42"/>
                <a:gd name="T37" fmla="*/ 29936 h 42"/>
                <a:gd name="T38" fmla="*/ 142195 w 42"/>
                <a:gd name="T39" fmla="*/ 14968 h 42"/>
                <a:gd name="T40" fmla="*/ 149679 w 42"/>
                <a:gd name="T41" fmla="*/ 3742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42"/>
                <a:gd name="T65" fmla="*/ 42 w 4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42">
                  <a:moveTo>
                    <a:pt x="40" y="10"/>
                  </a:moveTo>
                  <a:cubicBezTo>
                    <a:pt x="39" y="11"/>
                    <a:pt x="33" y="9"/>
                    <a:pt x="32" y="11"/>
                  </a:cubicBezTo>
                  <a:cubicBezTo>
                    <a:pt x="31" y="13"/>
                    <a:pt x="30" y="12"/>
                    <a:pt x="28" y="11"/>
                  </a:cubicBezTo>
                  <a:cubicBezTo>
                    <a:pt x="24" y="9"/>
                    <a:pt x="27" y="17"/>
                    <a:pt x="22" y="18"/>
                  </a:cubicBezTo>
                  <a:cubicBezTo>
                    <a:pt x="21" y="18"/>
                    <a:pt x="18" y="16"/>
                    <a:pt x="17" y="20"/>
                  </a:cubicBezTo>
                  <a:cubicBezTo>
                    <a:pt x="17" y="20"/>
                    <a:pt x="12" y="23"/>
                    <a:pt x="17" y="26"/>
                  </a:cubicBezTo>
                  <a:cubicBezTo>
                    <a:pt x="20" y="28"/>
                    <a:pt x="20" y="30"/>
                    <a:pt x="19" y="31"/>
                  </a:cubicBezTo>
                  <a:cubicBezTo>
                    <a:pt x="18" y="32"/>
                    <a:pt x="15" y="31"/>
                    <a:pt x="14" y="30"/>
                  </a:cubicBezTo>
                  <a:cubicBezTo>
                    <a:pt x="11" y="29"/>
                    <a:pt x="11" y="33"/>
                    <a:pt x="13" y="34"/>
                  </a:cubicBezTo>
                  <a:cubicBezTo>
                    <a:pt x="14" y="39"/>
                    <a:pt x="7" y="35"/>
                    <a:pt x="6" y="38"/>
                  </a:cubicBezTo>
                  <a:cubicBezTo>
                    <a:pt x="4" y="42"/>
                    <a:pt x="4" y="36"/>
                    <a:pt x="2" y="33"/>
                  </a:cubicBezTo>
                  <a:cubicBezTo>
                    <a:pt x="0" y="31"/>
                    <a:pt x="0" y="28"/>
                    <a:pt x="3" y="29"/>
                  </a:cubicBezTo>
                  <a:cubicBezTo>
                    <a:pt x="6" y="29"/>
                    <a:pt x="8" y="26"/>
                    <a:pt x="7" y="22"/>
                  </a:cubicBezTo>
                  <a:cubicBezTo>
                    <a:pt x="6" y="20"/>
                    <a:pt x="4" y="16"/>
                    <a:pt x="6" y="16"/>
                  </a:cubicBezTo>
                  <a:cubicBezTo>
                    <a:pt x="9" y="15"/>
                    <a:pt x="7" y="12"/>
                    <a:pt x="9" y="10"/>
                  </a:cubicBezTo>
                  <a:cubicBezTo>
                    <a:pt x="12" y="5"/>
                    <a:pt x="13" y="14"/>
                    <a:pt x="15" y="10"/>
                  </a:cubicBezTo>
                  <a:cubicBezTo>
                    <a:pt x="21" y="13"/>
                    <a:pt x="25" y="8"/>
                    <a:pt x="26" y="3"/>
                  </a:cubicBezTo>
                  <a:cubicBezTo>
                    <a:pt x="29" y="0"/>
                    <a:pt x="31" y="1"/>
                    <a:pt x="28" y="6"/>
                  </a:cubicBezTo>
                  <a:cubicBezTo>
                    <a:pt x="28" y="8"/>
                    <a:pt x="30" y="9"/>
                    <a:pt x="32" y="8"/>
                  </a:cubicBezTo>
                  <a:cubicBezTo>
                    <a:pt x="32" y="7"/>
                    <a:pt x="37" y="3"/>
                    <a:pt x="38" y="4"/>
                  </a:cubicBezTo>
                  <a:cubicBezTo>
                    <a:pt x="40" y="4"/>
                    <a:pt x="42" y="9"/>
                    <a:pt x="40" y="10"/>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02" name="Freeform 665"/>
            <p:cNvSpPr>
              <a:spLocks/>
            </p:cNvSpPr>
            <p:nvPr/>
          </p:nvSpPr>
          <p:spPr bwMode="auto">
            <a:xfrm>
              <a:off x="2594446" y="3461885"/>
              <a:ext cx="85725" cy="184150"/>
            </a:xfrm>
            <a:custGeom>
              <a:avLst/>
              <a:gdLst>
                <a:gd name="T0" fmla="*/ 48453 w 23"/>
                <a:gd name="T1" fmla="*/ 48856 h 49"/>
                <a:gd name="T2" fmla="*/ 67089 w 23"/>
                <a:gd name="T3" fmla="*/ 78921 h 49"/>
                <a:gd name="T4" fmla="*/ 59635 w 23"/>
                <a:gd name="T5" fmla="*/ 101470 h 49"/>
                <a:gd name="T6" fmla="*/ 63362 w 23"/>
                <a:gd name="T7" fmla="*/ 108987 h 49"/>
                <a:gd name="T8" fmla="*/ 63362 w 23"/>
                <a:gd name="T9" fmla="*/ 116503 h 49"/>
                <a:gd name="T10" fmla="*/ 67089 w 23"/>
                <a:gd name="T11" fmla="*/ 127778 h 49"/>
                <a:gd name="T12" fmla="*/ 70816 w 23"/>
                <a:gd name="T13" fmla="*/ 135294 h 49"/>
                <a:gd name="T14" fmla="*/ 81998 w 23"/>
                <a:gd name="T15" fmla="*/ 139052 h 49"/>
                <a:gd name="T16" fmla="*/ 78271 w 23"/>
                <a:gd name="T17" fmla="*/ 150327 h 49"/>
                <a:gd name="T18" fmla="*/ 78271 w 23"/>
                <a:gd name="T19" fmla="*/ 165359 h 49"/>
                <a:gd name="T20" fmla="*/ 78271 w 23"/>
                <a:gd name="T21" fmla="*/ 172876 h 49"/>
                <a:gd name="T22" fmla="*/ 63362 w 23"/>
                <a:gd name="T23" fmla="*/ 172876 h 49"/>
                <a:gd name="T24" fmla="*/ 48453 w 23"/>
                <a:gd name="T25" fmla="*/ 165359 h 49"/>
                <a:gd name="T26" fmla="*/ 26090 w 23"/>
                <a:gd name="T27" fmla="*/ 142810 h 49"/>
                <a:gd name="T28" fmla="*/ 22363 w 23"/>
                <a:gd name="T29" fmla="*/ 116503 h 49"/>
                <a:gd name="T30" fmla="*/ 14909 w 23"/>
                <a:gd name="T31" fmla="*/ 93954 h 49"/>
                <a:gd name="T32" fmla="*/ 18636 w 23"/>
                <a:gd name="T33" fmla="*/ 71405 h 49"/>
                <a:gd name="T34" fmla="*/ 22363 w 23"/>
                <a:gd name="T35" fmla="*/ 48856 h 49"/>
                <a:gd name="T36" fmla="*/ 3727 w 23"/>
                <a:gd name="T37" fmla="*/ 37582 h 49"/>
                <a:gd name="T38" fmla="*/ 22363 w 23"/>
                <a:gd name="T39" fmla="*/ 18791 h 49"/>
                <a:gd name="T40" fmla="*/ 52180 w 23"/>
                <a:gd name="T41" fmla="*/ 15033 h 49"/>
                <a:gd name="T42" fmla="*/ 67089 w 23"/>
                <a:gd name="T43" fmla="*/ 26307 h 49"/>
                <a:gd name="T44" fmla="*/ 48453 w 23"/>
                <a:gd name="T45" fmla="*/ 48856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3"/>
                <a:gd name="T70" fmla="*/ 0 h 49"/>
                <a:gd name="T71" fmla="*/ 23 w 23"/>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3" h="49">
                  <a:moveTo>
                    <a:pt x="13" y="13"/>
                  </a:moveTo>
                  <a:cubicBezTo>
                    <a:pt x="12" y="18"/>
                    <a:pt x="17" y="17"/>
                    <a:pt x="18" y="21"/>
                  </a:cubicBezTo>
                  <a:cubicBezTo>
                    <a:pt x="19" y="24"/>
                    <a:pt x="14" y="26"/>
                    <a:pt x="16" y="27"/>
                  </a:cubicBezTo>
                  <a:cubicBezTo>
                    <a:pt x="19" y="28"/>
                    <a:pt x="18" y="30"/>
                    <a:pt x="17" y="29"/>
                  </a:cubicBezTo>
                  <a:cubicBezTo>
                    <a:pt x="15" y="29"/>
                    <a:pt x="16" y="32"/>
                    <a:pt x="17" y="31"/>
                  </a:cubicBezTo>
                  <a:cubicBezTo>
                    <a:pt x="18" y="30"/>
                    <a:pt x="20" y="32"/>
                    <a:pt x="18" y="34"/>
                  </a:cubicBezTo>
                  <a:cubicBezTo>
                    <a:pt x="16" y="36"/>
                    <a:pt x="19" y="38"/>
                    <a:pt x="19" y="36"/>
                  </a:cubicBezTo>
                  <a:cubicBezTo>
                    <a:pt x="20" y="34"/>
                    <a:pt x="22" y="35"/>
                    <a:pt x="22" y="37"/>
                  </a:cubicBezTo>
                  <a:cubicBezTo>
                    <a:pt x="22" y="38"/>
                    <a:pt x="20" y="39"/>
                    <a:pt x="21" y="40"/>
                  </a:cubicBezTo>
                  <a:cubicBezTo>
                    <a:pt x="22" y="42"/>
                    <a:pt x="19" y="42"/>
                    <a:pt x="21" y="44"/>
                  </a:cubicBezTo>
                  <a:cubicBezTo>
                    <a:pt x="22" y="45"/>
                    <a:pt x="23" y="46"/>
                    <a:pt x="21" y="46"/>
                  </a:cubicBezTo>
                  <a:cubicBezTo>
                    <a:pt x="21" y="49"/>
                    <a:pt x="17" y="48"/>
                    <a:pt x="17" y="46"/>
                  </a:cubicBezTo>
                  <a:cubicBezTo>
                    <a:pt x="17" y="40"/>
                    <a:pt x="17" y="40"/>
                    <a:pt x="13" y="44"/>
                  </a:cubicBezTo>
                  <a:cubicBezTo>
                    <a:pt x="11" y="46"/>
                    <a:pt x="6" y="45"/>
                    <a:pt x="7" y="38"/>
                  </a:cubicBezTo>
                  <a:cubicBezTo>
                    <a:pt x="8" y="34"/>
                    <a:pt x="12" y="31"/>
                    <a:pt x="6" y="31"/>
                  </a:cubicBezTo>
                  <a:cubicBezTo>
                    <a:pt x="3" y="32"/>
                    <a:pt x="0" y="27"/>
                    <a:pt x="4" y="25"/>
                  </a:cubicBezTo>
                  <a:cubicBezTo>
                    <a:pt x="7" y="23"/>
                    <a:pt x="9" y="23"/>
                    <a:pt x="5" y="19"/>
                  </a:cubicBezTo>
                  <a:cubicBezTo>
                    <a:pt x="3" y="16"/>
                    <a:pt x="5" y="16"/>
                    <a:pt x="6" y="13"/>
                  </a:cubicBezTo>
                  <a:cubicBezTo>
                    <a:pt x="4" y="12"/>
                    <a:pt x="1" y="12"/>
                    <a:pt x="1" y="10"/>
                  </a:cubicBezTo>
                  <a:cubicBezTo>
                    <a:pt x="0" y="5"/>
                    <a:pt x="6" y="10"/>
                    <a:pt x="6" y="5"/>
                  </a:cubicBezTo>
                  <a:cubicBezTo>
                    <a:pt x="7" y="2"/>
                    <a:pt x="11" y="9"/>
                    <a:pt x="14" y="4"/>
                  </a:cubicBezTo>
                  <a:cubicBezTo>
                    <a:pt x="15" y="0"/>
                    <a:pt x="18" y="5"/>
                    <a:pt x="18" y="7"/>
                  </a:cubicBezTo>
                  <a:cubicBezTo>
                    <a:pt x="17" y="12"/>
                    <a:pt x="13" y="12"/>
                    <a:pt x="13" y="13"/>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03" name="Freeform 666"/>
            <p:cNvSpPr>
              <a:spLocks/>
            </p:cNvSpPr>
            <p:nvPr/>
          </p:nvSpPr>
          <p:spPr bwMode="auto">
            <a:xfrm>
              <a:off x="2619846" y="3582535"/>
              <a:ext cx="46038" cy="44450"/>
            </a:xfrm>
            <a:custGeom>
              <a:avLst/>
              <a:gdLst>
                <a:gd name="T0" fmla="*/ 38365 w 12"/>
                <a:gd name="T1" fmla="*/ 0 h 12"/>
                <a:gd name="T2" fmla="*/ 19183 w 12"/>
                <a:gd name="T3" fmla="*/ 25929 h 12"/>
                <a:gd name="T4" fmla="*/ 3837 w 12"/>
                <a:gd name="T5" fmla="*/ 29633 h 12"/>
                <a:gd name="T6" fmla="*/ 38365 w 12"/>
                <a:gd name="T7" fmla="*/ 0 h 12"/>
                <a:gd name="T8" fmla="*/ 0 60000 65536"/>
                <a:gd name="T9" fmla="*/ 0 60000 65536"/>
                <a:gd name="T10" fmla="*/ 0 60000 65536"/>
                <a:gd name="T11" fmla="*/ 0 60000 65536"/>
                <a:gd name="T12" fmla="*/ 0 w 12"/>
                <a:gd name="T13" fmla="*/ 0 h 12"/>
                <a:gd name="T14" fmla="*/ 12 w 12"/>
                <a:gd name="T15" fmla="*/ 12 h 12"/>
              </a:gdLst>
              <a:ahLst/>
              <a:cxnLst>
                <a:cxn ang="T8">
                  <a:pos x="T0" y="T1"/>
                </a:cxn>
                <a:cxn ang="T9">
                  <a:pos x="T2" y="T3"/>
                </a:cxn>
                <a:cxn ang="T10">
                  <a:pos x="T4" y="T5"/>
                </a:cxn>
                <a:cxn ang="T11">
                  <a:pos x="T6" y="T7"/>
                </a:cxn>
              </a:cxnLst>
              <a:rect l="T12" t="T13" r="T14" b="T15"/>
              <a:pathLst>
                <a:path w="12" h="12">
                  <a:moveTo>
                    <a:pt x="10" y="0"/>
                  </a:moveTo>
                  <a:cubicBezTo>
                    <a:pt x="12" y="1"/>
                    <a:pt x="9" y="3"/>
                    <a:pt x="5" y="7"/>
                  </a:cubicBezTo>
                  <a:cubicBezTo>
                    <a:pt x="1" y="12"/>
                    <a:pt x="0" y="9"/>
                    <a:pt x="1" y="8"/>
                  </a:cubicBezTo>
                  <a:cubicBezTo>
                    <a:pt x="3" y="2"/>
                    <a:pt x="9" y="0"/>
                    <a:pt x="10" y="0"/>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04" name="Freeform 667"/>
            <p:cNvSpPr>
              <a:spLocks/>
            </p:cNvSpPr>
            <p:nvPr/>
          </p:nvSpPr>
          <p:spPr bwMode="auto">
            <a:xfrm>
              <a:off x="2608733" y="3541260"/>
              <a:ext cx="52388" cy="33338"/>
            </a:xfrm>
            <a:custGeom>
              <a:avLst/>
              <a:gdLst>
                <a:gd name="T0" fmla="*/ 48646 w 14"/>
                <a:gd name="T1" fmla="*/ 7408 h 9"/>
                <a:gd name="T2" fmla="*/ 22452 w 14"/>
                <a:gd name="T3" fmla="*/ 22225 h 9"/>
                <a:gd name="T4" fmla="*/ 3742 w 14"/>
                <a:gd name="T5" fmla="*/ 18521 h 9"/>
                <a:gd name="T6" fmla="*/ 48646 w 14"/>
                <a:gd name="T7" fmla="*/ 7408 h 9"/>
                <a:gd name="T8" fmla="*/ 0 60000 65536"/>
                <a:gd name="T9" fmla="*/ 0 60000 65536"/>
                <a:gd name="T10" fmla="*/ 0 60000 65536"/>
                <a:gd name="T11" fmla="*/ 0 60000 65536"/>
                <a:gd name="T12" fmla="*/ 0 w 14"/>
                <a:gd name="T13" fmla="*/ 0 h 9"/>
                <a:gd name="T14" fmla="*/ 14 w 14"/>
                <a:gd name="T15" fmla="*/ 9 h 9"/>
              </a:gdLst>
              <a:ahLst/>
              <a:cxnLst>
                <a:cxn ang="T8">
                  <a:pos x="T0" y="T1"/>
                </a:cxn>
                <a:cxn ang="T9">
                  <a:pos x="T2" y="T3"/>
                </a:cxn>
                <a:cxn ang="T10">
                  <a:pos x="T4" y="T5"/>
                </a:cxn>
                <a:cxn ang="T11">
                  <a:pos x="T6" y="T7"/>
                </a:cxn>
              </a:cxnLst>
              <a:rect l="T12" t="T13" r="T14" b="T15"/>
              <a:pathLst>
                <a:path w="14" h="9">
                  <a:moveTo>
                    <a:pt x="13" y="2"/>
                  </a:moveTo>
                  <a:cubicBezTo>
                    <a:pt x="14" y="3"/>
                    <a:pt x="11" y="3"/>
                    <a:pt x="6" y="6"/>
                  </a:cubicBezTo>
                  <a:cubicBezTo>
                    <a:pt x="0" y="9"/>
                    <a:pt x="0" y="6"/>
                    <a:pt x="1" y="5"/>
                  </a:cubicBezTo>
                  <a:cubicBezTo>
                    <a:pt x="6" y="1"/>
                    <a:pt x="12" y="0"/>
                    <a:pt x="13" y="2"/>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05" name="Freeform 668"/>
            <p:cNvSpPr>
              <a:spLocks/>
            </p:cNvSpPr>
            <p:nvPr/>
          </p:nvSpPr>
          <p:spPr bwMode="auto">
            <a:xfrm>
              <a:off x="2669058" y="3390447"/>
              <a:ext cx="44450" cy="46038"/>
            </a:xfrm>
            <a:custGeom>
              <a:avLst/>
              <a:gdLst>
                <a:gd name="T0" fmla="*/ 40746 w 12"/>
                <a:gd name="T1" fmla="*/ 42202 h 12"/>
                <a:gd name="T2" fmla="*/ 18521 w 12"/>
                <a:gd name="T3" fmla="*/ 19183 h 12"/>
                <a:gd name="T4" fmla="*/ 3704 w 12"/>
                <a:gd name="T5" fmla="*/ 19183 h 12"/>
                <a:gd name="T6" fmla="*/ 40746 w 12"/>
                <a:gd name="T7" fmla="*/ 42202 h 12"/>
                <a:gd name="T8" fmla="*/ 0 60000 65536"/>
                <a:gd name="T9" fmla="*/ 0 60000 65536"/>
                <a:gd name="T10" fmla="*/ 0 60000 65536"/>
                <a:gd name="T11" fmla="*/ 0 60000 65536"/>
                <a:gd name="T12" fmla="*/ 0 w 12"/>
                <a:gd name="T13" fmla="*/ 0 h 12"/>
                <a:gd name="T14" fmla="*/ 12 w 12"/>
                <a:gd name="T15" fmla="*/ 12 h 12"/>
              </a:gdLst>
              <a:ahLst/>
              <a:cxnLst>
                <a:cxn ang="T8">
                  <a:pos x="T0" y="T1"/>
                </a:cxn>
                <a:cxn ang="T9">
                  <a:pos x="T2" y="T3"/>
                </a:cxn>
                <a:cxn ang="T10">
                  <a:pos x="T4" y="T5"/>
                </a:cxn>
                <a:cxn ang="T11">
                  <a:pos x="T6" y="T7"/>
                </a:cxn>
              </a:cxnLst>
              <a:rect l="T12" t="T13" r="T14" b="T15"/>
              <a:pathLst>
                <a:path w="12" h="12">
                  <a:moveTo>
                    <a:pt x="11" y="11"/>
                  </a:moveTo>
                  <a:cubicBezTo>
                    <a:pt x="12" y="11"/>
                    <a:pt x="9" y="9"/>
                    <a:pt x="5" y="5"/>
                  </a:cubicBezTo>
                  <a:cubicBezTo>
                    <a:pt x="1" y="0"/>
                    <a:pt x="0" y="3"/>
                    <a:pt x="1" y="5"/>
                  </a:cubicBezTo>
                  <a:cubicBezTo>
                    <a:pt x="4" y="10"/>
                    <a:pt x="9" y="12"/>
                    <a:pt x="11" y="11"/>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06" name="Freeform 669"/>
            <p:cNvSpPr>
              <a:spLocks/>
            </p:cNvSpPr>
            <p:nvPr/>
          </p:nvSpPr>
          <p:spPr bwMode="auto">
            <a:xfrm>
              <a:off x="2680171" y="3353935"/>
              <a:ext cx="30163" cy="41275"/>
            </a:xfrm>
            <a:custGeom>
              <a:avLst/>
              <a:gdLst>
                <a:gd name="T0" fmla="*/ 22622 w 8"/>
                <a:gd name="T1" fmla="*/ 41275 h 11"/>
                <a:gd name="T2" fmla="*/ 11311 w 8"/>
                <a:gd name="T3" fmla="*/ 18761 h 11"/>
                <a:gd name="T4" fmla="*/ 0 w 8"/>
                <a:gd name="T5" fmla="*/ 15009 h 11"/>
                <a:gd name="T6" fmla="*/ 22622 w 8"/>
                <a:gd name="T7" fmla="*/ 41275 h 11"/>
                <a:gd name="T8" fmla="*/ 0 60000 65536"/>
                <a:gd name="T9" fmla="*/ 0 60000 65536"/>
                <a:gd name="T10" fmla="*/ 0 60000 65536"/>
                <a:gd name="T11" fmla="*/ 0 60000 65536"/>
                <a:gd name="T12" fmla="*/ 0 w 8"/>
                <a:gd name="T13" fmla="*/ 0 h 11"/>
                <a:gd name="T14" fmla="*/ 8 w 8"/>
                <a:gd name="T15" fmla="*/ 11 h 11"/>
              </a:gdLst>
              <a:ahLst/>
              <a:cxnLst>
                <a:cxn ang="T8">
                  <a:pos x="T0" y="T1"/>
                </a:cxn>
                <a:cxn ang="T9">
                  <a:pos x="T2" y="T3"/>
                </a:cxn>
                <a:cxn ang="T10">
                  <a:pos x="T4" y="T5"/>
                </a:cxn>
                <a:cxn ang="T11">
                  <a:pos x="T6" y="T7"/>
                </a:cxn>
              </a:cxnLst>
              <a:rect l="T12" t="T13" r="T14" b="T15"/>
              <a:pathLst>
                <a:path w="8" h="11">
                  <a:moveTo>
                    <a:pt x="6" y="11"/>
                  </a:moveTo>
                  <a:cubicBezTo>
                    <a:pt x="8" y="11"/>
                    <a:pt x="5" y="9"/>
                    <a:pt x="3" y="5"/>
                  </a:cubicBezTo>
                  <a:cubicBezTo>
                    <a:pt x="1" y="0"/>
                    <a:pt x="0" y="3"/>
                    <a:pt x="0" y="4"/>
                  </a:cubicBezTo>
                  <a:cubicBezTo>
                    <a:pt x="1" y="8"/>
                    <a:pt x="5" y="11"/>
                    <a:pt x="6" y="11"/>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07" name="Freeform 670"/>
            <p:cNvSpPr>
              <a:spLocks/>
            </p:cNvSpPr>
            <p:nvPr/>
          </p:nvSpPr>
          <p:spPr bwMode="auto">
            <a:xfrm>
              <a:off x="2961158" y="3338060"/>
              <a:ext cx="26988" cy="41275"/>
            </a:xfrm>
            <a:custGeom>
              <a:avLst/>
              <a:gdLst>
                <a:gd name="T0" fmla="*/ 3855 w 7"/>
                <a:gd name="T1" fmla="*/ 41275 h 11"/>
                <a:gd name="T2" fmla="*/ 11566 w 7"/>
                <a:gd name="T3" fmla="*/ 18761 h 11"/>
                <a:gd name="T4" fmla="*/ 23133 w 7"/>
                <a:gd name="T5" fmla="*/ 11257 h 11"/>
                <a:gd name="T6" fmla="*/ 3855 w 7"/>
                <a:gd name="T7" fmla="*/ 41275 h 11"/>
                <a:gd name="T8" fmla="*/ 0 60000 65536"/>
                <a:gd name="T9" fmla="*/ 0 60000 65536"/>
                <a:gd name="T10" fmla="*/ 0 60000 65536"/>
                <a:gd name="T11" fmla="*/ 0 60000 65536"/>
                <a:gd name="T12" fmla="*/ 0 w 7"/>
                <a:gd name="T13" fmla="*/ 0 h 11"/>
                <a:gd name="T14" fmla="*/ 7 w 7"/>
                <a:gd name="T15" fmla="*/ 11 h 11"/>
              </a:gdLst>
              <a:ahLst/>
              <a:cxnLst>
                <a:cxn ang="T8">
                  <a:pos x="T0" y="T1"/>
                </a:cxn>
                <a:cxn ang="T9">
                  <a:pos x="T2" y="T3"/>
                </a:cxn>
                <a:cxn ang="T10">
                  <a:pos x="T4" y="T5"/>
                </a:cxn>
                <a:cxn ang="T11">
                  <a:pos x="T6" y="T7"/>
                </a:cxn>
              </a:cxnLst>
              <a:rect l="T12" t="T13" r="T14" b="T15"/>
              <a:pathLst>
                <a:path w="7" h="11">
                  <a:moveTo>
                    <a:pt x="1" y="11"/>
                  </a:moveTo>
                  <a:cubicBezTo>
                    <a:pt x="0" y="11"/>
                    <a:pt x="2" y="9"/>
                    <a:pt x="3" y="5"/>
                  </a:cubicBezTo>
                  <a:cubicBezTo>
                    <a:pt x="5" y="0"/>
                    <a:pt x="7" y="2"/>
                    <a:pt x="6" y="3"/>
                  </a:cubicBezTo>
                  <a:cubicBezTo>
                    <a:pt x="6" y="8"/>
                    <a:pt x="2" y="11"/>
                    <a:pt x="1" y="11"/>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08" name="Freeform 671"/>
            <p:cNvSpPr>
              <a:spLocks/>
            </p:cNvSpPr>
            <p:nvPr/>
          </p:nvSpPr>
          <p:spPr bwMode="auto">
            <a:xfrm>
              <a:off x="2965921" y="3376160"/>
              <a:ext cx="71438" cy="47625"/>
            </a:xfrm>
            <a:custGeom>
              <a:avLst/>
              <a:gdLst>
                <a:gd name="T0" fmla="*/ 3760 w 19"/>
                <a:gd name="T1" fmla="*/ 40298 h 13"/>
                <a:gd name="T2" fmla="*/ 41359 w 19"/>
                <a:gd name="T3" fmla="*/ 21981 h 13"/>
                <a:gd name="T4" fmla="*/ 48879 w 19"/>
                <a:gd name="T5" fmla="*/ 3663 h 13"/>
                <a:gd name="T6" fmla="*/ 3760 w 19"/>
                <a:gd name="T7" fmla="*/ 40298 h 13"/>
                <a:gd name="T8" fmla="*/ 0 60000 65536"/>
                <a:gd name="T9" fmla="*/ 0 60000 65536"/>
                <a:gd name="T10" fmla="*/ 0 60000 65536"/>
                <a:gd name="T11" fmla="*/ 0 60000 65536"/>
                <a:gd name="T12" fmla="*/ 0 w 19"/>
                <a:gd name="T13" fmla="*/ 0 h 13"/>
                <a:gd name="T14" fmla="*/ 19 w 19"/>
                <a:gd name="T15" fmla="*/ 13 h 13"/>
              </a:gdLst>
              <a:ahLst/>
              <a:cxnLst>
                <a:cxn ang="T8">
                  <a:pos x="T0" y="T1"/>
                </a:cxn>
                <a:cxn ang="T9">
                  <a:pos x="T2" y="T3"/>
                </a:cxn>
                <a:cxn ang="T10">
                  <a:pos x="T4" y="T5"/>
                </a:cxn>
                <a:cxn ang="T11">
                  <a:pos x="T6" y="T7"/>
                </a:cxn>
              </a:cxnLst>
              <a:rect l="T12" t="T13" r="T14" b="T15"/>
              <a:pathLst>
                <a:path w="19" h="13">
                  <a:moveTo>
                    <a:pt x="1" y="11"/>
                  </a:moveTo>
                  <a:cubicBezTo>
                    <a:pt x="1" y="13"/>
                    <a:pt x="4" y="10"/>
                    <a:pt x="11" y="6"/>
                  </a:cubicBezTo>
                  <a:cubicBezTo>
                    <a:pt x="19" y="2"/>
                    <a:pt x="15" y="0"/>
                    <a:pt x="13" y="1"/>
                  </a:cubicBezTo>
                  <a:cubicBezTo>
                    <a:pt x="5" y="2"/>
                    <a:pt x="0" y="9"/>
                    <a:pt x="1" y="11"/>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09" name="Freeform 672"/>
            <p:cNvSpPr>
              <a:spLocks/>
            </p:cNvSpPr>
            <p:nvPr/>
          </p:nvSpPr>
          <p:spPr bwMode="auto">
            <a:xfrm>
              <a:off x="2613496" y="3484110"/>
              <a:ext cx="44450" cy="22225"/>
            </a:xfrm>
            <a:custGeom>
              <a:avLst/>
              <a:gdLst>
                <a:gd name="T0" fmla="*/ 44450 w 12"/>
                <a:gd name="T1" fmla="*/ 7408 h 6"/>
                <a:gd name="T2" fmla="*/ 18521 w 12"/>
                <a:gd name="T3" fmla="*/ 3704 h 6"/>
                <a:gd name="T4" fmla="*/ 7408 w 12"/>
                <a:gd name="T5" fmla="*/ 14817 h 6"/>
                <a:gd name="T6" fmla="*/ 44450 w 12"/>
                <a:gd name="T7" fmla="*/ 7408 h 6"/>
                <a:gd name="T8" fmla="*/ 0 60000 65536"/>
                <a:gd name="T9" fmla="*/ 0 60000 65536"/>
                <a:gd name="T10" fmla="*/ 0 60000 65536"/>
                <a:gd name="T11" fmla="*/ 0 60000 65536"/>
                <a:gd name="T12" fmla="*/ 0 w 12"/>
                <a:gd name="T13" fmla="*/ 0 h 6"/>
                <a:gd name="T14" fmla="*/ 12 w 12"/>
                <a:gd name="T15" fmla="*/ 6 h 6"/>
              </a:gdLst>
              <a:ahLst/>
              <a:cxnLst>
                <a:cxn ang="T8">
                  <a:pos x="T0" y="T1"/>
                </a:cxn>
                <a:cxn ang="T9">
                  <a:pos x="T2" y="T3"/>
                </a:cxn>
                <a:cxn ang="T10">
                  <a:pos x="T4" y="T5"/>
                </a:cxn>
                <a:cxn ang="T11">
                  <a:pos x="T6" y="T7"/>
                </a:cxn>
              </a:cxnLst>
              <a:rect l="T12" t="T13" r="T14" b="T15"/>
              <a:pathLst>
                <a:path w="12" h="6">
                  <a:moveTo>
                    <a:pt x="12" y="2"/>
                  </a:moveTo>
                  <a:cubicBezTo>
                    <a:pt x="12" y="1"/>
                    <a:pt x="9" y="2"/>
                    <a:pt x="5" y="1"/>
                  </a:cubicBezTo>
                  <a:cubicBezTo>
                    <a:pt x="0" y="0"/>
                    <a:pt x="1" y="3"/>
                    <a:pt x="2" y="4"/>
                  </a:cubicBezTo>
                  <a:cubicBezTo>
                    <a:pt x="7" y="6"/>
                    <a:pt x="11" y="4"/>
                    <a:pt x="12" y="2"/>
                  </a:cubicBezTo>
                  <a:close/>
                </a:path>
              </a:pathLst>
            </a:custGeom>
            <a:solidFill>
              <a:srgbClr val="FA8E9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10" name="Freeform 673"/>
            <p:cNvSpPr>
              <a:spLocks/>
            </p:cNvSpPr>
            <p:nvPr/>
          </p:nvSpPr>
          <p:spPr bwMode="auto">
            <a:xfrm>
              <a:off x="2754783" y="3465060"/>
              <a:ext cx="142875" cy="101600"/>
            </a:xfrm>
            <a:custGeom>
              <a:avLst/>
              <a:gdLst>
                <a:gd name="T0" fmla="*/ 97757 w 38"/>
                <a:gd name="T1" fmla="*/ 79022 h 27"/>
                <a:gd name="T2" fmla="*/ 86477 w 38"/>
                <a:gd name="T3" fmla="*/ 60207 h 27"/>
                <a:gd name="T4" fmla="*/ 78957 w 38"/>
                <a:gd name="T5" fmla="*/ 82785 h 27"/>
                <a:gd name="T6" fmla="*/ 63918 w 38"/>
                <a:gd name="T7" fmla="*/ 82785 h 27"/>
                <a:gd name="T8" fmla="*/ 56398 w 38"/>
                <a:gd name="T9" fmla="*/ 82785 h 27"/>
                <a:gd name="T10" fmla="*/ 45118 w 38"/>
                <a:gd name="T11" fmla="*/ 79022 h 27"/>
                <a:gd name="T12" fmla="*/ 30079 w 38"/>
                <a:gd name="T13" fmla="*/ 67733 h 27"/>
                <a:gd name="T14" fmla="*/ 18799 w 38"/>
                <a:gd name="T15" fmla="*/ 63970 h 27"/>
                <a:gd name="T16" fmla="*/ 30079 w 38"/>
                <a:gd name="T17" fmla="*/ 56444 h 27"/>
                <a:gd name="T18" fmla="*/ 7520 w 38"/>
                <a:gd name="T19" fmla="*/ 41393 h 27"/>
                <a:gd name="T20" fmla="*/ 7520 w 38"/>
                <a:gd name="T21" fmla="*/ 26341 h 27"/>
                <a:gd name="T22" fmla="*/ 15039 w 38"/>
                <a:gd name="T23" fmla="*/ 15052 h 27"/>
                <a:gd name="T24" fmla="*/ 26319 w 38"/>
                <a:gd name="T25" fmla="*/ 30104 h 27"/>
                <a:gd name="T26" fmla="*/ 30079 w 38"/>
                <a:gd name="T27" fmla="*/ 18815 h 27"/>
                <a:gd name="T28" fmla="*/ 41359 w 38"/>
                <a:gd name="T29" fmla="*/ 7526 h 27"/>
                <a:gd name="T30" fmla="*/ 48878 w 38"/>
                <a:gd name="T31" fmla="*/ 3763 h 27"/>
                <a:gd name="T32" fmla="*/ 56398 w 38"/>
                <a:gd name="T33" fmla="*/ 22578 h 27"/>
                <a:gd name="T34" fmla="*/ 67678 w 38"/>
                <a:gd name="T35" fmla="*/ 22578 h 27"/>
                <a:gd name="T36" fmla="*/ 86477 w 38"/>
                <a:gd name="T37" fmla="*/ 37630 h 27"/>
                <a:gd name="T38" fmla="*/ 101516 w 38"/>
                <a:gd name="T39" fmla="*/ 22578 h 27"/>
                <a:gd name="T40" fmla="*/ 105276 w 38"/>
                <a:gd name="T41" fmla="*/ 15052 h 27"/>
                <a:gd name="T42" fmla="*/ 116556 w 38"/>
                <a:gd name="T43" fmla="*/ 11289 h 27"/>
                <a:gd name="T44" fmla="*/ 120316 w 38"/>
                <a:gd name="T45" fmla="*/ 30104 h 27"/>
                <a:gd name="T46" fmla="*/ 127836 w 38"/>
                <a:gd name="T47" fmla="*/ 15052 h 27"/>
                <a:gd name="T48" fmla="*/ 135355 w 38"/>
                <a:gd name="T49" fmla="*/ 18815 h 27"/>
                <a:gd name="T50" fmla="*/ 131595 w 38"/>
                <a:gd name="T51" fmla="*/ 37630 h 27"/>
                <a:gd name="T52" fmla="*/ 124076 w 38"/>
                <a:gd name="T53" fmla="*/ 52681 h 27"/>
                <a:gd name="T54" fmla="*/ 116556 w 38"/>
                <a:gd name="T55" fmla="*/ 56444 h 27"/>
                <a:gd name="T56" fmla="*/ 131595 w 38"/>
                <a:gd name="T57" fmla="*/ 63970 h 27"/>
                <a:gd name="T58" fmla="*/ 127836 w 38"/>
                <a:gd name="T59" fmla="*/ 71496 h 27"/>
                <a:gd name="T60" fmla="*/ 109036 w 38"/>
                <a:gd name="T61" fmla="*/ 67733 h 27"/>
                <a:gd name="T62" fmla="*/ 105276 w 38"/>
                <a:gd name="T63" fmla="*/ 67733 h 27"/>
                <a:gd name="T64" fmla="*/ 105276 w 38"/>
                <a:gd name="T65" fmla="*/ 75259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8"/>
                <a:gd name="T100" fmla="*/ 0 h 27"/>
                <a:gd name="T101" fmla="*/ 38 w 38"/>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8" h="27">
                  <a:moveTo>
                    <a:pt x="25" y="18"/>
                  </a:moveTo>
                  <a:cubicBezTo>
                    <a:pt x="25" y="18"/>
                    <a:pt x="25" y="20"/>
                    <a:pt x="26" y="21"/>
                  </a:cubicBezTo>
                  <a:cubicBezTo>
                    <a:pt x="27" y="25"/>
                    <a:pt x="26" y="23"/>
                    <a:pt x="26" y="23"/>
                  </a:cubicBezTo>
                  <a:cubicBezTo>
                    <a:pt x="24" y="20"/>
                    <a:pt x="24" y="16"/>
                    <a:pt x="23" y="16"/>
                  </a:cubicBezTo>
                  <a:cubicBezTo>
                    <a:pt x="22" y="16"/>
                    <a:pt x="22" y="19"/>
                    <a:pt x="22" y="22"/>
                  </a:cubicBezTo>
                  <a:cubicBezTo>
                    <a:pt x="22" y="27"/>
                    <a:pt x="21" y="23"/>
                    <a:pt x="21" y="22"/>
                  </a:cubicBezTo>
                  <a:cubicBezTo>
                    <a:pt x="21" y="19"/>
                    <a:pt x="21" y="18"/>
                    <a:pt x="20" y="18"/>
                  </a:cubicBezTo>
                  <a:cubicBezTo>
                    <a:pt x="19" y="17"/>
                    <a:pt x="19" y="19"/>
                    <a:pt x="17" y="22"/>
                  </a:cubicBezTo>
                  <a:cubicBezTo>
                    <a:pt x="16" y="23"/>
                    <a:pt x="14" y="24"/>
                    <a:pt x="14" y="24"/>
                  </a:cubicBezTo>
                  <a:cubicBezTo>
                    <a:pt x="13" y="24"/>
                    <a:pt x="13" y="23"/>
                    <a:pt x="15" y="22"/>
                  </a:cubicBezTo>
                  <a:cubicBezTo>
                    <a:pt x="18" y="19"/>
                    <a:pt x="17" y="18"/>
                    <a:pt x="16" y="18"/>
                  </a:cubicBezTo>
                  <a:cubicBezTo>
                    <a:pt x="15" y="19"/>
                    <a:pt x="13" y="23"/>
                    <a:pt x="12" y="21"/>
                  </a:cubicBezTo>
                  <a:cubicBezTo>
                    <a:pt x="12" y="21"/>
                    <a:pt x="15" y="17"/>
                    <a:pt x="13" y="19"/>
                  </a:cubicBezTo>
                  <a:cubicBezTo>
                    <a:pt x="10" y="21"/>
                    <a:pt x="6" y="19"/>
                    <a:pt x="8" y="18"/>
                  </a:cubicBezTo>
                  <a:cubicBezTo>
                    <a:pt x="13" y="17"/>
                    <a:pt x="12" y="16"/>
                    <a:pt x="11" y="16"/>
                  </a:cubicBezTo>
                  <a:cubicBezTo>
                    <a:pt x="10" y="17"/>
                    <a:pt x="7" y="18"/>
                    <a:pt x="5" y="17"/>
                  </a:cubicBezTo>
                  <a:cubicBezTo>
                    <a:pt x="3" y="17"/>
                    <a:pt x="2" y="16"/>
                    <a:pt x="4" y="16"/>
                  </a:cubicBezTo>
                  <a:cubicBezTo>
                    <a:pt x="4" y="16"/>
                    <a:pt x="9" y="16"/>
                    <a:pt x="8" y="15"/>
                  </a:cubicBezTo>
                  <a:cubicBezTo>
                    <a:pt x="8" y="15"/>
                    <a:pt x="6" y="15"/>
                    <a:pt x="4" y="14"/>
                  </a:cubicBezTo>
                  <a:cubicBezTo>
                    <a:pt x="1" y="13"/>
                    <a:pt x="1" y="11"/>
                    <a:pt x="2" y="11"/>
                  </a:cubicBezTo>
                  <a:cubicBezTo>
                    <a:pt x="3" y="12"/>
                    <a:pt x="6" y="13"/>
                    <a:pt x="4" y="11"/>
                  </a:cubicBezTo>
                  <a:cubicBezTo>
                    <a:pt x="1" y="9"/>
                    <a:pt x="0" y="5"/>
                    <a:pt x="2" y="7"/>
                  </a:cubicBezTo>
                  <a:cubicBezTo>
                    <a:pt x="5" y="11"/>
                    <a:pt x="8" y="12"/>
                    <a:pt x="7" y="11"/>
                  </a:cubicBezTo>
                  <a:cubicBezTo>
                    <a:pt x="5" y="9"/>
                    <a:pt x="4" y="5"/>
                    <a:pt x="4" y="4"/>
                  </a:cubicBezTo>
                  <a:cubicBezTo>
                    <a:pt x="4" y="2"/>
                    <a:pt x="5" y="1"/>
                    <a:pt x="5" y="3"/>
                  </a:cubicBezTo>
                  <a:cubicBezTo>
                    <a:pt x="6" y="8"/>
                    <a:pt x="8" y="11"/>
                    <a:pt x="7" y="8"/>
                  </a:cubicBezTo>
                  <a:cubicBezTo>
                    <a:pt x="6" y="6"/>
                    <a:pt x="6" y="2"/>
                    <a:pt x="8" y="1"/>
                  </a:cubicBezTo>
                  <a:cubicBezTo>
                    <a:pt x="9" y="0"/>
                    <a:pt x="8" y="4"/>
                    <a:pt x="8" y="5"/>
                  </a:cubicBezTo>
                  <a:cubicBezTo>
                    <a:pt x="9" y="7"/>
                    <a:pt x="10" y="7"/>
                    <a:pt x="10" y="7"/>
                  </a:cubicBezTo>
                  <a:cubicBezTo>
                    <a:pt x="9" y="1"/>
                    <a:pt x="12" y="0"/>
                    <a:pt x="11" y="2"/>
                  </a:cubicBezTo>
                  <a:cubicBezTo>
                    <a:pt x="11" y="3"/>
                    <a:pt x="12" y="6"/>
                    <a:pt x="12" y="5"/>
                  </a:cubicBezTo>
                  <a:cubicBezTo>
                    <a:pt x="12" y="4"/>
                    <a:pt x="12" y="1"/>
                    <a:pt x="13" y="1"/>
                  </a:cubicBezTo>
                  <a:cubicBezTo>
                    <a:pt x="14" y="1"/>
                    <a:pt x="14" y="3"/>
                    <a:pt x="14" y="4"/>
                  </a:cubicBezTo>
                  <a:cubicBezTo>
                    <a:pt x="14" y="6"/>
                    <a:pt x="15" y="7"/>
                    <a:pt x="15" y="6"/>
                  </a:cubicBezTo>
                  <a:cubicBezTo>
                    <a:pt x="15" y="2"/>
                    <a:pt x="18" y="1"/>
                    <a:pt x="17" y="3"/>
                  </a:cubicBezTo>
                  <a:cubicBezTo>
                    <a:pt x="17" y="6"/>
                    <a:pt x="18" y="8"/>
                    <a:pt x="18" y="6"/>
                  </a:cubicBezTo>
                  <a:cubicBezTo>
                    <a:pt x="17" y="3"/>
                    <a:pt x="20" y="2"/>
                    <a:pt x="20" y="4"/>
                  </a:cubicBezTo>
                  <a:cubicBezTo>
                    <a:pt x="20" y="7"/>
                    <a:pt x="21" y="10"/>
                    <a:pt x="23" y="10"/>
                  </a:cubicBezTo>
                  <a:cubicBezTo>
                    <a:pt x="25" y="11"/>
                    <a:pt x="26" y="10"/>
                    <a:pt x="26" y="8"/>
                  </a:cubicBezTo>
                  <a:cubicBezTo>
                    <a:pt x="26" y="5"/>
                    <a:pt x="26" y="6"/>
                    <a:pt x="27" y="6"/>
                  </a:cubicBezTo>
                  <a:cubicBezTo>
                    <a:pt x="29" y="7"/>
                    <a:pt x="27" y="10"/>
                    <a:pt x="27" y="9"/>
                  </a:cubicBezTo>
                  <a:cubicBezTo>
                    <a:pt x="29" y="7"/>
                    <a:pt x="28" y="5"/>
                    <a:pt x="28" y="4"/>
                  </a:cubicBezTo>
                  <a:cubicBezTo>
                    <a:pt x="30" y="4"/>
                    <a:pt x="29" y="8"/>
                    <a:pt x="30" y="7"/>
                  </a:cubicBezTo>
                  <a:cubicBezTo>
                    <a:pt x="31" y="6"/>
                    <a:pt x="30" y="3"/>
                    <a:pt x="31" y="3"/>
                  </a:cubicBezTo>
                  <a:cubicBezTo>
                    <a:pt x="32" y="3"/>
                    <a:pt x="33" y="6"/>
                    <a:pt x="31" y="7"/>
                  </a:cubicBezTo>
                  <a:cubicBezTo>
                    <a:pt x="31" y="8"/>
                    <a:pt x="31" y="9"/>
                    <a:pt x="32" y="8"/>
                  </a:cubicBezTo>
                  <a:cubicBezTo>
                    <a:pt x="33" y="6"/>
                    <a:pt x="33" y="4"/>
                    <a:pt x="33" y="4"/>
                  </a:cubicBezTo>
                  <a:cubicBezTo>
                    <a:pt x="33" y="3"/>
                    <a:pt x="35" y="3"/>
                    <a:pt x="34" y="4"/>
                  </a:cubicBezTo>
                  <a:cubicBezTo>
                    <a:pt x="34" y="6"/>
                    <a:pt x="33" y="8"/>
                    <a:pt x="31" y="10"/>
                  </a:cubicBezTo>
                  <a:cubicBezTo>
                    <a:pt x="31" y="11"/>
                    <a:pt x="32" y="12"/>
                    <a:pt x="36" y="5"/>
                  </a:cubicBezTo>
                  <a:cubicBezTo>
                    <a:pt x="36" y="4"/>
                    <a:pt x="38" y="7"/>
                    <a:pt x="35" y="9"/>
                  </a:cubicBezTo>
                  <a:cubicBezTo>
                    <a:pt x="31" y="12"/>
                    <a:pt x="34" y="11"/>
                    <a:pt x="35" y="10"/>
                  </a:cubicBezTo>
                  <a:cubicBezTo>
                    <a:pt x="37" y="9"/>
                    <a:pt x="38" y="10"/>
                    <a:pt x="37" y="11"/>
                  </a:cubicBezTo>
                  <a:cubicBezTo>
                    <a:pt x="37" y="12"/>
                    <a:pt x="35" y="13"/>
                    <a:pt x="33" y="14"/>
                  </a:cubicBezTo>
                  <a:cubicBezTo>
                    <a:pt x="31" y="14"/>
                    <a:pt x="38" y="14"/>
                    <a:pt x="34" y="15"/>
                  </a:cubicBezTo>
                  <a:cubicBezTo>
                    <a:pt x="32" y="15"/>
                    <a:pt x="31" y="14"/>
                    <a:pt x="31" y="15"/>
                  </a:cubicBezTo>
                  <a:cubicBezTo>
                    <a:pt x="32" y="16"/>
                    <a:pt x="34" y="16"/>
                    <a:pt x="36" y="16"/>
                  </a:cubicBezTo>
                  <a:cubicBezTo>
                    <a:pt x="37" y="16"/>
                    <a:pt x="36" y="17"/>
                    <a:pt x="35" y="17"/>
                  </a:cubicBezTo>
                  <a:cubicBezTo>
                    <a:pt x="34" y="18"/>
                    <a:pt x="32" y="17"/>
                    <a:pt x="30" y="16"/>
                  </a:cubicBezTo>
                  <a:cubicBezTo>
                    <a:pt x="29" y="15"/>
                    <a:pt x="31" y="19"/>
                    <a:pt x="34" y="19"/>
                  </a:cubicBezTo>
                  <a:cubicBezTo>
                    <a:pt x="35" y="19"/>
                    <a:pt x="35" y="20"/>
                    <a:pt x="33" y="20"/>
                  </a:cubicBezTo>
                  <a:cubicBezTo>
                    <a:pt x="32" y="20"/>
                    <a:pt x="30" y="19"/>
                    <a:pt x="29" y="18"/>
                  </a:cubicBezTo>
                  <a:cubicBezTo>
                    <a:pt x="28" y="17"/>
                    <a:pt x="28" y="17"/>
                    <a:pt x="29" y="19"/>
                  </a:cubicBezTo>
                  <a:cubicBezTo>
                    <a:pt x="29" y="20"/>
                    <a:pt x="28" y="19"/>
                    <a:pt x="28" y="18"/>
                  </a:cubicBezTo>
                  <a:cubicBezTo>
                    <a:pt x="27" y="16"/>
                    <a:pt x="27" y="17"/>
                    <a:pt x="27" y="17"/>
                  </a:cubicBezTo>
                  <a:cubicBezTo>
                    <a:pt x="26" y="18"/>
                    <a:pt x="29" y="20"/>
                    <a:pt x="28" y="20"/>
                  </a:cubicBezTo>
                  <a:cubicBezTo>
                    <a:pt x="26" y="20"/>
                    <a:pt x="26" y="18"/>
                    <a:pt x="25" y="18"/>
                  </a:cubicBezTo>
                  <a:close/>
                </a:path>
              </a:pathLst>
            </a:custGeom>
            <a:solidFill>
              <a:srgbClr val="E6796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11" name="Freeform 674"/>
            <p:cNvSpPr>
              <a:spLocks/>
            </p:cNvSpPr>
            <p:nvPr/>
          </p:nvSpPr>
          <p:spPr bwMode="auto">
            <a:xfrm>
              <a:off x="2808758" y="3477760"/>
              <a:ext cx="63500" cy="55563"/>
            </a:xfrm>
            <a:custGeom>
              <a:avLst/>
              <a:gdLst>
                <a:gd name="T0" fmla="*/ 29882 w 17"/>
                <a:gd name="T1" fmla="*/ 0 h 15"/>
                <a:gd name="T2" fmla="*/ 44824 w 17"/>
                <a:gd name="T3" fmla="*/ 14817 h 15"/>
                <a:gd name="T4" fmla="*/ 52294 w 17"/>
                <a:gd name="T5" fmla="*/ 29634 h 15"/>
                <a:gd name="T6" fmla="*/ 48559 w 17"/>
                <a:gd name="T7" fmla="*/ 48155 h 15"/>
                <a:gd name="T8" fmla="*/ 26147 w 17"/>
                <a:gd name="T9" fmla="*/ 48155 h 15"/>
                <a:gd name="T10" fmla="*/ 3735 w 17"/>
                <a:gd name="T11" fmla="*/ 44450 h 15"/>
                <a:gd name="T12" fmla="*/ 18676 w 17"/>
                <a:gd name="T13" fmla="*/ 14817 h 15"/>
                <a:gd name="T14" fmla="*/ 29882 w 17"/>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5"/>
                <a:gd name="T26" fmla="*/ 17 w 17"/>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5">
                  <a:moveTo>
                    <a:pt x="8" y="0"/>
                  </a:moveTo>
                  <a:cubicBezTo>
                    <a:pt x="9" y="0"/>
                    <a:pt x="10" y="1"/>
                    <a:pt x="12" y="4"/>
                  </a:cubicBezTo>
                  <a:cubicBezTo>
                    <a:pt x="13" y="5"/>
                    <a:pt x="13" y="7"/>
                    <a:pt x="14" y="8"/>
                  </a:cubicBezTo>
                  <a:cubicBezTo>
                    <a:pt x="17" y="11"/>
                    <a:pt x="15" y="13"/>
                    <a:pt x="13" y="13"/>
                  </a:cubicBezTo>
                  <a:cubicBezTo>
                    <a:pt x="11" y="13"/>
                    <a:pt x="9" y="12"/>
                    <a:pt x="7" y="13"/>
                  </a:cubicBezTo>
                  <a:cubicBezTo>
                    <a:pt x="5" y="14"/>
                    <a:pt x="0" y="15"/>
                    <a:pt x="1" y="12"/>
                  </a:cubicBezTo>
                  <a:cubicBezTo>
                    <a:pt x="1" y="7"/>
                    <a:pt x="3" y="7"/>
                    <a:pt x="5" y="4"/>
                  </a:cubicBezTo>
                  <a:cubicBezTo>
                    <a:pt x="6" y="1"/>
                    <a:pt x="7" y="1"/>
                    <a:pt x="8" y="0"/>
                  </a:cubicBezTo>
                  <a:close/>
                </a:path>
              </a:pathLst>
            </a:custGeom>
            <a:solidFill>
              <a:srgbClr val="F0C5B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12" name="Freeform 675"/>
            <p:cNvSpPr>
              <a:spLocks/>
            </p:cNvSpPr>
            <p:nvPr/>
          </p:nvSpPr>
          <p:spPr bwMode="auto">
            <a:xfrm>
              <a:off x="2819871" y="3477760"/>
              <a:ext cx="41275" cy="36513"/>
            </a:xfrm>
            <a:custGeom>
              <a:avLst/>
              <a:gdLst>
                <a:gd name="T0" fmla="*/ 37523 w 11"/>
                <a:gd name="T1" fmla="*/ 29210 h 10"/>
                <a:gd name="T2" fmla="*/ 18761 w 11"/>
                <a:gd name="T3" fmla="*/ 32862 h 10"/>
                <a:gd name="T4" fmla="*/ 3752 w 11"/>
                <a:gd name="T5" fmla="*/ 29210 h 10"/>
                <a:gd name="T6" fmla="*/ 11257 w 11"/>
                <a:gd name="T7" fmla="*/ 7303 h 10"/>
                <a:gd name="T8" fmla="*/ 26266 w 11"/>
                <a:gd name="T9" fmla="*/ 3651 h 10"/>
                <a:gd name="T10" fmla="*/ 37523 w 11"/>
                <a:gd name="T11" fmla="*/ 29210 h 10"/>
                <a:gd name="T12" fmla="*/ 0 60000 65536"/>
                <a:gd name="T13" fmla="*/ 0 60000 65536"/>
                <a:gd name="T14" fmla="*/ 0 60000 65536"/>
                <a:gd name="T15" fmla="*/ 0 60000 65536"/>
                <a:gd name="T16" fmla="*/ 0 60000 65536"/>
                <a:gd name="T17" fmla="*/ 0 60000 65536"/>
                <a:gd name="T18" fmla="*/ 0 w 11"/>
                <a:gd name="T19" fmla="*/ 0 h 10"/>
                <a:gd name="T20" fmla="*/ 11 w 1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1" h="10">
                  <a:moveTo>
                    <a:pt x="10" y="8"/>
                  </a:moveTo>
                  <a:cubicBezTo>
                    <a:pt x="9" y="10"/>
                    <a:pt x="8" y="9"/>
                    <a:pt x="5" y="9"/>
                  </a:cubicBezTo>
                  <a:cubicBezTo>
                    <a:pt x="5" y="9"/>
                    <a:pt x="3" y="10"/>
                    <a:pt x="1" y="8"/>
                  </a:cubicBezTo>
                  <a:cubicBezTo>
                    <a:pt x="0" y="7"/>
                    <a:pt x="2" y="5"/>
                    <a:pt x="3" y="2"/>
                  </a:cubicBezTo>
                  <a:cubicBezTo>
                    <a:pt x="3" y="2"/>
                    <a:pt x="6" y="0"/>
                    <a:pt x="7" y="1"/>
                  </a:cubicBezTo>
                  <a:cubicBezTo>
                    <a:pt x="7" y="3"/>
                    <a:pt x="11" y="7"/>
                    <a:pt x="10" y="8"/>
                  </a:cubicBezTo>
                  <a:close/>
                </a:path>
              </a:pathLst>
            </a:custGeom>
            <a:solidFill>
              <a:srgbClr val="F7D8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13" name="Freeform 676"/>
            <p:cNvSpPr>
              <a:spLocks/>
            </p:cNvSpPr>
            <p:nvPr/>
          </p:nvSpPr>
          <p:spPr bwMode="auto">
            <a:xfrm>
              <a:off x="2823046" y="3506335"/>
              <a:ext cx="33338" cy="23813"/>
            </a:xfrm>
            <a:custGeom>
              <a:avLst/>
              <a:gdLst>
                <a:gd name="T0" fmla="*/ 25930 w 9"/>
                <a:gd name="T1" fmla="*/ 19844 h 6"/>
                <a:gd name="T2" fmla="*/ 14817 w 9"/>
                <a:gd name="T3" fmla="*/ 19844 h 6"/>
                <a:gd name="T4" fmla="*/ 11113 w 9"/>
                <a:gd name="T5" fmla="*/ 23813 h 6"/>
                <a:gd name="T6" fmla="*/ 0 w 9"/>
                <a:gd name="T7" fmla="*/ 15875 h 6"/>
                <a:gd name="T8" fmla="*/ 7408 w 9"/>
                <a:gd name="T9" fmla="*/ 3969 h 6"/>
                <a:gd name="T10" fmla="*/ 11113 w 9"/>
                <a:gd name="T11" fmla="*/ 11907 h 6"/>
                <a:gd name="T12" fmla="*/ 14817 w 9"/>
                <a:gd name="T13" fmla="*/ 3969 h 6"/>
                <a:gd name="T14" fmla="*/ 18521 w 9"/>
                <a:gd name="T15" fmla="*/ 11907 h 6"/>
                <a:gd name="T16" fmla="*/ 22225 w 9"/>
                <a:gd name="T17" fmla="*/ 7938 h 6"/>
                <a:gd name="T18" fmla="*/ 25930 w 9"/>
                <a:gd name="T19" fmla="*/ 19844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
                <a:gd name="T32" fmla="*/ 9 w 9"/>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
                  <a:moveTo>
                    <a:pt x="7" y="5"/>
                  </a:moveTo>
                  <a:cubicBezTo>
                    <a:pt x="7" y="6"/>
                    <a:pt x="5" y="5"/>
                    <a:pt x="4" y="5"/>
                  </a:cubicBezTo>
                  <a:cubicBezTo>
                    <a:pt x="3" y="4"/>
                    <a:pt x="3" y="6"/>
                    <a:pt x="3" y="6"/>
                  </a:cubicBezTo>
                  <a:cubicBezTo>
                    <a:pt x="3" y="6"/>
                    <a:pt x="0" y="6"/>
                    <a:pt x="0" y="4"/>
                  </a:cubicBezTo>
                  <a:cubicBezTo>
                    <a:pt x="0" y="4"/>
                    <a:pt x="1" y="1"/>
                    <a:pt x="2" y="1"/>
                  </a:cubicBezTo>
                  <a:cubicBezTo>
                    <a:pt x="3" y="2"/>
                    <a:pt x="3" y="3"/>
                    <a:pt x="3" y="3"/>
                  </a:cubicBezTo>
                  <a:cubicBezTo>
                    <a:pt x="3" y="2"/>
                    <a:pt x="3" y="1"/>
                    <a:pt x="4" y="1"/>
                  </a:cubicBezTo>
                  <a:cubicBezTo>
                    <a:pt x="5" y="1"/>
                    <a:pt x="5" y="2"/>
                    <a:pt x="5" y="3"/>
                  </a:cubicBezTo>
                  <a:cubicBezTo>
                    <a:pt x="5" y="3"/>
                    <a:pt x="5" y="3"/>
                    <a:pt x="6" y="2"/>
                  </a:cubicBezTo>
                  <a:cubicBezTo>
                    <a:pt x="6" y="0"/>
                    <a:pt x="9" y="3"/>
                    <a:pt x="7" y="5"/>
                  </a:cubicBezTo>
                  <a:close/>
                </a:path>
              </a:pathLst>
            </a:custGeom>
            <a:solidFill>
              <a:srgbClr val="EDB6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14" name="Freeform 677"/>
            <p:cNvSpPr>
              <a:spLocks/>
            </p:cNvSpPr>
            <p:nvPr/>
          </p:nvSpPr>
          <p:spPr bwMode="auto">
            <a:xfrm>
              <a:off x="2826221" y="3511097"/>
              <a:ext cx="30163" cy="19050"/>
            </a:xfrm>
            <a:custGeom>
              <a:avLst/>
              <a:gdLst>
                <a:gd name="T0" fmla="*/ 22622 w 8"/>
                <a:gd name="T1" fmla="*/ 15240 h 5"/>
                <a:gd name="T2" fmla="*/ 11311 w 8"/>
                <a:gd name="T3" fmla="*/ 11430 h 5"/>
                <a:gd name="T4" fmla="*/ 7541 w 8"/>
                <a:gd name="T5" fmla="*/ 19050 h 5"/>
                <a:gd name="T6" fmla="*/ 0 w 8"/>
                <a:gd name="T7" fmla="*/ 11430 h 5"/>
                <a:gd name="T8" fmla="*/ 3770 w 8"/>
                <a:gd name="T9" fmla="*/ 3810 h 5"/>
                <a:gd name="T10" fmla="*/ 7541 w 8"/>
                <a:gd name="T11" fmla="*/ 11430 h 5"/>
                <a:gd name="T12" fmla="*/ 11311 w 8"/>
                <a:gd name="T13" fmla="*/ 3810 h 5"/>
                <a:gd name="T14" fmla="*/ 15082 w 8"/>
                <a:gd name="T15" fmla="*/ 7620 h 5"/>
                <a:gd name="T16" fmla="*/ 18852 w 8"/>
                <a:gd name="T17" fmla="*/ 7620 h 5"/>
                <a:gd name="T18" fmla="*/ 22622 w 8"/>
                <a:gd name="T19" fmla="*/ 1524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5"/>
                <a:gd name="T32" fmla="*/ 8 w 8"/>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5">
                  <a:moveTo>
                    <a:pt x="6" y="4"/>
                  </a:moveTo>
                  <a:cubicBezTo>
                    <a:pt x="6" y="5"/>
                    <a:pt x="4" y="3"/>
                    <a:pt x="3" y="3"/>
                  </a:cubicBezTo>
                  <a:cubicBezTo>
                    <a:pt x="2" y="3"/>
                    <a:pt x="2" y="4"/>
                    <a:pt x="2" y="5"/>
                  </a:cubicBezTo>
                  <a:cubicBezTo>
                    <a:pt x="1" y="5"/>
                    <a:pt x="0" y="5"/>
                    <a:pt x="0" y="3"/>
                  </a:cubicBezTo>
                  <a:cubicBezTo>
                    <a:pt x="0" y="3"/>
                    <a:pt x="0" y="0"/>
                    <a:pt x="1" y="1"/>
                  </a:cubicBezTo>
                  <a:cubicBezTo>
                    <a:pt x="2" y="1"/>
                    <a:pt x="1" y="2"/>
                    <a:pt x="2" y="3"/>
                  </a:cubicBezTo>
                  <a:cubicBezTo>
                    <a:pt x="2" y="2"/>
                    <a:pt x="2" y="0"/>
                    <a:pt x="3" y="1"/>
                  </a:cubicBezTo>
                  <a:cubicBezTo>
                    <a:pt x="4" y="1"/>
                    <a:pt x="4" y="1"/>
                    <a:pt x="4" y="2"/>
                  </a:cubicBezTo>
                  <a:cubicBezTo>
                    <a:pt x="4" y="2"/>
                    <a:pt x="4" y="3"/>
                    <a:pt x="5" y="2"/>
                  </a:cubicBezTo>
                  <a:cubicBezTo>
                    <a:pt x="5" y="0"/>
                    <a:pt x="8" y="2"/>
                    <a:pt x="6" y="4"/>
                  </a:cubicBezTo>
                  <a:close/>
                </a:path>
              </a:pathLst>
            </a:custGeom>
            <a:solidFill>
              <a:srgbClr val="F4D1C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15" name="Freeform 678"/>
            <p:cNvSpPr>
              <a:spLocks/>
            </p:cNvSpPr>
            <p:nvPr/>
          </p:nvSpPr>
          <p:spPr bwMode="auto">
            <a:xfrm>
              <a:off x="2826221" y="3499985"/>
              <a:ext cx="23813" cy="11113"/>
            </a:xfrm>
            <a:custGeom>
              <a:avLst/>
              <a:gdLst>
                <a:gd name="T0" fmla="*/ 19844 w 6"/>
                <a:gd name="T1" fmla="*/ 3704 h 3"/>
                <a:gd name="T2" fmla="*/ 11907 w 6"/>
                <a:gd name="T3" fmla="*/ 11113 h 3"/>
                <a:gd name="T4" fmla="*/ 0 w 6"/>
                <a:gd name="T5" fmla="*/ 3704 h 3"/>
                <a:gd name="T6" fmla="*/ 11907 w 6"/>
                <a:gd name="T7" fmla="*/ 0 h 3"/>
                <a:gd name="T8" fmla="*/ 19844 w 6"/>
                <a:gd name="T9" fmla="*/ 3704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5" y="1"/>
                  </a:moveTo>
                  <a:cubicBezTo>
                    <a:pt x="6" y="3"/>
                    <a:pt x="4" y="3"/>
                    <a:pt x="3" y="3"/>
                  </a:cubicBezTo>
                  <a:cubicBezTo>
                    <a:pt x="2" y="3"/>
                    <a:pt x="0" y="3"/>
                    <a:pt x="0" y="1"/>
                  </a:cubicBezTo>
                  <a:cubicBezTo>
                    <a:pt x="1" y="1"/>
                    <a:pt x="1" y="0"/>
                    <a:pt x="3" y="0"/>
                  </a:cubicBezTo>
                  <a:cubicBezTo>
                    <a:pt x="3" y="0"/>
                    <a:pt x="4" y="0"/>
                    <a:pt x="5" y="1"/>
                  </a:cubicBezTo>
                  <a:close/>
                </a:path>
              </a:pathLst>
            </a:custGeom>
            <a:solidFill>
              <a:srgbClr val="E4DFD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16" name="Freeform 679"/>
            <p:cNvSpPr>
              <a:spLocks/>
            </p:cNvSpPr>
            <p:nvPr/>
          </p:nvSpPr>
          <p:spPr bwMode="auto">
            <a:xfrm>
              <a:off x="2830983" y="3499985"/>
              <a:ext cx="19050" cy="11113"/>
            </a:xfrm>
            <a:custGeom>
              <a:avLst/>
              <a:gdLst>
                <a:gd name="T0" fmla="*/ 15240 w 5"/>
                <a:gd name="T1" fmla="*/ 3704 h 3"/>
                <a:gd name="T2" fmla="*/ 7620 w 5"/>
                <a:gd name="T3" fmla="*/ 11113 h 3"/>
                <a:gd name="T4" fmla="*/ 0 w 5"/>
                <a:gd name="T5" fmla="*/ 7409 h 3"/>
                <a:gd name="T6" fmla="*/ 7620 w 5"/>
                <a:gd name="T7" fmla="*/ 3704 h 3"/>
                <a:gd name="T8" fmla="*/ 15240 w 5"/>
                <a:gd name="T9" fmla="*/ 3704 h 3"/>
                <a:gd name="T10" fmla="*/ 0 60000 65536"/>
                <a:gd name="T11" fmla="*/ 0 60000 65536"/>
                <a:gd name="T12" fmla="*/ 0 60000 65536"/>
                <a:gd name="T13" fmla="*/ 0 60000 65536"/>
                <a:gd name="T14" fmla="*/ 0 60000 65536"/>
                <a:gd name="T15" fmla="*/ 0 w 5"/>
                <a:gd name="T16" fmla="*/ 0 h 3"/>
                <a:gd name="T17" fmla="*/ 5 w 5"/>
                <a:gd name="T18" fmla="*/ 3 h 3"/>
              </a:gdLst>
              <a:ahLst/>
              <a:cxnLst>
                <a:cxn ang="T10">
                  <a:pos x="T0" y="T1"/>
                </a:cxn>
                <a:cxn ang="T11">
                  <a:pos x="T2" y="T3"/>
                </a:cxn>
                <a:cxn ang="T12">
                  <a:pos x="T4" y="T5"/>
                </a:cxn>
                <a:cxn ang="T13">
                  <a:pos x="T6" y="T7"/>
                </a:cxn>
                <a:cxn ang="T14">
                  <a:pos x="T8" y="T9"/>
                </a:cxn>
              </a:cxnLst>
              <a:rect l="T15" t="T16" r="T17" b="T18"/>
              <a:pathLst>
                <a:path w="5" h="3">
                  <a:moveTo>
                    <a:pt x="4" y="1"/>
                  </a:moveTo>
                  <a:cubicBezTo>
                    <a:pt x="5" y="3"/>
                    <a:pt x="3" y="3"/>
                    <a:pt x="2" y="3"/>
                  </a:cubicBezTo>
                  <a:cubicBezTo>
                    <a:pt x="1" y="3"/>
                    <a:pt x="0" y="3"/>
                    <a:pt x="0" y="2"/>
                  </a:cubicBezTo>
                  <a:cubicBezTo>
                    <a:pt x="0" y="1"/>
                    <a:pt x="1" y="0"/>
                    <a:pt x="2" y="1"/>
                  </a:cubicBezTo>
                  <a:cubicBezTo>
                    <a:pt x="2" y="1"/>
                    <a:pt x="3" y="1"/>
                    <a:pt x="4" y="1"/>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17" name="Freeform 680"/>
            <p:cNvSpPr>
              <a:spLocks/>
            </p:cNvSpPr>
            <p:nvPr/>
          </p:nvSpPr>
          <p:spPr bwMode="auto">
            <a:xfrm>
              <a:off x="2830983" y="3503160"/>
              <a:ext cx="14288" cy="7938"/>
            </a:xfrm>
            <a:custGeom>
              <a:avLst/>
              <a:gdLst>
                <a:gd name="T0" fmla="*/ 10716 w 4"/>
                <a:gd name="T1" fmla="*/ 3969 h 2"/>
                <a:gd name="T2" fmla="*/ 7144 w 4"/>
                <a:gd name="T3" fmla="*/ 7938 h 2"/>
                <a:gd name="T4" fmla="*/ 0 w 4"/>
                <a:gd name="T5" fmla="*/ 3969 h 2"/>
                <a:gd name="T6" fmla="*/ 7144 w 4"/>
                <a:gd name="T7" fmla="*/ 0 h 2"/>
                <a:gd name="T8" fmla="*/ 10716 w 4"/>
                <a:gd name="T9" fmla="*/ 3969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3" y="1"/>
                  </a:moveTo>
                  <a:cubicBezTo>
                    <a:pt x="4" y="2"/>
                    <a:pt x="3" y="2"/>
                    <a:pt x="2" y="2"/>
                  </a:cubicBezTo>
                  <a:cubicBezTo>
                    <a:pt x="1" y="2"/>
                    <a:pt x="0" y="2"/>
                    <a:pt x="0" y="1"/>
                  </a:cubicBezTo>
                  <a:cubicBezTo>
                    <a:pt x="0" y="1"/>
                    <a:pt x="1" y="0"/>
                    <a:pt x="2" y="0"/>
                  </a:cubicBezTo>
                  <a:cubicBezTo>
                    <a:pt x="2" y="0"/>
                    <a:pt x="3" y="0"/>
                    <a:pt x="3" y="1"/>
                  </a:cubicBezTo>
                  <a:close/>
                </a:path>
              </a:pathLst>
            </a:custGeom>
            <a:solidFill>
              <a:srgbClr val="CCBB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18" name="Freeform 681"/>
            <p:cNvSpPr>
              <a:spLocks/>
            </p:cNvSpPr>
            <p:nvPr/>
          </p:nvSpPr>
          <p:spPr bwMode="auto">
            <a:xfrm>
              <a:off x="2834158" y="3506335"/>
              <a:ext cx="7938" cy="4763"/>
            </a:xfrm>
            <a:custGeom>
              <a:avLst/>
              <a:gdLst>
                <a:gd name="T0" fmla="*/ 7938 w 2"/>
                <a:gd name="T1" fmla="*/ 0 h 1"/>
                <a:gd name="T2" fmla="*/ 3969 w 2"/>
                <a:gd name="T3" fmla="*/ 4763 h 1"/>
                <a:gd name="T4" fmla="*/ 0 w 2"/>
                <a:gd name="T5" fmla="*/ 0 h 1"/>
                <a:gd name="T6" fmla="*/ 3969 w 2"/>
                <a:gd name="T7" fmla="*/ 0 h 1"/>
                <a:gd name="T8" fmla="*/ 7938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0"/>
                  </a:moveTo>
                  <a:cubicBezTo>
                    <a:pt x="2" y="1"/>
                    <a:pt x="1" y="1"/>
                    <a:pt x="1" y="1"/>
                  </a:cubicBezTo>
                  <a:cubicBezTo>
                    <a:pt x="1" y="1"/>
                    <a:pt x="0" y="1"/>
                    <a:pt x="0" y="0"/>
                  </a:cubicBezTo>
                  <a:cubicBezTo>
                    <a:pt x="0" y="0"/>
                    <a:pt x="0" y="0"/>
                    <a:pt x="1" y="0"/>
                  </a:cubicBezTo>
                  <a:cubicBezTo>
                    <a:pt x="1" y="0"/>
                    <a:pt x="2" y="0"/>
                    <a:pt x="2" y="0"/>
                  </a:cubicBezTo>
                  <a:close/>
                </a:path>
              </a:pathLst>
            </a:custGeom>
            <a:solidFill>
              <a:srgbClr val="C4AF8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19" name="Freeform 682"/>
            <p:cNvSpPr>
              <a:spLocks/>
            </p:cNvSpPr>
            <p:nvPr/>
          </p:nvSpPr>
          <p:spPr bwMode="auto">
            <a:xfrm>
              <a:off x="2837333" y="3506335"/>
              <a:ext cx="4763" cy="4763"/>
            </a:xfrm>
            <a:custGeom>
              <a:avLst/>
              <a:gdLst>
                <a:gd name="T0" fmla="*/ 0 w 1"/>
                <a:gd name="T1" fmla="*/ 0 h 1"/>
                <a:gd name="T2" fmla="*/ 0 w 1"/>
                <a:gd name="T3" fmla="*/ 4763 h 1"/>
                <a:gd name="T4" fmla="*/ 0 w 1"/>
                <a:gd name="T5" fmla="*/ 0 h 1"/>
                <a:gd name="T6" fmla="*/ 0 w 1"/>
                <a:gd name="T7" fmla="*/ 0 h 1"/>
                <a:gd name="T8" fmla="*/ 0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0"/>
                  </a:moveTo>
                  <a:cubicBezTo>
                    <a:pt x="1" y="1"/>
                    <a:pt x="0" y="1"/>
                    <a:pt x="0" y="1"/>
                  </a:cubicBezTo>
                  <a:cubicBezTo>
                    <a:pt x="0" y="1"/>
                    <a:pt x="0" y="1"/>
                    <a:pt x="0" y="0"/>
                  </a:cubicBezTo>
                  <a:cubicBezTo>
                    <a:pt x="0" y="0"/>
                    <a:pt x="0" y="0"/>
                    <a:pt x="0" y="0"/>
                  </a:cubicBezTo>
                  <a:cubicBezTo>
                    <a:pt x="0" y="0"/>
                    <a:pt x="0" y="0"/>
                    <a:pt x="0" y="0"/>
                  </a:cubicBezTo>
                  <a:close/>
                </a:path>
              </a:pathLst>
            </a:custGeom>
            <a:solidFill>
              <a:srgbClr val="BAA27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420" name="Freeform 683"/>
            <p:cNvSpPr>
              <a:spLocks/>
            </p:cNvSpPr>
            <p:nvPr/>
          </p:nvSpPr>
          <p:spPr bwMode="auto">
            <a:xfrm>
              <a:off x="2999258" y="3800023"/>
              <a:ext cx="26988" cy="25400"/>
            </a:xfrm>
            <a:custGeom>
              <a:avLst/>
              <a:gdLst>
                <a:gd name="T0" fmla="*/ 26988 w 7"/>
                <a:gd name="T1" fmla="*/ 10886 h 7"/>
                <a:gd name="T2" fmla="*/ 23133 w 7"/>
                <a:gd name="T3" fmla="*/ 0 h 7"/>
                <a:gd name="T4" fmla="*/ 15422 w 7"/>
                <a:gd name="T5" fmla="*/ 0 h 7"/>
                <a:gd name="T6" fmla="*/ 3855 w 7"/>
                <a:gd name="T7" fmla="*/ 7257 h 7"/>
                <a:gd name="T8" fmla="*/ 0 w 7"/>
                <a:gd name="T9" fmla="*/ 18143 h 7"/>
                <a:gd name="T10" fmla="*/ 7711 w 7"/>
                <a:gd name="T11" fmla="*/ 21771 h 7"/>
                <a:gd name="T12" fmla="*/ 11566 w 7"/>
                <a:gd name="T13" fmla="*/ 25400 h 7"/>
                <a:gd name="T14" fmla="*/ 7711 w 7"/>
                <a:gd name="T15" fmla="*/ 21771 h 7"/>
                <a:gd name="T16" fmla="*/ 3855 w 7"/>
                <a:gd name="T17" fmla="*/ 18143 h 7"/>
                <a:gd name="T18" fmla="*/ 3855 w 7"/>
                <a:gd name="T19" fmla="*/ 10886 h 7"/>
                <a:gd name="T20" fmla="*/ 15422 w 7"/>
                <a:gd name="T21" fmla="*/ 3629 h 7"/>
                <a:gd name="T22" fmla="*/ 23133 w 7"/>
                <a:gd name="T23" fmla="*/ 3629 h 7"/>
                <a:gd name="T24" fmla="*/ 26988 w 7"/>
                <a:gd name="T25" fmla="*/ 10886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7"/>
                <a:gd name="T41" fmla="*/ 7 w 7"/>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7">
                  <a:moveTo>
                    <a:pt x="7" y="3"/>
                  </a:moveTo>
                  <a:cubicBezTo>
                    <a:pt x="7" y="2"/>
                    <a:pt x="7" y="0"/>
                    <a:pt x="6" y="0"/>
                  </a:cubicBezTo>
                  <a:cubicBezTo>
                    <a:pt x="6" y="0"/>
                    <a:pt x="5" y="0"/>
                    <a:pt x="4" y="0"/>
                  </a:cubicBezTo>
                  <a:cubicBezTo>
                    <a:pt x="3" y="0"/>
                    <a:pt x="1" y="1"/>
                    <a:pt x="1" y="2"/>
                  </a:cubicBezTo>
                  <a:cubicBezTo>
                    <a:pt x="0" y="4"/>
                    <a:pt x="0" y="4"/>
                    <a:pt x="0" y="5"/>
                  </a:cubicBezTo>
                  <a:cubicBezTo>
                    <a:pt x="1" y="6"/>
                    <a:pt x="1" y="6"/>
                    <a:pt x="2" y="6"/>
                  </a:cubicBezTo>
                  <a:cubicBezTo>
                    <a:pt x="2" y="7"/>
                    <a:pt x="3" y="7"/>
                    <a:pt x="3" y="7"/>
                  </a:cubicBezTo>
                  <a:cubicBezTo>
                    <a:pt x="3" y="6"/>
                    <a:pt x="2" y="6"/>
                    <a:pt x="2" y="6"/>
                  </a:cubicBezTo>
                  <a:cubicBezTo>
                    <a:pt x="1" y="6"/>
                    <a:pt x="1" y="6"/>
                    <a:pt x="1" y="5"/>
                  </a:cubicBezTo>
                  <a:cubicBezTo>
                    <a:pt x="0" y="4"/>
                    <a:pt x="1" y="3"/>
                    <a:pt x="1" y="3"/>
                  </a:cubicBezTo>
                  <a:cubicBezTo>
                    <a:pt x="2" y="2"/>
                    <a:pt x="3" y="1"/>
                    <a:pt x="4" y="1"/>
                  </a:cubicBezTo>
                  <a:cubicBezTo>
                    <a:pt x="5" y="0"/>
                    <a:pt x="5" y="1"/>
                    <a:pt x="6" y="1"/>
                  </a:cubicBezTo>
                  <a:cubicBezTo>
                    <a:pt x="6" y="1"/>
                    <a:pt x="6" y="1"/>
                    <a:pt x="7"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sp>
        <p:nvSpPr>
          <p:cNvPr id="1238" name="缺角矩形 1237"/>
          <p:cNvSpPr/>
          <p:nvPr/>
        </p:nvSpPr>
        <p:spPr>
          <a:xfrm>
            <a:off x="1043608" y="1671650"/>
            <a:ext cx="7056784" cy="1800200"/>
          </a:xfrm>
          <a:prstGeom prst="plaque">
            <a:avLst>
              <a:gd name="adj" fmla="val 21504"/>
            </a:avLst>
          </a:prstGeom>
          <a:solidFill>
            <a:srgbClr val="FDEADA"/>
          </a:solidFill>
          <a:ln w="10160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lstStyle/>
          <a:p>
            <a:pPr>
              <a:defRPr/>
            </a:pPr>
            <a:endParaRPr lang="zh-CN" altLang="en-US">
              <a:solidFill>
                <a:prstClr val="black"/>
              </a:solidFill>
            </a:endParaRPr>
          </a:p>
        </p:txBody>
      </p:sp>
      <p:sp>
        <p:nvSpPr>
          <p:cNvPr id="15366" name="Freeform 440"/>
          <p:cNvSpPr>
            <a:spLocks/>
          </p:cNvSpPr>
          <p:nvPr/>
        </p:nvSpPr>
        <p:spPr bwMode="auto">
          <a:xfrm flipV="1">
            <a:off x="7956550" y="4462463"/>
            <a:ext cx="454025" cy="233362"/>
          </a:xfrm>
          <a:custGeom>
            <a:avLst/>
            <a:gdLst>
              <a:gd name="T0" fmla="*/ 317002 w 73"/>
              <a:gd name="T1" fmla="*/ 92176 h 43"/>
              <a:gd name="T2" fmla="*/ 87020 w 73"/>
              <a:gd name="T3" fmla="*/ 168085 h 43"/>
              <a:gd name="T4" fmla="*/ 18647 w 73"/>
              <a:gd name="T5" fmla="*/ 233150 h 43"/>
              <a:gd name="T6" fmla="*/ 0 w 73"/>
              <a:gd name="T7" fmla="*/ 233150 h 43"/>
              <a:gd name="T8" fmla="*/ 43510 w 73"/>
              <a:gd name="T9" fmla="*/ 168085 h 43"/>
              <a:gd name="T10" fmla="*/ 99452 w 73"/>
              <a:gd name="T11" fmla="*/ 92176 h 43"/>
              <a:gd name="T12" fmla="*/ 205119 w 73"/>
              <a:gd name="T13" fmla="*/ 37955 h 43"/>
              <a:gd name="T14" fmla="*/ 341865 w 73"/>
              <a:gd name="T15" fmla="*/ 27110 h 43"/>
              <a:gd name="T16" fmla="*/ 422669 w 73"/>
              <a:gd name="T17" fmla="*/ 75909 h 43"/>
              <a:gd name="T18" fmla="*/ 317002 w 73"/>
              <a:gd name="T19" fmla="*/ 9217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43"/>
              <a:gd name="T32" fmla="*/ 73 w 73"/>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67" name="Freeform 258"/>
          <p:cNvSpPr>
            <a:spLocks/>
          </p:cNvSpPr>
          <p:nvPr/>
        </p:nvSpPr>
        <p:spPr bwMode="auto">
          <a:xfrm rot="-2700000">
            <a:off x="4981575" y="781050"/>
            <a:ext cx="201613" cy="885825"/>
          </a:xfrm>
          <a:custGeom>
            <a:avLst/>
            <a:gdLst>
              <a:gd name="T0" fmla="*/ 85504 w 26"/>
              <a:gd name="T1" fmla="*/ 40288 h 132"/>
              <a:gd name="T2" fmla="*/ 54412 w 26"/>
              <a:gd name="T3" fmla="*/ 308874 h 132"/>
              <a:gd name="T4" fmla="*/ 54412 w 26"/>
              <a:gd name="T5" fmla="*/ 483455 h 132"/>
              <a:gd name="T6" fmla="*/ 7773 w 26"/>
              <a:gd name="T7" fmla="*/ 678180 h 132"/>
              <a:gd name="T8" fmla="*/ 101051 w 26"/>
              <a:gd name="T9" fmla="*/ 772185 h 132"/>
              <a:gd name="T10" fmla="*/ 178782 w 26"/>
              <a:gd name="T11" fmla="*/ 449882 h 132"/>
              <a:gd name="T12" fmla="*/ 139916 w 26"/>
              <a:gd name="T13" fmla="*/ 255157 h 132"/>
              <a:gd name="T14" fmla="*/ 85504 w 26"/>
              <a:gd name="T15" fmla="*/ 107434 h 132"/>
              <a:gd name="T16" fmla="*/ 85504 w 26"/>
              <a:gd name="T17" fmla="*/ 40288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132"/>
              <a:gd name="T29" fmla="*/ 26 w 26"/>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5368" name="Freeform 440"/>
          <p:cNvSpPr>
            <a:spLocks/>
          </p:cNvSpPr>
          <p:nvPr/>
        </p:nvSpPr>
        <p:spPr bwMode="auto">
          <a:xfrm flipV="1">
            <a:off x="4891088" y="3927475"/>
            <a:ext cx="815975" cy="419100"/>
          </a:xfrm>
          <a:custGeom>
            <a:avLst/>
            <a:gdLst>
              <a:gd name="T0" fmla="*/ 570642 w 73"/>
              <a:gd name="T1" fmla="*/ 165927 h 43"/>
              <a:gd name="T2" fmla="*/ 156647 w 73"/>
              <a:gd name="T3" fmla="*/ 302573 h 43"/>
              <a:gd name="T4" fmla="*/ 33567 w 73"/>
              <a:gd name="T5" fmla="*/ 419698 h 43"/>
              <a:gd name="T6" fmla="*/ 0 w 73"/>
              <a:gd name="T7" fmla="*/ 419698 h 43"/>
              <a:gd name="T8" fmla="*/ 78323 w 73"/>
              <a:gd name="T9" fmla="*/ 302573 h 43"/>
              <a:gd name="T10" fmla="*/ 179025 w 73"/>
              <a:gd name="T11" fmla="*/ 165927 h 43"/>
              <a:gd name="T12" fmla="*/ 369239 w 73"/>
              <a:gd name="T13" fmla="*/ 68323 h 43"/>
              <a:gd name="T14" fmla="*/ 615398 w 73"/>
              <a:gd name="T15" fmla="*/ 48802 h 43"/>
              <a:gd name="T16" fmla="*/ 760856 w 73"/>
              <a:gd name="T17" fmla="*/ 136646 h 43"/>
              <a:gd name="T18" fmla="*/ 570642 w 73"/>
              <a:gd name="T19" fmla="*/ 1659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43"/>
              <a:gd name="T32" fmla="*/ 73 w 73"/>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074" name="TextBox 2073"/>
          <p:cNvSpPr txBox="1"/>
          <p:nvPr/>
        </p:nvSpPr>
        <p:spPr>
          <a:xfrm>
            <a:off x="1346200" y="2536825"/>
            <a:ext cx="6624638" cy="584200"/>
          </a:xfrm>
          <a:prstGeom prst="rect">
            <a:avLst/>
          </a:prstGeom>
          <a:noFill/>
        </p:spPr>
        <p:txBody>
          <a:bodyPr>
            <a:spAutoFit/>
          </a:bodyPr>
          <a:lstStyle/>
          <a:p>
            <a:pPr algn="ctr">
              <a:defRPr/>
            </a:pPr>
            <a:r>
              <a:rPr lang="zh-CN" altLang="en-US" sz="3200" b="1" spc="300" dirty="0">
                <a:solidFill>
                  <a:srgbClr val="664C18"/>
                </a:solidFill>
                <a:latin typeface="微软雅黑" pitchFamily="34" charset="-122"/>
                <a:ea typeface="微软雅黑" pitchFamily="34" charset="-122"/>
              </a:rPr>
              <a:t>新年年终汇报总结商务</a:t>
            </a:r>
            <a:r>
              <a:rPr lang="en-US" altLang="zh-CN" sz="3200" b="1" spc="300" dirty="0">
                <a:solidFill>
                  <a:srgbClr val="664C18"/>
                </a:solidFill>
                <a:latin typeface="微软雅黑" pitchFamily="34" charset="-122"/>
                <a:ea typeface="微软雅黑" pitchFamily="34" charset="-122"/>
              </a:rPr>
              <a:t>PPT</a:t>
            </a:r>
            <a:r>
              <a:rPr lang="zh-CN" altLang="en-US" sz="3200" b="1" spc="300" dirty="0">
                <a:solidFill>
                  <a:srgbClr val="664C18"/>
                </a:solidFill>
                <a:latin typeface="微软雅黑" pitchFamily="34" charset="-122"/>
                <a:ea typeface="微软雅黑" pitchFamily="34" charset="-122"/>
              </a:rPr>
              <a:t>模板</a:t>
            </a:r>
          </a:p>
        </p:txBody>
      </p:sp>
      <p:sp>
        <p:nvSpPr>
          <p:cNvPr id="2075" name="TextBox 2074"/>
          <p:cNvSpPr txBox="1"/>
          <p:nvPr/>
        </p:nvSpPr>
        <p:spPr>
          <a:xfrm>
            <a:off x="2425700" y="2082800"/>
            <a:ext cx="4049507" cy="461665"/>
          </a:xfrm>
          <a:prstGeom prst="rect">
            <a:avLst/>
          </a:prstGeom>
          <a:noFill/>
        </p:spPr>
        <p:txBody>
          <a:bodyPr wrap="none">
            <a:spAutoFit/>
          </a:bodyPr>
          <a:lstStyle/>
          <a:p>
            <a:pPr>
              <a:defRPr/>
            </a:pPr>
            <a:r>
              <a:rPr lang="en-US" altLang="zh-CN" sz="2400" b="1" spc="300" dirty="0">
                <a:solidFill>
                  <a:srgbClr val="664C18"/>
                </a:solidFill>
                <a:latin typeface="微软雅黑" pitchFamily="34" charset="-122"/>
                <a:ea typeface="微软雅黑" pitchFamily="34" charset="-122"/>
              </a:rPr>
              <a:t>2020</a:t>
            </a:r>
            <a:r>
              <a:rPr lang="zh-CN" altLang="en-US" sz="2400" b="1" spc="300" dirty="0">
                <a:solidFill>
                  <a:srgbClr val="664C18"/>
                </a:solidFill>
                <a:latin typeface="微软雅黑" pitchFamily="34" charset="-122"/>
                <a:ea typeface="微软雅黑" pitchFamily="34" charset="-122"/>
              </a:rPr>
              <a:t>年终汇报</a:t>
            </a:r>
            <a:r>
              <a:rPr lang="en-US" altLang="zh-CN" sz="2400" b="1" spc="300" dirty="0">
                <a:solidFill>
                  <a:srgbClr val="664C18"/>
                </a:solidFill>
                <a:latin typeface="微软雅黑" pitchFamily="34" charset="-122"/>
                <a:ea typeface="微软雅黑" pitchFamily="34" charset="-122"/>
              </a:rPr>
              <a:t>/</a:t>
            </a:r>
            <a:r>
              <a:rPr lang="zh-CN" altLang="en-US" sz="2400" b="1" spc="300" dirty="0">
                <a:solidFill>
                  <a:srgbClr val="664C18"/>
                </a:solidFill>
                <a:latin typeface="微软雅黑" pitchFamily="34" charset="-122"/>
                <a:ea typeface="微软雅黑" pitchFamily="34" charset="-122"/>
              </a:rPr>
              <a:t>工作总结</a:t>
            </a:r>
          </a:p>
        </p:txBody>
      </p:sp>
    </p:spTree>
    <p:extLst>
      <p:ext uri="{BB962C8B-B14F-4D97-AF65-F5344CB8AC3E}">
        <p14:creationId xmlns:p14="http://schemas.microsoft.com/office/powerpoint/2010/main" val="86890904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1000"/>
                                        <p:tgtEl>
                                          <p:spTgt spid="15362"/>
                                        </p:tgtEl>
                                      </p:cBhvr>
                                    </p:animEffect>
                                    <p:anim calcmode="lin" valueType="num">
                                      <p:cBhvr>
                                        <p:cTn id="8" dur="1000" fill="hold"/>
                                        <p:tgtEl>
                                          <p:spTgt spid="15362"/>
                                        </p:tgtEl>
                                        <p:attrNameLst>
                                          <p:attrName>ppt_x</p:attrName>
                                        </p:attrNameLst>
                                      </p:cBhvr>
                                      <p:tavLst>
                                        <p:tav tm="0">
                                          <p:val>
                                            <p:strVal val="#ppt_x"/>
                                          </p:val>
                                        </p:tav>
                                        <p:tav tm="100000">
                                          <p:val>
                                            <p:strVal val="#ppt_x"/>
                                          </p:val>
                                        </p:tav>
                                      </p:tavLst>
                                    </p:anim>
                                    <p:anim calcmode="lin" valueType="num">
                                      <p:cBhvr>
                                        <p:cTn id="9" dur="1000" fill="hold"/>
                                        <p:tgtEl>
                                          <p:spTgt spid="153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2075"/>
                                        </p:tgtEl>
                                        <p:attrNameLst>
                                          <p:attrName>style.visibility</p:attrName>
                                        </p:attrNameLst>
                                      </p:cBhvr>
                                      <p:to>
                                        <p:strVal val="visible"/>
                                      </p:to>
                                    </p:set>
                                    <p:anim calcmode="lin" valueType="num">
                                      <p:cBhvr>
                                        <p:cTn id="13" dur="1000" fill="hold"/>
                                        <p:tgtEl>
                                          <p:spTgt spid="2075"/>
                                        </p:tgtEl>
                                        <p:attrNameLst>
                                          <p:attrName>ppt_w</p:attrName>
                                        </p:attrNameLst>
                                      </p:cBhvr>
                                      <p:tavLst>
                                        <p:tav tm="0">
                                          <p:val>
                                            <p:strVal val="#ppt_w+.3"/>
                                          </p:val>
                                        </p:tav>
                                        <p:tav tm="100000">
                                          <p:val>
                                            <p:strVal val="#ppt_w"/>
                                          </p:val>
                                        </p:tav>
                                      </p:tavLst>
                                    </p:anim>
                                    <p:anim calcmode="lin" valueType="num">
                                      <p:cBhvr>
                                        <p:cTn id="14" dur="1000" fill="hold"/>
                                        <p:tgtEl>
                                          <p:spTgt spid="2075"/>
                                        </p:tgtEl>
                                        <p:attrNameLst>
                                          <p:attrName>ppt_h</p:attrName>
                                        </p:attrNameLst>
                                      </p:cBhvr>
                                      <p:tavLst>
                                        <p:tav tm="0">
                                          <p:val>
                                            <p:strVal val="#ppt_h"/>
                                          </p:val>
                                        </p:tav>
                                        <p:tav tm="100000">
                                          <p:val>
                                            <p:strVal val="#ppt_h"/>
                                          </p:val>
                                        </p:tav>
                                      </p:tavLst>
                                    </p:anim>
                                    <p:animEffect transition="in" filter="fade">
                                      <p:cBhvr>
                                        <p:cTn id="15" dur="1000"/>
                                        <p:tgtEl>
                                          <p:spTgt spid="2075"/>
                                        </p:tgtEl>
                                      </p:cBhvr>
                                    </p:animEffect>
                                  </p:childTnLst>
                                </p:cTn>
                              </p:par>
                              <p:par>
                                <p:cTn id="16" presetID="50" presetClass="entr" presetSubtype="0" decel="100000" fill="hold" grpId="0" nodeType="withEffect">
                                  <p:stCondLst>
                                    <p:cond delay="0"/>
                                  </p:stCondLst>
                                  <p:childTnLst>
                                    <p:set>
                                      <p:cBhvr>
                                        <p:cTn id="17" dur="1" fill="hold">
                                          <p:stCondLst>
                                            <p:cond delay="0"/>
                                          </p:stCondLst>
                                        </p:cTn>
                                        <p:tgtEl>
                                          <p:spTgt spid="2074"/>
                                        </p:tgtEl>
                                        <p:attrNameLst>
                                          <p:attrName>style.visibility</p:attrName>
                                        </p:attrNameLst>
                                      </p:cBhvr>
                                      <p:to>
                                        <p:strVal val="visible"/>
                                      </p:to>
                                    </p:set>
                                    <p:anim calcmode="lin" valueType="num">
                                      <p:cBhvr>
                                        <p:cTn id="18" dur="1000" fill="hold"/>
                                        <p:tgtEl>
                                          <p:spTgt spid="2074"/>
                                        </p:tgtEl>
                                        <p:attrNameLst>
                                          <p:attrName>ppt_w</p:attrName>
                                        </p:attrNameLst>
                                      </p:cBhvr>
                                      <p:tavLst>
                                        <p:tav tm="0">
                                          <p:val>
                                            <p:strVal val="#ppt_w+.3"/>
                                          </p:val>
                                        </p:tav>
                                        <p:tav tm="100000">
                                          <p:val>
                                            <p:strVal val="#ppt_w"/>
                                          </p:val>
                                        </p:tav>
                                      </p:tavLst>
                                    </p:anim>
                                    <p:anim calcmode="lin" valueType="num">
                                      <p:cBhvr>
                                        <p:cTn id="19" dur="1000" fill="hold"/>
                                        <p:tgtEl>
                                          <p:spTgt spid="2074"/>
                                        </p:tgtEl>
                                        <p:attrNameLst>
                                          <p:attrName>ppt_h</p:attrName>
                                        </p:attrNameLst>
                                      </p:cBhvr>
                                      <p:tavLst>
                                        <p:tav tm="0">
                                          <p:val>
                                            <p:strVal val="#ppt_h"/>
                                          </p:val>
                                        </p:tav>
                                        <p:tav tm="100000">
                                          <p:val>
                                            <p:strVal val="#ppt_h"/>
                                          </p:val>
                                        </p:tav>
                                      </p:tavLst>
                                    </p:anim>
                                    <p:animEffect transition="in" filter="fade">
                                      <p:cBhvr>
                                        <p:cTn id="20" dur="1000"/>
                                        <p:tgtEl>
                                          <p:spTgt spid="2074"/>
                                        </p:tgtEl>
                                      </p:cBhvr>
                                    </p:animEffect>
                                  </p:childTnLst>
                                </p:cTn>
                              </p:par>
                              <p:par>
                                <p:cTn id="21" presetID="50" presetClass="entr" presetSubtype="0" decel="100000" fill="hold" nodeType="withEffect">
                                  <p:stCondLst>
                                    <p:cond delay="0"/>
                                  </p:stCondLst>
                                  <p:childTnLst>
                                    <p:set>
                                      <p:cBhvr>
                                        <p:cTn id="22" dur="1" fill="hold">
                                          <p:stCondLst>
                                            <p:cond delay="0"/>
                                          </p:stCondLst>
                                        </p:cTn>
                                        <p:tgtEl>
                                          <p:spTgt spid="1238"/>
                                        </p:tgtEl>
                                        <p:attrNameLst>
                                          <p:attrName>style.visibility</p:attrName>
                                        </p:attrNameLst>
                                      </p:cBhvr>
                                      <p:to>
                                        <p:strVal val="visible"/>
                                      </p:to>
                                    </p:set>
                                    <p:anim calcmode="lin" valueType="num">
                                      <p:cBhvr>
                                        <p:cTn id="23" dur="1000" fill="hold"/>
                                        <p:tgtEl>
                                          <p:spTgt spid="1238"/>
                                        </p:tgtEl>
                                        <p:attrNameLst>
                                          <p:attrName>ppt_w</p:attrName>
                                        </p:attrNameLst>
                                      </p:cBhvr>
                                      <p:tavLst>
                                        <p:tav tm="0">
                                          <p:val>
                                            <p:strVal val="#ppt_w+.3"/>
                                          </p:val>
                                        </p:tav>
                                        <p:tav tm="100000">
                                          <p:val>
                                            <p:strVal val="#ppt_w"/>
                                          </p:val>
                                        </p:tav>
                                      </p:tavLst>
                                    </p:anim>
                                    <p:anim calcmode="lin" valueType="num">
                                      <p:cBhvr>
                                        <p:cTn id="24" dur="1000" fill="hold"/>
                                        <p:tgtEl>
                                          <p:spTgt spid="1238"/>
                                        </p:tgtEl>
                                        <p:attrNameLst>
                                          <p:attrName>ppt_h</p:attrName>
                                        </p:attrNameLst>
                                      </p:cBhvr>
                                      <p:tavLst>
                                        <p:tav tm="0">
                                          <p:val>
                                            <p:strVal val="#ppt_h"/>
                                          </p:val>
                                        </p:tav>
                                        <p:tav tm="100000">
                                          <p:val>
                                            <p:strVal val="#ppt_h"/>
                                          </p:val>
                                        </p:tav>
                                      </p:tavLst>
                                    </p:anim>
                                    <p:animEffect transition="in" filter="fade">
                                      <p:cBhvr>
                                        <p:cTn id="25" dur="1000"/>
                                        <p:tgtEl>
                                          <p:spTgt spid="1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4" grpId="0"/>
      <p:bldP spid="20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16238" y="50800"/>
            <a:ext cx="2954337" cy="461963"/>
          </a:xfrm>
          <a:prstGeom prst="rect">
            <a:avLst/>
          </a:prstGeom>
          <a:noFill/>
        </p:spPr>
        <p:txBody>
          <a:bodyPr wrap="none">
            <a:spAutoFit/>
          </a:bodyPr>
          <a:lstStyle/>
          <a:p>
            <a:pPr>
              <a:defRPr/>
            </a:pPr>
            <a:r>
              <a:rPr lang="zh-CN" altLang="en-US" sz="2400" spc="300" dirty="0">
                <a:solidFill>
                  <a:srgbClr val="EEECE1">
                    <a:lumMod val="10000"/>
                  </a:srgbClr>
                </a:solidFill>
                <a:latin typeface="隶书" pitchFamily="49" charset="-122"/>
                <a:ea typeface="隶书" pitchFamily="49" charset="-122"/>
              </a:rPr>
              <a:t>单击添加标题文本</a:t>
            </a:r>
          </a:p>
        </p:txBody>
      </p:sp>
      <p:grpSp>
        <p:nvGrpSpPr>
          <p:cNvPr id="26626" name="组合 2"/>
          <p:cNvGrpSpPr>
            <a:grpSpLocks/>
          </p:cNvGrpSpPr>
          <p:nvPr/>
        </p:nvGrpSpPr>
        <p:grpSpPr bwMode="auto">
          <a:xfrm>
            <a:off x="395288" y="1141413"/>
            <a:ext cx="8280400" cy="3211376"/>
            <a:chOff x="309174" y="1111946"/>
            <a:chExt cx="8672331" cy="3363839"/>
          </a:xfrm>
        </p:grpSpPr>
        <p:grpSp>
          <p:nvGrpSpPr>
            <p:cNvPr id="26627" name="组合 16"/>
            <p:cNvGrpSpPr>
              <a:grpSpLocks/>
            </p:cNvGrpSpPr>
            <p:nvPr/>
          </p:nvGrpSpPr>
          <p:grpSpPr bwMode="auto">
            <a:xfrm>
              <a:off x="2195924" y="2572587"/>
              <a:ext cx="596472" cy="489497"/>
              <a:chOff x="1900089" y="3219784"/>
              <a:chExt cx="704783" cy="578383"/>
            </a:xfrm>
          </p:grpSpPr>
          <p:cxnSp>
            <p:nvCxnSpPr>
              <p:cNvPr id="52" name="直接连接符 51"/>
              <p:cNvCxnSpPr/>
              <p:nvPr/>
            </p:nvCxnSpPr>
            <p:spPr>
              <a:xfrm flipV="1">
                <a:off x="1900497" y="3336913"/>
                <a:ext cx="597224" cy="461733"/>
              </a:xfrm>
              <a:prstGeom prst="line">
                <a:avLst/>
              </a:prstGeom>
              <a:ln w="57150">
                <a:solidFill>
                  <a:srgbClr val="F89074"/>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2389672" y="3219024"/>
                <a:ext cx="216101" cy="223990"/>
              </a:xfrm>
              <a:prstGeom prst="ellipse">
                <a:avLst/>
              </a:prstGeom>
              <a:solidFill>
                <a:srgbClr val="F890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18" name="椭圆 19"/>
            <p:cNvSpPr/>
            <p:nvPr/>
          </p:nvSpPr>
          <p:spPr>
            <a:xfrm>
              <a:off x="1160446" y="2939437"/>
              <a:ext cx="1340088" cy="1341935"/>
            </a:xfrm>
            <a:custGeom>
              <a:avLst/>
              <a:gdLst/>
              <a:ahLst/>
              <a:cxnLst/>
              <a:rect l="l" t="t" r="r" b="b"/>
              <a:pathLst>
                <a:path w="1584176" h="1584176">
                  <a:moveTo>
                    <a:pt x="792088" y="0"/>
                  </a:moveTo>
                  <a:cubicBezTo>
                    <a:pt x="916154" y="0"/>
                    <a:pt x="1033558" y="28524"/>
                    <a:pt x="1136816" y="82010"/>
                  </a:cubicBezTo>
                  <a:cubicBezTo>
                    <a:pt x="1154624" y="51757"/>
                    <a:pt x="1187217" y="32660"/>
                    <a:pt x="1224136" y="32660"/>
                  </a:cubicBezTo>
                  <a:cubicBezTo>
                    <a:pt x="1283789" y="32660"/>
                    <a:pt x="1332148" y="82516"/>
                    <a:pt x="1332148" y="144016"/>
                  </a:cubicBezTo>
                  <a:cubicBezTo>
                    <a:pt x="1332148" y="165278"/>
                    <a:pt x="1326368" y="185147"/>
                    <a:pt x="1314694" y="201070"/>
                  </a:cubicBezTo>
                  <a:cubicBezTo>
                    <a:pt x="1480785" y="343825"/>
                    <a:pt x="1584176" y="555882"/>
                    <a:pt x="1584176" y="792088"/>
                  </a:cubicBezTo>
                  <a:cubicBezTo>
                    <a:pt x="1584176" y="1229546"/>
                    <a:pt x="1229546" y="1584176"/>
                    <a:pt x="792088" y="1584176"/>
                  </a:cubicBezTo>
                  <a:cubicBezTo>
                    <a:pt x="354630" y="1584176"/>
                    <a:pt x="0" y="1229546"/>
                    <a:pt x="0" y="792088"/>
                  </a:cubicBezTo>
                  <a:cubicBezTo>
                    <a:pt x="0" y="354630"/>
                    <a:pt x="354630" y="0"/>
                    <a:pt x="792088" y="0"/>
                  </a:cubicBezTo>
                  <a:close/>
                </a:path>
              </a:pathLst>
            </a:custGeom>
            <a:solidFill>
              <a:srgbClr val="8362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9" name="椭圆 18"/>
            <p:cNvSpPr/>
            <p:nvPr/>
          </p:nvSpPr>
          <p:spPr>
            <a:xfrm>
              <a:off x="1281797" y="3062084"/>
              <a:ext cx="1096952" cy="1096953"/>
            </a:xfrm>
            <a:prstGeom prst="ellipse">
              <a:avLst/>
            </a:prstGeom>
            <a:blipFill dpi="0" rotWithShape="1">
              <a:blip r:embed="rId2"/>
              <a:srcRect/>
              <a:stretch>
                <a:fillRect l="-1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1" name="椭圆 20"/>
            <p:cNvSpPr/>
            <p:nvPr/>
          </p:nvSpPr>
          <p:spPr>
            <a:xfrm>
              <a:off x="2523811" y="1111946"/>
              <a:ext cx="1950276" cy="1950543"/>
            </a:xfrm>
            <a:prstGeom prst="ellipse">
              <a:avLst/>
            </a:prstGeom>
            <a:solidFill>
              <a:srgbClr val="F890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椭圆 21"/>
            <p:cNvSpPr/>
            <p:nvPr/>
          </p:nvSpPr>
          <p:spPr>
            <a:xfrm>
              <a:off x="2700983" y="1289231"/>
              <a:ext cx="1595567" cy="1595567"/>
            </a:xfrm>
            <a:prstGeom prst="ellipse">
              <a:avLst/>
            </a:prstGeom>
            <a:blipFill dpi="0" rotWithShape="1">
              <a:blip r:embed="rId3"/>
              <a:srcRect/>
              <a:stretch>
                <a:fillRect l="-2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椭圆 23"/>
            <p:cNvSpPr/>
            <p:nvPr/>
          </p:nvSpPr>
          <p:spPr>
            <a:xfrm>
              <a:off x="4738447" y="2598550"/>
              <a:ext cx="1561219" cy="1559770"/>
            </a:xfrm>
            <a:prstGeom prst="ellipse">
              <a:avLst/>
            </a:prstGeom>
            <a:solidFill>
              <a:srgbClr val="8362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5" name="椭圆 24"/>
            <p:cNvSpPr/>
            <p:nvPr/>
          </p:nvSpPr>
          <p:spPr>
            <a:xfrm>
              <a:off x="4880192" y="2740377"/>
              <a:ext cx="1276793" cy="1276793"/>
            </a:xfrm>
            <a:prstGeom prst="ellipse">
              <a:avLst/>
            </a:prstGeom>
            <a:blipFill dpi="0" rotWithShape="1">
              <a:blip r:embed="rId4"/>
              <a:srcRect/>
              <a:stretch>
                <a:fillRect l="-12000" t="-16000" r="-20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7" name="椭圆 26"/>
            <p:cNvSpPr/>
            <p:nvPr/>
          </p:nvSpPr>
          <p:spPr>
            <a:xfrm>
              <a:off x="6642170" y="1870214"/>
              <a:ext cx="1248643" cy="124881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8" name="椭圆 27"/>
            <p:cNvSpPr/>
            <p:nvPr/>
          </p:nvSpPr>
          <p:spPr>
            <a:xfrm>
              <a:off x="6756283" y="1984259"/>
              <a:ext cx="1021706" cy="1021706"/>
            </a:xfrm>
            <a:prstGeom prst="ellipse">
              <a:avLst/>
            </a:prstGeom>
            <a:blipFill>
              <a:blip r:embed="rId5"/>
              <a:stretch>
                <a:fillRect l="-12000" t="-16000" r="-20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26644" name="组合 29"/>
            <p:cNvGrpSpPr>
              <a:grpSpLocks/>
            </p:cNvGrpSpPr>
            <p:nvPr/>
          </p:nvGrpSpPr>
          <p:grpSpPr bwMode="auto">
            <a:xfrm>
              <a:off x="4310951" y="2357992"/>
              <a:ext cx="746163" cy="570871"/>
              <a:chOff x="4399176" y="2966222"/>
              <a:chExt cx="881656" cy="674533"/>
            </a:xfrm>
          </p:grpSpPr>
          <p:cxnSp>
            <p:nvCxnSpPr>
              <p:cNvPr id="49" name="直接连接符 48"/>
              <p:cNvCxnSpPr>
                <a:endCxn id="51" idx="5"/>
              </p:cNvCxnSpPr>
              <p:nvPr/>
            </p:nvCxnSpPr>
            <p:spPr>
              <a:xfrm>
                <a:off x="4472098" y="3008788"/>
                <a:ext cx="777963" cy="599271"/>
              </a:xfrm>
              <a:prstGeom prst="line">
                <a:avLst/>
              </a:prstGeom>
              <a:ln w="57150">
                <a:solidFill>
                  <a:srgbClr val="F89074"/>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4399409" y="2965562"/>
                <a:ext cx="216101" cy="223990"/>
              </a:xfrm>
              <a:prstGeom prst="ellipse">
                <a:avLst/>
              </a:prstGeom>
              <a:solidFill>
                <a:srgbClr val="F890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1" name="椭圆 50"/>
              <p:cNvSpPr/>
              <p:nvPr/>
            </p:nvSpPr>
            <p:spPr>
              <a:xfrm>
                <a:off x="5065393" y="3417471"/>
                <a:ext cx="216101" cy="223990"/>
              </a:xfrm>
              <a:prstGeom prst="ellipse">
                <a:avLst/>
              </a:prstGeom>
              <a:solidFill>
                <a:srgbClr val="8362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6645" name="组合 30"/>
            <p:cNvGrpSpPr>
              <a:grpSpLocks/>
            </p:cNvGrpSpPr>
            <p:nvPr/>
          </p:nvGrpSpPr>
          <p:grpSpPr bwMode="auto">
            <a:xfrm>
              <a:off x="7777989" y="1445518"/>
              <a:ext cx="1203516" cy="864676"/>
              <a:chOff x="8495781" y="1888055"/>
              <a:chExt cx="1422059" cy="1021689"/>
            </a:xfrm>
          </p:grpSpPr>
          <p:cxnSp>
            <p:nvCxnSpPr>
              <p:cNvPr id="47" name="直接连接符 46"/>
              <p:cNvCxnSpPr/>
              <p:nvPr/>
            </p:nvCxnSpPr>
            <p:spPr>
              <a:xfrm flipV="1">
                <a:off x="8603552" y="1888840"/>
                <a:ext cx="1314288" cy="909713"/>
              </a:xfrm>
              <a:prstGeom prst="line">
                <a:avLst/>
              </a:prstGeom>
              <a:ln w="5715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8495503" y="2688523"/>
                <a:ext cx="216101" cy="222024"/>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26646" name="组合 31"/>
            <p:cNvGrpSpPr>
              <a:grpSpLocks/>
            </p:cNvGrpSpPr>
            <p:nvPr/>
          </p:nvGrpSpPr>
          <p:grpSpPr bwMode="auto">
            <a:xfrm>
              <a:off x="6207438" y="2810592"/>
              <a:ext cx="687450" cy="799968"/>
              <a:chOff x="6640039" y="3501008"/>
              <a:chExt cx="812281" cy="945231"/>
            </a:xfrm>
          </p:grpSpPr>
          <p:sp>
            <p:nvSpPr>
              <p:cNvPr id="44" name="椭圆 43"/>
              <p:cNvSpPr/>
              <p:nvPr/>
            </p:nvSpPr>
            <p:spPr>
              <a:xfrm>
                <a:off x="6640965" y="4225013"/>
                <a:ext cx="216101" cy="222024"/>
              </a:xfrm>
              <a:prstGeom prst="ellipse">
                <a:avLst/>
              </a:prstGeom>
              <a:solidFill>
                <a:srgbClr val="8362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5" name="椭圆 44"/>
              <p:cNvSpPr/>
              <p:nvPr/>
            </p:nvSpPr>
            <p:spPr>
              <a:xfrm>
                <a:off x="7236223" y="3501959"/>
                <a:ext cx="216101" cy="222024"/>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46" name="直接连接符 45"/>
              <p:cNvCxnSpPr>
                <a:endCxn id="45" idx="3"/>
              </p:cNvCxnSpPr>
              <p:nvPr/>
            </p:nvCxnSpPr>
            <p:spPr>
              <a:xfrm flipV="1">
                <a:off x="6804022" y="3692546"/>
                <a:ext cx="463634" cy="642497"/>
              </a:xfrm>
              <a:prstGeom prst="line">
                <a:avLst/>
              </a:prstGeom>
              <a:ln w="57150">
                <a:solidFill>
                  <a:srgbClr val="83621F"/>
                </a:solidFill>
              </a:ln>
            </p:spPr>
            <p:style>
              <a:lnRef idx="1">
                <a:schemeClr val="accent1"/>
              </a:lnRef>
              <a:fillRef idx="0">
                <a:schemeClr val="accent1"/>
              </a:fillRef>
              <a:effectRef idx="0">
                <a:schemeClr val="accent1"/>
              </a:effectRef>
              <a:fontRef idx="minor">
                <a:schemeClr val="tx1"/>
              </a:fontRef>
            </p:style>
          </p:cxnSp>
        </p:grpSp>
        <p:grpSp>
          <p:nvGrpSpPr>
            <p:cNvPr id="26647" name="组合 32"/>
            <p:cNvGrpSpPr>
              <a:grpSpLocks/>
            </p:cNvGrpSpPr>
            <p:nvPr/>
          </p:nvGrpSpPr>
          <p:grpSpPr bwMode="auto">
            <a:xfrm>
              <a:off x="309174" y="4013032"/>
              <a:ext cx="1155448" cy="444602"/>
              <a:chOff x="-329269" y="4921796"/>
              <a:chExt cx="1365262" cy="525336"/>
            </a:xfrm>
          </p:grpSpPr>
          <p:sp>
            <p:nvSpPr>
              <p:cNvPr id="42" name="椭圆 41"/>
              <p:cNvSpPr/>
              <p:nvPr/>
            </p:nvSpPr>
            <p:spPr>
              <a:xfrm>
                <a:off x="819994" y="4922526"/>
                <a:ext cx="216101" cy="222026"/>
              </a:xfrm>
              <a:prstGeom prst="ellipse">
                <a:avLst/>
              </a:prstGeom>
              <a:solidFill>
                <a:srgbClr val="8362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43" name="直接连接符 42"/>
              <p:cNvCxnSpPr/>
              <p:nvPr/>
            </p:nvCxnSpPr>
            <p:spPr>
              <a:xfrm flipH="1">
                <a:off x="-329269" y="5012908"/>
                <a:ext cx="1229810" cy="434226"/>
              </a:xfrm>
              <a:prstGeom prst="line">
                <a:avLst/>
              </a:prstGeom>
              <a:ln w="57150">
                <a:solidFill>
                  <a:srgbClr val="83621F"/>
                </a:solidFill>
              </a:ln>
            </p:spPr>
            <p:style>
              <a:lnRef idx="1">
                <a:schemeClr val="accent1"/>
              </a:lnRef>
              <a:fillRef idx="0">
                <a:schemeClr val="accent1"/>
              </a:fillRef>
              <a:effectRef idx="0">
                <a:schemeClr val="accent1"/>
              </a:effectRef>
              <a:fontRef idx="minor">
                <a:schemeClr val="tx1"/>
              </a:fontRef>
            </p:style>
          </p:cxnSp>
        </p:grpSp>
        <p:sp>
          <p:nvSpPr>
            <p:cNvPr id="26648" name="TextBox 33"/>
            <p:cNvSpPr txBox="1">
              <a:spLocks noChangeArrowheads="1"/>
            </p:cNvSpPr>
            <p:nvPr/>
          </p:nvSpPr>
          <p:spPr bwMode="auto">
            <a:xfrm>
              <a:off x="2700983" y="3300671"/>
              <a:ext cx="1049453" cy="312573"/>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b="1">
                  <a:solidFill>
                    <a:srgbClr val="6B4E2F"/>
                  </a:solidFill>
                  <a:latin typeface="微软雅黑"/>
                  <a:ea typeface="微软雅黑"/>
                  <a:cs typeface="微软雅黑"/>
                </a:rPr>
                <a:t>Your text</a:t>
              </a:r>
              <a:endParaRPr lang="zh-CN" altLang="en-US" b="1">
                <a:solidFill>
                  <a:srgbClr val="6B4E2F"/>
                </a:solidFill>
                <a:latin typeface="微软雅黑"/>
                <a:ea typeface="微软雅黑"/>
                <a:cs typeface="微软雅黑"/>
              </a:endParaRPr>
            </a:p>
          </p:txBody>
        </p:sp>
        <p:sp>
          <p:nvSpPr>
            <p:cNvPr id="26649" name="TextBox 35"/>
            <p:cNvSpPr txBox="1">
              <a:spLocks noChangeArrowheads="1"/>
            </p:cNvSpPr>
            <p:nvPr/>
          </p:nvSpPr>
          <p:spPr bwMode="auto">
            <a:xfrm>
              <a:off x="757070" y="1289231"/>
              <a:ext cx="1049453" cy="312573"/>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b="1">
                  <a:solidFill>
                    <a:srgbClr val="C89800"/>
                  </a:solidFill>
                  <a:latin typeface="微软雅黑"/>
                  <a:ea typeface="微软雅黑"/>
                  <a:cs typeface="微软雅黑"/>
                </a:rPr>
                <a:t>Your text</a:t>
              </a:r>
              <a:endParaRPr lang="zh-CN" altLang="en-US" b="1">
                <a:solidFill>
                  <a:srgbClr val="C89800"/>
                </a:solidFill>
                <a:latin typeface="微软雅黑"/>
                <a:ea typeface="微软雅黑"/>
                <a:cs typeface="微软雅黑"/>
              </a:endParaRPr>
            </a:p>
          </p:txBody>
        </p:sp>
        <p:sp>
          <p:nvSpPr>
            <p:cNvPr id="26650" name="TextBox 39"/>
            <p:cNvSpPr txBox="1">
              <a:spLocks noChangeArrowheads="1"/>
            </p:cNvSpPr>
            <p:nvPr/>
          </p:nvSpPr>
          <p:spPr bwMode="auto">
            <a:xfrm>
              <a:off x="6797822" y="3219968"/>
              <a:ext cx="1049453" cy="312573"/>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b="1">
                  <a:solidFill>
                    <a:srgbClr val="6B4E2F"/>
                  </a:solidFill>
                  <a:latin typeface="微软雅黑"/>
                  <a:ea typeface="微软雅黑"/>
                  <a:cs typeface="微软雅黑"/>
                </a:rPr>
                <a:t>Your text</a:t>
              </a:r>
              <a:endParaRPr lang="zh-CN" altLang="en-US" b="1">
                <a:solidFill>
                  <a:srgbClr val="6B4E2F"/>
                </a:solidFill>
                <a:latin typeface="微软雅黑"/>
                <a:ea typeface="微软雅黑"/>
                <a:cs typeface="微软雅黑"/>
              </a:endParaRPr>
            </a:p>
          </p:txBody>
        </p:sp>
        <p:sp>
          <p:nvSpPr>
            <p:cNvPr id="62" name="TextBox 61"/>
            <p:cNvSpPr txBox="1"/>
            <p:nvPr/>
          </p:nvSpPr>
          <p:spPr>
            <a:xfrm>
              <a:off x="756424" y="1632423"/>
              <a:ext cx="1551244" cy="886166"/>
            </a:xfrm>
            <a:prstGeom prst="rect">
              <a:avLst/>
            </a:prstGeom>
            <a:noFill/>
          </p:spPr>
          <p:txBody>
            <a:bodyPr>
              <a:spAutoFit/>
            </a:bodyPr>
            <a:lstStyle/>
            <a:p>
              <a:pPr algn="just">
                <a:lnSpc>
                  <a:spcPct val="120000"/>
                </a:lnSpc>
                <a:defRPr/>
              </a:pPr>
              <a:r>
                <a:rPr lang="zh-CN" altLang="en-US" sz="1400" dirty="0">
                  <a:solidFill>
                    <a:srgbClr val="EEECE1">
                      <a:lumMod val="10000"/>
                    </a:srgbClr>
                  </a:solidFill>
                  <a:latin typeface="微软雅黑" pitchFamily="34" charset="-122"/>
                  <a:ea typeface="微软雅黑" pitchFamily="34" charset="-122"/>
                </a:rPr>
                <a:t>单击此处添加文本内容单击此处添加文本内容</a:t>
              </a:r>
            </a:p>
          </p:txBody>
        </p:sp>
        <p:sp>
          <p:nvSpPr>
            <p:cNvPr id="63" name="TextBox 62"/>
            <p:cNvSpPr txBox="1"/>
            <p:nvPr/>
          </p:nvSpPr>
          <p:spPr>
            <a:xfrm>
              <a:off x="2700051" y="3576316"/>
              <a:ext cx="1549581" cy="886166"/>
            </a:xfrm>
            <a:prstGeom prst="rect">
              <a:avLst/>
            </a:prstGeom>
            <a:noFill/>
          </p:spPr>
          <p:txBody>
            <a:bodyPr>
              <a:spAutoFit/>
            </a:bodyPr>
            <a:lstStyle/>
            <a:p>
              <a:pPr algn="just">
                <a:lnSpc>
                  <a:spcPct val="120000"/>
                </a:lnSpc>
                <a:defRPr/>
              </a:pPr>
              <a:r>
                <a:rPr lang="zh-CN" altLang="en-US" sz="1400" dirty="0">
                  <a:solidFill>
                    <a:srgbClr val="EEECE1">
                      <a:lumMod val="10000"/>
                    </a:srgbClr>
                  </a:solidFill>
                  <a:latin typeface="微软雅黑" pitchFamily="34" charset="-122"/>
                  <a:ea typeface="微软雅黑" pitchFamily="34" charset="-122"/>
                </a:rPr>
                <a:t>单击此处添加文本内容单击此处添加文本内容</a:t>
              </a:r>
            </a:p>
          </p:txBody>
        </p:sp>
        <p:sp>
          <p:nvSpPr>
            <p:cNvPr id="26653" name="TextBox 63"/>
            <p:cNvSpPr txBox="1">
              <a:spLocks noChangeArrowheads="1"/>
            </p:cNvSpPr>
            <p:nvPr/>
          </p:nvSpPr>
          <p:spPr bwMode="auto">
            <a:xfrm>
              <a:off x="4965740" y="1183614"/>
              <a:ext cx="1049453" cy="312573"/>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b="1">
                  <a:solidFill>
                    <a:srgbClr val="C89800"/>
                  </a:solidFill>
                  <a:latin typeface="微软雅黑"/>
                  <a:ea typeface="微软雅黑"/>
                  <a:cs typeface="微软雅黑"/>
                </a:rPr>
                <a:t>Your text</a:t>
              </a:r>
              <a:endParaRPr lang="zh-CN" altLang="en-US" b="1">
                <a:solidFill>
                  <a:srgbClr val="C89800"/>
                </a:solidFill>
                <a:latin typeface="微软雅黑"/>
                <a:ea typeface="微软雅黑"/>
                <a:cs typeface="微软雅黑"/>
              </a:endParaRPr>
            </a:p>
          </p:txBody>
        </p:sp>
        <p:sp>
          <p:nvSpPr>
            <p:cNvPr id="65" name="TextBox 64"/>
            <p:cNvSpPr txBox="1"/>
            <p:nvPr/>
          </p:nvSpPr>
          <p:spPr>
            <a:xfrm>
              <a:off x="4966229" y="1526000"/>
              <a:ext cx="1549581" cy="886166"/>
            </a:xfrm>
            <a:prstGeom prst="rect">
              <a:avLst/>
            </a:prstGeom>
            <a:noFill/>
          </p:spPr>
          <p:txBody>
            <a:bodyPr>
              <a:spAutoFit/>
            </a:bodyPr>
            <a:lstStyle/>
            <a:p>
              <a:pPr algn="just">
                <a:lnSpc>
                  <a:spcPct val="120000"/>
                </a:lnSpc>
                <a:defRPr/>
              </a:pPr>
              <a:r>
                <a:rPr lang="zh-CN" altLang="en-US" sz="1400" dirty="0">
                  <a:solidFill>
                    <a:srgbClr val="EEECE1">
                      <a:lumMod val="10000"/>
                    </a:srgbClr>
                  </a:solidFill>
                  <a:latin typeface="微软雅黑" pitchFamily="34" charset="-122"/>
                  <a:ea typeface="微软雅黑" pitchFamily="34" charset="-122"/>
                </a:rPr>
                <a:t>单击此处添加文本内容单击此处添加文本内容</a:t>
              </a:r>
            </a:p>
          </p:txBody>
        </p:sp>
        <p:sp>
          <p:nvSpPr>
            <p:cNvPr id="66" name="TextBox 65"/>
            <p:cNvSpPr txBox="1"/>
            <p:nvPr/>
          </p:nvSpPr>
          <p:spPr>
            <a:xfrm>
              <a:off x="6894891" y="3589619"/>
              <a:ext cx="1551244" cy="886166"/>
            </a:xfrm>
            <a:prstGeom prst="rect">
              <a:avLst/>
            </a:prstGeom>
            <a:noFill/>
          </p:spPr>
          <p:txBody>
            <a:bodyPr>
              <a:spAutoFit/>
            </a:bodyPr>
            <a:lstStyle/>
            <a:p>
              <a:pPr algn="just">
                <a:lnSpc>
                  <a:spcPct val="120000"/>
                </a:lnSpc>
                <a:defRPr/>
              </a:pPr>
              <a:r>
                <a:rPr lang="zh-CN" altLang="en-US" sz="1400" dirty="0">
                  <a:solidFill>
                    <a:srgbClr val="EEECE1">
                      <a:lumMod val="10000"/>
                    </a:srgbClr>
                  </a:solidFill>
                  <a:latin typeface="微软雅黑" pitchFamily="34" charset="-122"/>
                  <a:ea typeface="微软雅黑" pitchFamily="34" charset="-122"/>
                </a:rPr>
                <a:t>单击此处添加文本内容单击此处添加文本内容</a:t>
              </a:r>
            </a:p>
          </p:txBody>
        </p:sp>
      </p:grpSp>
    </p:spTree>
    <p:extLst>
      <p:ext uri="{BB962C8B-B14F-4D97-AF65-F5344CB8AC3E}">
        <p14:creationId xmlns:p14="http://schemas.microsoft.com/office/powerpoint/2010/main" val="379716736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1000" fill="hold"/>
                                        <p:tgtEl>
                                          <p:spTgt spid="26626"/>
                                        </p:tgtEl>
                                        <p:attrNameLst>
                                          <p:attrName>ppt_w</p:attrName>
                                        </p:attrNameLst>
                                      </p:cBhvr>
                                      <p:tavLst>
                                        <p:tav tm="0">
                                          <p:val>
                                            <p:strVal val="#ppt_w+.3"/>
                                          </p:val>
                                        </p:tav>
                                        <p:tav tm="100000">
                                          <p:val>
                                            <p:strVal val="#ppt_w"/>
                                          </p:val>
                                        </p:tav>
                                      </p:tavLst>
                                    </p:anim>
                                    <p:anim calcmode="lin" valueType="num">
                                      <p:cBhvr>
                                        <p:cTn id="8" dur="1000" fill="hold"/>
                                        <p:tgtEl>
                                          <p:spTgt spid="26626"/>
                                        </p:tgtEl>
                                        <p:attrNameLst>
                                          <p:attrName>ppt_h</p:attrName>
                                        </p:attrNameLst>
                                      </p:cBhvr>
                                      <p:tavLst>
                                        <p:tav tm="0">
                                          <p:val>
                                            <p:strVal val="#ppt_h"/>
                                          </p:val>
                                        </p:tav>
                                        <p:tav tm="100000">
                                          <p:val>
                                            <p:strVal val="#ppt_h"/>
                                          </p:val>
                                        </p:tav>
                                      </p:tavLst>
                                    </p:anim>
                                    <p:animEffect transition="in" filter="fade">
                                      <p:cBhvr>
                                        <p:cTn id="9" dur="1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组合 3"/>
          <p:cNvGrpSpPr>
            <a:grpSpLocks/>
          </p:cNvGrpSpPr>
          <p:nvPr/>
        </p:nvGrpSpPr>
        <p:grpSpPr bwMode="auto">
          <a:xfrm>
            <a:off x="4505325" y="1276350"/>
            <a:ext cx="3954463" cy="2914650"/>
            <a:chOff x="1704975" y="1662113"/>
            <a:chExt cx="5692775" cy="4195762"/>
          </a:xfrm>
        </p:grpSpPr>
        <p:sp>
          <p:nvSpPr>
            <p:cNvPr id="5" name="Freeform 2"/>
            <p:cNvSpPr>
              <a:spLocks/>
            </p:cNvSpPr>
            <p:nvPr/>
          </p:nvSpPr>
          <p:spPr bwMode="gray">
            <a:xfrm rot="3046289" flipH="1">
              <a:off x="4830202" y="1073612"/>
              <a:ext cx="1976761" cy="3158336"/>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F89074"/>
            </a:solidFill>
            <a:ln w="25400" cap="flat" cmpd="sng" algn="ctr">
              <a:noFill/>
              <a:prstDash val="solid"/>
            </a:ln>
            <a:effectLst>
              <a:outerShdw blurRad="50800" dist="38100" algn="l" rotWithShape="0">
                <a:prstClr val="black">
                  <a:alpha val="40000"/>
                </a:prstClr>
              </a:outerShdw>
            </a:effectLst>
          </p:spPr>
          <p:txBody>
            <a:bodyPr anchor="ctr"/>
            <a:lstStyle/>
            <a:p>
              <a:pPr algn="ctr" fontAlgn="base">
                <a:lnSpc>
                  <a:spcPct val="120000"/>
                </a:lnSpc>
                <a:spcBef>
                  <a:spcPct val="0"/>
                </a:spcBef>
                <a:spcAft>
                  <a:spcPct val="0"/>
                </a:spcAft>
                <a:defRPr/>
              </a:pPr>
              <a:endParaRPr lang="zh-CN" altLang="en-US" b="1" kern="0" dirty="0">
                <a:solidFill>
                  <a:sysClr val="window" lastClr="FFFFFF"/>
                </a:solidFill>
                <a:ea typeface="微软雅黑" pitchFamily="34" charset="-122"/>
              </a:endParaRPr>
            </a:p>
          </p:txBody>
        </p:sp>
        <p:sp>
          <p:nvSpPr>
            <p:cNvPr id="6" name="Freeform 3"/>
            <p:cNvSpPr>
              <a:spLocks/>
            </p:cNvSpPr>
            <p:nvPr/>
          </p:nvSpPr>
          <p:spPr bwMode="ltGray">
            <a:xfrm rot="3171804" flipH="1">
              <a:off x="2291191" y="3283472"/>
              <a:ext cx="1951624" cy="3119484"/>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F89074"/>
            </a:solidFill>
            <a:ln w="25400" cap="flat" cmpd="sng" algn="ctr">
              <a:noFill/>
              <a:prstDash val="solid"/>
            </a:ln>
            <a:effectLst>
              <a:outerShdw blurRad="50800" dist="38100" algn="l" rotWithShape="0">
                <a:prstClr val="black">
                  <a:alpha val="40000"/>
                </a:prstClr>
              </a:outerShdw>
            </a:effectLst>
          </p:spPr>
          <p:txBody>
            <a:bodyPr anchor="ctr"/>
            <a:lstStyle/>
            <a:p>
              <a:pPr algn="ctr" fontAlgn="base">
                <a:lnSpc>
                  <a:spcPct val="120000"/>
                </a:lnSpc>
                <a:spcBef>
                  <a:spcPct val="0"/>
                </a:spcBef>
                <a:spcAft>
                  <a:spcPct val="0"/>
                </a:spcAft>
                <a:defRPr/>
              </a:pPr>
              <a:endParaRPr lang="zh-CN" altLang="en-US" b="1" kern="0">
                <a:solidFill>
                  <a:sysClr val="window" lastClr="FFFFFF"/>
                </a:solidFill>
                <a:ea typeface="微软雅黑" pitchFamily="34" charset="-122"/>
              </a:endParaRPr>
            </a:p>
          </p:txBody>
        </p:sp>
        <p:sp>
          <p:nvSpPr>
            <p:cNvPr id="7" name="Freeform 4"/>
            <p:cNvSpPr>
              <a:spLocks/>
            </p:cNvSpPr>
            <p:nvPr/>
          </p:nvSpPr>
          <p:spPr bwMode="gray">
            <a:xfrm rot="-46326947">
              <a:off x="4829059" y="3289184"/>
              <a:ext cx="1979047" cy="3158336"/>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F89074"/>
            </a:solidFill>
            <a:ln w="25400" cap="flat" cmpd="sng" algn="ctr">
              <a:noFill/>
              <a:prstDash val="solid"/>
            </a:ln>
            <a:effectLst>
              <a:outerShdw blurRad="50800" dist="38100" algn="l" rotWithShape="0">
                <a:prstClr val="black">
                  <a:alpha val="40000"/>
                </a:prstClr>
              </a:outerShdw>
            </a:effectLst>
          </p:spPr>
          <p:txBody>
            <a:bodyPr anchor="ctr"/>
            <a:lstStyle/>
            <a:p>
              <a:pPr algn="ctr" fontAlgn="base">
                <a:lnSpc>
                  <a:spcPct val="120000"/>
                </a:lnSpc>
                <a:spcBef>
                  <a:spcPct val="0"/>
                </a:spcBef>
                <a:spcAft>
                  <a:spcPct val="0"/>
                </a:spcAft>
                <a:defRPr/>
              </a:pPr>
              <a:endParaRPr lang="zh-CN" altLang="en-US" b="1" kern="0">
                <a:solidFill>
                  <a:sysClr val="window" lastClr="FFFFFF"/>
                </a:solidFill>
                <a:ea typeface="微软雅黑" pitchFamily="34" charset="-122"/>
              </a:endParaRPr>
            </a:p>
          </p:txBody>
        </p:sp>
        <p:sp>
          <p:nvSpPr>
            <p:cNvPr id="8" name="Freeform 5"/>
            <p:cNvSpPr>
              <a:spLocks/>
            </p:cNvSpPr>
            <p:nvPr/>
          </p:nvSpPr>
          <p:spPr bwMode="ltGray">
            <a:xfrm rot="-46246289">
              <a:off x="2294619" y="1072469"/>
              <a:ext cx="1979047" cy="3158336"/>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5">
                <a:lumMod val="40000"/>
                <a:lumOff val="60000"/>
              </a:schemeClr>
            </a:solidFill>
            <a:ln w="25400" cap="flat" cmpd="sng" algn="ctr">
              <a:noFill/>
              <a:prstDash val="solid"/>
            </a:ln>
            <a:effectLst>
              <a:outerShdw blurRad="50800" dist="38100" algn="l" rotWithShape="0">
                <a:prstClr val="black">
                  <a:alpha val="40000"/>
                </a:prstClr>
              </a:outerShdw>
            </a:effectLst>
          </p:spPr>
          <p:txBody>
            <a:bodyPr anchor="ctr"/>
            <a:lstStyle/>
            <a:p>
              <a:pPr algn="ctr" fontAlgn="base">
                <a:lnSpc>
                  <a:spcPct val="120000"/>
                </a:lnSpc>
                <a:spcBef>
                  <a:spcPct val="0"/>
                </a:spcBef>
                <a:spcAft>
                  <a:spcPct val="0"/>
                </a:spcAft>
                <a:defRPr/>
              </a:pPr>
              <a:endParaRPr lang="zh-CN" altLang="en-US" b="1" kern="0">
                <a:solidFill>
                  <a:sysClr val="window" lastClr="FFFFFF"/>
                </a:solidFill>
                <a:ea typeface="微软雅黑" pitchFamily="34" charset="-122"/>
              </a:endParaRPr>
            </a:p>
          </p:txBody>
        </p:sp>
        <p:sp>
          <p:nvSpPr>
            <p:cNvPr id="9" name="Oval 7"/>
            <p:cNvSpPr>
              <a:spLocks noChangeArrowheads="1"/>
            </p:cNvSpPr>
            <p:nvPr/>
          </p:nvSpPr>
          <p:spPr bwMode="gray">
            <a:xfrm>
              <a:off x="3711501" y="2944152"/>
              <a:ext cx="1647729" cy="1647681"/>
            </a:xfrm>
            <a:prstGeom prst="ellipse">
              <a:avLst/>
            </a:prstGeom>
            <a:solidFill>
              <a:sysClr val="window" lastClr="FFFFFF">
                <a:alpha val="50195"/>
              </a:sysClr>
            </a:solidFill>
            <a:ln>
              <a:noFill/>
            </a:ln>
            <a:extLst/>
          </p:spPr>
          <p:txBody>
            <a:bodyPr wrap="none" anchor="ctr"/>
            <a:lstStyle/>
            <a:p>
              <a:pPr>
                <a:defRPr/>
              </a:pPr>
              <a:endParaRPr lang="zh-CN" altLang="en-US" kern="0">
                <a:solidFill>
                  <a:sysClr val="windowText" lastClr="000000"/>
                </a:solidFill>
              </a:endParaRPr>
            </a:p>
          </p:txBody>
        </p:sp>
        <p:sp>
          <p:nvSpPr>
            <p:cNvPr id="10" name="TextBox 20"/>
            <p:cNvSpPr txBox="1"/>
            <p:nvPr/>
          </p:nvSpPr>
          <p:spPr bwMode="auto">
            <a:xfrm>
              <a:off x="2427141" y="2059751"/>
              <a:ext cx="1727715" cy="923250"/>
            </a:xfrm>
            <a:prstGeom prst="rect">
              <a:avLst/>
            </a:prstGeom>
            <a:noFill/>
          </p:spPr>
          <p:txBody>
            <a:bodyPr>
              <a:spAutoFit/>
            </a:bodyPr>
            <a:lstStyle/>
            <a:p>
              <a:pPr algn="ctr" fontAlgn="base">
                <a:lnSpc>
                  <a:spcPct val="150000"/>
                </a:lnSpc>
                <a:spcBef>
                  <a:spcPct val="0"/>
                </a:spcBef>
                <a:spcAft>
                  <a:spcPct val="0"/>
                </a:spcAft>
              </a:pPr>
              <a:r>
                <a:rPr lang="zh-CN" altLang="en-US" sz="1200">
                  <a:solidFill>
                    <a:srgbClr val="F2F2F2"/>
                  </a:solidFill>
                  <a:latin typeface="微软雅黑"/>
                  <a:ea typeface="微软雅黑"/>
                  <a:cs typeface="宋体" charset="-122"/>
                </a:rPr>
                <a:t>单击此处添加段落文本单击</a:t>
              </a:r>
              <a:endParaRPr lang="zh-CN" altLang="en-US" sz="2800">
                <a:solidFill>
                  <a:srgbClr val="F2F2F2"/>
                </a:solidFill>
                <a:latin typeface="Arial" charset="0"/>
                <a:ea typeface="微软雅黑"/>
                <a:cs typeface="宋体" charset="-122"/>
              </a:endParaRPr>
            </a:p>
          </p:txBody>
        </p:sp>
        <p:sp>
          <p:nvSpPr>
            <p:cNvPr id="11" name="TextBox 20"/>
            <p:cNvSpPr txBox="1"/>
            <p:nvPr/>
          </p:nvSpPr>
          <p:spPr bwMode="auto">
            <a:xfrm>
              <a:off x="4954724" y="2059751"/>
              <a:ext cx="1727715" cy="923250"/>
            </a:xfrm>
            <a:prstGeom prst="rect">
              <a:avLst/>
            </a:prstGeom>
            <a:noFill/>
          </p:spPr>
          <p:txBody>
            <a:bodyPr>
              <a:spAutoFit/>
            </a:bodyPr>
            <a:lstStyle/>
            <a:p>
              <a:pPr algn="ctr" fontAlgn="base">
                <a:lnSpc>
                  <a:spcPct val="150000"/>
                </a:lnSpc>
                <a:spcBef>
                  <a:spcPct val="0"/>
                </a:spcBef>
                <a:spcAft>
                  <a:spcPct val="0"/>
                </a:spcAft>
              </a:pPr>
              <a:r>
                <a:rPr lang="zh-CN" altLang="en-US" sz="1200">
                  <a:solidFill>
                    <a:srgbClr val="F2F2F2"/>
                  </a:solidFill>
                  <a:latin typeface="微软雅黑"/>
                  <a:ea typeface="微软雅黑"/>
                  <a:cs typeface="宋体" charset="-122"/>
                </a:rPr>
                <a:t>单击此处添加段落文本单击</a:t>
              </a:r>
              <a:endParaRPr lang="zh-CN" altLang="en-US" sz="2800">
                <a:solidFill>
                  <a:srgbClr val="F2F2F2"/>
                </a:solidFill>
                <a:latin typeface="Arial" charset="0"/>
                <a:ea typeface="微软雅黑"/>
                <a:cs typeface="宋体" charset="-122"/>
              </a:endParaRPr>
            </a:p>
          </p:txBody>
        </p:sp>
        <p:sp>
          <p:nvSpPr>
            <p:cNvPr id="12" name="TextBox 20"/>
            <p:cNvSpPr txBox="1"/>
            <p:nvPr/>
          </p:nvSpPr>
          <p:spPr bwMode="auto">
            <a:xfrm>
              <a:off x="5000431" y="4329028"/>
              <a:ext cx="1730001" cy="923250"/>
            </a:xfrm>
            <a:prstGeom prst="rect">
              <a:avLst/>
            </a:prstGeom>
            <a:noFill/>
          </p:spPr>
          <p:txBody>
            <a:bodyPr>
              <a:spAutoFit/>
            </a:bodyPr>
            <a:lstStyle/>
            <a:p>
              <a:pPr algn="ctr" fontAlgn="base">
                <a:lnSpc>
                  <a:spcPct val="150000"/>
                </a:lnSpc>
                <a:spcBef>
                  <a:spcPct val="0"/>
                </a:spcBef>
                <a:spcAft>
                  <a:spcPct val="0"/>
                </a:spcAft>
              </a:pPr>
              <a:r>
                <a:rPr lang="zh-CN" altLang="en-US" sz="1200">
                  <a:solidFill>
                    <a:srgbClr val="F2F2F2"/>
                  </a:solidFill>
                  <a:latin typeface="微软雅黑"/>
                  <a:ea typeface="微软雅黑"/>
                  <a:cs typeface="宋体" charset="-122"/>
                </a:rPr>
                <a:t>单击此处添加段落文本单击</a:t>
              </a:r>
              <a:endParaRPr lang="zh-CN" altLang="en-US" sz="2800">
                <a:solidFill>
                  <a:srgbClr val="F2F2F2"/>
                </a:solidFill>
                <a:latin typeface="Arial" charset="0"/>
                <a:ea typeface="微软雅黑"/>
                <a:cs typeface="宋体" charset="-122"/>
              </a:endParaRPr>
            </a:p>
          </p:txBody>
        </p:sp>
        <p:sp>
          <p:nvSpPr>
            <p:cNvPr id="13" name="TextBox 20"/>
            <p:cNvSpPr txBox="1"/>
            <p:nvPr/>
          </p:nvSpPr>
          <p:spPr bwMode="auto">
            <a:xfrm>
              <a:off x="2351726" y="4329028"/>
              <a:ext cx="1727715" cy="923250"/>
            </a:xfrm>
            <a:prstGeom prst="rect">
              <a:avLst/>
            </a:prstGeom>
            <a:noFill/>
          </p:spPr>
          <p:txBody>
            <a:bodyPr>
              <a:spAutoFit/>
            </a:bodyPr>
            <a:lstStyle/>
            <a:p>
              <a:pPr algn="ctr" fontAlgn="base">
                <a:lnSpc>
                  <a:spcPct val="150000"/>
                </a:lnSpc>
                <a:spcBef>
                  <a:spcPct val="0"/>
                </a:spcBef>
                <a:spcAft>
                  <a:spcPct val="0"/>
                </a:spcAft>
              </a:pPr>
              <a:r>
                <a:rPr lang="zh-CN" altLang="en-US" sz="1200">
                  <a:solidFill>
                    <a:srgbClr val="F2F2F2"/>
                  </a:solidFill>
                  <a:latin typeface="微软雅黑"/>
                  <a:ea typeface="微软雅黑"/>
                  <a:cs typeface="宋体" charset="-122"/>
                </a:rPr>
                <a:t>单击此处添加段落文本单击</a:t>
              </a:r>
              <a:endParaRPr lang="zh-CN" altLang="en-US" sz="2800">
                <a:solidFill>
                  <a:srgbClr val="F2F2F2"/>
                </a:solidFill>
                <a:latin typeface="Arial" charset="0"/>
                <a:ea typeface="微软雅黑"/>
                <a:cs typeface="宋体" charset="-122"/>
              </a:endParaRPr>
            </a:p>
          </p:txBody>
        </p:sp>
      </p:grpSp>
      <p:sp>
        <p:nvSpPr>
          <p:cNvPr id="24" name="TextBox 23"/>
          <p:cNvSpPr txBox="1"/>
          <p:nvPr/>
        </p:nvSpPr>
        <p:spPr>
          <a:xfrm>
            <a:off x="900113" y="1308100"/>
            <a:ext cx="2608262" cy="461963"/>
          </a:xfrm>
          <a:prstGeom prst="rect">
            <a:avLst/>
          </a:prstGeom>
          <a:noFill/>
        </p:spPr>
        <p:txBody>
          <a:bodyPr wrap="none">
            <a:spAutoFit/>
          </a:bodyPr>
          <a:lstStyle/>
          <a:p>
            <a:pPr>
              <a:defRPr/>
            </a:pPr>
            <a:r>
              <a:rPr lang="zh-CN" altLang="en-US" sz="2400" b="1" spc="300" dirty="0">
                <a:solidFill>
                  <a:prstClr val="black">
                    <a:lumMod val="65000"/>
                    <a:lumOff val="35000"/>
                  </a:prstClr>
                </a:solidFill>
                <a:latin typeface="微软雅黑" pitchFamily="34" charset="-122"/>
                <a:ea typeface="微软雅黑" pitchFamily="34" charset="-122"/>
              </a:rPr>
              <a:t>一站式在线演示</a:t>
            </a:r>
          </a:p>
        </p:txBody>
      </p:sp>
      <p:sp>
        <p:nvSpPr>
          <p:cNvPr id="25" name="TextBox 24"/>
          <p:cNvSpPr txBox="1"/>
          <p:nvPr/>
        </p:nvSpPr>
        <p:spPr>
          <a:xfrm>
            <a:off x="900113" y="1841500"/>
            <a:ext cx="3240087" cy="1363065"/>
          </a:xfrm>
          <a:prstGeom prst="rect">
            <a:avLst/>
          </a:prstGeom>
          <a:noFill/>
        </p:spPr>
        <p:txBody>
          <a:bodyPr>
            <a:spAutoFit/>
          </a:bodyPr>
          <a:lstStyle/>
          <a:p>
            <a:pPr algn="just">
              <a:lnSpc>
                <a:spcPct val="120000"/>
              </a:lnSpc>
              <a:defRPr/>
            </a:pPr>
            <a:r>
              <a:rPr lang="zh-CN" altLang="en-US" sz="1400" dirty="0">
                <a:solidFill>
                  <a:srgbClr val="EEECE1">
                    <a:lumMod val="10000"/>
                  </a:srgb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26" name="TextBox 25"/>
          <p:cNvSpPr txBox="1"/>
          <p:nvPr/>
        </p:nvSpPr>
        <p:spPr>
          <a:xfrm>
            <a:off x="2916238" y="50800"/>
            <a:ext cx="2954337" cy="461963"/>
          </a:xfrm>
          <a:prstGeom prst="rect">
            <a:avLst/>
          </a:prstGeom>
          <a:noFill/>
        </p:spPr>
        <p:txBody>
          <a:bodyPr wrap="none">
            <a:spAutoFit/>
          </a:bodyPr>
          <a:lstStyle/>
          <a:p>
            <a:pPr>
              <a:defRPr/>
            </a:pPr>
            <a:r>
              <a:rPr lang="zh-CN" altLang="en-US" sz="2400" spc="300" dirty="0">
                <a:solidFill>
                  <a:prstClr val="black">
                    <a:lumMod val="65000"/>
                    <a:lumOff val="35000"/>
                  </a:prstClr>
                </a:solidFill>
                <a:latin typeface="隶书" pitchFamily="49" charset="-122"/>
                <a:ea typeface="隶书" pitchFamily="49" charset="-122"/>
              </a:rPr>
              <a:t>单击添加标题文本</a:t>
            </a:r>
          </a:p>
        </p:txBody>
      </p:sp>
    </p:spTree>
    <p:extLst>
      <p:ext uri="{BB962C8B-B14F-4D97-AF65-F5344CB8AC3E}">
        <p14:creationId xmlns:p14="http://schemas.microsoft.com/office/powerpoint/2010/main" val="244038508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7649"/>
                                        </p:tgtEl>
                                        <p:attrNameLst>
                                          <p:attrName>style.visibility</p:attrName>
                                        </p:attrNameLst>
                                      </p:cBhvr>
                                      <p:to>
                                        <p:strVal val="visible"/>
                                      </p:to>
                                    </p:set>
                                    <p:animEffect transition="in" filter="fade">
                                      <p:cBhvr>
                                        <p:cTn id="7" dur="1000"/>
                                        <p:tgtEl>
                                          <p:spTgt spid="27649"/>
                                        </p:tgtEl>
                                      </p:cBhvr>
                                    </p:animEffect>
                                    <p:anim calcmode="lin" valueType="num">
                                      <p:cBhvr>
                                        <p:cTn id="8" dur="1000" fill="hold"/>
                                        <p:tgtEl>
                                          <p:spTgt spid="27649"/>
                                        </p:tgtEl>
                                        <p:attrNameLst>
                                          <p:attrName>ppt_x</p:attrName>
                                        </p:attrNameLst>
                                      </p:cBhvr>
                                      <p:tavLst>
                                        <p:tav tm="0">
                                          <p:val>
                                            <p:strVal val="#ppt_x"/>
                                          </p:val>
                                        </p:tav>
                                        <p:tav tm="100000">
                                          <p:val>
                                            <p:strVal val="#ppt_x"/>
                                          </p:val>
                                        </p:tav>
                                      </p:tavLst>
                                    </p:anim>
                                    <p:anim calcmode="lin" valueType="num">
                                      <p:cBhvr>
                                        <p:cTn id="9" dur="1000" fill="hold"/>
                                        <p:tgtEl>
                                          <p:spTgt spid="2764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673" name="内容占位符 3"/>
          <p:cNvGraphicFramePr>
            <a:graphicFrameLocks noGrp="1"/>
          </p:cNvGraphicFramePr>
          <p:nvPr>
            <p:ph idx="1"/>
          </p:nvPr>
        </p:nvGraphicFramePr>
        <p:xfrm>
          <a:off x="4016375" y="1008063"/>
          <a:ext cx="4422775" cy="3527425"/>
        </p:xfrm>
        <a:graphic>
          <a:graphicData uri="http://schemas.openxmlformats.org/presentationml/2006/ole">
            <mc:AlternateContent xmlns:mc="http://schemas.openxmlformats.org/markup-compatibility/2006">
              <mc:Choice xmlns:v="urn:schemas-microsoft-com:vml" Requires="v">
                <p:oleObj spid="_x0000_s2056" name="图表" r:id="rId3" imgW="4419600" imgH="3524402" progId="Excel.Chart.8">
                  <p:embed/>
                </p:oleObj>
              </mc:Choice>
              <mc:Fallback>
                <p:oleObj name="图表" r:id="rId3" imgW="4419600" imgH="3524402" progId="Excel.Chart.8">
                  <p:embed/>
                  <p:pic>
                    <p:nvPicPr>
                      <p:cNvPr id="0" name=""/>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6375" y="1008063"/>
                        <a:ext cx="4422775" cy="3527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2916238" y="50800"/>
            <a:ext cx="2954337" cy="461963"/>
          </a:xfrm>
          <a:prstGeom prst="rect">
            <a:avLst/>
          </a:prstGeom>
          <a:noFill/>
        </p:spPr>
        <p:txBody>
          <a:bodyPr wrap="none">
            <a:spAutoFit/>
          </a:bodyPr>
          <a:lstStyle/>
          <a:p>
            <a:pPr>
              <a:defRPr/>
            </a:pPr>
            <a:r>
              <a:rPr lang="zh-CN" altLang="en-US" sz="2400" spc="300" dirty="0">
                <a:solidFill>
                  <a:prstClr val="black">
                    <a:lumMod val="65000"/>
                    <a:lumOff val="35000"/>
                  </a:prstClr>
                </a:solidFill>
                <a:latin typeface="隶书" pitchFamily="49" charset="-122"/>
                <a:ea typeface="隶书" pitchFamily="49" charset="-122"/>
              </a:rPr>
              <a:t>单击添加标题文本</a:t>
            </a:r>
          </a:p>
        </p:txBody>
      </p:sp>
      <p:sp>
        <p:nvSpPr>
          <p:cNvPr id="6" name="TextBox 5"/>
          <p:cNvSpPr txBox="1"/>
          <p:nvPr/>
        </p:nvSpPr>
        <p:spPr>
          <a:xfrm>
            <a:off x="900113" y="1317625"/>
            <a:ext cx="2608262" cy="461963"/>
          </a:xfrm>
          <a:prstGeom prst="rect">
            <a:avLst/>
          </a:prstGeom>
          <a:noFill/>
        </p:spPr>
        <p:txBody>
          <a:bodyPr wrap="none">
            <a:spAutoFit/>
          </a:bodyPr>
          <a:lstStyle/>
          <a:p>
            <a:pPr>
              <a:defRPr/>
            </a:pPr>
            <a:r>
              <a:rPr lang="zh-CN" altLang="en-US" sz="2400" b="1" spc="300" dirty="0">
                <a:solidFill>
                  <a:prstClr val="black">
                    <a:lumMod val="65000"/>
                    <a:lumOff val="35000"/>
                  </a:prstClr>
                </a:solidFill>
                <a:latin typeface="微软雅黑" pitchFamily="34" charset="-122"/>
                <a:ea typeface="微软雅黑" pitchFamily="34" charset="-122"/>
              </a:rPr>
              <a:t>一站式在线演示</a:t>
            </a:r>
          </a:p>
        </p:txBody>
      </p:sp>
      <p:sp>
        <p:nvSpPr>
          <p:cNvPr id="7" name="TextBox 6"/>
          <p:cNvSpPr txBox="1"/>
          <p:nvPr/>
        </p:nvSpPr>
        <p:spPr>
          <a:xfrm>
            <a:off x="900113" y="1851025"/>
            <a:ext cx="3240087" cy="1104533"/>
          </a:xfrm>
          <a:prstGeom prst="rect">
            <a:avLst/>
          </a:prstGeom>
          <a:noFill/>
        </p:spPr>
        <p:txBody>
          <a:bodyPr>
            <a:spAutoFit/>
          </a:bodyPr>
          <a:lstStyle/>
          <a:p>
            <a:pPr algn="just">
              <a:lnSpc>
                <a:spcPct val="120000"/>
              </a:lnSpc>
              <a:defRPr/>
            </a:pPr>
            <a:r>
              <a:rPr lang="zh-CN" altLang="en-US" sz="1400" dirty="0">
                <a:solidFill>
                  <a:prstClr val="black">
                    <a:lumMod val="65000"/>
                    <a:lumOff val="3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spTree>
    <p:extLst>
      <p:ext uri="{BB962C8B-B14F-4D97-AF65-F5344CB8AC3E}">
        <p14:creationId xmlns:p14="http://schemas.microsoft.com/office/powerpoint/2010/main" val="69725818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8673"/>
                                        </p:tgtEl>
                                        <p:attrNameLst>
                                          <p:attrName>style.visibility</p:attrName>
                                        </p:attrNameLst>
                                      </p:cBhvr>
                                      <p:to>
                                        <p:strVal val="visible"/>
                                      </p:to>
                                    </p:set>
                                    <p:anim calcmode="lin" valueType="num">
                                      <p:cBhvr>
                                        <p:cTn id="7" dur="500" fill="hold"/>
                                        <p:tgtEl>
                                          <p:spTgt spid="28673"/>
                                        </p:tgtEl>
                                        <p:attrNameLst>
                                          <p:attrName>ppt_w</p:attrName>
                                        </p:attrNameLst>
                                      </p:cBhvr>
                                      <p:tavLst>
                                        <p:tav tm="0">
                                          <p:val>
                                            <p:fltVal val="0"/>
                                          </p:val>
                                        </p:tav>
                                        <p:tav tm="100000">
                                          <p:val>
                                            <p:strVal val="#ppt_w"/>
                                          </p:val>
                                        </p:tav>
                                      </p:tavLst>
                                    </p:anim>
                                    <p:anim calcmode="lin" valueType="num">
                                      <p:cBhvr>
                                        <p:cTn id="8" dur="500" fill="hold"/>
                                        <p:tgtEl>
                                          <p:spTgt spid="2867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286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16238" y="50800"/>
            <a:ext cx="2954337" cy="461963"/>
          </a:xfrm>
          <a:prstGeom prst="rect">
            <a:avLst/>
          </a:prstGeom>
          <a:noFill/>
        </p:spPr>
        <p:txBody>
          <a:bodyPr wrap="none">
            <a:spAutoFit/>
          </a:bodyPr>
          <a:lstStyle/>
          <a:p>
            <a:pPr>
              <a:defRPr/>
            </a:pPr>
            <a:r>
              <a:rPr lang="zh-CN" altLang="en-US" sz="2400" spc="300" dirty="0">
                <a:solidFill>
                  <a:srgbClr val="EEECE1">
                    <a:lumMod val="10000"/>
                  </a:srgbClr>
                </a:solidFill>
                <a:latin typeface="隶书" pitchFamily="49" charset="-122"/>
                <a:ea typeface="隶书" pitchFamily="49" charset="-122"/>
              </a:rPr>
              <a:t>单击添加标题文本</a:t>
            </a:r>
          </a:p>
        </p:txBody>
      </p:sp>
      <p:grpSp>
        <p:nvGrpSpPr>
          <p:cNvPr id="29698" name="组合 60"/>
          <p:cNvGrpSpPr>
            <a:grpSpLocks/>
          </p:cNvGrpSpPr>
          <p:nvPr/>
        </p:nvGrpSpPr>
        <p:grpSpPr bwMode="auto">
          <a:xfrm>
            <a:off x="468313" y="1266825"/>
            <a:ext cx="8180387" cy="2130425"/>
            <a:chOff x="0" y="620688"/>
            <a:chExt cx="9163763" cy="2387648"/>
          </a:xfrm>
        </p:grpSpPr>
        <p:sp>
          <p:nvSpPr>
            <p:cNvPr id="54" name="椭圆 10"/>
            <p:cNvSpPr/>
            <p:nvPr/>
          </p:nvSpPr>
          <p:spPr>
            <a:xfrm>
              <a:off x="0" y="1818071"/>
              <a:ext cx="9163763" cy="1190265"/>
            </a:xfrm>
            <a:custGeom>
              <a:avLst/>
              <a:gdLst>
                <a:gd name="connsiteX0" fmla="*/ 0 w 6192688"/>
                <a:gd name="connsiteY0" fmla="*/ 0 h 1261899"/>
                <a:gd name="connsiteX1" fmla="*/ 1656183 w 6192688"/>
                <a:gd name="connsiteY1" fmla="*/ 0 h 1261899"/>
                <a:gd name="connsiteX2" fmla="*/ 4179979 w 6192688"/>
                <a:gd name="connsiteY2" fmla="*/ 0 h 1261899"/>
                <a:gd name="connsiteX3" fmla="*/ 6192688 w 6192688"/>
                <a:gd name="connsiteY3" fmla="*/ 0 h 1261899"/>
                <a:gd name="connsiteX4" fmla="*/ 6192688 w 6192688"/>
                <a:gd name="connsiteY4" fmla="*/ 72008 h 1261899"/>
                <a:gd name="connsiteX5" fmla="*/ 4176343 w 6192688"/>
                <a:gd name="connsiteY5" fmla="*/ 72008 h 1261899"/>
                <a:gd name="connsiteX6" fmla="*/ 2918081 w 6192688"/>
                <a:gd name="connsiteY6" fmla="*/ 1261899 h 1261899"/>
                <a:gd name="connsiteX7" fmla="*/ 1659819 w 6192688"/>
                <a:gd name="connsiteY7" fmla="*/ 72008 h 1261899"/>
                <a:gd name="connsiteX8" fmla="*/ 0 w 6192688"/>
                <a:gd name="connsiteY8" fmla="*/ 72008 h 1261899"/>
                <a:gd name="connsiteX9" fmla="*/ 91440 w 6192688"/>
                <a:gd name="connsiteY9" fmla="*/ 91440 h 1261899"/>
                <a:gd name="connsiteX0" fmla="*/ 1656183 w 6192688"/>
                <a:gd name="connsiteY0" fmla="*/ 0 h 1261899"/>
                <a:gd name="connsiteX1" fmla="*/ 4179979 w 6192688"/>
                <a:gd name="connsiteY1" fmla="*/ 0 h 1261899"/>
                <a:gd name="connsiteX2" fmla="*/ 6192688 w 6192688"/>
                <a:gd name="connsiteY2" fmla="*/ 0 h 1261899"/>
                <a:gd name="connsiteX3" fmla="*/ 6192688 w 6192688"/>
                <a:gd name="connsiteY3" fmla="*/ 72008 h 1261899"/>
                <a:gd name="connsiteX4" fmla="*/ 4176343 w 6192688"/>
                <a:gd name="connsiteY4" fmla="*/ 72008 h 1261899"/>
                <a:gd name="connsiteX5" fmla="*/ 2918081 w 6192688"/>
                <a:gd name="connsiteY5" fmla="*/ 1261899 h 1261899"/>
                <a:gd name="connsiteX6" fmla="*/ 1659819 w 6192688"/>
                <a:gd name="connsiteY6" fmla="*/ 72008 h 1261899"/>
                <a:gd name="connsiteX7" fmla="*/ 0 w 6192688"/>
                <a:gd name="connsiteY7" fmla="*/ 72008 h 1261899"/>
                <a:gd name="connsiteX8" fmla="*/ 91440 w 6192688"/>
                <a:gd name="connsiteY8" fmla="*/ 91440 h 1261899"/>
                <a:gd name="connsiteX0" fmla="*/ 4179979 w 6192688"/>
                <a:gd name="connsiteY0" fmla="*/ 0 h 1261899"/>
                <a:gd name="connsiteX1" fmla="*/ 6192688 w 6192688"/>
                <a:gd name="connsiteY1" fmla="*/ 0 h 1261899"/>
                <a:gd name="connsiteX2" fmla="*/ 6192688 w 6192688"/>
                <a:gd name="connsiteY2" fmla="*/ 72008 h 1261899"/>
                <a:gd name="connsiteX3" fmla="*/ 4176343 w 6192688"/>
                <a:gd name="connsiteY3" fmla="*/ 72008 h 1261899"/>
                <a:gd name="connsiteX4" fmla="*/ 2918081 w 6192688"/>
                <a:gd name="connsiteY4" fmla="*/ 1261899 h 1261899"/>
                <a:gd name="connsiteX5" fmla="*/ 1659819 w 6192688"/>
                <a:gd name="connsiteY5" fmla="*/ 72008 h 1261899"/>
                <a:gd name="connsiteX6" fmla="*/ 0 w 6192688"/>
                <a:gd name="connsiteY6" fmla="*/ 72008 h 1261899"/>
                <a:gd name="connsiteX7" fmla="*/ 91440 w 6192688"/>
                <a:gd name="connsiteY7" fmla="*/ 91440 h 1261899"/>
                <a:gd name="connsiteX0" fmla="*/ 6192688 w 6192688"/>
                <a:gd name="connsiteY0" fmla="*/ 0 h 1261899"/>
                <a:gd name="connsiteX1" fmla="*/ 6192688 w 6192688"/>
                <a:gd name="connsiteY1" fmla="*/ 72008 h 1261899"/>
                <a:gd name="connsiteX2" fmla="*/ 4176343 w 6192688"/>
                <a:gd name="connsiteY2" fmla="*/ 72008 h 1261899"/>
                <a:gd name="connsiteX3" fmla="*/ 2918081 w 6192688"/>
                <a:gd name="connsiteY3" fmla="*/ 1261899 h 1261899"/>
                <a:gd name="connsiteX4" fmla="*/ 1659819 w 6192688"/>
                <a:gd name="connsiteY4" fmla="*/ 72008 h 1261899"/>
                <a:gd name="connsiteX5" fmla="*/ 0 w 6192688"/>
                <a:gd name="connsiteY5" fmla="*/ 72008 h 1261899"/>
                <a:gd name="connsiteX6" fmla="*/ 91440 w 6192688"/>
                <a:gd name="connsiteY6" fmla="*/ 91440 h 1261899"/>
                <a:gd name="connsiteX0" fmla="*/ 6192688 w 6192688"/>
                <a:gd name="connsiteY0" fmla="*/ 7233 h 1197124"/>
                <a:gd name="connsiteX1" fmla="*/ 4176343 w 6192688"/>
                <a:gd name="connsiteY1" fmla="*/ 7233 h 1197124"/>
                <a:gd name="connsiteX2" fmla="*/ 2918081 w 6192688"/>
                <a:gd name="connsiteY2" fmla="*/ 1197124 h 1197124"/>
                <a:gd name="connsiteX3" fmla="*/ 1659819 w 6192688"/>
                <a:gd name="connsiteY3" fmla="*/ 7233 h 1197124"/>
                <a:gd name="connsiteX4" fmla="*/ 0 w 6192688"/>
                <a:gd name="connsiteY4" fmla="*/ 7233 h 1197124"/>
                <a:gd name="connsiteX5" fmla="*/ 91440 w 6192688"/>
                <a:gd name="connsiteY5" fmla="*/ 26665 h 1197124"/>
                <a:gd name="connsiteX0" fmla="*/ 6101248 w 6101248"/>
                <a:gd name="connsiteY0" fmla="*/ 0 h 1189891"/>
                <a:gd name="connsiteX1" fmla="*/ 4084903 w 6101248"/>
                <a:gd name="connsiteY1" fmla="*/ 0 h 1189891"/>
                <a:gd name="connsiteX2" fmla="*/ 2826641 w 6101248"/>
                <a:gd name="connsiteY2" fmla="*/ 1189891 h 1189891"/>
                <a:gd name="connsiteX3" fmla="*/ 1568379 w 6101248"/>
                <a:gd name="connsiteY3" fmla="*/ 0 h 1189891"/>
                <a:gd name="connsiteX4" fmla="*/ 0 w 6101248"/>
                <a:gd name="connsiteY4" fmla="*/ 19432 h 1189891"/>
                <a:gd name="connsiteX0" fmla="*/ 6144791 w 6144791"/>
                <a:gd name="connsiteY0" fmla="*/ 0 h 1189891"/>
                <a:gd name="connsiteX1" fmla="*/ 4128446 w 6144791"/>
                <a:gd name="connsiteY1" fmla="*/ 0 h 1189891"/>
                <a:gd name="connsiteX2" fmla="*/ 2870184 w 6144791"/>
                <a:gd name="connsiteY2" fmla="*/ 1189891 h 1189891"/>
                <a:gd name="connsiteX3" fmla="*/ 1611922 w 6144791"/>
                <a:gd name="connsiteY3" fmla="*/ 0 h 1189891"/>
                <a:gd name="connsiteX4" fmla="*/ 0 w 6144791"/>
                <a:gd name="connsiteY4" fmla="*/ 4918 h 1189891"/>
                <a:gd name="connsiteX0" fmla="*/ 9163763 w 9163763"/>
                <a:gd name="connsiteY0" fmla="*/ 14515 h 1189891"/>
                <a:gd name="connsiteX1" fmla="*/ 4128446 w 9163763"/>
                <a:gd name="connsiteY1" fmla="*/ 0 h 1189891"/>
                <a:gd name="connsiteX2" fmla="*/ 2870184 w 9163763"/>
                <a:gd name="connsiteY2" fmla="*/ 1189891 h 1189891"/>
                <a:gd name="connsiteX3" fmla="*/ 1611922 w 9163763"/>
                <a:gd name="connsiteY3" fmla="*/ 0 h 1189891"/>
                <a:gd name="connsiteX4" fmla="*/ 0 w 9163763"/>
                <a:gd name="connsiteY4" fmla="*/ 4918 h 1189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3763" h="1189891">
                  <a:moveTo>
                    <a:pt x="9163763" y="14515"/>
                  </a:moveTo>
                  <a:lnTo>
                    <a:pt x="4128446" y="0"/>
                  </a:lnTo>
                  <a:cubicBezTo>
                    <a:pt x="4092690" y="663472"/>
                    <a:pt x="3542913" y="1189891"/>
                    <a:pt x="2870184" y="1189891"/>
                  </a:cubicBezTo>
                  <a:cubicBezTo>
                    <a:pt x="2197455" y="1189891"/>
                    <a:pt x="1647677" y="663471"/>
                    <a:pt x="1611922" y="0"/>
                  </a:cubicBezTo>
                  <a:lnTo>
                    <a:pt x="0" y="4918"/>
                  </a:lnTo>
                </a:path>
              </a:pathLst>
            </a:custGeom>
            <a:noFill/>
            <a:ln w="76200" cmpd="thinThick">
              <a:solidFill>
                <a:srgbClr val="83621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5" name="椭圆 54"/>
            <p:cNvSpPr/>
            <p:nvPr/>
          </p:nvSpPr>
          <p:spPr>
            <a:xfrm>
              <a:off x="1764109" y="620688"/>
              <a:ext cx="2231811" cy="2232861"/>
            </a:xfrm>
            <a:prstGeom prst="ellipse">
              <a:avLst/>
            </a:prstGeom>
            <a:noFill/>
            <a:ln>
              <a:solidFill>
                <a:srgbClr val="83621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6" name="椭圆 55"/>
            <p:cNvSpPr/>
            <p:nvPr/>
          </p:nvSpPr>
          <p:spPr>
            <a:xfrm>
              <a:off x="1835696" y="692696"/>
              <a:ext cx="2088232" cy="2088232"/>
            </a:xfrm>
            <a:prstGeom prst="ellipse">
              <a:avLst/>
            </a:prstGeom>
            <a:blipFill dpi="0" rotWithShape="1">
              <a:blip r:embed="rId2"/>
              <a:srcRect/>
              <a:stretch>
                <a:fillRect l="-12000" t="1000" r="-15000" b="-21000"/>
              </a:stretch>
            </a:blip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600" dirty="0">
                <a:solidFill>
                  <a:prstClr val="white"/>
                </a:solidFill>
                <a:latin typeface="微软雅黑" pitchFamily="34" charset="-122"/>
                <a:ea typeface="微软雅黑" pitchFamily="34" charset="-122"/>
              </a:endParaRPr>
            </a:p>
          </p:txBody>
        </p:sp>
        <p:sp>
          <p:nvSpPr>
            <p:cNvPr id="57" name="圆角矩形 56"/>
            <p:cNvSpPr/>
            <p:nvPr/>
          </p:nvSpPr>
          <p:spPr>
            <a:xfrm>
              <a:off x="4428056" y="1529845"/>
              <a:ext cx="2005963" cy="576452"/>
            </a:xfrm>
            <a:prstGeom prst="roundRect">
              <a:avLst>
                <a:gd name="adj" fmla="val 36824"/>
              </a:avLst>
            </a:prstGeom>
            <a:solidFill>
              <a:srgbClr val="F890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prstClr val="white"/>
                  </a:solidFill>
                  <a:latin typeface="微软雅黑" pitchFamily="34" charset="-122"/>
                  <a:ea typeface="微软雅黑" pitchFamily="34" charset="-122"/>
                </a:rPr>
                <a:t>Your text</a:t>
              </a:r>
              <a:endParaRPr lang="zh-CN" altLang="en-US" dirty="0">
                <a:solidFill>
                  <a:prstClr val="white"/>
                </a:solidFill>
                <a:latin typeface="微软雅黑" pitchFamily="34" charset="-122"/>
                <a:ea typeface="微软雅黑" pitchFamily="34" charset="-122"/>
              </a:endParaRPr>
            </a:p>
          </p:txBody>
        </p:sp>
        <p:sp>
          <p:nvSpPr>
            <p:cNvPr id="58" name="圆角矩形 57"/>
            <p:cNvSpPr/>
            <p:nvPr/>
          </p:nvSpPr>
          <p:spPr>
            <a:xfrm>
              <a:off x="6732779" y="1529845"/>
              <a:ext cx="2005963" cy="576452"/>
            </a:xfrm>
            <a:prstGeom prst="roundRect">
              <a:avLst>
                <a:gd name="adj" fmla="val 36824"/>
              </a:avLst>
            </a:prstGeom>
            <a:solidFill>
              <a:srgbClr val="F890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prstClr val="white"/>
                  </a:solidFill>
                  <a:latin typeface="微软雅黑" pitchFamily="34" charset="-122"/>
                  <a:ea typeface="微软雅黑" pitchFamily="34" charset="-122"/>
                </a:rPr>
                <a:t>Your text</a:t>
              </a:r>
              <a:endParaRPr lang="zh-CN" altLang="en-US" dirty="0">
                <a:solidFill>
                  <a:prstClr val="white"/>
                </a:solidFill>
                <a:latin typeface="微软雅黑" pitchFamily="34" charset="-122"/>
                <a:ea typeface="微软雅黑" pitchFamily="34" charset="-122"/>
              </a:endParaRPr>
            </a:p>
          </p:txBody>
        </p:sp>
      </p:grpSp>
      <p:sp>
        <p:nvSpPr>
          <p:cNvPr id="62" name="TextBox 61"/>
          <p:cNvSpPr txBox="1"/>
          <p:nvPr/>
        </p:nvSpPr>
        <p:spPr>
          <a:xfrm>
            <a:off x="4321175" y="2716213"/>
            <a:ext cx="1906588" cy="1363065"/>
          </a:xfrm>
          <a:prstGeom prst="rect">
            <a:avLst/>
          </a:prstGeom>
          <a:noFill/>
        </p:spPr>
        <p:txBody>
          <a:bodyPr>
            <a:spAutoFit/>
          </a:bodyPr>
          <a:lstStyle/>
          <a:p>
            <a:pPr algn="just">
              <a:lnSpc>
                <a:spcPct val="120000"/>
              </a:lnSpc>
              <a:defRPr/>
            </a:pPr>
            <a:r>
              <a:rPr lang="zh-CN" altLang="en-US" sz="1400" dirty="0">
                <a:solidFill>
                  <a:prstClr val="black">
                    <a:lumMod val="65000"/>
                    <a:lumOff val="35000"/>
                  </a:prstClr>
                </a:solidFill>
                <a:latin typeface="微软雅黑" pitchFamily="34" charset="-122"/>
                <a:ea typeface="微软雅黑" pitchFamily="34" charset="-122"/>
              </a:rPr>
              <a:t>单击此处添加文本内容单击此处添加文本内容单击此处添加文本内容单击此处添加文本内容</a:t>
            </a:r>
          </a:p>
        </p:txBody>
      </p:sp>
      <p:sp>
        <p:nvSpPr>
          <p:cNvPr id="64" name="TextBox 63"/>
          <p:cNvSpPr txBox="1"/>
          <p:nvPr/>
        </p:nvSpPr>
        <p:spPr>
          <a:xfrm>
            <a:off x="6437313" y="2716213"/>
            <a:ext cx="1908175" cy="1363065"/>
          </a:xfrm>
          <a:prstGeom prst="rect">
            <a:avLst/>
          </a:prstGeom>
          <a:noFill/>
        </p:spPr>
        <p:txBody>
          <a:bodyPr>
            <a:spAutoFit/>
          </a:bodyPr>
          <a:lstStyle/>
          <a:p>
            <a:pPr algn="just">
              <a:lnSpc>
                <a:spcPct val="120000"/>
              </a:lnSpc>
              <a:defRPr/>
            </a:pPr>
            <a:r>
              <a:rPr lang="zh-CN" altLang="en-US" sz="1400" dirty="0">
                <a:solidFill>
                  <a:prstClr val="black">
                    <a:lumMod val="65000"/>
                    <a:lumOff val="35000"/>
                  </a:prstClr>
                </a:solidFill>
                <a:latin typeface="微软雅黑" pitchFamily="34" charset="-122"/>
                <a:ea typeface="微软雅黑" pitchFamily="34" charset="-122"/>
              </a:rPr>
              <a:t>单击此处添加文本内容单击此处添加文本内容单击此处添加文本内容单击此处添加文本内容</a:t>
            </a:r>
          </a:p>
        </p:txBody>
      </p:sp>
    </p:spTree>
    <p:extLst>
      <p:ext uri="{BB962C8B-B14F-4D97-AF65-F5344CB8AC3E}">
        <p14:creationId xmlns:p14="http://schemas.microsoft.com/office/powerpoint/2010/main" val="425622181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1000" fill="hold"/>
                                        <p:tgtEl>
                                          <p:spTgt spid="29698"/>
                                        </p:tgtEl>
                                        <p:attrNameLst>
                                          <p:attrName>ppt_w</p:attrName>
                                        </p:attrNameLst>
                                      </p:cBhvr>
                                      <p:tavLst>
                                        <p:tav tm="0">
                                          <p:val>
                                            <p:strVal val="#ppt_w*0.70"/>
                                          </p:val>
                                        </p:tav>
                                        <p:tav tm="100000">
                                          <p:val>
                                            <p:strVal val="#ppt_w"/>
                                          </p:val>
                                        </p:tav>
                                      </p:tavLst>
                                    </p:anim>
                                    <p:anim calcmode="lin" valueType="num">
                                      <p:cBhvr>
                                        <p:cTn id="8" dur="1000" fill="hold"/>
                                        <p:tgtEl>
                                          <p:spTgt spid="29698"/>
                                        </p:tgtEl>
                                        <p:attrNameLst>
                                          <p:attrName>ppt_h</p:attrName>
                                        </p:attrNameLst>
                                      </p:cBhvr>
                                      <p:tavLst>
                                        <p:tav tm="0">
                                          <p:val>
                                            <p:strVal val="#ppt_h"/>
                                          </p:val>
                                        </p:tav>
                                        <p:tav tm="100000">
                                          <p:val>
                                            <p:strVal val="#ppt_h"/>
                                          </p:val>
                                        </p:tav>
                                      </p:tavLst>
                                    </p:anim>
                                    <p:animEffect transition="in" filter="fade">
                                      <p:cBhvr>
                                        <p:cTn id="9" dur="1000"/>
                                        <p:tgtEl>
                                          <p:spTgt spid="29698"/>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1000"/>
                                        <p:tgtEl>
                                          <p:spTgt spid="62"/>
                                        </p:tgtEl>
                                      </p:cBhvr>
                                    </p:animEffect>
                                    <p:anim calcmode="lin" valueType="num">
                                      <p:cBhvr>
                                        <p:cTn id="14" dur="1000" fill="hold"/>
                                        <p:tgtEl>
                                          <p:spTgt spid="62"/>
                                        </p:tgtEl>
                                        <p:attrNameLst>
                                          <p:attrName>ppt_x</p:attrName>
                                        </p:attrNameLst>
                                      </p:cBhvr>
                                      <p:tavLst>
                                        <p:tav tm="0">
                                          <p:val>
                                            <p:strVal val="#ppt_x"/>
                                          </p:val>
                                        </p:tav>
                                        <p:tav tm="100000">
                                          <p:val>
                                            <p:strVal val="#ppt_x"/>
                                          </p:val>
                                        </p:tav>
                                      </p:tavLst>
                                    </p:anim>
                                    <p:anim calcmode="lin" valueType="num">
                                      <p:cBhvr>
                                        <p:cTn id="15" dur="1000" fill="hold"/>
                                        <p:tgtEl>
                                          <p:spTgt spid="6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1000"/>
                                        <p:tgtEl>
                                          <p:spTgt spid="64"/>
                                        </p:tgtEl>
                                      </p:cBhvr>
                                    </p:animEffect>
                                    <p:anim calcmode="lin" valueType="num">
                                      <p:cBhvr>
                                        <p:cTn id="19" dur="1000" fill="hold"/>
                                        <p:tgtEl>
                                          <p:spTgt spid="64"/>
                                        </p:tgtEl>
                                        <p:attrNameLst>
                                          <p:attrName>ppt_x</p:attrName>
                                        </p:attrNameLst>
                                      </p:cBhvr>
                                      <p:tavLst>
                                        <p:tav tm="0">
                                          <p:val>
                                            <p:strVal val="#ppt_x"/>
                                          </p:val>
                                        </p:tav>
                                        <p:tav tm="100000">
                                          <p:val>
                                            <p:strVal val="#ppt_x"/>
                                          </p:val>
                                        </p:tav>
                                      </p:tavLst>
                                    </p:anim>
                                    <p:anim calcmode="lin" valueType="num">
                                      <p:cBhvr>
                                        <p:cTn id="2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721" name="组合 245"/>
          <p:cNvGrpSpPr>
            <a:grpSpLocks/>
          </p:cNvGrpSpPr>
          <p:nvPr/>
        </p:nvGrpSpPr>
        <p:grpSpPr bwMode="auto">
          <a:xfrm rot="-4061304">
            <a:off x="1151732" y="2566194"/>
            <a:ext cx="2195512" cy="1257300"/>
            <a:chOff x="6336054" y="1359421"/>
            <a:chExt cx="2264943" cy="1296208"/>
          </a:xfrm>
        </p:grpSpPr>
        <p:sp>
          <p:nvSpPr>
            <p:cNvPr id="30810" name="Freeform 237"/>
            <p:cNvSpPr>
              <a:spLocks/>
            </p:cNvSpPr>
            <p:nvPr/>
          </p:nvSpPr>
          <p:spPr bwMode="auto">
            <a:xfrm flipH="1">
              <a:off x="7835730" y="2147365"/>
              <a:ext cx="524578" cy="502886"/>
            </a:xfrm>
            <a:custGeom>
              <a:avLst/>
              <a:gdLst>
                <a:gd name="T0" fmla="*/ 58286 w 72"/>
                <a:gd name="T1" fmla="*/ 305551 h 79"/>
                <a:gd name="T2" fmla="*/ 72858 w 72"/>
                <a:gd name="T3" fmla="*/ 254626 h 79"/>
                <a:gd name="T4" fmla="*/ 7286 w 72"/>
                <a:gd name="T5" fmla="*/ 235529 h 79"/>
                <a:gd name="T6" fmla="*/ 51001 w 72"/>
                <a:gd name="T7" fmla="*/ 190969 h 79"/>
                <a:gd name="T8" fmla="*/ 87430 w 72"/>
                <a:gd name="T9" fmla="*/ 190969 h 79"/>
                <a:gd name="T10" fmla="*/ 109287 w 72"/>
                <a:gd name="T11" fmla="*/ 159141 h 79"/>
                <a:gd name="T12" fmla="*/ 14572 w 72"/>
                <a:gd name="T13" fmla="*/ 63656 h 79"/>
                <a:gd name="T14" fmla="*/ 80144 w 72"/>
                <a:gd name="T15" fmla="*/ 70022 h 79"/>
                <a:gd name="T16" fmla="*/ 94715 w 72"/>
                <a:gd name="T17" fmla="*/ 12731 h 79"/>
                <a:gd name="T18" fmla="*/ 196717 w 72"/>
                <a:gd name="T19" fmla="*/ 31828 h 79"/>
                <a:gd name="T20" fmla="*/ 269575 w 72"/>
                <a:gd name="T21" fmla="*/ 0 h 79"/>
                <a:gd name="T22" fmla="*/ 349719 w 72"/>
                <a:gd name="T23" fmla="*/ 127313 h 79"/>
                <a:gd name="T24" fmla="*/ 364290 w 72"/>
                <a:gd name="T25" fmla="*/ 241895 h 79"/>
                <a:gd name="T26" fmla="*/ 240432 w 72"/>
                <a:gd name="T27" fmla="*/ 375573 h 79"/>
                <a:gd name="T28" fmla="*/ 255003 w 72"/>
                <a:gd name="T29" fmla="*/ 401036 h 79"/>
                <a:gd name="T30" fmla="*/ 204003 w 72"/>
                <a:gd name="T31" fmla="*/ 439230 h 79"/>
                <a:gd name="T32" fmla="*/ 240432 w 72"/>
                <a:gd name="T33" fmla="*/ 502886 h 79"/>
                <a:gd name="T34" fmla="*/ 138430 w 72"/>
                <a:gd name="T35" fmla="*/ 502886 h 79"/>
                <a:gd name="T36" fmla="*/ 138430 w 72"/>
                <a:gd name="T37" fmla="*/ 451961 h 79"/>
                <a:gd name="T38" fmla="*/ 58286 w 72"/>
                <a:gd name="T39" fmla="*/ 305551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79"/>
                <a:gd name="T62" fmla="*/ 72 w 72"/>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11" name="Freeform 357"/>
            <p:cNvSpPr>
              <a:spLocks/>
            </p:cNvSpPr>
            <p:nvPr/>
          </p:nvSpPr>
          <p:spPr bwMode="auto">
            <a:xfrm flipH="1">
              <a:off x="7363610" y="2193082"/>
              <a:ext cx="728238" cy="457169"/>
            </a:xfrm>
            <a:custGeom>
              <a:avLst/>
              <a:gdLst>
                <a:gd name="T0" fmla="*/ 648132 w 100"/>
                <a:gd name="T1" fmla="*/ 76195 h 72"/>
                <a:gd name="T2" fmla="*/ 560743 w 100"/>
                <a:gd name="T3" fmla="*/ 285731 h 72"/>
                <a:gd name="T4" fmla="*/ 196624 w 100"/>
                <a:gd name="T5" fmla="*/ 457169 h 72"/>
                <a:gd name="T6" fmla="*/ 29130 w 100"/>
                <a:gd name="T7" fmla="*/ 457169 h 72"/>
                <a:gd name="T8" fmla="*/ 29130 w 100"/>
                <a:gd name="T9" fmla="*/ 438120 h 72"/>
                <a:gd name="T10" fmla="*/ 109236 w 100"/>
                <a:gd name="T11" fmla="*/ 190487 h 72"/>
                <a:gd name="T12" fmla="*/ 648132 w 100"/>
                <a:gd name="T13" fmla="*/ 76195 h 72"/>
                <a:gd name="T14" fmla="*/ 0 60000 65536"/>
                <a:gd name="T15" fmla="*/ 0 60000 65536"/>
                <a:gd name="T16" fmla="*/ 0 60000 65536"/>
                <a:gd name="T17" fmla="*/ 0 60000 65536"/>
                <a:gd name="T18" fmla="*/ 0 60000 65536"/>
                <a:gd name="T19" fmla="*/ 0 60000 65536"/>
                <a:gd name="T20" fmla="*/ 0 60000 65536"/>
                <a:gd name="T21" fmla="*/ 0 w 100"/>
                <a:gd name="T22" fmla="*/ 0 h 72"/>
                <a:gd name="T23" fmla="*/ 100 w 10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12" name="Freeform 358"/>
            <p:cNvSpPr>
              <a:spLocks/>
            </p:cNvSpPr>
            <p:nvPr/>
          </p:nvSpPr>
          <p:spPr bwMode="auto">
            <a:xfrm flipH="1">
              <a:off x="7363610" y="2257623"/>
              <a:ext cx="654180" cy="392627"/>
            </a:xfrm>
            <a:custGeom>
              <a:avLst/>
              <a:gdLst>
                <a:gd name="T0" fmla="*/ 574225 w 90"/>
                <a:gd name="T1" fmla="*/ 12665 h 62"/>
                <a:gd name="T2" fmla="*/ 487001 w 90"/>
                <a:gd name="T3" fmla="*/ 221644 h 62"/>
                <a:gd name="T4" fmla="*/ 305284 w 90"/>
                <a:gd name="T5" fmla="*/ 272306 h 62"/>
                <a:gd name="T6" fmla="*/ 450657 w 90"/>
                <a:gd name="T7" fmla="*/ 227977 h 62"/>
                <a:gd name="T8" fmla="*/ 421583 w 90"/>
                <a:gd name="T9" fmla="*/ 189981 h 62"/>
                <a:gd name="T10" fmla="*/ 356165 w 90"/>
                <a:gd name="T11" fmla="*/ 189981 h 62"/>
                <a:gd name="T12" fmla="*/ 210791 w 90"/>
                <a:gd name="T13" fmla="*/ 196314 h 62"/>
                <a:gd name="T14" fmla="*/ 138105 w 90"/>
                <a:gd name="T15" fmla="*/ 253308 h 62"/>
                <a:gd name="T16" fmla="*/ 58149 w 90"/>
                <a:gd name="T17" fmla="*/ 373629 h 62"/>
                <a:gd name="T18" fmla="*/ 65418 w 90"/>
                <a:gd name="T19" fmla="*/ 392627 h 62"/>
                <a:gd name="T20" fmla="*/ 21806 w 90"/>
                <a:gd name="T21" fmla="*/ 392627 h 62"/>
                <a:gd name="T22" fmla="*/ 14537 w 90"/>
                <a:gd name="T23" fmla="*/ 360964 h 62"/>
                <a:gd name="T24" fmla="*/ 43612 w 90"/>
                <a:gd name="T25" fmla="*/ 246975 h 62"/>
                <a:gd name="T26" fmla="*/ 152642 w 90"/>
                <a:gd name="T27" fmla="*/ 139319 h 62"/>
                <a:gd name="T28" fmla="*/ 370702 w 90"/>
                <a:gd name="T29" fmla="*/ 69660 h 62"/>
                <a:gd name="T30" fmla="*/ 443389 w 90"/>
                <a:gd name="T31" fmla="*/ 31663 h 62"/>
                <a:gd name="T32" fmla="*/ 574225 w 90"/>
                <a:gd name="T33" fmla="*/ 1266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62"/>
                <a:gd name="T53" fmla="*/ 90 w 90"/>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13" name="Rectangle 359"/>
            <p:cNvSpPr>
              <a:spLocks noChangeArrowheads="1"/>
            </p:cNvSpPr>
            <p:nvPr/>
          </p:nvSpPr>
          <p:spPr bwMode="auto">
            <a:xfrm flipH="1">
              <a:off x="7440754" y="2268380"/>
              <a:ext cx="3086" cy="2689"/>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30814" name="Freeform 360"/>
            <p:cNvSpPr>
              <a:spLocks/>
            </p:cNvSpPr>
            <p:nvPr/>
          </p:nvSpPr>
          <p:spPr bwMode="auto">
            <a:xfrm flipH="1">
              <a:off x="7406811" y="2268380"/>
              <a:ext cx="540007" cy="228584"/>
            </a:xfrm>
            <a:custGeom>
              <a:avLst/>
              <a:gdLst>
                <a:gd name="T0" fmla="*/ 503520 w 74"/>
                <a:gd name="T1" fmla="*/ 0 h 36"/>
                <a:gd name="T2" fmla="*/ 518115 w 74"/>
                <a:gd name="T3" fmla="*/ 120642 h 36"/>
                <a:gd name="T4" fmla="*/ 408654 w 74"/>
                <a:gd name="T5" fmla="*/ 184137 h 36"/>
                <a:gd name="T6" fmla="*/ 372167 w 74"/>
                <a:gd name="T7" fmla="*/ 146040 h 36"/>
                <a:gd name="T8" fmla="*/ 284598 w 74"/>
                <a:gd name="T9" fmla="*/ 158739 h 36"/>
                <a:gd name="T10" fmla="*/ 182435 w 74"/>
                <a:gd name="T11" fmla="*/ 152389 h 36"/>
                <a:gd name="T12" fmla="*/ 51082 w 74"/>
                <a:gd name="T13" fmla="*/ 203186 h 36"/>
                <a:gd name="T14" fmla="*/ 14595 w 74"/>
                <a:gd name="T15" fmla="*/ 215885 h 36"/>
                <a:gd name="T16" fmla="*/ 116758 w 74"/>
                <a:gd name="T17" fmla="*/ 139690 h 36"/>
                <a:gd name="T18" fmla="*/ 321085 w 74"/>
                <a:gd name="T19" fmla="*/ 69845 h 36"/>
                <a:gd name="T20" fmla="*/ 423249 w 74"/>
                <a:gd name="T21" fmla="*/ 12699 h 36"/>
                <a:gd name="T22" fmla="*/ 503520 w 7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36"/>
                <a:gd name="T38" fmla="*/ 74 w 74"/>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15" name="Freeform 361"/>
            <p:cNvSpPr>
              <a:spLocks/>
            </p:cNvSpPr>
            <p:nvPr/>
          </p:nvSpPr>
          <p:spPr bwMode="auto">
            <a:xfrm flipH="1">
              <a:off x="7878931" y="2478140"/>
              <a:ext cx="117259" cy="147908"/>
            </a:xfrm>
            <a:custGeom>
              <a:avLst/>
              <a:gdLst>
                <a:gd name="T0" fmla="*/ 80616 w 16"/>
                <a:gd name="T1" fmla="*/ 12862 h 23"/>
                <a:gd name="T2" fmla="*/ 29315 w 16"/>
                <a:gd name="T3" fmla="*/ 51446 h 23"/>
                <a:gd name="T4" fmla="*/ 0 w 16"/>
                <a:gd name="T5" fmla="*/ 115754 h 23"/>
                <a:gd name="T6" fmla="*/ 21986 w 16"/>
                <a:gd name="T7" fmla="*/ 122185 h 23"/>
                <a:gd name="T8" fmla="*/ 43972 w 16"/>
                <a:gd name="T9" fmla="*/ 57877 h 23"/>
                <a:gd name="T10" fmla="*/ 80616 w 16"/>
                <a:gd name="T11" fmla="*/ 25723 h 23"/>
                <a:gd name="T12" fmla="*/ 80616 w 16"/>
                <a:gd name="T13" fmla="*/ 12862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16" name="Freeform 362"/>
            <p:cNvSpPr>
              <a:spLocks/>
            </p:cNvSpPr>
            <p:nvPr/>
          </p:nvSpPr>
          <p:spPr bwMode="auto">
            <a:xfrm flipH="1">
              <a:off x="7968418" y="2612601"/>
              <a:ext cx="37029" cy="37649"/>
            </a:xfrm>
            <a:custGeom>
              <a:avLst/>
              <a:gdLst>
                <a:gd name="T0" fmla="*/ 37029 w 5"/>
                <a:gd name="T1" fmla="*/ 37649 h 6"/>
                <a:gd name="T2" fmla="*/ 37029 w 5"/>
                <a:gd name="T3" fmla="*/ 37649 h 6"/>
                <a:gd name="T4" fmla="*/ 14812 w 5"/>
                <a:gd name="T5" fmla="*/ 25099 h 6"/>
                <a:gd name="T6" fmla="*/ 14812 w 5"/>
                <a:gd name="T7" fmla="*/ 37649 h 6"/>
                <a:gd name="T8" fmla="*/ 37029 w 5"/>
                <a:gd name="T9" fmla="*/ 37649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17" name="Freeform 363"/>
            <p:cNvSpPr>
              <a:spLocks/>
            </p:cNvSpPr>
            <p:nvPr/>
          </p:nvSpPr>
          <p:spPr bwMode="auto">
            <a:xfrm flipH="1">
              <a:off x="7412982" y="2268380"/>
              <a:ext cx="465949" cy="177489"/>
            </a:xfrm>
            <a:custGeom>
              <a:avLst/>
              <a:gdLst>
                <a:gd name="T0" fmla="*/ 436827 w 64"/>
                <a:gd name="T1" fmla="*/ 0 h 28"/>
                <a:gd name="T2" fmla="*/ 465949 w 64"/>
                <a:gd name="T3" fmla="*/ 82406 h 28"/>
                <a:gd name="T4" fmla="*/ 400425 w 64"/>
                <a:gd name="T5" fmla="*/ 114100 h 28"/>
                <a:gd name="T6" fmla="*/ 320340 w 64"/>
                <a:gd name="T7" fmla="*/ 120439 h 28"/>
                <a:gd name="T8" fmla="*/ 240255 w 64"/>
                <a:gd name="T9" fmla="*/ 114100 h 28"/>
                <a:gd name="T10" fmla="*/ 152889 w 64"/>
                <a:gd name="T11" fmla="*/ 126778 h 28"/>
                <a:gd name="T12" fmla="*/ 50963 w 64"/>
                <a:gd name="T13" fmla="*/ 158472 h 28"/>
                <a:gd name="T14" fmla="*/ 50963 w 64"/>
                <a:gd name="T15" fmla="*/ 145795 h 28"/>
                <a:gd name="T16" fmla="*/ 160170 w 64"/>
                <a:gd name="T17" fmla="*/ 107761 h 28"/>
                <a:gd name="T18" fmla="*/ 240255 w 64"/>
                <a:gd name="T19" fmla="*/ 76067 h 28"/>
                <a:gd name="T20" fmla="*/ 334901 w 64"/>
                <a:gd name="T21" fmla="*/ 44372 h 28"/>
                <a:gd name="T22" fmla="*/ 436827 w 64"/>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28"/>
                <a:gd name="T38" fmla="*/ 64 w 64"/>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18" name="Freeform 364"/>
            <p:cNvSpPr>
              <a:spLocks/>
            </p:cNvSpPr>
            <p:nvPr/>
          </p:nvSpPr>
          <p:spPr bwMode="auto">
            <a:xfrm flipH="1">
              <a:off x="7610470" y="2427045"/>
              <a:ext cx="336347" cy="223206"/>
            </a:xfrm>
            <a:custGeom>
              <a:avLst/>
              <a:gdLst>
                <a:gd name="T0" fmla="*/ 212045 w 46"/>
                <a:gd name="T1" fmla="*/ 108414 h 35"/>
                <a:gd name="T2" fmla="*/ 51183 w 46"/>
                <a:gd name="T3" fmla="*/ 223206 h 35"/>
                <a:gd name="T4" fmla="*/ 7312 w 46"/>
                <a:gd name="T5" fmla="*/ 223206 h 35"/>
                <a:gd name="T6" fmla="*/ 7312 w 46"/>
                <a:gd name="T7" fmla="*/ 165810 h 35"/>
                <a:gd name="T8" fmla="*/ 73119 w 46"/>
                <a:gd name="T9" fmla="*/ 89282 h 35"/>
                <a:gd name="T10" fmla="*/ 197421 w 46"/>
                <a:gd name="T11" fmla="*/ 44641 h 35"/>
                <a:gd name="T12" fmla="*/ 307099 w 46"/>
                <a:gd name="T13" fmla="*/ 70150 h 35"/>
                <a:gd name="T14" fmla="*/ 212045 w 46"/>
                <a:gd name="T15" fmla="*/ 108414 h 3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5"/>
                <a:gd name="T26" fmla="*/ 46 w 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19" name="Freeform 365"/>
            <p:cNvSpPr>
              <a:spLocks/>
            </p:cNvSpPr>
            <p:nvPr/>
          </p:nvSpPr>
          <p:spPr bwMode="auto">
            <a:xfrm flipH="1">
              <a:off x="7647499" y="2478140"/>
              <a:ext cx="277718" cy="172111"/>
            </a:xfrm>
            <a:custGeom>
              <a:avLst/>
              <a:gdLst>
                <a:gd name="T0" fmla="*/ 160784 w 38"/>
                <a:gd name="T1" fmla="*/ 70119 h 27"/>
                <a:gd name="T2" fmla="*/ 29233 w 38"/>
                <a:gd name="T3" fmla="*/ 172111 h 27"/>
                <a:gd name="T4" fmla="*/ 7308 w 38"/>
                <a:gd name="T5" fmla="*/ 172111 h 27"/>
                <a:gd name="T6" fmla="*/ 7308 w 38"/>
                <a:gd name="T7" fmla="*/ 121115 h 27"/>
                <a:gd name="T8" fmla="*/ 138859 w 38"/>
                <a:gd name="T9" fmla="*/ 25498 h 27"/>
                <a:gd name="T10" fmla="*/ 233868 w 38"/>
                <a:gd name="T11" fmla="*/ 6374 h 27"/>
                <a:gd name="T12" fmla="*/ 160784 w 38"/>
                <a:gd name="T13" fmla="*/ 70119 h 27"/>
                <a:gd name="T14" fmla="*/ 0 60000 65536"/>
                <a:gd name="T15" fmla="*/ 0 60000 65536"/>
                <a:gd name="T16" fmla="*/ 0 60000 65536"/>
                <a:gd name="T17" fmla="*/ 0 60000 65536"/>
                <a:gd name="T18" fmla="*/ 0 60000 65536"/>
                <a:gd name="T19" fmla="*/ 0 60000 65536"/>
                <a:gd name="T20" fmla="*/ 0 60000 65536"/>
                <a:gd name="T21" fmla="*/ 0 w 38"/>
                <a:gd name="T22" fmla="*/ 0 h 27"/>
                <a:gd name="T23" fmla="*/ 38 w 3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20" name="Freeform 366"/>
            <p:cNvSpPr>
              <a:spLocks/>
            </p:cNvSpPr>
            <p:nvPr/>
          </p:nvSpPr>
          <p:spPr bwMode="auto">
            <a:xfrm flipH="1">
              <a:off x="7990018" y="2505032"/>
              <a:ext cx="64801" cy="145218"/>
            </a:xfrm>
            <a:custGeom>
              <a:avLst/>
              <a:gdLst>
                <a:gd name="T0" fmla="*/ 36001 w 9"/>
                <a:gd name="T1" fmla="*/ 12628 h 23"/>
                <a:gd name="T2" fmla="*/ 7200 w 9"/>
                <a:gd name="T3" fmla="*/ 63138 h 23"/>
                <a:gd name="T4" fmla="*/ 7200 w 9"/>
                <a:gd name="T5" fmla="*/ 132590 h 23"/>
                <a:gd name="T6" fmla="*/ 7200 w 9"/>
                <a:gd name="T7" fmla="*/ 132590 h 23"/>
                <a:gd name="T8" fmla="*/ 7200 w 9"/>
                <a:gd name="T9" fmla="*/ 145218 h 23"/>
                <a:gd name="T10" fmla="*/ 43201 w 9"/>
                <a:gd name="T11" fmla="*/ 145218 h 23"/>
                <a:gd name="T12" fmla="*/ 43201 w 9"/>
                <a:gd name="T13" fmla="*/ 88394 h 23"/>
                <a:gd name="T14" fmla="*/ 50401 w 9"/>
                <a:gd name="T15" fmla="*/ 37883 h 23"/>
                <a:gd name="T16" fmla="*/ 43201 w 9"/>
                <a:gd name="T17" fmla="*/ 12628 h 23"/>
                <a:gd name="T18" fmla="*/ 36001 w 9"/>
                <a:gd name="T19" fmla="*/ 12628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21" name="Freeform 367"/>
            <p:cNvSpPr>
              <a:spLocks/>
            </p:cNvSpPr>
            <p:nvPr/>
          </p:nvSpPr>
          <p:spPr bwMode="auto">
            <a:xfrm flipH="1">
              <a:off x="7363610" y="2257623"/>
              <a:ext cx="108001" cy="392627"/>
            </a:xfrm>
            <a:custGeom>
              <a:avLst/>
              <a:gdLst>
                <a:gd name="T0" fmla="*/ 100801 w 15"/>
                <a:gd name="T1" fmla="*/ 31663 h 62"/>
                <a:gd name="T2" fmla="*/ 57601 w 15"/>
                <a:gd name="T3" fmla="*/ 50662 h 62"/>
                <a:gd name="T4" fmla="*/ 79201 w 15"/>
                <a:gd name="T5" fmla="*/ 189981 h 62"/>
                <a:gd name="T6" fmla="*/ 360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22" name="Freeform 368"/>
            <p:cNvSpPr>
              <a:spLocks/>
            </p:cNvSpPr>
            <p:nvPr/>
          </p:nvSpPr>
          <p:spPr bwMode="auto">
            <a:xfrm flipH="1">
              <a:off x="7363610" y="2257623"/>
              <a:ext cx="108001" cy="392627"/>
            </a:xfrm>
            <a:custGeom>
              <a:avLst/>
              <a:gdLst>
                <a:gd name="T0" fmla="*/ 100801 w 15"/>
                <a:gd name="T1" fmla="*/ 31663 h 62"/>
                <a:gd name="T2" fmla="*/ 43200 w 15"/>
                <a:gd name="T3" fmla="*/ 50662 h 62"/>
                <a:gd name="T4" fmla="*/ 57601 w 15"/>
                <a:gd name="T5" fmla="*/ 177315 h 62"/>
                <a:gd name="T6" fmla="*/ 144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23" name="Freeform 369"/>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24" name="Freeform 370"/>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25" name="Freeform 371"/>
            <p:cNvSpPr>
              <a:spLocks/>
            </p:cNvSpPr>
            <p:nvPr/>
          </p:nvSpPr>
          <p:spPr bwMode="auto">
            <a:xfrm flipH="1">
              <a:off x="6336054" y="1819279"/>
              <a:ext cx="108001" cy="48406"/>
            </a:xfrm>
            <a:custGeom>
              <a:avLst/>
              <a:gdLst>
                <a:gd name="T0" fmla="*/ 100801 w 15"/>
                <a:gd name="T1" fmla="*/ 36304 h 8"/>
                <a:gd name="T2" fmla="*/ 93601 w 15"/>
                <a:gd name="T3" fmla="*/ 30254 h 8"/>
                <a:gd name="T4" fmla="*/ 72001 w 15"/>
                <a:gd name="T5" fmla="*/ 18152 h 8"/>
                <a:gd name="T6" fmla="*/ 86401 w 15"/>
                <a:gd name="T7" fmla="*/ 42355 h 8"/>
                <a:gd name="T8" fmla="*/ 79201 w 15"/>
                <a:gd name="T9" fmla="*/ 36304 h 8"/>
                <a:gd name="T10" fmla="*/ 64801 w 15"/>
                <a:gd name="T11" fmla="*/ 24203 h 8"/>
                <a:gd name="T12" fmla="*/ 43200 w 15"/>
                <a:gd name="T13" fmla="*/ 18152 h 8"/>
                <a:gd name="T14" fmla="*/ 14400 w 15"/>
                <a:gd name="T15" fmla="*/ 18152 h 8"/>
                <a:gd name="T16" fmla="*/ 57601 w 15"/>
                <a:gd name="T17" fmla="*/ 0 h 8"/>
                <a:gd name="T18" fmla="*/ 93601 w 15"/>
                <a:gd name="T19" fmla="*/ 12102 h 8"/>
                <a:gd name="T20" fmla="*/ 100801 w 15"/>
                <a:gd name="T21" fmla="*/ 36304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26" name="Freeform 372"/>
            <p:cNvSpPr>
              <a:spLocks/>
            </p:cNvSpPr>
            <p:nvPr/>
          </p:nvSpPr>
          <p:spPr bwMode="auto">
            <a:xfrm flipH="1">
              <a:off x="6336054" y="1730534"/>
              <a:ext cx="1092357" cy="564738"/>
            </a:xfrm>
            <a:custGeom>
              <a:avLst/>
              <a:gdLst>
                <a:gd name="T0" fmla="*/ 0 w 150"/>
                <a:gd name="T1" fmla="*/ 552047 h 89"/>
                <a:gd name="T2" fmla="*/ 669979 w 150"/>
                <a:gd name="T3" fmla="*/ 393413 h 89"/>
                <a:gd name="T4" fmla="*/ 939427 w 150"/>
                <a:gd name="T5" fmla="*/ 145944 h 89"/>
                <a:gd name="T6" fmla="*/ 1092357 w 150"/>
                <a:gd name="T7" fmla="*/ 126907 h 89"/>
                <a:gd name="T8" fmla="*/ 757367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27" name="Freeform 373"/>
            <p:cNvSpPr>
              <a:spLocks/>
            </p:cNvSpPr>
            <p:nvPr/>
          </p:nvSpPr>
          <p:spPr bwMode="auto">
            <a:xfrm flipH="1">
              <a:off x="6336054" y="1730534"/>
              <a:ext cx="1092357" cy="564738"/>
            </a:xfrm>
            <a:custGeom>
              <a:avLst/>
              <a:gdLst>
                <a:gd name="T0" fmla="*/ 0 w 150"/>
                <a:gd name="T1" fmla="*/ 552047 h 89"/>
                <a:gd name="T2" fmla="*/ 633567 w 150"/>
                <a:gd name="T3" fmla="*/ 393413 h 89"/>
                <a:gd name="T4" fmla="*/ 932145 w 150"/>
                <a:gd name="T5" fmla="*/ 139598 h 89"/>
                <a:gd name="T6" fmla="*/ 1092357 w 150"/>
                <a:gd name="T7" fmla="*/ 126907 h 89"/>
                <a:gd name="T8" fmla="*/ 750085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28" name="Freeform 374"/>
            <p:cNvSpPr>
              <a:spLocks/>
            </p:cNvSpPr>
            <p:nvPr/>
          </p:nvSpPr>
          <p:spPr bwMode="auto">
            <a:xfrm flipH="1">
              <a:off x="6336054" y="1730534"/>
              <a:ext cx="1092357" cy="551292"/>
            </a:xfrm>
            <a:custGeom>
              <a:avLst/>
              <a:gdLst>
                <a:gd name="T0" fmla="*/ 0 w 150"/>
                <a:gd name="T1" fmla="*/ 551292 h 87"/>
                <a:gd name="T2" fmla="*/ 662697 w 150"/>
                <a:gd name="T3" fmla="*/ 399211 h 87"/>
                <a:gd name="T4" fmla="*/ 932145 w 150"/>
                <a:gd name="T5" fmla="*/ 145744 h 87"/>
                <a:gd name="T6" fmla="*/ 1092357 w 150"/>
                <a:gd name="T7" fmla="*/ 126734 h 87"/>
                <a:gd name="T8" fmla="*/ 757367 w 150"/>
                <a:gd name="T9" fmla="*/ 63367 h 87"/>
                <a:gd name="T10" fmla="*/ 0 w 150"/>
                <a:gd name="T11" fmla="*/ 551292 h 87"/>
                <a:gd name="T12" fmla="*/ 0 60000 65536"/>
                <a:gd name="T13" fmla="*/ 0 60000 65536"/>
                <a:gd name="T14" fmla="*/ 0 60000 65536"/>
                <a:gd name="T15" fmla="*/ 0 60000 65536"/>
                <a:gd name="T16" fmla="*/ 0 60000 65536"/>
                <a:gd name="T17" fmla="*/ 0 60000 65536"/>
                <a:gd name="T18" fmla="*/ 0 w 150"/>
                <a:gd name="T19" fmla="*/ 0 h 87"/>
                <a:gd name="T20" fmla="*/ 150 w 150"/>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29" name="Freeform 375"/>
            <p:cNvSpPr>
              <a:spLocks/>
            </p:cNvSpPr>
            <p:nvPr/>
          </p:nvSpPr>
          <p:spPr bwMode="auto">
            <a:xfrm flipH="1">
              <a:off x="7181551" y="2211906"/>
              <a:ext cx="246860" cy="75298"/>
            </a:xfrm>
            <a:custGeom>
              <a:avLst/>
              <a:gdLst>
                <a:gd name="T0" fmla="*/ 0 w 34"/>
                <a:gd name="T1" fmla="*/ 69023 h 12"/>
                <a:gd name="T2" fmla="*/ 181515 w 34"/>
                <a:gd name="T3" fmla="*/ 50199 h 12"/>
                <a:gd name="T4" fmla="*/ 239599 w 34"/>
                <a:gd name="T5" fmla="*/ 37649 h 12"/>
                <a:gd name="T6" fmla="*/ 116169 w 34"/>
                <a:gd name="T7" fmla="*/ 18825 h 12"/>
                <a:gd name="T8" fmla="*/ 50824 w 34"/>
                <a:gd name="T9" fmla="*/ 31374 h 12"/>
                <a:gd name="T10" fmla="*/ 0 w 34"/>
                <a:gd name="T11" fmla="*/ 69023 h 12"/>
                <a:gd name="T12" fmla="*/ 0 60000 65536"/>
                <a:gd name="T13" fmla="*/ 0 60000 65536"/>
                <a:gd name="T14" fmla="*/ 0 60000 65536"/>
                <a:gd name="T15" fmla="*/ 0 60000 65536"/>
                <a:gd name="T16" fmla="*/ 0 60000 65536"/>
                <a:gd name="T17" fmla="*/ 0 60000 65536"/>
                <a:gd name="T18" fmla="*/ 0 w 34"/>
                <a:gd name="T19" fmla="*/ 0 h 12"/>
                <a:gd name="T20" fmla="*/ 34 w 3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30" name="Freeform 376"/>
            <p:cNvSpPr>
              <a:spLocks/>
            </p:cNvSpPr>
            <p:nvPr/>
          </p:nvSpPr>
          <p:spPr bwMode="auto">
            <a:xfrm flipH="1">
              <a:off x="6379255" y="1754737"/>
              <a:ext cx="962755" cy="443723"/>
            </a:xfrm>
            <a:custGeom>
              <a:avLst/>
              <a:gdLst>
                <a:gd name="T0" fmla="*/ 926287 w 132"/>
                <a:gd name="T1" fmla="*/ 50711 h 70"/>
                <a:gd name="T2" fmla="*/ 758534 w 132"/>
                <a:gd name="T3" fmla="*/ 50711 h 70"/>
                <a:gd name="T4" fmla="*/ 649130 w 132"/>
                <a:gd name="T5" fmla="*/ 114100 h 70"/>
                <a:gd name="T6" fmla="*/ 495965 w 132"/>
                <a:gd name="T7" fmla="*/ 202845 h 70"/>
                <a:gd name="T8" fmla="*/ 160459 w 132"/>
                <a:gd name="T9" fmla="*/ 367656 h 70"/>
                <a:gd name="T10" fmla="*/ 21881 w 132"/>
                <a:gd name="T11" fmla="*/ 399351 h 70"/>
                <a:gd name="T12" fmla="*/ 226102 w 132"/>
                <a:gd name="T13" fmla="*/ 240878 h 70"/>
                <a:gd name="T14" fmla="*/ 430322 w 132"/>
                <a:gd name="T15" fmla="*/ 145795 h 70"/>
                <a:gd name="T16" fmla="*/ 736653 w 132"/>
                <a:gd name="T17" fmla="*/ 25356 h 70"/>
                <a:gd name="T18" fmla="*/ 940874 w 132"/>
                <a:gd name="T19" fmla="*/ 38033 h 70"/>
                <a:gd name="T20" fmla="*/ 926287 w 132"/>
                <a:gd name="T21" fmla="*/ 50711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31" name="Freeform 377"/>
            <p:cNvSpPr>
              <a:spLocks/>
            </p:cNvSpPr>
            <p:nvPr/>
          </p:nvSpPr>
          <p:spPr bwMode="auto">
            <a:xfrm flipH="1">
              <a:off x="6379255" y="1819279"/>
              <a:ext cx="894869" cy="424898"/>
            </a:xfrm>
            <a:custGeom>
              <a:avLst/>
              <a:gdLst>
                <a:gd name="T0" fmla="*/ 851217 w 123"/>
                <a:gd name="T1" fmla="*/ 0 h 67"/>
                <a:gd name="T2" fmla="*/ 574753 w 123"/>
                <a:gd name="T3" fmla="*/ 126835 h 67"/>
                <a:gd name="T4" fmla="*/ 400145 w 123"/>
                <a:gd name="T5" fmla="*/ 221962 h 67"/>
                <a:gd name="T6" fmla="*/ 189159 w 123"/>
                <a:gd name="T7" fmla="*/ 298063 h 67"/>
                <a:gd name="T8" fmla="*/ 145507 w 123"/>
                <a:gd name="T9" fmla="*/ 418556 h 67"/>
                <a:gd name="T10" fmla="*/ 502000 w 123"/>
                <a:gd name="T11" fmla="*/ 291721 h 67"/>
                <a:gd name="T12" fmla="*/ 669333 w 123"/>
                <a:gd name="T13" fmla="*/ 158544 h 67"/>
                <a:gd name="T14" fmla="*/ 785739 w 123"/>
                <a:gd name="T15" fmla="*/ 38051 h 67"/>
                <a:gd name="T16" fmla="*/ 851217 w 12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32" name="Freeform 378"/>
            <p:cNvSpPr>
              <a:spLocks/>
            </p:cNvSpPr>
            <p:nvPr/>
          </p:nvSpPr>
          <p:spPr bwMode="auto">
            <a:xfrm flipH="1">
              <a:off x="6422455" y="1830036"/>
              <a:ext cx="780696" cy="395317"/>
            </a:xfrm>
            <a:custGeom>
              <a:avLst/>
              <a:gdLst>
                <a:gd name="T0" fmla="*/ 744215 w 107"/>
                <a:gd name="T1" fmla="*/ 0 h 62"/>
                <a:gd name="T2" fmla="*/ 488847 w 107"/>
                <a:gd name="T3" fmla="*/ 178530 h 62"/>
                <a:gd name="T4" fmla="*/ 408589 w 107"/>
                <a:gd name="T5" fmla="*/ 255043 h 62"/>
                <a:gd name="T6" fmla="*/ 175109 w 107"/>
                <a:gd name="T7" fmla="*/ 318804 h 62"/>
                <a:gd name="T8" fmla="*/ 51074 w 107"/>
                <a:gd name="T9" fmla="*/ 395317 h 62"/>
                <a:gd name="T10" fmla="*/ 393996 w 107"/>
                <a:gd name="T11" fmla="*/ 299676 h 62"/>
                <a:gd name="T12" fmla="*/ 547217 w 107"/>
                <a:gd name="T13" fmla="*/ 191282 h 62"/>
                <a:gd name="T14" fmla="*/ 707734 w 107"/>
                <a:gd name="T15" fmla="*/ 19128 h 62"/>
                <a:gd name="T16" fmla="*/ 744215 w 107"/>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62"/>
                <a:gd name="T29" fmla="*/ 107 w 107"/>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33" name="Freeform 379"/>
            <p:cNvSpPr>
              <a:spLocks/>
            </p:cNvSpPr>
            <p:nvPr/>
          </p:nvSpPr>
          <p:spPr bwMode="auto">
            <a:xfrm flipH="1">
              <a:off x="6385426" y="1787008"/>
              <a:ext cx="546178" cy="247409"/>
            </a:xfrm>
            <a:custGeom>
              <a:avLst/>
              <a:gdLst>
                <a:gd name="T0" fmla="*/ 524331 w 75"/>
                <a:gd name="T1" fmla="*/ 19031 h 39"/>
                <a:gd name="T2" fmla="*/ 495201 w 75"/>
                <a:gd name="T3" fmla="*/ 25375 h 39"/>
                <a:gd name="T4" fmla="*/ 378683 w 75"/>
                <a:gd name="T5" fmla="*/ 50751 h 39"/>
                <a:gd name="T6" fmla="*/ 211189 w 75"/>
                <a:gd name="T7" fmla="*/ 145908 h 39"/>
                <a:gd name="T8" fmla="*/ 58259 w 75"/>
                <a:gd name="T9" fmla="*/ 241065 h 39"/>
                <a:gd name="T10" fmla="*/ 80106 w 75"/>
                <a:gd name="T11" fmla="*/ 209346 h 39"/>
                <a:gd name="T12" fmla="*/ 182059 w 75"/>
                <a:gd name="T13" fmla="*/ 126876 h 39"/>
                <a:gd name="T14" fmla="*/ 269448 w 75"/>
                <a:gd name="T15" fmla="*/ 82470 h 39"/>
                <a:gd name="T16" fmla="*/ 429660 w 75"/>
                <a:gd name="T17" fmla="*/ 12688 h 39"/>
                <a:gd name="T18" fmla="*/ 524331 w 75"/>
                <a:gd name="T19" fmla="*/ 19031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39"/>
                <a:gd name="T32" fmla="*/ 75 w 75"/>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34" name="Freeform 380"/>
            <p:cNvSpPr>
              <a:spLocks/>
            </p:cNvSpPr>
            <p:nvPr/>
          </p:nvSpPr>
          <p:spPr bwMode="auto">
            <a:xfrm flipH="1">
              <a:off x="6444055" y="1773562"/>
              <a:ext cx="379548" cy="145218"/>
            </a:xfrm>
            <a:custGeom>
              <a:avLst/>
              <a:gdLst>
                <a:gd name="T0" fmla="*/ 357651 w 52"/>
                <a:gd name="T1" fmla="*/ 12628 h 23"/>
                <a:gd name="T2" fmla="*/ 262764 w 52"/>
                <a:gd name="T3" fmla="*/ 18941 h 23"/>
                <a:gd name="T4" fmla="*/ 204372 w 52"/>
                <a:gd name="T5" fmla="*/ 31569 h 23"/>
                <a:gd name="T6" fmla="*/ 87588 w 52"/>
                <a:gd name="T7" fmla="*/ 101021 h 23"/>
                <a:gd name="T8" fmla="*/ 7299 w 52"/>
                <a:gd name="T9" fmla="*/ 132590 h 23"/>
                <a:gd name="T10" fmla="*/ 102186 w 52"/>
                <a:gd name="T11" fmla="*/ 44197 h 23"/>
                <a:gd name="T12" fmla="*/ 240867 w 52"/>
                <a:gd name="T13" fmla="*/ 0 h 23"/>
                <a:gd name="T14" fmla="*/ 343053 w 52"/>
                <a:gd name="T15" fmla="*/ 6314 h 23"/>
                <a:gd name="T16" fmla="*/ 357651 w 52"/>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23"/>
                <a:gd name="T29" fmla="*/ 52 w 5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35" name="Freeform 381"/>
            <p:cNvSpPr>
              <a:spLocks/>
            </p:cNvSpPr>
            <p:nvPr/>
          </p:nvSpPr>
          <p:spPr bwMode="auto">
            <a:xfrm flipH="1">
              <a:off x="6876061" y="1359421"/>
              <a:ext cx="1172587" cy="922405"/>
            </a:xfrm>
            <a:custGeom>
              <a:avLst/>
              <a:gdLst>
                <a:gd name="T0" fmla="*/ 619068 w 161"/>
                <a:gd name="T1" fmla="*/ 922405 h 145"/>
                <a:gd name="T2" fmla="*/ 946809 w 161"/>
                <a:gd name="T3" fmla="*/ 776092 h 145"/>
                <a:gd name="T4" fmla="*/ 1092472 w 161"/>
                <a:gd name="T5" fmla="*/ 642503 h 145"/>
                <a:gd name="T6" fmla="*/ 1121605 w 161"/>
                <a:gd name="T7" fmla="*/ 597973 h 145"/>
                <a:gd name="T8" fmla="*/ 1114322 w 161"/>
                <a:gd name="T9" fmla="*/ 578889 h 145"/>
                <a:gd name="T10" fmla="*/ 1136171 w 161"/>
                <a:gd name="T11" fmla="*/ 547082 h 145"/>
                <a:gd name="T12" fmla="*/ 1114322 w 161"/>
                <a:gd name="T13" fmla="*/ 400769 h 145"/>
                <a:gd name="T14" fmla="*/ 1056057 w 161"/>
                <a:gd name="T15" fmla="*/ 330793 h 145"/>
                <a:gd name="T16" fmla="*/ 1034207 w 161"/>
                <a:gd name="T17" fmla="*/ 260818 h 145"/>
                <a:gd name="T18" fmla="*/ 1034207 w 161"/>
                <a:gd name="T19" fmla="*/ 235372 h 145"/>
                <a:gd name="T20" fmla="*/ 1026924 w 161"/>
                <a:gd name="T21" fmla="*/ 197204 h 145"/>
                <a:gd name="T22" fmla="*/ 1012358 w 161"/>
                <a:gd name="T23" fmla="*/ 146313 h 145"/>
                <a:gd name="T24" fmla="*/ 968659 w 161"/>
                <a:gd name="T25" fmla="*/ 127228 h 145"/>
                <a:gd name="T26" fmla="*/ 910394 w 161"/>
                <a:gd name="T27" fmla="*/ 69976 h 145"/>
                <a:gd name="T28" fmla="*/ 844845 w 161"/>
                <a:gd name="T29" fmla="*/ 25446 h 145"/>
                <a:gd name="T30" fmla="*/ 721032 w 161"/>
                <a:gd name="T31" fmla="*/ 50891 h 145"/>
                <a:gd name="T32" fmla="*/ 648200 w 161"/>
                <a:gd name="T33" fmla="*/ 63614 h 145"/>
                <a:gd name="T34" fmla="*/ 546236 w 161"/>
                <a:gd name="T35" fmla="*/ 25446 h 145"/>
                <a:gd name="T36" fmla="*/ 495254 w 161"/>
                <a:gd name="T37" fmla="*/ 25446 h 145"/>
                <a:gd name="T38" fmla="*/ 444272 w 161"/>
                <a:gd name="T39" fmla="*/ 38168 h 145"/>
                <a:gd name="T40" fmla="*/ 342308 w 161"/>
                <a:gd name="T41" fmla="*/ 63614 h 145"/>
                <a:gd name="T42" fmla="*/ 269477 w 161"/>
                <a:gd name="T43" fmla="*/ 89060 h 145"/>
                <a:gd name="T44" fmla="*/ 211211 w 161"/>
                <a:gd name="T45" fmla="*/ 146313 h 145"/>
                <a:gd name="T46" fmla="*/ 196645 w 161"/>
                <a:gd name="T47" fmla="*/ 178120 h 145"/>
                <a:gd name="T48" fmla="*/ 174796 w 161"/>
                <a:gd name="T49" fmla="*/ 260818 h 145"/>
                <a:gd name="T50" fmla="*/ 152946 w 161"/>
                <a:gd name="T51" fmla="*/ 343516 h 145"/>
                <a:gd name="T52" fmla="*/ 145663 w 161"/>
                <a:gd name="T53" fmla="*/ 407131 h 145"/>
                <a:gd name="T54" fmla="*/ 619068 w 161"/>
                <a:gd name="T55" fmla="*/ 922405 h 1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1"/>
                <a:gd name="T85" fmla="*/ 0 h 145"/>
                <a:gd name="T86" fmla="*/ 161 w 161"/>
                <a:gd name="T87" fmla="*/ 145 h 1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36" name="Freeform 382"/>
            <p:cNvSpPr>
              <a:spLocks/>
            </p:cNvSpPr>
            <p:nvPr/>
          </p:nvSpPr>
          <p:spPr bwMode="auto">
            <a:xfrm flipH="1">
              <a:off x="6876061" y="1367489"/>
              <a:ext cx="1157158" cy="914338"/>
            </a:xfrm>
            <a:custGeom>
              <a:avLst/>
              <a:gdLst>
                <a:gd name="T0" fmla="*/ 604051 w 159"/>
                <a:gd name="T1" fmla="*/ 914338 h 144"/>
                <a:gd name="T2" fmla="*/ 931549 w 159"/>
                <a:gd name="T3" fmla="*/ 755599 h 144"/>
                <a:gd name="T4" fmla="*/ 1077103 w 159"/>
                <a:gd name="T5" fmla="*/ 634957 h 144"/>
                <a:gd name="T6" fmla="*/ 1098936 w 159"/>
                <a:gd name="T7" fmla="*/ 590510 h 144"/>
                <a:gd name="T8" fmla="*/ 1098936 w 159"/>
                <a:gd name="T9" fmla="*/ 571461 h 144"/>
                <a:gd name="T10" fmla="*/ 1120769 w 159"/>
                <a:gd name="T11" fmla="*/ 539713 h 144"/>
                <a:gd name="T12" fmla="*/ 1084381 w 159"/>
                <a:gd name="T13" fmla="*/ 393673 h 144"/>
                <a:gd name="T14" fmla="*/ 1033437 w 159"/>
                <a:gd name="T15" fmla="*/ 330178 h 144"/>
                <a:gd name="T16" fmla="*/ 1011604 w 159"/>
                <a:gd name="T17" fmla="*/ 253983 h 144"/>
                <a:gd name="T18" fmla="*/ 1011604 w 159"/>
                <a:gd name="T19" fmla="*/ 228585 h 144"/>
                <a:gd name="T20" fmla="*/ 1004326 w 159"/>
                <a:gd name="T21" fmla="*/ 190487 h 144"/>
                <a:gd name="T22" fmla="*/ 989770 w 159"/>
                <a:gd name="T23" fmla="*/ 139691 h 144"/>
                <a:gd name="T24" fmla="*/ 953382 w 159"/>
                <a:gd name="T25" fmla="*/ 120642 h 144"/>
                <a:gd name="T26" fmla="*/ 895160 w 159"/>
                <a:gd name="T27" fmla="*/ 69845 h 144"/>
                <a:gd name="T28" fmla="*/ 829660 w 159"/>
                <a:gd name="T29" fmla="*/ 19049 h 144"/>
                <a:gd name="T30" fmla="*/ 705939 w 159"/>
                <a:gd name="T31" fmla="*/ 44447 h 144"/>
                <a:gd name="T32" fmla="*/ 625884 w 159"/>
                <a:gd name="T33" fmla="*/ 63496 h 144"/>
                <a:gd name="T34" fmla="*/ 531274 w 159"/>
                <a:gd name="T35" fmla="*/ 19049 h 144"/>
                <a:gd name="T36" fmla="*/ 480330 w 159"/>
                <a:gd name="T37" fmla="*/ 25398 h 144"/>
                <a:gd name="T38" fmla="*/ 429386 w 159"/>
                <a:gd name="T39" fmla="*/ 31748 h 144"/>
                <a:gd name="T40" fmla="*/ 327498 w 159"/>
                <a:gd name="T41" fmla="*/ 63496 h 144"/>
                <a:gd name="T42" fmla="*/ 261998 w 159"/>
                <a:gd name="T43" fmla="*/ 88894 h 144"/>
                <a:gd name="T44" fmla="*/ 196499 w 159"/>
                <a:gd name="T45" fmla="*/ 139691 h 144"/>
                <a:gd name="T46" fmla="*/ 181943 w 159"/>
                <a:gd name="T47" fmla="*/ 171438 h 144"/>
                <a:gd name="T48" fmla="*/ 167388 w 159"/>
                <a:gd name="T49" fmla="*/ 253983 h 144"/>
                <a:gd name="T50" fmla="*/ 145554 w 159"/>
                <a:gd name="T51" fmla="*/ 336527 h 144"/>
                <a:gd name="T52" fmla="*/ 152832 w 159"/>
                <a:gd name="T53" fmla="*/ 400023 h 144"/>
                <a:gd name="T54" fmla="*/ 604051 w 159"/>
                <a:gd name="T55" fmla="*/ 914338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9"/>
                <a:gd name="T85" fmla="*/ 0 h 144"/>
                <a:gd name="T86" fmla="*/ 159 w 15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37" name="Freeform 383"/>
            <p:cNvSpPr>
              <a:spLocks/>
            </p:cNvSpPr>
            <p:nvPr/>
          </p:nvSpPr>
          <p:spPr bwMode="auto">
            <a:xfrm flipH="1">
              <a:off x="7274123" y="1380935"/>
              <a:ext cx="342519" cy="882067"/>
            </a:xfrm>
            <a:custGeom>
              <a:avLst/>
              <a:gdLst>
                <a:gd name="T0" fmla="*/ 225917 w 47"/>
                <a:gd name="T1" fmla="*/ 44421 h 139"/>
                <a:gd name="T2" fmla="*/ 262355 w 47"/>
                <a:gd name="T3" fmla="*/ 69804 h 139"/>
                <a:gd name="T4" fmla="*/ 233204 w 47"/>
                <a:gd name="T5" fmla="*/ 120570 h 139"/>
                <a:gd name="T6" fmla="*/ 240492 w 47"/>
                <a:gd name="T7" fmla="*/ 158645 h 139"/>
                <a:gd name="T8" fmla="*/ 284218 w 47"/>
                <a:gd name="T9" fmla="*/ 101533 h 139"/>
                <a:gd name="T10" fmla="*/ 255067 w 47"/>
                <a:gd name="T11" fmla="*/ 222103 h 139"/>
                <a:gd name="T12" fmla="*/ 284218 w 47"/>
                <a:gd name="T13" fmla="*/ 241141 h 139"/>
                <a:gd name="T14" fmla="*/ 218629 w 47"/>
                <a:gd name="T15" fmla="*/ 310944 h 139"/>
                <a:gd name="T16" fmla="*/ 196766 w 47"/>
                <a:gd name="T17" fmla="*/ 387094 h 139"/>
                <a:gd name="T18" fmla="*/ 211341 w 47"/>
                <a:gd name="T19" fmla="*/ 456898 h 139"/>
                <a:gd name="T20" fmla="*/ 255067 w 47"/>
                <a:gd name="T21" fmla="*/ 482281 h 139"/>
                <a:gd name="T22" fmla="*/ 269643 w 47"/>
                <a:gd name="T23" fmla="*/ 520356 h 139"/>
                <a:gd name="T24" fmla="*/ 291506 w 47"/>
                <a:gd name="T25" fmla="*/ 558431 h 139"/>
                <a:gd name="T26" fmla="*/ 182191 w 47"/>
                <a:gd name="T27" fmla="*/ 882067 h 139"/>
                <a:gd name="T28" fmla="*/ 109315 w 47"/>
                <a:gd name="T29" fmla="*/ 679001 h 139"/>
                <a:gd name="T30" fmla="*/ 43726 w 47"/>
                <a:gd name="T31" fmla="*/ 545739 h 139"/>
                <a:gd name="T32" fmla="*/ 29151 w 47"/>
                <a:gd name="T33" fmla="*/ 463244 h 139"/>
                <a:gd name="T34" fmla="*/ 109315 w 47"/>
                <a:gd name="T35" fmla="*/ 463244 h 139"/>
                <a:gd name="T36" fmla="*/ 72876 w 47"/>
                <a:gd name="T37" fmla="*/ 342673 h 139"/>
                <a:gd name="T38" fmla="*/ 123890 w 47"/>
                <a:gd name="T39" fmla="*/ 329982 h 139"/>
                <a:gd name="T40" fmla="*/ 138465 w 47"/>
                <a:gd name="T41" fmla="*/ 272870 h 139"/>
                <a:gd name="T42" fmla="*/ 153040 w 47"/>
                <a:gd name="T43" fmla="*/ 215757 h 139"/>
                <a:gd name="T44" fmla="*/ 167616 w 47"/>
                <a:gd name="T45" fmla="*/ 171337 h 139"/>
                <a:gd name="T46" fmla="*/ 123890 w 47"/>
                <a:gd name="T47" fmla="*/ 19037 h 139"/>
                <a:gd name="T48" fmla="*/ 174903 w 47"/>
                <a:gd name="T49" fmla="*/ 38075 h 139"/>
                <a:gd name="T50" fmla="*/ 225917 w 47"/>
                <a:gd name="T51" fmla="*/ 44421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39"/>
                <a:gd name="T80" fmla="*/ 47 w 47"/>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38" name="Freeform 384"/>
            <p:cNvSpPr>
              <a:spLocks/>
            </p:cNvSpPr>
            <p:nvPr/>
          </p:nvSpPr>
          <p:spPr bwMode="auto">
            <a:xfrm flipH="1">
              <a:off x="7348181" y="1418584"/>
              <a:ext cx="132687" cy="387249"/>
            </a:xfrm>
            <a:custGeom>
              <a:avLst/>
              <a:gdLst>
                <a:gd name="T0" fmla="*/ 88458 w 18"/>
                <a:gd name="T1" fmla="*/ 158709 h 61"/>
                <a:gd name="T2" fmla="*/ 73715 w 18"/>
                <a:gd name="T3" fmla="*/ 95225 h 61"/>
                <a:gd name="T4" fmla="*/ 66344 w 18"/>
                <a:gd name="T5" fmla="*/ 44438 h 61"/>
                <a:gd name="T6" fmla="*/ 44229 w 18"/>
                <a:gd name="T7" fmla="*/ 44438 h 61"/>
                <a:gd name="T8" fmla="*/ 58972 w 18"/>
                <a:gd name="T9" fmla="*/ 120619 h 61"/>
                <a:gd name="T10" fmla="*/ 66344 w 18"/>
                <a:gd name="T11" fmla="*/ 171405 h 61"/>
                <a:gd name="T12" fmla="*/ 29486 w 18"/>
                <a:gd name="T13" fmla="*/ 171405 h 61"/>
                <a:gd name="T14" fmla="*/ 36857 w 18"/>
                <a:gd name="T15" fmla="*/ 241237 h 61"/>
                <a:gd name="T16" fmla="*/ 22114 w 18"/>
                <a:gd name="T17" fmla="*/ 330114 h 61"/>
                <a:gd name="T18" fmla="*/ 22114 w 18"/>
                <a:gd name="T19" fmla="*/ 361856 h 61"/>
                <a:gd name="T20" fmla="*/ 22114 w 18"/>
                <a:gd name="T21" fmla="*/ 374552 h 61"/>
                <a:gd name="T22" fmla="*/ 51600 w 18"/>
                <a:gd name="T23" fmla="*/ 304721 h 61"/>
                <a:gd name="T24" fmla="*/ 66344 w 18"/>
                <a:gd name="T25" fmla="*/ 272979 h 61"/>
                <a:gd name="T26" fmla="*/ 95829 w 18"/>
                <a:gd name="T27" fmla="*/ 253934 h 61"/>
                <a:gd name="T28" fmla="*/ 88458 w 18"/>
                <a:gd name="T29" fmla="*/ 215844 h 61"/>
                <a:gd name="T30" fmla="*/ 110572 w 18"/>
                <a:gd name="T31" fmla="*/ 184102 h 61"/>
                <a:gd name="T32" fmla="*/ 125316 w 18"/>
                <a:gd name="T33" fmla="*/ 133315 h 61"/>
                <a:gd name="T34" fmla="*/ 103201 w 18"/>
                <a:gd name="T35" fmla="*/ 146012 h 61"/>
                <a:gd name="T36" fmla="*/ 88458 w 18"/>
                <a:gd name="T37" fmla="*/ 15870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61"/>
                <a:gd name="T59" fmla="*/ 18 w 1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39" name="Freeform 385"/>
            <p:cNvSpPr>
              <a:spLocks/>
            </p:cNvSpPr>
            <p:nvPr/>
          </p:nvSpPr>
          <p:spPr bwMode="auto">
            <a:xfrm flipH="1">
              <a:off x="7422239" y="1811211"/>
              <a:ext cx="101830" cy="381870"/>
            </a:xfrm>
            <a:custGeom>
              <a:avLst/>
              <a:gdLst>
                <a:gd name="T0" fmla="*/ 43641 w 14"/>
                <a:gd name="T1" fmla="*/ 25458 h 60"/>
                <a:gd name="T2" fmla="*/ 58189 w 14"/>
                <a:gd name="T3" fmla="*/ 82739 h 60"/>
                <a:gd name="T4" fmla="*/ 7274 w 14"/>
                <a:gd name="T5" fmla="*/ 76374 h 60"/>
                <a:gd name="T6" fmla="*/ 36368 w 14"/>
                <a:gd name="T7" fmla="*/ 203664 h 60"/>
                <a:gd name="T8" fmla="*/ 50915 w 14"/>
                <a:gd name="T9" fmla="*/ 273674 h 60"/>
                <a:gd name="T10" fmla="*/ 50915 w 14"/>
                <a:gd name="T11" fmla="*/ 381870 h 60"/>
                <a:gd name="T12" fmla="*/ 65462 w 14"/>
                <a:gd name="T13" fmla="*/ 216393 h 60"/>
                <a:gd name="T14" fmla="*/ 72736 w 14"/>
                <a:gd name="T15" fmla="*/ 120926 h 60"/>
                <a:gd name="T16" fmla="*/ 72736 w 14"/>
                <a:gd name="T17" fmla="*/ 31823 h 60"/>
                <a:gd name="T18" fmla="*/ 43641 w 14"/>
                <a:gd name="T19" fmla="*/ 2545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60"/>
                <a:gd name="T32" fmla="*/ 14 w 14"/>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0" name="Freeform 386"/>
            <p:cNvSpPr>
              <a:spLocks/>
            </p:cNvSpPr>
            <p:nvPr/>
          </p:nvSpPr>
          <p:spPr bwMode="auto">
            <a:xfrm flipH="1">
              <a:off x="6860632" y="1386313"/>
              <a:ext cx="589379" cy="863242"/>
            </a:xfrm>
            <a:custGeom>
              <a:avLst/>
              <a:gdLst>
                <a:gd name="T0" fmla="*/ 181907 w 81"/>
                <a:gd name="T1" fmla="*/ 19042 h 136"/>
                <a:gd name="T2" fmla="*/ 130973 w 81"/>
                <a:gd name="T3" fmla="*/ 76168 h 136"/>
                <a:gd name="T4" fmla="*/ 152802 w 81"/>
                <a:gd name="T5" fmla="*/ 145989 h 136"/>
                <a:gd name="T6" fmla="*/ 167355 w 81"/>
                <a:gd name="T7" fmla="*/ 209463 h 136"/>
                <a:gd name="T8" fmla="*/ 87315 w 81"/>
                <a:gd name="T9" fmla="*/ 304674 h 136"/>
                <a:gd name="T10" fmla="*/ 65487 w 81"/>
                <a:gd name="T11" fmla="*/ 368147 h 136"/>
                <a:gd name="T12" fmla="*/ 50934 w 81"/>
                <a:gd name="T13" fmla="*/ 425274 h 136"/>
                <a:gd name="T14" fmla="*/ 130973 w 81"/>
                <a:gd name="T15" fmla="*/ 399884 h 136"/>
                <a:gd name="T16" fmla="*/ 138249 w 81"/>
                <a:gd name="T17" fmla="*/ 431621 h 136"/>
                <a:gd name="T18" fmla="*/ 116421 w 81"/>
                <a:gd name="T19" fmla="*/ 488747 h 136"/>
                <a:gd name="T20" fmla="*/ 174631 w 81"/>
                <a:gd name="T21" fmla="*/ 545874 h 136"/>
                <a:gd name="T22" fmla="*/ 138249 w 81"/>
                <a:gd name="T23" fmla="*/ 590305 h 136"/>
                <a:gd name="T24" fmla="*/ 101868 w 81"/>
                <a:gd name="T25" fmla="*/ 685516 h 136"/>
                <a:gd name="T26" fmla="*/ 123697 w 81"/>
                <a:gd name="T27" fmla="*/ 812463 h 136"/>
                <a:gd name="T28" fmla="*/ 298328 w 81"/>
                <a:gd name="T29" fmla="*/ 755337 h 136"/>
                <a:gd name="T30" fmla="*/ 472959 w 81"/>
                <a:gd name="T31" fmla="*/ 628389 h 136"/>
                <a:gd name="T32" fmla="*/ 480235 w 81"/>
                <a:gd name="T33" fmla="*/ 533179 h 136"/>
                <a:gd name="T34" fmla="*/ 545721 w 81"/>
                <a:gd name="T35" fmla="*/ 514137 h 136"/>
                <a:gd name="T36" fmla="*/ 502064 w 81"/>
                <a:gd name="T37" fmla="*/ 374495 h 136"/>
                <a:gd name="T38" fmla="*/ 458406 w 81"/>
                <a:gd name="T39" fmla="*/ 355453 h 136"/>
                <a:gd name="T40" fmla="*/ 305604 w 81"/>
                <a:gd name="T41" fmla="*/ 437968 h 136"/>
                <a:gd name="T42" fmla="*/ 305604 w 81"/>
                <a:gd name="T43" fmla="*/ 425274 h 136"/>
                <a:gd name="T44" fmla="*/ 400196 w 81"/>
                <a:gd name="T45" fmla="*/ 330063 h 136"/>
                <a:gd name="T46" fmla="*/ 429301 w 81"/>
                <a:gd name="T47" fmla="*/ 247547 h 136"/>
                <a:gd name="T48" fmla="*/ 349262 w 81"/>
                <a:gd name="T49" fmla="*/ 298326 h 136"/>
                <a:gd name="T50" fmla="*/ 298328 w 81"/>
                <a:gd name="T51" fmla="*/ 311021 h 136"/>
                <a:gd name="T52" fmla="*/ 385643 w 81"/>
                <a:gd name="T53" fmla="*/ 234853 h 136"/>
                <a:gd name="T54" fmla="*/ 400196 w 81"/>
                <a:gd name="T55" fmla="*/ 177726 h 136"/>
                <a:gd name="T56" fmla="*/ 371090 w 81"/>
                <a:gd name="T57" fmla="*/ 114253 h 136"/>
                <a:gd name="T58" fmla="*/ 312880 w 81"/>
                <a:gd name="T59" fmla="*/ 50779 h 136"/>
                <a:gd name="T60" fmla="*/ 247394 w 81"/>
                <a:gd name="T61" fmla="*/ 0 h 136"/>
                <a:gd name="T62" fmla="*/ 181907 w 81"/>
                <a:gd name="T63" fmla="*/ 19042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136"/>
                <a:gd name="T98" fmla="*/ 81 w 81"/>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1" name="Freeform 387"/>
            <p:cNvSpPr>
              <a:spLocks/>
            </p:cNvSpPr>
            <p:nvPr/>
          </p:nvSpPr>
          <p:spPr bwMode="auto">
            <a:xfrm flipH="1">
              <a:off x="7443840" y="1386313"/>
              <a:ext cx="524578" cy="685753"/>
            </a:xfrm>
            <a:custGeom>
              <a:avLst/>
              <a:gdLst>
                <a:gd name="T0" fmla="*/ 393433 w 72"/>
                <a:gd name="T1" fmla="*/ 393673 h 108"/>
                <a:gd name="T2" fmla="*/ 429862 w 72"/>
                <a:gd name="T3" fmla="*/ 311129 h 108"/>
                <a:gd name="T4" fmla="*/ 459006 w 72"/>
                <a:gd name="T5" fmla="*/ 241283 h 108"/>
                <a:gd name="T6" fmla="*/ 495435 w 72"/>
                <a:gd name="T7" fmla="*/ 184137 h 108"/>
                <a:gd name="T8" fmla="*/ 488149 w 72"/>
                <a:gd name="T9" fmla="*/ 38097 h 108"/>
                <a:gd name="T10" fmla="*/ 451720 w 72"/>
                <a:gd name="T11" fmla="*/ 25398 h 108"/>
                <a:gd name="T12" fmla="*/ 400719 w 72"/>
                <a:gd name="T13" fmla="*/ 6350 h 108"/>
                <a:gd name="T14" fmla="*/ 386148 w 72"/>
                <a:gd name="T15" fmla="*/ 57146 h 108"/>
                <a:gd name="T16" fmla="*/ 313290 w 72"/>
                <a:gd name="T17" fmla="*/ 25398 h 108"/>
                <a:gd name="T18" fmla="*/ 240432 w 72"/>
                <a:gd name="T19" fmla="*/ 76195 h 108"/>
                <a:gd name="T20" fmla="*/ 182145 w 72"/>
                <a:gd name="T21" fmla="*/ 69845 h 108"/>
                <a:gd name="T22" fmla="*/ 131145 w 72"/>
                <a:gd name="T23" fmla="*/ 114292 h 108"/>
                <a:gd name="T24" fmla="*/ 247717 w 72"/>
                <a:gd name="T25" fmla="*/ 209536 h 108"/>
                <a:gd name="T26" fmla="*/ 131145 w 72"/>
                <a:gd name="T27" fmla="*/ 171438 h 108"/>
                <a:gd name="T28" fmla="*/ 102001 w 72"/>
                <a:gd name="T29" fmla="*/ 228584 h 108"/>
                <a:gd name="T30" fmla="*/ 94715 w 72"/>
                <a:gd name="T31" fmla="*/ 342877 h 108"/>
                <a:gd name="T32" fmla="*/ 94715 w 72"/>
                <a:gd name="T33" fmla="*/ 393673 h 108"/>
                <a:gd name="T34" fmla="*/ 284146 w 72"/>
                <a:gd name="T35" fmla="*/ 577810 h 108"/>
                <a:gd name="T36" fmla="*/ 415291 w 72"/>
                <a:gd name="T37" fmla="*/ 590510 h 108"/>
                <a:gd name="T38" fmla="*/ 393433 w 72"/>
                <a:gd name="T39" fmla="*/ 393673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108"/>
                <a:gd name="T62" fmla="*/ 72 w 72"/>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2" name="Freeform 388"/>
            <p:cNvSpPr>
              <a:spLocks/>
            </p:cNvSpPr>
            <p:nvPr/>
          </p:nvSpPr>
          <p:spPr bwMode="auto">
            <a:xfrm flipH="1">
              <a:off x="7042692" y="1410516"/>
              <a:ext cx="364119" cy="502886"/>
            </a:xfrm>
            <a:custGeom>
              <a:avLst/>
              <a:gdLst>
                <a:gd name="T0" fmla="*/ 320425 w 50"/>
                <a:gd name="T1" fmla="*/ 184604 h 79"/>
                <a:gd name="T2" fmla="*/ 313142 w 50"/>
                <a:gd name="T3" fmla="*/ 95485 h 79"/>
                <a:gd name="T4" fmla="*/ 233036 w 50"/>
                <a:gd name="T5" fmla="*/ 25463 h 79"/>
                <a:gd name="T6" fmla="*/ 145648 w 50"/>
                <a:gd name="T7" fmla="*/ 101850 h 79"/>
                <a:gd name="T8" fmla="*/ 167495 w 50"/>
                <a:gd name="T9" fmla="*/ 184604 h 79"/>
                <a:gd name="T10" fmla="*/ 138365 w 50"/>
                <a:gd name="T11" fmla="*/ 248260 h 79"/>
                <a:gd name="T12" fmla="*/ 72824 w 50"/>
                <a:gd name="T13" fmla="*/ 362842 h 79"/>
                <a:gd name="T14" fmla="*/ 138365 w 50"/>
                <a:gd name="T15" fmla="*/ 381939 h 79"/>
                <a:gd name="T16" fmla="*/ 218471 w 50"/>
                <a:gd name="T17" fmla="*/ 413767 h 79"/>
                <a:gd name="T18" fmla="*/ 247601 w 50"/>
                <a:gd name="T19" fmla="*/ 305551 h 79"/>
                <a:gd name="T20" fmla="*/ 247601 w 50"/>
                <a:gd name="T21" fmla="*/ 260991 h 79"/>
                <a:gd name="T22" fmla="*/ 320425 w 50"/>
                <a:gd name="T23" fmla="*/ 18460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79"/>
                <a:gd name="T38" fmla="*/ 50 w 50"/>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3" name="Freeform 389"/>
            <p:cNvSpPr>
              <a:spLocks/>
            </p:cNvSpPr>
            <p:nvPr/>
          </p:nvSpPr>
          <p:spPr bwMode="auto">
            <a:xfrm flipH="1">
              <a:off x="7450011" y="1405138"/>
              <a:ext cx="416577" cy="373803"/>
            </a:xfrm>
            <a:custGeom>
              <a:avLst/>
              <a:gdLst>
                <a:gd name="T0" fmla="*/ 358110 w 57"/>
                <a:gd name="T1" fmla="*/ 177398 h 59"/>
                <a:gd name="T2" fmla="*/ 394652 w 57"/>
                <a:gd name="T3" fmla="*/ 57021 h 59"/>
                <a:gd name="T4" fmla="*/ 343493 w 57"/>
                <a:gd name="T5" fmla="*/ 31678 h 59"/>
                <a:gd name="T6" fmla="*/ 314260 w 57"/>
                <a:gd name="T7" fmla="*/ 69692 h 59"/>
                <a:gd name="T8" fmla="*/ 226559 w 57"/>
                <a:gd name="T9" fmla="*/ 31678 h 59"/>
                <a:gd name="T10" fmla="*/ 160784 w 57"/>
                <a:gd name="T11" fmla="*/ 82363 h 59"/>
                <a:gd name="T12" fmla="*/ 87700 w 57"/>
                <a:gd name="T13" fmla="*/ 57021 h 59"/>
                <a:gd name="T14" fmla="*/ 58467 w 57"/>
                <a:gd name="T15" fmla="*/ 101370 h 59"/>
                <a:gd name="T16" fmla="*/ 153476 w 57"/>
                <a:gd name="T17" fmla="*/ 164727 h 59"/>
                <a:gd name="T18" fmla="*/ 168092 w 57"/>
                <a:gd name="T19" fmla="*/ 202741 h 59"/>
                <a:gd name="T20" fmla="*/ 190018 w 57"/>
                <a:gd name="T21" fmla="*/ 228083 h 59"/>
                <a:gd name="T22" fmla="*/ 160784 w 57"/>
                <a:gd name="T23" fmla="*/ 215412 h 59"/>
                <a:gd name="T24" fmla="*/ 51159 w 57"/>
                <a:gd name="T25" fmla="*/ 164727 h 59"/>
                <a:gd name="T26" fmla="*/ 21925 w 57"/>
                <a:gd name="T27" fmla="*/ 196405 h 59"/>
                <a:gd name="T28" fmla="*/ 51159 w 57"/>
                <a:gd name="T29" fmla="*/ 240755 h 59"/>
                <a:gd name="T30" fmla="*/ 175401 w 57"/>
                <a:gd name="T31" fmla="*/ 291440 h 59"/>
                <a:gd name="T32" fmla="*/ 95009 w 57"/>
                <a:gd name="T33" fmla="*/ 297775 h 59"/>
                <a:gd name="T34" fmla="*/ 204634 w 57"/>
                <a:gd name="T35" fmla="*/ 329454 h 59"/>
                <a:gd name="T36" fmla="*/ 299643 w 57"/>
                <a:gd name="T37" fmla="*/ 272433 h 59"/>
                <a:gd name="T38" fmla="*/ 336185 w 57"/>
                <a:gd name="T39" fmla="*/ 228083 h 59"/>
                <a:gd name="T40" fmla="*/ 358110 w 57"/>
                <a:gd name="T41" fmla="*/ 177398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9"/>
                <a:gd name="T65" fmla="*/ 57 w 57"/>
                <a:gd name="T66" fmla="*/ 59 h 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4" name="Freeform 390"/>
            <p:cNvSpPr>
              <a:spLocks/>
            </p:cNvSpPr>
            <p:nvPr/>
          </p:nvSpPr>
          <p:spPr bwMode="auto">
            <a:xfrm flipH="1">
              <a:off x="6940862" y="1760116"/>
              <a:ext cx="438177" cy="330775"/>
            </a:xfrm>
            <a:custGeom>
              <a:avLst/>
              <a:gdLst>
                <a:gd name="T0" fmla="*/ 379753 w 60"/>
                <a:gd name="T1" fmla="*/ 12722 h 52"/>
                <a:gd name="T2" fmla="*/ 226391 w 60"/>
                <a:gd name="T3" fmla="*/ 101777 h 52"/>
                <a:gd name="T4" fmla="*/ 153362 w 60"/>
                <a:gd name="T5" fmla="*/ 146304 h 52"/>
                <a:gd name="T6" fmla="*/ 94938 w 60"/>
                <a:gd name="T7" fmla="*/ 203554 h 52"/>
                <a:gd name="T8" fmla="*/ 65727 w 60"/>
                <a:gd name="T9" fmla="*/ 248081 h 52"/>
                <a:gd name="T10" fmla="*/ 29212 w 60"/>
                <a:gd name="T11" fmla="*/ 298970 h 52"/>
                <a:gd name="T12" fmla="*/ 182574 w 60"/>
                <a:gd name="T13" fmla="*/ 273525 h 52"/>
                <a:gd name="T14" fmla="*/ 240997 w 60"/>
                <a:gd name="T15" fmla="*/ 279887 h 52"/>
                <a:gd name="T16" fmla="*/ 365148 w 60"/>
                <a:gd name="T17" fmla="*/ 248081 h 52"/>
                <a:gd name="T18" fmla="*/ 321330 w 60"/>
                <a:gd name="T19" fmla="*/ 209915 h 52"/>
                <a:gd name="T20" fmla="*/ 350542 w 60"/>
                <a:gd name="T21" fmla="*/ 171749 h 52"/>
                <a:gd name="T22" fmla="*/ 423571 w 60"/>
                <a:gd name="T23" fmla="*/ 108138 h 52"/>
                <a:gd name="T24" fmla="*/ 394359 w 60"/>
                <a:gd name="T25" fmla="*/ 69972 h 52"/>
                <a:gd name="T26" fmla="*/ 423571 w 60"/>
                <a:gd name="T27" fmla="*/ 44527 h 52"/>
                <a:gd name="T28" fmla="*/ 379753 w 60"/>
                <a:gd name="T29" fmla="*/ 12722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52"/>
                <a:gd name="T47" fmla="*/ 60 w 60"/>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5" name="Freeform 391"/>
            <p:cNvSpPr>
              <a:spLocks/>
            </p:cNvSpPr>
            <p:nvPr/>
          </p:nvSpPr>
          <p:spPr bwMode="auto">
            <a:xfrm flipH="1">
              <a:off x="6956291" y="1811211"/>
              <a:ext cx="364119" cy="223206"/>
            </a:xfrm>
            <a:custGeom>
              <a:avLst/>
              <a:gdLst>
                <a:gd name="T0" fmla="*/ 152930 w 50"/>
                <a:gd name="T1" fmla="*/ 146678 h 35"/>
                <a:gd name="T2" fmla="*/ 320425 w 50"/>
                <a:gd name="T3" fmla="*/ 57396 h 35"/>
                <a:gd name="T4" fmla="*/ 291295 w 50"/>
                <a:gd name="T5" fmla="*/ 6377 h 35"/>
                <a:gd name="T6" fmla="*/ 167495 w 50"/>
                <a:gd name="T7" fmla="*/ 57396 h 35"/>
                <a:gd name="T8" fmla="*/ 131083 w 50"/>
                <a:gd name="T9" fmla="*/ 108414 h 35"/>
                <a:gd name="T10" fmla="*/ 58259 w 50"/>
                <a:gd name="T11" fmla="*/ 165810 h 35"/>
                <a:gd name="T12" fmla="*/ 152930 w 50"/>
                <a:gd name="T13" fmla="*/ 146678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6" name="Freeform 392"/>
            <p:cNvSpPr>
              <a:spLocks/>
            </p:cNvSpPr>
            <p:nvPr/>
          </p:nvSpPr>
          <p:spPr bwMode="auto">
            <a:xfrm flipH="1">
              <a:off x="7085892" y="1469679"/>
              <a:ext cx="225260" cy="290437"/>
            </a:xfrm>
            <a:custGeom>
              <a:avLst/>
              <a:gdLst>
                <a:gd name="T0" fmla="*/ 130796 w 31"/>
                <a:gd name="T1" fmla="*/ 94708 h 46"/>
                <a:gd name="T2" fmla="*/ 101730 w 31"/>
                <a:gd name="T3" fmla="*/ 170474 h 46"/>
                <a:gd name="T4" fmla="*/ 29066 w 31"/>
                <a:gd name="T5" fmla="*/ 239926 h 46"/>
                <a:gd name="T6" fmla="*/ 58132 w 31"/>
                <a:gd name="T7" fmla="*/ 252554 h 46"/>
                <a:gd name="T8" fmla="*/ 181661 w 31"/>
                <a:gd name="T9" fmla="*/ 145219 h 46"/>
                <a:gd name="T10" fmla="*/ 188928 w 31"/>
                <a:gd name="T11" fmla="*/ 56825 h 46"/>
                <a:gd name="T12" fmla="*/ 130796 w 31"/>
                <a:gd name="T13" fmla="*/ 94708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7" name="Freeform 393"/>
            <p:cNvSpPr>
              <a:spLocks/>
            </p:cNvSpPr>
            <p:nvPr/>
          </p:nvSpPr>
          <p:spPr bwMode="auto">
            <a:xfrm flipH="1">
              <a:off x="7113664" y="1717088"/>
              <a:ext cx="175888" cy="126394"/>
            </a:xfrm>
            <a:custGeom>
              <a:avLst/>
              <a:gdLst>
                <a:gd name="T0" fmla="*/ 117259 w 24"/>
                <a:gd name="T1" fmla="*/ 25279 h 20"/>
                <a:gd name="T2" fmla="*/ 29315 w 24"/>
                <a:gd name="T3" fmla="*/ 120074 h 20"/>
                <a:gd name="T4" fmla="*/ 175888 w 24"/>
                <a:gd name="T5" fmla="*/ 31599 h 20"/>
                <a:gd name="T6" fmla="*/ 117259 w 24"/>
                <a:gd name="T7" fmla="*/ 25279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8" name="Freeform 394"/>
            <p:cNvSpPr>
              <a:spLocks/>
            </p:cNvSpPr>
            <p:nvPr/>
          </p:nvSpPr>
          <p:spPr bwMode="auto">
            <a:xfrm flipH="1">
              <a:off x="7508641" y="1461612"/>
              <a:ext cx="336347" cy="268923"/>
            </a:xfrm>
            <a:custGeom>
              <a:avLst/>
              <a:gdLst>
                <a:gd name="T0" fmla="*/ 299788 w 46"/>
                <a:gd name="T1" fmla="*/ 160073 h 42"/>
                <a:gd name="T2" fmla="*/ 292476 w 46"/>
                <a:gd name="T3" fmla="*/ 121656 h 42"/>
                <a:gd name="T4" fmla="*/ 219357 w 46"/>
                <a:gd name="T5" fmla="*/ 6403 h 42"/>
                <a:gd name="T6" fmla="*/ 182797 w 46"/>
                <a:gd name="T7" fmla="*/ 25612 h 42"/>
                <a:gd name="T8" fmla="*/ 87743 w 46"/>
                <a:gd name="T9" fmla="*/ 25612 h 42"/>
                <a:gd name="T10" fmla="*/ 58495 w 46"/>
                <a:gd name="T11" fmla="*/ 44820 h 42"/>
                <a:gd name="T12" fmla="*/ 131614 w 46"/>
                <a:gd name="T13" fmla="*/ 83238 h 42"/>
                <a:gd name="T14" fmla="*/ 204733 w 46"/>
                <a:gd name="T15" fmla="*/ 166476 h 42"/>
                <a:gd name="T16" fmla="*/ 204733 w 46"/>
                <a:gd name="T17" fmla="*/ 211297 h 42"/>
                <a:gd name="T18" fmla="*/ 109678 w 46"/>
                <a:gd name="T19" fmla="*/ 153670 h 42"/>
                <a:gd name="T20" fmla="*/ 51183 w 46"/>
                <a:gd name="T21" fmla="*/ 128059 h 42"/>
                <a:gd name="T22" fmla="*/ 29248 w 46"/>
                <a:gd name="T23" fmla="*/ 140864 h 42"/>
                <a:gd name="T24" fmla="*/ 21936 w 46"/>
                <a:gd name="T25" fmla="*/ 166476 h 42"/>
                <a:gd name="T26" fmla="*/ 175485 w 46"/>
                <a:gd name="T27" fmla="*/ 243311 h 42"/>
                <a:gd name="T28" fmla="*/ 233981 w 46"/>
                <a:gd name="T29" fmla="*/ 211297 h 42"/>
                <a:gd name="T30" fmla="*/ 299788 w 46"/>
                <a:gd name="T31" fmla="*/ 160073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
                <a:gd name="T49" fmla="*/ 0 h 42"/>
                <a:gd name="T50" fmla="*/ 46 w 46"/>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9" name="Freeform 395"/>
            <p:cNvSpPr>
              <a:spLocks/>
            </p:cNvSpPr>
            <p:nvPr/>
          </p:nvSpPr>
          <p:spPr bwMode="auto">
            <a:xfrm flipH="1">
              <a:off x="7456183" y="1760116"/>
              <a:ext cx="715895" cy="395317"/>
            </a:xfrm>
            <a:custGeom>
              <a:avLst/>
              <a:gdLst>
                <a:gd name="T0" fmla="*/ 708590 w 98"/>
                <a:gd name="T1" fmla="*/ 223163 h 62"/>
                <a:gd name="T2" fmla="*/ 657455 w 98"/>
                <a:gd name="T3" fmla="*/ 133898 h 62"/>
                <a:gd name="T4" fmla="*/ 664760 w 98"/>
                <a:gd name="T5" fmla="*/ 63761 h 62"/>
                <a:gd name="T6" fmla="*/ 650150 w 98"/>
                <a:gd name="T7" fmla="*/ 25504 h 62"/>
                <a:gd name="T8" fmla="*/ 562489 w 98"/>
                <a:gd name="T9" fmla="*/ 31880 h 62"/>
                <a:gd name="T10" fmla="*/ 518659 w 98"/>
                <a:gd name="T11" fmla="*/ 51009 h 62"/>
                <a:gd name="T12" fmla="*/ 482133 w 98"/>
                <a:gd name="T13" fmla="*/ 70137 h 62"/>
                <a:gd name="T14" fmla="*/ 445608 w 98"/>
                <a:gd name="T15" fmla="*/ 63761 h 62"/>
                <a:gd name="T16" fmla="*/ 416388 w 98"/>
                <a:gd name="T17" fmla="*/ 57385 h 62"/>
                <a:gd name="T18" fmla="*/ 365253 w 98"/>
                <a:gd name="T19" fmla="*/ 51009 h 62"/>
                <a:gd name="T20" fmla="*/ 306812 w 98"/>
                <a:gd name="T21" fmla="*/ 44633 h 62"/>
                <a:gd name="T22" fmla="*/ 299507 w 98"/>
                <a:gd name="T23" fmla="*/ 82889 h 62"/>
                <a:gd name="T24" fmla="*/ 255677 w 98"/>
                <a:gd name="T25" fmla="*/ 95641 h 62"/>
                <a:gd name="T26" fmla="*/ 204541 w 98"/>
                <a:gd name="T27" fmla="*/ 108393 h 62"/>
                <a:gd name="T28" fmla="*/ 153406 w 98"/>
                <a:gd name="T29" fmla="*/ 140274 h 62"/>
                <a:gd name="T30" fmla="*/ 160711 w 98"/>
                <a:gd name="T31" fmla="*/ 165778 h 62"/>
                <a:gd name="T32" fmla="*/ 65745 w 98"/>
                <a:gd name="T33" fmla="*/ 216787 h 62"/>
                <a:gd name="T34" fmla="*/ 65745 w 98"/>
                <a:gd name="T35" fmla="*/ 216787 h 62"/>
                <a:gd name="T36" fmla="*/ 0 w 98"/>
                <a:gd name="T37" fmla="*/ 255043 h 62"/>
                <a:gd name="T38" fmla="*/ 109576 w 98"/>
                <a:gd name="T39" fmla="*/ 229539 h 62"/>
                <a:gd name="T40" fmla="*/ 87661 w 98"/>
                <a:gd name="T41" fmla="*/ 261419 h 62"/>
                <a:gd name="T42" fmla="*/ 182626 w 98"/>
                <a:gd name="T43" fmla="*/ 261419 h 62"/>
                <a:gd name="T44" fmla="*/ 138796 w 98"/>
                <a:gd name="T45" fmla="*/ 299676 h 62"/>
                <a:gd name="T46" fmla="*/ 197236 w 98"/>
                <a:gd name="T47" fmla="*/ 325180 h 62"/>
                <a:gd name="T48" fmla="*/ 241067 w 98"/>
                <a:gd name="T49" fmla="*/ 344308 h 62"/>
                <a:gd name="T50" fmla="*/ 489438 w 98"/>
                <a:gd name="T51" fmla="*/ 376189 h 62"/>
                <a:gd name="T52" fmla="*/ 715895 w 98"/>
                <a:gd name="T53" fmla="*/ 306052 h 62"/>
                <a:gd name="T54" fmla="*/ 708590 w 98"/>
                <a:gd name="T55" fmla="*/ 223163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8"/>
                <a:gd name="T85" fmla="*/ 0 h 62"/>
                <a:gd name="T86" fmla="*/ 98 w 98"/>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50" name="Freeform 396"/>
            <p:cNvSpPr>
              <a:spLocks/>
            </p:cNvSpPr>
            <p:nvPr/>
          </p:nvSpPr>
          <p:spPr bwMode="auto">
            <a:xfrm flipH="1">
              <a:off x="7450011" y="1805833"/>
              <a:ext cx="80230" cy="107569"/>
            </a:xfrm>
            <a:custGeom>
              <a:avLst/>
              <a:gdLst>
                <a:gd name="T0" fmla="*/ 80230 w 11"/>
                <a:gd name="T1" fmla="*/ 0 h 17"/>
                <a:gd name="T2" fmla="*/ 51055 w 11"/>
                <a:gd name="T3" fmla="*/ 101241 h 17"/>
                <a:gd name="T4" fmla="*/ 80230 w 11"/>
                <a:gd name="T5" fmla="*/ 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11" y="0"/>
                  </a:moveTo>
                  <a:cubicBezTo>
                    <a:pt x="0" y="1"/>
                    <a:pt x="6" y="14"/>
                    <a:pt x="7" y="16"/>
                  </a:cubicBezTo>
                  <a:cubicBezTo>
                    <a:pt x="7" y="17"/>
                    <a:pt x="9" y="4"/>
                    <a:pt x="11"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51" name="Freeform 397"/>
            <p:cNvSpPr>
              <a:spLocks/>
            </p:cNvSpPr>
            <p:nvPr/>
          </p:nvSpPr>
          <p:spPr bwMode="auto">
            <a:xfrm flipH="1">
              <a:off x="8492996" y="2104337"/>
              <a:ext cx="108001" cy="172111"/>
            </a:xfrm>
            <a:custGeom>
              <a:avLst/>
              <a:gdLst>
                <a:gd name="T0" fmla="*/ 100801 w 15"/>
                <a:gd name="T1" fmla="*/ 0 h 27"/>
                <a:gd name="T2" fmla="*/ 28800 w 15"/>
                <a:gd name="T3" fmla="*/ 19123 h 27"/>
                <a:gd name="T4" fmla="*/ 21600 w 15"/>
                <a:gd name="T5" fmla="*/ 70119 h 27"/>
                <a:gd name="T6" fmla="*/ 432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52" name="Freeform 398"/>
            <p:cNvSpPr>
              <a:spLocks/>
            </p:cNvSpPr>
            <p:nvPr/>
          </p:nvSpPr>
          <p:spPr bwMode="auto">
            <a:xfrm flipH="1">
              <a:off x="8492996" y="2104337"/>
              <a:ext cx="108001" cy="172111"/>
            </a:xfrm>
            <a:custGeom>
              <a:avLst/>
              <a:gdLst>
                <a:gd name="T0" fmla="*/ 100801 w 15"/>
                <a:gd name="T1" fmla="*/ 0 h 27"/>
                <a:gd name="T2" fmla="*/ 36000 w 15"/>
                <a:gd name="T3" fmla="*/ 19123 h 27"/>
                <a:gd name="T4" fmla="*/ 28800 w 15"/>
                <a:gd name="T5" fmla="*/ 70119 h 27"/>
                <a:gd name="T6" fmla="*/ 504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53" name="Freeform 399"/>
            <p:cNvSpPr>
              <a:spLocks/>
            </p:cNvSpPr>
            <p:nvPr/>
          </p:nvSpPr>
          <p:spPr bwMode="auto">
            <a:xfrm flipH="1">
              <a:off x="8326365" y="2066688"/>
              <a:ext cx="240689" cy="220517"/>
            </a:xfrm>
            <a:custGeom>
              <a:avLst/>
              <a:gdLst>
                <a:gd name="T0" fmla="*/ 29174 w 33"/>
                <a:gd name="T1" fmla="*/ 18901 h 35"/>
                <a:gd name="T2" fmla="*/ 29174 w 33"/>
                <a:gd name="T3" fmla="*/ 44103 h 35"/>
                <a:gd name="T4" fmla="*/ 29174 w 33"/>
                <a:gd name="T5" fmla="*/ 94507 h 35"/>
                <a:gd name="T6" fmla="*/ 36468 w 33"/>
                <a:gd name="T7" fmla="*/ 144911 h 35"/>
                <a:gd name="T8" fmla="*/ 14587 w 33"/>
                <a:gd name="T9" fmla="*/ 189015 h 35"/>
                <a:gd name="T10" fmla="*/ 160459 w 33"/>
                <a:gd name="T11" fmla="*/ 94507 h 35"/>
                <a:gd name="T12" fmla="*/ 29174 w 33"/>
                <a:gd name="T13" fmla="*/ 18901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54" name="Freeform 400"/>
            <p:cNvSpPr>
              <a:spLocks/>
            </p:cNvSpPr>
            <p:nvPr/>
          </p:nvSpPr>
          <p:spPr bwMode="auto">
            <a:xfrm flipH="1">
              <a:off x="8310937" y="2066688"/>
              <a:ext cx="246860" cy="220517"/>
            </a:xfrm>
            <a:custGeom>
              <a:avLst/>
              <a:gdLst>
                <a:gd name="T0" fmla="*/ 21782 w 34"/>
                <a:gd name="T1" fmla="*/ 18901 h 35"/>
                <a:gd name="T2" fmla="*/ 21782 w 34"/>
                <a:gd name="T3" fmla="*/ 44103 h 35"/>
                <a:gd name="T4" fmla="*/ 21782 w 34"/>
                <a:gd name="T5" fmla="*/ 94507 h 35"/>
                <a:gd name="T6" fmla="*/ 29042 w 34"/>
                <a:gd name="T7" fmla="*/ 144911 h 35"/>
                <a:gd name="T8" fmla="*/ 7261 w 34"/>
                <a:gd name="T9" fmla="*/ 189015 h 35"/>
                <a:gd name="T10" fmla="*/ 166994 w 34"/>
                <a:gd name="T11" fmla="*/ 100808 h 35"/>
                <a:gd name="T12" fmla="*/ 21782 w 34"/>
                <a:gd name="T13" fmla="*/ 18901 h 35"/>
                <a:gd name="T14" fmla="*/ 0 60000 65536"/>
                <a:gd name="T15" fmla="*/ 0 60000 65536"/>
                <a:gd name="T16" fmla="*/ 0 60000 65536"/>
                <a:gd name="T17" fmla="*/ 0 60000 65536"/>
                <a:gd name="T18" fmla="*/ 0 60000 65536"/>
                <a:gd name="T19" fmla="*/ 0 60000 65536"/>
                <a:gd name="T20" fmla="*/ 0 60000 65536"/>
                <a:gd name="T21" fmla="*/ 0 w 34"/>
                <a:gd name="T22" fmla="*/ 0 h 35"/>
                <a:gd name="T23" fmla="*/ 34 w 34"/>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55" name="Freeform 401"/>
            <p:cNvSpPr>
              <a:spLocks/>
            </p:cNvSpPr>
            <p:nvPr/>
          </p:nvSpPr>
          <p:spPr bwMode="auto">
            <a:xfrm flipH="1">
              <a:off x="8128877" y="2160811"/>
              <a:ext cx="370290" cy="153286"/>
            </a:xfrm>
            <a:custGeom>
              <a:avLst/>
              <a:gdLst>
                <a:gd name="T0" fmla="*/ 370290 w 51"/>
                <a:gd name="T1" fmla="*/ 83030 h 24"/>
                <a:gd name="T2" fmla="*/ 348508 w 51"/>
                <a:gd name="T3" fmla="*/ 114965 h 24"/>
                <a:gd name="T4" fmla="*/ 341248 w 51"/>
                <a:gd name="T5" fmla="*/ 114965 h 24"/>
                <a:gd name="T6" fmla="*/ 341248 w 51"/>
                <a:gd name="T7" fmla="*/ 127738 h 24"/>
                <a:gd name="T8" fmla="*/ 290424 w 51"/>
                <a:gd name="T9" fmla="*/ 102191 h 24"/>
                <a:gd name="T10" fmla="*/ 50824 w 51"/>
                <a:gd name="T11" fmla="*/ 19161 h 24"/>
                <a:gd name="T12" fmla="*/ 29042 w 51"/>
                <a:gd name="T13" fmla="*/ 31935 h 24"/>
                <a:gd name="T14" fmla="*/ 50824 w 51"/>
                <a:gd name="T15" fmla="*/ 0 h 24"/>
                <a:gd name="T16" fmla="*/ 370290 w 51"/>
                <a:gd name="T17" fmla="*/ 8303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56" name="Freeform 402"/>
            <p:cNvSpPr>
              <a:spLocks/>
            </p:cNvSpPr>
            <p:nvPr/>
          </p:nvSpPr>
          <p:spPr bwMode="auto">
            <a:xfrm flipH="1">
              <a:off x="7493212" y="1684817"/>
              <a:ext cx="1021385" cy="344221"/>
            </a:xfrm>
            <a:custGeom>
              <a:avLst/>
              <a:gdLst>
                <a:gd name="T0" fmla="*/ 868177 w 140"/>
                <a:gd name="T1" fmla="*/ 0 h 54"/>
                <a:gd name="T2" fmla="*/ 846290 w 140"/>
                <a:gd name="T3" fmla="*/ 63745 h 54"/>
                <a:gd name="T4" fmla="*/ 736856 w 140"/>
                <a:gd name="T5" fmla="*/ 19123 h 54"/>
                <a:gd name="T6" fmla="*/ 707674 w 140"/>
                <a:gd name="T7" fmla="*/ 70119 h 54"/>
                <a:gd name="T8" fmla="*/ 576353 w 140"/>
                <a:gd name="T9" fmla="*/ 6374 h 54"/>
                <a:gd name="T10" fmla="*/ 452328 w 140"/>
                <a:gd name="T11" fmla="*/ 76494 h 54"/>
                <a:gd name="T12" fmla="*/ 393963 w 140"/>
                <a:gd name="T13" fmla="*/ 50996 h 54"/>
                <a:gd name="T14" fmla="*/ 204277 w 140"/>
                <a:gd name="T15" fmla="*/ 229481 h 54"/>
                <a:gd name="T16" fmla="*/ 0 w 140"/>
                <a:gd name="T17" fmla="*/ 235855 h 54"/>
                <a:gd name="T18" fmla="*/ 36478 w 140"/>
                <a:gd name="T19" fmla="*/ 305974 h 54"/>
                <a:gd name="T20" fmla="*/ 248051 w 140"/>
                <a:gd name="T21" fmla="*/ 299600 h 54"/>
                <a:gd name="T22" fmla="*/ 678491 w 140"/>
                <a:gd name="T23" fmla="*/ 127489 h 54"/>
                <a:gd name="T24" fmla="*/ 868177 w 140"/>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54"/>
                <a:gd name="T41" fmla="*/ 140 w 140"/>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57" name="Freeform 403"/>
            <p:cNvSpPr>
              <a:spLocks/>
            </p:cNvSpPr>
            <p:nvPr/>
          </p:nvSpPr>
          <p:spPr bwMode="auto">
            <a:xfrm flipH="1">
              <a:off x="7428411" y="1647168"/>
              <a:ext cx="1150986" cy="494818"/>
            </a:xfrm>
            <a:custGeom>
              <a:avLst/>
              <a:gdLst>
                <a:gd name="T0" fmla="*/ 1092708 w 158"/>
                <a:gd name="T1" fmla="*/ 228378 h 78"/>
                <a:gd name="T2" fmla="*/ 1107278 w 158"/>
                <a:gd name="T3" fmla="*/ 196658 h 78"/>
                <a:gd name="T4" fmla="*/ 1129132 w 158"/>
                <a:gd name="T5" fmla="*/ 152252 h 78"/>
                <a:gd name="T6" fmla="*/ 1085424 w 158"/>
                <a:gd name="T7" fmla="*/ 107845 h 78"/>
                <a:gd name="T8" fmla="*/ 998007 w 158"/>
                <a:gd name="T9" fmla="*/ 69782 h 78"/>
                <a:gd name="T10" fmla="*/ 932444 w 158"/>
                <a:gd name="T11" fmla="*/ 38063 h 78"/>
                <a:gd name="T12" fmla="*/ 910590 w 158"/>
                <a:gd name="T13" fmla="*/ 88813 h 78"/>
                <a:gd name="T14" fmla="*/ 866882 w 158"/>
                <a:gd name="T15" fmla="*/ 95157 h 78"/>
                <a:gd name="T16" fmla="*/ 837743 w 158"/>
                <a:gd name="T17" fmla="*/ 63438 h 78"/>
                <a:gd name="T18" fmla="*/ 808604 w 158"/>
                <a:gd name="T19" fmla="*/ 76126 h 78"/>
                <a:gd name="T20" fmla="*/ 786750 w 158"/>
                <a:gd name="T21" fmla="*/ 88813 h 78"/>
                <a:gd name="T22" fmla="*/ 713903 w 158"/>
                <a:gd name="T23" fmla="*/ 50751 h 78"/>
                <a:gd name="T24" fmla="*/ 670194 w 158"/>
                <a:gd name="T25" fmla="*/ 38063 h 78"/>
                <a:gd name="T26" fmla="*/ 641055 w 158"/>
                <a:gd name="T27" fmla="*/ 50751 h 78"/>
                <a:gd name="T28" fmla="*/ 604632 w 158"/>
                <a:gd name="T29" fmla="*/ 82470 h 78"/>
                <a:gd name="T30" fmla="*/ 560924 w 158"/>
                <a:gd name="T31" fmla="*/ 63438 h 78"/>
                <a:gd name="T32" fmla="*/ 517215 w 158"/>
                <a:gd name="T33" fmla="*/ 82470 h 78"/>
                <a:gd name="T34" fmla="*/ 517215 w 158"/>
                <a:gd name="T35" fmla="*/ 95157 h 78"/>
                <a:gd name="T36" fmla="*/ 480792 w 158"/>
                <a:gd name="T37" fmla="*/ 107845 h 78"/>
                <a:gd name="T38" fmla="*/ 458937 w 158"/>
                <a:gd name="T39" fmla="*/ 88813 h 78"/>
                <a:gd name="T40" fmla="*/ 437083 w 158"/>
                <a:gd name="T41" fmla="*/ 133220 h 78"/>
                <a:gd name="T42" fmla="*/ 378805 w 158"/>
                <a:gd name="T43" fmla="*/ 158595 h 78"/>
                <a:gd name="T44" fmla="*/ 335097 w 158"/>
                <a:gd name="T45" fmla="*/ 177627 h 78"/>
                <a:gd name="T46" fmla="*/ 305958 w 158"/>
                <a:gd name="T47" fmla="*/ 203002 h 78"/>
                <a:gd name="T48" fmla="*/ 276819 w 158"/>
                <a:gd name="T49" fmla="*/ 253753 h 78"/>
                <a:gd name="T50" fmla="*/ 254965 w 158"/>
                <a:gd name="T51" fmla="*/ 291816 h 78"/>
                <a:gd name="T52" fmla="*/ 254965 w 158"/>
                <a:gd name="T53" fmla="*/ 317191 h 78"/>
                <a:gd name="T54" fmla="*/ 138410 w 158"/>
                <a:gd name="T55" fmla="*/ 285472 h 78"/>
                <a:gd name="T56" fmla="*/ 116556 w 158"/>
                <a:gd name="T57" fmla="*/ 310847 h 78"/>
                <a:gd name="T58" fmla="*/ 94701 w 158"/>
                <a:gd name="T59" fmla="*/ 285472 h 78"/>
                <a:gd name="T60" fmla="*/ 65562 w 158"/>
                <a:gd name="T61" fmla="*/ 272784 h 78"/>
                <a:gd name="T62" fmla="*/ 50993 w 158"/>
                <a:gd name="T63" fmla="*/ 291816 h 78"/>
                <a:gd name="T64" fmla="*/ 21854 w 158"/>
                <a:gd name="T65" fmla="*/ 342566 h 78"/>
                <a:gd name="T66" fmla="*/ 50993 w 158"/>
                <a:gd name="T67" fmla="*/ 380629 h 78"/>
                <a:gd name="T68" fmla="*/ 87417 w 158"/>
                <a:gd name="T69" fmla="*/ 431380 h 78"/>
                <a:gd name="T70" fmla="*/ 786750 w 158"/>
                <a:gd name="T71" fmla="*/ 342566 h 78"/>
                <a:gd name="T72" fmla="*/ 1129132 w 158"/>
                <a:gd name="T73" fmla="*/ 380629 h 78"/>
                <a:gd name="T74" fmla="*/ 1129132 w 158"/>
                <a:gd name="T75" fmla="*/ 253753 h 78"/>
                <a:gd name="T76" fmla="*/ 1092708 w 158"/>
                <a:gd name="T77" fmla="*/ 228378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8"/>
                <a:gd name="T118" fmla="*/ 0 h 78"/>
                <a:gd name="T119" fmla="*/ 158 w 158"/>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58" name="Freeform 404"/>
            <p:cNvSpPr>
              <a:spLocks/>
            </p:cNvSpPr>
            <p:nvPr/>
          </p:nvSpPr>
          <p:spPr bwMode="auto">
            <a:xfrm flipH="1">
              <a:off x="7443840" y="1647168"/>
              <a:ext cx="1135557" cy="494818"/>
            </a:xfrm>
            <a:custGeom>
              <a:avLst/>
              <a:gdLst>
                <a:gd name="T0" fmla="*/ 1084603 w 156"/>
                <a:gd name="T1" fmla="*/ 234721 h 78"/>
                <a:gd name="T2" fmla="*/ 1106440 w 156"/>
                <a:gd name="T3" fmla="*/ 196658 h 78"/>
                <a:gd name="T4" fmla="*/ 1120999 w 156"/>
                <a:gd name="T5" fmla="*/ 152252 h 78"/>
                <a:gd name="T6" fmla="*/ 1084603 w 156"/>
                <a:gd name="T7" fmla="*/ 107845 h 78"/>
                <a:gd name="T8" fmla="*/ 989973 w 156"/>
                <a:gd name="T9" fmla="*/ 76126 h 78"/>
                <a:gd name="T10" fmla="*/ 939018 w 156"/>
                <a:gd name="T11" fmla="*/ 38063 h 78"/>
                <a:gd name="T12" fmla="*/ 909901 w 156"/>
                <a:gd name="T13" fmla="*/ 88813 h 78"/>
                <a:gd name="T14" fmla="*/ 866226 w 156"/>
                <a:gd name="T15" fmla="*/ 95157 h 78"/>
                <a:gd name="T16" fmla="*/ 829830 w 156"/>
                <a:gd name="T17" fmla="*/ 69782 h 78"/>
                <a:gd name="T18" fmla="*/ 815272 w 156"/>
                <a:gd name="T19" fmla="*/ 69782 h 78"/>
                <a:gd name="T20" fmla="*/ 786155 w 156"/>
                <a:gd name="T21" fmla="*/ 95157 h 78"/>
                <a:gd name="T22" fmla="*/ 706083 w 156"/>
                <a:gd name="T23" fmla="*/ 50751 h 78"/>
                <a:gd name="T24" fmla="*/ 669687 w 156"/>
                <a:gd name="T25" fmla="*/ 44407 h 78"/>
                <a:gd name="T26" fmla="*/ 640571 w 156"/>
                <a:gd name="T27" fmla="*/ 50751 h 78"/>
                <a:gd name="T28" fmla="*/ 604175 w 156"/>
                <a:gd name="T29" fmla="*/ 82470 h 78"/>
                <a:gd name="T30" fmla="*/ 560499 w 156"/>
                <a:gd name="T31" fmla="*/ 69782 h 78"/>
                <a:gd name="T32" fmla="*/ 516824 w 156"/>
                <a:gd name="T33" fmla="*/ 82470 h 78"/>
                <a:gd name="T34" fmla="*/ 516824 w 156"/>
                <a:gd name="T35" fmla="*/ 95157 h 78"/>
                <a:gd name="T36" fmla="*/ 480428 w 156"/>
                <a:gd name="T37" fmla="*/ 114189 h 78"/>
                <a:gd name="T38" fmla="*/ 458590 w 156"/>
                <a:gd name="T39" fmla="*/ 95157 h 78"/>
                <a:gd name="T40" fmla="*/ 436753 w 156"/>
                <a:gd name="T41" fmla="*/ 139564 h 78"/>
                <a:gd name="T42" fmla="*/ 385798 w 156"/>
                <a:gd name="T43" fmla="*/ 158595 h 78"/>
                <a:gd name="T44" fmla="*/ 334844 w 156"/>
                <a:gd name="T45" fmla="*/ 177627 h 78"/>
                <a:gd name="T46" fmla="*/ 305727 w 156"/>
                <a:gd name="T47" fmla="*/ 209346 h 78"/>
                <a:gd name="T48" fmla="*/ 276610 w 156"/>
                <a:gd name="T49" fmla="*/ 253753 h 78"/>
                <a:gd name="T50" fmla="*/ 254772 w 156"/>
                <a:gd name="T51" fmla="*/ 291816 h 78"/>
                <a:gd name="T52" fmla="*/ 254772 w 156"/>
                <a:gd name="T53" fmla="*/ 317191 h 78"/>
                <a:gd name="T54" fmla="*/ 145584 w 156"/>
                <a:gd name="T55" fmla="*/ 291816 h 78"/>
                <a:gd name="T56" fmla="*/ 116467 w 156"/>
                <a:gd name="T57" fmla="*/ 310847 h 78"/>
                <a:gd name="T58" fmla="*/ 94630 w 156"/>
                <a:gd name="T59" fmla="*/ 291816 h 78"/>
                <a:gd name="T60" fmla="*/ 72792 w 156"/>
                <a:gd name="T61" fmla="*/ 272784 h 78"/>
                <a:gd name="T62" fmla="*/ 58234 w 156"/>
                <a:gd name="T63" fmla="*/ 298160 h 78"/>
                <a:gd name="T64" fmla="*/ 21838 w 156"/>
                <a:gd name="T65" fmla="*/ 342566 h 78"/>
                <a:gd name="T66" fmla="*/ 58234 w 156"/>
                <a:gd name="T67" fmla="*/ 374285 h 78"/>
                <a:gd name="T68" fmla="*/ 87351 w 156"/>
                <a:gd name="T69" fmla="*/ 431380 h 78"/>
                <a:gd name="T70" fmla="*/ 786155 w 156"/>
                <a:gd name="T71" fmla="*/ 342566 h 78"/>
                <a:gd name="T72" fmla="*/ 1128278 w 156"/>
                <a:gd name="T73" fmla="*/ 380629 h 78"/>
                <a:gd name="T74" fmla="*/ 1120999 w 156"/>
                <a:gd name="T75" fmla="*/ 247409 h 78"/>
                <a:gd name="T76" fmla="*/ 1084603 w 156"/>
                <a:gd name="T77" fmla="*/ 234721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6"/>
                <a:gd name="T118" fmla="*/ 0 h 78"/>
                <a:gd name="T119" fmla="*/ 156 w 156"/>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59" name="Freeform 405"/>
            <p:cNvSpPr>
              <a:spLocks/>
            </p:cNvSpPr>
            <p:nvPr/>
          </p:nvSpPr>
          <p:spPr bwMode="auto">
            <a:xfrm flipH="1">
              <a:off x="7878931" y="1899956"/>
              <a:ext cx="678866" cy="190935"/>
            </a:xfrm>
            <a:custGeom>
              <a:avLst/>
              <a:gdLst>
                <a:gd name="T0" fmla="*/ 284686 w 93"/>
                <a:gd name="T1" fmla="*/ 171842 h 30"/>
                <a:gd name="T2" fmla="*/ 124094 w 93"/>
                <a:gd name="T3" fmla="*/ 184571 h 30"/>
                <a:gd name="T4" fmla="*/ 43798 w 93"/>
                <a:gd name="T5" fmla="*/ 140019 h 30"/>
                <a:gd name="T6" fmla="*/ 43798 w 93"/>
                <a:gd name="T7" fmla="*/ 120926 h 30"/>
                <a:gd name="T8" fmla="*/ 0 w 93"/>
                <a:gd name="T9" fmla="*/ 95468 h 30"/>
                <a:gd name="T10" fmla="*/ 72996 w 93"/>
                <a:gd name="T11" fmla="*/ 95468 h 30"/>
                <a:gd name="T12" fmla="*/ 189790 w 93"/>
                <a:gd name="T13" fmla="*/ 95468 h 30"/>
                <a:gd name="T14" fmla="*/ 343083 w 93"/>
                <a:gd name="T15" fmla="*/ 108197 h 30"/>
                <a:gd name="T16" fmla="*/ 649667 w 93"/>
                <a:gd name="T17" fmla="*/ 76374 h 30"/>
                <a:gd name="T18" fmla="*/ 284686 w 93"/>
                <a:gd name="T19" fmla="*/ 171842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30"/>
                <a:gd name="T32" fmla="*/ 93 w 93"/>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60" name="Freeform 406"/>
            <p:cNvSpPr>
              <a:spLocks/>
            </p:cNvSpPr>
            <p:nvPr/>
          </p:nvSpPr>
          <p:spPr bwMode="auto">
            <a:xfrm flipH="1">
              <a:off x="7786358" y="1945673"/>
              <a:ext cx="756010" cy="368424"/>
            </a:xfrm>
            <a:custGeom>
              <a:avLst/>
              <a:gdLst>
                <a:gd name="T0" fmla="*/ 356197 w 104"/>
                <a:gd name="T1" fmla="*/ 114339 h 58"/>
                <a:gd name="T2" fmla="*/ 7269 w 104"/>
                <a:gd name="T3" fmla="*/ 139747 h 58"/>
                <a:gd name="T4" fmla="*/ 65424 w 104"/>
                <a:gd name="T5" fmla="*/ 165156 h 58"/>
                <a:gd name="T6" fmla="*/ 43616 w 104"/>
                <a:gd name="T7" fmla="*/ 203268 h 58"/>
                <a:gd name="T8" fmla="*/ 72693 w 104"/>
                <a:gd name="T9" fmla="*/ 247733 h 58"/>
                <a:gd name="T10" fmla="*/ 87232 w 104"/>
                <a:gd name="T11" fmla="*/ 228677 h 58"/>
                <a:gd name="T12" fmla="*/ 109040 w 104"/>
                <a:gd name="T13" fmla="*/ 247733 h 58"/>
                <a:gd name="T14" fmla="*/ 138117 w 104"/>
                <a:gd name="T15" fmla="*/ 279494 h 58"/>
                <a:gd name="T16" fmla="*/ 167195 w 104"/>
                <a:gd name="T17" fmla="*/ 317607 h 58"/>
                <a:gd name="T18" fmla="*/ 203541 w 104"/>
                <a:gd name="T19" fmla="*/ 311255 h 58"/>
                <a:gd name="T20" fmla="*/ 239888 w 104"/>
                <a:gd name="T21" fmla="*/ 330311 h 58"/>
                <a:gd name="T22" fmla="*/ 268965 w 104"/>
                <a:gd name="T23" fmla="*/ 317607 h 58"/>
                <a:gd name="T24" fmla="*/ 334389 w 104"/>
                <a:gd name="T25" fmla="*/ 336663 h 58"/>
                <a:gd name="T26" fmla="*/ 385274 w 104"/>
                <a:gd name="T27" fmla="*/ 343015 h 58"/>
                <a:gd name="T28" fmla="*/ 385274 w 104"/>
                <a:gd name="T29" fmla="*/ 336663 h 58"/>
                <a:gd name="T30" fmla="*/ 392544 w 104"/>
                <a:gd name="T31" fmla="*/ 311255 h 58"/>
                <a:gd name="T32" fmla="*/ 428890 w 104"/>
                <a:gd name="T33" fmla="*/ 285846 h 58"/>
                <a:gd name="T34" fmla="*/ 523392 w 104"/>
                <a:gd name="T35" fmla="*/ 285846 h 58"/>
                <a:gd name="T36" fmla="*/ 559738 w 104"/>
                <a:gd name="T37" fmla="*/ 273142 h 58"/>
                <a:gd name="T38" fmla="*/ 610624 w 104"/>
                <a:gd name="T39" fmla="*/ 228677 h 58"/>
                <a:gd name="T40" fmla="*/ 639701 w 104"/>
                <a:gd name="T41" fmla="*/ 209621 h 58"/>
                <a:gd name="T42" fmla="*/ 748741 w 104"/>
                <a:gd name="T43" fmla="*/ 184212 h 58"/>
                <a:gd name="T44" fmla="*/ 356197 w 104"/>
                <a:gd name="T45" fmla="*/ 114339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58"/>
                <a:gd name="T71" fmla="*/ 104 w 10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61" name="Freeform 407"/>
            <p:cNvSpPr>
              <a:spLocks/>
            </p:cNvSpPr>
            <p:nvPr/>
          </p:nvSpPr>
          <p:spPr bwMode="auto">
            <a:xfrm flipH="1">
              <a:off x="7610470" y="1908023"/>
              <a:ext cx="925726" cy="406074"/>
            </a:xfrm>
            <a:custGeom>
              <a:avLst/>
              <a:gdLst>
                <a:gd name="T0" fmla="*/ 925726 w 127"/>
                <a:gd name="T1" fmla="*/ 171312 h 64"/>
                <a:gd name="T2" fmla="*/ 364459 w 127"/>
                <a:gd name="T3" fmla="*/ 107863 h 64"/>
                <a:gd name="T4" fmla="*/ 0 w 127"/>
                <a:gd name="T5" fmla="*/ 177657 h 64"/>
                <a:gd name="T6" fmla="*/ 58313 w 127"/>
                <a:gd name="T7" fmla="*/ 203037 h 64"/>
                <a:gd name="T8" fmla="*/ 43735 w 127"/>
                <a:gd name="T9" fmla="*/ 241106 h 64"/>
                <a:gd name="T10" fmla="*/ 65603 w 127"/>
                <a:gd name="T11" fmla="*/ 285521 h 64"/>
                <a:gd name="T12" fmla="*/ 80181 w 127"/>
                <a:gd name="T13" fmla="*/ 266486 h 64"/>
                <a:gd name="T14" fmla="*/ 102049 w 127"/>
                <a:gd name="T15" fmla="*/ 279176 h 64"/>
                <a:gd name="T16" fmla="*/ 131205 w 127"/>
                <a:gd name="T17" fmla="*/ 317245 h 64"/>
                <a:gd name="T18" fmla="*/ 167651 w 127"/>
                <a:gd name="T19" fmla="*/ 355315 h 64"/>
                <a:gd name="T20" fmla="*/ 196808 w 127"/>
                <a:gd name="T21" fmla="*/ 342625 h 64"/>
                <a:gd name="T22" fmla="*/ 233254 w 127"/>
                <a:gd name="T23" fmla="*/ 368004 h 64"/>
                <a:gd name="T24" fmla="*/ 262411 w 127"/>
                <a:gd name="T25" fmla="*/ 348970 h 64"/>
                <a:gd name="T26" fmla="*/ 328013 w 127"/>
                <a:gd name="T27" fmla="*/ 368004 h 64"/>
                <a:gd name="T28" fmla="*/ 379037 w 127"/>
                <a:gd name="T29" fmla="*/ 380694 h 64"/>
                <a:gd name="T30" fmla="*/ 379037 w 127"/>
                <a:gd name="T31" fmla="*/ 374349 h 64"/>
                <a:gd name="T32" fmla="*/ 379037 w 127"/>
                <a:gd name="T33" fmla="*/ 348970 h 64"/>
                <a:gd name="T34" fmla="*/ 422773 w 127"/>
                <a:gd name="T35" fmla="*/ 323590 h 64"/>
                <a:gd name="T36" fmla="*/ 510243 w 127"/>
                <a:gd name="T37" fmla="*/ 323590 h 64"/>
                <a:gd name="T38" fmla="*/ 553978 w 127"/>
                <a:gd name="T39" fmla="*/ 310900 h 64"/>
                <a:gd name="T40" fmla="*/ 597713 w 127"/>
                <a:gd name="T41" fmla="*/ 266486 h 64"/>
                <a:gd name="T42" fmla="*/ 634159 w 127"/>
                <a:gd name="T43" fmla="*/ 247451 h 64"/>
                <a:gd name="T44" fmla="*/ 743497 w 127"/>
                <a:gd name="T45" fmla="*/ 222072 h 64"/>
                <a:gd name="T46" fmla="*/ 925726 w 127"/>
                <a:gd name="T47" fmla="*/ 17131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7"/>
                <a:gd name="T73" fmla="*/ 0 h 64"/>
                <a:gd name="T74" fmla="*/ 127 w 127"/>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62" name="Freeform 408"/>
            <p:cNvSpPr>
              <a:spLocks/>
            </p:cNvSpPr>
            <p:nvPr/>
          </p:nvSpPr>
          <p:spPr bwMode="auto">
            <a:xfrm flipH="1">
              <a:off x="7866588" y="1945673"/>
              <a:ext cx="641837" cy="330775"/>
            </a:xfrm>
            <a:custGeom>
              <a:avLst/>
              <a:gdLst>
                <a:gd name="T0" fmla="*/ 14587 w 88"/>
                <a:gd name="T1" fmla="*/ 127221 h 52"/>
                <a:gd name="T2" fmla="*/ 350093 w 88"/>
                <a:gd name="T3" fmla="*/ 82694 h 52"/>
                <a:gd name="T4" fmla="*/ 554314 w 88"/>
                <a:gd name="T5" fmla="*/ 12722 h 52"/>
                <a:gd name="T6" fmla="*/ 532433 w 88"/>
                <a:gd name="T7" fmla="*/ 82694 h 52"/>
                <a:gd name="T8" fmla="*/ 452203 w 88"/>
                <a:gd name="T9" fmla="*/ 114499 h 52"/>
                <a:gd name="T10" fmla="*/ 452203 w 88"/>
                <a:gd name="T11" fmla="*/ 146304 h 52"/>
                <a:gd name="T12" fmla="*/ 423029 w 88"/>
                <a:gd name="T13" fmla="*/ 178110 h 52"/>
                <a:gd name="T14" fmla="*/ 488671 w 88"/>
                <a:gd name="T15" fmla="*/ 152665 h 52"/>
                <a:gd name="T16" fmla="*/ 568901 w 88"/>
                <a:gd name="T17" fmla="*/ 171749 h 52"/>
                <a:gd name="T18" fmla="*/ 598075 w 88"/>
                <a:gd name="T19" fmla="*/ 197193 h 52"/>
                <a:gd name="T20" fmla="*/ 547020 w 88"/>
                <a:gd name="T21" fmla="*/ 222637 h 52"/>
                <a:gd name="T22" fmla="*/ 503259 w 88"/>
                <a:gd name="T23" fmla="*/ 260803 h 52"/>
                <a:gd name="T24" fmla="*/ 437616 w 88"/>
                <a:gd name="T25" fmla="*/ 241720 h 52"/>
                <a:gd name="T26" fmla="*/ 401148 w 88"/>
                <a:gd name="T27" fmla="*/ 273525 h 52"/>
                <a:gd name="T28" fmla="*/ 328212 w 88"/>
                <a:gd name="T29" fmla="*/ 305331 h 52"/>
                <a:gd name="T30" fmla="*/ 255276 w 88"/>
                <a:gd name="T31" fmla="*/ 279887 h 52"/>
                <a:gd name="T32" fmla="*/ 320919 w 88"/>
                <a:gd name="T33" fmla="*/ 165388 h 52"/>
                <a:gd name="T34" fmla="*/ 175046 w 88"/>
                <a:gd name="T35" fmla="*/ 222637 h 52"/>
                <a:gd name="T36" fmla="*/ 123991 w 88"/>
                <a:gd name="T37" fmla="*/ 248081 h 52"/>
                <a:gd name="T38" fmla="*/ 58349 w 88"/>
                <a:gd name="T39" fmla="*/ 209915 h 52"/>
                <a:gd name="T40" fmla="*/ 29174 w 88"/>
                <a:gd name="T41" fmla="*/ 165388 h 52"/>
                <a:gd name="T42" fmla="*/ 0 w 88"/>
                <a:gd name="T43" fmla="*/ 146304 h 52"/>
                <a:gd name="T44" fmla="*/ 14587 w 88"/>
                <a:gd name="T45" fmla="*/ 127221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52"/>
                <a:gd name="T71" fmla="*/ 88 w 88"/>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63" name="Freeform 409"/>
            <p:cNvSpPr>
              <a:spLocks/>
            </p:cNvSpPr>
            <p:nvPr/>
          </p:nvSpPr>
          <p:spPr bwMode="auto">
            <a:xfrm flipH="1">
              <a:off x="7582699" y="1684817"/>
              <a:ext cx="756010" cy="336154"/>
            </a:xfrm>
            <a:custGeom>
              <a:avLst/>
              <a:gdLst>
                <a:gd name="T0" fmla="*/ 399813 w 104"/>
                <a:gd name="T1" fmla="*/ 247359 h 53"/>
                <a:gd name="T2" fmla="*/ 196272 w 104"/>
                <a:gd name="T3" fmla="*/ 291756 h 53"/>
                <a:gd name="T4" fmla="*/ 87232 w 104"/>
                <a:gd name="T5" fmla="*/ 317126 h 53"/>
                <a:gd name="T6" fmla="*/ 43616 w 104"/>
                <a:gd name="T7" fmla="*/ 247359 h 53"/>
                <a:gd name="T8" fmla="*/ 50885 w 104"/>
                <a:gd name="T9" fmla="*/ 196618 h 53"/>
                <a:gd name="T10" fmla="*/ 72693 w 104"/>
                <a:gd name="T11" fmla="*/ 171248 h 53"/>
                <a:gd name="T12" fmla="*/ 94501 w 104"/>
                <a:gd name="T13" fmla="*/ 139536 h 53"/>
                <a:gd name="T14" fmla="*/ 159925 w 104"/>
                <a:gd name="T15" fmla="*/ 126851 h 53"/>
                <a:gd name="T16" fmla="*/ 203541 w 104"/>
                <a:gd name="T17" fmla="*/ 114166 h 53"/>
                <a:gd name="T18" fmla="*/ 319850 w 104"/>
                <a:gd name="T19" fmla="*/ 88795 h 53"/>
                <a:gd name="T20" fmla="*/ 407082 w 104"/>
                <a:gd name="T21" fmla="*/ 164906 h 53"/>
                <a:gd name="T22" fmla="*/ 428890 w 104"/>
                <a:gd name="T23" fmla="*/ 82453 h 53"/>
                <a:gd name="T24" fmla="*/ 414352 w 104"/>
                <a:gd name="T25" fmla="*/ 50740 h 53"/>
                <a:gd name="T26" fmla="*/ 457968 w 104"/>
                <a:gd name="T27" fmla="*/ 31713 h 53"/>
                <a:gd name="T28" fmla="*/ 523392 w 104"/>
                <a:gd name="T29" fmla="*/ 63425 h 53"/>
                <a:gd name="T30" fmla="*/ 574277 w 104"/>
                <a:gd name="T31" fmla="*/ 88795 h 53"/>
                <a:gd name="T32" fmla="*/ 632431 w 104"/>
                <a:gd name="T33" fmla="*/ 76110 h 53"/>
                <a:gd name="T34" fmla="*/ 712394 w 104"/>
                <a:gd name="T35" fmla="*/ 38055 h 53"/>
                <a:gd name="T36" fmla="*/ 748741 w 104"/>
                <a:gd name="T37" fmla="*/ 57083 h 53"/>
                <a:gd name="T38" fmla="*/ 712394 w 104"/>
                <a:gd name="T39" fmla="*/ 114166 h 53"/>
                <a:gd name="T40" fmla="*/ 632431 w 104"/>
                <a:gd name="T41" fmla="*/ 133193 h 53"/>
                <a:gd name="T42" fmla="*/ 567008 w 104"/>
                <a:gd name="T43" fmla="*/ 139536 h 53"/>
                <a:gd name="T44" fmla="*/ 487045 w 104"/>
                <a:gd name="T45" fmla="*/ 158563 h 53"/>
                <a:gd name="T46" fmla="*/ 399813 w 104"/>
                <a:gd name="T47" fmla="*/ 247359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4"/>
                <a:gd name="T73" fmla="*/ 0 h 53"/>
                <a:gd name="T74" fmla="*/ 104 w 104"/>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64" name="Freeform 410"/>
            <p:cNvSpPr>
              <a:spLocks/>
            </p:cNvSpPr>
            <p:nvPr/>
          </p:nvSpPr>
          <p:spPr bwMode="auto">
            <a:xfrm flipH="1">
              <a:off x="7653671" y="1918780"/>
              <a:ext cx="416577" cy="223206"/>
            </a:xfrm>
            <a:custGeom>
              <a:avLst/>
              <a:gdLst>
                <a:gd name="T0" fmla="*/ 299643 w 57"/>
                <a:gd name="T1" fmla="*/ 184942 h 35"/>
                <a:gd name="T2" fmla="*/ 175401 w 57"/>
                <a:gd name="T3" fmla="*/ 204074 h 35"/>
                <a:gd name="T4" fmla="*/ 175401 w 57"/>
                <a:gd name="T5" fmla="*/ 153056 h 35"/>
                <a:gd name="T6" fmla="*/ 182709 w 57"/>
                <a:gd name="T7" fmla="*/ 114792 h 35"/>
                <a:gd name="T8" fmla="*/ 21925 w 57"/>
                <a:gd name="T9" fmla="*/ 95660 h 35"/>
                <a:gd name="T10" fmla="*/ 43850 w 57"/>
                <a:gd name="T11" fmla="*/ 57396 h 35"/>
                <a:gd name="T12" fmla="*/ 285026 w 57"/>
                <a:gd name="T13" fmla="*/ 57396 h 35"/>
                <a:gd name="T14" fmla="*/ 365418 w 57"/>
                <a:gd name="T15" fmla="*/ 76528 h 35"/>
                <a:gd name="T16" fmla="*/ 299643 w 57"/>
                <a:gd name="T17" fmla="*/ 184942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35"/>
                <a:gd name="T29" fmla="*/ 57 w 57"/>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65" name="Freeform 411"/>
            <p:cNvSpPr>
              <a:spLocks/>
            </p:cNvSpPr>
            <p:nvPr/>
          </p:nvSpPr>
          <p:spPr bwMode="auto">
            <a:xfrm flipH="1">
              <a:off x="7508641" y="1819279"/>
              <a:ext cx="546178" cy="309261"/>
            </a:xfrm>
            <a:custGeom>
              <a:avLst/>
              <a:gdLst>
                <a:gd name="T0" fmla="*/ 538896 w 75"/>
                <a:gd name="T1" fmla="*/ 195655 h 49"/>
                <a:gd name="T2" fmla="*/ 509766 w 75"/>
                <a:gd name="T3" fmla="*/ 94672 h 49"/>
                <a:gd name="T4" fmla="*/ 451507 w 75"/>
                <a:gd name="T5" fmla="*/ 37869 h 49"/>
                <a:gd name="T6" fmla="*/ 342272 w 75"/>
                <a:gd name="T7" fmla="*/ 56803 h 49"/>
                <a:gd name="T8" fmla="*/ 269448 w 75"/>
                <a:gd name="T9" fmla="*/ 37869 h 49"/>
                <a:gd name="T10" fmla="*/ 218471 w 75"/>
                <a:gd name="T11" fmla="*/ 113606 h 49"/>
                <a:gd name="T12" fmla="*/ 123800 w 75"/>
                <a:gd name="T13" fmla="*/ 107295 h 49"/>
                <a:gd name="T14" fmla="*/ 21847 w 75"/>
                <a:gd name="T15" fmla="*/ 132540 h 49"/>
                <a:gd name="T16" fmla="*/ 116518 w 75"/>
                <a:gd name="T17" fmla="*/ 132540 h 49"/>
                <a:gd name="T18" fmla="*/ 87388 w 75"/>
                <a:gd name="T19" fmla="*/ 151475 h 49"/>
                <a:gd name="T20" fmla="*/ 21847 w 75"/>
                <a:gd name="T21" fmla="*/ 183032 h 49"/>
                <a:gd name="T22" fmla="*/ 152930 w 75"/>
                <a:gd name="T23" fmla="*/ 176721 h 49"/>
                <a:gd name="T24" fmla="*/ 218471 w 75"/>
                <a:gd name="T25" fmla="*/ 239835 h 49"/>
                <a:gd name="T26" fmla="*/ 422378 w 75"/>
                <a:gd name="T27" fmla="*/ 284015 h 49"/>
                <a:gd name="T28" fmla="*/ 538896 w 75"/>
                <a:gd name="T29" fmla="*/ 201966 h 49"/>
                <a:gd name="T30" fmla="*/ 538896 w 75"/>
                <a:gd name="T31" fmla="*/ 195655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49"/>
                <a:gd name="T50" fmla="*/ 75 w 75"/>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66" name="Freeform 412"/>
            <p:cNvSpPr>
              <a:spLocks/>
            </p:cNvSpPr>
            <p:nvPr/>
          </p:nvSpPr>
          <p:spPr bwMode="auto">
            <a:xfrm flipH="1">
              <a:off x="7561098" y="1867685"/>
              <a:ext cx="450520" cy="268923"/>
            </a:xfrm>
            <a:custGeom>
              <a:avLst/>
              <a:gdLst>
                <a:gd name="T0" fmla="*/ 414188 w 62"/>
                <a:gd name="T1" fmla="*/ 70432 h 42"/>
                <a:gd name="T2" fmla="*/ 421454 w 62"/>
                <a:gd name="T3" fmla="*/ 19209 h 42"/>
                <a:gd name="T4" fmla="*/ 341523 w 62"/>
                <a:gd name="T5" fmla="*/ 70432 h 42"/>
                <a:gd name="T6" fmla="*/ 356056 w 62"/>
                <a:gd name="T7" fmla="*/ 25612 h 42"/>
                <a:gd name="T8" fmla="*/ 312457 w 62"/>
                <a:gd name="T9" fmla="*/ 51223 h 42"/>
                <a:gd name="T10" fmla="*/ 276125 w 62"/>
                <a:gd name="T11" fmla="*/ 51223 h 42"/>
                <a:gd name="T12" fmla="*/ 225260 w 62"/>
                <a:gd name="T13" fmla="*/ 44820 h 42"/>
                <a:gd name="T14" fmla="*/ 174395 w 62"/>
                <a:gd name="T15" fmla="*/ 83238 h 42"/>
                <a:gd name="T16" fmla="*/ 50865 w 62"/>
                <a:gd name="T17" fmla="*/ 70432 h 42"/>
                <a:gd name="T18" fmla="*/ 123530 w 62"/>
                <a:gd name="T19" fmla="*/ 89641 h 42"/>
                <a:gd name="T20" fmla="*/ 0 w 62"/>
                <a:gd name="T21" fmla="*/ 121656 h 42"/>
                <a:gd name="T22" fmla="*/ 174395 w 62"/>
                <a:gd name="T23" fmla="*/ 147267 h 42"/>
                <a:gd name="T24" fmla="*/ 167128 w 62"/>
                <a:gd name="T25" fmla="*/ 198491 h 42"/>
                <a:gd name="T26" fmla="*/ 399655 w 62"/>
                <a:gd name="T27" fmla="*/ 230505 h 42"/>
                <a:gd name="T28" fmla="*/ 414188 w 62"/>
                <a:gd name="T29" fmla="*/ 70432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
                <a:gd name="T46" fmla="*/ 0 h 42"/>
                <a:gd name="T47" fmla="*/ 62 w 6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67" name="Freeform 413"/>
            <p:cNvSpPr>
              <a:spLocks/>
            </p:cNvSpPr>
            <p:nvPr/>
          </p:nvSpPr>
          <p:spPr bwMode="auto">
            <a:xfrm flipH="1">
              <a:off x="7959161" y="1768184"/>
              <a:ext cx="342519" cy="220517"/>
            </a:xfrm>
            <a:custGeom>
              <a:avLst/>
              <a:gdLst>
                <a:gd name="T0" fmla="*/ 225917 w 47"/>
                <a:gd name="T1" fmla="*/ 25202 h 35"/>
                <a:gd name="T2" fmla="*/ 174903 w 47"/>
                <a:gd name="T3" fmla="*/ 69305 h 35"/>
                <a:gd name="T4" fmla="*/ 58301 w 47"/>
                <a:gd name="T5" fmla="*/ 126010 h 35"/>
                <a:gd name="T6" fmla="*/ 80164 w 47"/>
                <a:gd name="T7" fmla="*/ 189015 h 35"/>
                <a:gd name="T8" fmla="*/ 218629 w 47"/>
                <a:gd name="T9" fmla="*/ 151212 h 35"/>
                <a:gd name="T10" fmla="*/ 284218 w 47"/>
                <a:gd name="T11" fmla="*/ 107108 h 35"/>
                <a:gd name="T12" fmla="*/ 335231 w 47"/>
                <a:gd name="T13" fmla="*/ 75606 h 35"/>
                <a:gd name="T14" fmla="*/ 225917 w 47"/>
                <a:gd name="T15" fmla="*/ 25202 h 3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5"/>
                <a:gd name="T26" fmla="*/ 47 w 47"/>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68" name="Freeform 414"/>
            <p:cNvSpPr>
              <a:spLocks/>
            </p:cNvSpPr>
            <p:nvPr/>
          </p:nvSpPr>
          <p:spPr bwMode="auto">
            <a:xfrm flipH="1">
              <a:off x="8165906" y="2015593"/>
              <a:ext cx="327090" cy="43028"/>
            </a:xfrm>
            <a:custGeom>
              <a:avLst/>
              <a:gdLst>
                <a:gd name="T0" fmla="*/ 327090 w 45"/>
                <a:gd name="T1" fmla="*/ 0 h 7"/>
                <a:gd name="T2" fmla="*/ 210791 w 45"/>
                <a:gd name="T3" fmla="*/ 24587 h 7"/>
                <a:gd name="T4" fmla="*/ 130836 w 45"/>
                <a:gd name="T5" fmla="*/ 6147 h 7"/>
                <a:gd name="T6" fmla="*/ 65418 w 45"/>
                <a:gd name="T7" fmla="*/ 18441 h 7"/>
                <a:gd name="T8" fmla="*/ 7269 w 45"/>
                <a:gd name="T9" fmla="*/ 43028 h 7"/>
                <a:gd name="T10" fmla="*/ 130836 w 45"/>
                <a:gd name="T11" fmla="*/ 36881 h 7"/>
                <a:gd name="T12" fmla="*/ 327090 w 45"/>
                <a:gd name="T13" fmla="*/ 0 h 7"/>
                <a:gd name="T14" fmla="*/ 0 60000 65536"/>
                <a:gd name="T15" fmla="*/ 0 60000 65536"/>
                <a:gd name="T16" fmla="*/ 0 60000 65536"/>
                <a:gd name="T17" fmla="*/ 0 60000 65536"/>
                <a:gd name="T18" fmla="*/ 0 60000 65536"/>
                <a:gd name="T19" fmla="*/ 0 60000 65536"/>
                <a:gd name="T20" fmla="*/ 0 60000 65536"/>
                <a:gd name="T21" fmla="*/ 0 w 45"/>
                <a:gd name="T22" fmla="*/ 0 h 7"/>
                <a:gd name="T23" fmla="*/ 45 w 4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69" name="Freeform 415"/>
            <p:cNvSpPr>
              <a:spLocks/>
            </p:cNvSpPr>
            <p:nvPr/>
          </p:nvSpPr>
          <p:spPr bwMode="auto">
            <a:xfrm flipH="1">
              <a:off x="7894360" y="1717088"/>
              <a:ext cx="203660" cy="126394"/>
            </a:xfrm>
            <a:custGeom>
              <a:avLst/>
              <a:gdLst>
                <a:gd name="T0" fmla="*/ 167292 w 28"/>
                <a:gd name="T1" fmla="*/ 12639 h 20"/>
                <a:gd name="T2" fmla="*/ 167292 w 28"/>
                <a:gd name="T3" fmla="*/ 63197 h 20"/>
                <a:gd name="T4" fmla="*/ 174566 w 28"/>
                <a:gd name="T5" fmla="*/ 101115 h 20"/>
                <a:gd name="T6" fmla="*/ 160019 w 28"/>
                <a:gd name="T7" fmla="*/ 107435 h 20"/>
                <a:gd name="T8" fmla="*/ 116377 w 28"/>
                <a:gd name="T9" fmla="*/ 63197 h 20"/>
                <a:gd name="T10" fmla="*/ 65462 w 28"/>
                <a:gd name="T11" fmla="*/ 50558 h 20"/>
                <a:gd name="T12" fmla="*/ 7274 w 28"/>
                <a:gd name="T13" fmla="*/ 44238 h 20"/>
                <a:gd name="T14" fmla="*/ 7274 w 28"/>
                <a:gd name="T15" fmla="*/ 37918 h 20"/>
                <a:gd name="T16" fmla="*/ 43641 w 28"/>
                <a:gd name="T17" fmla="*/ 31599 h 20"/>
                <a:gd name="T18" fmla="*/ 65462 w 28"/>
                <a:gd name="T19" fmla="*/ 12639 h 20"/>
                <a:gd name="T20" fmla="*/ 101830 w 28"/>
                <a:gd name="T21" fmla="*/ 6320 h 20"/>
                <a:gd name="T22" fmla="*/ 138198 w 28"/>
                <a:gd name="T23" fmla="*/ 18959 h 20"/>
                <a:gd name="T24" fmla="*/ 167292 w 28"/>
                <a:gd name="T25" fmla="*/ 12639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0"/>
                <a:gd name="T41" fmla="*/ 28 w 28"/>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70" name="Freeform 416"/>
            <p:cNvSpPr>
              <a:spLocks/>
            </p:cNvSpPr>
            <p:nvPr/>
          </p:nvSpPr>
          <p:spPr bwMode="auto">
            <a:xfrm flipH="1">
              <a:off x="8209107" y="2123162"/>
              <a:ext cx="182059" cy="145218"/>
            </a:xfrm>
            <a:custGeom>
              <a:avLst/>
              <a:gdLst>
                <a:gd name="T0" fmla="*/ 167494 w 25"/>
                <a:gd name="T1" fmla="*/ 12628 h 23"/>
                <a:gd name="T2" fmla="*/ 58259 w 25"/>
                <a:gd name="T3" fmla="*/ 75766 h 23"/>
                <a:gd name="T4" fmla="*/ 0 w 25"/>
                <a:gd name="T5" fmla="*/ 119963 h 23"/>
                <a:gd name="T6" fmla="*/ 36412 w 25"/>
                <a:gd name="T7" fmla="*/ 119963 h 23"/>
                <a:gd name="T8" fmla="*/ 65541 w 25"/>
                <a:gd name="T9" fmla="*/ 138904 h 23"/>
                <a:gd name="T10" fmla="*/ 87388 w 25"/>
                <a:gd name="T11" fmla="*/ 132590 h 23"/>
                <a:gd name="T12" fmla="*/ 131082 w 25"/>
                <a:gd name="T13" fmla="*/ 101021 h 23"/>
                <a:gd name="T14" fmla="*/ 160212 w 25"/>
                <a:gd name="T15" fmla="*/ 37883 h 23"/>
                <a:gd name="T16" fmla="*/ 167494 w 25"/>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3"/>
                <a:gd name="T29" fmla="*/ 25 w 25"/>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71" name="Freeform 417"/>
            <p:cNvSpPr>
              <a:spLocks/>
            </p:cNvSpPr>
            <p:nvPr/>
          </p:nvSpPr>
          <p:spPr bwMode="auto">
            <a:xfrm flipH="1">
              <a:off x="8085677" y="2007525"/>
              <a:ext cx="422748" cy="166732"/>
            </a:xfrm>
            <a:custGeom>
              <a:avLst/>
              <a:gdLst>
                <a:gd name="T0" fmla="*/ 211374 w 58"/>
                <a:gd name="T1" fmla="*/ 64128 h 26"/>
                <a:gd name="T2" fmla="*/ 21866 w 58"/>
                <a:gd name="T3" fmla="*/ 70540 h 26"/>
                <a:gd name="T4" fmla="*/ 51021 w 58"/>
                <a:gd name="T5" fmla="*/ 89779 h 26"/>
                <a:gd name="T6" fmla="*/ 102043 w 58"/>
                <a:gd name="T7" fmla="*/ 109017 h 26"/>
                <a:gd name="T8" fmla="*/ 109331 w 58"/>
                <a:gd name="T9" fmla="*/ 141081 h 26"/>
                <a:gd name="T10" fmla="*/ 174930 w 58"/>
                <a:gd name="T11" fmla="*/ 141081 h 26"/>
                <a:gd name="T12" fmla="*/ 298839 w 58"/>
                <a:gd name="T13" fmla="*/ 96192 h 26"/>
                <a:gd name="T14" fmla="*/ 371727 w 58"/>
                <a:gd name="T15" fmla="*/ 70540 h 26"/>
                <a:gd name="T16" fmla="*/ 379015 w 58"/>
                <a:gd name="T17" fmla="*/ 51302 h 26"/>
                <a:gd name="T18" fmla="*/ 371727 w 58"/>
                <a:gd name="T19" fmla="*/ 19238 h 26"/>
                <a:gd name="T20" fmla="*/ 211374 w 58"/>
                <a:gd name="T21" fmla="*/ 6412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26"/>
                <a:gd name="T35" fmla="*/ 58 w 5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72" name="Freeform 418"/>
            <p:cNvSpPr>
              <a:spLocks/>
            </p:cNvSpPr>
            <p:nvPr/>
          </p:nvSpPr>
          <p:spPr bwMode="auto">
            <a:xfrm flipH="1">
              <a:off x="8070248" y="2066688"/>
              <a:ext cx="151202" cy="177489"/>
            </a:xfrm>
            <a:custGeom>
              <a:avLst/>
              <a:gdLst>
                <a:gd name="T0" fmla="*/ 115202 w 21"/>
                <a:gd name="T1" fmla="*/ 12678 h 28"/>
                <a:gd name="T2" fmla="*/ 7200 w 21"/>
                <a:gd name="T3" fmla="*/ 145795 h 28"/>
                <a:gd name="T4" fmla="*/ 57601 w 21"/>
                <a:gd name="T5" fmla="*/ 145795 h 28"/>
                <a:gd name="T6" fmla="*/ 93601 w 21"/>
                <a:gd name="T7" fmla="*/ 145795 h 28"/>
                <a:gd name="T8" fmla="*/ 129602 w 21"/>
                <a:gd name="T9" fmla="*/ 126778 h 28"/>
                <a:gd name="T10" fmla="*/ 115202 w 21"/>
                <a:gd name="T11" fmla="*/ 76067 h 28"/>
                <a:gd name="T12" fmla="*/ 115202 w 21"/>
                <a:gd name="T13" fmla="*/ 50711 h 28"/>
                <a:gd name="T14" fmla="*/ 115202 w 21"/>
                <a:gd name="T15" fmla="*/ 12678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73" name="Freeform 419"/>
            <p:cNvSpPr>
              <a:spLocks/>
            </p:cNvSpPr>
            <p:nvPr/>
          </p:nvSpPr>
          <p:spPr bwMode="auto">
            <a:xfrm flipH="1">
              <a:off x="8017790" y="1843482"/>
              <a:ext cx="240689" cy="88745"/>
            </a:xfrm>
            <a:custGeom>
              <a:avLst/>
              <a:gdLst>
                <a:gd name="T0" fmla="*/ 189634 w 33"/>
                <a:gd name="T1" fmla="*/ 63389 h 14"/>
                <a:gd name="T2" fmla="*/ 29174 w 33"/>
                <a:gd name="T3" fmla="*/ 88745 h 14"/>
                <a:gd name="T4" fmla="*/ 109404 w 33"/>
                <a:gd name="T5" fmla="*/ 31695 h 14"/>
                <a:gd name="T6" fmla="*/ 109404 w 33"/>
                <a:gd name="T7" fmla="*/ 12678 h 14"/>
                <a:gd name="T8" fmla="*/ 189634 w 33"/>
                <a:gd name="T9" fmla="*/ 63389 h 14"/>
                <a:gd name="T10" fmla="*/ 0 60000 65536"/>
                <a:gd name="T11" fmla="*/ 0 60000 65536"/>
                <a:gd name="T12" fmla="*/ 0 60000 65536"/>
                <a:gd name="T13" fmla="*/ 0 60000 65536"/>
                <a:gd name="T14" fmla="*/ 0 60000 65536"/>
                <a:gd name="T15" fmla="*/ 0 w 33"/>
                <a:gd name="T16" fmla="*/ 0 h 14"/>
                <a:gd name="T17" fmla="*/ 33 w 33"/>
                <a:gd name="T18" fmla="*/ 14 h 14"/>
              </a:gdLst>
              <a:ahLst/>
              <a:cxnLst>
                <a:cxn ang="T10">
                  <a:pos x="T0" y="T1"/>
                </a:cxn>
                <a:cxn ang="T11">
                  <a:pos x="T2" y="T3"/>
                </a:cxn>
                <a:cxn ang="T12">
                  <a:pos x="T4" y="T5"/>
                </a:cxn>
                <a:cxn ang="T13">
                  <a:pos x="T6" y="T7"/>
                </a:cxn>
                <a:cxn ang="T14">
                  <a:pos x="T8" y="T9"/>
                </a:cxn>
              </a:cxnLst>
              <a:rect l="T15" t="T16" r="T17" b="T18"/>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74" name="Freeform 420"/>
            <p:cNvSpPr>
              <a:spLocks/>
            </p:cNvSpPr>
            <p:nvPr/>
          </p:nvSpPr>
          <p:spPr bwMode="auto">
            <a:xfrm flipH="1">
              <a:off x="7588870" y="1926848"/>
              <a:ext cx="212917" cy="131772"/>
            </a:xfrm>
            <a:custGeom>
              <a:avLst/>
              <a:gdLst>
                <a:gd name="T0" fmla="*/ 190891 w 29"/>
                <a:gd name="T1" fmla="*/ 87848 h 21"/>
                <a:gd name="T2" fmla="*/ 102788 w 29"/>
                <a:gd name="T3" fmla="*/ 31374 h 21"/>
                <a:gd name="T4" fmla="*/ 36710 w 29"/>
                <a:gd name="T5" fmla="*/ 37649 h 21"/>
                <a:gd name="T6" fmla="*/ 14684 w 29"/>
                <a:gd name="T7" fmla="*/ 81573 h 21"/>
                <a:gd name="T8" fmla="*/ 190891 w 29"/>
                <a:gd name="T9" fmla="*/ 87848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75" name="Freeform 421"/>
            <p:cNvSpPr>
              <a:spLocks/>
            </p:cNvSpPr>
            <p:nvPr/>
          </p:nvSpPr>
          <p:spPr bwMode="auto">
            <a:xfrm flipH="1">
              <a:off x="7632071" y="1918780"/>
              <a:ext cx="154288" cy="134461"/>
            </a:xfrm>
            <a:custGeom>
              <a:avLst/>
              <a:gdLst>
                <a:gd name="T0" fmla="*/ 146941 w 21"/>
                <a:gd name="T1" fmla="*/ 89641 h 21"/>
                <a:gd name="T2" fmla="*/ 88165 w 21"/>
                <a:gd name="T3" fmla="*/ 44820 h 21"/>
                <a:gd name="T4" fmla="*/ 22041 w 21"/>
                <a:gd name="T5" fmla="*/ 44820 h 21"/>
                <a:gd name="T6" fmla="*/ 14694 w 21"/>
                <a:gd name="T7" fmla="*/ 89641 h 21"/>
                <a:gd name="T8" fmla="*/ 146941 w 21"/>
                <a:gd name="T9" fmla="*/ 8964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76" name="Freeform 422"/>
            <p:cNvSpPr>
              <a:spLocks/>
            </p:cNvSpPr>
            <p:nvPr/>
          </p:nvSpPr>
          <p:spPr bwMode="auto">
            <a:xfrm flipH="1">
              <a:off x="7647499" y="1959119"/>
              <a:ext cx="129602" cy="37649"/>
            </a:xfrm>
            <a:custGeom>
              <a:avLst/>
              <a:gdLst>
                <a:gd name="T0" fmla="*/ 108002 w 18"/>
                <a:gd name="T1" fmla="*/ 0 h 6"/>
                <a:gd name="T2" fmla="*/ 86401 w 18"/>
                <a:gd name="T3" fmla="*/ 6275 h 6"/>
                <a:gd name="T4" fmla="*/ 36001 w 18"/>
                <a:gd name="T5" fmla="*/ 6275 h 6"/>
                <a:gd name="T6" fmla="*/ 7200 w 18"/>
                <a:gd name="T7" fmla="*/ 18825 h 6"/>
                <a:gd name="T8" fmla="*/ 7200 w 18"/>
                <a:gd name="T9" fmla="*/ 31374 h 6"/>
                <a:gd name="T10" fmla="*/ 28800 w 18"/>
                <a:gd name="T11" fmla="*/ 25099 h 6"/>
                <a:gd name="T12" fmla="*/ 79201 w 18"/>
                <a:gd name="T13" fmla="*/ 31374 h 6"/>
                <a:gd name="T14" fmla="*/ 122402 w 18"/>
                <a:gd name="T15" fmla="*/ 18825 h 6"/>
                <a:gd name="T16" fmla="*/ 108002 w 18"/>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6"/>
                <a:gd name="T29" fmla="*/ 18 w 1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77" name="Freeform 423"/>
            <p:cNvSpPr>
              <a:spLocks/>
            </p:cNvSpPr>
            <p:nvPr/>
          </p:nvSpPr>
          <p:spPr bwMode="auto">
            <a:xfrm flipH="1">
              <a:off x="7471611" y="1918780"/>
              <a:ext cx="401148" cy="209760"/>
            </a:xfrm>
            <a:custGeom>
              <a:avLst/>
              <a:gdLst>
                <a:gd name="T0" fmla="*/ 291744 w 55"/>
                <a:gd name="T1" fmla="*/ 0 h 33"/>
                <a:gd name="T2" fmla="*/ 306331 w 55"/>
                <a:gd name="T3" fmla="*/ 50851 h 33"/>
                <a:gd name="T4" fmla="*/ 255276 w 55"/>
                <a:gd name="T5" fmla="*/ 12713 h 33"/>
                <a:gd name="T6" fmla="*/ 233395 w 55"/>
                <a:gd name="T7" fmla="*/ 63564 h 33"/>
                <a:gd name="T8" fmla="*/ 189634 w 55"/>
                <a:gd name="T9" fmla="*/ 95345 h 33"/>
                <a:gd name="T10" fmla="*/ 145872 w 55"/>
                <a:gd name="T11" fmla="*/ 63564 h 33"/>
                <a:gd name="T12" fmla="*/ 131285 w 55"/>
                <a:gd name="T13" fmla="*/ 95345 h 33"/>
                <a:gd name="T14" fmla="*/ 116698 w 55"/>
                <a:gd name="T15" fmla="*/ 108058 h 33"/>
                <a:gd name="T16" fmla="*/ 80230 w 55"/>
                <a:gd name="T17" fmla="*/ 88989 h 33"/>
                <a:gd name="T18" fmla="*/ 58349 w 55"/>
                <a:gd name="T19" fmla="*/ 108058 h 33"/>
                <a:gd name="T20" fmla="*/ 65642 w 55"/>
                <a:gd name="T21" fmla="*/ 139840 h 33"/>
                <a:gd name="T22" fmla="*/ 0 w 55"/>
                <a:gd name="T23" fmla="*/ 152553 h 33"/>
                <a:gd name="T24" fmla="*/ 58349 w 55"/>
                <a:gd name="T25" fmla="*/ 177978 h 33"/>
                <a:gd name="T26" fmla="*/ 350093 w 55"/>
                <a:gd name="T27" fmla="*/ 25425 h 33"/>
                <a:gd name="T28" fmla="*/ 291744 w 55"/>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3"/>
                <a:gd name="T47" fmla="*/ 55 w 55"/>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78" name="Freeform 424"/>
            <p:cNvSpPr>
              <a:spLocks/>
            </p:cNvSpPr>
            <p:nvPr/>
          </p:nvSpPr>
          <p:spPr bwMode="auto">
            <a:xfrm flipH="1">
              <a:off x="7348181" y="1862307"/>
              <a:ext cx="555436" cy="406074"/>
            </a:xfrm>
            <a:custGeom>
              <a:avLst/>
              <a:gdLst>
                <a:gd name="T0" fmla="*/ 496969 w 76"/>
                <a:gd name="T1" fmla="*/ 31725 h 64"/>
                <a:gd name="T2" fmla="*/ 453119 w 76"/>
                <a:gd name="T3" fmla="*/ 25380 h 64"/>
                <a:gd name="T4" fmla="*/ 423885 w 76"/>
                <a:gd name="T5" fmla="*/ 25380 h 64"/>
                <a:gd name="T6" fmla="*/ 394652 w 76"/>
                <a:gd name="T7" fmla="*/ 44414 h 64"/>
                <a:gd name="T8" fmla="*/ 358110 w 76"/>
                <a:gd name="T9" fmla="*/ 44414 h 64"/>
                <a:gd name="T10" fmla="*/ 321568 w 76"/>
                <a:gd name="T11" fmla="*/ 57104 h 64"/>
                <a:gd name="T12" fmla="*/ 343493 w 76"/>
                <a:gd name="T13" fmla="*/ 82484 h 64"/>
                <a:gd name="T14" fmla="*/ 299643 w 76"/>
                <a:gd name="T15" fmla="*/ 82484 h 64"/>
                <a:gd name="T16" fmla="*/ 263101 w 76"/>
                <a:gd name="T17" fmla="*/ 101519 h 64"/>
                <a:gd name="T18" fmla="*/ 241176 w 76"/>
                <a:gd name="T19" fmla="*/ 126898 h 64"/>
                <a:gd name="T20" fmla="*/ 204634 w 76"/>
                <a:gd name="T21" fmla="*/ 158623 h 64"/>
                <a:gd name="T22" fmla="*/ 182709 w 76"/>
                <a:gd name="T23" fmla="*/ 133243 h 64"/>
                <a:gd name="T24" fmla="*/ 146167 w 76"/>
                <a:gd name="T25" fmla="*/ 145933 h 64"/>
                <a:gd name="T26" fmla="*/ 109626 w 76"/>
                <a:gd name="T27" fmla="*/ 145933 h 64"/>
                <a:gd name="T28" fmla="*/ 80392 w 76"/>
                <a:gd name="T29" fmla="*/ 177657 h 64"/>
                <a:gd name="T30" fmla="*/ 87700 w 76"/>
                <a:gd name="T31" fmla="*/ 209382 h 64"/>
                <a:gd name="T32" fmla="*/ 29233 w 76"/>
                <a:gd name="T33" fmla="*/ 209382 h 64"/>
                <a:gd name="T34" fmla="*/ 36542 w 76"/>
                <a:gd name="T35" fmla="*/ 241106 h 64"/>
                <a:gd name="T36" fmla="*/ 51159 w 76"/>
                <a:gd name="T37" fmla="*/ 272831 h 64"/>
                <a:gd name="T38" fmla="*/ 0 w 76"/>
                <a:gd name="T39" fmla="*/ 291866 h 64"/>
                <a:gd name="T40" fmla="*/ 270410 w 76"/>
                <a:gd name="T41" fmla="*/ 298211 h 64"/>
                <a:gd name="T42" fmla="*/ 467736 w 76"/>
                <a:gd name="T43" fmla="*/ 406074 h 64"/>
                <a:gd name="T44" fmla="*/ 511586 w 76"/>
                <a:gd name="T45" fmla="*/ 184002 h 64"/>
                <a:gd name="T46" fmla="*/ 496969 w 76"/>
                <a:gd name="T47" fmla="*/ 31725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4"/>
                <a:gd name="T74" fmla="*/ 76 w 76"/>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79" name="Freeform 425"/>
            <p:cNvSpPr>
              <a:spLocks/>
            </p:cNvSpPr>
            <p:nvPr/>
          </p:nvSpPr>
          <p:spPr bwMode="auto">
            <a:xfrm flipH="1">
              <a:off x="7348181" y="1867685"/>
              <a:ext cx="555436" cy="400695"/>
            </a:xfrm>
            <a:custGeom>
              <a:avLst/>
              <a:gdLst>
                <a:gd name="T0" fmla="*/ 496969 w 76"/>
                <a:gd name="T1" fmla="*/ 25441 h 63"/>
                <a:gd name="T2" fmla="*/ 453119 w 76"/>
                <a:gd name="T3" fmla="*/ 19081 h 63"/>
                <a:gd name="T4" fmla="*/ 423885 w 76"/>
                <a:gd name="T5" fmla="*/ 19081 h 63"/>
                <a:gd name="T6" fmla="*/ 394652 w 76"/>
                <a:gd name="T7" fmla="*/ 38161 h 63"/>
                <a:gd name="T8" fmla="*/ 358110 w 76"/>
                <a:gd name="T9" fmla="*/ 38161 h 63"/>
                <a:gd name="T10" fmla="*/ 321568 w 76"/>
                <a:gd name="T11" fmla="*/ 50882 h 63"/>
                <a:gd name="T12" fmla="*/ 350802 w 76"/>
                <a:gd name="T13" fmla="*/ 69963 h 63"/>
                <a:gd name="T14" fmla="*/ 299643 w 76"/>
                <a:gd name="T15" fmla="*/ 82683 h 63"/>
                <a:gd name="T16" fmla="*/ 263101 w 76"/>
                <a:gd name="T17" fmla="*/ 95404 h 63"/>
                <a:gd name="T18" fmla="*/ 241176 w 76"/>
                <a:gd name="T19" fmla="*/ 127205 h 63"/>
                <a:gd name="T20" fmla="*/ 204634 w 76"/>
                <a:gd name="T21" fmla="*/ 152646 h 63"/>
                <a:gd name="T22" fmla="*/ 175401 w 76"/>
                <a:gd name="T23" fmla="*/ 127205 h 63"/>
                <a:gd name="T24" fmla="*/ 146167 w 76"/>
                <a:gd name="T25" fmla="*/ 139925 h 63"/>
                <a:gd name="T26" fmla="*/ 109626 w 76"/>
                <a:gd name="T27" fmla="*/ 139925 h 63"/>
                <a:gd name="T28" fmla="*/ 87700 w 76"/>
                <a:gd name="T29" fmla="*/ 171726 h 63"/>
                <a:gd name="T30" fmla="*/ 95009 w 76"/>
                <a:gd name="T31" fmla="*/ 203528 h 63"/>
                <a:gd name="T32" fmla="*/ 29233 w 76"/>
                <a:gd name="T33" fmla="*/ 203528 h 63"/>
                <a:gd name="T34" fmla="*/ 36542 w 76"/>
                <a:gd name="T35" fmla="*/ 235329 h 63"/>
                <a:gd name="T36" fmla="*/ 58467 w 76"/>
                <a:gd name="T37" fmla="*/ 267130 h 63"/>
                <a:gd name="T38" fmla="*/ 0 w 76"/>
                <a:gd name="T39" fmla="*/ 286211 h 63"/>
                <a:gd name="T40" fmla="*/ 270410 w 76"/>
                <a:gd name="T41" fmla="*/ 292571 h 63"/>
                <a:gd name="T42" fmla="*/ 467736 w 76"/>
                <a:gd name="T43" fmla="*/ 400695 h 63"/>
                <a:gd name="T44" fmla="*/ 511586 w 76"/>
                <a:gd name="T45" fmla="*/ 178087 h 63"/>
                <a:gd name="T46" fmla="*/ 496969 w 76"/>
                <a:gd name="T47" fmla="*/ 25441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3"/>
                <a:gd name="T74" fmla="*/ 76 w 76"/>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80" name="Freeform 426"/>
            <p:cNvSpPr>
              <a:spLocks/>
            </p:cNvSpPr>
            <p:nvPr/>
          </p:nvSpPr>
          <p:spPr bwMode="auto">
            <a:xfrm flipH="1">
              <a:off x="7428411" y="1899956"/>
              <a:ext cx="444349" cy="363046"/>
            </a:xfrm>
            <a:custGeom>
              <a:avLst/>
              <a:gdLst>
                <a:gd name="T0" fmla="*/ 342367 w 61"/>
                <a:gd name="T1" fmla="*/ 25477 h 57"/>
                <a:gd name="T2" fmla="*/ 305945 w 61"/>
                <a:gd name="T3" fmla="*/ 31846 h 57"/>
                <a:gd name="T4" fmla="*/ 327798 w 61"/>
                <a:gd name="T5" fmla="*/ 63692 h 57"/>
                <a:gd name="T6" fmla="*/ 356936 w 61"/>
                <a:gd name="T7" fmla="*/ 178338 h 57"/>
                <a:gd name="T8" fmla="*/ 305945 w 61"/>
                <a:gd name="T9" fmla="*/ 89169 h 57"/>
                <a:gd name="T10" fmla="*/ 262239 w 61"/>
                <a:gd name="T11" fmla="*/ 50954 h 57"/>
                <a:gd name="T12" fmla="*/ 269523 w 61"/>
                <a:gd name="T13" fmla="*/ 95538 h 57"/>
                <a:gd name="T14" fmla="*/ 233101 w 61"/>
                <a:gd name="T15" fmla="*/ 152861 h 57"/>
                <a:gd name="T16" fmla="*/ 174826 w 61"/>
                <a:gd name="T17" fmla="*/ 152861 h 57"/>
                <a:gd name="T18" fmla="*/ 145688 w 61"/>
                <a:gd name="T19" fmla="*/ 114646 h 57"/>
                <a:gd name="T20" fmla="*/ 131119 w 61"/>
                <a:gd name="T21" fmla="*/ 101908 h 57"/>
                <a:gd name="T22" fmla="*/ 131119 w 61"/>
                <a:gd name="T23" fmla="*/ 114646 h 57"/>
                <a:gd name="T24" fmla="*/ 87413 w 61"/>
                <a:gd name="T25" fmla="*/ 133754 h 57"/>
                <a:gd name="T26" fmla="*/ 65560 w 61"/>
                <a:gd name="T27" fmla="*/ 140123 h 57"/>
                <a:gd name="T28" fmla="*/ 43706 w 61"/>
                <a:gd name="T29" fmla="*/ 178338 h 57"/>
                <a:gd name="T30" fmla="*/ 0 w 61"/>
                <a:gd name="T31" fmla="*/ 171969 h 57"/>
                <a:gd name="T32" fmla="*/ 36422 w 61"/>
                <a:gd name="T33" fmla="*/ 203815 h 57"/>
                <a:gd name="T34" fmla="*/ 72844 w 61"/>
                <a:gd name="T35" fmla="*/ 210185 h 57"/>
                <a:gd name="T36" fmla="*/ 145688 w 61"/>
                <a:gd name="T37" fmla="*/ 242031 h 57"/>
                <a:gd name="T38" fmla="*/ 393358 w 61"/>
                <a:gd name="T39" fmla="*/ 318461 h 57"/>
                <a:gd name="T40" fmla="*/ 444349 w 61"/>
                <a:gd name="T41" fmla="*/ 318461 h 57"/>
                <a:gd name="T42" fmla="*/ 422496 w 61"/>
                <a:gd name="T43" fmla="*/ 191077 h 57"/>
                <a:gd name="T44" fmla="*/ 407927 w 61"/>
                <a:gd name="T45" fmla="*/ 31846 h 57"/>
                <a:gd name="T46" fmla="*/ 356936 w 61"/>
                <a:gd name="T47" fmla="*/ 25477 h 57"/>
                <a:gd name="T48" fmla="*/ 342367 w 61"/>
                <a:gd name="T49" fmla="*/ 2547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57"/>
                <a:gd name="T77" fmla="*/ 61 w 61"/>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81" name="Freeform 427"/>
            <p:cNvSpPr>
              <a:spLocks/>
            </p:cNvSpPr>
            <p:nvPr/>
          </p:nvSpPr>
          <p:spPr bwMode="auto">
            <a:xfrm flipH="1">
              <a:off x="7385210" y="1889199"/>
              <a:ext cx="80230" cy="271612"/>
            </a:xfrm>
            <a:custGeom>
              <a:avLst/>
              <a:gdLst>
                <a:gd name="T0" fmla="*/ 58349 w 11"/>
                <a:gd name="T1" fmla="*/ 164231 h 43"/>
                <a:gd name="T2" fmla="*/ 58349 w 11"/>
                <a:gd name="T3" fmla="*/ 50532 h 43"/>
                <a:gd name="T4" fmla="*/ 7294 w 11"/>
                <a:gd name="T5" fmla="*/ 25266 h 43"/>
                <a:gd name="T6" fmla="*/ 21881 w 11"/>
                <a:gd name="T7" fmla="*/ 132648 h 43"/>
                <a:gd name="T8" fmla="*/ 21881 w 11"/>
                <a:gd name="T9" fmla="*/ 195813 h 43"/>
                <a:gd name="T10" fmla="*/ 51055 w 11"/>
                <a:gd name="T11" fmla="*/ 252662 h 43"/>
                <a:gd name="T12" fmla="*/ 58349 w 11"/>
                <a:gd name="T13" fmla="*/ 164231 h 43"/>
                <a:gd name="T14" fmla="*/ 0 60000 65536"/>
                <a:gd name="T15" fmla="*/ 0 60000 65536"/>
                <a:gd name="T16" fmla="*/ 0 60000 65536"/>
                <a:gd name="T17" fmla="*/ 0 60000 65536"/>
                <a:gd name="T18" fmla="*/ 0 60000 65536"/>
                <a:gd name="T19" fmla="*/ 0 60000 65536"/>
                <a:gd name="T20" fmla="*/ 0 60000 65536"/>
                <a:gd name="T21" fmla="*/ 0 w 11"/>
                <a:gd name="T22" fmla="*/ 0 h 43"/>
                <a:gd name="T23" fmla="*/ 11 w 1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82" name="Freeform 428"/>
            <p:cNvSpPr>
              <a:spLocks/>
            </p:cNvSpPr>
            <p:nvPr/>
          </p:nvSpPr>
          <p:spPr bwMode="auto">
            <a:xfrm flipH="1">
              <a:off x="7573441" y="1983322"/>
              <a:ext cx="123430" cy="69920"/>
            </a:xfrm>
            <a:custGeom>
              <a:avLst/>
              <a:gdLst>
                <a:gd name="T0" fmla="*/ 94388 w 17"/>
                <a:gd name="T1" fmla="*/ 19069 h 11"/>
                <a:gd name="T2" fmla="*/ 43564 w 17"/>
                <a:gd name="T3" fmla="*/ 12713 h 11"/>
                <a:gd name="T4" fmla="*/ 7261 w 17"/>
                <a:gd name="T5" fmla="*/ 50851 h 11"/>
                <a:gd name="T6" fmla="*/ 79866 w 17"/>
                <a:gd name="T7" fmla="*/ 57207 h 11"/>
                <a:gd name="T8" fmla="*/ 94388 w 17"/>
                <a:gd name="T9" fmla="*/ 1906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83" name="Freeform 429"/>
            <p:cNvSpPr>
              <a:spLocks/>
            </p:cNvSpPr>
            <p:nvPr/>
          </p:nvSpPr>
          <p:spPr bwMode="auto">
            <a:xfrm flipH="1">
              <a:off x="7434582" y="1937605"/>
              <a:ext cx="379548" cy="306572"/>
            </a:xfrm>
            <a:custGeom>
              <a:avLst/>
              <a:gdLst>
                <a:gd name="T0" fmla="*/ 379548 w 52"/>
                <a:gd name="T1" fmla="*/ 261864 h 48"/>
                <a:gd name="T2" fmla="*/ 350352 w 52"/>
                <a:gd name="T3" fmla="*/ 159673 h 48"/>
                <a:gd name="T4" fmla="*/ 335754 w 52"/>
                <a:gd name="T5" fmla="*/ 44708 h 48"/>
                <a:gd name="T6" fmla="*/ 313857 w 52"/>
                <a:gd name="T7" fmla="*/ 44708 h 48"/>
                <a:gd name="T8" fmla="*/ 299259 w 52"/>
                <a:gd name="T9" fmla="*/ 153286 h 48"/>
                <a:gd name="T10" fmla="*/ 211671 w 52"/>
                <a:gd name="T11" fmla="*/ 127738 h 48"/>
                <a:gd name="T12" fmla="*/ 116784 w 52"/>
                <a:gd name="T13" fmla="*/ 127738 h 48"/>
                <a:gd name="T14" fmla="*/ 51093 w 52"/>
                <a:gd name="T15" fmla="*/ 121351 h 48"/>
                <a:gd name="T16" fmla="*/ 65691 w 52"/>
                <a:gd name="T17" fmla="*/ 185221 h 48"/>
                <a:gd name="T18" fmla="*/ 160578 w 52"/>
                <a:gd name="T19" fmla="*/ 191607 h 48"/>
                <a:gd name="T20" fmla="*/ 277362 w 52"/>
                <a:gd name="T21" fmla="*/ 236316 h 48"/>
                <a:gd name="T22" fmla="*/ 335754 w 52"/>
                <a:gd name="T23" fmla="*/ 261864 h 48"/>
                <a:gd name="T24" fmla="*/ 379548 w 52"/>
                <a:gd name="T25" fmla="*/ 26186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8"/>
                <a:gd name="T41" fmla="*/ 52 w 52"/>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84" name="Freeform 430"/>
            <p:cNvSpPr>
              <a:spLocks/>
            </p:cNvSpPr>
            <p:nvPr/>
          </p:nvSpPr>
          <p:spPr bwMode="auto">
            <a:xfrm flipH="1">
              <a:off x="7422239" y="2098959"/>
              <a:ext cx="938069" cy="556670"/>
            </a:xfrm>
            <a:custGeom>
              <a:avLst/>
              <a:gdLst>
                <a:gd name="T0" fmla="*/ 930797 w 129"/>
                <a:gd name="T1" fmla="*/ 183448 h 88"/>
                <a:gd name="T2" fmla="*/ 676282 w 129"/>
                <a:gd name="T3" fmla="*/ 385873 h 88"/>
                <a:gd name="T4" fmla="*/ 174524 w 129"/>
                <a:gd name="T5" fmla="*/ 474435 h 88"/>
                <a:gd name="T6" fmla="*/ 94534 w 129"/>
                <a:gd name="T7" fmla="*/ 550344 h 88"/>
                <a:gd name="T8" fmla="*/ 43631 w 129"/>
                <a:gd name="T9" fmla="*/ 550344 h 88"/>
                <a:gd name="T10" fmla="*/ 43631 w 129"/>
                <a:gd name="T11" fmla="*/ 544018 h 88"/>
                <a:gd name="T12" fmla="*/ 36359 w 129"/>
                <a:gd name="T13" fmla="*/ 385873 h 88"/>
                <a:gd name="T14" fmla="*/ 305418 w 129"/>
                <a:gd name="T15" fmla="*/ 145493 h 88"/>
                <a:gd name="T16" fmla="*/ 930797 w 129"/>
                <a:gd name="T17" fmla="*/ 183448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88"/>
                <a:gd name="T29" fmla="*/ 129 w 129"/>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85" name="Freeform 431"/>
            <p:cNvSpPr>
              <a:spLocks/>
            </p:cNvSpPr>
            <p:nvPr/>
          </p:nvSpPr>
          <p:spPr bwMode="auto">
            <a:xfrm flipH="1">
              <a:off x="7422239" y="2098959"/>
              <a:ext cx="931898" cy="551292"/>
            </a:xfrm>
            <a:custGeom>
              <a:avLst/>
              <a:gdLst>
                <a:gd name="T0" fmla="*/ 924617 w 128"/>
                <a:gd name="T1" fmla="*/ 183764 h 87"/>
                <a:gd name="T2" fmla="*/ 677082 w 128"/>
                <a:gd name="T3" fmla="*/ 386538 h 87"/>
                <a:gd name="T4" fmla="*/ 167450 w 128"/>
                <a:gd name="T5" fmla="*/ 475252 h 87"/>
                <a:gd name="T6" fmla="*/ 87365 w 128"/>
                <a:gd name="T7" fmla="*/ 551292 h 87"/>
                <a:gd name="T8" fmla="*/ 36402 w 128"/>
                <a:gd name="T9" fmla="*/ 551292 h 87"/>
                <a:gd name="T10" fmla="*/ 36402 w 128"/>
                <a:gd name="T11" fmla="*/ 544955 h 87"/>
                <a:gd name="T12" fmla="*/ 36402 w 128"/>
                <a:gd name="T13" fmla="*/ 386538 h 87"/>
                <a:gd name="T14" fmla="*/ 298499 w 128"/>
                <a:gd name="T15" fmla="*/ 145744 h 87"/>
                <a:gd name="T16" fmla="*/ 924617 w 128"/>
                <a:gd name="T17" fmla="*/ 183764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87"/>
                <a:gd name="T29" fmla="*/ 128 w 12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86" name="Freeform 432"/>
            <p:cNvSpPr>
              <a:spLocks/>
            </p:cNvSpPr>
            <p:nvPr/>
          </p:nvSpPr>
          <p:spPr bwMode="auto">
            <a:xfrm flipH="1">
              <a:off x="7422239" y="2249555"/>
              <a:ext cx="910297" cy="400695"/>
            </a:xfrm>
            <a:custGeom>
              <a:avLst/>
              <a:gdLst>
                <a:gd name="T0" fmla="*/ 903015 w 125"/>
                <a:gd name="T1" fmla="*/ 38161 h 63"/>
                <a:gd name="T2" fmla="*/ 655414 w 125"/>
                <a:gd name="T3" fmla="*/ 235329 h 63"/>
                <a:gd name="T4" fmla="*/ 444225 w 125"/>
                <a:gd name="T5" fmla="*/ 235329 h 63"/>
                <a:gd name="T6" fmla="*/ 619002 w 125"/>
                <a:gd name="T7" fmla="*/ 222608 h 63"/>
                <a:gd name="T8" fmla="*/ 611720 w 125"/>
                <a:gd name="T9" fmla="*/ 178087 h 63"/>
                <a:gd name="T10" fmla="*/ 553461 w 125"/>
                <a:gd name="T11" fmla="*/ 159006 h 63"/>
                <a:gd name="T12" fmla="*/ 400531 w 125"/>
                <a:gd name="T13" fmla="*/ 127205 h 63"/>
                <a:gd name="T14" fmla="*/ 284013 w 125"/>
                <a:gd name="T15" fmla="*/ 165366 h 63"/>
                <a:gd name="T16" fmla="*/ 116518 w 125"/>
                <a:gd name="T17" fmla="*/ 260770 h 63"/>
                <a:gd name="T18" fmla="*/ 80106 w 125"/>
                <a:gd name="T19" fmla="*/ 305291 h 63"/>
                <a:gd name="T20" fmla="*/ 14565 w 125"/>
                <a:gd name="T21" fmla="*/ 394335 h 63"/>
                <a:gd name="T22" fmla="*/ 21847 w 125"/>
                <a:gd name="T23" fmla="*/ 343453 h 63"/>
                <a:gd name="T24" fmla="*/ 87389 w 125"/>
                <a:gd name="T25" fmla="*/ 235329 h 63"/>
                <a:gd name="T26" fmla="*/ 196624 w 125"/>
                <a:gd name="T27" fmla="*/ 127205 h 63"/>
                <a:gd name="T28" fmla="*/ 378684 w 125"/>
                <a:gd name="T29" fmla="*/ 44522 h 63"/>
                <a:gd name="T30" fmla="*/ 655414 w 125"/>
                <a:gd name="T31" fmla="*/ 31801 h 63"/>
                <a:gd name="T32" fmla="*/ 750085 w 125"/>
                <a:gd name="T33" fmla="*/ 19081 h 63"/>
                <a:gd name="T34" fmla="*/ 903015 w 125"/>
                <a:gd name="T35" fmla="*/ 38161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5"/>
                <a:gd name="T55" fmla="*/ 0 h 63"/>
                <a:gd name="T56" fmla="*/ 125 w 12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87" name="Freeform 433"/>
            <p:cNvSpPr>
              <a:spLocks/>
            </p:cNvSpPr>
            <p:nvPr/>
          </p:nvSpPr>
          <p:spPr bwMode="auto">
            <a:xfrm flipH="1">
              <a:off x="7428411" y="2263002"/>
              <a:ext cx="657266" cy="223206"/>
            </a:xfrm>
            <a:custGeom>
              <a:avLst/>
              <a:gdLst>
                <a:gd name="T0" fmla="*/ 657266 w 90"/>
                <a:gd name="T1" fmla="*/ 25509 h 35"/>
                <a:gd name="T2" fmla="*/ 576934 w 90"/>
                <a:gd name="T3" fmla="*/ 159433 h 35"/>
                <a:gd name="T4" fmla="*/ 423571 w 90"/>
                <a:gd name="T5" fmla="*/ 191319 h 35"/>
                <a:gd name="T6" fmla="*/ 416268 w 90"/>
                <a:gd name="T7" fmla="*/ 133924 h 35"/>
                <a:gd name="T8" fmla="*/ 321330 w 90"/>
                <a:gd name="T9" fmla="*/ 127546 h 35"/>
                <a:gd name="T10" fmla="*/ 219089 w 90"/>
                <a:gd name="T11" fmla="*/ 89282 h 35"/>
                <a:gd name="T12" fmla="*/ 51121 w 90"/>
                <a:gd name="T13" fmla="*/ 108414 h 35"/>
                <a:gd name="T14" fmla="*/ 7303 w 90"/>
                <a:gd name="T15" fmla="*/ 102037 h 35"/>
                <a:gd name="T16" fmla="*/ 160665 w 90"/>
                <a:gd name="T17" fmla="*/ 51019 h 35"/>
                <a:gd name="T18" fmla="*/ 423571 w 90"/>
                <a:gd name="T19" fmla="*/ 44641 h 35"/>
                <a:gd name="T20" fmla="*/ 562328 w 90"/>
                <a:gd name="T21" fmla="*/ 12755 h 35"/>
                <a:gd name="T22" fmla="*/ 657266 w 90"/>
                <a:gd name="T23" fmla="*/ 2550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35"/>
                <a:gd name="T38" fmla="*/ 90 w 90"/>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grpSp>
        <p:nvGrpSpPr>
          <p:cNvPr id="30722" name="组合 135"/>
          <p:cNvGrpSpPr>
            <a:grpSpLocks/>
          </p:cNvGrpSpPr>
          <p:nvPr/>
        </p:nvGrpSpPr>
        <p:grpSpPr bwMode="auto">
          <a:xfrm>
            <a:off x="5426075" y="1006475"/>
            <a:ext cx="2195513" cy="1255713"/>
            <a:chOff x="6336054" y="1359421"/>
            <a:chExt cx="2264943" cy="1296208"/>
          </a:xfrm>
        </p:grpSpPr>
        <p:sp>
          <p:nvSpPr>
            <p:cNvPr id="30732" name="Freeform 237"/>
            <p:cNvSpPr>
              <a:spLocks/>
            </p:cNvSpPr>
            <p:nvPr/>
          </p:nvSpPr>
          <p:spPr bwMode="auto">
            <a:xfrm flipH="1">
              <a:off x="7835730" y="2147365"/>
              <a:ext cx="524578" cy="502886"/>
            </a:xfrm>
            <a:custGeom>
              <a:avLst/>
              <a:gdLst>
                <a:gd name="T0" fmla="*/ 58286 w 72"/>
                <a:gd name="T1" fmla="*/ 305551 h 79"/>
                <a:gd name="T2" fmla="*/ 72858 w 72"/>
                <a:gd name="T3" fmla="*/ 254626 h 79"/>
                <a:gd name="T4" fmla="*/ 7286 w 72"/>
                <a:gd name="T5" fmla="*/ 235529 h 79"/>
                <a:gd name="T6" fmla="*/ 51001 w 72"/>
                <a:gd name="T7" fmla="*/ 190969 h 79"/>
                <a:gd name="T8" fmla="*/ 87430 w 72"/>
                <a:gd name="T9" fmla="*/ 190969 h 79"/>
                <a:gd name="T10" fmla="*/ 109287 w 72"/>
                <a:gd name="T11" fmla="*/ 159141 h 79"/>
                <a:gd name="T12" fmla="*/ 14572 w 72"/>
                <a:gd name="T13" fmla="*/ 63656 h 79"/>
                <a:gd name="T14" fmla="*/ 80144 w 72"/>
                <a:gd name="T15" fmla="*/ 70022 h 79"/>
                <a:gd name="T16" fmla="*/ 94715 w 72"/>
                <a:gd name="T17" fmla="*/ 12731 h 79"/>
                <a:gd name="T18" fmla="*/ 196717 w 72"/>
                <a:gd name="T19" fmla="*/ 31828 h 79"/>
                <a:gd name="T20" fmla="*/ 269575 w 72"/>
                <a:gd name="T21" fmla="*/ 0 h 79"/>
                <a:gd name="T22" fmla="*/ 349719 w 72"/>
                <a:gd name="T23" fmla="*/ 127313 h 79"/>
                <a:gd name="T24" fmla="*/ 364290 w 72"/>
                <a:gd name="T25" fmla="*/ 241895 h 79"/>
                <a:gd name="T26" fmla="*/ 240432 w 72"/>
                <a:gd name="T27" fmla="*/ 375573 h 79"/>
                <a:gd name="T28" fmla="*/ 255003 w 72"/>
                <a:gd name="T29" fmla="*/ 401036 h 79"/>
                <a:gd name="T30" fmla="*/ 204003 w 72"/>
                <a:gd name="T31" fmla="*/ 439230 h 79"/>
                <a:gd name="T32" fmla="*/ 240432 w 72"/>
                <a:gd name="T33" fmla="*/ 502886 h 79"/>
                <a:gd name="T34" fmla="*/ 138430 w 72"/>
                <a:gd name="T35" fmla="*/ 502886 h 79"/>
                <a:gd name="T36" fmla="*/ 138430 w 72"/>
                <a:gd name="T37" fmla="*/ 451961 h 79"/>
                <a:gd name="T38" fmla="*/ 58286 w 72"/>
                <a:gd name="T39" fmla="*/ 305551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79"/>
                <a:gd name="T62" fmla="*/ 72 w 72"/>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33" name="Freeform 357"/>
            <p:cNvSpPr>
              <a:spLocks/>
            </p:cNvSpPr>
            <p:nvPr/>
          </p:nvSpPr>
          <p:spPr bwMode="auto">
            <a:xfrm flipH="1">
              <a:off x="7363610" y="2193082"/>
              <a:ext cx="728238" cy="457169"/>
            </a:xfrm>
            <a:custGeom>
              <a:avLst/>
              <a:gdLst>
                <a:gd name="T0" fmla="*/ 648132 w 100"/>
                <a:gd name="T1" fmla="*/ 76195 h 72"/>
                <a:gd name="T2" fmla="*/ 560743 w 100"/>
                <a:gd name="T3" fmla="*/ 285731 h 72"/>
                <a:gd name="T4" fmla="*/ 196624 w 100"/>
                <a:gd name="T5" fmla="*/ 457169 h 72"/>
                <a:gd name="T6" fmla="*/ 29130 w 100"/>
                <a:gd name="T7" fmla="*/ 457169 h 72"/>
                <a:gd name="T8" fmla="*/ 29130 w 100"/>
                <a:gd name="T9" fmla="*/ 438120 h 72"/>
                <a:gd name="T10" fmla="*/ 109236 w 100"/>
                <a:gd name="T11" fmla="*/ 190487 h 72"/>
                <a:gd name="T12" fmla="*/ 648132 w 100"/>
                <a:gd name="T13" fmla="*/ 76195 h 72"/>
                <a:gd name="T14" fmla="*/ 0 60000 65536"/>
                <a:gd name="T15" fmla="*/ 0 60000 65536"/>
                <a:gd name="T16" fmla="*/ 0 60000 65536"/>
                <a:gd name="T17" fmla="*/ 0 60000 65536"/>
                <a:gd name="T18" fmla="*/ 0 60000 65536"/>
                <a:gd name="T19" fmla="*/ 0 60000 65536"/>
                <a:gd name="T20" fmla="*/ 0 60000 65536"/>
                <a:gd name="T21" fmla="*/ 0 w 100"/>
                <a:gd name="T22" fmla="*/ 0 h 72"/>
                <a:gd name="T23" fmla="*/ 100 w 10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34" name="Freeform 358"/>
            <p:cNvSpPr>
              <a:spLocks/>
            </p:cNvSpPr>
            <p:nvPr/>
          </p:nvSpPr>
          <p:spPr bwMode="auto">
            <a:xfrm flipH="1">
              <a:off x="7363610" y="2257623"/>
              <a:ext cx="654180" cy="392627"/>
            </a:xfrm>
            <a:custGeom>
              <a:avLst/>
              <a:gdLst>
                <a:gd name="T0" fmla="*/ 574225 w 90"/>
                <a:gd name="T1" fmla="*/ 12665 h 62"/>
                <a:gd name="T2" fmla="*/ 487001 w 90"/>
                <a:gd name="T3" fmla="*/ 221644 h 62"/>
                <a:gd name="T4" fmla="*/ 305284 w 90"/>
                <a:gd name="T5" fmla="*/ 272306 h 62"/>
                <a:gd name="T6" fmla="*/ 450657 w 90"/>
                <a:gd name="T7" fmla="*/ 227977 h 62"/>
                <a:gd name="T8" fmla="*/ 421583 w 90"/>
                <a:gd name="T9" fmla="*/ 189981 h 62"/>
                <a:gd name="T10" fmla="*/ 356165 w 90"/>
                <a:gd name="T11" fmla="*/ 189981 h 62"/>
                <a:gd name="T12" fmla="*/ 210791 w 90"/>
                <a:gd name="T13" fmla="*/ 196314 h 62"/>
                <a:gd name="T14" fmla="*/ 138105 w 90"/>
                <a:gd name="T15" fmla="*/ 253308 h 62"/>
                <a:gd name="T16" fmla="*/ 58149 w 90"/>
                <a:gd name="T17" fmla="*/ 373629 h 62"/>
                <a:gd name="T18" fmla="*/ 65418 w 90"/>
                <a:gd name="T19" fmla="*/ 392627 h 62"/>
                <a:gd name="T20" fmla="*/ 21806 w 90"/>
                <a:gd name="T21" fmla="*/ 392627 h 62"/>
                <a:gd name="T22" fmla="*/ 14537 w 90"/>
                <a:gd name="T23" fmla="*/ 360964 h 62"/>
                <a:gd name="T24" fmla="*/ 43612 w 90"/>
                <a:gd name="T25" fmla="*/ 246975 h 62"/>
                <a:gd name="T26" fmla="*/ 152642 w 90"/>
                <a:gd name="T27" fmla="*/ 139319 h 62"/>
                <a:gd name="T28" fmla="*/ 370702 w 90"/>
                <a:gd name="T29" fmla="*/ 69660 h 62"/>
                <a:gd name="T30" fmla="*/ 443389 w 90"/>
                <a:gd name="T31" fmla="*/ 31663 h 62"/>
                <a:gd name="T32" fmla="*/ 574225 w 90"/>
                <a:gd name="T33" fmla="*/ 1266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62"/>
                <a:gd name="T53" fmla="*/ 90 w 90"/>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35" name="Rectangle 359"/>
            <p:cNvSpPr>
              <a:spLocks noChangeArrowheads="1"/>
            </p:cNvSpPr>
            <p:nvPr/>
          </p:nvSpPr>
          <p:spPr bwMode="auto">
            <a:xfrm flipH="1">
              <a:off x="7440754" y="2268380"/>
              <a:ext cx="3086" cy="2689"/>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30736" name="Freeform 360"/>
            <p:cNvSpPr>
              <a:spLocks/>
            </p:cNvSpPr>
            <p:nvPr/>
          </p:nvSpPr>
          <p:spPr bwMode="auto">
            <a:xfrm flipH="1">
              <a:off x="7406811" y="2268380"/>
              <a:ext cx="540007" cy="228584"/>
            </a:xfrm>
            <a:custGeom>
              <a:avLst/>
              <a:gdLst>
                <a:gd name="T0" fmla="*/ 503520 w 74"/>
                <a:gd name="T1" fmla="*/ 0 h 36"/>
                <a:gd name="T2" fmla="*/ 518115 w 74"/>
                <a:gd name="T3" fmla="*/ 120642 h 36"/>
                <a:gd name="T4" fmla="*/ 408654 w 74"/>
                <a:gd name="T5" fmla="*/ 184137 h 36"/>
                <a:gd name="T6" fmla="*/ 372167 w 74"/>
                <a:gd name="T7" fmla="*/ 146040 h 36"/>
                <a:gd name="T8" fmla="*/ 284598 w 74"/>
                <a:gd name="T9" fmla="*/ 158739 h 36"/>
                <a:gd name="T10" fmla="*/ 182435 w 74"/>
                <a:gd name="T11" fmla="*/ 152389 h 36"/>
                <a:gd name="T12" fmla="*/ 51082 w 74"/>
                <a:gd name="T13" fmla="*/ 203186 h 36"/>
                <a:gd name="T14" fmla="*/ 14595 w 74"/>
                <a:gd name="T15" fmla="*/ 215885 h 36"/>
                <a:gd name="T16" fmla="*/ 116758 w 74"/>
                <a:gd name="T17" fmla="*/ 139690 h 36"/>
                <a:gd name="T18" fmla="*/ 321085 w 74"/>
                <a:gd name="T19" fmla="*/ 69845 h 36"/>
                <a:gd name="T20" fmla="*/ 423249 w 74"/>
                <a:gd name="T21" fmla="*/ 12699 h 36"/>
                <a:gd name="T22" fmla="*/ 503520 w 7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36"/>
                <a:gd name="T38" fmla="*/ 74 w 74"/>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37" name="Freeform 361"/>
            <p:cNvSpPr>
              <a:spLocks/>
            </p:cNvSpPr>
            <p:nvPr/>
          </p:nvSpPr>
          <p:spPr bwMode="auto">
            <a:xfrm flipH="1">
              <a:off x="7878931" y="2478140"/>
              <a:ext cx="117259" cy="147908"/>
            </a:xfrm>
            <a:custGeom>
              <a:avLst/>
              <a:gdLst>
                <a:gd name="T0" fmla="*/ 80616 w 16"/>
                <a:gd name="T1" fmla="*/ 12862 h 23"/>
                <a:gd name="T2" fmla="*/ 29315 w 16"/>
                <a:gd name="T3" fmla="*/ 51446 h 23"/>
                <a:gd name="T4" fmla="*/ 0 w 16"/>
                <a:gd name="T5" fmla="*/ 115754 h 23"/>
                <a:gd name="T6" fmla="*/ 21986 w 16"/>
                <a:gd name="T7" fmla="*/ 122185 h 23"/>
                <a:gd name="T8" fmla="*/ 43972 w 16"/>
                <a:gd name="T9" fmla="*/ 57877 h 23"/>
                <a:gd name="T10" fmla="*/ 80616 w 16"/>
                <a:gd name="T11" fmla="*/ 25723 h 23"/>
                <a:gd name="T12" fmla="*/ 80616 w 16"/>
                <a:gd name="T13" fmla="*/ 12862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38" name="Freeform 362"/>
            <p:cNvSpPr>
              <a:spLocks/>
            </p:cNvSpPr>
            <p:nvPr/>
          </p:nvSpPr>
          <p:spPr bwMode="auto">
            <a:xfrm flipH="1">
              <a:off x="7968418" y="2612601"/>
              <a:ext cx="37029" cy="37649"/>
            </a:xfrm>
            <a:custGeom>
              <a:avLst/>
              <a:gdLst>
                <a:gd name="T0" fmla="*/ 37029 w 5"/>
                <a:gd name="T1" fmla="*/ 37649 h 6"/>
                <a:gd name="T2" fmla="*/ 37029 w 5"/>
                <a:gd name="T3" fmla="*/ 37649 h 6"/>
                <a:gd name="T4" fmla="*/ 14812 w 5"/>
                <a:gd name="T5" fmla="*/ 25099 h 6"/>
                <a:gd name="T6" fmla="*/ 14812 w 5"/>
                <a:gd name="T7" fmla="*/ 37649 h 6"/>
                <a:gd name="T8" fmla="*/ 37029 w 5"/>
                <a:gd name="T9" fmla="*/ 37649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39" name="Freeform 363"/>
            <p:cNvSpPr>
              <a:spLocks/>
            </p:cNvSpPr>
            <p:nvPr/>
          </p:nvSpPr>
          <p:spPr bwMode="auto">
            <a:xfrm flipH="1">
              <a:off x="7412982" y="2268380"/>
              <a:ext cx="465949" cy="177489"/>
            </a:xfrm>
            <a:custGeom>
              <a:avLst/>
              <a:gdLst>
                <a:gd name="T0" fmla="*/ 436827 w 64"/>
                <a:gd name="T1" fmla="*/ 0 h 28"/>
                <a:gd name="T2" fmla="*/ 465949 w 64"/>
                <a:gd name="T3" fmla="*/ 82406 h 28"/>
                <a:gd name="T4" fmla="*/ 400425 w 64"/>
                <a:gd name="T5" fmla="*/ 114100 h 28"/>
                <a:gd name="T6" fmla="*/ 320340 w 64"/>
                <a:gd name="T7" fmla="*/ 120439 h 28"/>
                <a:gd name="T8" fmla="*/ 240255 w 64"/>
                <a:gd name="T9" fmla="*/ 114100 h 28"/>
                <a:gd name="T10" fmla="*/ 152889 w 64"/>
                <a:gd name="T11" fmla="*/ 126778 h 28"/>
                <a:gd name="T12" fmla="*/ 50963 w 64"/>
                <a:gd name="T13" fmla="*/ 158472 h 28"/>
                <a:gd name="T14" fmla="*/ 50963 w 64"/>
                <a:gd name="T15" fmla="*/ 145795 h 28"/>
                <a:gd name="T16" fmla="*/ 160170 w 64"/>
                <a:gd name="T17" fmla="*/ 107761 h 28"/>
                <a:gd name="T18" fmla="*/ 240255 w 64"/>
                <a:gd name="T19" fmla="*/ 76067 h 28"/>
                <a:gd name="T20" fmla="*/ 334901 w 64"/>
                <a:gd name="T21" fmla="*/ 44372 h 28"/>
                <a:gd name="T22" fmla="*/ 436827 w 64"/>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28"/>
                <a:gd name="T38" fmla="*/ 64 w 64"/>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40" name="Freeform 364"/>
            <p:cNvSpPr>
              <a:spLocks/>
            </p:cNvSpPr>
            <p:nvPr/>
          </p:nvSpPr>
          <p:spPr bwMode="auto">
            <a:xfrm flipH="1">
              <a:off x="7610470" y="2427045"/>
              <a:ext cx="336347" cy="223206"/>
            </a:xfrm>
            <a:custGeom>
              <a:avLst/>
              <a:gdLst>
                <a:gd name="T0" fmla="*/ 212045 w 46"/>
                <a:gd name="T1" fmla="*/ 108414 h 35"/>
                <a:gd name="T2" fmla="*/ 51183 w 46"/>
                <a:gd name="T3" fmla="*/ 223206 h 35"/>
                <a:gd name="T4" fmla="*/ 7312 w 46"/>
                <a:gd name="T5" fmla="*/ 223206 h 35"/>
                <a:gd name="T6" fmla="*/ 7312 w 46"/>
                <a:gd name="T7" fmla="*/ 165810 h 35"/>
                <a:gd name="T8" fmla="*/ 73119 w 46"/>
                <a:gd name="T9" fmla="*/ 89282 h 35"/>
                <a:gd name="T10" fmla="*/ 197421 w 46"/>
                <a:gd name="T11" fmla="*/ 44641 h 35"/>
                <a:gd name="T12" fmla="*/ 307099 w 46"/>
                <a:gd name="T13" fmla="*/ 70150 h 35"/>
                <a:gd name="T14" fmla="*/ 212045 w 46"/>
                <a:gd name="T15" fmla="*/ 108414 h 3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5"/>
                <a:gd name="T26" fmla="*/ 46 w 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41" name="Freeform 365"/>
            <p:cNvSpPr>
              <a:spLocks/>
            </p:cNvSpPr>
            <p:nvPr/>
          </p:nvSpPr>
          <p:spPr bwMode="auto">
            <a:xfrm flipH="1">
              <a:off x="7647499" y="2478140"/>
              <a:ext cx="277718" cy="172111"/>
            </a:xfrm>
            <a:custGeom>
              <a:avLst/>
              <a:gdLst>
                <a:gd name="T0" fmla="*/ 160784 w 38"/>
                <a:gd name="T1" fmla="*/ 70119 h 27"/>
                <a:gd name="T2" fmla="*/ 29233 w 38"/>
                <a:gd name="T3" fmla="*/ 172111 h 27"/>
                <a:gd name="T4" fmla="*/ 7308 w 38"/>
                <a:gd name="T5" fmla="*/ 172111 h 27"/>
                <a:gd name="T6" fmla="*/ 7308 w 38"/>
                <a:gd name="T7" fmla="*/ 121115 h 27"/>
                <a:gd name="T8" fmla="*/ 138859 w 38"/>
                <a:gd name="T9" fmla="*/ 25498 h 27"/>
                <a:gd name="T10" fmla="*/ 233868 w 38"/>
                <a:gd name="T11" fmla="*/ 6374 h 27"/>
                <a:gd name="T12" fmla="*/ 160784 w 38"/>
                <a:gd name="T13" fmla="*/ 70119 h 27"/>
                <a:gd name="T14" fmla="*/ 0 60000 65536"/>
                <a:gd name="T15" fmla="*/ 0 60000 65536"/>
                <a:gd name="T16" fmla="*/ 0 60000 65536"/>
                <a:gd name="T17" fmla="*/ 0 60000 65536"/>
                <a:gd name="T18" fmla="*/ 0 60000 65536"/>
                <a:gd name="T19" fmla="*/ 0 60000 65536"/>
                <a:gd name="T20" fmla="*/ 0 60000 65536"/>
                <a:gd name="T21" fmla="*/ 0 w 38"/>
                <a:gd name="T22" fmla="*/ 0 h 27"/>
                <a:gd name="T23" fmla="*/ 38 w 3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42" name="Freeform 366"/>
            <p:cNvSpPr>
              <a:spLocks/>
            </p:cNvSpPr>
            <p:nvPr/>
          </p:nvSpPr>
          <p:spPr bwMode="auto">
            <a:xfrm flipH="1">
              <a:off x="7990018" y="2505032"/>
              <a:ext cx="64801" cy="145218"/>
            </a:xfrm>
            <a:custGeom>
              <a:avLst/>
              <a:gdLst>
                <a:gd name="T0" fmla="*/ 36001 w 9"/>
                <a:gd name="T1" fmla="*/ 12628 h 23"/>
                <a:gd name="T2" fmla="*/ 7200 w 9"/>
                <a:gd name="T3" fmla="*/ 63138 h 23"/>
                <a:gd name="T4" fmla="*/ 7200 w 9"/>
                <a:gd name="T5" fmla="*/ 132590 h 23"/>
                <a:gd name="T6" fmla="*/ 7200 w 9"/>
                <a:gd name="T7" fmla="*/ 132590 h 23"/>
                <a:gd name="T8" fmla="*/ 7200 w 9"/>
                <a:gd name="T9" fmla="*/ 145218 h 23"/>
                <a:gd name="T10" fmla="*/ 43201 w 9"/>
                <a:gd name="T11" fmla="*/ 145218 h 23"/>
                <a:gd name="T12" fmla="*/ 43201 w 9"/>
                <a:gd name="T13" fmla="*/ 88394 h 23"/>
                <a:gd name="T14" fmla="*/ 50401 w 9"/>
                <a:gd name="T15" fmla="*/ 37883 h 23"/>
                <a:gd name="T16" fmla="*/ 43201 w 9"/>
                <a:gd name="T17" fmla="*/ 12628 h 23"/>
                <a:gd name="T18" fmla="*/ 36001 w 9"/>
                <a:gd name="T19" fmla="*/ 12628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43" name="Freeform 367"/>
            <p:cNvSpPr>
              <a:spLocks/>
            </p:cNvSpPr>
            <p:nvPr/>
          </p:nvSpPr>
          <p:spPr bwMode="auto">
            <a:xfrm flipH="1">
              <a:off x="7363610" y="2257623"/>
              <a:ext cx="108001" cy="392627"/>
            </a:xfrm>
            <a:custGeom>
              <a:avLst/>
              <a:gdLst>
                <a:gd name="T0" fmla="*/ 100801 w 15"/>
                <a:gd name="T1" fmla="*/ 31663 h 62"/>
                <a:gd name="T2" fmla="*/ 57601 w 15"/>
                <a:gd name="T3" fmla="*/ 50662 h 62"/>
                <a:gd name="T4" fmla="*/ 79201 w 15"/>
                <a:gd name="T5" fmla="*/ 189981 h 62"/>
                <a:gd name="T6" fmla="*/ 360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44" name="Freeform 368"/>
            <p:cNvSpPr>
              <a:spLocks/>
            </p:cNvSpPr>
            <p:nvPr/>
          </p:nvSpPr>
          <p:spPr bwMode="auto">
            <a:xfrm flipH="1">
              <a:off x="7363610" y="2257623"/>
              <a:ext cx="108001" cy="392627"/>
            </a:xfrm>
            <a:custGeom>
              <a:avLst/>
              <a:gdLst>
                <a:gd name="T0" fmla="*/ 100801 w 15"/>
                <a:gd name="T1" fmla="*/ 31663 h 62"/>
                <a:gd name="T2" fmla="*/ 43200 w 15"/>
                <a:gd name="T3" fmla="*/ 50662 h 62"/>
                <a:gd name="T4" fmla="*/ 57601 w 15"/>
                <a:gd name="T5" fmla="*/ 177315 h 62"/>
                <a:gd name="T6" fmla="*/ 144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45" name="Freeform 369"/>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46" name="Freeform 370"/>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47" name="Freeform 371"/>
            <p:cNvSpPr>
              <a:spLocks/>
            </p:cNvSpPr>
            <p:nvPr/>
          </p:nvSpPr>
          <p:spPr bwMode="auto">
            <a:xfrm flipH="1">
              <a:off x="6336054" y="1819279"/>
              <a:ext cx="108001" cy="48406"/>
            </a:xfrm>
            <a:custGeom>
              <a:avLst/>
              <a:gdLst>
                <a:gd name="T0" fmla="*/ 100801 w 15"/>
                <a:gd name="T1" fmla="*/ 36304 h 8"/>
                <a:gd name="T2" fmla="*/ 93601 w 15"/>
                <a:gd name="T3" fmla="*/ 30254 h 8"/>
                <a:gd name="T4" fmla="*/ 72001 w 15"/>
                <a:gd name="T5" fmla="*/ 18152 h 8"/>
                <a:gd name="T6" fmla="*/ 86401 w 15"/>
                <a:gd name="T7" fmla="*/ 42355 h 8"/>
                <a:gd name="T8" fmla="*/ 79201 w 15"/>
                <a:gd name="T9" fmla="*/ 36304 h 8"/>
                <a:gd name="T10" fmla="*/ 64801 w 15"/>
                <a:gd name="T11" fmla="*/ 24203 h 8"/>
                <a:gd name="T12" fmla="*/ 43200 w 15"/>
                <a:gd name="T13" fmla="*/ 18152 h 8"/>
                <a:gd name="T14" fmla="*/ 14400 w 15"/>
                <a:gd name="T15" fmla="*/ 18152 h 8"/>
                <a:gd name="T16" fmla="*/ 57601 w 15"/>
                <a:gd name="T17" fmla="*/ 0 h 8"/>
                <a:gd name="T18" fmla="*/ 93601 w 15"/>
                <a:gd name="T19" fmla="*/ 12102 h 8"/>
                <a:gd name="T20" fmla="*/ 100801 w 15"/>
                <a:gd name="T21" fmla="*/ 36304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48" name="Freeform 372"/>
            <p:cNvSpPr>
              <a:spLocks/>
            </p:cNvSpPr>
            <p:nvPr/>
          </p:nvSpPr>
          <p:spPr bwMode="auto">
            <a:xfrm flipH="1">
              <a:off x="6336054" y="1730534"/>
              <a:ext cx="1092357" cy="564738"/>
            </a:xfrm>
            <a:custGeom>
              <a:avLst/>
              <a:gdLst>
                <a:gd name="T0" fmla="*/ 0 w 150"/>
                <a:gd name="T1" fmla="*/ 552047 h 89"/>
                <a:gd name="T2" fmla="*/ 669979 w 150"/>
                <a:gd name="T3" fmla="*/ 393413 h 89"/>
                <a:gd name="T4" fmla="*/ 939427 w 150"/>
                <a:gd name="T5" fmla="*/ 145944 h 89"/>
                <a:gd name="T6" fmla="*/ 1092357 w 150"/>
                <a:gd name="T7" fmla="*/ 126907 h 89"/>
                <a:gd name="T8" fmla="*/ 757367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49" name="Freeform 373"/>
            <p:cNvSpPr>
              <a:spLocks/>
            </p:cNvSpPr>
            <p:nvPr/>
          </p:nvSpPr>
          <p:spPr bwMode="auto">
            <a:xfrm flipH="1">
              <a:off x="6336054" y="1730534"/>
              <a:ext cx="1092357" cy="564738"/>
            </a:xfrm>
            <a:custGeom>
              <a:avLst/>
              <a:gdLst>
                <a:gd name="T0" fmla="*/ 0 w 150"/>
                <a:gd name="T1" fmla="*/ 552047 h 89"/>
                <a:gd name="T2" fmla="*/ 633567 w 150"/>
                <a:gd name="T3" fmla="*/ 393413 h 89"/>
                <a:gd name="T4" fmla="*/ 932145 w 150"/>
                <a:gd name="T5" fmla="*/ 139598 h 89"/>
                <a:gd name="T6" fmla="*/ 1092357 w 150"/>
                <a:gd name="T7" fmla="*/ 126907 h 89"/>
                <a:gd name="T8" fmla="*/ 750085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50" name="Freeform 374"/>
            <p:cNvSpPr>
              <a:spLocks/>
            </p:cNvSpPr>
            <p:nvPr/>
          </p:nvSpPr>
          <p:spPr bwMode="auto">
            <a:xfrm flipH="1">
              <a:off x="6336054" y="1730534"/>
              <a:ext cx="1092357" cy="551292"/>
            </a:xfrm>
            <a:custGeom>
              <a:avLst/>
              <a:gdLst>
                <a:gd name="T0" fmla="*/ 0 w 150"/>
                <a:gd name="T1" fmla="*/ 551292 h 87"/>
                <a:gd name="T2" fmla="*/ 662697 w 150"/>
                <a:gd name="T3" fmla="*/ 399211 h 87"/>
                <a:gd name="T4" fmla="*/ 932145 w 150"/>
                <a:gd name="T5" fmla="*/ 145744 h 87"/>
                <a:gd name="T6" fmla="*/ 1092357 w 150"/>
                <a:gd name="T7" fmla="*/ 126734 h 87"/>
                <a:gd name="T8" fmla="*/ 757367 w 150"/>
                <a:gd name="T9" fmla="*/ 63367 h 87"/>
                <a:gd name="T10" fmla="*/ 0 w 150"/>
                <a:gd name="T11" fmla="*/ 551292 h 87"/>
                <a:gd name="T12" fmla="*/ 0 60000 65536"/>
                <a:gd name="T13" fmla="*/ 0 60000 65536"/>
                <a:gd name="T14" fmla="*/ 0 60000 65536"/>
                <a:gd name="T15" fmla="*/ 0 60000 65536"/>
                <a:gd name="T16" fmla="*/ 0 60000 65536"/>
                <a:gd name="T17" fmla="*/ 0 60000 65536"/>
                <a:gd name="T18" fmla="*/ 0 w 150"/>
                <a:gd name="T19" fmla="*/ 0 h 87"/>
                <a:gd name="T20" fmla="*/ 150 w 150"/>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51" name="Freeform 375"/>
            <p:cNvSpPr>
              <a:spLocks/>
            </p:cNvSpPr>
            <p:nvPr/>
          </p:nvSpPr>
          <p:spPr bwMode="auto">
            <a:xfrm flipH="1">
              <a:off x="7181551" y="2211906"/>
              <a:ext cx="246860" cy="75298"/>
            </a:xfrm>
            <a:custGeom>
              <a:avLst/>
              <a:gdLst>
                <a:gd name="T0" fmla="*/ 0 w 34"/>
                <a:gd name="T1" fmla="*/ 69023 h 12"/>
                <a:gd name="T2" fmla="*/ 181515 w 34"/>
                <a:gd name="T3" fmla="*/ 50199 h 12"/>
                <a:gd name="T4" fmla="*/ 239599 w 34"/>
                <a:gd name="T5" fmla="*/ 37649 h 12"/>
                <a:gd name="T6" fmla="*/ 116169 w 34"/>
                <a:gd name="T7" fmla="*/ 18825 h 12"/>
                <a:gd name="T8" fmla="*/ 50824 w 34"/>
                <a:gd name="T9" fmla="*/ 31374 h 12"/>
                <a:gd name="T10" fmla="*/ 0 w 34"/>
                <a:gd name="T11" fmla="*/ 69023 h 12"/>
                <a:gd name="T12" fmla="*/ 0 60000 65536"/>
                <a:gd name="T13" fmla="*/ 0 60000 65536"/>
                <a:gd name="T14" fmla="*/ 0 60000 65536"/>
                <a:gd name="T15" fmla="*/ 0 60000 65536"/>
                <a:gd name="T16" fmla="*/ 0 60000 65536"/>
                <a:gd name="T17" fmla="*/ 0 60000 65536"/>
                <a:gd name="T18" fmla="*/ 0 w 34"/>
                <a:gd name="T19" fmla="*/ 0 h 12"/>
                <a:gd name="T20" fmla="*/ 34 w 3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52" name="Freeform 376"/>
            <p:cNvSpPr>
              <a:spLocks/>
            </p:cNvSpPr>
            <p:nvPr/>
          </p:nvSpPr>
          <p:spPr bwMode="auto">
            <a:xfrm flipH="1">
              <a:off x="6379255" y="1754737"/>
              <a:ext cx="962755" cy="443723"/>
            </a:xfrm>
            <a:custGeom>
              <a:avLst/>
              <a:gdLst>
                <a:gd name="T0" fmla="*/ 926287 w 132"/>
                <a:gd name="T1" fmla="*/ 50711 h 70"/>
                <a:gd name="T2" fmla="*/ 758534 w 132"/>
                <a:gd name="T3" fmla="*/ 50711 h 70"/>
                <a:gd name="T4" fmla="*/ 649130 w 132"/>
                <a:gd name="T5" fmla="*/ 114100 h 70"/>
                <a:gd name="T6" fmla="*/ 495965 w 132"/>
                <a:gd name="T7" fmla="*/ 202845 h 70"/>
                <a:gd name="T8" fmla="*/ 160459 w 132"/>
                <a:gd name="T9" fmla="*/ 367656 h 70"/>
                <a:gd name="T10" fmla="*/ 21881 w 132"/>
                <a:gd name="T11" fmla="*/ 399351 h 70"/>
                <a:gd name="T12" fmla="*/ 226102 w 132"/>
                <a:gd name="T13" fmla="*/ 240878 h 70"/>
                <a:gd name="T14" fmla="*/ 430322 w 132"/>
                <a:gd name="T15" fmla="*/ 145795 h 70"/>
                <a:gd name="T16" fmla="*/ 736653 w 132"/>
                <a:gd name="T17" fmla="*/ 25356 h 70"/>
                <a:gd name="T18" fmla="*/ 940874 w 132"/>
                <a:gd name="T19" fmla="*/ 38033 h 70"/>
                <a:gd name="T20" fmla="*/ 926287 w 132"/>
                <a:gd name="T21" fmla="*/ 50711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53" name="Freeform 377"/>
            <p:cNvSpPr>
              <a:spLocks/>
            </p:cNvSpPr>
            <p:nvPr/>
          </p:nvSpPr>
          <p:spPr bwMode="auto">
            <a:xfrm flipH="1">
              <a:off x="6379255" y="1819279"/>
              <a:ext cx="894869" cy="424898"/>
            </a:xfrm>
            <a:custGeom>
              <a:avLst/>
              <a:gdLst>
                <a:gd name="T0" fmla="*/ 851217 w 123"/>
                <a:gd name="T1" fmla="*/ 0 h 67"/>
                <a:gd name="T2" fmla="*/ 574753 w 123"/>
                <a:gd name="T3" fmla="*/ 126835 h 67"/>
                <a:gd name="T4" fmla="*/ 400145 w 123"/>
                <a:gd name="T5" fmla="*/ 221962 h 67"/>
                <a:gd name="T6" fmla="*/ 189159 w 123"/>
                <a:gd name="T7" fmla="*/ 298063 h 67"/>
                <a:gd name="T8" fmla="*/ 145507 w 123"/>
                <a:gd name="T9" fmla="*/ 418556 h 67"/>
                <a:gd name="T10" fmla="*/ 502000 w 123"/>
                <a:gd name="T11" fmla="*/ 291721 h 67"/>
                <a:gd name="T12" fmla="*/ 669333 w 123"/>
                <a:gd name="T13" fmla="*/ 158544 h 67"/>
                <a:gd name="T14" fmla="*/ 785739 w 123"/>
                <a:gd name="T15" fmla="*/ 38051 h 67"/>
                <a:gd name="T16" fmla="*/ 851217 w 12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54" name="Freeform 378"/>
            <p:cNvSpPr>
              <a:spLocks/>
            </p:cNvSpPr>
            <p:nvPr/>
          </p:nvSpPr>
          <p:spPr bwMode="auto">
            <a:xfrm flipH="1">
              <a:off x="6422455" y="1830036"/>
              <a:ext cx="780696" cy="395317"/>
            </a:xfrm>
            <a:custGeom>
              <a:avLst/>
              <a:gdLst>
                <a:gd name="T0" fmla="*/ 744215 w 107"/>
                <a:gd name="T1" fmla="*/ 0 h 62"/>
                <a:gd name="T2" fmla="*/ 488847 w 107"/>
                <a:gd name="T3" fmla="*/ 178530 h 62"/>
                <a:gd name="T4" fmla="*/ 408589 w 107"/>
                <a:gd name="T5" fmla="*/ 255043 h 62"/>
                <a:gd name="T6" fmla="*/ 175109 w 107"/>
                <a:gd name="T7" fmla="*/ 318804 h 62"/>
                <a:gd name="T8" fmla="*/ 51074 w 107"/>
                <a:gd name="T9" fmla="*/ 395317 h 62"/>
                <a:gd name="T10" fmla="*/ 393996 w 107"/>
                <a:gd name="T11" fmla="*/ 299676 h 62"/>
                <a:gd name="T12" fmla="*/ 547217 w 107"/>
                <a:gd name="T13" fmla="*/ 191282 h 62"/>
                <a:gd name="T14" fmla="*/ 707734 w 107"/>
                <a:gd name="T15" fmla="*/ 19128 h 62"/>
                <a:gd name="T16" fmla="*/ 744215 w 107"/>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62"/>
                <a:gd name="T29" fmla="*/ 107 w 107"/>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55" name="Freeform 379"/>
            <p:cNvSpPr>
              <a:spLocks/>
            </p:cNvSpPr>
            <p:nvPr/>
          </p:nvSpPr>
          <p:spPr bwMode="auto">
            <a:xfrm flipH="1">
              <a:off x="6385426" y="1787008"/>
              <a:ext cx="546178" cy="247409"/>
            </a:xfrm>
            <a:custGeom>
              <a:avLst/>
              <a:gdLst>
                <a:gd name="T0" fmla="*/ 524331 w 75"/>
                <a:gd name="T1" fmla="*/ 19031 h 39"/>
                <a:gd name="T2" fmla="*/ 495201 w 75"/>
                <a:gd name="T3" fmla="*/ 25375 h 39"/>
                <a:gd name="T4" fmla="*/ 378683 w 75"/>
                <a:gd name="T5" fmla="*/ 50751 h 39"/>
                <a:gd name="T6" fmla="*/ 211189 w 75"/>
                <a:gd name="T7" fmla="*/ 145908 h 39"/>
                <a:gd name="T8" fmla="*/ 58259 w 75"/>
                <a:gd name="T9" fmla="*/ 241065 h 39"/>
                <a:gd name="T10" fmla="*/ 80106 w 75"/>
                <a:gd name="T11" fmla="*/ 209346 h 39"/>
                <a:gd name="T12" fmla="*/ 182059 w 75"/>
                <a:gd name="T13" fmla="*/ 126876 h 39"/>
                <a:gd name="T14" fmla="*/ 269448 w 75"/>
                <a:gd name="T15" fmla="*/ 82470 h 39"/>
                <a:gd name="T16" fmla="*/ 429660 w 75"/>
                <a:gd name="T17" fmla="*/ 12688 h 39"/>
                <a:gd name="T18" fmla="*/ 524331 w 75"/>
                <a:gd name="T19" fmla="*/ 19031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39"/>
                <a:gd name="T32" fmla="*/ 75 w 75"/>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56" name="Freeform 380"/>
            <p:cNvSpPr>
              <a:spLocks/>
            </p:cNvSpPr>
            <p:nvPr/>
          </p:nvSpPr>
          <p:spPr bwMode="auto">
            <a:xfrm flipH="1">
              <a:off x="6444055" y="1773562"/>
              <a:ext cx="379548" cy="145218"/>
            </a:xfrm>
            <a:custGeom>
              <a:avLst/>
              <a:gdLst>
                <a:gd name="T0" fmla="*/ 357651 w 52"/>
                <a:gd name="T1" fmla="*/ 12628 h 23"/>
                <a:gd name="T2" fmla="*/ 262764 w 52"/>
                <a:gd name="T3" fmla="*/ 18941 h 23"/>
                <a:gd name="T4" fmla="*/ 204372 w 52"/>
                <a:gd name="T5" fmla="*/ 31569 h 23"/>
                <a:gd name="T6" fmla="*/ 87588 w 52"/>
                <a:gd name="T7" fmla="*/ 101021 h 23"/>
                <a:gd name="T8" fmla="*/ 7299 w 52"/>
                <a:gd name="T9" fmla="*/ 132590 h 23"/>
                <a:gd name="T10" fmla="*/ 102186 w 52"/>
                <a:gd name="T11" fmla="*/ 44197 h 23"/>
                <a:gd name="T12" fmla="*/ 240867 w 52"/>
                <a:gd name="T13" fmla="*/ 0 h 23"/>
                <a:gd name="T14" fmla="*/ 343053 w 52"/>
                <a:gd name="T15" fmla="*/ 6314 h 23"/>
                <a:gd name="T16" fmla="*/ 357651 w 52"/>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23"/>
                <a:gd name="T29" fmla="*/ 52 w 5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57" name="Freeform 381"/>
            <p:cNvSpPr>
              <a:spLocks/>
            </p:cNvSpPr>
            <p:nvPr/>
          </p:nvSpPr>
          <p:spPr bwMode="auto">
            <a:xfrm flipH="1">
              <a:off x="6876061" y="1359421"/>
              <a:ext cx="1172587" cy="922405"/>
            </a:xfrm>
            <a:custGeom>
              <a:avLst/>
              <a:gdLst>
                <a:gd name="T0" fmla="*/ 619068 w 161"/>
                <a:gd name="T1" fmla="*/ 922405 h 145"/>
                <a:gd name="T2" fmla="*/ 946809 w 161"/>
                <a:gd name="T3" fmla="*/ 776092 h 145"/>
                <a:gd name="T4" fmla="*/ 1092472 w 161"/>
                <a:gd name="T5" fmla="*/ 642503 h 145"/>
                <a:gd name="T6" fmla="*/ 1121605 w 161"/>
                <a:gd name="T7" fmla="*/ 597973 h 145"/>
                <a:gd name="T8" fmla="*/ 1114322 w 161"/>
                <a:gd name="T9" fmla="*/ 578889 h 145"/>
                <a:gd name="T10" fmla="*/ 1136171 w 161"/>
                <a:gd name="T11" fmla="*/ 547082 h 145"/>
                <a:gd name="T12" fmla="*/ 1114322 w 161"/>
                <a:gd name="T13" fmla="*/ 400769 h 145"/>
                <a:gd name="T14" fmla="*/ 1056057 w 161"/>
                <a:gd name="T15" fmla="*/ 330793 h 145"/>
                <a:gd name="T16" fmla="*/ 1034207 w 161"/>
                <a:gd name="T17" fmla="*/ 260818 h 145"/>
                <a:gd name="T18" fmla="*/ 1034207 w 161"/>
                <a:gd name="T19" fmla="*/ 235372 h 145"/>
                <a:gd name="T20" fmla="*/ 1026924 w 161"/>
                <a:gd name="T21" fmla="*/ 197204 h 145"/>
                <a:gd name="T22" fmla="*/ 1012358 w 161"/>
                <a:gd name="T23" fmla="*/ 146313 h 145"/>
                <a:gd name="T24" fmla="*/ 968659 w 161"/>
                <a:gd name="T25" fmla="*/ 127228 h 145"/>
                <a:gd name="T26" fmla="*/ 910394 w 161"/>
                <a:gd name="T27" fmla="*/ 69976 h 145"/>
                <a:gd name="T28" fmla="*/ 844845 w 161"/>
                <a:gd name="T29" fmla="*/ 25446 h 145"/>
                <a:gd name="T30" fmla="*/ 721032 w 161"/>
                <a:gd name="T31" fmla="*/ 50891 h 145"/>
                <a:gd name="T32" fmla="*/ 648200 w 161"/>
                <a:gd name="T33" fmla="*/ 63614 h 145"/>
                <a:gd name="T34" fmla="*/ 546236 w 161"/>
                <a:gd name="T35" fmla="*/ 25446 h 145"/>
                <a:gd name="T36" fmla="*/ 495254 w 161"/>
                <a:gd name="T37" fmla="*/ 25446 h 145"/>
                <a:gd name="T38" fmla="*/ 444272 w 161"/>
                <a:gd name="T39" fmla="*/ 38168 h 145"/>
                <a:gd name="T40" fmla="*/ 342308 w 161"/>
                <a:gd name="T41" fmla="*/ 63614 h 145"/>
                <a:gd name="T42" fmla="*/ 269477 w 161"/>
                <a:gd name="T43" fmla="*/ 89060 h 145"/>
                <a:gd name="T44" fmla="*/ 211211 w 161"/>
                <a:gd name="T45" fmla="*/ 146313 h 145"/>
                <a:gd name="T46" fmla="*/ 196645 w 161"/>
                <a:gd name="T47" fmla="*/ 178120 h 145"/>
                <a:gd name="T48" fmla="*/ 174796 w 161"/>
                <a:gd name="T49" fmla="*/ 260818 h 145"/>
                <a:gd name="T50" fmla="*/ 152946 w 161"/>
                <a:gd name="T51" fmla="*/ 343516 h 145"/>
                <a:gd name="T52" fmla="*/ 145663 w 161"/>
                <a:gd name="T53" fmla="*/ 407131 h 145"/>
                <a:gd name="T54" fmla="*/ 619068 w 161"/>
                <a:gd name="T55" fmla="*/ 922405 h 1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1"/>
                <a:gd name="T85" fmla="*/ 0 h 145"/>
                <a:gd name="T86" fmla="*/ 161 w 161"/>
                <a:gd name="T87" fmla="*/ 145 h 1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58" name="Freeform 382"/>
            <p:cNvSpPr>
              <a:spLocks/>
            </p:cNvSpPr>
            <p:nvPr/>
          </p:nvSpPr>
          <p:spPr bwMode="auto">
            <a:xfrm flipH="1">
              <a:off x="6876061" y="1367489"/>
              <a:ext cx="1157158" cy="914338"/>
            </a:xfrm>
            <a:custGeom>
              <a:avLst/>
              <a:gdLst>
                <a:gd name="T0" fmla="*/ 604051 w 159"/>
                <a:gd name="T1" fmla="*/ 914338 h 144"/>
                <a:gd name="T2" fmla="*/ 931549 w 159"/>
                <a:gd name="T3" fmla="*/ 755599 h 144"/>
                <a:gd name="T4" fmla="*/ 1077103 w 159"/>
                <a:gd name="T5" fmla="*/ 634957 h 144"/>
                <a:gd name="T6" fmla="*/ 1098936 w 159"/>
                <a:gd name="T7" fmla="*/ 590510 h 144"/>
                <a:gd name="T8" fmla="*/ 1098936 w 159"/>
                <a:gd name="T9" fmla="*/ 571461 h 144"/>
                <a:gd name="T10" fmla="*/ 1120769 w 159"/>
                <a:gd name="T11" fmla="*/ 539713 h 144"/>
                <a:gd name="T12" fmla="*/ 1084381 w 159"/>
                <a:gd name="T13" fmla="*/ 393673 h 144"/>
                <a:gd name="T14" fmla="*/ 1033437 w 159"/>
                <a:gd name="T15" fmla="*/ 330178 h 144"/>
                <a:gd name="T16" fmla="*/ 1011604 w 159"/>
                <a:gd name="T17" fmla="*/ 253983 h 144"/>
                <a:gd name="T18" fmla="*/ 1011604 w 159"/>
                <a:gd name="T19" fmla="*/ 228585 h 144"/>
                <a:gd name="T20" fmla="*/ 1004326 w 159"/>
                <a:gd name="T21" fmla="*/ 190487 h 144"/>
                <a:gd name="T22" fmla="*/ 989770 w 159"/>
                <a:gd name="T23" fmla="*/ 139691 h 144"/>
                <a:gd name="T24" fmla="*/ 953382 w 159"/>
                <a:gd name="T25" fmla="*/ 120642 h 144"/>
                <a:gd name="T26" fmla="*/ 895160 w 159"/>
                <a:gd name="T27" fmla="*/ 69845 h 144"/>
                <a:gd name="T28" fmla="*/ 829660 w 159"/>
                <a:gd name="T29" fmla="*/ 19049 h 144"/>
                <a:gd name="T30" fmla="*/ 705939 w 159"/>
                <a:gd name="T31" fmla="*/ 44447 h 144"/>
                <a:gd name="T32" fmla="*/ 625884 w 159"/>
                <a:gd name="T33" fmla="*/ 63496 h 144"/>
                <a:gd name="T34" fmla="*/ 531274 w 159"/>
                <a:gd name="T35" fmla="*/ 19049 h 144"/>
                <a:gd name="T36" fmla="*/ 480330 w 159"/>
                <a:gd name="T37" fmla="*/ 25398 h 144"/>
                <a:gd name="T38" fmla="*/ 429386 w 159"/>
                <a:gd name="T39" fmla="*/ 31748 h 144"/>
                <a:gd name="T40" fmla="*/ 327498 w 159"/>
                <a:gd name="T41" fmla="*/ 63496 h 144"/>
                <a:gd name="T42" fmla="*/ 261998 w 159"/>
                <a:gd name="T43" fmla="*/ 88894 h 144"/>
                <a:gd name="T44" fmla="*/ 196499 w 159"/>
                <a:gd name="T45" fmla="*/ 139691 h 144"/>
                <a:gd name="T46" fmla="*/ 181943 w 159"/>
                <a:gd name="T47" fmla="*/ 171438 h 144"/>
                <a:gd name="T48" fmla="*/ 167388 w 159"/>
                <a:gd name="T49" fmla="*/ 253983 h 144"/>
                <a:gd name="T50" fmla="*/ 145554 w 159"/>
                <a:gd name="T51" fmla="*/ 336527 h 144"/>
                <a:gd name="T52" fmla="*/ 152832 w 159"/>
                <a:gd name="T53" fmla="*/ 400023 h 144"/>
                <a:gd name="T54" fmla="*/ 604051 w 159"/>
                <a:gd name="T55" fmla="*/ 914338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9"/>
                <a:gd name="T85" fmla="*/ 0 h 144"/>
                <a:gd name="T86" fmla="*/ 159 w 15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59" name="Freeform 383"/>
            <p:cNvSpPr>
              <a:spLocks/>
            </p:cNvSpPr>
            <p:nvPr/>
          </p:nvSpPr>
          <p:spPr bwMode="auto">
            <a:xfrm flipH="1">
              <a:off x="7274123" y="1380935"/>
              <a:ext cx="342519" cy="882067"/>
            </a:xfrm>
            <a:custGeom>
              <a:avLst/>
              <a:gdLst>
                <a:gd name="T0" fmla="*/ 225917 w 47"/>
                <a:gd name="T1" fmla="*/ 44421 h 139"/>
                <a:gd name="T2" fmla="*/ 262355 w 47"/>
                <a:gd name="T3" fmla="*/ 69804 h 139"/>
                <a:gd name="T4" fmla="*/ 233204 w 47"/>
                <a:gd name="T5" fmla="*/ 120570 h 139"/>
                <a:gd name="T6" fmla="*/ 240492 w 47"/>
                <a:gd name="T7" fmla="*/ 158645 h 139"/>
                <a:gd name="T8" fmla="*/ 284218 w 47"/>
                <a:gd name="T9" fmla="*/ 101533 h 139"/>
                <a:gd name="T10" fmla="*/ 255067 w 47"/>
                <a:gd name="T11" fmla="*/ 222103 h 139"/>
                <a:gd name="T12" fmla="*/ 284218 w 47"/>
                <a:gd name="T13" fmla="*/ 241141 h 139"/>
                <a:gd name="T14" fmla="*/ 218629 w 47"/>
                <a:gd name="T15" fmla="*/ 310944 h 139"/>
                <a:gd name="T16" fmla="*/ 196766 w 47"/>
                <a:gd name="T17" fmla="*/ 387094 h 139"/>
                <a:gd name="T18" fmla="*/ 211341 w 47"/>
                <a:gd name="T19" fmla="*/ 456898 h 139"/>
                <a:gd name="T20" fmla="*/ 255067 w 47"/>
                <a:gd name="T21" fmla="*/ 482281 h 139"/>
                <a:gd name="T22" fmla="*/ 269643 w 47"/>
                <a:gd name="T23" fmla="*/ 520356 h 139"/>
                <a:gd name="T24" fmla="*/ 291506 w 47"/>
                <a:gd name="T25" fmla="*/ 558431 h 139"/>
                <a:gd name="T26" fmla="*/ 182191 w 47"/>
                <a:gd name="T27" fmla="*/ 882067 h 139"/>
                <a:gd name="T28" fmla="*/ 109315 w 47"/>
                <a:gd name="T29" fmla="*/ 679001 h 139"/>
                <a:gd name="T30" fmla="*/ 43726 w 47"/>
                <a:gd name="T31" fmla="*/ 545739 h 139"/>
                <a:gd name="T32" fmla="*/ 29151 w 47"/>
                <a:gd name="T33" fmla="*/ 463244 h 139"/>
                <a:gd name="T34" fmla="*/ 109315 w 47"/>
                <a:gd name="T35" fmla="*/ 463244 h 139"/>
                <a:gd name="T36" fmla="*/ 72876 w 47"/>
                <a:gd name="T37" fmla="*/ 342673 h 139"/>
                <a:gd name="T38" fmla="*/ 123890 w 47"/>
                <a:gd name="T39" fmla="*/ 329982 h 139"/>
                <a:gd name="T40" fmla="*/ 138465 w 47"/>
                <a:gd name="T41" fmla="*/ 272870 h 139"/>
                <a:gd name="T42" fmla="*/ 153040 w 47"/>
                <a:gd name="T43" fmla="*/ 215757 h 139"/>
                <a:gd name="T44" fmla="*/ 167616 w 47"/>
                <a:gd name="T45" fmla="*/ 171337 h 139"/>
                <a:gd name="T46" fmla="*/ 123890 w 47"/>
                <a:gd name="T47" fmla="*/ 19037 h 139"/>
                <a:gd name="T48" fmla="*/ 174903 w 47"/>
                <a:gd name="T49" fmla="*/ 38075 h 139"/>
                <a:gd name="T50" fmla="*/ 225917 w 47"/>
                <a:gd name="T51" fmla="*/ 44421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39"/>
                <a:gd name="T80" fmla="*/ 47 w 47"/>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60" name="Freeform 384"/>
            <p:cNvSpPr>
              <a:spLocks/>
            </p:cNvSpPr>
            <p:nvPr/>
          </p:nvSpPr>
          <p:spPr bwMode="auto">
            <a:xfrm flipH="1">
              <a:off x="7348181" y="1418584"/>
              <a:ext cx="132687" cy="387249"/>
            </a:xfrm>
            <a:custGeom>
              <a:avLst/>
              <a:gdLst>
                <a:gd name="T0" fmla="*/ 88458 w 18"/>
                <a:gd name="T1" fmla="*/ 158709 h 61"/>
                <a:gd name="T2" fmla="*/ 73715 w 18"/>
                <a:gd name="T3" fmla="*/ 95225 h 61"/>
                <a:gd name="T4" fmla="*/ 66344 w 18"/>
                <a:gd name="T5" fmla="*/ 44438 h 61"/>
                <a:gd name="T6" fmla="*/ 44229 w 18"/>
                <a:gd name="T7" fmla="*/ 44438 h 61"/>
                <a:gd name="T8" fmla="*/ 58972 w 18"/>
                <a:gd name="T9" fmla="*/ 120619 h 61"/>
                <a:gd name="T10" fmla="*/ 66344 w 18"/>
                <a:gd name="T11" fmla="*/ 171405 h 61"/>
                <a:gd name="T12" fmla="*/ 29486 w 18"/>
                <a:gd name="T13" fmla="*/ 171405 h 61"/>
                <a:gd name="T14" fmla="*/ 36857 w 18"/>
                <a:gd name="T15" fmla="*/ 241237 h 61"/>
                <a:gd name="T16" fmla="*/ 22114 w 18"/>
                <a:gd name="T17" fmla="*/ 330114 h 61"/>
                <a:gd name="T18" fmla="*/ 22114 w 18"/>
                <a:gd name="T19" fmla="*/ 361856 h 61"/>
                <a:gd name="T20" fmla="*/ 22114 w 18"/>
                <a:gd name="T21" fmla="*/ 374552 h 61"/>
                <a:gd name="T22" fmla="*/ 51600 w 18"/>
                <a:gd name="T23" fmla="*/ 304721 h 61"/>
                <a:gd name="T24" fmla="*/ 66344 w 18"/>
                <a:gd name="T25" fmla="*/ 272979 h 61"/>
                <a:gd name="T26" fmla="*/ 95829 w 18"/>
                <a:gd name="T27" fmla="*/ 253934 h 61"/>
                <a:gd name="T28" fmla="*/ 88458 w 18"/>
                <a:gd name="T29" fmla="*/ 215844 h 61"/>
                <a:gd name="T30" fmla="*/ 110572 w 18"/>
                <a:gd name="T31" fmla="*/ 184102 h 61"/>
                <a:gd name="T32" fmla="*/ 125316 w 18"/>
                <a:gd name="T33" fmla="*/ 133315 h 61"/>
                <a:gd name="T34" fmla="*/ 103201 w 18"/>
                <a:gd name="T35" fmla="*/ 146012 h 61"/>
                <a:gd name="T36" fmla="*/ 88458 w 18"/>
                <a:gd name="T37" fmla="*/ 15870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61"/>
                <a:gd name="T59" fmla="*/ 18 w 1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61" name="Freeform 385"/>
            <p:cNvSpPr>
              <a:spLocks/>
            </p:cNvSpPr>
            <p:nvPr/>
          </p:nvSpPr>
          <p:spPr bwMode="auto">
            <a:xfrm flipH="1">
              <a:off x="7422239" y="1811211"/>
              <a:ext cx="101830" cy="381870"/>
            </a:xfrm>
            <a:custGeom>
              <a:avLst/>
              <a:gdLst>
                <a:gd name="T0" fmla="*/ 43641 w 14"/>
                <a:gd name="T1" fmla="*/ 25458 h 60"/>
                <a:gd name="T2" fmla="*/ 58189 w 14"/>
                <a:gd name="T3" fmla="*/ 82739 h 60"/>
                <a:gd name="T4" fmla="*/ 7274 w 14"/>
                <a:gd name="T5" fmla="*/ 76374 h 60"/>
                <a:gd name="T6" fmla="*/ 36368 w 14"/>
                <a:gd name="T7" fmla="*/ 203664 h 60"/>
                <a:gd name="T8" fmla="*/ 50915 w 14"/>
                <a:gd name="T9" fmla="*/ 273674 h 60"/>
                <a:gd name="T10" fmla="*/ 50915 w 14"/>
                <a:gd name="T11" fmla="*/ 381870 h 60"/>
                <a:gd name="T12" fmla="*/ 65462 w 14"/>
                <a:gd name="T13" fmla="*/ 216393 h 60"/>
                <a:gd name="T14" fmla="*/ 72736 w 14"/>
                <a:gd name="T15" fmla="*/ 120926 h 60"/>
                <a:gd name="T16" fmla="*/ 72736 w 14"/>
                <a:gd name="T17" fmla="*/ 31823 h 60"/>
                <a:gd name="T18" fmla="*/ 43641 w 14"/>
                <a:gd name="T19" fmla="*/ 2545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60"/>
                <a:gd name="T32" fmla="*/ 14 w 14"/>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62" name="Freeform 386"/>
            <p:cNvSpPr>
              <a:spLocks/>
            </p:cNvSpPr>
            <p:nvPr/>
          </p:nvSpPr>
          <p:spPr bwMode="auto">
            <a:xfrm flipH="1">
              <a:off x="6860632" y="1386313"/>
              <a:ext cx="589379" cy="863242"/>
            </a:xfrm>
            <a:custGeom>
              <a:avLst/>
              <a:gdLst>
                <a:gd name="T0" fmla="*/ 181907 w 81"/>
                <a:gd name="T1" fmla="*/ 19042 h 136"/>
                <a:gd name="T2" fmla="*/ 130973 w 81"/>
                <a:gd name="T3" fmla="*/ 76168 h 136"/>
                <a:gd name="T4" fmla="*/ 152802 w 81"/>
                <a:gd name="T5" fmla="*/ 145989 h 136"/>
                <a:gd name="T6" fmla="*/ 167355 w 81"/>
                <a:gd name="T7" fmla="*/ 209463 h 136"/>
                <a:gd name="T8" fmla="*/ 87315 w 81"/>
                <a:gd name="T9" fmla="*/ 304674 h 136"/>
                <a:gd name="T10" fmla="*/ 65487 w 81"/>
                <a:gd name="T11" fmla="*/ 368147 h 136"/>
                <a:gd name="T12" fmla="*/ 50934 w 81"/>
                <a:gd name="T13" fmla="*/ 425274 h 136"/>
                <a:gd name="T14" fmla="*/ 130973 w 81"/>
                <a:gd name="T15" fmla="*/ 399884 h 136"/>
                <a:gd name="T16" fmla="*/ 138249 w 81"/>
                <a:gd name="T17" fmla="*/ 431621 h 136"/>
                <a:gd name="T18" fmla="*/ 116421 w 81"/>
                <a:gd name="T19" fmla="*/ 488747 h 136"/>
                <a:gd name="T20" fmla="*/ 174631 w 81"/>
                <a:gd name="T21" fmla="*/ 545874 h 136"/>
                <a:gd name="T22" fmla="*/ 138249 w 81"/>
                <a:gd name="T23" fmla="*/ 590305 h 136"/>
                <a:gd name="T24" fmla="*/ 101868 w 81"/>
                <a:gd name="T25" fmla="*/ 685516 h 136"/>
                <a:gd name="T26" fmla="*/ 123697 w 81"/>
                <a:gd name="T27" fmla="*/ 812463 h 136"/>
                <a:gd name="T28" fmla="*/ 298328 w 81"/>
                <a:gd name="T29" fmla="*/ 755337 h 136"/>
                <a:gd name="T30" fmla="*/ 472959 w 81"/>
                <a:gd name="T31" fmla="*/ 628389 h 136"/>
                <a:gd name="T32" fmla="*/ 480235 w 81"/>
                <a:gd name="T33" fmla="*/ 533179 h 136"/>
                <a:gd name="T34" fmla="*/ 545721 w 81"/>
                <a:gd name="T35" fmla="*/ 514137 h 136"/>
                <a:gd name="T36" fmla="*/ 502064 w 81"/>
                <a:gd name="T37" fmla="*/ 374495 h 136"/>
                <a:gd name="T38" fmla="*/ 458406 w 81"/>
                <a:gd name="T39" fmla="*/ 355453 h 136"/>
                <a:gd name="T40" fmla="*/ 305604 w 81"/>
                <a:gd name="T41" fmla="*/ 437968 h 136"/>
                <a:gd name="T42" fmla="*/ 305604 w 81"/>
                <a:gd name="T43" fmla="*/ 425274 h 136"/>
                <a:gd name="T44" fmla="*/ 400196 w 81"/>
                <a:gd name="T45" fmla="*/ 330063 h 136"/>
                <a:gd name="T46" fmla="*/ 429301 w 81"/>
                <a:gd name="T47" fmla="*/ 247547 h 136"/>
                <a:gd name="T48" fmla="*/ 349262 w 81"/>
                <a:gd name="T49" fmla="*/ 298326 h 136"/>
                <a:gd name="T50" fmla="*/ 298328 w 81"/>
                <a:gd name="T51" fmla="*/ 311021 h 136"/>
                <a:gd name="T52" fmla="*/ 385643 w 81"/>
                <a:gd name="T53" fmla="*/ 234853 h 136"/>
                <a:gd name="T54" fmla="*/ 400196 w 81"/>
                <a:gd name="T55" fmla="*/ 177726 h 136"/>
                <a:gd name="T56" fmla="*/ 371090 w 81"/>
                <a:gd name="T57" fmla="*/ 114253 h 136"/>
                <a:gd name="T58" fmla="*/ 312880 w 81"/>
                <a:gd name="T59" fmla="*/ 50779 h 136"/>
                <a:gd name="T60" fmla="*/ 247394 w 81"/>
                <a:gd name="T61" fmla="*/ 0 h 136"/>
                <a:gd name="T62" fmla="*/ 181907 w 81"/>
                <a:gd name="T63" fmla="*/ 19042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136"/>
                <a:gd name="T98" fmla="*/ 81 w 81"/>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63" name="Freeform 387"/>
            <p:cNvSpPr>
              <a:spLocks/>
            </p:cNvSpPr>
            <p:nvPr/>
          </p:nvSpPr>
          <p:spPr bwMode="auto">
            <a:xfrm flipH="1">
              <a:off x="7443840" y="1386313"/>
              <a:ext cx="524578" cy="685753"/>
            </a:xfrm>
            <a:custGeom>
              <a:avLst/>
              <a:gdLst>
                <a:gd name="T0" fmla="*/ 393433 w 72"/>
                <a:gd name="T1" fmla="*/ 393673 h 108"/>
                <a:gd name="T2" fmla="*/ 429862 w 72"/>
                <a:gd name="T3" fmla="*/ 311129 h 108"/>
                <a:gd name="T4" fmla="*/ 459006 w 72"/>
                <a:gd name="T5" fmla="*/ 241283 h 108"/>
                <a:gd name="T6" fmla="*/ 495435 w 72"/>
                <a:gd name="T7" fmla="*/ 184137 h 108"/>
                <a:gd name="T8" fmla="*/ 488149 w 72"/>
                <a:gd name="T9" fmla="*/ 38097 h 108"/>
                <a:gd name="T10" fmla="*/ 451720 w 72"/>
                <a:gd name="T11" fmla="*/ 25398 h 108"/>
                <a:gd name="T12" fmla="*/ 400719 w 72"/>
                <a:gd name="T13" fmla="*/ 6350 h 108"/>
                <a:gd name="T14" fmla="*/ 386148 w 72"/>
                <a:gd name="T15" fmla="*/ 57146 h 108"/>
                <a:gd name="T16" fmla="*/ 313290 w 72"/>
                <a:gd name="T17" fmla="*/ 25398 h 108"/>
                <a:gd name="T18" fmla="*/ 240432 w 72"/>
                <a:gd name="T19" fmla="*/ 76195 h 108"/>
                <a:gd name="T20" fmla="*/ 182145 w 72"/>
                <a:gd name="T21" fmla="*/ 69845 h 108"/>
                <a:gd name="T22" fmla="*/ 131145 w 72"/>
                <a:gd name="T23" fmla="*/ 114292 h 108"/>
                <a:gd name="T24" fmla="*/ 247717 w 72"/>
                <a:gd name="T25" fmla="*/ 209536 h 108"/>
                <a:gd name="T26" fmla="*/ 131145 w 72"/>
                <a:gd name="T27" fmla="*/ 171438 h 108"/>
                <a:gd name="T28" fmla="*/ 102001 w 72"/>
                <a:gd name="T29" fmla="*/ 228584 h 108"/>
                <a:gd name="T30" fmla="*/ 94715 w 72"/>
                <a:gd name="T31" fmla="*/ 342877 h 108"/>
                <a:gd name="T32" fmla="*/ 94715 w 72"/>
                <a:gd name="T33" fmla="*/ 393673 h 108"/>
                <a:gd name="T34" fmla="*/ 284146 w 72"/>
                <a:gd name="T35" fmla="*/ 577810 h 108"/>
                <a:gd name="T36" fmla="*/ 415291 w 72"/>
                <a:gd name="T37" fmla="*/ 590510 h 108"/>
                <a:gd name="T38" fmla="*/ 393433 w 72"/>
                <a:gd name="T39" fmla="*/ 393673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108"/>
                <a:gd name="T62" fmla="*/ 72 w 72"/>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64" name="Freeform 388"/>
            <p:cNvSpPr>
              <a:spLocks/>
            </p:cNvSpPr>
            <p:nvPr/>
          </p:nvSpPr>
          <p:spPr bwMode="auto">
            <a:xfrm flipH="1">
              <a:off x="7042692" y="1410516"/>
              <a:ext cx="364119" cy="502886"/>
            </a:xfrm>
            <a:custGeom>
              <a:avLst/>
              <a:gdLst>
                <a:gd name="T0" fmla="*/ 320425 w 50"/>
                <a:gd name="T1" fmla="*/ 184604 h 79"/>
                <a:gd name="T2" fmla="*/ 313142 w 50"/>
                <a:gd name="T3" fmla="*/ 95485 h 79"/>
                <a:gd name="T4" fmla="*/ 233036 w 50"/>
                <a:gd name="T5" fmla="*/ 25463 h 79"/>
                <a:gd name="T6" fmla="*/ 145648 w 50"/>
                <a:gd name="T7" fmla="*/ 101850 h 79"/>
                <a:gd name="T8" fmla="*/ 167495 w 50"/>
                <a:gd name="T9" fmla="*/ 184604 h 79"/>
                <a:gd name="T10" fmla="*/ 138365 w 50"/>
                <a:gd name="T11" fmla="*/ 248260 h 79"/>
                <a:gd name="T12" fmla="*/ 72824 w 50"/>
                <a:gd name="T13" fmla="*/ 362842 h 79"/>
                <a:gd name="T14" fmla="*/ 138365 w 50"/>
                <a:gd name="T15" fmla="*/ 381939 h 79"/>
                <a:gd name="T16" fmla="*/ 218471 w 50"/>
                <a:gd name="T17" fmla="*/ 413767 h 79"/>
                <a:gd name="T18" fmla="*/ 247601 w 50"/>
                <a:gd name="T19" fmla="*/ 305551 h 79"/>
                <a:gd name="T20" fmla="*/ 247601 w 50"/>
                <a:gd name="T21" fmla="*/ 260991 h 79"/>
                <a:gd name="T22" fmla="*/ 320425 w 50"/>
                <a:gd name="T23" fmla="*/ 18460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79"/>
                <a:gd name="T38" fmla="*/ 50 w 50"/>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65" name="Freeform 389"/>
            <p:cNvSpPr>
              <a:spLocks/>
            </p:cNvSpPr>
            <p:nvPr/>
          </p:nvSpPr>
          <p:spPr bwMode="auto">
            <a:xfrm flipH="1">
              <a:off x="7450011" y="1405138"/>
              <a:ext cx="416577" cy="373803"/>
            </a:xfrm>
            <a:custGeom>
              <a:avLst/>
              <a:gdLst>
                <a:gd name="T0" fmla="*/ 358110 w 57"/>
                <a:gd name="T1" fmla="*/ 177398 h 59"/>
                <a:gd name="T2" fmla="*/ 394652 w 57"/>
                <a:gd name="T3" fmla="*/ 57021 h 59"/>
                <a:gd name="T4" fmla="*/ 343493 w 57"/>
                <a:gd name="T5" fmla="*/ 31678 h 59"/>
                <a:gd name="T6" fmla="*/ 314260 w 57"/>
                <a:gd name="T7" fmla="*/ 69692 h 59"/>
                <a:gd name="T8" fmla="*/ 226559 w 57"/>
                <a:gd name="T9" fmla="*/ 31678 h 59"/>
                <a:gd name="T10" fmla="*/ 160784 w 57"/>
                <a:gd name="T11" fmla="*/ 82363 h 59"/>
                <a:gd name="T12" fmla="*/ 87700 w 57"/>
                <a:gd name="T13" fmla="*/ 57021 h 59"/>
                <a:gd name="T14" fmla="*/ 58467 w 57"/>
                <a:gd name="T15" fmla="*/ 101370 h 59"/>
                <a:gd name="T16" fmla="*/ 153476 w 57"/>
                <a:gd name="T17" fmla="*/ 164727 h 59"/>
                <a:gd name="T18" fmla="*/ 168092 w 57"/>
                <a:gd name="T19" fmla="*/ 202741 h 59"/>
                <a:gd name="T20" fmla="*/ 190018 w 57"/>
                <a:gd name="T21" fmla="*/ 228083 h 59"/>
                <a:gd name="T22" fmla="*/ 160784 w 57"/>
                <a:gd name="T23" fmla="*/ 215412 h 59"/>
                <a:gd name="T24" fmla="*/ 51159 w 57"/>
                <a:gd name="T25" fmla="*/ 164727 h 59"/>
                <a:gd name="T26" fmla="*/ 21925 w 57"/>
                <a:gd name="T27" fmla="*/ 196405 h 59"/>
                <a:gd name="T28" fmla="*/ 51159 w 57"/>
                <a:gd name="T29" fmla="*/ 240755 h 59"/>
                <a:gd name="T30" fmla="*/ 175401 w 57"/>
                <a:gd name="T31" fmla="*/ 291440 h 59"/>
                <a:gd name="T32" fmla="*/ 95009 w 57"/>
                <a:gd name="T33" fmla="*/ 297775 h 59"/>
                <a:gd name="T34" fmla="*/ 204634 w 57"/>
                <a:gd name="T35" fmla="*/ 329454 h 59"/>
                <a:gd name="T36" fmla="*/ 299643 w 57"/>
                <a:gd name="T37" fmla="*/ 272433 h 59"/>
                <a:gd name="T38" fmla="*/ 336185 w 57"/>
                <a:gd name="T39" fmla="*/ 228083 h 59"/>
                <a:gd name="T40" fmla="*/ 358110 w 57"/>
                <a:gd name="T41" fmla="*/ 177398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9"/>
                <a:gd name="T65" fmla="*/ 57 w 57"/>
                <a:gd name="T66" fmla="*/ 59 h 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66" name="Freeform 390"/>
            <p:cNvSpPr>
              <a:spLocks/>
            </p:cNvSpPr>
            <p:nvPr/>
          </p:nvSpPr>
          <p:spPr bwMode="auto">
            <a:xfrm flipH="1">
              <a:off x="6940862" y="1760116"/>
              <a:ext cx="438177" cy="330775"/>
            </a:xfrm>
            <a:custGeom>
              <a:avLst/>
              <a:gdLst>
                <a:gd name="T0" fmla="*/ 379753 w 60"/>
                <a:gd name="T1" fmla="*/ 12722 h 52"/>
                <a:gd name="T2" fmla="*/ 226391 w 60"/>
                <a:gd name="T3" fmla="*/ 101777 h 52"/>
                <a:gd name="T4" fmla="*/ 153362 w 60"/>
                <a:gd name="T5" fmla="*/ 146304 h 52"/>
                <a:gd name="T6" fmla="*/ 94938 w 60"/>
                <a:gd name="T7" fmla="*/ 203554 h 52"/>
                <a:gd name="T8" fmla="*/ 65727 w 60"/>
                <a:gd name="T9" fmla="*/ 248081 h 52"/>
                <a:gd name="T10" fmla="*/ 29212 w 60"/>
                <a:gd name="T11" fmla="*/ 298970 h 52"/>
                <a:gd name="T12" fmla="*/ 182574 w 60"/>
                <a:gd name="T13" fmla="*/ 273525 h 52"/>
                <a:gd name="T14" fmla="*/ 240997 w 60"/>
                <a:gd name="T15" fmla="*/ 279887 h 52"/>
                <a:gd name="T16" fmla="*/ 365148 w 60"/>
                <a:gd name="T17" fmla="*/ 248081 h 52"/>
                <a:gd name="T18" fmla="*/ 321330 w 60"/>
                <a:gd name="T19" fmla="*/ 209915 h 52"/>
                <a:gd name="T20" fmla="*/ 350542 w 60"/>
                <a:gd name="T21" fmla="*/ 171749 h 52"/>
                <a:gd name="T22" fmla="*/ 423571 w 60"/>
                <a:gd name="T23" fmla="*/ 108138 h 52"/>
                <a:gd name="T24" fmla="*/ 394359 w 60"/>
                <a:gd name="T25" fmla="*/ 69972 h 52"/>
                <a:gd name="T26" fmla="*/ 423571 w 60"/>
                <a:gd name="T27" fmla="*/ 44527 h 52"/>
                <a:gd name="T28" fmla="*/ 379753 w 60"/>
                <a:gd name="T29" fmla="*/ 12722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52"/>
                <a:gd name="T47" fmla="*/ 60 w 60"/>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67" name="Freeform 391"/>
            <p:cNvSpPr>
              <a:spLocks/>
            </p:cNvSpPr>
            <p:nvPr/>
          </p:nvSpPr>
          <p:spPr bwMode="auto">
            <a:xfrm flipH="1">
              <a:off x="6956291" y="1811211"/>
              <a:ext cx="364119" cy="223206"/>
            </a:xfrm>
            <a:custGeom>
              <a:avLst/>
              <a:gdLst>
                <a:gd name="T0" fmla="*/ 152930 w 50"/>
                <a:gd name="T1" fmla="*/ 146678 h 35"/>
                <a:gd name="T2" fmla="*/ 320425 w 50"/>
                <a:gd name="T3" fmla="*/ 57396 h 35"/>
                <a:gd name="T4" fmla="*/ 291295 w 50"/>
                <a:gd name="T5" fmla="*/ 6377 h 35"/>
                <a:gd name="T6" fmla="*/ 167495 w 50"/>
                <a:gd name="T7" fmla="*/ 57396 h 35"/>
                <a:gd name="T8" fmla="*/ 131083 w 50"/>
                <a:gd name="T9" fmla="*/ 108414 h 35"/>
                <a:gd name="T10" fmla="*/ 58259 w 50"/>
                <a:gd name="T11" fmla="*/ 165810 h 35"/>
                <a:gd name="T12" fmla="*/ 152930 w 50"/>
                <a:gd name="T13" fmla="*/ 146678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68" name="Freeform 392"/>
            <p:cNvSpPr>
              <a:spLocks/>
            </p:cNvSpPr>
            <p:nvPr/>
          </p:nvSpPr>
          <p:spPr bwMode="auto">
            <a:xfrm flipH="1">
              <a:off x="7085892" y="1469679"/>
              <a:ext cx="225260" cy="290437"/>
            </a:xfrm>
            <a:custGeom>
              <a:avLst/>
              <a:gdLst>
                <a:gd name="T0" fmla="*/ 130796 w 31"/>
                <a:gd name="T1" fmla="*/ 94708 h 46"/>
                <a:gd name="T2" fmla="*/ 101730 w 31"/>
                <a:gd name="T3" fmla="*/ 170474 h 46"/>
                <a:gd name="T4" fmla="*/ 29066 w 31"/>
                <a:gd name="T5" fmla="*/ 239926 h 46"/>
                <a:gd name="T6" fmla="*/ 58132 w 31"/>
                <a:gd name="T7" fmla="*/ 252554 h 46"/>
                <a:gd name="T8" fmla="*/ 181661 w 31"/>
                <a:gd name="T9" fmla="*/ 145219 h 46"/>
                <a:gd name="T10" fmla="*/ 188928 w 31"/>
                <a:gd name="T11" fmla="*/ 56825 h 46"/>
                <a:gd name="T12" fmla="*/ 130796 w 31"/>
                <a:gd name="T13" fmla="*/ 94708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69" name="Freeform 393"/>
            <p:cNvSpPr>
              <a:spLocks/>
            </p:cNvSpPr>
            <p:nvPr/>
          </p:nvSpPr>
          <p:spPr bwMode="auto">
            <a:xfrm flipH="1">
              <a:off x="7113664" y="1717088"/>
              <a:ext cx="175888" cy="126394"/>
            </a:xfrm>
            <a:custGeom>
              <a:avLst/>
              <a:gdLst>
                <a:gd name="T0" fmla="*/ 117259 w 24"/>
                <a:gd name="T1" fmla="*/ 25279 h 20"/>
                <a:gd name="T2" fmla="*/ 29315 w 24"/>
                <a:gd name="T3" fmla="*/ 120074 h 20"/>
                <a:gd name="T4" fmla="*/ 175888 w 24"/>
                <a:gd name="T5" fmla="*/ 31599 h 20"/>
                <a:gd name="T6" fmla="*/ 117259 w 24"/>
                <a:gd name="T7" fmla="*/ 25279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70" name="Freeform 394"/>
            <p:cNvSpPr>
              <a:spLocks/>
            </p:cNvSpPr>
            <p:nvPr/>
          </p:nvSpPr>
          <p:spPr bwMode="auto">
            <a:xfrm flipH="1">
              <a:off x="7508641" y="1461612"/>
              <a:ext cx="336347" cy="268923"/>
            </a:xfrm>
            <a:custGeom>
              <a:avLst/>
              <a:gdLst>
                <a:gd name="T0" fmla="*/ 299788 w 46"/>
                <a:gd name="T1" fmla="*/ 160073 h 42"/>
                <a:gd name="T2" fmla="*/ 292476 w 46"/>
                <a:gd name="T3" fmla="*/ 121656 h 42"/>
                <a:gd name="T4" fmla="*/ 219357 w 46"/>
                <a:gd name="T5" fmla="*/ 6403 h 42"/>
                <a:gd name="T6" fmla="*/ 182797 w 46"/>
                <a:gd name="T7" fmla="*/ 25612 h 42"/>
                <a:gd name="T8" fmla="*/ 87743 w 46"/>
                <a:gd name="T9" fmla="*/ 25612 h 42"/>
                <a:gd name="T10" fmla="*/ 58495 w 46"/>
                <a:gd name="T11" fmla="*/ 44820 h 42"/>
                <a:gd name="T12" fmla="*/ 131614 w 46"/>
                <a:gd name="T13" fmla="*/ 83238 h 42"/>
                <a:gd name="T14" fmla="*/ 204733 w 46"/>
                <a:gd name="T15" fmla="*/ 166476 h 42"/>
                <a:gd name="T16" fmla="*/ 204733 w 46"/>
                <a:gd name="T17" fmla="*/ 211297 h 42"/>
                <a:gd name="T18" fmla="*/ 109678 w 46"/>
                <a:gd name="T19" fmla="*/ 153670 h 42"/>
                <a:gd name="T20" fmla="*/ 51183 w 46"/>
                <a:gd name="T21" fmla="*/ 128059 h 42"/>
                <a:gd name="T22" fmla="*/ 29248 w 46"/>
                <a:gd name="T23" fmla="*/ 140864 h 42"/>
                <a:gd name="T24" fmla="*/ 21936 w 46"/>
                <a:gd name="T25" fmla="*/ 166476 h 42"/>
                <a:gd name="T26" fmla="*/ 175485 w 46"/>
                <a:gd name="T27" fmla="*/ 243311 h 42"/>
                <a:gd name="T28" fmla="*/ 233981 w 46"/>
                <a:gd name="T29" fmla="*/ 211297 h 42"/>
                <a:gd name="T30" fmla="*/ 299788 w 46"/>
                <a:gd name="T31" fmla="*/ 160073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
                <a:gd name="T49" fmla="*/ 0 h 42"/>
                <a:gd name="T50" fmla="*/ 46 w 46"/>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71" name="Freeform 395"/>
            <p:cNvSpPr>
              <a:spLocks/>
            </p:cNvSpPr>
            <p:nvPr/>
          </p:nvSpPr>
          <p:spPr bwMode="auto">
            <a:xfrm flipH="1">
              <a:off x="7456183" y="1760116"/>
              <a:ext cx="715895" cy="395317"/>
            </a:xfrm>
            <a:custGeom>
              <a:avLst/>
              <a:gdLst>
                <a:gd name="T0" fmla="*/ 708590 w 98"/>
                <a:gd name="T1" fmla="*/ 223163 h 62"/>
                <a:gd name="T2" fmla="*/ 657455 w 98"/>
                <a:gd name="T3" fmla="*/ 133898 h 62"/>
                <a:gd name="T4" fmla="*/ 664760 w 98"/>
                <a:gd name="T5" fmla="*/ 63761 h 62"/>
                <a:gd name="T6" fmla="*/ 650150 w 98"/>
                <a:gd name="T7" fmla="*/ 25504 h 62"/>
                <a:gd name="T8" fmla="*/ 562489 w 98"/>
                <a:gd name="T9" fmla="*/ 31880 h 62"/>
                <a:gd name="T10" fmla="*/ 518659 w 98"/>
                <a:gd name="T11" fmla="*/ 51009 h 62"/>
                <a:gd name="T12" fmla="*/ 482133 w 98"/>
                <a:gd name="T13" fmla="*/ 70137 h 62"/>
                <a:gd name="T14" fmla="*/ 445608 w 98"/>
                <a:gd name="T15" fmla="*/ 63761 h 62"/>
                <a:gd name="T16" fmla="*/ 416388 w 98"/>
                <a:gd name="T17" fmla="*/ 57385 h 62"/>
                <a:gd name="T18" fmla="*/ 365253 w 98"/>
                <a:gd name="T19" fmla="*/ 51009 h 62"/>
                <a:gd name="T20" fmla="*/ 306812 w 98"/>
                <a:gd name="T21" fmla="*/ 44633 h 62"/>
                <a:gd name="T22" fmla="*/ 299507 w 98"/>
                <a:gd name="T23" fmla="*/ 82889 h 62"/>
                <a:gd name="T24" fmla="*/ 255677 w 98"/>
                <a:gd name="T25" fmla="*/ 95641 h 62"/>
                <a:gd name="T26" fmla="*/ 204541 w 98"/>
                <a:gd name="T27" fmla="*/ 108393 h 62"/>
                <a:gd name="T28" fmla="*/ 153406 w 98"/>
                <a:gd name="T29" fmla="*/ 140274 h 62"/>
                <a:gd name="T30" fmla="*/ 160711 w 98"/>
                <a:gd name="T31" fmla="*/ 165778 h 62"/>
                <a:gd name="T32" fmla="*/ 65745 w 98"/>
                <a:gd name="T33" fmla="*/ 216787 h 62"/>
                <a:gd name="T34" fmla="*/ 65745 w 98"/>
                <a:gd name="T35" fmla="*/ 216787 h 62"/>
                <a:gd name="T36" fmla="*/ 0 w 98"/>
                <a:gd name="T37" fmla="*/ 255043 h 62"/>
                <a:gd name="T38" fmla="*/ 109576 w 98"/>
                <a:gd name="T39" fmla="*/ 229539 h 62"/>
                <a:gd name="T40" fmla="*/ 87661 w 98"/>
                <a:gd name="T41" fmla="*/ 261419 h 62"/>
                <a:gd name="T42" fmla="*/ 182626 w 98"/>
                <a:gd name="T43" fmla="*/ 261419 h 62"/>
                <a:gd name="T44" fmla="*/ 138796 w 98"/>
                <a:gd name="T45" fmla="*/ 299676 h 62"/>
                <a:gd name="T46" fmla="*/ 197236 w 98"/>
                <a:gd name="T47" fmla="*/ 325180 h 62"/>
                <a:gd name="T48" fmla="*/ 241067 w 98"/>
                <a:gd name="T49" fmla="*/ 344308 h 62"/>
                <a:gd name="T50" fmla="*/ 489438 w 98"/>
                <a:gd name="T51" fmla="*/ 376189 h 62"/>
                <a:gd name="T52" fmla="*/ 715895 w 98"/>
                <a:gd name="T53" fmla="*/ 306052 h 62"/>
                <a:gd name="T54" fmla="*/ 708590 w 98"/>
                <a:gd name="T55" fmla="*/ 223163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8"/>
                <a:gd name="T85" fmla="*/ 0 h 62"/>
                <a:gd name="T86" fmla="*/ 98 w 98"/>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72" name="Freeform 396"/>
            <p:cNvSpPr>
              <a:spLocks/>
            </p:cNvSpPr>
            <p:nvPr/>
          </p:nvSpPr>
          <p:spPr bwMode="auto">
            <a:xfrm flipH="1">
              <a:off x="7450011" y="1805833"/>
              <a:ext cx="80230" cy="107569"/>
            </a:xfrm>
            <a:custGeom>
              <a:avLst/>
              <a:gdLst>
                <a:gd name="T0" fmla="*/ 80230 w 11"/>
                <a:gd name="T1" fmla="*/ 0 h 17"/>
                <a:gd name="T2" fmla="*/ 51055 w 11"/>
                <a:gd name="T3" fmla="*/ 101241 h 17"/>
                <a:gd name="T4" fmla="*/ 80230 w 11"/>
                <a:gd name="T5" fmla="*/ 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11" y="0"/>
                  </a:moveTo>
                  <a:cubicBezTo>
                    <a:pt x="0" y="1"/>
                    <a:pt x="6" y="14"/>
                    <a:pt x="7" y="16"/>
                  </a:cubicBezTo>
                  <a:cubicBezTo>
                    <a:pt x="7" y="17"/>
                    <a:pt x="9" y="4"/>
                    <a:pt x="11"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73" name="Freeform 397"/>
            <p:cNvSpPr>
              <a:spLocks/>
            </p:cNvSpPr>
            <p:nvPr/>
          </p:nvSpPr>
          <p:spPr bwMode="auto">
            <a:xfrm flipH="1">
              <a:off x="8492996" y="2104337"/>
              <a:ext cx="108001" cy="172111"/>
            </a:xfrm>
            <a:custGeom>
              <a:avLst/>
              <a:gdLst>
                <a:gd name="T0" fmla="*/ 100801 w 15"/>
                <a:gd name="T1" fmla="*/ 0 h 27"/>
                <a:gd name="T2" fmla="*/ 28800 w 15"/>
                <a:gd name="T3" fmla="*/ 19123 h 27"/>
                <a:gd name="T4" fmla="*/ 21600 w 15"/>
                <a:gd name="T5" fmla="*/ 70119 h 27"/>
                <a:gd name="T6" fmla="*/ 432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74" name="Freeform 398"/>
            <p:cNvSpPr>
              <a:spLocks/>
            </p:cNvSpPr>
            <p:nvPr/>
          </p:nvSpPr>
          <p:spPr bwMode="auto">
            <a:xfrm flipH="1">
              <a:off x="8492996" y="2104337"/>
              <a:ext cx="108001" cy="172111"/>
            </a:xfrm>
            <a:custGeom>
              <a:avLst/>
              <a:gdLst>
                <a:gd name="T0" fmla="*/ 100801 w 15"/>
                <a:gd name="T1" fmla="*/ 0 h 27"/>
                <a:gd name="T2" fmla="*/ 36000 w 15"/>
                <a:gd name="T3" fmla="*/ 19123 h 27"/>
                <a:gd name="T4" fmla="*/ 28800 w 15"/>
                <a:gd name="T5" fmla="*/ 70119 h 27"/>
                <a:gd name="T6" fmla="*/ 504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75" name="Freeform 399"/>
            <p:cNvSpPr>
              <a:spLocks/>
            </p:cNvSpPr>
            <p:nvPr/>
          </p:nvSpPr>
          <p:spPr bwMode="auto">
            <a:xfrm flipH="1">
              <a:off x="8326365" y="2066688"/>
              <a:ext cx="240689" cy="220517"/>
            </a:xfrm>
            <a:custGeom>
              <a:avLst/>
              <a:gdLst>
                <a:gd name="T0" fmla="*/ 29174 w 33"/>
                <a:gd name="T1" fmla="*/ 18901 h 35"/>
                <a:gd name="T2" fmla="*/ 29174 w 33"/>
                <a:gd name="T3" fmla="*/ 44103 h 35"/>
                <a:gd name="T4" fmla="*/ 29174 w 33"/>
                <a:gd name="T5" fmla="*/ 94507 h 35"/>
                <a:gd name="T6" fmla="*/ 36468 w 33"/>
                <a:gd name="T7" fmla="*/ 144911 h 35"/>
                <a:gd name="T8" fmla="*/ 14587 w 33"/>
                <a:gd name="T9" fmla="*/ 189015 h 35"/>
                <a:gd name="T10" fmla="*/ 160459 w 33"/>
                <a:gd name="T11" fmla="*/ 94507 h 35"/>
                <a:gd name="T12" fmla="*/ 29174 w 33"/>
                <a:gd name="T13" fmla="*/ 18901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76" name="Freeform 400"/>
            <p:cNvSpPr>
              <a:spLocks/>
            </p:cNvSpPr>
            <p:nvPr/>
          </p:nvSpPr>
          <p:spPr bwMode="auto">
            <a:xfrm flipH="1">
              <a:off x="8310937" y="2066688"/>
              <a:ext cx="246860" cy="220517"/>
            </a:xfrm>
            <a:custGeom>
              <a:avLst/>
              <a:gdLst>
                <a:gd name="T0" fmla="*/ 21782 w 34"/>
                <a:gd name="T1" fmla="*/ 18901 h 35"/>
                <a:gd name="T2" fmla="*/ 21782 w 34"/>
                <a:gd name="T3" fmla="*/ 44103 h 35"/>
                <a:gd name="T4" fmla="*/ 21782 w 34"/>
                <a:gd name="T5" fmla="*/ 94507 h 35"/>
                <a:gd name="T6" fmla="*/ 29042 w 34"/>
                <a:gd name="T7" fmla="*/ 144911 h 35"/>
                <a:gd name="T8" fmla="*/ 7261 w 34"/>
                <a:gd name="T9" fmla="*/ 189015 h 35"/>
                <a:gd name="T10" fmla="*/ 166994 w 34"/>
                <a:gd name="T11" fmla="*/ 100808 h 35"/>
                <a:gd name="T12" fmla="*/ 21782 w 34"/>
                <a:gd name="T13" fmla="*/ 18901 h 35"/>
                <a:gd name="T14" fmla="*/ 0 60000 65536"/>
                <a:gd name="T15" fmla="*/ 0 60000 65536"/>
                <a:gd name="T16" fmla="*/ 0 60000 65536"/>
                <a:gd name="T17" fmla="*/ 0 60000 65536"/>
                <a:gd name="T18" fmla="*/ 0 60000 65536"/>
                <a:gd name="T19" fmla="*/ 0 60000 65536"/>
                <a:gd name="T20" fmla="*/ 0 60000 65536"/>
                <a:gd name="T21" fmla="*/ 0 w 34"/>
                <a:gd name="T22" fmla="*/ 0 h 35"/>
                <a:gd name="T23" fmla="*/ 34 w 34"/>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77" name="Freeform 401"/>
            <p:cNvSpPr>
              <a:spLocks/>
            </p:cNvSpPr>
            <p:nvPr/>
          </p:nvSpPr>
          <p:spPr bwMode="auto">
            <a:xfrm flipH="1">
              <a:off x="8128877" y="2160811"/>
              <a:ext cx="370290" cy="153286"/>
            </a:xfrm>
            <a:custGeom>
              <a:avLst/>
              <a:gdLst>
                <a:gd name="T0" fmla="*/ 370290 w 51"/>
                <a:gd name="T1" fmla="*/ 83030 h 24"/>
                <a:gd name="T2" fmla="*/ 348508 w 51"/>
                <a:gd name="T3" fmla="*/ 114965 h 24"/>
                <a:gd name="T4" fmla="*/ 341248 w 51"/>
                <a:gd name="T5" fmla="*/ 114965 h 24"/>
                <a:gd name="T6" fmla="*/ 341248 w 51"/>
                <a:gd name="T7" fmla="*/ 127738 h 24"/>
                <a:gd name="T8" fmla="*/ 290424 w 51"/>
                <a:gd name="T9" fmla="*/ 102191 h 24"/>
                <a:gd name="T10" fmla="*/ 50824 w 51"/>
                <a:gd name="T11" fmla="*/ 19161 h 24"/>
                <a:gd name="T12" fmla="*/ 29042 w 51"/>
                <a:gd name="T13" fmla="*/ 31935 h 24"/>
                <a:gd name="T14" fmla="*/ 50824 w 51"/>
                <a:gd name="T15" fmla="*/ 0 h 24"/>
                <a:gd name="T16" fmla="*/ 370290 w 51"/>
                <a:gd name="T17" fmla="*/ 8303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78" name="Freeform 402"/>
            <p:cNvSpPr>
              <a:spLocks/>
            </p:cNvSpPr>
            <p:nvPr/>
          </p:nvSpPr>
          <p:spPr bwMode="auto">
            <a:xfrm flipH="1">
              <a:off x="7493212" y="1684817"/>
              <a:ext cx="1021385" cy="344221"/>
            </a:xfrm>
            <a:custGeom>
              <a:avLst/>
              <a:gdLst>
                <a:gd name="T0" fmla="*/ 868177 w 140"/>
                <a:gd name="T1" fmla="*/ 0 h 54"/>
                <a:gd name="T2" fmla="*/ 846290 w 140"/>
                <a:gd name="T3" fmla="*/ 63745 h 54"/>
                <a:gd name="T4" fmla="*/ 736856 w 140"/>
                <a:gd name="T5" fmla="*/ 19123 h 54"/>
                <a:gd name="T6" fmla="*/ 707674 w 140"/>
                <a:gd name="T7" fmla="*/ 70119 h 54"/>
                <a:gd name="T8" fmla="*/ 576353 w 140"/>
                <a:gd name="T9" fmla="*/ 6374 h 54"/>
                <a:gd name="T10" fmla="*/ 452328 w 140"/>
                <a:gd name="T11" fmla="*/ 76494 h 54"/>
                <a:gd name="T12" fmla="*/ 393963 w 140"/>
                <a:gd name="T13" fmla="*/ 50996 h 54"/>
                <a:gd name="T14" fmla="*/ 204277 w 140"/>
                <a:gd name="T15" fmla="*/ 229481 h 54"/>
                <a:gd name="T16" fmla="*/ 0 w 140"/>
                <a:gd name="T17" fmla="*/ 235855 h 54"/>
                <a:gd name="T18" fmla="*/ 36478 w 140"/>
                <a:gd name="T19" fmla="*/ 305974 h 54"/>
                <a:gd name="T20" fmla="*/ 248051 w 140"/>
                <a:gd name="T21" fmla="*/ 299600 h 54"/>
                <a:gd name="T22" fmla="*/ 678491 w 140"/>
                <a:gd name="T23" fmla="*/ 127489 h 54"/>
                <a:gd name="T24" fmla="*/ 868177 w 140"/>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54"/>
                <a:gd name="T41" fmla="*/ 140 w 140"/>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79" name="Freeform 403"/>
            <p:cNvSpPr>
              <a:spLocks/>
            </p:cNvSpPr>
            <p:nvPr/>
          </p:nvSpPr>
          <p:spPr bwMode="auto">
            <a:xfrm flipH="1">
              <a:off x="7428411" y="1647168"/>
              <a:ext cx="1150986" cy="494818"/>
            </a:xfrm>
            <a:custGeom>
              <a:avLst/>
              <a:gdLst>
                <a:gd name="T0" fmla="*/ 1092708 w 158"/>
                <a:gd name="T1" fmla="*/ 228378 h 78"/>
                <a:gd name="T2" fmla="*/ 1107278 w 158"/>
                <a:gd name="T3" fmla="*/ 196658 h 78"/>
                <a:gd name="T4" fmla="*/ 1129132 w 158"/>
                <a:gd name="T5" fmla="*/ 152252 h 78"/>
                <a:gd name="T6" fmla="*/ 1085424 w 158"/>
                <a:gd name="T7" fmla="*/ 107845 h 78"/>
                <a:gd name="T8" fmla="*/ 998007 w 158"/>
                <a:gd name="T9" fmla="*/ 69782 h 78"/>
                <a:gd name="T10" fmla="*/ 932444 w 158"/>
                <a:gd name="T11" fmla="*/ 38063 h 78"/>
                <a:gd name="T12" fmla="*/ 910590 w 158"/>
                <a:gd name="T13" fmla="*/ 88813 h 78"/>
                <a:gd name="T14" fmla="*/ 866882 w 158"/>
                <a:gd name="T15" fmla="*/ 95157 h 78"/>
                <a:gd name="T16" fmla="*/ 837743 w 158"/>
                <a:gd name="T17" fmla="*/ 63438 h 78"/>
                <a:gd name="T18" fmla="*/ 808604 w 158"/>
                <a:gd name="T19" fmla="*/ 76126 h 78"/>
                <a:gd name="T20" fmla="*/ 786750 w 158"/>
                <a:gd name="T21" fmla="*/ 88813 h 78"/>
                <a:gd name="T22" fmla="*/ 713903 w 158"/>
                <a:gd name="T23" fmla="*/ 50751 h 78"/>
                <a:gd name="T24" fmla="*/ 670194 w 158"/>
                <a:gd name="T25" fmla="*/ 38063 h 78"/>
                <a:gd name="T26" fmla="*/ 641055 w 158"/>
                <a:gd name="T27" fmla="*/ 50751 h 78"/>
                <a:gd name="T28" fmla="*/ 604632 w 158"/>
                <a:gd name="T29" fmla="*/ 82470 h 78"/>
                <a:gd name="T30" fmla="*/ 560924 w 158"/>
                <a:gd name="T31" fmla="*/ 63438 h 78"/>
                <a:gd name="T32" fmla="*/ 517215 w 158"/>
                <a:gd name="T33" fmla="*/ 82470 h 78"/>
                <a:gd name="T34" fmla="*/ 517215 w 158"/>
                <a:gd name="T35" fmla="*/ 95157 h 78"/>
                <a:gd name="T36" fmla="*/ 480792 w 158"/>
                <a:gd name="T37" fmla="*/ 107845 h 78"/>
                <a:gd name="T38" fmla="*/ 458937 w 158"/>
                <a:gd name="T39" fmla="*/ 88813 h 78"/>
                <a:gd name="T40" fmla="*/ 437083 w 158"/>
                <a:gd name="T41" fmla="*/ 133220 h 78"/>
                <a:gd name="T42" fmla="*/ 378805 w 158"/>
                <a:gd name="T43" fmla="*/ 158595 h 78"/>
                <a:gd name="T44" fmla="*/ 335097 w 158"/>
                <a:gd name="T45" fmla="*/ 177627 h 78"/>
                <a:gd name="T46" fmla="*/ 305958 w 158"/>
                <a:gd name="T47" fmla="*/ 203002 h 78"/>
                <a:gd name="T48" fmla="*/ 276819 w 158"/>
                <a:gd name="T49" fmla="*/ 253753 h 78"/>
                <a:gd name="T50" fmla="*/ 254965 w 158"/>
                <a:gd name="T51" fmla="*/ 291816 h 78"/>
                <a:gd name="T52" fmla="*/ 254965 w 158"/>
                <a:gd name="T53" fmla="*/ 317191 h 78"/>
                <a:gd name="T54" fmla="*/ 138410 w 158"/>
                <a:gd name="T55" fmla="*/ 285472 h 78"/>
                <a:gd name="T56" fmla="*/ 116556 w 158"/>
                <a:gd name="T57" fmla="*/ 310847 h 78"/>
                <a:gd name="T58" fmla="*/ 94701 w 158"/>
                <a:gd name="T59" fmla="*/ 285472 h 78"/>
                <a:gd name="T60" fmla="*/ 65562 w 158"/>
                <a:gd name="T61" fmla="*/ 272784 h 78"/>
                <a:gd name="T62" fmla="*/ 50993 w 158"/>
                <a:gd name="T63" fmla="*/ 291816 h 78"/>
                <a:gd name="T64" fmla="*/ 21854 w 158"/>
                <a:gd name="T65" fmla="*/ 342566 h 78"/>
                <a:gd name="T66" fmla="*/ 50993 w 158"/>
                <a:gd name="T67" fmla="*/ 380629 h 78"/>
                <a:gd name="T68" fmla="*/ 87417 w 158"/>
                <a:gd name="T69" fmla="*/ 431380 h 78"/>
                <a:gd name="T70" fmla="*/ 786750 w 158"/>
                <a:gd name="T71" fmla="*/ 342566 h 78"/>
                <a:gd name="T72" fmla="*/ 1129132 w 158"/>
                <a:gd name="T73" fmla="*/ 380629 h 78"/>
                <a:gd name="T74" fmla="*/ 1129132 w 158"/>
                <a:gd name="T75" fmla="*/ 253753 h 78"/>
                <a:gd name="T76" fmla="*/ 1092708 w 158"/>
                <a:gd name="T77" fmla="*/ 228378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8"/>
                <a:gd name="T118" fmla="*/ 0 h 78"/>
                <a:gd name="T119" fmla="*/ 158 w 158"/>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80" name="Freeform 404"/>
            <p:cNvSpPr>
              <a:spLocks/>
            </p:cNvSpPr>
            <p:nvPr/>
          </p:nvSpPr>
          <p:spPr bwMode="auto">
            <a:xfrm flipH="1">
              <a:off x="7443840" y="1647168"/>
              <a:ext cx="1135557" cy="494818"/>
            </a:xfrm>
            <a:custGeom>
              <a:avLst/>
              <a:gdLst>
                <a:gd name="T0" fmla="*/ 1084603 w 156"/>
                <a:gd name="T1" fmla="*/ 234721 h 78"/>
                <a:gd name="T2" fmla="*/ 1106440 w 156"/>
                <a:gd name="T3" fmla="*/ 196658 h 78"/>
                <a:gd name="T4" fmla="*/ 1120999 w 156"/>
                <a:gd name="T5" fmla="*/ 152252 h 78"/>
                <a:gd name="T6" fmla="*/ 1084603 w 156"/>
                <a:gd name="T7" fmla="*/ 107845 h 78"/>
                <a:gd name="T8" fmla="*/ 989973 w 156"/>
                <a:gd name="T9" fmla="*/ 76126 h 78"/>
                <a:gd name="T10" fmla="*/ 939018 w 156"/>
                <a:gd name="T11" fmla="*/ 38063 h 78"/>
                <a:gd name="T12" fmla="*/ 909901 w 156"/>
                <a:gd name="T13" fmla="*/ 88813 h 78"/>
                <a:gd name="T14" fmla="*/ 866226 w 156"/>
                <a:gd name="T15" fmla="*/ 95157 h 78"/>
                <a:gd name="T16" fmla="*/ 829830 w 156"/>
                <a:gd name="T17" fmla="*/ 69782 h 78"/>
                <a:gd name="T18" fmla="*/ 815272 w 156"/>
                <a:gd name="T19" fmla="*/ 69782 h 78"/>
                <a:gd name="T20" fmla="*/ 786155 w 156"/>
                <a:gd name="T21" fmla="*/ 95157 h 78"/>
                <a:gd name="T22" fmla="*/ 706083 w 156"/>
                <a:gd name="T23" fmla="*/ 50751 h 78"/>
                <a:gd name="T24" fmla="*/ 669687 w 156"/>
                <a:gd name="T25" fmla="*/ 44407 h 78"/>
                <a:gd name="T26" fmla="*/ 640571 w 156"/>
                <a:gd name="T27" fmla="*/ 50751 h 78"/>
                <a:gd name="T28" fmla="*/ 604175 w 156"/>
                <a:gd name="T29" fmla="*/ 82470 h 78"/>
                <a:gd name="T30" fmla="*/ 560499 w 156"/>
                <a:gd name="T31" fmla="*/ 69782 h 78"/>
                <a:gd name="T32" fmla="*/ 516824 w 156"/>
                <a:gd name="T33" fmla="*/ 82470 h 78"/>
                <a:gd name="T34" fmla="*/ 516824 w 156"/>
                <a:gd name="T35" fmla="*/ 95157 h 78"/>
                <a:gd name="T36" fmla="*/ 480428 w 156"/>
                <a:gd name="T37" fmla="*/ 114189 h 78"/>
                <a:gd name="T38" fmla="*/ 458590 w 156"/>
                <a:gd name="T39" fmla="*/ 95157 h 78"/>
                <a:gd name="T40" fmla="*/ 436753 w 156"/>
                <a:gd name="T41" fmla="*/ 139564 h 78"/>
                <a:gd name="T42" fmla="*/ 385798 w 156"/>
                <a:gd name="T43" fmla="*/ 158595 h 78"/>
                <a:gd name="T44" fmla="*/ 334844 w 156"/>
                <a:gd name="T45" fmla="*/ 177627 h 78"/>
                <a:gd name="T46" fmla="*/ 305727 w 156"/>
                <a:gd name="T47" fmla="*/ 209346 h 78"/>
                <a:gd name="T48" fmla="*/ 276610 w 156"/>
                <a:gd name="T49" fmla="*/ 253753 h 78"/>
                <a:gd name="T50" fmla="*/ 254772 w 156"/>
                <a:gd name="T51" fmla="*/ 291816 h 78"/>
                <a:gd name="T52" fmla="*/ 254772 w 156"/>
                <a:gd name="T53" fmla="*/ 317191 h 78"/>
                <a:gd name="T54" fmla="*/ 145584 w 156"/>
                <a:gd name="T55" fmla="*/ 291816 h 78"/>
                <a:gd name="T56" fmla="*/ 116467 w 156"/>
                <a:gd name="T57" fmla="*/ 310847 h 78"/>
                <a:gd name="T58" fmla="*/ 94630 w 156"/>
                <a:gd name="T59" fmla="*/ 291816 h 78"/>
                <a:gd name="T60" fmla="*/ 72792 w 156"/>
                <a:gd name="T61" fmla="*/ 272784 h 78"/>
                <a:gd name="T62" fmla="*/ 58234 w 156"/>
                <a:gd name="T63" fmla="*/ 298160 h 78"/>
                <a:gd name="T64" fmla="*/ 21838 w 156"/>
                <a:gd name="T65" fmla="*/ 342566 h 78"/>
                <a:gd name="T66" fmla="*/ 58234 w 156"/>
                <a:gd name="T67" fmla="*/ 374285 h 78"/>
                <a:gd name="T68" fmla="*/ 87351 w 156"/>
                <a:gd name="T69" fmla="*/ 431380 h 78"/>
                <a:gd name="T70" fmla="*/ 786155 w 156"/>
                <a:gd name="T71" fmla="*/ 342566 h 78"/>
                <a:gd name="T72" fmla="*/ 1128278 w 156"/>
                <a:gd name="T73" fmla="*/ 380629 h 78"/>
                <a:gd name="T74" fmla="*/ 1120999 w 156"/>
                <a:gd name="T75" fmla="*/ 247409 h 78"/>
                <a:gd name="T76" fmla="*/ 1084603 w 156"/>
                <a:gd name="T77" fmla="*/ 234721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6"/>
                <a:gd name="T118" fmla="*/ 0 h 78"/>
                <a:gd name="T119" fmla="*/ 156 w 156"/>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81" name="Freeform 405"/>
            <p:cNvSpPr>
              <a:spLocks/>
            </p:cNvSpPr>
            <p:nvPr/>
          </p:nvSpPr>
          <p:spPr bwMode="auto">
            <a:xfrm flipH="1">
              <a:off x="7878931" y="1899956"/>
              <a:ext cx="678866" cy="190935"/>
            </a:xfrm>
            <a:custGeom>
              <a:avLst/>
              <a:gdLst>
                <a:gd name="T0" fmla="*/ 284686 w 93"/>
                <a:gd name="T1" fmla="*/ 171842 h 30"/>
                <a:gd name="T2" fmla="*/ 124094 w 93"/>
                <a:gd name="T3" fmla="*/ 184571 h 30"/>
                <a:gd name="T4" fmla="*/ 43798 w 93"/>
                <a:gd name="T5" fmla="*/ 140019 h 30"/>
                <a:gd name="T6" fmla="*/ 43798 w 93"/>
                <a:gd name="T7" fmla="*/ 120926 h 30"/>
                <a:gd name="T8" fmla="*/ 0 w 93"/>
                <a:gd name="T9" fmla="*/ 95468 h 30"/>
                <a:gd name="T10" fmla="*/ 72996 w 93"/>
                <a:gd name="T11" fmla="*/ 95468 h 30"/>
                <a:gd name="T12" fmla="*/ 189790 w 93"/>
                <a:gd name="T13" fmla="*/ 95468 h 30"/>
                <a:gd name="T14" fmla="*/ 343083 w 93"/>
                <a:gd name="T15" fmla="*/ 108197 h 30"/>
                <a:gd name="T16" fmla="*/ 649667 w 93"/>
                <a:gd name="T17" fmla="*/ 76374 h 30"/>
                <a:gd name="T18" fmla="*/ 284686 w 93"/>
                <a:gd name="T19" fmla="*/ 171842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30"/>
                <a:gd name="T32" fmla="*/ 93 w 93"/>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82" name="Freeform 406"/>
            <p:cNvSpPr>
              <a:spLocks/>
            </p:cNvSpPr>
            <p:nvPr/>
          </p:nvSpPr>
          <p:spPr bwMode="auto">
            <a:xfrm flipH="1">
              <a:off x="7786358" y="1945673"/>
              <a:ext cx="756010" cy="368424"/>
            </a:xfrm>
            <a:custGeom>
              <a:avLst/>
              <a:gdLst>
                <a:gd name="T0" fmla="*/ 356197 w 104"/>
                <a:gd name="T1" fmla="*/ 114339 h 58"/>
                <a:gd name="T2" fmla="*/ 7269 w 104"/>
                <a:gd name="T3" fmla="*/ 139747 h 58"/>
                <a:gd name="T4" fmla="*/ 65424 w 104"/>
                <a:gd name="T5" fmla="*/ 165156 h 58"/>
                <a:gd name="T6" fmla="*/ 43616 w 104"/>
                <a:gd name="T7" fmla="*/ 203268 h 58"/>
                <a:gd name="T8" fmla="*/ 72693 w 104"/>
                <a:gd name="T9" fmla="*/ 247733 h 58"/>
                <a:gd name="T10" fmla="*/ 87232 w 104"/>
                <a:gd name="T11" fmla="*/ 228677 h 58"/>
                <a:gd name="T12" fmla="*/ 109040 w 104"/>
                <a:gd name="T13" fmla="*/ 247733 h 58"/>
                <a:gd name="T14" fmla="*/ 138117 w 104"/>
                <a:gd name="T15" fmla="*/ 279494 h 58"/>
                <a:gd name="T16" fmla="*/ 167195 w 104"/>
                <a:gd name="T17" fmla="*/ 317607 h 58"/>
                <a:gd name="T18" fmla="*/ 203541 w 104"/>
                <a:gd name="T19" fmla="*/ 311255 h 58"/>
                <a:gd name="T20" fmla="*/ 239888 w 104"/>
                <a:gd name="T21" fmla="*/ 330311 h 58"/>
                <a:gd name="T22" fmla="*/ 268965 w 104"/>
                <a:gd name="T23" fmla="*/ 317607 h 58"/>
                <a:gd name="T24" fmla="*/ 334389 w 104"/>
                <a:gd name="T25" fmla="*/ 336663 h 58"/>
                <a:gd name="T26" fmla="*/ 385274 w 104"/>
                <a:gd name="T27" fmla="*/ 343015 h 58"/>
                <a:gd name="T28" fmla="*/ 385274 w 104"/>
                <a:gd name="T29" fmla="*/ 336663 h 58"/>
                <a:gd name="T30" fmla="*/ 392544 w 104"/>
                <a:gd name="T31" fmla="*/ 311255 h 58"/>
                <a:gd name="T32" fmla="*/ 428890 w 104"/>
                <a:gd name="T33" fmla="*/ 285846 h 58"/>
                <a:gd name="T34" fmla="*/ 523392 w 104"/>
                <a:gd name="T35" fmla="*/ 285846 h 58"/>
                <a:gd name="T36" fmla="*/ 559738 w 104"/>
                <a:gd name="T37" fmla="*/ 273142 h 58"/>
                <a:gd name="T38" fmla="*/ 610624 w 104"/>
                <a:gd name="T39" fmla="*/ 228677 h 58"/>
                <a:gd name="T40" fmla="*/ 639701 w 104"/>
                <a:gd name="T41" fmla="*/ 209621 h 58"/>
                <a:gd name="T42" fmla="*/ 748741 w 104"/>
                <a:gd name="T43" fmla="*/ 184212 h 58"/>
                <a:gd name="T44" fmla="*/ 356197 w 104"/>
                <a:gd name="T45" fmla="*/ 114339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58"/>
                <a:gd name="T71" fmla="*/ 104 w 10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83" name="Freeform 407"/>
            <p:cNvSpPr>
              <a:spLocks/>
            </p:cNvSpPr>
            <p:nvPr/>
          </p:nvSpPr>
          <p:spPr bwMode="auto">
            <a:xfrm flipH="1">
              <a:off x="7610470" y="1908023"/>
              <a:ext cx="925726" cy="406074"/>
            </a:xfrm>
            <a:custGeom>
              <a:avLst/>
              <a:gdLst>
                <a:gd name="T0" fmla="*/ 925726 w 127"/>
                <a:gd name="T1" fmla="*/ 171312 h 64"/>
                <a:gd name="T2" fmla="*/ 364459 w 127"/>
                <a:gd name="T3" fmla="*/ 107863 h 64"/>
                <a:gd name="T4" fmla="*/ 0 w 127"/>
                <a:gd name="T5" fmla="*/ 177657 h 64"/>
                <a:gd name="T6" fmla="*/ 58313 w 127"/>
                <a:gd name="T7" fmla="*/ 203037 h 64"/>
                <a:gd name="T8" fmla="*/ 43735 w 127"/>
                <a:gd name="T9" fmla="*/ 241106 h 64"/>
                <a:gd name="T10" fmla="*/ 65603 w 127"/>
                <a:gd name="T11" fmla="*/ 285521 h 64"/>
                <a:gd name="T12" fmla="*/ 80181 w 127"/>
                <a:gd name="T13" fmla="*/ 266486 h 64"/>
                <a:gd name="T14" fmla="*/ 102049 w 127"/>
                <a:gd name="T15" fmla="*/ 279176 h 64"/>
                <a:gd name="T16" fmla="*/ 131205 w 127"/>
                <a:gd name="T17" fmla="*/ 317245 h 64"/>
                <a:gd name="T18" fmla="*/ 167651 w 127"/>
                <a:gd name="T19" fmla="*/ 355315 h 64"/>
                <a:gd name="T20" fmla="*/ 196808 w 127"/>
                <a:gd name="T21" fmla="*/ 342625 h 64"/>
                <a:gd name="T22" fmla="*/ 233254 w 127"/>
                <a:gd name="T23" fmla="*/ 368004 h 64"/>
                <a:gd name="T24" fmla="*/ 262411 w 127"/>
                <a:gd name="T25" fmla="*/ 348970 h 64"/>
                <a:gd name="T26" fmla="*/ 328013 w 127"/>
                <a:gd name="T27" fmla="*/ 368004 h 64"/>
                <a:gd name="T28" fmla="*/ 379037 w 127"/>
                <a:gd name="T29" fmla="*/ 380694 h 64"/>
                <a:gd name="T30" fmla="*/ 379037 w 127"/>
                <a:gd name="T31" fmla="*/ 374349 h 64"/>
                <a:gd name="T32" fmla="*/ 379037 w 127"/>
                <a:gd name="T33" fmla="*/ 348970 h 64"/>
                <a:gd name="T34" fmla="*/ 422773 w 127"/>
                <a:gd name="T35" fmla="*/ 323590 h 64"/>
                <a:gd name="T36" fmla="*/ 510243 w 127"/>
                <a:gd name="T37" fmla="*/ 323590 h 64"/>
                <a:gd name="T38" fmla="*/ 553978 w 127"/>
                <a:gd name="T39" fmla="*/ 310900 h 64"/>
                <a:gd name="T40" fmla="*/ 597713 w 127"/>
                <a:gd name="T41" fmla="*/ 266486 h 64"/>
                <a:gd name="T42" fmla="*/ 634159 w 127"/>
                <a:gd name="T43" fmla="*/ 247451 h 64"/>
                <a:gd name="T44" fmla="*/ 743497 w 127"/>
                <a:gd name="T45" fmla="*/ 222072 h 64"/>
                <a:gd name="T46" fmla="*/ 925726 w 127"/>
                <a:gd name="T47" fmla="*/ 17131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7"/>
                <a:gd name="T73" fmla="*/ 0 h 64"/>
                <a:gd name="T74" fmla="*/ 127 w 127"/>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84" name="Freeform 408"/>
            <p:cNvSpPr>
              <a:spLocks/>
            </p:cNvSpPr>
            <p:nvPr/>
          </p:nvSpPr>
          <p:spPr bwMode="auto">
            <a:xfrm flipH="1">
              <a:off x="7866588" y="1945673"/>
              <a:ext cx="641837" cy="330775"/>
            </a:xfrm>
            <a:custGeom>
              <a:avLst/>
              <a:gdLst>
                <a:gd name="T0" fmla="*/ 14587 w 88"/>
                <a:gd name="T1" fmla="*/ 127221 h 52"/>
                <a:gd name="T2" fmla="*/ 350093 w 88"/>
                <a:gd name="T3" fmla="*/ 82694 h 52"/>
                <a:gd name="T4" fmla="*/ 554314 w 88"/>
                <a:gd name="T5" fmla="*/ 12722 h 52"/>
                <a:gd name="T6" fmla="*/ 532433 w 88"/>
                <a:gd name="T7" fmla="*/ 82694 h 52"/>
                <a:gd name="T8" fmla="*/ 452203 w 88"/>
                <a:gd name="T9" fmla="*/ 114499 h 52"/>
                <a:gd name="T10" fmla="*/ 452203 w 88"/>
                <a:gd name="T11" fmla="*/ 146304 h 52"/>
                <a:gd name="T12" fmla="*/ 423029 w 88"/>
                <a:gd name="T13" fmla="*/ 178110 h 52"/>
                <a:gd name="T14" fmla="*/ 488671 w 88"/>
                <a:gd name="T15" fmla="*/ 152665 h 52"/>
                <a:gd name="T16" fmla="*/ 568901 w 88"/>
                <a:gd name="T17" fmla="*/ 171749 h 52"/>
                <a:gd name="T18" fmla="*/ 598075 w 88"/>
                <a:gd name="T19" fmla="*/ 197193 h 52"/>
                <a:gd name="T20" fmla="*/ 547020 w 88"/>
                <a:gd name="T21" fmla="*/ 222637 h 52"/>
                <a:gd name="T22" fmla="*/ 503259 w 88"/>
                <a:gd name="T23" fmla="*/ 260803 h 52"/>
                <a:gd name="T24" fmla="*/ 437616 w 88"/>
                <a:gd name="T25" fmla="*/ 241720 h 52"/>
                <a:gd name="T26" fmla="*/ 401148 w 88"/>
                <a:gd name="T27" fmla="*/ 273525 h 52"/>
                <a:gd name="T28" fmla="*/ 328212 w 88"/>
                <a:gd name="T29" fmla="*/ 305331 h 52"/>
                <a:gd name="T30" fmla="*/ 255276 w 88"/>
                <a:gd name="T31" fmla="*/ 279887 h 52"/>
                <a:gd name="T32" fmla="*/ 320919 w 88"/>
                <a:gd name="T33" fmla="*/ 165388 h 52"/>
                <a:gd name="T34" fmla="*/ 175046 w 88"/>
                <a:gd name="T35" fmla="*/ 222637 h 52"/>
                <a:gd name="T36" fmla="*/ 123991 w 88"/>
                <a:gd name="T37" fmla="*/ 248081 h 52"/>
                <a:gd name="T38" fmla="*/ 58349 w 88"/>
                <a:gd name="T39" fmla="*/ 209915 h 52"/>
                <a:gd name="T40" fmla="*/ 29174 w 88"/>
                <a:gd name="T41" fmla="*/ 165388 h 52"/>
                <a:gd name="T42" fmla="*/ 0 w 88"/>
                <a:gd name="T43" fmla="*/ 146304 h 52"/>
                <a:gd name="T44" fmla="*/ 14587 w 88"/>
                <a:gd name="T45" fmla="*/ 127221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52"/>
                <a:gd name="T71" fmla="*/ 88 w 88"/>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85" name="Freeform 409"/>
            <p:cNvSpPr>
              <a:spLocks/>
            </p:cNvSpPr>
            <p:nvPr/>
          </p:nvSpPr>
          <p:spPr bwMode="auto">
            <a:xfrm flipH="1">
              <a:off x="7582699" y="1684817"/>
              <a:ext cx="756010" cy="336154"/>
            </a:xfrm>
            <a:custGeom>
              <a:avLst/>
              <a:gdLst>
                <a:gd name="T0" fmla="*/ 399813 w 104"/>
                <a:gd name="T1" fmla="*/ 247359 h 53"/>
                <a:gd name="T2" fmla="*/ 196272 w 104"/>
                <a:gd name="T3" fmla="*/ 291756 h 53"/>
                <a:gd name="T4" fmla="*/ 87232 w 104"/>
                <a:gd name="T5" fmla="*/ 317126 h 53"/>
                <a:gd name="T6" fmla="*/ 43616 w 104"/>
                <a:gd name="T7" fmla="*/ 247359 h 53"/>
                <a:gd name="T8" fmla="*/ 50885 w 104"/>
                <a:gd name="T9" fmla="*/ 196618 h 53"/>
                <a:gd name="T10" fmla="*/ 72693 w 104"/>
                <a:gd name="T11" fmla="*/ 171248 h 53"/>
                <a:gd name="T12" fmla="*/ 94501 w 104"/>
                <a:gd name="T13" fmla="*/ 139536 h 53"/>
                <a:gd name="T14" fmla="*/ 159925 w 104"/>
                <a:gd name="T15" fmla="*/ 126851 h 53"/>
                <a:gd name="T16" fmla="*/ 203541 w 104"/>
                <a:gd name="T17" fmla="*/ 114166 h 53"/>
                <a:gd name="T18" fmla="*/ 319850 w 104"/>
                <a:gd name="T19" fmla="*/ 88795 h 53"/>
                <a:gd name="T20" fmla="*/ 407082 w 104"/>
                <a:gd name="T21" fmla="*/ 164906 h 53"/>
                <a:gd name="T22" fmla="*/ 428890 w 104"/>
                <a:gd name="T23" fmla="*/ 82453 h 53"/>
                <a:gd name="T24" fmla="*/ 414352 w 104"/>
                <a:gd name="T25" fmla="*/ 50740 h 53"/>
                <a:gd name="T26" fmla="*/ 457968 w 104"/>
                <a:gd name="T27" fmla="*/ 31713 h 53"/>
                <a:gd name="T28" fmla="*/ 523392 w 104"/>
                <a:gd name="T29" fmla="*/ 63425 h 53"/>
                <a:gd name="T30" fmla="*/ 574277 w 104"/>
                <a:gd name="T31" fmla="*/ 88795 h 53"/>
                <a:gd name="T32" fmla="*/ 632431 w 104"/>
                <a:gd name="T33" fmla="*/ 76110 h 53"/>
                <a:gd name="T34" fmla="*/ 712394 w 104"/>
                <a:gd name="T35" fmla="*/ 38055 h 53"/>
                <a:gd name="T36" fmla="*/ 748741 w 104"/>
                <a:gd name="T37" fmla="*/ 57083 h 53"/>
                <a:gd name="T38" fmla="*/ 712394 w 104"/>
                <a:gd name="T39" fmla="*/ 114166 h 53"/>
                <a:gd name="T40" fmla="*/ 632431 w 104"/>
                <a:gd name="T41" fmla="*/ 133193 h 53"/>
                <a:gd name="T42" fmla="*/ 567008 w 104"/>
                <a:gd name="T43" fmla="*/ 139536 h 53"/>
                <a:gd name="T44" fmla="*/ 487045 w 104"/>
                <a:gd name="T45" fmla="*/ 158563 h 53"/>
                <a:gd name="T46" fmla="*/ 399813 w 104"/>
                <a:gd name="T47" fmla="*/ 247359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4"/>
                <a:gd name="T73" fmla="*/ 0 h 53"/>
                <a:gd name="T74" fmla="*/ 104 w 104"/>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86" name="Freeform 410"/>
            <p:cNvSpPr>
              <a:spLocks/>
            </p:cNvSpPr>
            <p:nvPr/>
          </p:nvSpPr>
          <p:spPr bwMode="auto">
            <a:xfrm flipH="1">
              <a:off x="7653671" y="1918780"/>
              <a:ext cx="416577" cy="223206"/>
            </a:xfrm>
            <a:custGeom>
              <a:avLst/>
              <a:gdLst>
                <a:gd name="T0" fmla="*/ 299643 w 57"/>
                <a:gd name="T1" fmla="*/ 184942 h 35"/>
                <a:gd name="T2" fmla="*/ 175401 w 57"/>
                <a:gd name="T3" fmla="*/ 204074 h 35"/>
                <a:gd name="T4" fmla="*/ 175401 w 57"/>
                <a:gd name="T5" fmla="*/ 153056 h 35"/>
                <a:gd name="T6" fmla="*/ 182709 w 57"/>
                <a:gd name="T7" fmla="*/ 114792 h 35"/>
                <a:gd name="T8" fmla="*/ 21925 w 57"/>
                <a:gd name="T9" fmla="*/ 95660 h 35"/>
                <a:gd name="T10" fmla="*/ 43850 w 57"/>
                <a:gd name="T11" fmla="*/ 57396 h 35"/>
                <a:gd name="T12" fmla="*/ 285026 w 57"/>
                <a:gd name="T13" fmla="*/ 57396 h 35"/>
                <a:gd name="T14" fmla="*/ 365418 w 57"/>
                <a:gd name="T15" fmla="*/ 76528 h 35"/>
                <a:gd name="T16" fmla="*/ 299643 w 57"/>
                <a:gd name="T17" fmla="*/ 184942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35"/>
                <a:gd name="T29" fmla="*/ 57 w 57"/>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87" name="Freeform 411"/>
            <p:cNvSpPr>
              <a:spLocks/>
            </p:cNvSpPr>
            <p:nvPr/>
          </p:nvSpPr>
          <p:spPr bwMode="auto">
            <a:xfrm flipH="1">
              <a:off x="7508641" y="1819279"/>
              <a:ext cx="546178" cy="309261"/>
            </a:xfrm>
            <a:custGeom>
              <a:avLst/>
              <a:gdLst>
                <a:gd name="T0" fmla="*/ 538896 w 75"/>
                <a:gd name="T1" fmla="*/ 195655 h 49"/>
                <a:gd name="T2" fmla="*/ 509766 w 75"/>
                <a:gd name="T3" fmla="*/ 94672 h 49"/>
                <a:gd name="T4" fmla="*/ 451507 w 75"/>
                <a:gd name="T5" fmla="*/ 37869 h 49"/>
                <a:gd name="T6" fmla="*/ 342272 w 75"/>
                <a:gd name="T7" fmla="*/ 56803 h 49"/>
                <a:gd name="T8" fmla="*/ 269448 w 75"/>
                <a:gd name="T9" fmla="*/ 37869 h 49"/>
                <a:gd name="T10" fmla="*/ 218471 w 75"/>
                <a:gd name="T11" fmla="*/ 113606 h 49"/>
                <a:gd name="T12" fmla="*/ 123800 w 75"/>
                <a:gd name="T13" fmla="*/ 107295 h 49"/>
                <a:gd name="T14" fmla="*/ 21847 w 75"/>
                <a:gd name="T15" fmla="*/ 132540 h 49"/>
                <a:gd name="T16" fmla="*/ 116518 w 75"/>
                <a:gd name="T17" fmla="*/ 132540 h 49"/>
                <a:gd name="T18" fmla="*/ 87388 w 75"/>
                <a:gd name="T19" fmla="*/ 151475 h 49"/>
                <a:gd name="T20" fmla="*/ 21847 w 75"/>
                <a:gd name="T21" fmla="*/ 183032 h 49"/>
                <a:gd name="T22" fmla="*/ 152930 w 75"/>
                <a:gd name="T23" fmla="*/ 176721 h 49"/>
                <a:gd name="T24" fmla="*/ 218471 w 75"/>
                <a:gd name="T25" fmla="*/ 239835 h 49"/>
                <a:gd name="T26" fmla="*/ 422378 w 75"/>
                <a:gd name="T27" fmla="*/ 284015 h 49"/>
                <a:gd name="T28" fmla="*/ 538896 w 75"/>
                <a:gd name="T29" fmla="*/ 201966 h 49"/>
                <a:gd name="T30" fmla="*/ 538896 w 75"/>
                <a:gd name="T31" fmla="*/ 195655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49"/>
                <a:gd name="T50" fmla="*/ 75 w 75"/>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88" name="Freeform 412"/>
            <p:cNvSpPr>
              <a:spLocks/>
            </p:cNvSpPr>
            <p:nvPr/>
          </p:nvSpPr>
          <p:spPr bwMode="auto">
            <a:xfrm flipH="1">
              <a:off x="7561098" y="1867685"/>
              <a:ext cx="450520" cy="268923"/>
            </a:xfrm>
            <a:custGeom>
              <a:avLst/>
              <a:gdLst>
                <a:gd name="T0" fmla="*/ 414188 w 62"/>
                <a:gd name="T1" fmla="*/ 70432 h 42"/>
                <a:gd name="T2" fmla="*/ 421454 w 62"/>
                <a:gd name="T3" fmla="*/ 19209 h 42"/>
                <a:gd name="T4" fmla="*/ 341523 w 62"/>
                <a:gd name="T5" fmla="*/ 70432 h 42"/>
                <a:gd name="T6" fmla="*/ 356056 w 62"/>
                <a:gd name="T7" fmla="*/ 25612 h 42"/>
                <a:gd name="T8" fmla="*/ 312457 w 62"/>
                <a:gd name="T9" fmla="*/ 51223 h 42"/>
                <a:gd name="T10" fmla="*/ 276125 w 62"/>
                <a:gd name="T11" fmla="*/ 51223 h 42"/>
                <a:gd name="T12" fmla="*/ 225260 w 62"/>
                <a:gd name="T13" fmla="*/ 44820 h 42"/>
                <a:gd name="T14" fmla="*/ 174395 w 62"/>
                <a:gd name="T15" fmla="*/ 83238 h 42"/>
                <a:gd name="T16" fmla="*/ 50865 w 62"/>
                <a:gd name="T17" fmla="*/ 70432 h 42"/>
                <a:gd name="T18" fmla="*/ 123530 w 62"/>
                <a:gd name="T19" fmla="*/ 89641 h 42"/>
                <a:gd name="T20" fmla="*/ 0 w 62"/>
                <a:gd name="T21" fmla="*/ 121656 h 42"/>
                <a:gd name="T22" fmla="*/ 174395 w 62"/>
                <a:gd name="T23" fmla="*/ 147267 h 42"/>
                <a:gd name="T24" fmla="*/ 167128 w 62"/>
                <a:gd name="T25" fmla="*/ 198491 h 42"/>
                <a:gd name="T26" fmla="*/ 399655 w 62"/>
                <a:gd name="T27" fmla="*/ 230505 h 42"/>
                <a:gd name="T28" fmla="*/ 414188 w 62"/>
                <a:gd name="T29" fmla="*/ 70432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
                <a:gd name="T46" fmla="*/ 0 h 42"/>
                <a:gd name="T47" fmla="*/ 62 w 6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89" name="Freeform 413"/>
            <p:cNvSpPr>
              <a:spLocks/>
            </p:cNvSpPr>
            <p:nvPr/>
          </p:nvSpPr>
          <p:spPr bwMode="auto">
            <a:xfrm flipH="1">
              <a:off x="7959161" y="1768184"/>
              <a:ext cx="342519" cy="220517"/>
            </a:xfrm>
            <a:custGeom>
              <a:avLst/>
              <a:gdLst>
                <a:gd name="T0" fmla="*/ 225917 w 47"/>
                <a:gd name="T1" fmla="*/ 25202 h 35"/>
                <a:gd name="T2" fmla="*/ 174903 w 47"/>
                <a:gd name="T3" fmla="*/ 69305 h 35"/>
                <a:gd name="T4" fmla="*/ 58301 w 47"/>
                <a:gd name="T5" fmla="*/ 126010 h 35"/>
                <a:gd name="T6" fmla="*/ 80164 w 47"/>
                <a:gd name="T7" fmla="*/ 189015 h 35"/>
                <a:gd name="T8" fmla="*/ 218629 w 47"/>
                <a:gd name="T9" fmla="*/ 151212 h 35"/>
                <a:gd name="T10" fmla="*/ 284218 w 47"/>
                <a:gd name="T11" fmla="*/ 107108 h 35"/>
                <a:gd name="T12" fmla="*/ 335231 w 47"/>
                <a:gd name="T13" fmla="*/ 75606 h 35"/>
                <a:gd name="T14" fmla="*/ 225917 w 47"/>
                <a:gd name="T15" fmla="*/ 25202 h 3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5"/>
                <a:gd name="T26" fmla="*/ 47 w 47"/>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90" name="Freeform 414"/>
            <p:cNvSpPr>
              <a:spLocks/>
            </p:cNvSpPr>
            <p:nvPr/>
          </p:nvSpPr>
          <p:spPr bwMode="auto">
            <a:xfrm flipH="1">
              <a:off x="8165906" y="2015593"/>
              <a:ext cx="327090" cy="43028"/>
            </a:xfrm>
            <a:custGeom>
              <a:avLst/>
              <a:gdLst>
                <a:gd name="T0" fmla="*/ 327090 w 45"/>
                <a:gd name="T1" fmla="*/ 0 h 7"/>
                <a:gd name="T2" fmla="*/ 210791 w 45"/>
                <a:gd name="T3" fmla="*/ 24587 h 7"/>
                <a:gd name="T4" fmla="*/ 130836 w 45"/>
                <a:gd name="T5" fmla="*/ 6147 h 7"/>
                <a:gd name="T6" fmla="*/ 65418 w 45"/>
                <a:gd name="T7" fmla="*/ 18441 h 7"/>
                <a:gd name="T8" fmla="*/ 7269 w 45"/>
                <a:gd name="T9" fmla="*/ 43028 h 7"/>
                <a:gd name="T10" fmla="*/ 130836 w 45"/>
                <a:gd name="T11" fmla="*/ 36881 h 7"/>
                <a:gd name="T12" fmla="*/ 327090 w 45"/>
                <a:gd name="T13" fmla="*/ 0 h 7"/>
                <a:gd name="T14" fmla="*/ 0 60000 65536"/>
                <a:gd name="T15" fmla="*/ 0 60000 65536"/>
                <a:gd name="T16" fmla="*/ 0 60000 65536"/>
                <a:gd name="T17" fmla="*/ 0 60000 65536"/>
                <a:gd name="T18" fmla="*/ 0 60000 65536"/>
                <a:gd name="T19" fmla="*/ 0 60000 65536"/>
                <a:gd name="T20" fmla="*/ 0 60000 65536"/>
                <a:gd name="T21" fmla="*/ 0 w 45"/>
                <a:gd name="T22" fmla="*/ 0 h 7"/>
                <a:gd name="T23" fmla="*/ 45 w 4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91" name="Freeform 415"/>
            <p:cNvSpPr>
              <a:spLocks/>
            </p:cNvSpPr>
            <p:nvPr/>
          </p:nvSpPr>
          <p:spPr bwMode="auto">
            <a:xfrm flipH="1">
              <a:off x="7894360" y="1717088"/>
              <a:ext cx="203660" cy="126394"/>
            </a:xfrm>
            <a:custGeom>
              <a:avLst/>
              <a:gdLst>
                <a:gd name="T0" fmla="*/ 167292 w 28"/>
                <a:gd name="T1" fmla="*/ 12639 h 20"/>
                <a:gd name="T2" fmla="*/ 167292 w 28"/>
                <a:gd name="T3" fmla="*/ 63197 h 20"/>
                <a:gd name="T4" fmla="*/ 174566 w 28"/>
                <a:gd name="T5" fmla="*/ 101115 h 20"/>
                <a:gd name="T6" fmla="*/ 160019 w 28"/>
                <a:gd name="T7" fmla="*/ 107435 h 20"/>
                <a:gd name="T8" fmla="*/ 116377 w 28"/>
                <a:gd name="T9" fmla="*/ 63197 h 20"/>
                <a:gd name="T10" fmla="*/ 65462 w 28"/>
                <a:gd name="T11" fmla="*/ 50558 h 20"/>
                <a:gd name="T12" fmla="*/ 7274 w 28"/>
                <a:gd name="T13" fmla="*/ 44238 h 20"/>
                <a:gd name="T14" fmla="*/ 7274 w 28"/>
                <a:gd name="T15" fmla="*/ 37918 h 20"/>
                <a:gd name="T16" fmla="*/ 43641 w 28"/>
                <a:gd name="T17" fmla="*/ 31599 h 20"/>
                <a:gd name="T18" fmla="*/ 65462 w 28"/>
                <a:gd name="T19" fmla="*/ 12639 h 20"/>
                <a:gd name="T20" fmla="*/ 101830 w 28"/>
                <a:gd name="T21" fmla="*/ 6320 h 20"/>
                <a:gd name="T22" fmla="*/ 138198 w 28"/>
                <a:gd name="T23" fmla="*/ 18959 h 20"/>
                <a:gd name="T24" fmla="*/ 167292 w 28"/>
                <a:gd name="T25" fmla="*/ 12639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0"/>
                <a:gd name="T41" fmla="*/ 28 w 28"/>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92" name="Freeform 416"/>
            <p:cNvSpPr>
              <a:spLocks/>
            </p:cNvSpPr>
            <p:nvPr/>
          </p:nvSpPr>
          <p:spPr bwMode="auto">
            <a:xfrm flipH="1">
              <a:off x="8209107" y="2123162"/>
              <a:ext cx="182059" cy="145218"/>
            </a:xfrm>
            <a:custGeom>
              <a:avLst/>
              <a:gdLst>
                <a:gd name="T0" fmla="*/ 167494 w 25"/>
                <a:gd name="T1" fmla="*/ 12628 h 23"/>
                <a:gd name="T2" fmla="*/ 58259 w 25"/>
                <a:gd name="T3" fmla="*/ 75766 h 23"/>
                <a:gd name="T4" fmla="*/ 0 w 25"/>
                <a:gd name="T5" fmla="*/ 119963 h 23"/>
                <a:gd name="T6" fmla="*/ 36412 w 25"/>
                <a:gd name="T7" fmla="*/ 119963 h 23"/>
                <a:gd name="T8" fmla="*/ 65541 w 25"/>
                <a:gd name="T9" fmla="*/ 138904 h 23"/>
                <a:gd name="T10" fmla="*/ 87388 w 25"/>
                <a:gd name="T11" fmla="*/ 132590 h 23"/>
                <a:gd name="T12" fmla="*/ 131082 w 25"/>
                <a:gd name="T13" fmla="*/ 101021 h 23"/>
                <a:gd name="T14" fmla="*/ 160212 w 25"/>
                <a:gd name="T15" fmla="*/ 37883 h 23"/>
                <a:gd name="T16" fmla="*/ 167494 w 25"/>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3"/>
                <a:gd name="T29" fmla="*/ 25 w 25"/>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93" name="Freeform 417"/>
            <p:cNvSpPr>
              <a:spLocks/>
            </p:cNvSpPr>
            <p:nvPr/>
          </p:nvSpPr>
          <p:spPr bwMode="auto">
            <a:xfrm flipH="1">
              <a:off x="8085677" y="2007525"/>
              <a:ext cx="422748" cy="166732"/>
            </a:xfrm>
            <a:custGeom>
              <a:avLst/>
              <a:gdLst>
                <a:gd name="T0" fmla="*/ 211374 w 58"/>
                <a:gd name="T1" fmla="*/ 64128 h 26"/>
                <a:gd name="T2" fmla="*/ 21866 w 58"/>
                <a:gd name="T3" fmla="*/ 70540 h 26"/>
                <a:gd name="T4" fmla="*/ 51021 w 58"/>
                <a:gd name="T5" fmla="*/ 89779 h 26"/>
                <a:gd name="T6" fmla="*/ 102043 w 58"/>
                <a:gd name="T7" fmla="*/ 109017 h 26"/>
                <a:gd name="T8" fmla="*/ 109331 w 58"/>
                <a:gd name="T9" fmla="*/ 141081 h 26"/>
                <a:gd name="T10" fmla="*/ 174930 w 58"/>
                <a:gd name="T11" fmla="*/ 141081 h 26"/>
                <a:gd name="T12" fmla="*/ 298839 w 58"/>
                <a:gd name="T13" fmla="*/ 96192 h 26"/>
                <a:gd name="T14" fmla="*/ 371727 w 58"/>
                <a:gd name="T15" fmla="*/ 70540 h 26"/>
                <a:gd name="T16" fmla="*/ 379015 w 58"/>
                <a:gd name="T17" fmla="*/ 51302 h 26"/>
                <a:gd name="T18" fmla="*/ 371727 w 58"/>
                <a:gd name="T19" fmla="*/ 19238 h 26"/>
                <a:gd name="T20" fmla="*/ 211374 w 58"/>
                <a:gd name="T21" fmla="*/ 6412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26"/>
                <a:gd name="T35" fmla="*/ 58 w 5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94" name="Freeform 418"/>
            <p:cNvSpPr>
              <a:spLocks/>
            </p:cNvSpPr>
            <p:nvPr/>
          </p:nvSpPr>
          <p:spPr bwMode="auto">
            <a:xfrm flipH="1">
              <a:off x="8070248" y="2066688"/>
              <a:ext cx="151202" cy="177489"/>
            </a:xfrm>
            <a:custGeom>
              <a:avLst/>
              <a:gdLst>
                <a:gd name="T0" fmla="*/ 115202 w 21"/>
                <a:gd name="T1" fmla="*/ 12678 h 28"/>
                <a:gd name="T2" fmla="*/ 7200 w 21"/>
                <a:gd name="T3" fmla="*/ 145795 h 28"/>
                <a:gd name="T4" fmla="*/ 57601 w 21"/>
                <a:gd name="T5" fmla="*/ 145795 h 28"/>
                <a:gd name="T6" fmla="*/ 93601 w 21"/>
                <a:gd name="T7" fmla="*/ 145795 h 28"/>
                <a:gd name="T8" fmla="*/ 129602 w 21"/>
                <a:gd name="T9" fmla="*/ 126778 h 28"/>
                <a:gd name="T10" fmla="*/ 115202 w 21"/>
                <a:gd name="T11" fmla="*/ 76067 h 28"/>
                <a:gd name="T12" fmla="*/ 115202 w 21"/>
                <a:gd name="T13" fmla="*/ 50711 h 28"/>
                <a:gd name="T14" fmla="*/ 115202 w 21"/>
                <a:gd name="T15" fmla="*/ 12678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95" name="Freeform 419"/>
            <p:cNvSpPr>
              <a:spLocks/>
            </p:cNvSpPr>
            <p:nvPr/>
          </p:nvSpPr>
          <p:spPr bwMode="auto">
            <a:xfrm flipH="1">
              <a:off x="8017790" y="1843482"/>
              <a:ext cx="240689" cy="88745"/>
            </a:xfrm>
            <a:custGeom>
              <a:avLst/>
              <a:gdLst>
                <a:gd name="T0" fmla="*/ 189634 w 33"/>
                <a:gd name="T1" fmla="*/ 63389 h 14"/>
                <a:gd name="T2" fmla="*/ 29174 w 33"/>
                <a:gd name="T3" fmla="*/ 88745 h 14"/>
                <a:gd name="T4" fmla="*/ 109404 w 33"/>
                <a:gd name="T5" fmla="*/ 31695 h 14"/>
                <a:gd name="T6" fmla="*/ 109404 w 33"/>
                <a:gd name="T7" fmla="*/ 12678 h 14"/>
                <a:gd name="T8" fmla="*/ 189634 w 33"/>
                <a:gd name="T9" fmla="*/ 63389 h 14"/>
                <a:gd name="T10" fmla="*/ 0 60000 65536"/>
                <a:gd name="T11" fmla="*/ 0 60000 65536"/>
                <a:gd name="T12" fmla="*/ 0 60000 65536"/>
                <a:gd name="T13" fmla="*/ 0 60000 65536"/>
                <a:gd name="T14" fmla="*/ 0 60000 65536"/>
                <a:gd name="T15" fmla="*/ 0 w 33"/>
                <a:gd name="T16" fmla="*/ 0 h 14"/>
                <a:gd name="T17" fmla="*/ 33 w 33"/>
                <a:gd name="T18" fmla="*/ 14 h 14"/>
              </a:gdLst>
              <a:ahLst/>
              <a:cxnLst>
                <a:cxn ang="T10">
                  <a:pos x="T0" y="T1"/>
                </a:cxn>
                <a:cxn ang="T11">
                  <a:pos x="T2" y="T3"/>
                </a:cxn>
                <a:cxn ang="T12">
                  <a:pos x="T4" y="T5"/>
                </a:cxn>
                <a:cxn ang="T13">
                  <a:pos x="T6" y="T7"/>
                </a:cxn>
                <a:cxn ang="T14">
                  <a:pos x="T8" y="T9"/>
                </a:cxn>
              </a:cxnLst>
              <a:rect l="T15" t="T16" r="T17" b="T18"/>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96" name="Freeform 420"/>
            <p:cNvSpPr>
              <a:spLocks/>
            </p:cNvSpPr>
            <p:nvPr/>
          </p:nvSpPr>
          <p:spPr bwMode="auto">
            <a:xfrm flipH="1">
              <a:off x="7588870" y="1926848"/>
              <a:ext cx="212917" cy="131772"/>
            </a:xfrm>
            <a:custGeom>
              <a:avLst/>
              <a:gdLst>
                <a:gd name="T0" fmla="*/ 190891 w 29"/>
                <a:gd name="T1" fmla="*/ 87848 h 21"/>
                <a:gd name="T2" fmla="*/ 102788 w 29"/>
                <a:gd name="T3" fmla="*/ 31374 h 21"/>
                <a:gd name="T4" fmla="*/ 36710 w 29"/>
                <a:gd name="T5" fmla="*/ 37649 h 21"/>
                <a:gd name="T6" fmla="*/ 14684 w 29"/>
                <a:gd name="T7" fmla="*/ 81573 h 21"/>
                <a:gd name="T8" fmla="*/ 190891 w 29"/>
                <a:gd name="T9" fmla="*/ 87848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97" name="Freeform 421"/>
            <p:cNvSpPr>
              <a:spLocks/>
            </p:cNvSpPr>
            <p:nvPr/>
          </p:nvSpPr>
          <p:spPr bwMode="auto">
            <a:xfrm flipH="1">
              <a:off x="7632071" y="1918780"/>
              <a:ext cx="154288" cy="134461"/>
            </a:xfrm>
            <a:custGeom>
              <a:avLst/>
              <a:gdLst>
                <a:gd name="T0" fmla="*/ 146941 w 21"/>
                <a:gd name="T1" fmla="*/ 89641 h 21"/>
                <a:gd name="T2" fmla="*/ 88165 w 21"/>
                <a:gd name="T3" fmla="*/ 44820 h 21"/>
                <a:gd name="T4" fmla="*/ 22041 w 21"/>
                <a:gd name="T5" fmla="*/ 44820 h 21"/>
                <a:gd name="T6" fmla="*/ 14694 w 21"/>
                <a:gd name="T7" fmla="*/ 89641 h 21"/>
                <a:gd name="T8" fmla="*/ 146941 w 21"/>
                <a:gd name="T9" fmla="*/ 8964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98" name="Freeform 422"/>
            <p:cNvSpPr>
              <a:spLocks/>
            </p:cNvSpPr>
            <p:nvPr/>
          </p:nvSpPr>
          <p:spPr bwMode="auto">
            <a:xfrm flipH="1">
              <a:off x="7647499" y="1959119"/>
              <a:ext cx="129602" cy="37649"/>
            </a:xfrm>
            <a:custGeom>
              <a:avLst/>
              <a:gdLst>
                <a:gd name="T0" fmla="*/ 108002 w 18"/>
                <a:gd name="T1" fmla="*/ 0 h 6"/>
                <a:gd name="T2" fmla="*/ 86401 w 18"/>
                <a:gd name="T3" fmla="*/ 6275 h 6"/>
                <a:gd name="T4" fmla="*/ 36001 w 18"/>
                <a:gd name="T5" fmla="*/ 6275 h 6"/>
                <a:gd name="T6" fmla="*/ 7200 w 18"/>
                <a:gd name="T7" fmla="*/ 18825 h 6"/>
                <a:gd name="T8" fmla="*/ 7200 w 18"/>
                <a:gd name="T9" fmla="*/ 31374 h 6"/>
                <a:gd name="T10" fmla="*/ 28800 w 18"/>
                <a:gd name="T11" fmla="*/ 25099 h 6"/>
                <a:gd name="T12" fmla="*/ 79201 w 18"/>
                <a:gd name="T13" fmla="*/ 31374 h 6"/>
                <a:gd name="T14" fmla="*/ 122402 w 18"/>
                <a:gd name="T15" fmla="*/ 18825 h 6"/>
                <a:gd name="T16" fmla="*/ 108002 w 18"/>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6"/>
                <a:gd name="T29" fmla="*/ 18 w 1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99" name="Freeform 423"/>
            <p:cNvSpPr>
              <a:spLocks/>
            </p:cNvSpPr>
            <p:nvPr/>
          </p:nvSpPr>
          <p:spPr bwMode="auto">
            <a:xfrm flipH="1">
              <a:off x="7471611" y="1918780"/>
              <a:ext cx="401148" cy="209760"/>
            </a:xfrm>
            <a:custGeom>
              <a:avLst/>
              <a:gdLst>
                <a:gd name="T0" fmla="*/ 291744 w 55"/>
                <a:gd name="T1" fmla="*/ 0 h 33"/>
                <a:gd name="T2" fmla="*/ 306331 w 55"/>
                <a:gd name="T3" fmla="*/ 50851 h 33"/>
                <a:gd name="T4" fmla="*/ 255276 w 55"/>
                <a:gd name="T5" fmla="*/ 12713 h 33"/>
                <a:gd name="T6" fmla="*/ 233395 w 55"/>
                <a:gd name="T7" fmla="*/ 63564 h 33"/>
                <a:gd name="T8" fmla="*/ 189634 w 55"/>
                <a:gd name="T9" fmla="*/ 95345 h 33"/>
                <a:gd name="T10" fmla="*/ 145872 w 55"/>
                <a:gd name="T11" fmla="*/ 63564 h 33"/>
                <a:gd name="T12" fmla="*/ 131285 w 55"/>
                <a:gd name="T13" fmla="*/ 95345 h 33"/>
                <a:gd name="T14" fmla="*/ 116698 w 55"/>
                <a:gd name="T15" fmla="*/ 108058 h 33"/>
                <a:gd name="T16" fmla="*/ 80230 w 55"/>
                <a:gd name="T17" fmla="*/ 88989 h 33"/>
                <a:gd name="T18" fmla="*/ 58349 w 55"/>
                <a:gd name="T19" fmla="*/ 108058 h 33"/>
                <a:gd name="T20" fmla="*/ 65642 w 55"/>
                <a:gd name="T21" fmla="*/ 139840 h 33"/>
                <a:gd name="T22" fmla="*/ 0 w 55"/>
                <a:gd name="T23" fmla="*/ 152553 h 33"/>
                <a:gd name="T24" fmla="*/ 58349 w 55"/>
                <a:gd name="T25" fmla="*/ 177978 h 33"/>
                <a:gd name="T26" fmla="*/ 350093 w 55"/>
                <a:gd name="T27" fmla="*/ 25425 h 33"/>
                <a:gd name="T28" fmla="*/ 291744 w 55"/>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3"/>
                <a:gd name="T47" fmla="*/ 55 w 55"/>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00" name="Freeform 424"/>
            <p:cNvSpPr>
              <a:spLocks/>
            </p:cNvSpPr>
            <p:nvPr/>
          </p:nvSpPr>
          <p:spPr bwMode="auto">
            <a:xfrm flipH="1">
              <a:off x="7348181" y="1862307"/>
              <a:ext cx="555436" cy="406074"/>
            </a:xfrm>
            <a:custGeom>
              <a:avLst/>
              <a:gdLst>
                <a:gd name="T0" fmla="*/ 496969 w 76"/>
                <a:gd name="T1" fmla="*/ 31725 h 64"/>
                <a:gd name="T2" fmla="*/ 453119 w 76"/>
                <a:gd name="T3" fmla="*/ 25380 h 64"/>
                <a:gd name="T4" fmla="*/ 423885 w 76"/>
                <a:gd name="T5" fmla="*/ 25380 h 64"/>
                <a:gd name="T6" fmla="*/ 394652 w 76"/>
                <a:gd name="T7" fmla="*/ 44414 h 64"/>
                <a:gd name="T8" fmla="*/ 358110 w 76"/>
                <a:gd name="T9" fmla="*/ 44414 h 64"/>
                <a:gd name="T10" fmla="*/ 321568 w 76"/>
                <a:gd name="T11" fmla="*/ 57104 h 64"/>
                <a:gd name="T12" fmla="*/ 343493 w 76"/>
                <a:gd name="T13" fmla="*/ 82484 h 64"/>
                <a:gd name="T14" fmla="*/ 299643 w 76"/>
                <a:gd name="T15" fmla="*/ 82484 h 64"/>
                <a:gd name="T16" fmla="*/ 263101 w 76"/>
                <a:gd name="T17" fmla="*/ 101519 h 64"/>
                <a:gd name="T18" fmla="*/ 241176 w 76"/>
                <a:gd name="T19" fmla="*/ 126898 h 64"/>
                <a:gd name="T20" fmla="*/ 204634 w 76"/>
                <a:gd name="T21" fmla="*/ 158623 h 64"/>
                <a:gd name="T22" fmla="*/ 182709 w 76"/>
                <a:gd name="T23" fmla="*/ 133243 h 64"/>
                <a:gd name="T24" fmla="*/ 146167 w 76"/>
                <a:gd name="T25" fmla="*/ 145933 h 64"/>
                <a:gd name="T26" fmla="*/ 109626 w 76"/>
                <a:gd name="T27" fmla="*/ 145933 h 64"/>
                <a:gd name="T28" fmla="*/ 80392 w 76"/>
                <a:gd name="T29" fmla="*/ 177657 h 64"/>
                <a:gd name="T30" fmla="*/ 87700 w 76"/>
                <a:gd name="T31" fmla="*/ 209382 h 64"/>
                <a:gd name="T32" fmla="*/ 29233 w 76"/>
                <a:gd name="T33" fmla="*/ 209382 h 64"/>
                <a:gd name="T34" fmla="*/ 36542 w 76"/>
                <a:gd name="T35" fmla="*/ 241106 h 64"/>
                <a:gd name="T36" fmla="*/ 51159 w 76"/>
                <a:gd name="T37" fmla="*/ 272831 h 64"/>
                <a:gd name="T38" fmla="*/ 0 w 76"/>
                <a:gd name="T39" fmla="*/ 291866 h 64"/>
                <a:gd name="T40" fmla="*/ 270410 w 76"/>
                <a:gd name="T41" fmla="*/ 298211 h 64"/>
                <a:gd name="T42" fmla="*/ 467736 w 76"/>
                <a:gd name="T43" fmla="*/ 406074 h 64"/>
                <a:gd name="T44" fmla="*/ 511586 w 76"/>
                <a:gd name="T45" fmla="*/ 184002 h 64"/>
                <a:gd name="T46" fmla="*/ 496969 w 76"/>
                <a:gd name="T47" fmla="*/ 31725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4"/>
                <a:gd name="T74" fmla="*/ 76 w 76"/>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01" name="Freeform 425"/>
            <p:cNvSpPr>
              <a:spLocks/>
            </p:cNvSpPr>
            <p:nvPr/>
          </p:nvSpPr>
          <p:spPr bwMode="auto">
            <a:xfrm flipH="1">
              <a:off x="7348181" y="1867685"/>
              <a:ext cx="555436" cy="400695"/>
            </a:xfrm>
            <a:custGeom>
              <a:avLst/>
              <a:gdLst>
                <a:gd name="T0" fmla="*/ 496969 w 76"/>
                <a:gd name="T1" fmla="*/ 25441 h 63"/>
                <a:gd name="T2" fmla="*/ 453119 w 76"/>
                <a:gd name="T3" fmla="*/ 19081 h 63"/>
                <a:gd name="T4" fmla="*/ 423885 w 76"/>
                <a:gd name="T5" fmla="*/ 19081 h 63"/>
                <a:gd name="T6" fmla="*/ 394652 w 76"/>
                <a:gd name="T7" fmla="*/ 38161 h 63"/>
                <a:gd name="T8" fmla="*/ 358110 w 76"/>
                <a:gd name="T9" fmla="*/ 38161 h 63"/>
                <a:gd name="T10" fmla="*/ 321568 w 76"/>
                <a:gd name="T11" fmla="*/ 50882 h 63"/>
                <a:gd name="T12" fmla="*/ 350802 w 76"/>
                <a:gd name="T13" fmla="*/ 69963 h 63"/>
                <a:gd name="T14" fmla="*/ 299643 w 76"/>
                <a:gd name="T15" fmla="*/ 82683 h 63"/>
                <a:gd name="T16" fmla="*/ 263101 w 76"/>
                <a:gd name="T17" fmla="*/ 95404 h 63"/>
                <a:gd name="T18" fmla="*/ 241176 w 76"/>
                <a:gd name="T19" fmla="*/ 127205 h 63"/>
                <a:gd name="T20" fmla="*/ 204634 w 76"/>
                <a:gd name="T21" fmla="*/ 152646 h 63"/>
                <a:gd name="T22" fmla="*/ 175401 w 76"/>
                <a:gd name="T23" fmla="*/ 127205 h 63"/>
                <a:gd name="T24" fmla="*/ 146167 w 76"/>
                <a:gd name="T25" fmla="*/ 139925 h 63"/>
                <a:gd name="T26" fmla="*/ 109626 w 76"/>
                <a:gd name="T27" fmla="*/ 139925 h 63"/>
                <a:gd name="T28" fmla="*/ 87700 w 76"/>
                <a:gd name="T29" fmla="*/ 171726 h 63"/>
                <a:gd name="T30" fmla="*/ 95009 w 76"/>
                <a:gd name="T31" fmla="*/ 203528 h 63"/>
                <a:gd name="T32" fmla="*/ 29233 w 76"/>
                <a:gd name="T33" fmla="*/ 203528 h 63"/>
                <a:gd name="T34" fmla="*/ 36542 w 76"/>
                <a:gd name="T35" fmla="*/ 235329 h 63"/>
                <a:gd name="T36" fmla="*/ 58467 w 76"/>
                <a:gd name="T37" fmla="*/ 267130 h 63"/>
                <a:gd name="T38" fmla="*/ 0 w 76"/>
                <a:gd name="T39" fmla="*/ 286211 h 63"/>
                <a:gd name="T40" fmla="*/ 270410 w 76"/>
                <a:gd name="T41" fmla="*/ 292571 h 63"/>
                <a:gd name="T42" fmla="*/ 467736 w 76"/>
                <a:gd name="T43" fmla="*/ 400695 h 63"/>
                <a:gd name="T44" fmla="*/ 511586 w 76"/>
                <a:gd name="T45" fmla="*/ 178087 h 63"/>
                <a:gd name="T46" fmla="*/ 496969 w 76"/>
                <a:gd name="T47" fmla="*/ 25441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3"/>
                <a:gd name="T74" fmla="*/ 76 w 76"/>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02" name="Freeform 426"/>
            <p:cNvSpPr>
              <a:spLocks/>
            </p:cNvSpPr>
            <p:nvPr/>
          </p:nvSpPr>
          <p:spPr bwMode="auto">
            <a:xfrm flipH="1">
              <a:off x="7428411" y="1899956"/>
              <a:ext cx="444349" cy="363046"/>
            </a:xfrm>
            <a:custGeom>
              <a:avLst/>
              <a:gdLst>
                <a:gd name="T0" fmla="*/ 342367 w 61"/>
                <a:gd name="T1" fmla="*/ 25477 h 57"/>
                <a:gd name="T2" fmla="*/ 305945 w 61"/>
                <a:gd name="T3" fmla="*/ 31846 h 57"/>
                <a:gd name="T4" fmla="*/ 327798 w 61"/>
                <a:gd name="T5" fmla="*/ 63692 h 57"/>
                <a:gd name="T6" fmla="*/ 356936 w 61"/>
                <a:gd name="T7" fmla="*/ 178338 h 57"/>
                <a:gd name="T8" fmla="*/ 305945 w 61"/>
                <a:gd name="T9" fmla="*/ 89169 h 57"/>
                <a:gd name="T10" fmla="*/ 262239 w 61"/>
                <a:gd name="T11" fmla="*/ 50954 h 57"/>
                <a:gd name="T12" fmla="*/ 269523 w 61"/>
                <a:gd name="T13" fmla="*/ 95538 h 57"/>
                <a:gd name="T14" fmla="*/ 233101 w 61"/>
                <a:gd name="T15" fmla="*/ 152861 h 57"/>
                <a:gd name="T16" fmla="*/ 174826 w 61"/>
                <a:gd name="T17" fmla="*/ 152861 h 57"/>
                <a:gd name="T18" fmla="*/ 145688 w 61"/>
                <a:gd name="T19" fmla="*/ 114646 h 57"/>
                <a:gd name="T20" fmla="*/ 131119 w 61"/>
                <a:gd name="T21" fmla="*/ 101908 h 57"/>
                <a:gd name="T22" fmla="*/ 131119 w 61"/>
                <a:gd name="T23" fmla="*/ 114646 h 57"/>
                <a:gd name="T24" fmla="*/ 87413 w 61"/>
                <a:gd name="T25" fmla="*/ 133754 h 57"/>
                <a:gd name="T26" fmla="*/ 65560 w 61"/>
                <a:gd name="T27" fmla="*/ 140123 h 57"/>
                <a:gd name="T28" fmla="*/ 43706 w 61"/>
                <a:gd name="T29" fmla="*/ 178338 h 57"/>
                <a:gd name="T30" fmla="*/ 0 w 61"/>
                <a:gd name="T31" fmla="*/ 171969 h 57"/>
                <a:gd name="T32" fmla="*/ 36422 w 61"/>
                <a:gd name="T33" fmla="*/ 203815 h 57"/>
                <a:gd name="T34" fmla="*/ 72844 w 61"/>
                <a:gd name="T35" fmla="*/ 210185 h 57"/>
                <a:gd name="T36" fmla="*/ 145688 w 61"/>
                <a:gd name="T37" fmla="*/ 242031 h 57"/>
                <a:gd name="T38" fmla="*/ 393358 w 61"/>
                <a:gd name="T39" fmla="*/ 318461 h 57"/>
                <a:gd name="T40" fmla="*/ 444349 w 61"/>
                <a:gd name="T41" fmla="*/ 318461 h 57"/>
                <a:gd name="T42" fmla="*/ 422496 w 61"/>
                <a:gd name="T43" fmla="*/ 191077 h 57"/>
                <a:gd name="T44" fmla="*/ 407927 w 61"/>
                <a:gd name="T45" fmla="*/ 31846 h 57"/>
                <a:gd name="T46" fmla="*/ 356936 w 61"/>
                <a:gd name="T47" fmla="*/ 25477 h 57"/>
                <a:gd name="T48" fmla="*/ 342367 w 61"/>
                <a:gd name="T49" fmla="*/ 2547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57"/>
                <a:gd name="T77" fmla="*/ 61 w 61"/>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03" name="Freeform 427"/>
            <p:cNvSpPr>
              <a:spLocks/>
            </p:cNvSpPr>
            <p:nvPr/>
          </p:nvSpPr>
          <p:spPr bwMode="auto">
            <a:xfrm flipH="1">
              <a:off x="7385210" y="1889199"/>
              <a:ext cx="80230" cy="271612"/>
            </a:xfrm>
            <a:custGeom>
              <a:avLst/>
              <a:gdLst>
                <a:gd name="T0" fmla="*/ 58349 w 11"/>
                <a:gd name="T1" fmla="*/ 164231 h 43"/>
                <a:gd name="T2" fmla="*/ 58349 w 11"/>
                <a:gd name="T3" fmla="*/ 50532 h 43"/>
                <a:gd name="T4" fmla="*/ 7294 w 11"/>
                <a:gd name="T5" fmla="*/ 25266 h 43"/>
                <a:gd name="T6" fmla="*/ 21881 w 11"/>
                <a:gd name="T7" fmla="*/ 132648 h 43"/>
                <a:gd name="T8" fmla="*/ 21881 w 11"/>
                <a:gd name="T9" fmla="*/ 195813 h 43"/>
                <a:gd name="T10" fmla="*/ 51055 w 11"/>
                <a:gd name="T11" fmla="*/ 252662 h 43"/>
                <a:gd name="T12" fmla="*/ 58349 w 11"/>
                <a:gd name="T13" fmla="*/ 164231 h 43"/>
                <a:gd name="T14" fmla="*/ 0 60000 65536"/>
                <a:gd name="T15" fmla="*/ 0 60000 65536"/>
                <a:gd name="T16" fmla="*/ 0 60000 65536"/>
                <a:gd name="T17" fmla="*/ 0 60000 65536"/>
                <a:gd name="T18" fmla="*/ 0 60000 65536"/>
                <a:gd name="T19" fmla="*/ 0 60000 65536"/>
                <a:gd name="T20" fmla="*/ 0 60000 65536"/>
                <a:gd name="T21" fmla="*/ 0 w 11"/>
                <a:gd name="T22" fmla="*/ 0 h 43"/>
                <a:gd name="T23" fmla="*/ 11 w 1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04" name="Freeform 428"/>
            <p:cNvSpPr>
              <a:spLocks/>
            </p:cNvSpPr>
            <p:nvPr/>
          </p:nvSpPr>
          <p:spPr bwMode="auto">
            <a:xfrm flipH="1">
              <a:off x="7573441" y="1983322"/>
              <a:ext cx="123430" cy="69920"/>
            </a:xfrm>
            <a:custGeom>
              <a:avLst/>
              <a:gdLst>
                <a:gd name="T0" fmla="*/ 94388 w 17"/>
                <a:gd name="T1" fmla="*/ 19069 h 11"/>
                <a:gd name="T2" fmla="*/ 43564 w 17"/>
                <a:gd name="T3" fmla="*/ 12713 h 11"/>
                <a:gd name="T4" fmla="*/ 7261 w 17"/>
                <a:gd name="T5" fmla="*/ 50851 h 11"/>
                <a:gd name="T6" fmla="*/ 79866 w 17"/>
                <a:gd name="T7" fmla="*/ 57207 h 11"/>
                <a:gd name="T8" fmla="*/ 94388 w 17"/>
                <a:gd name="T9" fmla="*/ 1906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05" name="Freeform 429"/>
            <p:cNvSpPr>
              <a:spLocks/>
            </p:cNvSpPr>
            <p:nvPr/>
          </p:nvSpPr>
          <p:spPr bwMode="auto">
            <a:xfrm flipH="1">
              <a:off x="7434582" y="1937605"/>
              <a:ext cx="379548" cy="306572"/>
            </a:xfrm>
            <a:custGeom>
              <a:avLst/>
              <a:gdLst>
                <a:gd name="T0" fmla="*/ 379548 w 52"/>
                <a:gd name="T1" fmla="*/ 261864 h 48"/>
                <a:gd name="T2" fmla="*/ 350352 w 52"/>
                <a:gd name="T3" fmla="*/ 159673 h 48"/>
                <a:gd name="T4" fmla="*/ 335754 w 52"/>
                <a:gd name="T5" fmla="*/ 44708 h 48"/>
                <a:gd name="T6" fmla="*/ 313857 w 52"/>
                <a:gd name="T7" fmla="*/ 44708 h 48"/>
                <a:gd name="T8" fmla="*/ 299259 w 52"/>
                <a:gd name="T9" fmla="*/ 153286 h 48"/>
                <a:gd name="T10" fmla="*/ 211671 w 52"/>
                <a:gd name="T11" fmla="*/ 127738 h 48"/>
                <a:gd name="T12" fmla="*/ 116784 w 52"/>
                <a:gd name="T13" fmla="*/ 127738 h 48"/>
                <a:gd name="T14" fmla="*/ 51093 w 52"/>
                <a:gd name="T15" fmla="*/ 121351 h 48"/>
                <a:gd name="T16" fmla="*/ 65691 w 52"/>
                <a:gd name="T17" fmla="*/ 185221 h 48"/>
                <a:gd name="T18" fmla="*/ 160578 w 52"/>
                <a:gd name="T19" fmla="*/ 191607 h 48"/>
                <a:gd name="T20" fmla="*/ 277362 w 52"/>
                <a:gd name="T21" fmla="*/ 236316 h 48"/>
                <a:gd name="T22" fmla="*/ 335754 w 52"/>
                <a:gd name="T23" fmla="*/ 261864 h 48"/>
                <a:gd name="T24" fmla="*/ 379548 w 52"/>
                <a:gd name="T25" fmla="*/ 26186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8"/>
                <a:gd name="T41" fmla="*/ 52 w 52"/>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06" name="Freeform 430"/>
            <p:cNvSpPr>
              <a:spLocks/>
            </p:cNvSpPr>
            <p:nvPr/>
          </p:nvSpPr>
          <p:spPr bwMode="auto">
            <a:xfrm flipH="1">
              <a:off x="7422239" y="2098959"/>
              <a:ext cx="938069" cy="556670"/>
            </a:xfrm>
            <a:custGeom>
              <a:avLst/>
              <a:gdLst>
                <a:gd name="T0" fmla="*/ 930797 w 129"/>
                <a:gd name="T1" fmla="*/ 183448 h 88"/>
                <a:gd name="T2" fmla="*/ 676282 w 129"/>
                <a:gd name="T3" fmla="*/ 385873 h 88"/>
                <a:gd name="T4" fmla="*/ 174524 w 129"/>
                <a:gd name="T5" fmla="*/ 474435 h 88"/>
                <a:gd name="T6" fmla="*/ 94534 w 129"/>
                <a:gd name="T7" fmla="*/ 550344 h 88"/>
                <a:gd name="T8" fmla="*/ 43631 w 129"/>
                <a:gd name="T9" fmla="*/ 550344 h 88"/>
                <a:gd name="T10" fmla="*/ 43631 w 129"/>
                <a:gd name="T11" fmla="*/ 544018 h 88"/>
                <a:gd name="T12" fmla="*/ 36359 w 129"/>
                <a:gd name="T13" fmla="*/ 385873 h 88"/>
                <a:gd name="T14" fmla="*/ 305418 w 129"/>
                <a:gd name="T15" fmla="*/ 145493 h 88"/>
                <a:gd name="T16" fmla="*/ 930797 w 129"/>
                <a:gd name="T17" fmla="*/ 183448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88"/>
                <a:gd name="T29" fmla="*/ 129 w 129"/>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07" name="Freeform 431"/>
            <p:cNvSpPr>
              <a:spLocks/>
            </p:cNvSpPr>
            <p:nvPr/>
          </p:nvSpPr>
          <p:spPr bwMode="auto">
            <a:xfrm flipH="1">
              <a:off x="7422239" y="2098959"/>
              <a:ext cx="931898" cy="551292"/>
            </a:xfrm>
            <a:custGeom>
              <a:avLst/>
              <a:gdLst>
                <a:gd name="T0" fmla="*/ 924617 w 128"/>
                <a:gd name="T1" fmla="*/ 183764 h 87"/>
                <a:gd name="T2" fmla="*/ 677082 w 128"/>
                <a:gd name="T3" fmla="*/ 386538 h 87"/>
                <a:gd name="T4" fmla="*/ 167450 w 128"/>
                <a:gd name="T5" fmla="*/ 475252 h 87"/>
                <a:gd name="T6" fmla="*/ 87365 w 128"/>
                <a:gd name="T7" fmla="*/ 551292 h 87"/>
                <a:gd name="T8" fmla="*/ 36402 w 128"/>
                <a:gd name="T9" fmla="*/ 551292 h 87"/>
                <a:gd name="T10" fmla="*/ 36402 w 128"/>
                <a:gd name="T11" fmla="*/ 544955 h 87"/>
                <a:gd name="T12" fmla="*/ 36402 w 128"/>
                <a:gd name="T13" fmla="*/ 386538 h 87"/>
                <a:gd name="T14" fmla="*/ 298499 w 128"/>
                <a:gd name="T15" fmla="*/ 145744 h 87"/>
                <a:gd name="T16" fmla="*/ 924617 w 128"/>
                <a:gd name="T17" fmla="*/ 183764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87"/>
                <a:gd name="T29" fmla="*/ 128 w 12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08" name="Freeform 432"/>
            <p:cNvSpPr>
              <a:spLocks/>
            </p:cNvSpPr>
            <p:nvPr/>
          </p:nvSpPr>
          <p:spPr bwMode="auto">
            <a:xfrm flipH="1">
              <a:off x="7422239" y="2249555"/>
              <a:ext cx="910297" cy="400695"/>
            </a:xfrm>
            <a:custGeom>
              <a:avLst/>
              <a:gdLst>
                <a:gd name="T0" fmla="*/ 903015 w 125"/>
                <a:gd name="T1" fmla="*/ 38161 h 63"/>
                <a:gd name="T2" fmla="*/ 655414 w 125"/>
                <a:gd name="T3" fmla="*/ 235329 h 63"/>
                <a:gd name="T4" fmla="*/ 444225 w 125"/>
                <a:gd name="T5" fmla="*/ 235329 h 63"/>
                <a:gd name="T6" fmla="*/ 619002 w 125"/>
                <a:gd name="T7" fmla="*/ 222608 h 63"/>
                <a:gd name="T8" fmla="*/ 611720 w 125"/>
                <a:gd name="T9" fmla="*/ 178087 h 63"/>
                <a:gd name="T10" fmla="*/ 553461 w 125"/>
                <a:gd name="T11" fmla="*/ 159006 h 63"/>
                <a:gd name="T12" fmla="*/ 400531 w 125"/>
                <a:gd name="T13" fmla="*/ 127205 h 63"/>
                <a:gd name="T14" fmla="*/ 284013 w 125"/>
                <a:gd name="T15" fmla="*/ 165366 h 63"/>
                <a:gd name="T16" fmla="*/ 116518 w 125"/>
                <a:gd name="T17" fmla="*/ 260770 h 63"/>
                <a:gd name="T18" fmla="*/ 80106 w 125"/>
                <a:gd name="T19" fmla="*/ 305291 h 63"/>
                <a:gd name="T20" fmla="*/ 14565 w 125"/>
                <a:gd name="T21" fmla="*/ 394335 h 63"/>
                <a:gd name="T22" fmla="*/ 21847 w 125"/>
                <a:gd name="T23" fmla="*/ 343453 h 63"/>
                <a:gd name="T24" fmla="*/ 87389 w 125"/>
                <a:gd name="T25" fmla="*/ 235329 h 63"/>
                <a:gd name="T26" fmla="*/ 196624 w 125"/>
                <a:gd name="T27" fmla="*/ 127205 h 63"/>
                <a:gd name="T28" fmla="*/ 378684 w 125"/>
                <a:gd name="T29" fmla="*/ 44522 h 63"/>
                <a:gd name="T30" fmla="*/ 655414 w 125"/>
                <a:gd name="T31" fmla="*/ 31801 h 63"/>
                <a:gd name="T32" fmla="*/ 750085 w 125"/>
                <a:gd name="T33" fmla="*/ 19081 h 63"/>
                <a:gd name="T34" fmla="*/ 903015 w 125"/>
                <a:gd name="T35" fmla="*/ 38161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5"/>
                <a:gd name="T55" fmla="*/ 0 h 63"/>
                <a:gd name="T56" fmla="*/ 125 w 12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09" name="Freeform 433"/>
            <p:cNvSpPr>
              <a:spLocks/>
            </p:cNvSpPr>
            <p:nvPr/>
          </p:nvSpPr>
          <p:spPr bwMode="auto">
            <a:xfrm flipH="1">
              <a:off x="7428411" y="2263002"/>
              <a:ext cx="657266" cy="223206"/>
            </a:xfrm>
            <a:custGeom>
              <a:avLst/>
              <a:gdLst>
                <a:gd name="T0" fmla="*/ 657266 w 90"/>
                <a:gd name="T1" fmla="*/ 25509 h 35"/>
                <a:gd name="T2" fmla="*/ 576934 w 90"/>
                <a:gd name="T3" fmla="*/ 159433 h 35"/>
                <a:gd name="T4" fmla="*/ 423571 w 90"/>
                <a:gd name="T5" fmla="*/ 191319 h 35"/>
                <a:gd name="T6" fmla="*/ 416268 w 90"/>
                <a:gd name="T7" fmla="*/ 133924 h 35"/>
                <a:gd name="T8" fmla="*/ 321330 w 90"/>
                <a:gd name="T9" fmla="*/ 127546 h 35"/>
                <a:gd name="T10" fmla="*/ 219089 w 90"/>
                <a:gd name="T11" fmla="*/ 89282 h 35"/>
                <a:gd name="T12" fmla="*/ 51121 w 90"/>
                <a:gd name="T13" fmla="*/ 108414 h 35"/>
                <a:gd name="T14" fmla="*/ 7303 w 90"/>
                <a:gd name="T15" fmla="*/ 102037 h 35"/>
                <a:gd name="T16" fmla="*/ 160665 w 90"/>
                <a:gd name="T17" fmla="*/ 51019 h 35"/>
                <a:gd name="T18" fmla="*/ 423571 w 90"/>
                <a:gd name="T19" fmla="*/ 44641 h 35"/>
                <a:gd name="T20" fmla="*/ 562328 w 90"/>
                <a:gd name="T21" fmla="*/ 12755 h 35"/>
                <a:gd name="T22" fmla="*/ 657266 w 90"/>
                <a:gd name="T23" fmla="*/ 2550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35"/>
                <a:gd name="T38" fmla="*/ 90 w 90"/>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sp>
        <p:nvSpPr>
          <p:cNvPr id="30723" name="Freeform 440"/>
          <p:cNvSpPr>
            <a:spLocks/>
          </p:cNvSpPr>
          <p:nvPr/>
        </p:nvSpPr>
        <p:spPr bwMode="auto">
          <a:xfrm flipV="1">
            <a:off x="8039100" y="3979863"/>
            <a:ext cx="454025" cy="233362"/>
          </a:xfrm>
          <a:custGeom>
            <a:avLst/>
            <a:gdLst>
              <a:gd name="T0" fmla="*/ 317002 w 73"/>
              <a:gd name="T1" fmla="*/ 92176 h 43"/>
              <a:gd name="T2" fmla="*/ 87020 w 73"/>
              <a:gd name="T3" fmla="*/ 168085 h 43"/>
              <a:gd name="T4" fmla="*/ 18647 w 73"/>
              <a:gd name="T5" fmla="*/ 233150 h 43"/>
              <a:gd name="T6" fmla="*/ 0 w 73"/>
              <a:gd name="T7" fmla="*/ 233150 h 43"/>
              <a:gd name="T8" fmla="*/ 43510 w 73"/>
              <a:gd name="T9" fmla="*/ 168085 h 43"/>
              <a:gd name="T10" fmla="*/ 99452 w 73"/>
              <a:gd name="T11" fmla="*/ 92176 h 43"/>
              <a:gd name="T12" fmla="*/ 205119 w 73"/>
              <a:gd name="T13" fmla="*/ 37955 h 43"/>
              <a:gd name="T14" fmla="*/ 341865 w 73"/>
              <a:gd name="T15" fmla="*/ 27110 h 43"/>
              <a:gd name="T16" fmla="*/ 422669 w 73"/>
              <a:gd name="T17" fmla="*/ 75909 h 43"/>
              <a:gd name="T18" fmla="*/ 317002 w 73"/>
              <a:gd name="T19" fmla="*/ 9217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43"/>
              <a:gd name="T32" fmla="*/ 73 w 73"/>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24" name="Freeform 258"/>
          <p:cNvSpPr>
            <a:spLocks/>
          </p:cNvSpPr>
          <p:nvPr/>
        </p:nvSpPr>
        <p:spPr bwMode="auto">
          <a:xfrm rot="-2700000">
            <a:off x="608013" y="2355850"/>
            <a:ext cx="201612" cy="885825"/>
          </a:xfrm>
          <a:custGeom>
            <a:avLst/>
            <a:gdLst>
              <a:gd name="T0" fmla="*/ 85504 w 26"/>
              <a:gd name="T1" fmla="*/ 40288 h 132"/>
              <a:gd name="T2" fmla="*/ 54412 w 26"/>
              <a:gd name="T3" fmla="*/ 308874 h 132"/>
              <a:gd name="T4" fmla="*/ 54412 w 26"/>
              <a:gd name="T5" fmla="*/ 483455 h 132"/>
              <a:gd name="T6" fmla="*/ 7773 w 26"/>
              <a:gd name="T7" fmla="*/ 678180 h 132"/>
              <a:gd name="T8" fmla="*/ 101051 w 26"/>
              <a:gd name="T9" fmla="*/ 772185 h 132"/>
              <a:gd name="T10" fmla="*/ 178782 w 26"/>
              <a:gd name="T11" fmla="*/ 449882 h 132"/>
              <a:gd name="T12" fmla="*/ 139916 w 26"/>
              <a:gd name="T13" fmla="*/ 255157 h 132"/>
              <a:gd name="T14" fmla="*/ 85504 w 26"/>
              <a:gd name="T15" fmla="*/ 107434 h 132"/>
              <a:gd name="T16" fmla="*/ 85504 w 26"/>
              <a:gd name="T17" fmla="*/ 40288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132"/>
              <a:gd name="T29" fmla="*/ 26 w 26"/>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725" name="Freeform 440"/>
          <p:cNvSpPr>
            <a:spLocks/>
          </p:cNvSpPr>
          <p:nvPr/>
        </p:nvSpPr>
        <p:spPr bwMode="auto">
          <a:xfrm flipV="1">
            <a:off x="1692275" y="788988"/>
            <a:ext cx="815975" cy="419100"/>
          </a:xfrm>
          <a:custGeom>
            <a:avLst/>
            <a:gdLst>
              <a:gd name="T0" fmla="*/ 570642 w 73"/>
              <a:gd name="T1" fmla="*/ 165927 h 43"/>
              <a:gd name="T2" fmla="*/ 156647 w 73"/>
              <a:gd name="T3" fmla="*/ 302573 h 43"/>
              <a:gd name="T4" fmla="*/ 33567 w 73"/>
              <a:gd name="T5" fmla="*/ 419698 h 43"/>
              <a:gd name="T6" fmla="*/ 0 w 73"/>
              <a:gd name="T7" fmla="*/ 419698 h 43"/>
              <a:gd name="T8" fmla="*/ 78323 w 73"/>
              <a:gd name="T9" fmla="*/ 302573 h 43"/>
              <a:gd name="T10" fmla="*/ 179025 w 73"/>
              <a:gd name="T11" fmla="*/ 165927 h 43"/>
              <a:gd name="T12" fmla="*/ 369239 w 73"/>
              <a:gd name="T13" fmla="*/ 68323 h 43"/>
              <a:gd name="T14" fmla="*/ 615398 w 73"/>
              <a:gd name="T15" fmla="*/ 48802 h 43"/>
              <a:gd name="T16" fmla="*/ 760856 w 73"/>
              <a:gd name="T17" fmla="*/ 136646 h 43"/>
              <a:gd name="T18" fmla="*/ 570642 w 73"/>
              <a:gd name="T19" fmla="*/ 1659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43"/>
              <a:gd name="T32" fmla="*/ 73 w 73"/>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 name="Freeform 13"/>
          <p:cNvSpPr>
            <a:spLocks/>
          </p:cNvSpPr>
          <p:nvPr/>
        </p:nvSpPr>
        <p:spPr bwMode="auto">
          <a:xfrm>
            <a:off x="2093148" y="1497045"/>
            <a:ext cx="4957705" cy="2149411"/>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lstStyle/>
          <a:p>
            <a:pPr>
              <a:defRPr/>
            </a:pPr>
            <a:endParaRPr lang="zh-CN" altLang="en-US">
              <a:solidFill>
                <a:prstClr val="black"/>
              </a:solidFill>
            </a:endParaRPr>
          </a:p>
        </p:txBody>
      </p:sp>
      <p:sp>
        <p:nvSpPr>
          <p:cNvPr id="215" name="Freeform 1803"/>
          <p:cNvSpPr>
            <a:spLocks noEditPoints="1"/>
          </p:cNvSpPr>
          <p:nvPr/>
        </p:nvSpPr>
        <p:spPr bwMode="auto">
          <a:xfrm flipV="1">
            <a:off x="2568575" y="2273300"/>
            <a:ext cx="1371600" cy="1362075"/>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a:extLst/>
        </p:spPr>
        <p:txBody>
          <a:bodyPr/>
          <a:lstStyle/>
          <a:p>
            <a:pPr>
              <a:defRPr/>
            </a:pPr>
            <a:endParaRPr lang="zh-CN" altLang="en-US">
              <a:solidFill>
                <a:prstClr val="black"/>
              </a:solidFill>
            </a:endParaRPr>
          </a:p>
        </p:txBody>
      </p:sp>
      <p:sp>
        <p:nvSpPr>
          <p:cNvPr id="325" name="TextBox 324"/>
          <p:cNvSpPr txBox="1"/>
          <p:nvPr/>
        </p:nvSpPr>
        <p:spPr>
          <a:xfrm>
            <a:off x="3290888" y="1708150"/>
            <a:ext cx="2649537" cy="646113"/>
          </a:xfrm>
          <a:prstGeom prst="rect">
            <a:avLst/>
          </a:prstGeom>
          <a:noFill/>
        </p:spPr>
        <p:txBody>
          <a:bodyPr wrap="none">
            <a:spAutoFit/>
          </a:bodyPr>
          <a:lstStyle/>
          <a:p>
            <a:pPr>
              <a:defRPr/>
            </a:pPr>
            <a:r>
              <a:rPr lang="en-US" altLang="zh-CN" sz="3600" b="1" spc="300" dirty="0">
                <a:solidFill>
                  <a:srgbClr val="83621F"/>
                </a:solidFill>
                <a:latin typeface="Engravers MT" pitchFamily="18" charset="0"/>
              </a:rPr>
              <a:t>PART  3</a:t>
            </a:r>
            <a:endParaRPr lang="zh-CN" altLang="en-US" sz="3600" b="1" spc="300" dirty="0">
              <a:solidFill>
                <a:srgbClr val="83621F"/>
              </a:solidFill>
              <a:latin typeface="Engravers MT" pitchFamily="18" charset="0"/>
            </a:endParaRPr>
          </a:p>
        </p:txBody>
      </p:sp>
      <p:sp>
        <p:nvSpPr>
          <p:cNvPr id="326" name="TextBox 325"/>
          <p:cNvSpPr txBox="1"/>
          <p:nvPr/>
        </p:nvSpPr>
        <p:spPr>
          <a:xfrm>
            <a:off x="3094672" y="2427288"/>
            <a:ext cx="2954655" cy="461665"/>
          </a:xfrm>
          <a:prstGeom prst="rect">
            <a:avLst/>
          </a:prstGeom>
          <a:noFill/>
        </p:spPr>
        <p:txBody>
          <a:bodyPr wrap="none">
            <a:spAutoFit/>
          </a:bodyPr>
          <a:lstStyle/>
          <a:p>
            <a:pPr>
              <a:defRPr/>
            </a:pPr>
            <a:r>
              <a:rPr lang="zh-CN" altLang="en-US" sz="2400" spc="300" dirty="0">
                <a:solidFill>
                  <a:srgbClr val="83621F"/>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368802340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084"/>
                                        </p:tgtEl>
                                        <p:attrNameLst>
                                          <p:attrName>style.visibility</p:attrName>
                                        </p:attrNameLst>
                                      </p:cBhvr>
                                      <p:to>
                                        <p:strVal val="visible"/>
                                      </p:to>
                                    </p:set>
                                    <p:animEffect transition="in" filter="fade">
                                      <p:cBhvr>
                                        <p:cTn id="7" dur="1000"/>
                                        <p:tgtEl>
                                          <p:spTgt spid="3084"/>
                                        </p:tgtEl>
                                      </p:cBhvr>
                                    </p:animEffect>
                                    <p:anim calcmode="lin" valueType="num">
                                      <p:cBhvr>
                                        <p:cTn id="8" dur="1000" fill="hold"/>
                                        <p:tgtEl>
                                          <p:spTgt spid="3084"/>
                                        </p:tgtEl>
                                        <p:attrNameLst>
                                          <p:attrName>ppt_x</p:attrName>
                                        </p:attrNameLst>
                                      </p:cBhvr>
                                      <p:tavLst>
                                        <p:tav tm="0">
                                          <p:val>
                                            <p:strVal val="#ppt_x"/>
                                          </p:val>
                                        </p:tav>
                                        <p:tav tm="100000">
                                          <p:val>
                                            <p:strVal val="#ppt_x"/>
                                          </p:val>
                                        </p:tav>
                                      </p:tavLst>
                                    </p:anim>
                                    <p:anim calcmode="lin" valueType="num">
                                      <p:cBhvr>
                                        <p:cTn id="9" dur="1000" fill="hold"/>
                                        <p:tgtEl>
                                          <p:spTgt spid="308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25"/>
                                        </p:tgtEl>
                                        <p:attrNameLst>
                                          <p:attrName>style.visibility</p:attrName>
                                        </p:attrNameLst>
                                      </p:cBhvr>
                                      <p:to>
                                        <p:strVal val="visible"/>
                                      </p:to>
                                    </p:set>
                                    <p:animEffect transition="in" filter="fade">
                                      <p:cBhvr>
                                        <p:cTn id="12" dur="1000"/>
                                        <p:tgtEl>
                                          <p:spTgt spid="325"/>
                                        </p:tgtEl>
                                      </p:cBhvr>
                                    </p:animEffect>
                                    <p:anim calcmode="lin" valueType="num">
                                      <p:cBhvr>
                                        <p:cTn id="13" dur="1000" fill="hold"/>
                                        <p:tgtEl>
                                          <p:spTgt spid="325"/>
                                        </p:tgtEl>
                                        <p:attrNameLst>
                                          <p:attrName>ppt_x</p:attrName>
                                        </p:attrNameLst>
                                      </p:cBhvr>
                                      <p:tavLst>
                                        <p:tav tm="0">
                                          <p:val>
                                            <p:strVal val="#ppt_x"/>
                                          </p:val>
                                        </p:tav>
                                        <p:tav tm="100000">
                                          <p:val>
                                            <p:strVal val="#ppt_x"/>
                                          </p:val>
                                        </p:tav>
                                      </p:tavLst>
                                    </p:anim>
                                    <p:anim calcmode="lin" valueType="num">
                                      <p:cBhvr>
                                        <p:cTn id="14" dur="1000" fill="hold"/>
                                        <p:tgtEl>
                                          <p:spTgt spid="32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26"/>
                                        </p:tgtEl>
                                        <p:attrNameLst>
                                          <p:attrName>style.visibility</p:attrName>
                                        </p:attrNameLst>
                                      </p:cBhvr>
                                      <p:to>
                                        <p:strVal val="visible"/>
                                      </p:to>
                                    </p:set>
                                    <p:animEffect transition="in" filter="fade">
                                      <p:cBhvr>
                                        <p:cTn id="17" dur="1000"/>
                                        <p:tgtEl>
                                          <p:spTgt spid="326"/>
                                        </p:tgtEl>
                                      </p:cBhvr>
                                    </p:animEffect>
                                    <p:anim calcmode="lin" valueType="num">
                                      <p:cBhvr>
                                        <p:cTn id="18" dur="1000" fill="hold"/>
                                        <p:tgtEl>
                                          <p:spTgt spid="326"/>
                                        </p:tgtEl>
                                        <p:attrNameLst>
                                          <p:attrName>ppt_x</p:attrName>
                                        </p:attrNameLst>
                                      </p:cBhvr>
                                      <p:tavLst>
                                        <p:tav tm="0">
                                          <p:val>
                                            <p:strVal val="#ppt_x"/>
                                          </p:val>
                                        </p:tav>
                                        <p:tav tm="100000">
                                          <p:val>
                                            <p:strVal val="#ppt_x"/>
                                          </p:val>
                                        </p:tav>
                                      </p:tavLst>
                                    </p:anim>
                                    <p:anim calcmode="lin" valueType="num">
                                      <p:cBhvr>
                                        <p:cTn id="19" dur="1000" fill="hold"/>
                                        <p:tgtEl>
                                          <p:spTgt spid="32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30722"/>
                                        </p:tgtEl>
                                        <p:attrNameLst>
                                          <p:attrName>style.visibility</p:attrName>
                                        </p:attrNameLst>
                                      </p:cBhvr>
                                      <p:to>
                                        <p:strVal val="visible"/>
                                      </p:to>
                                    </p:set>
                                    <p:anim calcmode="lin" valueType="num">
                                      <p:cBhvr>
                                        <p:cTn id="24" dur="1000" fill="hold"/>
                                        <p:tgtEl>
                                          <p:spTgt spid="30722"/>
                                        </p:tgtEl>
                                        <p:attrNameLst>
                                          <p:attrName>ppt_w</p:attrName>
                                        </p:attrNameLst>
                                      </p:cBhvr>
                                      <p:tavLst>
                                        <p:tav tm="0">
                                          <p:val>
                                            <p:strVal val="#ppt_w*0.70"/>
                                          </p:val>
                                        </p:tav>
                                        <p:tav tm="100000">
                                          <p:val>
                                            <p:strVal val="#ppt_w"/>
                                          </p:val>
                                        </p:tav>
                                      </p:tavLst>
                                    </p:anim>
                                    <p:anim calcmode="lin" valueType="num">
                                      <p:cBhvr>
                                        <p:cTn id="25" dur="1000" fill="hold"/>
                                        <p:tgtEl>
                                          <p:spTgt spid="30722"/>
                                        </p:tgtEl>
                                        <p:attrNameLst>
                                          <p:attrName>ppt_h</p:attrName>
                                        </p:attrNameLst>
                                      </p:cBhvr>
                                      <p:tavLst>
                                        <p:tav tm="0">
                                          <p:val>
                                            <p:strVal val="#ppt_h"/>
                                          </p:val>
                                        </p:tav>
                                        <p:tav tm="100000">
                                          <p:val>
                                            <p:strVal val="#ppt_h"/>
                                          </p:val>
                                        </p:tav>
                                      </p:tavLst>
                                    </p:anim>
                                    <p:animEffect transition="in" filter="fade">
                                      <p:cBhvr>
                                        <p:cTn id="26" dur="1000"/>
                                        <p:tgtEl>
                                          <p:spTgt spid="30722"/>
                                        </p:tgtEl>
                                      </p:cBhvr>
                                    </p:animEffect>
                                  </p:childTnLst>
                                </p:cTn>
                              </p:par>
                              <p:par>
                                <p:cTn id="27" presetID="55" presetClass="entr" presetSubtype="0" fill="hold" nodeType="withEffect">
                                  <p:stCondLst>
                                    <p:cond delay="0"/>
                                  </p:stCondLst>
                                  <p:childTnLst>
                                    <p:set>
                                      <p:cBhvr>
                                        <p:cTn id="28" dur="1" fill="hold">
                                          <p:stCondLst>
                                            <p:cond delay="0"/>
                                          </p:stCondLst>
                                        </p:cTn>
                                        <p:tgtEl>
                                          <p:spTgt spid="30721"/>
                                        </p:tgtEl>
                                        <p:attrNameLst>
                                          <p:attrName>style.visibility</p:attrName>
                                        </p:attrNameLst>
                                      </p:cBhvr>
                                      <p:to>
                                        <p:strVal val="visible"/>
                                      </p:to>
                                    </p:set>
                                    <p:anim calcmode="lin" valueType="num">
                                      <p:cBhvr>
                                        <p:cTn id="29" dur="1000" fill="hold"/>
                                        <p:tgtEl>
                                          <p:spTgt spid="30721"/>
                                        </p:tgtEl>
                                        <p:attrNameLst>
                                          <p:attrName>ppt_w</p:attrName>
                                        </p:attrNameLst>
                                      </p:cBhvr>
                                      <p:tavLst>
                                        <p:tav tm="0">
                                          <p:val>
                                            <p:strVal val="#ppt_w*0.70"/>
                                          </p:val>
                                        </p:tav>
                                        <p:tav tm="100000">
                                          <p:val>
                                            <p:strVal val="#ppt_w"/>
                                          </p:val>
                                        </p:tav>
                                      </p:tavLst>
                                    </p:anim>
                                    <p:anim calcmode="lin" valueType="num">
                                      <p:cBhvr>
                                        <p:cTn id="30" dur="1000" fill="hold"/>
                                        <p:tgtEl>
                                          <p:spTgt spid="30721"/>
                                        </p:tgtEl>
                                        <p:attrNameLst>
                                          <p:attrName>ppt_h</p:attrName>
                                        </p:attrNameLst>
                                      </p:cBhvr>
                                      <p:tavLst>
                                        <p:tav tm="0">
                                          <p:val>
                                            <p:strVal val="#ppt_h"/>
                                          </p:val>
                                        </p:tav>
                                        <p:tav tm="100000">
                                          <p:val>
                                            <p:strVal val="#ppt_h"/>
                                          </p:val>
                                        </p:tav>
                                      </p:tavLst>
                                    </p:anim>
                                    <p:animEffect transition="in" filter="fade">
                                      <p:cBhvr>
                                        <p:cTn id="31" dur="10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p:bldP spid="3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827088" y="2932113"/>
            <a:ext cx="1287532" cy="400110"/>
          </a:xfrm>
          <a:prstGeom prst="rect">
            <a:avLst/>
          </a:prstGeom>
          <a:noFill/>
        </p:spPr>
        <p:txBody>
          <a:bodyPr wrap="none">
            <a:spAutoFit/>
          </a:bodyPr>
          <a:lstStyle/>
          <a:p>
            <a:pPr>
              <a:defRPr/>
            </a:pPr>
            <a:r>
              <a:rPr lang="zh-CN" altLang="en-US" sz="2000" b="1" dirty="0">
                <a:solidFill>
                  <a:prstClr val="black">
                    <a:lumMod val="65000"/>
                    <a:lumOff val="35000"/>
                  </a:prstClr>
                </a:solidFill>
                <a:latin typeface="微软雅黑" pitchFamily="34" charset="-122"/>
                <a:ea typeface="微软雅黑" pitchFamily="34" charset="-122"/>
              </a:rPr>
              <a:t>文本标题 </a:t>
            </a:r>
          </a:p>
        </p:txBody>
      </p:sp>
      <p:sp>
        <p:nvSpPr>
          <p:cNvPr id="30" name="TextBox 29"/>
          <p:cNvSpPr txBox="1"/>
          <p:nvPr/>
        </p:nvSpPr>
        <p:spPr>
          <a:xfrm>
            <a:off x="830263" y="3292475"/>
            <a:ext cx="7391400" cy="683264"/>
          </a:xfrm>
          <a:prstGeom prst="rect">
            <a:avLst/>
          </a:prstGeom>
          <a:noFill/>
        </p:spPr>
        <p:txBody>
          <a:bodyPr>
            <a:spAutoFit/>
          </a:bodyPr>
          <a:lstStyle>
            <a:defPPr>
              <a:defRPr lang="zh-CN"/>
            </a:defPPr>
            <a:lvl1pPr algn="just">
              <a:lnSpc>
                <a:spcPct val="120000"/>
              </a:lnSpc>
              <a:defRPr>
                <a:solidFill>
                  <a:srgbClr val="262932"/>
                </a:solidFill>
                <a:latin typeface="微软雅黑" pitchFamily="34" charset="-122"/>
                <a:ea typeface="微软雅黑" pitchFamily="34" charset="-122"/>
              </a:defRPr>
            </a:lvl1pPr>
          </a:lstStyle>
          <a:p>
            <a:pPr>
              <a:defRPr/>
            </a:pPr>
            <a:r>
              <a:rPr lang="zh-CN" altLang="en-US" sz="1600" dirty="0">
                <a:solidFill>
                  <a:prstClr val="black">
                    <a:lumMod val="65000"/>
                    <a:lumOff val="35000"/>
                  </a:prstClr>
                </a:solidFill>
              </a:rPr>
              <a:t>单击此处添加文本内容单击此处添加文本内容单击此处添加文本内容单击此处添加文本内容单击此处添加文本内容单击此处添加文本内容</a:t>
            </a:r>
          </a:p>
        </p:txBody>
      </p:sp>
      <p:sp>
        <p:nvSpPr>
          <p:cNvPr id="5" name="TextBox 4"/>
          <p:cNvSpPr txBox="1"/>
          <p:nvPr/>
        </p:nvSpPr>
        <p:spPr>
          <a:xfrm>
            <a:off x="2916238" y="50800"/>
            <a:ext cx="2954337" cy="461963"/>
          </a:xfrm>
          <a:prstGeom prst="rect">
            <a:avLst/>
          </a:prstGeom>
          <a:noFill/>
        </p:spPr>
        <p:txBody>
          <a:bodyPr wrap="none">
            <a:spAutoFit/>
          </a:bodyPr>
          <a:lstStyle/>
          <a:p>
            <a:pPr>
              <a:defRPr/>
            </a:pPr>
            <a:r>
              <a:rPr lang="zh-CN" altLang="en-US" sz="2400" spc="300" dirty="0">
                <a:solidFill>
                  <a:prstClr val="black">
                    <a:lumMod val="65000"/>
                    <a:lumOff val="35000"/>
                  </a:prstClr>
                </a:solidFill>
                <a:latin typeface="隶书" pitchFamily="49" charset="-122"/>
                <a:ea typeface="隶书" pitchFamily="49" charset="-122"/>
              </a:rPr>
              <a:t>单击添加标题文本</a:t>
            </a:r>
          </a:p>
        </p:txBody>
      </p:sp>
      <p:sp>
        <p:nvSpPr>
          <p:cNvPr id="6" name="剪去对角的矩形 5"/>
          <p:cNvSpPr/>
          <p:nvPr/>
        </p:nvSpPr>
        <p:spPr>
          <a:xfrm>
            <a:off x="899592" y="1059582"/>
            <a:ext cx="7390973" cy="1728192"/>
          </a:xfrm>
          <a:prstGeom prst="snip2DiagRect">
            <a:avLst>
              <a:gd name="adj1" fmla="val 0"/>
              <a:gd name="adj2" fmla="val 33716"/>
            </a:avLst>
          </a:prstGeom>
          <a:blipFill dpi="0" rotWithShape="1">
            <a:blip r:embed="rId2"/>
            <a:srcRect/>
            <a:stretch>
              <a:fillRect t="-9000" b="-222000"/>
            </a:stretch>
          </a:blip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167582481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弧形 20"/>
          <p:cNvSpPr/>
          <p:nvPr/>
        </p:nvSpPr>
        <p:spPr>
          <a:xfrm rot="16200000">
            <a:off x="2699545" y="-235744"/>
            <a:ext cx="6913562" cy="11376025"/>
          </a:xfrm>
          <a:prstGeom prst="arc">
            <a:avLst>
              <a:gd name="adj1" fmla="val 16846580"/>
              <a:gd name="adj2" fmla="val 2355898"/>
            </a:avLst>
          </a:prstGeom>
          <a:ln w="57150">
            <a:solidFill>
              <a:srgbClr val="83621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solidFill>
                <a:prstClr val="black"/>
              </a:solidFill>
            </a:endParaRPr>
          </a:p>
        </p:txBody>
      </p:sp>
      <p:sp>
        <p:nvSpPr>
          <p:cNvPr id="5" name="TextBox 4"/>
          <p:cNvSpPr txBox="1"/>
          <p:nvPr/>
        </p:nvSpPr>
        <p:spPr>
          <a:xfrm>
            <a:off x="2916238" y="22225"/>
            <a:ext cx="2954337" cy="461963"/>
          </a:xfrm>
          <a:prstGeom prst="rect">
            <a:avLst/>
          </a:prstGeom>
          <a:noFill/>
        </p:spPr>
        <p:txBody>
          <a:bodyPr wrap="none">
            <a:spAutoFit/>
          </a:bodyPr>
          <a:lstStyle/>
          <a:p>
            <a:pPr>
              <a:defRPr/>
            </a:pPr>
            <a:r>
              <a:rPr lang="zh-CN" altLang="en-US" sz="2400" spc="300" dirty="0">
                <a:solidFill>
                  <a:srgbClr val="EEECE1">
                    <a:lumMod val="10000"/>
                  </a:srgbClr>
                </a:solidFill>
                <a:latin typeface="隶书" pitchFamily="49" charset="-122"/>
                <a:ea typeface="隶书" pitchFamily="49" charset="-122"/>
              </a:rPr>
              <a:t>单击添加标题文本</a:t>
            </a:r>
          </a:p>
        </p:txBody>
      </p:sp>
      <p:cxnSp>
        <p:nvCxnSpPr>
          <p:cNvPr id="23" name="直接连接符 22"/>
          <p:cNvCxnSpPr/>
          <p:nvPr/>
        </p:nvCxnSpPr>
        <p:spPr>
          <a:xfrm flipV="1">
            <a:off x="1331913" y="2260600"/>
            <a:ext cx="111125" cy="976313"/>
          </a:xfrm>
          <a:prstGeom prst="line">
            <a:avLst/>
          </a:prstGeom>
          <a:ln w="38100">
            <a:solidFill>
              <a:srgbClr val="83621F"/>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459163" y="2717800"/>
            <a:ext cx="623887" cy="487363"/>
          </a:xfrm>
          <a:prstGeom prst="line">
            <a:avLst/>
          </a:prstGeom>
          <a:ln w="38100">
            <a:solidFill>
              <a:srgbClr val="83621F"/>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437188" y="1370013"/>
            <a:ext cx="692150" cy="536575"/>
          </a:xfrm>
          <a:prstGeom prst="line">
            <a:avLst/>
          </a:prstGeom>
          <a:ln w="38100">
            <a:solidFill>
              <a:srgbClr val="83621F"/>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7308850" y="2387600"/>
            <a:ext cx="669925" cy="682625"/>
          </a:xfrm>
          <a:prstGeom prst="line">
            <a:avLst/>
          </a:prstGeom>
          <a:ln w="38100">
            <a:solidFill>
              <a:srgbClr val="83621F"/>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750888" y="2798763"/>
            <a:ext cx="1385887" cy="1387475"/>
          </a:xfrm>
          <a:prstGeom prst="ellipse">
            <a:avLst/>
          </a:prstGeom>
          <a:solidFill>
            <a:srgbClr val="FAB09D"/>
          </a:solidFill>
          <a:ln w="28575">
            <a:solidFill>
              <a:srgbClr val="FFFF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椭圆 3"/>
          <p:cNvSpPr/>
          <p:nvPr/>
        </p:nvSpPr>
        <p:spPr>
          <a:xfrm>
            <a:off x="1131888" y="1893888"/>
            <a:ext cx="622300" cy="620712"/>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椭圆 11"/>
          <p:cNvSpPr/>
          <p:nvPr/>
        </p:nvSpPr>
        <p:spPr>
          <a:xfrm>
            <a:off x="2484438" y="1819275"/>
            <a:ext cx="1385887" cy="1385888"/>
          </a:xfrm>
          <a:prstGeom prst="ellipse">
            <a:avLst/>
          </a:prstGeom>
          <a:solidFill>
            <a:srgbClr val="FAB09D"/>
          </a:solidFill>
          <a:ln w="28575">
            <a:solidFill>
              <a:srgbClr val="FFFF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3" name="椭圆 12"/>
          <p:cNvSpPr/>
          <p:nvPr/>
        </p:nvSpPr>
        <p:spPr>
          <a:xfrm>
            <a:off x="3786188" y="2909888"/>
            <a:ext cx="622300" cy="622300"/>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4" name="椭圆 13"/>
          <p:cNvSpPr/>
          <p:nvPr/>
        </p:nvSpPr>
        <p:spPr>
          <a:xfrm>
            <a:off x="4484688" y="1412875"/>
            <a:ext cx="1385887" cy="1385888"/>
          </a:xfrm>
          <a:prstGeom prst="ellipse">
            <a:avLst/>
          </a:prstGeom>
          <a:solidFill>
            <a:srgbClr val="FAB09D"/>
          </a:solidFill>
          <a:ln w="28575">
            <a:solidFill>
              <a:srgbClr val="FFFF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 name="椭圆 14"/>
          <p:cNvSpPr/>
          <p:nvPr/>
        </p:nvSpPr>
        <p:spPr>
          <a:xfrm>
            <a:off x="5819775" y="1058863"/>
            <a:ext cx="620713" cy="622300"/>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椭圆 15"/>
          <p:cNvSpPr/>
          <p:nvPr/>
        </p:nvSpPr>
        <p:spPr>
          <a:xfrm>
            <a:off x="6469063" y="1468438"/>
            <a:ext cx="1385887" cy="1385887"/>
          </a:xfrm>
          <a:prstGeom prst="ellipse">
            <a:avLst/>
          </a:prstGeom>
          <a:solidFill>
            <a:srgbClr val="FAB09D"/>
          </a:solidFill>
          <a:ln w="28575">
            <a:solidFill>
              <a:srgbClr val="FFFF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7" name="椭圆 16"/>
          <p:cNvSpPr/>
          <p:nvPr/>
        </p:nvSpPr>
        <p:spPr>
          <a:xfrm>
            <a:off x="7667625" y="2759075"/>
            <a:ext cx="622300" cy="622300"/>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76403837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heckerboard(across)">
                                      <p:cBhvr>
                                        <p:cTn id="7" dur="500"/>
                                        <p:tgtEl>
                                          <p:spTgt spid="21"/>
                                        </p:tgtEl>
                                      </p:cBhvr>
                                    </p:animEffect>
                                  </p:childTnLst>
                                </p:cTn>
                              </p:par>
                              <p:par>
                                <p:cTn id="8" presetID="5" presetClass="entr" presetSubtype="1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checkerboard(across)">
                                      <p:cBhvr>
                                        <p:cTn id="10" dur="500"/>
                                        <p:tgtEl>
                                          <p:spTgt spid="23"/>
                                        </p:tgtEl>
                                      </p:cBhvr>
                                    </p:animEffect>
                                  </p:childTnLst>
                                </p:cTn>
                              </p:par>
                              <p:par>
                                <p:cTn id="11" presetID="5" presetClass="entr" presetSubtype="1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checkerboard(across)">
                                      <p:cBhvr>
                                        <p:cTn id="13" dur="500"/>
                                        <p:tgtEl>
                                          <p:spTgt spid="24"/>
                                        </p:tgtEl>
                                      </p:cBhvr>
                                    </p:animEffect>
                                  </p:childTnLst>
                                </p:cTn>
                              </p:par>
                              <p:par>
                                <p:cTn id="14" presetID="5" presetClass="entr" presetSubtype="1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checkerboard(across)">
                                      <p:cBhvr>
                                        <p:cTn id="16" dur="500"/>
                                        <p:tgtEl>
                                          <p:spTgt spid="26"/>
                                        </p:tgtEl>
                                      </p:cBhvr>
                                    </p:animEffect>
                                  </p:childTnLst>
                                </p:cTn>
                              </p:par>
                              <p:par>
                                <p:cTn id="17" presetID="5" presetClass="entr" presetSubtype="1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checkerboard(across)">
                                      <p:cBhvr>
                                        <p:cTn id="19" dur="500"/>
                                        <p:tgtEl>
                                          <p:spTgt spid="30"/>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heckerboard(across)">
                                      <p:cBhvr>
                                        <p:cTn id="22" dur="500"/>
                                        <p:tgtEl>
                                          <p:spTgt spid="2"/>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heckerboard(across)">
                                      <p:cBhvr>
                                        <p:cTn id="28" dur="500"/>
                                        <p:tgtEl>
                                          <p:spTgt spid="12"/>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checkerboard(across)">
                                      <p:cBhvr>
                                        <p:cTn id="31" dur="500"/>
                                        <p:tgtEl>
                                          <p:spTgt spid="13"/>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checkerboard(across)">
                                      <p:cBhvr>
                                        <p:cTn id="34" dur="500"/>
                                        <p:tgtEl>
                                          <p:spTgt spid="14"/>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heckerboard(across)">
                                      <p:cBhvr>
                                        <p:cTn id="37" dur="500"/>
                                        <p:tgtEl>
                                          <p:spTgt spid="15"/>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checkerboard(across)">
                                      <p:cBhvr>
                                        <p:cTn id="40" dur="500"/>
                                        <p:tgtEl>
                                          <p:spTgt spid="16"/>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checkerboard(across)">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2" grpId="0" animBg="1"/>
      <p:bldP spid="13" grpId="0" animBg="1"/>
      <p:bldP spid="14"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916238" y="50800"/>
            <a:ext cx="2954337" cy="461963"/>
          </a:xfrm>
          <a:prstGeom prst="rect">
            <a:avLst/>
          </a:prstGeom>
          <a:noFill/>
        </p:spPr>
        <p:txBody>
          <a:bodyPr wrap="none">
            <a:spAutoFit/>
          </a:bodyPr>
          <a:lstStyle/>
          <a:p>
            <a:pPr>
              <a:defRPr/>
            </a:pPr>
            <a:r>
              <a:rPr lang="zh-CN" altLang="en-US" sz="2400" spc="300" dirty="0">
                <a:solidFill>
                  <a:prstClr val="black">
                    <a:lumMod val="65000"/>
                    <a:lumOff val="35000"/>
                  </a:prstClr>
                </a:solidFill>
                <a:latin typeface="隶书" pitchFamily="49" charset="-122"/>
                <a:ea typeface="隶书" pitchFamily="49" charset="-122"/>
              </a:rPr>
              <a:t>单击添加标题文本</a:t>
            </a:r>
          </a:p>
        </p:txBody>
      </p:sp>
      <p:grpSp>
        <p:nvGrpSpPr>
          <p:cNvPr id="34818" name="组合 14"/>
          <p:cNvGrpSpPr>
            <a:grpSpLocks/>
          </p:cNvGrpSpPr>
          <p:nvPr/>
        </p:nvGrpSpPr>
        <p:grpSpPr bwMode="auto">
          <a:xfrm>
            <a:off x="828675" y="1276350"/>
            <a:ext cx="7920038" cy="2686050"/>
            <a:chOff x="609600" y="2539790"/>
            <a:chExt cx="7920038" cy="2686259"/>
          </a:xfrm>
        </p:grpSpPr>
        <p:sp>
          <p:nvSpPr>
            <p:cNvPr id="34822" name="Rectangle 3"/>
            <p:cNvSpPr>
              <a:spLocks noChangeArrowheads="1"/>
            </p:cNvSpPr>
            <p:nvPr/>
          </p:nvSpPr>
          <p:spPr bwMode="gray">
            <a:xfrm>
              <a:off x="609600" y="4479925"/>
              <a:ext cx="3635375" cy="701675"/>
            </a:xfrm>
            <a:prstGeom prst="rect">
              <a:avLst/>
            </a:prstGeom>
            <a:solidFill>
              <a:srgbClr val="83621F"/>
            </a:solidFill>
            <a:ln w="9525">
              <a:noFill/>
              <a:miter lim="800000"/>
              <a:headEnd/>
              <a:tailEnd/>
            </a:ln>
          </p:spPr>
          <p:txBody>
            <a:bodyPr wrap="none" anchor="ctr"/>
            <a:lstStyle/>
            <a:p>
              <a:pPr fontAlgn="base">
                <a:spcBef>
                  <a:spcPct val="0"/>
                </a:spcBef>
                <a:spcAft>
                  <a:spcPct val="0"/>
                </a:spcAft>
              </a:pPr>
              <a:endParaRPr lang="zh-CN" altLang="en-US">
                <a:solidFill>
                  <a:prstClr val="black"/>
                </a:solidFill>
              </a:endParaRPr>
            </a:p>
          </p:txBody>
        </p:sp>
        <p:sp>
          <p:nvSpPr>
            <p:cNvPr id="34823" name="Rectangle 4"/>
            <p:cNvSpPr>
              <a:spLocks noChangeArrowheads="1"/>
            </p:cNvSpPr>
            <p:nvPr/>
          </p:nvSpPr>
          <p:spPr bwMode="gray">
            <a:xfrm>
              <a:off x="609600" y="3503613"/>
              <a:ext cx="3635375" cy="701675"/>
            </a:xfrm>
            <a:prstGeom prst="rect">
              <a:avLst/>
            </a:prstGeom>
            <a:solidFill>
              <a:srgbClr val="F89074"/>
            </a:solidFill>
            <a:ln w="9525">
              <a:noFill/>
              <a:miter lim="800000"/>
              <a:headEnd/>
              <a:tailEnd/>
            </a:ln>
          </p:spPr>
          <p:txBody>
            <a:bodyPr wrap="none" anchor="ctr"/>
            <a:lstStyle/>
            <a:p>
              <a:pPr fontAlgn="base">
                <a:spcBef>
                  <a:spcPct val="0"/>
                </a:spcBef>
                <a:spcAft>
                  <a:spcPct val="0"/>
                </a:spcAft>
              </a:pPr>
              <a:endParaRPr lang="zh-CN" altLang="en-US">
                <a:solidFill>
                  <a:prstClr val="black"/>
                </a:solidFill>
              </a:endParaRPr>
            </a:p>
          </p:txBody>
        </p:sp>
        <p:sp>
          <p:nvSpPr>
            <p:cNvPr id="19" name="Rectangle 5"/>
            <p:cNvSpPr>
              <a:spLocks noChangeArrowheads="1"/>
            </p:cNvSpPr>
            <p:nvPr/>
          </p:nvSpPr>
          <p:spPr bwMode="gray">
            <a:xfrm>
              <a:off x="609600" y="2568367"/>
              <a:ext cx="3635375" cy="701730"/>
            </a:xfrm>
            <a:prstGeom prst="rect">
              <a:avLst/>
            </a:prstGeom>
            <a:solidFill>
              <a:schemeClr val="accent5">
                <a:lumMod val="40000"/>
                <a:lumOff val="60000"/>
              </a:schemeClr>
            </a:solidFill>
            <a:ln w="9525">
              <a:noFill/>
              <a:miter lim="800000"/>
              <a:headEnd/>
              <a:tailEnd/>
            </a:ln>
            <a:effectLst/>
          </p:spPr>
          <p:txBody>
            <a:bodyPr wrap="none" anchor="ctr"/>
            <a:lstStyle/>
            <a:p>
              <a:pPr>
                <a:defRPr/>
              </a:pPr>
              <a:endParaRPr lang="zh-CN" altLang="en-US">
                <a:solidFill>
                  <a:prstClr val="black"/>
                </a:solidFill>
              </a:endParaRPr>
            </a:p>
          </p:txBody>
        </p:sp>
        <p:sp>
          <p:nvSpPr>
            <p:cNvPr id="34825" name="Rectangle 10"/>
            <p:cNvSpPr>
              <a:spLocks noChangeArrowheads="1"/>
            </p:cNvSpPr>
            <p:nvPr/>
          </p:nvSpPr>
          <p:spPr bwMode="gray">
            <a:xfrm>
              <a:off x="4764088" y="3608388"/>
              <a:ext cx="1354137" cy="150812"/>
            </a:xfrm>
            <a:prstGeom prst="rect">
              <a:avLst/>
            </a:prstGeom>
            <a:solidFill>
              <a:srgbClr val="969696"/>
            </a:solidFill>
            <a:ln w="9525">
              <a:noFill/>
              <a:miter lim="800000"/>
              <a:headEnd/>
              <a:tailEnd/>
            </a:ln>
            <a:effectLst>
              <a:prstShdw prst="shdw17" dist="17961" dir="2700000">
                <a:srgbClr val="5A5A5A"/>
              </a:prstShdw>
            </a:effectLst>
          </p:spPr>
          <p:txBody>
            <a:bodyPr wrap="none" anchor="ctr"/>
            <a:lstStyle/>
            <a:p>
              <a:pPr fontAlgn="base">
                <a:spcBef>
                  <a:spcPct val="0"/>
                </a:spcBef>
                <a:spcAft>
                  <a:spcPct val="0"/>
                </a:spcAft>
              </a:pPr>
              <a:endParaRPr lang="zh-CN" altLang="zh-CN">
                <a:solidFill>
                  <a:prstClr val="black"/>
                </a:solidFill>
              </a:endParaRPr>
            </a:p>
          </p:txBody>
        </p:sp>
        <p:sp>
          <p:nvSpPr>
            <p:cNvPr id="27" name="Rectangle 11"/>
            <p:cNvSpPr>
              <a:spLocks noChangeArrowheads="1"/>
            </p:cNvSpPr>
            <p:nvPr/>
          </p:nvSpPr>
          <p:spPr bwMode="gray">
            <a:xfrm>
              <a:off x="4764088" y="3873394"/>
              <a:ext cx="1973262" cy="160350"/>
            </a:xfrm>
            <a:prstGeom prst="rect">
              <a:avLst/>
            </a:prstGeom>
            <a:solidFill>
              <a:srgbClr val="F89074"/>
            </a:solidFill>
            <a:ln w="9525" algn="ctr">
              <a:noFill/>
              <a:miter lim="800000"/>
              <a:headEnd/>
              <a:tailEnd/>
            </a:ln>
            <a:effectLst>
              <a:prstShdw prst="shdw17" dist="17961" dir="2700000">
                <a:schemeClr val="accent2">
                  <a:gamma/>
                  <a:shade val="60000"/>
                  <a:invGamma/>
                </a:schemeClr>
              </a:prstShdw>
            </a:effectLst>
          </p:spPr>
          <p:txBody>
            <a:bodyPr wrap="none" anchor="ctr"/>
            <a:lstStyle/>
            <a:p>
              <a:pPr>
                <a:defRPr/>
              </a:pPr>
              <a:endParaRPr lang="zh-CN" altLang="en-US">
                <a:solidFill>
                  <a:prstClr val="black"/>
                </a:solidFill>
              </a:endParaRPr>
            </a:p>
          </p:txBody>
        </p:sp>
        <p:sp>
          <p:nvSpPr>
            <p:cNvPr id="34827" name="Rectangle 12"/>
            <p:cNvSpPr>
              <a:spLocks noChangeArrowheads="1"/>
            </p:cNvSpPr>
            <p:nvPr/>
          </p:nvSpPr>
          <p:spPr bwMode="gray">
            <a:xfrm>
              <a:off x="4764088" y="4606925"/>
              <a:ext cx="2905125" cy="158750"/>
            </a:xfrm>
            <a:prstGeom prst="rect">
              <a:avLst/>
            </a:prstGeom>
            <a:solidFill>
              <a:srgbClr val="969696"/>
            </a:solidFill>
            <a:ln w="9525">
              <a:noFill/>
              <a:miter lim="800000"/>
              <a:headEnd/>
              <a:tailEnd/>
            </a:ln>
            <a:effectLst>
              <a:prstShdw prst="shdw17" dist="17961" dir="2700000">
                <a:srgbClr val="5A5A5A"/>
              </a:prstShdw>
            </a:effectLst>
          </p:spPr>
          <p:txBody>
            <a:bodyPr wrap="none" anchor="ctr"/>
            <a:lstStyle/>
            <a:p>
              <a:pPr fontAlgn="base">
                <a:spcBef>
                  <a:spcPct val="0"/>
                </a:spcBef>
                <a:spcAft>
                  <a:spcPct val="0"/>
                </a:spcAft>
              </a:pPr>
              <a:endParaRPr lang="zh-CN" altLang="zh-CN">
                <a:solidFill>
                  <a:prstClr val="black"/>
                </a:solidFill>
              </a:endParaRPr>
            </a:p>
          </p:txBody>
        </p:sp>
        <p:sp>
          <p:nvSpPr>
            <p:cNvPr id="34828" name="Rectangle 13"/>
            <p:cNvSpPr>
              <a:spLocks noChangeArrowheads="1"/>
            </p:cNvSpPr>
            <p:nvPr/>
          </p:nvSpPr>
          <p:spPr bwMode="gray">
            <a:xfrm>
              <a:off x="4764088" y="4872038"/>
              <a:ext cx="2613025" cy="169862"/>
            </a:xfrm>
            <a:prstGeom prst="rect">
              <a:avLst/>
            </a:prstGeom>
            <a:solidFill>
              <a:srgbClr val="83621F"/>
            </a:solidFill>
            <a:ln w="9525" algn="ctr">
              <a:noFill/>
              <a:miter lim="800000"/>
              <a:headEnd/>
              <a:tailEnd/>
            </a:ln>
            <a:effectLst>
              <a:prstShdw prst="shdw17" dist="17961" dir="2700000">
                <a:srgbClr val="664C18"/>
              </a:prstShdw>
            </a:effectLst>
          </p:spPr>
          <p:txBody>
            <a:bodyPr wrap="none" anchor="ctr"/>
            <a:lstStyle/>
            <a:p>
              <a:pPr fontAlgn="base">
                <a:spcBef>
                  <a:spcPct val="0"/>
                </a:spcBef>
                <a:spcAft>
                  <a:spcPct val="0"/>
                </a:spcAft>
              </a:pPr>
              <a:endParaRPr lang="zh-CN" altLang="en-US">
                <a:solidFill>
                  <a:prstClr val="black"/>
                </a:solidFill>
              </a:endParaRPr>
            </a:p>
          </p:txBody>
        </p:sp>
        <p:sp>
          <p:nvSpPr>
            <p:cNvPr id="34829" name="Rectangle 14"/>
            <p:cNvSpPr>
              <a:spLocks noChangeArrowheads="1"/>
            </p:cNvSpPr>
            <p:nvPr/>
          </p:nvSpPr>
          <p:spPr bwMode="gray">
            <a:xfrm>
              <a:off x="4791075" y="2746375"/>
              <a:ext cx="2246313" cy="158750"/>
            </a:xfrm>
            <a:prstGeom prst="rect">
              <a:avLst/>
            </a:prstGeom>
            <a:solidFill>
              <a:srgbClr val="969696"/>
            </a:solidFill>
            <a:ln w="9525">
              <a:noFill/>
              <a:miter lim="800000"/>
              <a:headEnd/>
              <a:tailEnd/>
            </a:ln>
            <a:effectLst>
              <a:prstShdw prst="shdw17" dist="17961" dir="2700000">
                <a:srgbClr val="5A5A5A"/>
              </a:prstShdw>
            </a:effectLst>
          </p:spPr>
          <p:txBody>
            <a:bodyPr wrap="none" anchor="ctr"/>
            <a:lstStyle/>
            <a:p>
              <a:pPr fontAlgn="base">
                <a:spcBef>
                  <a:spcPct val="0"/>
                </a:spcBef>
                <a:spcAft>
                  <a:spcPct val="0"/>
                </a:spcAft>
              </a:pPr>
              <a:endParaRPr lang="zh-CN" altLang="zh-CN">
                <a:solidFill>
                  <a:prstClr val="black"/>
                </a:solidFill>
              </a:endParaRPr>
            </a:p>
          </p:txBody>
        </p:sp>
        <p:sp>
          <p:nvSpPr>
            <p:cNvPr id="31" name="Rectangle 15"/>
            <p:cNvSpPr>
              <a:spLocks noChangeArrowheads="1"/>
            </p:cNvSpPr>
            <p:nvPr/>
          </p:nvSpPr>
          <p:spPr bwMode="gray">
            <a:xfrm>
              <a:off x="4791075" y="3003376"/>
              <a:ext cx="2828925" cy="149237"/>
            </a:xfrm>
            <a:prstGeom prst="rect">
              <a:avLst/>
            </a:prstGeom>
            <a:solidFill>
              <a:schemeClr val="accent5">
                <a:lumMod val="40000"/>
                <a:lumOff val="60000"/>
              </a:schemeClr>
            </a:solidFill>
            <a:ln w="9525" algn="ctr">
              <a:noFill/>
              <a:miter lim="800000"/>
              <a:headEnd/>
              <a:tailEnd/>
            </a:ln>
            <a:effectLst>
              <a:prstShdw prst="shdw17" dist="17961" dir="2700000">
                <a:schemeClr val="accent1">
                  <a:gamma/>
                  <a:shade val="60000"/>
                  <a:invGamma/>
                </a:schemeClr>
              </a:prstShdw>
            </a:effectLst>
          </p:spPr>
          <p:txBody>
            <a:bodyPr wrap="none" anchor="ctr"/>
            <a:lstStyle/>
            <a:p>
              <a:pPr>
                <a:defRPr/>
              </a:pPr>
              <a:endParaRPr lang="zh-CN" altLang="en-US">
                <a:solidFill>
                  <a:prstClr val="black"/>
                </a:solidFill>
              </a:endParaRPr>
            </a:p>
          </p:txBody>
        </p:sp>
        <p:sp>
          <p:nvSpPr>
            <p:cNvPr id="34831" name="AutoShape 16"/>
            <p:cNvSpPr>
              <a:spLocks noChangeArrowheads="1"/>
            </p:cNvSpPr>
            <p:nvPr/>
          </p:nvSpPr>
          <p:spPr bwMode="gray">
            <a:xfrm>
              <a:off x="4676775" y="3579813"/>
              <a:ext cx="234950" cy="234950"/>
            </a:xfrm>
            <a:prstGeom prst="plus">
              <a:avLst>
                <a:gd name="adj" fmla="val 34176"/>
              </a:avLst>
            </a:prstGeom>
            <a:solidFill>
              <a:srgbClr val="969696"/>
            </a:solidFill>
            <a:ln w="9525">
              <a:noFill/>
              <a:miter lim="800000"/>
              <a:headEnd/>
              <a:tailEnd/>
            </a:ln>
            <a:effectLst>
              <a:prstShdw prst="shdw17" dist="17961" dir="2700000">
                <a:srgbClr val="5A5A5A"/>
              </a:prstShdw>
            </a:effectLst>
          </p:spPr>
          <p:txBody>
            <a:bodyPr wrap="none" anchor="ctr"/>
            <a:lstStyle/>
            <a:p>
              <a:pPr fontAlgn="base">
                <a:spcBef>
                  <a:spcPct val="0"/>
                </a:spcBef>
                <a:spcAft>
                  <a:spcPct val="0"/>
                </a:spcAft>
              </a:pPr>
              <a:endParaRPr lang="zh-CN" altLang="zh-CN">
                <a:solidFill>
                  <a:prstClr val="black"/>
                </a:solidFill>
              </a:endParaRPr>
            </a:p>
          </p:txBody>
        </p:sp>
        <p:sp>
          <p:nvSpPr>
            <p:cNvPr id="33" name="AutoShape 17"/>
            <p:cNvSpPr>
              <a:spLocks noChangeArrowheads="1"/>
            </p:cNvSpPr>
            <p:nvPr/>
          </p:nvSpPr>
          <p:spPr bwMode="gray">
            <a:xfrm>
              <a:off x="4678363" y="3844817"/>
              <a:ext cx="234950" cy="234968"/>
            </a:xfrm>
            <a:prstGeom prst="plus">
              <a:avLst>
                <a:gd name="adj" fmla="val 34810"/>
              </a:avLst>
            </a:prstGeom>
            <a:solidFill>
              <a:srgbClr val="F89074"/>
            </a:solidFill>
            <a:ln w="9525" algn="ctr">
              <a:noFill/>
              <a:miter lim="800000"/>
              <a:headEnd/>
              <a:tailEnd/>
            </a:ln>
            <a:effectLst>
              <a:prstShdw prst="shdw17" dist="17961" dir="2700000">
                <a:schemeClr val="accent2">
                  <a:gamma/>
                  <a:shade val="60000"/>
                  <a:invGamma/>
                </a:schemeClr>
              </a:prstShdw>
            </a:effectLst>
          </p:spPr>
          <p:txBody>
            <a:bodyPr wrap="none" anchor="ctr"/>
            <a:lstStyle/>
            <a:p>
              <a:pPr>
                <a:defRPr/>
              </a:pPr>
              <a:endParaRPr lang="zh-CN" altLang="en-US">
                <a:solidFill>
                  <a:prstClr val="black"/>
                </a:solidFill>
              </a:endParaRPr>
            </a:p>
          </p:txBody>
        </p:sp>
        <p:sp>
          <p:nvSpPr>
            <p:cNvPr id="34833" name="AutoShape 18"/>
            <p:cNvSpPr>
              <a:spLocks noChangeArrowheads="1"/>
            </p:cNvSpPr>
            <p:nvPr/>
          </p:nvSpPr>
          <p:spPr bwMode="gray">
            <a:xfrm>
              <a:off x="4676775" y="4578350"/>
              <a:ext cx="234950" cy="234950"/>
            </a:xfrm>
            <a:prstGeom prst="plus">
              <a:avLst>
                <a:gd name="adj" fmla="val 36708"/>
              </a:avLst>
            </a:prstGeom>
            <a:solidFill>
              <a:srgbClr val="969696"/>
            </a:solidFill>
            <a:ln w="9525">
              <a:noFill/>
              <a:miter lim="800000"/>
              <a:headEnd/>
              <a:tailEnd/>
            </a:ln>
            <a:effectLst>
              <a:prstShdw prst="shdw17" dist="17961" dir="2700000">
                <a:srgbClr val="5A5A5A"/>
              </a:prstShdw>
            </a:effectLst>
          </p:spPr>
          <p:txBody>
            <a:bodyPr wrap="none" anchor="ctr"/>
            <a:lstStyle/>
            <a:p>
              <a:pPr fontAlgn="base">
                <a:spcBef>
                  <a:spcPct val="0"/>
                </a:spcBef>
                <a:spcAft>
                  <a:spcPct val="0"/>
                </a:spcAft>
              </a:pPr>
              <a:endParaRPr lang="zh-CN" altLang="zh-CN">
                <a:solidFill>
                  <a:prstClr val="black"/>
                </a:solidFill>
              </a:endParaRPr>
            </a:p>
          </p:txBody>
        </p:sp>
        <p:sp>
          <p:nvSpPr>
            <p:cNvPr id="34834" name="AutoShape 19"/>
            <p:cNvSpPr>
              <a:spLocks noChangeArrowheads="1"/>
            </p:cNvSpPr>
            <p:nvPr/>
          </p:nvSpPr>
          <p:spPr bwMode="gray">
            <a:xfrm>
              <a:off x="4678363" y="4841875"/>
              <a:ext cx="234950" cy="234950"/>
            </a:xfrm>
            <a:prstGeom prst="plus">
              <a:avLst>
                <a:gd name="adj" fmla="val 34176"/>
              </a:avLst>
            </a:prstGeom>
            <a:solidFill>
              <a:srgbClr val="83621F"/>
            </a:solidFill>
            <a:ln w="9525" algn="ctr">
              <a:noFill/>
              <a:miter lim="800000"/>
              <a:headEnd/>
              <a:tailEnd/>
            </a:ln>
            <a:effectLst>
              <a:prstShdw prst="shdw17" dist="17961" dir="2700000">
                <a:srgbClr val="664C18"/>
              </a:prstShdw>
            </a:effectLst>
          </p:spPr>
          <p:txBody>
            <a:bodyPr wrap="none" anchor="ctr"/>
            <a:lstStyle/>
            <a:p>
              <a:pPr fontAlgn="base">
                <a:spcBef>
                  <a:spcPct val="0"/>
                </a:spcBef>
                <a:spcAft>
                  <a:spcPct val="0"/>
                </a:spcAft>
              </a:pPr>
              <a:endParaRPr lang="zh-CN" altLang="en-US">
                <a:solidFill>
                  <a:prstClr val="black"/>
                </a:solidFill>
              </a:endParaRPr>
            </a:p>
          </p:txBody>
        </p:sp>
        <p:sp>
          <p:nvSpPr>
            <p:cNvPr id="34835" name="AutoShape 20"/>
            <p:cNvSpPr>
              <a:spLocks noChangeArrowheads="1"/>
            </p:cNvSpPr>
            <p:nvPr/>
          </p:nvSpPr>
          <p:spPr bwMode="gray">
            <a:xfrm>
              <a:off x="4676775" y="2708275"/>
              <a:ext cx="234950" cy="234950"/>
            </a:xfrm>
            <a:prstGeom prst="plus">
              <a:avLst>
                <a:gd name="adj" fmla="val 34810"/>
              </a:avLst>
            </a:prstGeom>
            <a:solidFill>
              <a:srgbClr val="969696"/>
            </a:solidFill>
            <a:ln w="9525">
              <a:noFill/>
              <a:miter lim="800000"/>
              <a:headEnd/>
              <a:tailEnd/>
            </a:ln>
            <a:effectLst>
              <a:prstShdw prst="shdw17" dist="17961" dir="2700000">
                <a:srgbClr val="5A5A5A"/>
              </a:prstShdw>
            </a:effectLst>
          </p:spPr>
          <p:txBody>
            <a:bodyPr wrap="none" anchor="ctr"/>
            <a:lstStyle/>
            <a:p>
              <a:pPr fontAlgn="base">
                <a:spcBef>
                  <a:spcPct val="0"/>
                </a:spcBef>
                <a:spcAft>
                  <a:spcPct val="0"/>
                </a:spcAft>
              </a:pPr>
              <a:endParaRPr lang="zh-CN" altLang="zh-CN">
                <a:solidFill>
                  <a:prstClr val="black"/>
                </a:solidFill>
              </a:endParaRPr>
            </a:p>
          </p:txBody>
        </p:sp>
        <p:sp>
          <p:nvSpPr>
            <p:cNvPr id="37" name="AutoShape 21"/>
            <p:cNvSpPr>
              <a:spLocks noChangeArrowheads="1"/>
            </p:cNvSpPr>
            <p:nvPr/>
          </p:nvSpPr>
          <p:spPr bwMode="gray">
            <a:xfrm>
              <a:off x="4678363" y="2973212"/>
              <a:ext cx="234950" cy="234968"/>
            </a:xfrm>
            <a:prstGeom prst="plus">
              <a:avLst>
                <a:gd name="adj" fmla="val 34810"/>
              </a:avLst>
            </a:prstGeom>
            <a:solidFill>
              <a:schemeClr val="accent5">
                <a:lumMod val="40000"/>
                <a:lumOff val="60000"/>
              </a:schemeClr>
            </a:solidFill>
            <a:ln w="9525" algn="ctr">
              <a:noFill/>
              <a:miter lim="800000"/>
              <a:headEnd/>
              <a:tailEnd/>
            </a:ln>
            <a:effectLst>
              <a:prstShdw prst="shdw17" dist="17961" dir="2700000">
                <a:schemeClr val="accent1">
                  <a:gamma/>
                  <a:shade val="60000"/>
                  <a:invGamma/>
                </a:schemeClr>
              </a:prstShdw>
            </a:effectLst>
          </p:spPr>
          <p:txBody>
            <a:bodyPr wrap="none" anchor="ctr"/>
            <a:lstStyle/>
            <a:p>
              <a:pPr>
                <a:defRPr/>
              </a:pPr>
              <a:endParaRPr lang="zh-CN" altLang="en-US">
                <a:solidFill>
                  <a:prstClr val="black"/>
                </a:solidFill>
              </a:endParaRPr>
            </a:p>
          </p:txBody>
        </p:sp>
        <p:sp>
          <p:nvSpPr>
            <p:cNvPr id="34837" name="Text Box 22"/>
            <p:cNvSpPr txBox="1">
              <a:spLocks noChangeArrowheads="1"/>
            </p:cNvSpPr>
            <p:nvPr/>
          </p:nvSpPr>
          <p:spPr bwMode="auto">
            <a:xfrm>
              <a:off x="7092950" y="2671763"/>
              <a:ext cx="1436688" cy="366712"/>
            </a:xfrm>
            <a:prstGeom prst="rect">
              <a:avLst/>
            </a:prstGeom>
            <a:noFill/>
            <a:ln w="9525">
              <a:noFill/>
              <a:miter lim="800000"/>
              <a:headEnd/>
              <a:tailEnd/>
            </a:ln>
          </p:spPr>
          <p:txBody>
            <a:bodyPr>
              <a:spAutoFit/>
            </a:bodyPr>
            <a:lstStyle/>
            <a:p>
              <a:pPr fontAlgn="base">
                <a:spcBef>
                  <a:spcPct val="50000"/>
                </a:spcBef>
                <a:spcAft>
                  <a:spcPct val="0"/>
                </a:spcAft>
              </a:pPr>
              <a:endParaRPr lang="zh-CN" altLang="zh-CN">
                <a:solidFill>
                  <a:prstClr val="black"/>
                </a:solidFill>
                <a:latin typeface="Arial" charset="0"/>
              </a:endParaRPr>
            </a:p>
          </p:txBody>
        </p:sp>
        <p:sp>
          <p:nvSpPr>
            <p:cNvPr id="34838" name="Text Box 23"/>
            <p:cNvSpPr txBox="1">
              <a:spLocks noChangeArrowheads="1"/>
            </p:cNvSpPr>
            <p:nvPr/>
          </p:nvSpPr>
          <p:spPr bwMode="black">
            <a:xfrm>
              <a:off x="6972300" y="2662238"/>
              <a:ext cx="755650" cy="336550"/>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zh-CN" sz="1600" b="1">
                  <a:solidFill>
                    <a:srgbClr val="777777"/>
                  </a:solidFill>
                  <a:latin typeface="Arial" charset="0"/>
                </a:rPr>
                <a:t>70%</a:t>
              </a:r>
            </a:p>
          </p:txBody>
        </p:sp>
        <p:sp>
          <p:nvSpPr>
            <p:cNvPr id="34839" name="Text Box 24"/>
            <p:cNvSpPr txBox="1">
              <a:spLocks noChangeArrowheads="1"/>
            </p:cNvSpPr>
            <p:nvPr/>
          </p:nvSpPr>
          <p:spPr bwMode="black">
            <a:xfrm>
              <a:off x="6026150" y="3519488"/>
              <a:ext cx="755650" cy="336550"/>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zh-CN" sz="1600" b="1">
                  <a:solidFill>
                    <a:srgbClr val="777777"/>
                  </a:solidFill>
                  <a:latin typeface="Arial" charset="0"/>
                </a:rPr>
                <a:t>50%</a:t>
              </a:r>
            </a:p>
          </p:txBody>
        </p:sp>
        <p:sp>
          <p:nvSpPr>
            <p:cNvPr id="34840" name="Text Box 25"/>
            <p:cNvSpPr txBox="1">
              <a:spLocks noChangeArrowheads="1"/>
            </p:cNvSpPr>
            <p:nvPr/>
          </p:nvSpPr>
          <p:spPr bwMode="black">
            <a:xfrm>
              <a:off x="7558088" y="4535488"/>
              <a:ext cx="754062" cy="336550"/>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zh-CN" sz="1600" b="1">
                  <a:solidFill>
                    <a:srgbClr val="777777"/>
                  </a:solidFill>
                  <a:latin typeface="Arial" charset="0"/>
                </a:rPr>
                <a:t>83%</a:t>
              </a:r>
            </a:p>
          </p:txBody>
        </p:sp>
        <p:sp>
          <p:nvSpPr>
            <p:cNvPr id="34841" name="Text Box 26"/>
            <p:cNvSpPr txBox="1">
              <a:spLocks noChangeArrowheads="1"/>
            </p:cNvSpPr>
            <p:nvPr/>
          </p:nvSpPr>
          <p:spPr bwMode="black">
            <a:xfrm>
              <a:off x="7521575" y="2917825"/>
              <a:ext cx="755650" cy="336550"/>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zh-CN" sz="1600" b="1">
                  <a:solidFill>
                    <a:prstClr val="black"/>
                  </a:solidFill>
                  <a:latin typeface="Arial" charset="0"/>
                </a:rPr>
                <a:t>90%</a:t>
              </a:r>
            </a:p>
          </p:txBody>
        </p:sp>
        <p:sp>
          <p:nvSpPr>
            <p:cNvPr id="34842" name="Text Box 27"/>
            <p:cNvSpPr txBox="1">
              <a:spLocks noChangeArrowheads="1"/>
            </p:cNvSpPr>
            <p:nvPr/>
          </p:nvSpPr>
          <p:spPr bwMode="black">
            <a:xfrm>
              <a:off x="6610350" y="3794125"/>
              <a:ext cx="754063" cy="336550"/>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zh-CN" sz="1600" b="1">
                  <a:solidFill>
                    <a:prstClr val="black"/>
                  </a:solidFill>
                  <a:latin typeface="Arial" charset="0"/>
                </a:rPr>
                <a:t>65%</a:t>
              </a:r>
            </a:p>
          </p:txBody>
        </p:sp>
        <p:sp>
          <p:nvSpPr>
            <p:cNvPr id="34843" name="Text Box 28"/>
            <p:cNvSpPr txBox="1">
              <a:spLocks noChangeArrowheads="1"/>
            </p:cNvSpPr>
            <p:nvPr/>
          </p:nvSpPr>
          <p:spPr bwMode="black">
            <a:xfrm>
              <a:off x="7277100" y="4791075"/>
              <a:ext cx="754063" cy="336550"/>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zh-CN" sz="1600" b="1">
                  <a:solidFill>
                    <a:prstClr val="black"/>
                  </a:solidFill>
                  <a:latin typeface="Arial" charset="0"/>
                </a:rPr>
                <a:t>75%</a:t>
              </a:r>
            </a:p>
          </p:txBody>
        </p:sp>
        <p:sp>
          <p:nvSpPr>
            <p:cNvPr id="74" name="Oval 36"/>
            <p:cNvSpPr>
              <a:spLocks noChangeArrowheads="1"/>
            </p:cNvSpPr>
            <p:nvPr/>
          </p:nvSpPr>
          <p:spPr bwMode="gray">
            <a:xfrm>
              <a:off x="3817938" y="2539790"/>
              <a:ext cx="769937" cy="762209"/>
            </a:xfrm>
            <a:prstGeom prst="ellipse">
              <a:avLst/>
            </a:prstGeom>
            <a:blipFill>
              <a:blip r:embed="rId2"/>
              <a:stretch>
                <a:fillRect l="-12000" t="1000" r="-15000" b="-21000"/>
              </a:stretch>
            </a:blipFill>
            <a:ln w="28575" algn="ctr">
              <a:solidFill>
                <a:srgbClr val="FFFF00">
                  <a:alpha val="70195"/>
                </a:srgbClr>
              </a:solidFill>
              <a:round/>
              <a:headEnd/>
              <a:tailEnd/>
            </a:ln>
          </p:spPr>
          <p:txBody>
            <a:bodyPr wrap="none" anchor="ctr"/>
            <a:lstStyle/>
            <a:p>
              <a:pPr>
                <a:defRPr/>
              </a:pPr>
              <a:endParaRPr lang="zh-CN" altLang="zh-CN">
                <a:solidFill>
                  <a:prstClr val="black"/>
                </a:solidFill>
              </a:endParaRPr>
            </a:p>
          </p:txBody>
        </p:sp>
        <p:sp>
          <p:nvSpPr>
            <p:cNvPr id="72" name="Oval 39"/>
            <p:cNvSpPr>
              <a:spLocks noChangeArrowheads="1"/>
            </p:cNvSpPr>
            <p:nvPr/>
          </p:nvSpPr>
          <p:spPr bwMode="gray">
            <a:xfrm>
              <a:off x="3817938" y="3465310"/>
              <a:ext cx="769937" cy="763790"/>
            </a:xfrm>
            <a:prstGeom prst="ellipse">
              <a:avLst/>
            </a:prstGeom>
            <a:blipFill>
              <a:blip r:embed="rId2"/>
              <a:stretch>
                <a:fillRect l="-12000" t="1000" r="-15000" b="-21000"/>
              </a:stretch>
            </a:blipFill>
            <a:ln w="28575" algn="ctr">
              <a:solidFill>
                <a:srgbClr val="FFFF00">
                  <a:alpha val="70195"/>
                </a:srgbClr>
              </a:solidFill>
              <a:round/>
              <a:headEnd/>
              <a:tailEnd/>
            </a:ln>
          </p:spPr>
          <p:txBody>
            <a:bodyPr wrap="none" anchor="ctr"/>
            <a:lstStyle/>
            <a:p>
              <a:pPr>
                <a:defRPr/>
              </a:pPr>
              <a:endParaRPr lang="zh-CN" altLang="zh-CN">
                <a:solidFill>
                  <a:prstClr val="black"/>
                </a:solidFill>
              </a:endParaRPr>
            </a:p>
          </p:txBody>
        </p:sp>
        <p:sp>
          <p:nvSpPr>
            <p:cNvPr id="70" name="Oval 42"/>
            <p:cNvSpPr>
              <a:spLocks noChangeArrowheads="1"/>
            </p:cNvSpPr>
            <p:nvPr/>
          </p:nvSpPr>
          <p:spPr bwMode="gray">
            <a:xfrm>
              <a:off x="3817938" y="4463840"/>
              <a:ext cx="769937" cy="762209"/>
            </a:xfrm>
            <a:prstGeom prst="ellipse">
              <a:avLst/>
            </a:prstGeom>
            <a:blipFill>
              <a:blip r:embed="rId2"/>
              <a:stretch>
                <a:fillRect l="-12000" t="1000" r="-15000" b="-21000"/>
              </a:stretch>
            </a:blipFill>
            <a:ln w="28575" algn="ctr">
              <a:solidFill>
                <a:srgbClr val="FFFF00">
                  <a:alpha val="70195"/>
                </a:srgbClr>
              </a:solidFill>
              <a:round/>
              <a:headEnd/>
              <a:tailEnd/>
            </a:ln>
          </p:spPr>
          <p:txBody>
            <a:bodyPr wrap="none" anchor="ctr"/>
            <a:lstStyle/>
            <a:p>
              <a:pPr>
                <a:defRPr/>
              </a:pPr>
              <a:endParaRPr lang="zh-CN" altLang="zh-CN">
                <a:solidFill>
                  <a:prstClr val="black"/>
                </a:solidFill>
              </a:endParaRPr>
            </a:p>
          </p:txBody>
        </p:sp>
      </p:grpSp>
      <p:sp>
        <p:nvSpPr>
          <p:cNvPr id="76" name="TextBox 75"/>
          <p:cNvSpPr txBox="1"/>
          <p:nvPr/>
        </p:nvSpPr>
        <p:spPr>
          <a:xfrm>
            <a:off x="911225" y="1384300"/>
            <a:ext cx="2940050" cy="587469"/>
          </a:xfrm>
          <a:prstGeom prst="rect">
            <a:avLst/>
          </a:prstGeom>
          <a:noFill/>
        </p:spPr>
        <p:txBody>
          <a:bodyPr>
            <a:spAutoFit/>
          </a:bodyPr>
          <a:lstStyle/>
          <a:p>
            <a:pPr algn="just">
              <a:lnSpc>
                <a:spcPct val="120000"/>
              </a:lnSpc>
              <a:defRPr/>
            </a:pPr>
            <a:r>
              <a:rPr lang="zh-CN" altLang="en-US" sz="1400" dirty="0">
                <a:solidFill>
                  <a:prstClr val="black">
                    <a:lumMod val="65000"/>
                    <a:lumOff val="35000"/>
                  </a:prstClr>
                </a:solidFill>
                <a:latin typeface="微软雅黑" pitchFamily="34" charset="-122"/>
                <a:ea typeface="微软雅黑" pitchFamily="34" charset="-122"/>
              </a:rPr>
              <a:t>单击此处添加文本内容单击此处添加文本内容</a:t>
            </a:r>
          </a:p>
        </p:txBody>
      </p:sp>
      <p:sp>
        <p:nvSpPr>
          <p:cNvPr id="34820" name="TextBox 77"/>
          <p:cNvSpPr txBox="1">
            <a:spLocks noChangeArrowheads="1"/>
          </p:cNvSpPr>
          <p:nvPr/>
        </p:nvSpPr>
        <p:spPr bwMode="auto">
          <a:xfrm>
            <a:off x="911225" y="2276475"/>
            <a:ext cx="2940050" cy="587469"/>
          </a:xfrm>
          <a:prstGeom prst="rect">
            <a:avLst/>
          </a:prstGeom>
          <a:noFill/>
          <a:ln w="9525">
            <a:noFill/>
            <a:miter lim="800000"/>
            <a:headEnd/>
            <a:tailEnd/>
          </a:ln>
        </p:spPr>
        <p:txBody>
          <a:bodyPr>
            <a:spAutoFit/>
          </a:bodyPr>
          <a:lstStyle/>
          <a:p>
            <a:pPr algn="just" fontAlgn="base">
              <a:lnSpc>
                <a:spcPct val="120000"/>
              </a:lnSpc>
              <a:spcBef>
                <a:spcPct val="0"/>
              </a:spcBef>
              <a:spcAft>
                <a:spcPct val="0"/>
              </a:spcAft>
            </a:pPr>
            <a:r>
              <a:rPr lang="zh-CN" altLang="en-US" sz="1400" dirty="0">
                <a:solidFill>
                  <a:prstClr val="white"/>
                </a:solidFill>
                <a:latin typeface="微软雅黑"/>
                <a:ea typeface="微软雅黑"/>
                <a:cs typeface="微软雅黑"/>
              </a:rPr>
              <a:t>单击此处添加文本内容单击此处添加文本内容</a:t>
            </a:r>
          </a:p>
        </p:txBody>
      </p:sp>
      <p:sp>
        <p:nvSpPr>
          <p:cNvPr id="34821" name="TextBox 78"/>
          <p:cNvSpPr txBox="1">
            <a:spLocks noChangeArrowheads="1"/>
          </p:cNvSpPr>
          <p:nvPr/>
        </p:nvSpPr>
        <p:spPr bwMode="auto">
          <a:xfrm>
            <a:off x="911225" y="3255963"/>
            <a:ext cx="2940050" cy="587469"/>
          </a:xfrm>
          <a:prstGeom prst="rect">
            <a:avLst/>
          </a:prstGeom>
          <a:noFill/>
          <a:ln w="9525">
            <a:noFill/>
            <a:miter lim="800000"/>
            <a:headEnd/>
            <a:tailEnd/>
          </a:ln>
        </p:spPr>
        <p:txBody>
          <a:bodyPr>
            <a:spAutoFit/>
          </a:bodyPr>
          <a:lstStyle/>
          <a:p>
            <a:pPr algn="just" fontAlgn="base">
              <a:lnSpc>
                <a:spcPct val="120000"/>
              </a:lnSpc>
              <a:spcBef>
                <a:spcPct val="0"/>
              </a:spcBef>
              <a:spcAft>
                <a:spcPct val="0"/>
              </a:spcAft>
            </a:pPr>
            <a:r>
              <a:rPr lang="zh-CN" altLang="en-US" sz="1400" dirty="0">
                <a:solidFill>
                  <a:prstClr val="white"/>
                </a:solidFill>
                <a:latin typeface="微软雅黑"/>
                <a:ea typeface="微软雅黑"/>
                <a:cs typeface="微软雅黑"/>
              </a:rPr>
              <a:t>单击此处添加文本内容单击此处添加文本内容</a:t>
            </a:r>
          </a:p>
        </p:txBody>
      </p:sp>
    </p:spTree>
    <p:extLst>
      <p:ext uri="{BB962C8B-B14F-4D97-AF65-F5344CB8AC3E}">
        <p14:creationId xmlns:p14="http://schemas.microsoft.com/office/powerpoint/2010/main" val="1279566592"/>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916238" y="50800"/>
            <a:ext cx="2954337" cy="461963"/>
          </a:xfrm>
          <a:prstGeom prst="rect">
            <a:avLst/>
          </a:prstGeom>
          <a:noFill/>
        </p:spPr>
        <p:txBody>
          <a:bodyPr wrap="none">
            <a:spAutoFit/>
          </a:bodyPr>
          <a:lstStyle/>
          <a:p>
            <a:pPr>
              <a:defRPr/>
            </a:pPr>
            <a:r>
              <a:rPr lang="zh-CN" altLang="en-US" sz="2400" spc="300" dirty="0">
                <a:solidFill>
                  <a:prstClr val="black">
                    <a:lumMod val="65000"/>
                    <a:lumOff val="35000"/>
                  </a:prstClr>
                </a:solidFill>
                <a:latin typeface="隶书" pitchFamily="49" charset="-122"/>
                <a:ea typeface="隶书" pitchFamily="49" charset="-122"/>
              </a:rPr>
              <a:t>单击添加标题文本</a:t>
            </a:r>
          </a:p>
        </p:txBody>
      </p:sp>
      <p:sp>
        <p:nvSpPr>
          <p:cNvPr id="35842" name="Oval 9" descr="68061"/>
          <p:cNvSpPr>
            <a:spLocks noChangeArrowheads="1"/>
          </p:cNvSpPr>
          <p:nvPr/>
        </p:nvSpPr>
        <p:spPr bwMode="gray">
          <a:xfrm>
            <a:off x="769938" y="1419225"/>
            <a:ext cx="1377950" cy="1368425"/>
          </a:xfrm>
          <a:prstGeom prst="ellipse">
            <a:avLst/>
          </a:prstGeom>
          <a:blipFill dpi="0" rotWithShape="1">
            <a:blip r:embed="rId2"/>
            <a:srcRect/>
            <a:stretch>
              <a:fillRect/>
            </a:stretch>
          </a:blipFill>
          <a:ln w="28575" algn="ctr">
            <a:solidFill>
              <a:srgbClr val="FFFF00">
                <a:alpha val="70195"/>
              </a:srgbClr>
            </a:solidFill>
            <a:round/>
            <a:headEnd/>
            <a:tailEnd/>
          </a:ln>
        </p:spPr>
        <p:txBody>
          <a:bodyPr wrap="none" anchor="ctr"/>
          <a:lstStyle/>
          <a:p>
            <a:pPr fontAlgn="base">
              <a:spcBef>
                <a:spcPct val="0"/>
              </a:spcBef>
              <a:spcAft>
                <a:spcPct val="0"/>
              </a:spcAft>
            </a:pPr>
            <a:endParaRPr lang="zh-CN" altLang="zh-CN">
              <a:solidFill>
                <a:prstClr val="black"/>
              </a:solidFill>
            </a:endParaRPr>
          </a:p>
        </p:txBody>
      </p:sp>
      <p:sp>
        <p:nvSpPr>
          <p:cNvPr id="35843" name="Oval 12" descr="68001"/>
          <p:cNvSpPr>
            <a:spLocks noChangeArrowheads="1"/>
          </p:cNvSpPr>
          <p:nvPr/>
        </p:nvSpPr>
        <p:spPr bwMode="gray">
          <a:xfrm>
            <a:off x="2328863" y="1419225"/>
            <a:ext cx="1379537" cy="1368425"/>
          </a:xfrm>
          <a:prstGeom prst="ellipse">
            <a:avLst/>
          </a:prstGeom>
          <a:blipFill dpi="0" rotWithShape="1">
            <a:blip r:embed="rId3"/>
            <a:srcRect/>
            <a:stretch>
              <a:fillRect/>
            </a:stretch>
          </a:blipFill>
          <a:ln w="28575" algn="ctr">
            <a:solidFill>
              <a:srgbClr val="FFFF00">
                <a:alpha val="70195"/>
              </a:srgbClr>
            </a:solidFill>
            <a:round/>
            <a:headEnd/>
            <a:tailEnd/>
          </a:ln>
        </p:spPr>
        <p:txBody>
          <a:bodyPr wrap="none" anchor="ctr"/>
          <a:lstStyle/>
          <a:p>
            <a:pPr fontAlgn="base">
              <a:spcBef>
                <a:spcPct val="0"/>
              </a:spcBef>
              <a:spcAft>
                <a:spcPct val="0"/>
              </a:spcAft>
            </a:pPr>
            <a:endParaRPr lang="zh-CN" altLang="zh-CN">
              <a:solidFill>
                <a:prstClr val="black"/>
              </a:solidFill>
            </a:endParaRPr>
          </a:p>
        </p:txBody>
      </p:sp>
      <p:sp>
        <p:nvSpPr>
          <p:cNvPr id="35844" name="Oval 15" descr="68020"/>
          <p:cNvSpPr>
            <a:spLocks noChangeArrowheads="1"/>
          </p:cNvSpPr>
          <p:nvPr/>
        </p:nvSpPr>
        <p:spPr bwMode="gray">
          <a:xfrm>
            <a:off x="3889375" y="1419225"/>
            <a:ext cx="1379538" cy="1368425"/>
          </a:xfrm>
          <a:prstGeom prst="ellipse">
            <a:avLst/>
          </a:prstGeom>
          <a:blipFill dpi="0" rotWithShape="1">
            <a:blip r:embed="rId4"/>
            <a:srcRect/>
            <a:stretch>
              <a:fillRect/>
            </a:stretch>
          </a:blipFill>
          <a:ln w="28575" algn="ctr">
            <a:solidFill>
              <a:srgbClr val="FFFF00">
                <a:alpha val="70195"/>
              </a:srgbClr>
            </a:solidFill>
            <a:round/>
            <a:headEnd/>
            <a:tailEnd/>
          </a:ln>
        </p:spPr>
        <p:txBody>
          <a:bodyPr wrap="none" anchor="ctr"/>
          <a:lstStyle/>
          <a:p>
            <a:pPr fontAlgn="base">
              <a:spcBef>
                <a:spcPct val="0"/>
              </a:spcBef>
              <a:spcAft>
                <a:spcPct val="0"/>
              </a:spcAft>
            </a:pPr>
            <a:endParaRPr lang="zh-CN" altLang="zh-CN">
              <a:solidFill>
                <a:prstClr val="black"/>
              </a:solidFill>
            </a:endParaRPr>
          </a:p>
        </p:txBody>
      </p:sp>
      <p:sp>
        <p:nvSpPr>
          <p:cNvPr id="35845" name="Oval 18" descr="68059"/>
          <p:cNvSpPr>
            <a:spLocks noChangeArrowheads="1"/>
          </p:cNvSpPr>
          <p:nvPr/>
        </p:nvSpPr>
        <p:spPr bwMode="gray">
          <a:xfrm>
            <a:off x="7010400" y="1419225"/>
            <a:ext cx="1377950" cy="1368425"/>
          </a:xfrm>
          <a:prstGeom prst="ellipse">
            <a:avLst/>
          </a:prstGeom>
          <a:blipFill dpi="0" rotWithShape="1">
            <a:blip r:embed="rId5"/>
            <a:srcRect/>
            <a:stretch>
              <a:fillRect/>
            </a:stretch>
          </a:blipFill>
          <a:ln w="28575" algn="ctr">
            <a:solidFill>
              <a:srgbClr val="FFFF00">
                <a:alpha val="70195"/>
              </a:srgbClr>
            </a:solidFill>
            <a:round/>
            <a:headEnd/>
            <a:tailEnd/>
          </a:ln>
        </p:spPr>
        <p:txBody>
          <a:bodyPr wrap="none" anchor="ctr"/>
          <a:lstStyle/>
          <a:p>
            <a:pPr fontAlgn="base">
              <a:spcBef>
                <a:spcPct val="0"/>
              </a:spcBef>
              <a:spcAft>
                <a:spcPct val="0"/>
              </a:spcAft>
            </a:pPr>
            <a:endParaRPr lang="zh-CN" altLang="zh-CN">
              <a:solidFill>
                <a:prstClr val="black"/>
              </a:solidFill>
            </a:endParaRPr>
          </a:p>
        </p:txBody>
      </p:sp>
      <p:sp>
        <p:nvSpPr>
          <p:cNvPr id="35846" name="Oval 21" descr="68083"/>
          <p:cNvSpPr>
            <a:spLocks noChangeArrowheads="1"/>
          </p:cNvSpPr>
          <p:nvPr/>
        </p:nvSpPr>
        <p:spPr bwMode="gray">
          <a:xfrm>
            <a:off x="5449888" y="1419225"/>
            <a:ext cx="1377950" cy="1368425"/>
          </a:xfrm>
          <a:prstGeom prst="ellipse">
            <a:avLst/>
          </a:prstGeom>
          <a:blipFill dpi="0" rotWithShape="1">
            <a:blip r:embed="rId6"/>
            <a:srcRect/>
            <a:stretch>
              <a:fillRect/>
            </a:stretch>
          </a:blipFill>
          <a:ln w="28575" algn="ctr">
            <a:solidFill>
              <a:srgbClr val="FFFF00">
                <a:alpha val="70195"/>
              </a:srgbClr>
            </a:solidFill>
            <a:round/>
            <a:headEnd/>
            <a:tailEnd/>
          </a:ln>
        </p:spPr>
        <p:txBody>
          <a:bodyPr wrap="none" anchor="ctr"/>
          <a:lstStyle/>
          <a:p>
            <a:pPr fontAlgn="base">
              <a:spcBef>
                <a:spcPct val="0"/>
              </a:spcBef>
              <a:spcAft>
                <a:spcPct val="0"/>
              </a:spcAft>
            </a:pPr>
            <a:endParaRPr lang="zh-CN" altLang="zh-CN">
              <a:solidFill>
                <a:prstClr val="black"/>
              </a:solidFill>
            </a:endParaRPr>
          </a:p>
        </p:txBody>
      </p:sp>
      <p:sp>
        <p:nvSpPr>
          <p:cNvPr id="35847" name="TextBox 67"/>
          <p:cNvSpPr txBox="1">
            <a:spLocks noChangeArrowheads="1"/>
          </p:cNvSpPr>
          <p:nvPr/>
        </p:nvSpPr>
        <p:spPr bwMode="auto">
          <a:xfrm>
            <a:off x="755650" y="2906713"/>
            <a:ext cx="1239838" cy="369887"/>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b="1">
                <a:solidFill>
                  <a:srgbClr val="F89074"/>
                </a:solidFill>
                <a:latin typeface="微软雅黑"/>
                <a:ea typeface="微软雅黑"/>
                <a:cs typeface="微软雅黑"/>
              </a:rPr>
              <a:t>Your text</a:t>
            </a:r>
            <a:endParaRPr lang="zh-CN" altLang="en-US" b="1">
              <a:solidFill>
                <a:srgbClr val="F89074"/>
              </a:solidFill>
              <a:latin typeface="微软雅黑"/>
              <a:ea typeface="微软雅黑"/>
              <a:cs typeface="微软雅黑"/>
            </a:endParaRPr>
          </a:p>
        </p:txBody>
      </p:sp>
      <p:sp>
        <p:nvSpPr>
          <p:cNvPr id="69" name="TextBox 68"/>
          <p:cNvSpPr txBox="1"/>
          <p:nvPr/>
        </p:nvSpPr>
        <p:spPr>
          <a:xfrm>
            <a:off x="755650" y="3241675"/>
            <a:ext cx="1320800" cy="1104533"/>
          </a:xfrm>
          <a:prstGeom prst="rect">
            <a:avLst/>
          </a:prstGeom>
          <a:noFill/>
        </p:spPr>
        <p:txBody>
          <a:bodyPr>
            <a:spAutoFit/>
          </a:bodyPr>
          <a:lstStyle/>
          <a:p>
            <a:pPr algn="just">
              <a:lnSpc>
                <a:spcPct val="120000"/>
              </a:lnSpc>
              <a:defRPr/>
            </a:pPr>
            <a:r>
              <a:rPr lang="zh-CN" altLang="en-US" sz="1400" dirty="0">
                <a:solidFill>
                  <a:srgbClr val="EEECE1">
                    <a:lumMod val="10000"/>
                  </a:srgbClr>
                </a:solidFill>
                <a:latin typeface="微软雅黑" pitchFamily="34" charset="-122"/>
                <a:ea typeface="微软雅黑" pitchFamily="34" charset="-122"/>
              </a:rPr>
              <a:t>单击此处添加文本内容单击此处添加文本内容</a:t>
            </a:r>
          </a:p>
        </p:txBody>
      </p:sp>
      <p:sp>
        <p:nvSpPr>
          <p:cNvPr id="35849" name="TextBox 70"/>
          <p:cNvSpPr txBox="1">
            <a:spLocks noChangeArrowheads="1"/>
          </p:cNvSpPr>
          <p:nvPr/>
        </p:nvSpPr>
        <p:spPr bwMode="auto">
          <a:xfrm>
            <a:off x="2401888" y="2906713"/>
            <a:ext cx="1239837" cy="369887"/>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b="1">
                <a:solidFill>
                  <a:srgbClr val="F89074"/>
                </a:solidFill>
                <a:latin typeface="微软雅黑"/>
                <a:ea typeface="微软雅黑"/>
                <a:cs typeface="微软雅黑"/>
              </a:rPr>
              <a:t>Your text</a:t>
            </a:r>
            <a:endParaRPr lang="zh-CN" altLang="en-US" b="1">
              <a:solidFill>
                <a:srgbClr val="F89074"/>
              </a:solidFill>
              <a:latin typeface="微软雅黑"/>
              <a:ea typeface="微软雅黑"/>
              <a:cs typeface="微软雅黑"/>
            </a:endParaRPr>
          </a:p>
        </p:txBody>
      </p:sp>
      <p:sp>
        <p:nvSpPr>
          <p:cNvPr id="73" name="TextBox 72"/>
          <p:cNvSpPr txBox="1"/>
          <p:nvPr/>
        </p:nvSpPr>
        <p:spPr>
          <a:xfrm>
            <a:off x="2411413" y="3241675"/>
            <a:ext cx="1296987" cy="1104533"/>
          </a:xfrm>
          <a:prstGeom prst="rect">
            <a:avLst/>
          </a:prstGeom>
          <a:noFill/>
        </p:spPr>
        <p:txBody>
          <a:bodyPr>
            <a:spAutoFit/>
          </a:bodyPr>
          <a:lstStyle/>
          <a:p>
            <a:pPr algn="just">
              <a:lnSpc>
                <a:spcPct val="120000"/>
              </a:lnSpc>
              <a:defRPr/>
            </a:pPr>
            <a:r>
              <a:rPr lang="zh-CN" altLang="en-US" sz="1400" dirty="0">
                <a:solidFill>
                  <a:srgbClr val="EEECE1">
                    <a:lumMod val="10000"/>
                  </a:srgbClr>
                </a:solidFill>
                <a:latin typeface="微软雅黑" pitchFamily="34" charset="-122"/>
                <a:ea typeface="微软雅黑" pitchFamily="34" charset="-122"/>
              </a:rPr>
              <a:t>单击此处添加文本内容单击此处添加文本内容</a:t>
            </a:r>
          </a:p>
        </p:txBody>
      </p:sp>
      <p:sp>
        <p:nvSpPr>
          <p:cNvPr id="35851" name="TextBox 74"/>
          <p:cNvSpPr txBox="1">
            <a:spLocks noChangeArrowheads="1"/>
          </p:cNvSpPr>
          <p:nvPr/>
        </p:nvSpPr>
        <p:spPr bwMode="auto">
          <a:xfrm>
            <a:off x="3927475" y="2906713"/>
            <a:ext cx="1239838" cy="369887"/>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b="1">
                <a:solidFill>
                  <a:srgbClr val="F89074"/>
                </a:solidFill>
                <a:latin typeface="微软雅黑"/>
                <a:ea typeface="微软雅黑"/>
                <a:cs typeface="微软雅黑"/>
              </a:rPr>
              <a:t>Your text</a:t>
            </a:r>
            <a:endParaRPr lang="zh-CN" altLang="en-US" b="1">
              <a:solidFill>
                <a:srgbClr val="F89074"/>
              </a:solidFill>
              <a:latin typeface="微软雅黑"/>
              <a:ea typeface="微软雅黑"/>
              <a:cs typeface="微软雅黑"/>
            </a:endParaRPr>
          </a:p>
        </p:txBody>
      </p:sp>
      <p:sp>
        <p:nvSpPr>
          <p:cNvPr id="77" name="TextBox 76"/>
          <p:cNvSpPr txBox="1"/>
          <p:nvPr/>
        </p:nvSpPr>
        <p:spPr>
          <a:xfrm>
            <a:off x="3932238" y="3241675"/>
            <a:ext cx="1287462" cy="1104533"/>
          </a:xfrm>
          <a:prstGeom prst="rect">
            <a:avLst/>
          </a:prstGeom>
          <a:noFill/>
        </p:spPr>
        <p:txBody>
          <a:bodyPr>
            <a:spAutoFit/>
          </a:bodyPr>
          <a:lstStyle/>
          <a:p>
            <a:pPr algn="just">
              <a:lnSpc>
                <a:spcPct val="120000"/>
              </a:lnSpc>
              <a:defRPr/>
            </a:pPr>
            <a:r>
              <a:rPr lang="zh-CN" altLang="en-US" sz="1400" dirty="0">
                <a:solidFill>
                  <a:srgbClr val="EEECE1">
                    <a:lumMod val="10000"/>
                  </a:srgbClr>
                </a:solidFill>
                <a:latin typeface="微软雅黑" pitchFamily="34" charset="-122"/>
                <a:ea typeface="微软雅黑" pitchFamily="34" charset="-122"/>
              </a:rPr>
              <a:t>单击此处添加文本内容单击此处添加文本内容</a:t>
            </a:r>
          </a:p>
        </p:txBody>
      </p:sp>
      <p:sp>
        <p:nvSpPr>
          <p:cNvPr id="35853" name="TextBox 79"/>
          <p:cNvSpPr txBox="1">
            <a:spLocks noChangeArrowheads="1"/>
          </p:cNvSpPr>
          <p:nvPr/>
        </p:nvSpPr>
        <p:spPr bwMode="auto">
          <a:xfrm>
            <a:off x="5524500" y="2906713"/>
            <a:ext cx="1241425" cy="369887"/>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b="1">
                <a:solidFill>
                  <a:srgbClr val="F89074"/>
                </a:solidFill>
                <a:latin typeface="微软雅黑"/>
                <a:ea typeface="微软雅黑"/>
                <a:cs typeface="微软雅黑"/>
              </a:rPr>
              <a:t>Your text</a:t>
            </a:r>
            <a:endParaRPr lang="zh-CN" altLang="en-US" b="1">
              <a:solidFill>
                <a:srgbClr val="F89074"/>
              </a:solidFill>
              <a:latin typeface="微软雅黑"/>
              <a:ea typeface="微软雅黑"/>
              <a:cs typeface="微软雅黑"/>
            </a:endParaRPr>
          </a:p>
        </p:txBody>
      </p:sp>
      <p:sp>
        <p:nvSpPr>
          <p:cNvPr id="81" name="TextBox 80"/>
          <p:cNvSpPr txBox="1"/>
          <p:nvPr/>
        </p:nvSpPr>
        <p:spPr>
          <a:xfrm>
            <a:off x="5516563" y="3241675"/>
            <a:ext cx="1287462" cy="1104533"/>
          </a:xfrm>
          <a:prstGeom prst="rect">
            <a:avLst/>
          </a:prstGeom>
          <a:noFill/>
        </p:spPr>
        <p:txBody>
          <a:bodyPr>
            <a:spAutoFit/>
          </a:bodyPr>
          <a:lstStyle/>
          <a:p>
            <a:pPr algn="just">
              <a:lnSpc>
                <a:spcPct val="120000"/>
              </a:lnSpc>
              <a:defRPr/>
            </a:pPr>
            <a:r>
              <a:rPr lang="zh-CN" altLang="en-US" sz="1400" dirty="0">
                <a:solidFill>
                  <a:srgbClr val="EEECE1">
                    <a:lumMod val="10000"/>
                  </a:srgbClr>
                </a:solidFill>
                <a:latin typeface="微软雅黑" pitchFamily="34" charset="-122"/>
                <a:ea typeface="微软雅黑" pitchFamily="34" charset="-122"/>
              </a:rPr>
              <a:t>单击此处添加文本内容单击此处添加文本内容</a:t>
            </a:r>
          </a:p>
        </p:txBody>
      </p:sp>
      <p:sp>
        <p:nvSpPr>
          <p:cNvPr id="35855" name="TextBox 81"/>
          <p:cNvSpPr txBox="1">
            <a:spLocks noChangeArrowheads="1"/>
          </p:cNvSpPr>
          <p:nvPr/>
        </p:nvSpPr>
        <p:spPr bwMode="auto">
          <a:xfrm>
            <a:off x="7115175" y="2906713"/>
            <a:ext cx="1239838" cy="369887"/>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b="1">
                <a:solidFill>
                  <a:srgbClr val="F89074"/>
                </a:solidFill>
                <a:latin typeface="微软雅黑"/>
                <a:ea typeface="微软雅黑"/>
                <a:cs typeface="微软雅黑"/>
              </a:rPr>
              <a:t>Your text</a:t>
            </a:r>
            <a:endParaRPr lang="zh-CN" altLang="en-US" b="1">
              <a:solidFill>
                <a:srgbClr val="F89074"/>
              </a:solidFill>
              <a:latin typeface="微软雅黑"/>
              <a:ea typeface="微软雅黑"/>
              <a:cs typeface="微软雅黑"/>
            </a:endParaRPr>
          </a:p>
        </p:txBody>
      </p:sp>
      <p:sp>
        <p:nvSpPr>
          <p:cNvPr id="84" name="TextBox 83"/>
          <p:cNvSpPr txBox="1"/>
          <p:nvPr/>
        </p:nvSpPr>
        <p:spPr>
          <a:xfrm>
            <a:off x="7172325" y="3241675"/>
            <a:ext cx="1287463" cy="1104533"/>
          </a:xfrm>
          <a:prstGeom prst="rect">
            <a:avLst/>
          </a:prstGeom>
          <a:noFill/>
        </p:spPr>
        <p:txBody>
          <a:bodyPr>
            <a:spAutoFit/>
          </a:bodyPr>
          <a:lstStyle/>
          <a:p>
            <a:pPr algn="just">
              <a:lnSpc>
                <a:spcPct val="120000"/>
              </a:lnSpc>
              <a:defRPr/>
            </a:pPr>
            <a:r>
              <a:rPr lang="zh-CN" altLang="en-US" sz="1400" dirty="0">
                <a:solidFill>
                  <a:srgbClr val="EEECE1">
                    <a:lumMod val="10000"/>
                  </a:srgbClr>
                </a:solidFill>
                <a:latin typeface="微软雅黑" pitchFamily="34" charset="-122"/>
                <a:ea typeface="微软雅黑" pitchFamily="34" charset="-122"/>
              </a:rPr>
              <a:t>单击此处添加文本内容单击此处添加文本内容</a:t>
            </a:r>
          </a:p>
        </p:txBody>
      </p:sp>
    </p:spTree>
    <p:extLst>
      <p:ext uri="{BB962C8B-B14F-4D97-AF65-F5344CB8AC3E}">
        <p14:creationId xmlns:p14="http://schemas.microsoft.com/office/powerpoint/2010/main" val="591350422"/>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6865" name="Group 5"/>
          <p:cNvGrpSpPr>
            <a:grpSpLocks noChangeAspect="1"/>
          </p:cNvGrpSpPr>
          <p:nvPr/>
        </p:nvGrpSpPr>
        <p:grpSpPr bwMode="auto">
          <a:xfrm>
            <a:off x="5670550" y="539750"/>
            <a:ext cx="3230563" cy="4616450"/>
            <a:chOff x="2341" y="851"/>
            <a:chExt cx="1077" cy="1538"/>
          </a:xfrm>
        </p:grpSpPr>
        <p:sp>
          <p:nvSpPr>
            <p:cNvPr id="36888" name="AutoShape 4"/>
            <p:cNvSpPr>
              <a:spLocks noChangeAspect="1" noChangeArrowheads="1" noTextEdit="1"/>
            </p:cNvSpPr>
            <p:nvPr/>
          </p:nvSpPr>
          <p:spPr bwMode="auto">
            <a:xfrm>
              <a:off x="2341" y="851"/>
              <a:ext cx="1077" cy="1538"/>
            </a:xfrm>
            <a:prstGeom prst="rect">
              <a:avLst/>
            </a:prstGeom>
            <a:noFill/>
            <a:ln w="9525">
              <a:noFill/>
              <a:miter lim="800000"/>
              <a:headEnd/>
              <a:tailEnd/>
            </a:ln>
          </p:spPr>
          <p:txBody>
            <a:bodyPr/>
            <a:lstStyle/>
            <a:p>
              <a:pPr fontAlgn="base">
                <a:spcBef>
                  <a:spcPct val="0"/>
                </a:spcBef>
                <a:spcAft>
                  <a:spcPct val="0"/>
                </a:spcAft>
              </a:pPr>
              <a:endParaRPr lang="zh-CN" altLang="en-US">
                <a:solidFill>
                  <a:prstClr val="black"/>
                </a:solidFill>
                <a:latin typeface="Arial" charset="0"/>
              </a:endParaRPr>
            </a:p>
          </p:txBody>
        </p:sp>
        <p:grpSp>
          <p:nvGrpSpPr>
            <p:cNvPr id="36889" name="Group 206"/>
            <p:cNvGrpSpPr>
              <a:grpSpLocks/>
            </p:cNvGrpSpPr>
            <p:nvPr/>
          </p:nvGrpSpPr>
          <p:grpSpPr bwMode="auto">
            <a:xfrm>
              <a:off x="2343" y="842"/>
              <a:ext cx="1075" cy="1563"/>
              <a:chOff x="2343" y="842"/>
              <a:chExt cx="1075" cy="1563"/>
            </a:xfrm>
          </p:grpSpPr>
          <p:sp>
            <p:nvSpPr>
              <p:cNvPr id="36902" name="Freeform 6"/>
              <p:cNvSpPr>
                <a:spLocks/>
              </p:cNvSpPr>
              <p:nvPr/>
            </p:nvSpPr>
            <p:spPr bwMode="auto">
              <a:xfrm>
                <a:off x="2913" y="1406"/>
                <a:ext cx="255" cy="255"/>
              </a:xfrm>
              <a:custGeom>
                <a:avLst/>
                <a:gdLst>
                  <a:gd name="T0" fmla="*/ 255 w 108"/>
                  <a:gd name="T1" fmla="*/ 35 h 108"/>
                  <a:gd name="T2" fmla="*/ 106 w 108"/>
                  <a:gd name="T3" fmla="*/ 201 h 108"/>
                  <a:gd name="T4" fmla="*/ 255 w 108"/>
                  <a:gd name="T5" fmla="*/ 35 h 108"/>
                  <a:gd name="T6" fmla="*/ 0 60000 65536"/>
                  <a:gd name="T7" fmla="*/ 0 60000 65536"/>
                  <a:gd name="T8" fmla="*/ 0 60000 65536"/>
                  <a:gd name="T9" fmla="*/ 0 w 108"/>
                  <a:gd name="T10" fmla="*/ 0 h 108"/>
                  <a:gd name="T11" fmla="*/ 108 w 108"/>
                  <a:gd name="T12" fmla="*/ 108 h 108"/>
                </a:gdLst>
                <a:ahLst/>
                <a:cxnLst>
                  <a:cxn ang="T6">
                    <a:pos x="T0" y="T1"/>
                  </a:cxn>
                  <a:cxn ang="T7">
                    <a:pos x="T2" y="T3"/>
                  </a:cxn>
                  <a:cxn ang="T8">
                    <a:pos x="T4" y="T5"/>
                  </a:cxn>
                </a:cxnLst>
                <a:rect l="T9" t="T10" r="T11" b="T12"/>
                <a:pathLst>
                  <a:path w="108" h="108">
                    <a:moveTo>
                      <a:pt x="108" y="15"/>
                    </a:moveTo>
                    <a:cubicBezTo>
                      <a:pt x="94" y="28"/>
                      <a:pt x="104" y="108"/>
                      <a:pt x="45" y="85"/>
                    </a:cubicBezTo>
                    <a:cubicBezTo>
                      <a:pt x="0" y="39"/>
                      <a:pt x="79" y="0"/>
                      <a:pt x="108" y="15"/>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03" name="Freeform 7"/>
              <p:cNvSpPr>
                <a:spLocks/>
              </p:cNvSpPr>
              <p:nvPr/>
            </p:nvSpPr>
            <p:spPr bwMode="auto">
              <a:xfrm>
                <a:off x="3000" y="1430"/>
                <a:ext cx="168" cy="182"/>
              </a:xfrm>
              <a:custGeom>
                <a:avLst/>
                <a:gdLst>
                  <a:gd name="T0" fmla="*/ 19 w 71"/>
                  <a:gd name="T1" fmla="*/ 177 h 77"/>
                  <a:gd name="T2" fmla="*/ 17 w 71"/>
                  <a:gd name="T3" fmla="*/ 118 h 77"/>
                  <a:gd name="T4" fmla="*/ 40 w 71"/>
                  <a:gd name="T5" fmla="*/ 95 h 77"/>
                  <a:gd name="T6" fmla="*/ 73 w 71"/>
                  <a:gd name="T7" fmla="*/ 50 h 77"/>
                  <a:gd name="T8" fmla="*/ 168 w 71"/>
                  <a:gd name="T9" fmla="*/ 12 h 77"/>
                  <a:gd name="T10" fmla="*/ 95 w 71"/>
                  <a:gd name="T11" fmla="*/ 69 h 77"/>
                  <a:gd name="T12" fmla="*/ 123 w 71"/>
                  <a:gd name="T13" fmla="*/ 64 h 77"/>
                  <a:gd name="T14" fmla="*/ 118 w 71"/>
                  <a:gd name="T15" fmla="*/ 83 h 77"/>
                  <a:gd name="T16" fmla="*/ 95 w 71"/>
                  <a:gd name="T17" fmla="*/ 104 h 77"/>
                  <a:gd name="T18" fmla="*/ 64 w 71"/>
                  <a:gd name="T19" fmla="*/ 123 h 77"/>
                  <a:gd name="T20" fmla="*/ 45 w 71"/>
                  <a:gd name="T21" fmla="*/ 144 h 77"/>
                  <a:gd name="T22" fmla="*/ 76 w 71"/>
                  <a:gd name="T23" fmla="*/ 158 h 77"/>
                  <a:gd name="T24" fmla="*/ 19 w 71"/>
                  <a:gd name="T25" fmla="*/ 177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
                  <a:gd name="T40" fmla="*/ 0 h 77"/>
                  <a:gd name="T41" fmla="*/ 71 w 71"/>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 h="77">
                    <a:moveTo>
                      <a:pt x="8" y="75"/>
                    </a:moveTo>
                    <a:cubicBezTo>
                      <a:pt x="0" y="67"/>
                      <a:pt x="5" y="53"/>
                      <a:pt x="7" y="50"/>
                    </a:cubicBezTo>
                    <a:cubicBezTo>
                      <a:pt x="11" y="46"/>
                      <a:pt x="16" y="57"/>
                      <a:pt x="17" y="40"/>
                    </a:cubicBezTo>
                    <a:cubicBezTo>
                      <a:pt x="17" y="28"/>
                      <a:pt x="28" y="24"/>
                      <a:pt x="31" y="21"/>
                    </a:cubicBezTo>
                    <a:cubicBezTo>
                      <a:pt x="40" y="14"/>
                      <a:pt x="59" y="0"/>
                      <a:pt x="71" y="5"/>
                    </a:cubicBezTo>
                    <a:cubicBezTo>
                      <a:pt x="67" y="8"/>
                      <a:pt x="41" y="13"/>
                      <a:pt x="40" y="29"/>
                    </a:cubicBezTo>
                    <a:cubicBezTo>
                      <a:pt x="40" y="33"/>
                      <a:pt x="48" y="27"/>
                      <a:pt x="52" y="27"/>
                    </a:cubicBezTo>
                    <a:cubicBezTo>
                      <a:pt x="59" y="28"/>
                      <a:pt x="61" y="30"/>
                      <a:pt x="50" y="35"/>
                    </a:cubicBezTo>
                    <a:cubicBezTo>
                      <a:pt x="43" y="37"/>
                      <a:pt x="37" y="40"/>
                      <a:pt x="40" y="44"/>
                    </a:cubicBezTo>
                    <a:cubicBezTo>
                      <a:pt x="43" y="48"/>
                      <a:pt x="24" y="46"/>
                      <a:pt x="27" y="52"/>
                    </a:cubicBezTo>
                    <a:cubicBezTo>
                      <a:pt x="31" y="58"/>
                      <a:pt x="19" y="57"/>
                      <a:pt x="19" y="61"/>
                    </a:cubicBezTo>
                    <a:cubicBezTo>
                      <a:pt x="19" y="72"/>
                      <a:pt x="36" y="60"/>
                      <a:pt x="32" y="67"/>
                    </a:cubicBezTo>
                    <a:cubicBezTo>
                      <a:pt x="31" y="69"/>
                      <a:pt x="18" y="77"/>
                      <a:pt x="8" y="75"/>
                    </a:cubicBezTo>
                    <a:close/>
                  </a:path>
                </a:pathLst>
              </a:custGeom>
              <a:solidFill>
                <a:srgbClr val="B8BD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04" name="Freeform 8"/>
              <p:cNvSpPr>
                <a:spLocks/>
              </p:cNvSpPr>
              <p:nvPr/>
            </p:nvSpPr>
            <p:spPr bwMode="auto">
              <a:xfrm>
                <a:off x="3047" y="1444"/>
                <a:ext cx="118" cy="189"/>
              </a:xfrm>
              <a:custGeom>
                <a:avLst/>
                <a:gdLst>
                  <a:gd name="T0" fmla="*/ 118 w 50"/>
                  <a:gd name="T1" fmla="*/ 0 h 80"/>
                  <a:gd name="T2" fmla="*/ 0 w 50"/>
                  <a:gd name="T3" fmla="*/ 172 h 80"/>
                  <a:gd name="T4" fmla="*/ 35 w 50"/>
                  <a:gd name="T5" fmla="*/ 144 h 80"/>
                  <a:gd name="T6" fmla="*/ 54 w 50"/>
                  <a:gd name="T7" fmla="*/ 120 h 80"/>
                  <a:gd name="T8" fmla="*/ 57 w 50"/>
                  <a:gd name="T9" fmla="*/ 95 h 80"/>
                  <a:gd name="T10" fmla="*/ 97 w 50"/>
                  <a:gd name="T11" fmla="*/ 61 h 80"/>
                  <a:gd name="T12" fmla="*/ 73 w 50"/>
                  <a:gd name="T13" fmla="*/ 35 h 80"/>
                  <a:gd name="T14" fmla="*/ 118 w 50"/>
                  <a:gd name="T15" fmla="*/ 0 h 80"/>
                  <a:gd name="T16" fmla="*/ 0 60000 65536"/>
                  <a:gd name="T17" fmla="*/ 0 60000 65536"/>
                  <a:gd name="T18" fmla="*/ 0 60000 65536"/>
                  <a:gd name="T19" fmla="*/ 0 60000 65536"/>
                  <a:gd name="T20" fmla="*/ 0 60000 65536"/>
                  <a:gd name="T21" fmla="*/ 0 60000 65536"/>
                  <a:gd name="T22" fmla="*/ 0 60000 65536"/>
                  <a:gd name="T23" fmla="*/ 0 60000 65536"/>
                  <a:gd name="T24" fmla="*/ 0 w 50"/>
                  <a:gd name="T25" fmla="*/ 0 h 80"/>
                  <a:gd name="T26" fmla="*/ 50 w 50"/>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 h="80">
                    <a:moveTo>
                      <a:pt x="50" y="0"/>
                    </a:moveTo>
                    <a:cubicBezTo>
                      <a:pt x="38" y="16"/>
                      <a:pt x="44" y="80"/>
                      <a:pt x="0" y="73"/>
                    </a:cubicBezTo>
                    <a:cubicBezTo>
                      <a:pt x="8" y="71"/>
                      <a:pt x="17" y="68"/>
                      <a:pt x="15" y="61"/>
                    </a:cubicBezTo>
                    <a:cubicBezTo>
                      <a:pt x="13" y="53"/>
                      <a:pt x="19" y="53"/>
                      <a:pt x="23" y="51"/>
                    </a:cubicBezTo>
                    <a:cubicBezTo>
                      <a:pt x="26" y="48"/>
                      <a:pt x="24" y="44"/>
                      <a:pt x="24" y="40"/>
                    </a:cubicBezTo>
                    <a:cubicBezTo>
                      <a:pt x="25" y="30"/>
                      <a:pt x="39" y="32"/>
                      <a:pt x="41" y="26"/>
                    </a:cubicBezTo>
                    <a:cubicBezTo>
                      <a:pt x="45" y="17"/>
                      <a:pt x="29" y="21"/>
                      <a:pt x="31" y="15"/>
                    </a:cubicBezTo>
                    <a:cubicBezTo>
                      <a:pt x="33" y="7"/>
                      <a:pt x="45" y="3"/>
                      <a:pt x="50" y="0"/>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05" name="Freeform 9"/>
              <p:cNvSpPr>
                <a:spLocks/>
              </p:cNvSpPr>
              <p:nvPr/>
            </p:nvSpPr>
            <p:spPr bwMode="auto">
              <a:xfrm>
                <a:off x="2913" y="1406"/>
                <a:ext cx="255" cy="201"/>
              </a:xfrm>
              <a:custGeom>
                <a:avLst/>
                <a:gdLst>
                  <a:gd name="T0" fmla="*/ 106 w 108"/>
                  <a:gd name="T1" fmla="*/ 201 h 85"/>
                  <a:gd name="T2" fmla="*/ 255 w 108"/>
                  <a:gd name="T3" fmla="*/ 35 h 85"/>
                  <a:gd name="T4" fmla="*/ 106 w 108"/>
                  <a:gd name="T5" fmla="*/ 201 h 85"/>
                  <a:gd name="T6" fmla="*/ 0 60000 65536"/>
                  <a:gd name="T7" fmla="*/ 0 60000 65536"/>
                  <a:gd name="T8" fmla="*/ 0 60000 65536"/>
                  <a:gd name="T9" fmla="*/ 0 w 108"/>
                  <a:gd name="T10" fmla="*/ 0 h 85"/>
                  <a:gd name="T11" fmla="*/ 108 w 108"/>
                  <a:gd name="T12" fmla="*/ 85 h 85"/>
                </a:gdLst>
                <a:ahLst/>
                <a:cxnLst>
                  <a:cxn ang="T6">
                    <a:pos x="T0" y="T1"/>
                  </a:cxn>
                  <a:cxn ang="T7">
                    <a:pos x="T2" y="T3"/>
                  </a:cxn>
                  <a:cxn ang="T8">
                    <a:pos x="T4" y="T5"/>
                  </a:cxn>
                </a:cxnLst>
                <a:rect l="T9" t="T10" r="T11" b="T12"/>
                <a:pathLst>
                  <a:path w="108" h="85">
                    <a:moveTo>
                      <a:pt x="45" y="85"/>
                    </a:moveTo>
                    <a:cubicBezTo>
                      <a:pt x="0" y="39"/>
                      <a:pt x="79" y="0"/>
                      <a:pt x="108" y="15"/>
                    </a:cubicBezTo>
                    <a:cubicBezTo>
                      <a:pt x="60" y="20"/>
                      <a:pt x="64" y="57"/>
                      <a:pt x="45" y="85"/>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06" name="Freeform 10"/>
              <p:cNvSpPr>
                <a:spLocks/>
              </p:cNvSpPr>
              <p:nvPr/>
            </p:nvSpPr>
            <p:spPr bwMode="auto">
              <a:xfrm>
                <a:off x="3000" y="1430"/>
                <a:ext cx="168" cy="177"/>
              </a:xfrm>
              <a:custGeom>
                <a:avLst/>
                <a:gdLst>
                  <a:gd name="T0" fmla="*/ 19 w 71"/>
                  <a:gd name="T1" fmla="*/ 177 h 75"/>
                  <a:gd name="T2" fmla="*/ 17 w 71"/>
                  <a:gd name="T3" fmla="*/ 118 h 75"/>
                  <a:gd name="T4" fmla="*/ 40 w 71"/>
                  <a:gd name="T5" fmla="*/ 94 h 75"/>
                  <a:gd name="T6" fmla="*/ 73 w 71"/>
                  <a:gd name="T7" fmla="*/ 50 h 75"/>
                  <a:gd name="T8" fmla="*/ 168 w 71"/>
                  <a:gd name="T9" fmla="*/ 12 h 75"/>
                  <a:gd name="T10" fmla="*/ 19 w 71"/>
                  <a:gd name="T11" fmla="*/ 177 h 75"/>
                  <a:gd name="T12" fmla="*/ 0 60000 65536"/>
                  <a:gd name="T13" fmla="*/ 0 60000 65536"/>
                  <a:gd name="T14" fmla="*/ 0 60000 65536"/>
                  <a:gd name="T15" fmla="*/ 0 60000 65536"/>
                  <a:gd name="T16" fmla="*/ 0 60000 65536"/>
                  <a:gd name="T17" fmla="*/ 0 60000 65536"/>
                  <a:gd name="T18" fmla="*/ 0 w 71"/>
                  <a:gd name="T19" fmla="*/ 0 h 75"/>
                  <a:gd name="T20" fmla="*/ 71 w 71"/>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71" h="75">
                    <a:moveTo>
                      <a:pt x="8" y="75"/>
                    </a:moveTo>
                    <a:cubicBezTo>
                      <a:pt x="0" y="67"/>
                      <a:pt x="5" y="53"/>
                      <a:pt x="7" y="50"/>
                    </a:cubicBezTo>
                    <a:cubicBezTo>
                      <a:pt x="11" y="46"/>
                      <a:pt x="16" y="57"/>
                      <a:pt x="17" y="40"/>
                    </a:cubicBezTo>
                    <a:cubicBezTo>
                      <a:pt x="17" y="28"/>
                      <a:pt x="28" y="24"/>
                      <a:pt x="31" y="21"/>
                    </a:cubicBezTo>
                    <a:cubicBezTo>
                      <a:pt x="40" y="14"/>
                      <a:pt x="59" y="0"/>
                      <a:pt x="71" y="5"/>
                    </a:cubicBezTo>
                    <a:cubicBezTo>
                      <a:pt x="23" y="10"/>
                      <a:pt x="27" y="47"/>
                      <a:pt x="8" y="75"/>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07" name="Freeform 11"/>
              <p:cNvSpPr>
                <a:spLocks/>
              </p:cNvSpPr>
              <p:nvPr/>
            </p:nvSpPr>
            <p:spPr bwMode="auto">
              <a:xfrm>
                <a:off x="3061" y="1130"/>
                <a:ext cx="137" cy="97"/>
              </a:xfrm>
              <a:custGeom>
                <a:avLst/>
                <a:gdLst>
                  <a:gd name="T0" fmla="*/ 47 w 58"/>
                  <a:gd name="T1" fmla="*/ 97 h 41"/>
                  <a:gd name="T2" fmla="*/ 137 w 58"/>
                  <a:gd name="T3" fmla="*/ 24 h 41"/>
                  <a:gd name="T4" fmla="*/ 47 w 58"/>
                  <a:gd name="T5" fmla="*/ 97 h 41"/>
                  <a:gd name="T6" fmla="*/ 0 60000 65536"/>
                  <a:gd name="T7" fmla="*/ 0 60000 65536"/>
                  <a:gd name="T8" fmla="*/ 0 60000 65536"/>
                  <a:gd name="T9" fmla="*/ 0 w 58"/>
                  <a:gd name="T10" fmla="*/ 0 h 41"/>
                  <a:gd name="T11" fmla="*/ 58 w 58"/>
                  <a:gd name="T12" fmla="*/ 41 h 41"/>
                </a:gdLst>
                <a:ahLst/>
                <a:cxnLst>
                  <a:cxn ang="T6">
                    <a:pos x="T0" y="T1"/>
                  </a:cxn>
                  <a:cxn ang="T7">
                    <a:pos x="T2" y="T3"/>
                  </a:cxn>
                  <a:cxn ang="T8">
                    <a:pos x="T4" y="T5"/>
                  </a:cxn>
                </a:cxnLst>
                <a:rect l="T9" t="T10" r="T11" b="T12"/>
                <a:pathLst>
                  <a:path w="58" h="41">
                    <a:moveTo>
                      <a:pt x="20" y="41"/>
                    </a:moveTo>
                    <a:cubicBezTo>
                      <a:pt x="0" y="14"/>
                      <a:pt x="44" y="0"/>
                      <a:pt x="58" y="10"/>
                    </a:cubicBezTo>
                    <a:cubicBezTo>
                      <a:pt x="33" y="9"/>
                      <a:pt x="32" y="28"/>
                      <a:pt x="20" y="41"/>
                    </a:cubicBezTo>
                    <a:close/>
                  </a:path>
                </a:pathLst>
              </a:custGeom>
              <a:solidFill>
                <a:srgbClr val="A3A35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08" name="Freeform 12"/>
              <p:cNvSpPr>
                <a:spLocks/>
              </p:cNvSpPr>
              <p:nvPr/>
            </p:nvSpPr>
            <p:spPr bwMode="auto">
              <a:xfrm>
                <a:off x="3061" y="1130"/>
                <a:ext cx="137" cy="137"/>
              </a:xfrm>
              <a:custGeom>
                <a:avLst/>
                <a:gdLst>
                  <a:gd name="T0" fmla="*/ 137 w 58"/>
                  <a:gd name="T1" fmla="*/ 24 h 58"/>
                  <a:gd name="T2" fmla="*/ 47 w 58"/>
                  <a:gd name="T3" fmla="*/ 97 h 58"/>
                  <a:gd name="T4" fmla="*/ 137 w 58"/>
                  <a:gd name="T5" fmla="*/ 24 h 58"/>
                  <a:gd name="T6" fmla="*/ 0 60000 65536"/>
                  <a:gd name="T7" fmla="*/ 0 60000 65536"/>
                  <a:gd name="T8" fmla="*/ 0 60000 65536"/>
                  <a:gd name="T9" fmla="*/ 0 w 58"/>
                  <a:gd name="T10" fmla="*/ 0 h 58"/>
                  <a:gd name="T11" fmla="*/ 58 w 58"/>
                  <a:gd name="T12" fmla="*/ 58 h 58"/>
                </a:gdLst>
                <a:ahLst/>
                <a:cxnLst>
                  <a:cxn ang="T6">
                    <a:pos x="T0" y="T1"/>
                  </a:cxn>
                  <a:cxn ang="T7">
                    <a:pos x="T2" y="T3"/>
                  </a:cxn>
                  <a:cxn ang="T8">
                    <a:pos x="T4" y="T5"/>
                  </a:cxn>
                </a:cxnLst>
                <a:rect l="T9" t="T10" r="T11" b="T12"/>
                <a:pathLst>
                  <a:path w="58" h="58">
                    <a:moveTo>
                      <a:pt x="58" y="10"/>
                    </a:moveTo>
                    <a:cubicBezTo>
                      <a:pt x="49" y="16"/>
                      <a:pt x="49" y="58"/>
                      <a:pt x="20" y="41"/>
                    </a:cubicBezTo>
                    <a:cubicBezTo>
                      <a:pt x="0" y="14"/>
                      <a:pt x="44" y="0"/>
                      <a:pt x="58" y="10"/>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09" name="Freeform 13"/>
              <p:cNvSpPr>
                <a:spLocks/>
              </p:cNvSpPr>
              <p:nvPr/>
            </p:nvSpPr>
            <p:spPr bwMode="auto">
              <a:xfrm>
                <a:off x="3102" y="1146"/>
                <a:ext cx="96" cy="85"/>
              </a:xfrm>
              <a:custGeom>
                <a:avLst/>
                <a:gdLst>
                  <a:gd name="T0" fmla="*/ 7 w 41"/>
                  <a:gd name="T1" fmla="*/ 80 h 36"/>
                  <a:gd name="T2" fmla="*/ 12 w 41"/>
                  <a:gd name="T3" fmla="*/ 50 h 36"/>
                  <a:gd name="T4" fmla="*/ 23 w 41"/>
                  <a:gd name="T5" fmla="*/ 40 h 36"/>
                  <a:gd name="T6" fmla="*/ 44 w 41"/>
                  <a:gd name="T7" fmla="*/ 19 h 36"/>
                  <a:gd name="T8" fmla="*/ 96 w 41"/>
                  <a:gd name="T9" fmla="*/ 7 h 36"/>
                  <a:gd name="T10" fmla="*/ 54 w 41"/>
                  <a:gd name="T11" fmla="*/ 31 h 36"/>
                  <a:gd name="T12" fmla="*/ 70 w 41"/>
                  <a:gd name="T13" fmla="*/ 31 h 36"/>
                  <a:gd name="T14" fmla="*/ 66 w 41"/>
                  <a:gd name="T15" fmla="*/ 38 h 36"/>
                  <a:gd name="T16" fmla="*/ 52 w 41"/>
                  <a:gd name="T17" fmla="*/ 47 h 36"/>
                  <a:gd name="T18" fmla="*/ 35 w 41"/>
                  <a:gd name="T19" fmla="*/ 57 h 36"/>
                  <a:gd name="T20" fmla="*/ 23 w 41"/>
                  <a:gd name="T21" fmla="*/ 66 h 36"/>
                  <a:gd name="T22" fmla="*/ 37 w 41"/>
                  <a:gd name="T23" fmla="*/ 76 h 36"/>
                  <a:gd name="T24" fmla="*/ 7 w 41"/>
                  <a:gd name="T25" fmla="*/ 80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
                  <a:gd name="T40" fmla="*/ 0 h 36"/>
                  <a:gd name="T41" fmla="*/ 41 w 41"/>
                  <a:gd name="T42" fmla="*/ 36 h 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 h="36">
                    <a:moveTo>
                      <a:pt x="3" y="34"/>
                    </a:moveTo>
                    <a:cubicBezTo>
                      <a:pt x="0" y="29"/>
                      <a:pt x="3" y="23"/>
                      <a:pt x="5" y="21"/>
                    </a:cubicBezTo>
                    <a:cubicBezTo>
                      <a:pt x="7" y="19"/>
                      <a:pt x="9" y="26"/>
                      <a:pt x="10" y="17"/>
                    </a:cubicBezTo>
                    <a:cubicBezTo>
                      <a:pt x="11" y="11"/>
                      <a:pt x="17" y="9"/>
                      <a:pt x="19" y="8"/>
                    </a:cubicBezTo>
                    <a:cubicBezTo>
                      <a:pt x="24" y="5"/>
                      <a:pt x="35" y="0"/>
                      <a:pt x="41" y="3"/>
                    </a:cubicBezTo>
                    <a:cubicBezTo>
                      <a:pt x="39" y="4"/>
                      <a:pt x="25" y="5"/>
                      <a:pt x="23" y="13"/>
                    </a:cubicBezTo>
                    <a:cubicBezTo>
                      <a:pt x="23" y="15"/>
                      <a:pt x="27" y="13"/>
                      <a:pt x="30" y="13"/>
                    </a:cubicBezTo>
                    <a:cubicBezTo>
                      <a:pt x="33" y="14"/>
                      <a:pt x="34" y="15"/>
                      <a:pt x="28" y="16"/>
                    </a:cubicBezTo>
                    <a:cubicBezTo>
                      <a:pt x="24" y="17"/>
                      <a:pt x="21" y="18"/>
                      <a:pt x="22" y="20"/>
                    </a:cubicBezTo>
                    <a:cubicBezTo>
                      <a:pt x="23" y="23"/>
                      <a:pt x="13" y="20"/>
                      <a:pt x="15" y="24"/>
                    </a:cubicBezTo>
                    <a:cubicBezTo>
                      <a:pt x="16" y="27"/>
                      <a:pt x="10" y="26"/>
                      <a:pt x="10" y="28"/>
                    </a:cubicBezTo>
                    <a:cubicBezTo>
                      <a:pt x="9" y="33"/>
                      <a:pt x="19" y="28"/>
                      <a:pt x="16" y="32"/>
                    </a:cubicBezTo>
                    <a:cubicBezTo>
                      <a:pt x="15" y="33"/>
                      <a:pt x="8" y="36"/>
                      <a:pt x="3" y="34"/>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10" name="Freeform 14"/>
              <p:cNvSpPr>
                <a:spLocks/>
              </p:cNvSpPr>
              <p:nvPr/>
            </p:nvSpPr>
            <p:spPr bwMode="auto">
              <a:xfrm>
                <a:off x="3123" y="1156"/>
                <a:ext cx="73" cy="94"/>
              </a:xfrm>
              <a:custGeom>
                <a:avLst/>
                <a:gdLst>
                  <a:gd name="T0" fmla="*/ 73 w 31"/>
                  <a:gd name="T1" fmla="*/ 0 h 40"/>
                  <a:gd name="T2" fmla="*/ 0 w 31"/>
                  <a:gd name="T3" fmla="*/ 78 h 40"/>
                  <a:gd name="T4" fmla="*/ 21 w 31"/>
                  <a:gd name="T5" fmla="*/ 66 h 40"/>
                  <a:gd name="T6" fmla="*/ 33 w 31"/>
                  <a:gd name="T7" fmla="*/ 54 h 40"/>
                  <a:gd name="T8" fmla="*/ 35 w 31"/>
                  <a:gd name="T9" fmla="*/ 42 h 40"/>
                  <a:gd name="T10" fmla="*/ 59 w 31"/>
                  <a:gd name="T11" fmla="*/ 28 h 40"/>
                  <a:gd name="T12" fmla="*/ 47 w 31"/>
                  <a:gd name="T13" fmla="*/ 12 h 40"/>
                  <a:gd name="T14" fmla="*/ 73 w 3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40"/>
                  <a:gd name="T26" fmla="*/ 31 w 3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40">
                    <a:moveTo>
                      <a:pt x="31" y="0"/>
                    </a:moveTo>
                    <a:cubicBezTo>
                      <a:pt x="24" y="6"/>
                      <a:pt x="22" y="40"/>
                      <a:pt x="0" y="33"/>
                    </a:cubicBezTo>
                    <a:cubicBezTo>
                      <a:pt x="4" y="33"/>
                      <a:pt x="9" y="32"/>
                      <a:pt x="9" y="28"/>
                    </a:cubicBezTo>
                    <a:cubicBezTo>
                      <a:pt x="8" y="24"/>
                      <a:pt x="11" y="25"/>
                      <a:pt x="14" y="23"/>
                    </a:cubicBezTo>
                    <a:cubicBezTo>
                      <a:pt x="15" y="22"/>
                      <a:pt x="15" y="20"/>
                      <a:pt x="15" y="18"/>
                    </a:cubicBezTo>
                    <a:cubicBezTo>
                      <a:pt x="16" y="13"/>
                      <a:pt x="23" y="15"/>
                      <a:pt x="25" y="12"/>
                    </a:cubicBezTo>
                    <a:cubicBezTo>
                      <a:pt x="27" y="8"/>
                      <a:pt x="19" y="9"/>
                      <a:pt x="20" y="5"/>
                    </a:cubicBezTo>
                    <a:cubicBezTo>
                      <a:pt x="22" y="2"/>
                      <a:pt x="28" y="0"/>
                      <a:pt x="31" y="0"/>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11" name="Freeform 15"/>
              <p:cNvSpPr>
                <a:spLocks/>
              </p:cNvSpPr>
              <p:nvPr/>
            </p:nvSpPr>
            <p:spPr bwMode="auto">
              <a:xfrm>
                <a:off x="2906" y="872"/>
                <a:ext cx="311" cy="929"/>
              </a:xfrm>
              <a:custGeom>
                <a:avLst/>
                <a:gdLst>
                  <a:gd name="T0" fmla="*/ 148 w 132"/>
                  <a:gd name="T1" fmla="*/ 922 h 393"/>
                  <a:gd name="T2" fmla="*/ 219 w 132"/>
                  <a:gd name="T3" fmla="*/ 87 h 393"/>
                  <a:gd name="T4" fmla="*/ 92 w 132"/>
                  <a:gd name="T5" fmla="*/ 14 h 393"/>
                  <a:gd name="T6" fmla="*/ 87 w 132"/>
                  <a:gd name="T7" fmla="*/ 158 h 393"/>
                  <a:gd name="T8" fmla="*/ 94 w 132"/>
                  <a:gd name="T9" fmla="*/ 26 h 393"/>
                  <a:gd name="T10" fmla="*/ 207 w 132"/>
                  <a:gd name="T11" fmla="*/ 92 h 393"/>
                  <a:gd name="T12" fmla="*/ 144 w 132"/>
                  <a:gd name="T13" fmla="*/ 929 h 393"/>
                  <a:gd name="T14" fmla="*/ 148 w 132"/>
                  <a:gd name="T15" fmla="*/ 922 h 393"/>
                  <a:gd name="T16" fmla="*/ 0 60000 65536"/>
                  <a:gd name="T17" fmla="*/ 0 60000 65536"/>
                  <a:gd name="T18" fmla="*/ 0 60000 65536"/>
                  <a:gd name="T19" fmla="*/ 0 60000 65536"/>
                  <a:gd name="T20" fmla="*/ 0 60000 65536"/>
                  <a:gd name="T21" fmla="*/ 0 60000 65536"/>
                  <a:gd name="T22" fmla="*/ 0 60000 65536"/>
                  <a:gd name="T23" fmla="*/ 0 60000 65536"/>
                  <a:gd name="T24" fmla="*/ 0 w 132"/>
                  <a:gd name="T25" fmla="*/ 0 h 393"/>
                  <a:gd name="T26" fmla="*/ 132 w 132"/>
                  <a:gd name="T27" fmla="*/ 393 h 3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 h="393">
                    <a:moveTo>
                      <a:pt x="63" y="390"/>
                    </a:moveTo>
                    <a:cubicBezTo>
                      <a:pt x="9" y="231"/>
                      <a:pt x="132" y="143"/>
                      <a:pt x="93" y="37"/>
                    </a:cubicBezTo>
                    <a:cubicBezTo>
                      <a:pt x="82" y="9"/>
                      <a:pt x="57" y="0"/>
                      <a:pt x="39" y="6"/>
                    </a:cubicBezTo>
                    <a:cubicBezTo>
                      <a:pt x="5" y="16"/>
                      <a:pt x="6" y="62"/>
                      <a:pt x="37" y="67"/>
                    </a:cubicBezTo>
                    <a:cubicBezTo>
                      <a:pt x="8" y="57"/>
                      <a:pt x="11" y="20"/>
                      <a:pt x="40" y="11"/>
                    </a:cubicBezTo>
                    <a:cubicBezTo>
                      <a:pt x="56" y="6"/>
                      <a:pt x="80" y="17"/>
                      <a:pt x="88" y="39"/>
                    </a:cubicBezTo>
                    <a:cubicBezTo>
                      <a:pt x="124" y="140"/>
                      <a:pt x="0" y="253"/>
                      <a:pt x="61" y="393"/>
                    </a:cubicBezTo>
                    <a:cubicBezTo>
                      <a:pt x="62" y="393"/>
                      <a:pt x="64" y="392"/>
                      <a:pt x="63" y="390"/>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12" name="Freeform 16"/>
              <p:cNvSpPr>
                <a:spLocks/>
              </p:cNvSpPr>
              <p:nvPr/>
            </p:nvSpPr>
            <p:spPr bwMode="auto">
              <a:xfrm>
                <a:off x="2991" y="1907"/>
                <a:ext cx="160" cy="123"/>
              </a:xfrm>
              <a:custGeom>
                <a:avLst/>
                <a:gdLst>
                  <a:gd name="T0" fmla="*/ 96 w 68"/>
                  <a:gd name="T1" fmla="*/ 123 h 52"/>
                  <a:gd name="T2" fmla="*/ 0 w 68"/>
                  <a:gd name="T3" fmla="*/ 24 h 52"/>
                  <a:gd name="T4" fmla="*/ 96 w 68"/>
                  <a:gd name="T5" fmla="*/ 123 h 52"/>
                  <a:gd name="T6" fmla="*/ 0 60000 65536"/>
                  <a:gd name="T7" fmla="*/ 0 60000 65536"/>
                  <a:gd name="T8" fmla="*/ 0 60000 65536"/>
                  <a:gd name="T9" fmla="*/ 0 w 68"/>
                  <a:gd name="T10" fmla="*/ 0 h 52"/>
                  <a:gd name="T11" fmla="*/ 68 w 68"/>
                  <a:gd name="T12" fmla="*/ 52 h 52"/>
                </a:gdLst>
                <a:ahLst/>
                <a:cxnLst>
                  <a:cxn ang="T6">
                    <a:pos x="T0" y="T1"/>
                  </a:cxn>
                  <a:cxn ang="T7">
                    <a:pos x="T2" y="T3"/>
                  </a:cxn>
                  <a:cxn ang="T8">
                    <a:pos x="T4" y="T5"/>
                  </a:cxn>
                </a:cxnLst>
                <a:rect l="T9" t="T10" r="T11" b="T12"/>
                <a:pathLst>
                  <a:path w="68" h="52">
                    <a:moveTo>
                      <a:pt x="41" y="52"/>
                    </a:moveTo>
                    <a:cubicBezTo>
                      <a:pt x="68" y="22"/>
                      <a:pt x="18" y="0"/>
                      <a:pt x="0" y="10"/>
                    </a:cubicBezTo>
                    <a:cubicBezTo>
                      <a:pt x="30" y="12"/>
                      <a:pt x="29" y="35"/>
                      <a:pt x="41" y="52"/>
                    </a:cubicBezTo>
                    <a:close/>
                  </a:path>
                </a:pathLst>
              </a:custGeom>
              <a:solidFill>
                <a:srgbClr val="A3A35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13" name="Freeform 17"/>
              <p:cNvSpPr>
                <a:spLocks/>
              </p:cNvSpPr>
              <p:nvPr/>
            </p:nvSpPr>
            <p:spPr bwMode="auto">
              <a:xfrm>
                <a:off x="2991" y="1907"/>
                <a:ext cx="160" cy="161"/>
              </a:xfrm>
              <a:custGeom>
                <a:avLst/>
                <a:gdLst>
                  <a:gd name="T0" fmla="*/ 0 w 68"/>
                  <a:gd name="T1" fmla="*/ 24 h 68"/>
                  <a:gd name="T2" fmla="*/ 96 w 68"/>
                  <a:gd name="T3" fmla="*/ 123 h 68"/>
                  <a:gd name="T4" fmla="*/ 0 w 68"/>
                  <a:gd name="T5" fmla="*/ 24 h 68"/>
                  <a:gd name="T6" fmla="*/ 0 60000 65536"/>
                  <a:gd name="T7" fmla="*/ 0 60000 65536"/>
                  <a:gd name="T8" fmla="*/ 0 60000 65536"/>
                  <a:gd name="T9" fmla="*/ 0 w 68"/>
                  <a:gd name="T10" fmla="*/ 0 h 68"/>
                  <a:gd name="T11" fmla="*/ 68 w 68"/>
                  <a:gd name="T12" fmla="*/ 68 h 68"/>
                </a:gdLst>
                <a:ahLst/>
                <a:cxnLst>
                  <a:cxn ang="T6">
                    <a:pos x="T0" y="T1"/>
                  </a:cxn>
                  <a:cxn ang="T7">
                    <a:pos x="T2" y="T3"/>
                  </a:cxn>
                  <a:cxn ang="T8">
                    <a:pos x="T4" y="T5"/>
                  </a:cxn>
                </a:cxnLst>
                <a:rect l="T9" t="T10" r="T11" b="T12"/>
                <a:pathLst>
                  <a:path w="68" h="68">
                    <a:moveTo>
                      <a:pt x="0" y="10"/>
                    </a:moveTo>
                    <a:cubicBezTo>
                      <a:pt x="9" y="18"/>
                      <a:pt x="5" y="68"/>
                      <a:pt x="41" y="52"/>
                    </a:cubicBezTo>
                    <a:cubicBezTo>
                      <a:pt x="68" y="22"/>
                      <a:pt x="18" y="0"/>
                      <a:pt x="0" y="10"/>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14" name="Freeform 18"/>
              <p:cNvSpPr>
                <a:spLocks/>
              </p:cNvSpPr>
              <p:nvPr/>
            </p:nvSpPr>
            <p:spPr bwMode="auto">
              <a:xfrm>
                <a:off x="2991" y="1924"/>
                <a:ext cx="108" cy="108"/>
              </a:xfrm>
              <a:custGeom>
                <a:avLst/>
                <a:gdLst>
                  <a:gd name="T0" fmla="*/ 96 w 46"/>
                  <a:gd name="T1" fmla="*/ 106 h 46"/>
                  <a:gd name="T2" fmla="*/ 96 w 46"/>
                  <a:gd name="T3" fmla="*/ 70 h 46"/>
                  <a:gd name="T4" fmla="*/ 82 w 46"/>
                  <a:gd name="T5" fmla="*/ 56 h 46"/>
                  <a:gd name="T6" fmla="*/ 59 w 46"/>
                  <a:gd name="T7" fmla="*/ 28 h 46"/>
                  <a:gd name="T8" fmla="*/ 0 w 46"/>
                  <a:gd name="T9" fmla="*/ 7 h 46"/>
                  <a:gd name="T10" fmla="*/ 47 w 46"/>
                  <a:gd name="T11" fmla="*/ 40 h 46"/>
                  <a:gd name="T12" fmla="*/ 28 w 46"/>
                  <a:gd name="T13" fmla="*/ 40 h 46"/>
                  <a:gd name="T14" fmla="*/ 33 w 46"/>
                  <a:gd name="T15" fmla="*/ 49 h 46"/>
                  <a:gd name="T16" fmla="*/ 47 w 46"/>
                  <a:gd name="T17" fmla="*/ 61 h 46"/>
                  <a:gd name="T18" fmla="*/ 68 w 46"/>
                  <a:gd name="T19" fmla="*/ 73 h 46"/>
                  <a:gd name="T20" fmla="*/ 80 w 46"/>
                  <a:gd name="T21" fmla="*/ 87 h 46"/>
                  <a:gd name="T22" fmla="*/ 61 w 46"/>
                  <a:gd name="T23" fmla="*/ 96 h 46"/>
                  <a:gd name="T24" fmla="*/ 96 w 46"/>
                  <a:gd name="T25" fmla="*/ 106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
                  <a:gd name="T40" fmla="*/ 0 h 46"/>
                  <a:gd name="T41" fmla="*/ 46 w 46"/>
                  <a:gd name="T42" fmla="*/ 46 h 4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 h="46">
                    <a:moveTo>
                      <a:pt x="41" y="45"/>
                    </a:moveTo>
                    <a:cubicBezTo>
                      <a:pt x="46" y="40"/>
                      <a:pt x="43" y="31"/>
                      <a:pt x="41" y="30"/>
                    </a:cubicBezTo>
                    <a:cubicBezTo>
                      <a:pt x="38" y="27"/>
                      <a:pt x="36" y="34"/>
                      <a:pt x="35" y="24"/>
                    </a:cubicBezTo>
                    <a:cubicBezTo>
                      <a:pt x="34" y="16"/>
                      <a:pt x="27" y="14"/>
                      <a:pt x="25" y="12"/>
                    </a:cubicBezTo>
                    <a:cubicBezTo>
                      <a:pt x="20" y="8"/>
                      <a:pt x="8" y="0"/>
                      <a:pt x="0" y="3"/>
                    </a:cubicBezTo>
                    <a:cubicBezTo>
                      <a:pt x="2" y="5"/>
                      <a:pt x="19" y="8"/>
                      <a:pt x="20" y="17"/>
                    </a:cubicBezTo>
                    <a:cubicBezTo>
                      <a:pt x="20" y="19"/>
                      <a:pt x="15" y="16"/>
                      <a:pt x="12" y="17"/>
                    </a:cubicBezTo>
                    <a:cubicBezTo>
                      <a:pt x="8" y="17"/>
                      <a:pt x="7" y="19"/>
                      <a:pt x="14" y="21"/>
                    </a:cubicBezTo>
                    <a:cubicBezTo>
                      <a:pt x="19" y="22"/>
                      <a:pt x="22" y="24"/>
                      <a:pt x="20" y="26"/>
                    </a:cubicBezTo>
                    <a:cubicBezTo>
                      <a:pt x="18" y="29"/>
                      <a:pt x="31" y="27"/>
                      <a:pt x="29" y="31"/>
                    </a:cubicBezTo>
                    <a:cubicBezTo>
                      <a:pt x="26" y="35"/>
                      <a:pt x="34" y="34"/>
                      <a:pt x="34" y="37"/>
                    </a:cubicBezTo>
                    <a:cubicBezTo>
                      <a:pt x="34" y="43"/>
                      <a:pt x="23" y="36"/>
                      <a:pt x="26" y="41"/>
                    </a:cubicBezTo>
                    <a:cubicBezTo>
                      <a:pt x="27" y="42"/>
                      <a:pt x="35" y="46"/>
                      <a:pt x="41" y="45"/>
                    </a:cubicBezTo>
                    <a:close/>
                  </a:path>
                </a:pathLst>
              </a:custGeom>
              <a:solidFill>
                <a:srgbClr val="B3B8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15" name="Freeform 19"/>
              <p:cNvSpPr>
                <a:spLocks/>
              </p:cNvSpPr>
              <p:nvPr/>
            </p:nvSpPr>
            <p:spPr bwMode="auto">
              <a:xfrm>
                <a:off x="2991" y="1933"/>
                <a:ext cx="80" cy="116"/>
              </a:xfrm>
              <a:custGeom>
                <a:avLst/>
                <a:gdLst>
                  <a:gd name="T0" fmla="*/ 0 w 34"/>
                  <a:gd name="T1" fmla="*/ 0 h 49"/>
                  <a:gd name="T2" fmla="*/ 80 w 34"/>
                  <a:gd name="T3" fmla="*/ 104 h 49"/>
                  <a:gd name="T4" fmla="*/ 56 w 34"/>
                  <a:gd name="T5" fmla="*/ 88 h 49"/>
                  <a:gd name="T6" fmla="*/ 45 w 34"/>
                  <a:gd name="T7" fmla="*/ 71 h 49"/>
                  <a:gd name="T8" fmla="*/ 42 w 34"/>
                  <a:gd name="T9" fmla="*/ 57 h 49"/>
                  <a:gd name="T10" fmla="*/ 16 w 34"/>
                  <a:gd name="T11" fmla="*/ 38 h 49"/>
                  <a:gd name="T12" fmla="*/ 31 w 34"/>
                  <a:gd name="T13" fmla="*/ 19 h 49"/>
                  <a:gd name="T14" fmla="*/ 0 w 34"/>
                  <a:gd name="T15" fmla="*/ 0 h 49"/>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49"/>
                  <a:gd name="T26" fmla="*/ 34 w 34"/>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49">
                    <a:moveTo>
                      <a:pt x="0" y="0"/>
                    </a:moveTo>
                    <a:cubicBezTo>
                      <a:pt x="8" y="9"/>
                      <a:pt x="7" y="49"/>
                      <a:pt x="34" y="44"/>
                    </a:cubicBezTo>
                    <a:cubicBezTo>
                      <a:pt x="29" y="43"/>
                      <a:pt x="23" y="41"/>
                      <a:pt x="24" y="37"/>
                    </a:cubicBezTo>
                    <a:cubicBezTo>
                      <a:pt x="25" y="31"/>
                      <a:pt x="21" y="32"/>
                      <a:pt x="19" y="30"/>
                    </a:cubicBezTo>
                    <a:cubicBezTo>
                      <a:pt x="17" y="29"/>
                      <a:pt x="18" y="27"/>
                      <a:pt x="18" y="24"/>
                    </a:cubicBezTo>
                    <a:cubicBezTo>
                      <a:pt x="17" y="18"/>
                      <a:pt x="8" y="19"/>
                      <a:pt x="7" y="16"/>
                    </a:cubicBezTo>
                    <a:cubicBezTo>
                      <a:pt x="4" y="10"/>
                      <a:pt x="14" y="12"/>
                      <a:pt x="13" y="8"/>
                    </a:cubicBezTo>
                    <a:cubicBezTo>
                      <a:pt x="12" y="4"/>
                      <a:pt x="4" y="1"/>
                      <a:pt x="0" y="0"/>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16" name="Freeform 20"/>
              <p:cNvSpPr>
                <a:spLocks/>
              </p:cNvSpPr>
              <p:nvPr/>
            </p:nvSpPr>
            <p:spPr bwMode="auto">
              <a:xfrm>
                <a:off x="2913" y="1647"/>
                <a:ext cx="226" cy="203"/>
              </a:xfrm>
              <a:custGeom>
                <a:avLst/>
                <a:gdLst>
                  <a:gd name="T0" fmla="*/ 24 w 96"/>
                  <a:gd name="T1" fmla="*/ 21 h 86"/>
                  <a:gd name="T2" fmla="*/ 125 w 96"/>
                  <a:gd name="T3" fmla="*/ 179 h 86"/>
                  <a:gd name="T4" fmla="*/ 24 w 96"/>
                  <a:gd name="T5" fmla="*/ 21 h 86"/>
                  <a:gd name="T6" fmla="*/ 0 60000 65536"/>
                  <a:gd name="T7" fmla="*/ 0 60000 65536"/>
                  <a:gd name="T8" fmla="*/ 0 60000 65536"/>
                  <a:gd name="T9" fmla="*/ 0 w 96"/>
                  <a:gd name="T10" fmla="*/ 0 h 86"/>
                  <a:gd name="T11" fmla="*/ 96 w 96"/>
                  <a:gd name="T12" fmla="*/ 86 h 86"/>
                </a:gdLst>
                <a:ahLst/>
                <a:cxnLst>
                  <a:cxn ang="T6">
                    <a:pos x="T0" y="T1"/>
                  </a:cxn>
                  <a:cxn ang="T7">
                    <a:pos x="T2" y="T3"/>
                  </a:cxn>
                  <a:cxn ang="T8">
                    <a:pos x="T4" y="T5"/>
                  </a:cxn>
                </a:cxnLst>
                <a:rect l="T9" t="T10" r="T11" b="T12"/>
                <a:pathLst>
                  <a:path w="96" h="86">
                    <a:moveTo>
                      <a:pt x="10" y="9"/>
                    </a:moveTo>
                    <a:cubicBezTo>
                      <a:pt x="21" y="22"/>
                      <a:pt x="0" y="86"/>
                      <a:pt x="53" y="76"/>
                    </a:cubicBezTo>
                    <a:cubicBezTo>
                      <a:pt x="96" y="44"/>
                      <a:pt x="37" y="0"/>
                      <a:pt x="10" y="9"/>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17" name="Freeform 21"/>
              <p:cNvSpPr>
                <a:spLocks/>
              </p:cNvSpPr>
              <p:nvPr/>
            </p:nvSpPr>
            <p:spPr bwMode="auto">
              <a:xfrm>
                <a:off x="2936" y="1664"/>
                <a:ext cx="118" cy="163"/>
              </a:xfrm>
              <a:custGeom>
                <a:avLst/>
                <a:gdLst>
                  <a:gd name="T0" fmla="*/ 101 w 50"/>
                  <a:gd name="T1" fmla="*/ 163 h 69"/>
                  <a:gd name="T2" fmla="*/ 109 w 50"/>
                  <a:gd name="T3" fmla="*/ 113 h 69"/>
                  <a:gd name="T4" fmla="*/ 94 w 50"/>
                  <a:gd name="T5" fmla="*/ 92 h 69"/>
                  <a:gd name="T6" fmla="*/ 73 w 50"/>
                  <a:gd name="T7" fmla="*/ 50 h 69"/>
                  <a:gd name="T8" fmla="*/ 0 w 50"/>
                  <a:gd name="T9" fmla="*/ 5 h 69"/>
                  <a:gd name="T10" fmla="*/ 54 w 50"/>
                  <a:gd name="T11" fmla="*/ 61 h 69"/>
                  <a:gd name="T12" fmla="*/ 31 w 50"/>
                  <a:gd name="T13" fmla="*/ 54 h 69"/>
                  <a:gd name="T14" fmla="*/ 33 w 50"/>
                  <a:gd name="T15" fmla="*/ 69 h 69"/>
                  <a:gd name="T16" fmla="*/ 50 w 50"/>
                  <a:gd name="T17" fmla="*/ 90 h 69"/>
                  <a:gd name="T18" fmla="*/ 71 w 50"/>
                  <a:gd name="T19" fmla="*/ 111 h 69"/>
                  <a:gd name="T20" fmla="*/ 85 w 50"/>
                  <a:gd name="T21" fmla="*/ 132 h 69"/>
                  <a:gd name="T22" fmla="*/ 57 w 50"/>
                  <a:gd name="T23" fmla="*/ 139 h 69"/>
                  <a:gd name="T24" fmla="*/ 101 w 50"/>
                  <a:gd name="T25" fmla="*/ 163 h 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69"/>
                  <a:gd name="T41" fmla="*/ 50 w 50"/>
                  <a:gd name="T42" fmla="*/ 69 h 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69">
                    <a:moveTo>
                      <a:pt x="43" y="69"/>
                    </a:moveTo>
                    <a:cubicBezTo>
                      <a:pt x="50" y="63"/>
                      <a:pt x="48" y="52"/>
                      <a:pt x="46" y="48"/>
                    </a:cubicBezTo>
                    <a:cubicBezTo>
                      <a:pt x="44" y="44"/>
                      <a:pt x="38" y="53"/>
                      <a:pt x="40" y="39"/>
                    </a:cubicBezTo>
                    <a:cubicBezTo>
                      <a:pt x="42" y="29"/>
                      <a:pt x="33" y="24"/>
                      <a:pt x="31" y="21"/>
                    </a:cubicBezTo>
                    <a:cubicBezTo>
                      <a:pt x="25" y="13"/>
                      <a:pt x="12" y="0"/>
                      <a:pt x="0" y="2"/>
                    </a:cubicBezTo>
                    <a:cubicBezTo>
                      <a:pt x="4" y="5"/>
                      <a:pt x="24" y="13"/>
                      <a:pt x="23" y="26"/>
                    </a:cubicBezTo>
                    <a:cubicBezTo>
                      <a:pt x="23" y="29"/>
                      <a:pt x="16" y="24"/>
                      <a:pt x="13" y="23"/>
                    </a:cubicBezTo>
                    <a:cubicBezTo>
                      <a:pt x="8" y="22"/>
                      <a:pt x="6" y="24"/>
                      <a:pt x="14" y="29"/>
                    </a:cubicBezTo>
                    <a:cubicBezTo>
                      <a:pt x="19" y="33"/>
                      <a:pt x="24" y="36"/>
                      <a:pt x="21" y="38"/>
                    </a:cubicBezTo>
                    <a:cubicBezTo>
                      <a:pt x="17" y="41"/>
                      <a:pt x="34" y="43"/>
                      <a:pt x="30" y="47"/>
                    </a:cubicBezTo>
                    <a:cubicBezTo>
                      <a:pt x="26" y="52"/>
                      <a:pt x="36" y="53"/>
                      <a:pt x="36" y="56"/>
                    </a:cubicBezTo>
                    <a:cubicBezTo>
                      <a:pt x="34" y="64"/>
                      <a:pt x="21" y="52"/>
                      <a:pt x="24" y="59"/>
                    </a:cubicBezTo>
                    <a:cubicBezTo>
                      <a:pt x="25" y="60"/>
                      <a:pt x="34" y="69"/>
                      <a:pt x="43" y="69"/>
                    </a:cubicBezTo>
                    <a:close/>
                  </a:path>
                </a:pathLst>
              </a:custGeom>
              <a:solidFill>
                <a:srgbClr val="B8BD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18" name="Freeform 22"/>
              <p:cNvSpPr>
                <a:spLocks/>
              </p:cNvSpPr>
              <p:nvPr/>
            </p:nvSpPr>
            <p:spPr bwMode="auto">
              <a:xfrm>
                <a:off x="2922" y="1671"/>
                <a:ext cx="90" cy="158"/>
              </a:xfrm>
              <a:custGeom>
                <a:avLst/>
                <a:gdLst>
                  <a:gd name="T0" fmla="*/ 17 w 38"/>
                  <a:gd name="T1" fmla="*/ 0 h 67"/>
                  <a:gd name="T2" fmla="*/ 90 w 38"/>
                  <a:gd name="T3" fmla="*/ 158 h 67"/>
                  <a:gd name="T4" fmla="*/ 64 w 38"/>
                  <a:gd name="T5" fmla="*/ 130 h 67"/>
                  <a:gd name="T6" fmla="*/ 52 w 38"/>
                  <a:gd name="T7" fmla="*/ 106 h 67"/>
                  <a:gd name="T8" fmla="*/ 54 w 38"/>
                  <a:gd name="T9" fmla="*/ 87 h 67"/>
                  <a:gd name="T10" fmla="*/ 26 w 38"/>
                  <a:gd name="T11" fmla="*/ 52 h 67"/>
                  <a:gd name="T12" fmla="*/ 50 w 38"/>
                  <a:gd name="T13" fmla="*/ 35 h 67"/>
                  <a:gd name="T14" fmla="*/ 17 w 38"/>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67"/>
                  <a:gd name="T26" fmla="*/ 38 w 38"/>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67">
                    <a:moveTo>
                      <a:pt x="7" y="0"/>
                    </a:moveTo>
                    <a:cubicBezTo>
                      <a:pt x="15" y="14"/>
                      <a:pt x="0" y="67"/>
                      <a:pt x="38" y="67"/>
                    </a:cubicBezTo>
                    <a:cubicBezTo>
                      <a:pt x="32" y="64"/>
                      <a:pt x="25" y="61"/>
                      <a:pt x="27" y="55"/>
                    </a:cubicBezTo>
                    <a:cubicBezTo>
                      <a:pt x="30" y="48"/>
                      <a:pt x="25" y="48"/>
                      <a:pt x="22" y="45"/>
                    </a:cubicBezTo>
                    <a:cubicBezTo>
                      <a:pt x="20" y="43"/>
                      <a:pt x="22" y="40"/>
                      <a:pt x="23" y="37"/>
                    </a:cubicBezTo>
                    <a:cubicBezTo>
                      <a:pt x="24" y="28"/>
                      <a:pt x="12" y="28"/>
                      <a:pt x="11" y="22"/>
                    </a:cubicBezTo>
                    <a:cubicBezTo>
                      <a:pt x="9" y="15"/>
                      <a:pt x="22" y="20"/>
                      <a:pt x="21" y="15"/>
                    </a:cubicBezTo>
                    <a:cubicBezTo>
                      <a:pt x="21" y="8"/>
                      <a:pt x="12" y="3"/>
                      <a:pt x="7" y="0"/>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19" name="Freeform 23"/>
              <p:cNvSpPr>
                <a:spLocks/>
              </p:cNvSpPr>
              <p:nvPr/>
            </p:nvSpPr>
            <p:spPr bwMode="auto">
              <a:xfrm>
                <a:off x="2936" y="1647"/>
                <a:ext cx="203" cy="180"/>
              </a:xfrm>
              <a:custGeom>
                <a:avLst/>
                <a:gdLst>
                  <a:gd name="T0" fmla="*/ 102 w 86"/>
                  <a:gd name="T1" fmla="*/ 180 h 76"/>
                  <a:gd name="T2" fmla="*/ 0 w 86"/>
                  <a:gd name="T3" fmla="*/ 21 h 76"/>
                  <a:gd name="T4" fmla="*/ 102 w 86"/>
                  <a:gd name="T5" fmla="*/ 180 h 76"/>
                  <a:gd name="T6" fmla="*/ 0 60000 65536"/>
                  <a:gd name="T7" fmla="*/ 0 60000 65536"/>
                  <a:gd name="T8" fmla="*/ 0 60000 65536"/>
                  <a:gd name="T9" fmla="*/ 0 w 86"/>
                  <a:gd name="T10" fmla="*/ 0 h 76"/>
                  <a:gd name="T11" fmla="*/ 86 w 86"/>
                  <a:gd name="T12" fmla="*/ 76 h 76"/>
                </a:gdLst>
                <a:ahLst/>
                <a:cxnLst>
                  <a:cxn ang="T6">
                    <a:pos x="T0" y="T1"/>
                  </a:cxn>
                  <a:cxn ang="T7">
                    <a:pos x="T2" y="T3"/>
                  </a:cxn>
                  <a:cxn ang="T8">
                    <a:pos x="T4" y="T5"/>
                  </a:cxn>
                </a:cxnLst>
                <a:rect l="T9" t="T10" r="T11" b="T12"/>
                <a:pathLst>
                  <a:path w="86" h="76">
                    <a:moveTo>
                      <a:pt x="43" y="76"/>
                    </a:moveTo>
                    <a:cubicBezTo>
                      <a:pt x="86" y="44"/>
                      <a:pt x="27" y="0"/>
                      <a:pt x="0" y="9"/>
                    </a:cubicBezTo>
                    <a:cubicBezTo>
                      <a:pt x="40" y="20"/>
                      <a:pt x="31" y="50"/>
                      <a:pt x="43" y="76"/>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20" name="Freeform 24"/>
              <p:cNvSpPr>
                <a:spLocks/>
              </p:cNvSpPr>
              <p:nvPr/>
            </p:nvSpPr>
            <p:spPr bwMode="auto">
              <a:xfrm>
                <a:off x="2936" y="1664"/>
                <a:ext cx="118" cy="163"/>
              </a:xfrm>
              <a:custGeom>
                <a:avLst/>
                <a:gdLst>
                  <a:gd name="T0" fmla="*/ 101 w 50"/>
                  <a:gd name="T1" fmla="*/ 163 h 69"/>
                  <a:gd name="T2" fmla="*/ 109 w 50"/>
                  <a:gd name="T3" fmla="*/ 113 h 69"/>
                  <a:gd name="T4" fmla="*/ 94 w 50"/>
                  <a:gd name="T5" fmla="*/ 92 h 69"/>
                  <a:gd name="T6" fmla="*/ 73 w 50"/>
                  <a:gd name="T7" fmla="*/ 50 h 69"/>
                  <a:gd name="T8" fmla="*/ 0 w 50"/>
                  <a:gd name="T9" fmla="*/ 5 h 69"/>
                  <a:gd name="T10" fmla="*/ 101 w 50"/>
                  <a:gd name="T11" fmla="*/ 163 h 69"/>
                  <a:gd name="T12" fmla="*/ 0 60000 65536"/>
                  <a:gd name="T13" fmla="*/ 0 60000 65536"/>
                  <a:gd name="T14" fmla="*/ 0 60000 65536"/>
                  <a:gd name="T15" fmla="*/ 0 60000 65536"/>
                  <a:gd name="T16" fmla="*/ 0 60000 65536"/>
                  <a:gd name="T17" fmla="*/ 0 60000 65536"/>
                  <a:gd name="T18" fmla="*/ 0 w 50"/>
                  <a:gd name="T19" fmla="*/ 0 h 69"/>
                  <a:gd name="T20" fmla="*/ 50 w 5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50" h="69">
                    <a:moveTo>
                      <a:pt x="43" y="69"/>
                    </a:moveTo>
                    <a:cubicBezTo>
                      <a:pt x="50" y="63"/>
                      <a:pt x="48" y="52"/>
                      <a:pt x="46" y="48"/>
                    </a:cubicBezTo>
                    <a:cubicBezTo>
                      <a:pt x="44" y="44"/>
                      <a:pt x="38" y="53"/>
                      <a:pt x="40" y="39"/>
                    </a:cubicBezTo>
                    <a:cubicBezTo>
                      <a:pt x="42" y="29"/>
                      <a:pt x="33" y="24"/>
                      <a:pt x="31" y="21"/>
                    </a:cubicBezTo>
                    <a:cubicBezTo>
                      <a:pt x="25" y="13"/>
                      <a:pt x="12" y="0"/>
                      <a:pt x="0" y="2"/>
                    </a:cubicBezTo>
                    <a:cubicBezTo>
                      <a:pt x="40" y="13"/>
                      <a:pt x="31" y="43"/>
                      <a:pt x="43" y="69"/>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21" name="Freeform 25"/>
              <p:cNvSpPr>
                <a:spLocks/>
              </p:cNvSpPr>
              <p:nvPr/>
            </p:nvSpPr>
            <p:spPr bwMode="auto">
              <a:xfrm>
                <a:off x="3038" y="1848"/>
                <a:ext cx="68" cy="276"/>
              </a:xfrm>
              <a:custGeom>
                <a:avLst/>
                <a:gdLst>
                  <a:gd name="T0" fmla="*/ 7 w 29"/>
                  <a:gd name="T1" fmla="*/ 0 h 117"/>
                  <a:gd name="T2" fmla="*/ 35 w 29"/>
                  <a:gd name="T3" fmla="*/ 264 h 117"/>
                  <a:gd name="T4" fmla="*/ 19 w 29"/>
                  <a:gd name="T5" fmla="*/ 269 h 117"/>
                  <a:gd name="T6" fmla="*/ 2 w 29"/>
                  <a:gd name="T7" fmla="*/ 24 h 117"/>
                  <a:gd name="T8" fmla="*/ 7 w 29"/>
                  <a:gd name="T9" fmla="*/ 0 h 117"/>
                  <a:gd name="T10" fmla="*/ 0 60000 65536"/>
                  <a:gd name="T11" fmla="*/ 0 60000 65536"/>
                  <a:gd name="T12" fmla="*/ 0 60000 65536"/>
                  <a:gd name="T13" fmla="*/ 0 60000 65536"/>
                  <a:gd name="T14" fmla="*/ 0 60000 65536"/>
                  <a:gd name="T15" fmla="*/ 0 w 29"/>
                  <a:gd name="T16" fmla="*/ 0 h 117"/>
                  <a:gd name="T17" fmla="*/ 29 w 29"/>
                  <a:gd name="T18" fmla="*/ 117 h 117"/>
                </a:gdLst>
                <a:ahLst/>
                <a:cxnLst>
                  <a:cxn ang="T10">
                    <a:pos x="T0" y="T1"/>
                  </a:cxn>
                  <a:cxn ang="T11">
                    <a:pos x="T2" y="T3"/>
                  </a:cxn>
                  <a:cxn ang="T12">
                    <a:pos x="T4" y="T5"/>
                  </a:cxn>
                  <a:cxn ang="T13">
                    <a:pos x="T6" y="T7"/>
                  </a:cxn>
                  <a:cxn ang="T14">
                    <a:pos x="T8" y="T9"/>
                  </a:cxn>
                </a:cxnLst>
                <a:rect l="T15" t="T16" r="T17" b="T18"/>
                <a:pathLst>
                  <a:path w="29" h="117">
                    <a:moveTo>
                      <a:pt x="3" y="0"/>
                    </a:moveTo>
                    <a:cubicBezTo>
                      <a:pt x="29" y="46"/>
                      <a:pt x="26" y="78"/>
                      <a:pt x="15" y="112"/>
                    </a:cubicBezTo>
                    <a:cubicBezTo>
                      <a:pt x="13" y="115"/>
                      <a:pt x="9" y="117"/>
                      <a:pt x="8" y="114"/>
                    </a:cubicBezTo>
                    <a:cubicBezTo>
                      <a:pt x="26" y="81"/>
                      <a:pt x="21" y="40"/>
                      <a:pt x="1" y="10"/>
                    </a:cubicBezTo>
                    <a:cubicBezTo>
                      <a:pt x="0" y="7"/>
                      <a:pt x="0" y="1"/>
                      <a:pt x="3" y="0"/>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22" name="Freeform 26"/>
              <p:cNvSpPr>
                <a:spLocks/>
              </p:cNvSpPr>
              <p:nvPr/>
            </p:nvSpPr>
            <p:spPr bwMode="auto">
              <a:xfrm>
                <a:off x="2872" y="1749"/>
                <a:ext cx="140" cy="97"/>
              </a:xfrm>
              <a:custGeom>
                <a:avLst/>
                <a:gdLst>
                  <a:gd name="T0" fmla="*/ 2 w 59"/>
                  <a:gd name="T1" fmla="*/ 97 h 41"/>
                  <a:gd name="T2" fmla="*/ 45 w 59"/>
                  <a:gd name="T3" fmla="*/ 45 h 41"/>
                  <a:gd name="T4" fmla="*/ 121 w 59"/>
                  <a:gd name="T5" fmla="*/ 24 h 41"/>
                  <a:gd name="T6" fmla="*/ 140 w 59"/>
                  <a:gd name="T7" fmla="*/ 73 h 41"/>
                  <a:gd name="T8" fmla="*/ 2 w 59"/>
                  <a:gd name="T9" fmla="*/ 97 h 41"/>
                  <a:gd name="T10" fmla="*/ 0 60000 65536"/>
                  <a:gd name="T11" fmla="*/ 0 60000 65536"/>
                  <a:gd name="T12" fmla="*/ 0 60000 65536"/>
                  <a:gd name="T13" fmla="*/ 0 60000 65536"/>
                  <a:gd name="T14" fmla="*/ 0 60000 65536"/>
                  <a:gd name="T15" fmla="*/ 0 w 59"/>
                  <a:gd name="T16" fmla="*/ 0 h 41"/>
                  <a:gd name="T17" fmla="*/ 59 w 59"/>
                  <a:gd name="T18" fmla="*/ 41 h 41"/>
                </a:gdLst>
                <a:ahLst/>
                <a:cxnLst>
                  <a:cxn ang="T10">
                    <a:pos x="T0" y="T1"/>
                  </a:cxn>
                  <a:cxn ang="T11">
                    <a:pos x="T2" y="T3"/>
                  </a:cxn>
                  <a:cxn ang="T12">
                    <a:pos x="T4" y="T5"/>
                  </a:cxn>
                  <a:cxn ang="T13">
                    <a:pos x="T6" y="T7"/>
                  </a:cxn>
                  <a:cxn ang="T14">
                    <a:pos x="T8" y="T9"/>
                  </a:cxn>
                </a:cxnLst>
                <a:rect l="T15" t="T16" r="T17" b="T18"/>
                <a:pathLst>
                  <a:path w="59" h="41">
                    <a:moveTo>
                      <a:pt x="1" y="41"/>
                    </a:moveTo>
                    <a:cubicBezTo>
                      <a:pt x="0" y="28"/>
                      <a:pt x="16" y="22"/>
                      <a:pt x="19" y="19"/>
                    </a:cubicBezTo>
                    <a:cubicBezTo>
                      <a:pt x="28" y="14"/>
                      <a:pt x="39" y="0"/>
                      <a:pt x="51" y="10"/>
                    </a:cubicBezTo>
                    <a:cubicBezTo>
                      <a:pt x="56" y="14"/>
                      <a:pt x="49" y="21"/>
                      <a:pt x="59" y="31"/>
                    </a:cubicBezTo>
                    <a:cubicBezTo>
                      <a:pt x="36" y="32"/>
                      <a:pt x="23" y="27"/>
                      <a:pt x="1" y="41"/>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23" name="Freeform 27"/>
              <p:cNvSpPr>
                <a:spLocks/>
              </p:cNvSpPr>
              <p:nvPr/>
            </p:nvSpPr>
            <p:spPr bwMode="auto">
              <a:xfrm>
                <a:off x="2875" y="1772"/>
                <a:ext cx="134" cy="74"/>
              </a:xfrm>
              <a:custGeom>
                <a:avLst/>
                <a:gdLst>
                  <a:gd name="T0" fmla="*/ 127 w 57"/>
                  <a:gd name="T1" fmla="*/ 41 h 31"/>
                  <a:gd name="T2" fmla="*/ 103 w 57"/>
                  <a:gd name="T3" fmla="*/ 14 h 31"/>
                  <a:gd name="T4" fmla="*/ 87 w 57"/>
                  <a:gd name="T5" fmla="*/ 17 h 31"/>
                  <a:gd name="T6" fmla="*/ 75 w 57"/>
                  <a:gd name="T7" fmla="*/ 12 h 31"/>
                  <a:gd name="T8" fmla="*/ 47 w 57"/>
                  <a:gd name="T9" fmla="*/ 24 h 31"/>
                  <a:gd name="T10" fmla="*/ 85 w 57"/>
                  <a:gd name="T11" fmla="*/ 38 h 31"/>
                  <a:gd name="T12" fmla="*/ 92 w 57"/>
                  <a:gd name="T13" fmla="*/ 48 h 31"/>
                  <a:gd name="T14" fmla="*/ 71 w 57"/>
                  <a:gd name="T15" fmla="*/ 33 h 31"/>
                  <a:gd name="T16" fmla="*/ 45 w 57"/>
                  <a:gd name="T17" fmla="*/ 26 h 31"/>
                  <a:gd name="T18" fmla="*/ 35 w 57"/>
                  <a:gd name="T19" fmla="*/ 41 h 31"/>
                  <a:gd name="T20" fmla="*/ 0 w 57"/>
                  <a:gd name="T21" fmla="*/ 74 h 31"/>
                  <a:gd name="T22" fmla="*/ 56 w 57"/>
                  <a:gd name="T23" fmla="*/ 57 h 31"/>
                  <a:gd name="T24" fmla="*/ 127 w 57"/>
                  <a:gd name="T25" fmla="*/ 41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
                  <a:gd name="T40" fmla="*/ 0 h 31"/>
                  <a:gd name="T41" fmla="*/ 57 w 57"/>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 h="31">
                    <a:moveTo>
                      <a:pt x="54" y="17"/>
                    </a:moveTo>
                    <a:cubicBezTo>
                      <a:pt x="53" y="16"/>
                      <a:pt x="49" y="14"/>
                      <a:pt x="44" y="6"/>
                    </a:cubicBezTo>
                    <a:cubicBezTo>
                      <a:pt x="40" y="0"/>
                      <a:pt x="35" y="4"/>
                      <a:pt x="37" y="7"/>
                    </a:cubicBezTo>
                    <a:cubicBezTo>
                      <a:pt x="38" y="8"/>
                      <a:pt x="33" y="5"/>
                      <a:pt x="32" y="5"/>
                    </a:cubicBezTo>
                    <a:cubicBezTo>
                      <a:pt x="27" y="2"/>
                      <a:pt x="24" y="8"/>
                      <a:pt x="20" y="10"/>
                    </a:cubicBezTo>
                    <a:cubicBezTo>
                      <a:pt x="26" y="8"/>
                      <a:pt x="32" y="13"/>
                      <a:pt x="36" y="16"/>
                    </a:cubicBezTo>
                    <a:cubicBezTo>
                      <a:pt x="37" y="17"/>
                      <a:pt x="39" y="19"/>
                      <a:pt x="39" y="20"/>
                    </a:cubicBezTo>
                    <a:cubicBezTo>
                      <a:pt x="37" y="19"/>
                      <a:pt x="34" y="16"/>
                      <a:pt x="30" y="14"/>
                    </a:cubicBezTo>
                    <a:cubicBezTo>
                      <a:pt x="26" y="12"/>
                      <a:pt x="24" y="10"/>
                      <a:pt x="19" y="11"/>
                    </a:cubicBezTo>
                    <a:cubicBezTo>
                      <a:pt x="11" y="13"/>
                      <a:pt x="17" y="17"/>
                      <a:pt x="15" y="17"/>
                    </a:cubicBezTo>
                    <a:cubicBezTo>
                      <a:pt x="11" y="17"/>
                      <a:pt x="1" y="24"/>
                      <a:pt x="0" y="31"/>
                    </a:cubicBezTo>
                    <a:cubicBezTo>
                      <a:pt x="8" y="23"/>
                      <a:pt x="20" y="23"/>
                      <a:pt x="24" y="24"/>
                    </a:cubicBezTo>
                    <a:cubicBezTo>
                      <a:pt x="30" y="25"/>
                      <a:pt x="57" y="21"/>
                      <a:pt x="54" y="17"/>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24" name="Freeform 28"/>
              <p:cNvSpPr>
                <a:spLocks/>
              </p:cNvSpPr>
              <p:nvPr/>
            </p:nvSpPr>
            <p:spPr bwMode="auto">
              <a:xfrm>
                <a:off x="2901" y="1784"/>
                <a:ext cx="101" cy="43"/>
              </a:xfrm>
              <a:custGeom>
                <a:avLst/>
                <a:gdLst>
                  <a:gd name="T0" fmla="*/ 99 w 43"/>
                  <a:gd name="T1" fmla="*/ 29 h 18"/>
                  <a:gd name="T2" fmla="*/ 73 w 43"/>
                  <a:gd name="T3" fmla="*/ 5 h 18"/>
                  <a:gd name="T4" fmla="*/ 63 w 43"/>
                  <a:gd name="T5" fmla="*/ 10 h 18"/>
                  <a:gd name="T6" fmla="*/ 49 w 43"/>
                  <a:gd name="T7" fmla="*/ 14 h 18"/>
                  <a:gd name="T8" fmla="*/ 66 w 43"/>
                  <a:gd name="T9" fmla="*/ 33 h 18"/>
                  <a:gd name="T10" fmla="*/ 33 w 43"/>
                  <a:gd name="T11" fmla="*/ 22 h 18"/>
                  <a:gd name="T12" fmla="*/ 19 w 43"/>
                  <a:gd name="T13" fmla="*/ 38 h 18"/>
                  <a:gd name="T14" fmla="*/ 59 w 43"/>
                  <a:gd name="T15" fmla="*/ 41 h 18"/>
                  <a:gd name="T16" fmla="*/ 94 w 43"/>
                  <a:gd name="T17" fmla="*/ 36 h 18"/>
                  <a:gd name="T18" fmla="*/ 99 w 43"/>
                  <a:gd name="T19" fmla="*/ 29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18"/>
                  <a:gd name="T32" fmla="*/ 43 w 43"/>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18">
                    <a:moveTo>
                      <a:pt x="42" y="12"/>
                    </a:moveTo>
                    <a:cubicBezTo>
                      <a:pt x="35" y="7"/>
                      <a:pt x="34" y="2"/>
                      <a:pt x="31" y="2"/>
                    </a:cubicBezTo>
                    <a:cubicBezTo>
                      <a:pt x="28" y="2"/>
                      <a:pt x="30" y="5"/>
                      <a:pt x="27" y="4"/>
                    </a:cubicBezTo>
                    <a:cubicBezTo>
                      <a:pt x="19" y="0"/>
                      <a:pt x="16" y="4"/>
                      <a:pt x="21" y="6"/>
                    </a:cubicBezTo>
                    <a:cubicBezTo>
                      <a:pt x="26" y="9"/>
                      <a:pt x="29" y="13"/>
                      <a:pt x="28" y="14"/>
                    </a:cubicBezTo>
                    <a:cubicBezTo>
                      <a:pt x="25" y="16"/>
                      <a:pt x="19" y="7"/>
                      <a:pt x="14" y="9"/>
                    </a:cubicBezTo>
                    <a:cubicBezTo>
                      <a:pt x="9" y="11"/>
                      <a:pt x="0" y="15"/>
                      <a:pt x="8" y="16"/>
                    </a:cubicBezTo>
                    <a:cubicBezTo>
                      <a:pt x="13" y="16"/>
                      <a:pt x="15" y="14"/>
                      <a:pt x="25" y="17"/>
                    </a:cubicBezTo>
                    <a:cubicBezTo>
                      <a:pt x="28" y="18"/>
                      <a:pt x="37" y="16"/>
                      <a:pt x="40" y="15"/>
                    </a:cubicBezTo>
                    <a:cubicBezTo>
                      <a:pt x="43" y="14"/>
                      <a:pt x="43" y="13"/>
                      <a:pt x="42" y="12"/>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25" name="Freeform 29"/>
              <p:cNvSpPr>
                <a:spLocks/>
              </p:cNvSpPr>
              <p:nvPr/>
            </p:nvSpPr>
            <p:spPr bwMode="auto">
              <a:xfrm>
                <a:off x="2898" y="1805"/>
                <a:ext cx="152" cy="78"/>
              </a:xfrm>
              <a:custGeom>
                <a:avLst/>
                <a:gdLst>
                  <a:gd name="T0" fmla="*/ 0 w 64"/>
                  <a:gd name="T1" fmla="*/ 40 h 33"/>
                  <a:gd name="T2" fmla="*/ 147 w 64"/>
                  <a:gd name="T3" fmla="*/ 78 h 33"/>
                  <a:gd name="T4" fmla="*/ 140 w 64"/>
                  <a:gd name="T5" fmla="*/ 31 h 33"/>
                  <a:gd name="T6" fmla="*/ 0 w 64"/>
                  <a:gd name="T7" fmla="*/ 40 h 33"/>
                  <a:gd name="T8" fmla="*/ 0 60000 65536"/>
                  <a:gd name="T9" fmla="*/ 0 60000 65536"/>
                  <a:gd name="T10" fmla="*/ 0 60000 65536"/>
                  <a:gd name="T11" fmla="*/ 0 60000 65536"/>
                  <a:gd name="T12" fmla="*/ 0 w 64"/>
                  <a:gd name="T13" fmla="*/ 0 h 33"/>
                  <a:gd name="T14" fmla="*/ 64 w 64"/>
                  <a:gd name="T15" fmla="*/ 33 h 33"/>
                </a:gdLst>
                <a:ahLst/>
                <a:cxnLst>
                  <a:cxn ang="T8">
                    <a:pos x="T0" y="T1"/>
                  </a:cxn>
                  <a:cxn ang="T9">
                    <a:pos x="T2" y="T3"/>
                  </a:cxn>
                  <a:cxn ang="T10">
                    <a:pos x="T4" y="T5"/>
                  </a:cxn>
                  <a:cxn ang="T11">
                    <a:pos x="T6" y="T7"/>
                  </a:cxn>
                </a:cxnLst>
                <a:rect l="T12" t="T13" r="T14" b="T15"/>
                <a:pathLst>
                  <a:path w="64" h="33">
                    <a:moveTo>
                      <a:pt x="0" y="17"/>
                    </a:moveTo>
                    <a:cubicBezTo>
                      <a:pt x="28" y="8"/>
                      <a:pt x="52" y="15"/>
                      <a:pt x="62" y="33"/>
                    </a:cubicBezTo>
                    <a:cubicBezTo>
                      <a:pt x="64" y="25"/>
                      <a:pt x="63" y="18"/>
                      <a:pt x="59" y="13"/>
                    </a:cubicBezTo>
                    <a:cubicBezTo>
                      <a:pt x="50" y="0"/>
                      <a:pt x="20" y="3"/>
                      <a:pt x="0" y="17"/>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26" name="Freeform 30"/>
              <p:cNvSpPr>
                <a:spLocks/>
              </p:cNvSpPr>
              <p:nvPr/>
            </p:nvSpPr>
            <p:spPr bwMode="auto">
              <a:xfrm>
                <a:off x="2875" y="1805"/>
                <a:ext cx="163" cy="76"/>
              </a:xfrm>
              <a:custGeom>
                <a:avLst/>
                <a:gdLst>
                  <a:gd name="T0" fmla="*/ 163 w 69"/>
                  <a:gd name="T1" fmla="*/ 31 h 32"/>
                  <a:gd name="T2" fmla="*/ 92 w 69"/>
                  <a:gd name="T3" fmla="*/ 5 h 32"/>
                  <a:gd name="T4" fmla="*/ 0 w 69"/>
                  <a:gd name="T5" fmla="*/ 40 h 32"/>
                  <a:gd name="T6" fmla="*/ 64 w 69"/>
                  <a:gd name="T7" fmla="*/ 62 h 32"/>
                  <a:gd name="T8" fmla="*/ 109 w 69"/>
                  <a:gd name="T9" fmla="*/ 31 h 32"/>
                  <a:gd name="T10" fmla="*/ 163 w 69"/>
                  <a:gd name="T11" fmla="*/ 31 h 32"/>
                  <a:gd name="T12" fmla="*/ 0 60000 65536"/>
                  <a:gd name="T13" fmla="*/ 0 60000 65536"/>
                  <a:gd name="T14" fmla="*/ 0 60000 65536"/>
                  <a:gd name="T15" fmla="*/ 0 60000 65536"/>
                  <a:gd name="T16" fmla="*/ 0 60000 65536"/>
                  <a:gd name="T17" fmla="*/ 0 60000 65536"/>
                  <a:gd name="T18" fmla="*/ 0 w 69"/>
                  <a:gd name="T19" fmla="*/ 0 h 32"/>
                  <a:gd name="T20" fmla="*/ 69 w 69"/>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69" h="32">
                    <a:moveTo>
                      <a:pt x="69" y="13"/>
                    </a:moveTo>
                    <a:cubicBezTo>
                      <a:pt x="63" y="2"/>
                      <a:pt x="57" y="0"/>
                      <a:pt x="39" y="2"/>
                    </a:cubicBezTo>
                    <a:cubicBezTo>
                      <a:pt x="31" y="3"/>
                      <a:pt x="10" y="1"/>
                      <a:pt x="0" y="17"/>
                    </a:cubicBezTo>
                    <a:cubicBezTo>
                      <a:pt x="10" y="24"/>
                      <a:pt x="19" y="32"/>
                      <a:pt x="27" y="26"/>
                    </a:cubicBezTo>
                    <a:cubicBezTo>
                      <a:pt x="35" y="21"/>
                      <a:pt x="35" y="8"/>
                      <a:pt x="46" y="13"/>
                    </a:cubicBezTo>
                    <a:cubicBezTo>
                      <a:pt x="57" y="17"/>
                      <a:pt x="54" y="2"/>
                      <a:pt x="69" y="13"/>
                    </a:cubicBezTo>
                    <a:close/>
                  </a:path>
                </a:pathLst>
              </a:custGeom>
              <a:solidFill>
                <a:srgbClr val="B3B8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27" name="Freeform 31"/>
              <p:cNvSpPr>
                <a:spLocks/>
              </p:cNvSpPr>
              <p:nvPr/>
            </p:nvSpPr>
            <p:spPr bwMode="auto">
              <a:xfrm>
                <a:off x="2877" y="1810"/>
                <a:ext cx="161" cy="62"/>
              </a:xfrm>
              <a:custGeom>
                <a:avLst/>
                <a:gdLst>
                  <a:gd name="T0" fmla="*/ 161 w 68"/>
                  <a:gd name="T1" fmla="*/ 26 h 26"/>
                  <a:gd name="T2" fmla="*/ 140 w 68"/>
                  <a:gd name="T3" fmla="*/ 2 h 26"/>
                  <a:gd name="T4" fmla="*/ 116 w 68"/>
                  <a:gd name="T5" fmla="*/ 12 h 26"/>
                  <a:gd name="T6" fmla="*/ 109 w 68"/>
                  <a:gd name="T7" fmla="*/ 12 h 26"/>
                  <a:gd name="T8" fmla="*/ 69 w 68"/>
                  <a:gd name="T9" fmla="*/ 17 h 26"/>
                  <a:gd name="T10" fmla="*/ 57 w 68"/>
                  <a:gd name="T11" fmla="*/ 29 h 26"/>
                  <a:gd name="T12" fmla="*/ 47 w 68"/>
                  <a:gd name="T13" fmla="*/ 36 h 26"/>
                  <a:gd name="T14" fmla="*/ 71 w 68"/>
                  <a:gd name="T15" fmla="*/ 7 h 26"/>
                  <a:gd name="T16" fmla="*/ 45 w 68"/>
                  <a:gd name="T17" fmla="*/ 7 h 26"/>
                  <a:gd name="T18" fmla="*/ 14 w 68"/>
                  <a:gd name="T19" fmla="*/ 43 h 26"/>
                  <a:gd name="T20" fmla="*/ 45 w 68"/>
                  <a:gd name="T21" fmla="*/ 62 h 26"/>
                  <a:gd name="T22" fmla="*/ 62 w 68"/>
                  <a:gd name="T23" fmla="*/ 57 h 26"/>
                  <a:gd name="T24" fmla="*/ 107 w 68"/>
                  <a:gd name="T25" fmla="*/ 26 h 26"/>
                  <a:gd name="T26" fmla="*/ 161 w 68"/>
                  <a:gd name="T27" fmla="*/ 2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26"/>
                  <a:gd name="T44" fmla="*/ 68 w 68"/>
                  <a:gd name="T45" fmla="*/ 26 h 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26">
                    <a:moveTo>
                      <a:pt x="68" y="11"/>
                    </a:moveTo>
                    <a:cubicBezTo>
                      <a:pt x="65" y="6"/>
                      <a:pt x="63" y="3"/>
                      <a:pt x="59" y="1"/>
                    </a:cubicBezTo>
                    <a:cubicBezTo>
                      <a:pt x="55" y="0"/>
                      <a:pt x="48" y="0"/>
                      <a:pt x="49" y="5"/>
                    </a:cubicBezTo>
                    <a:cubicBezTo>
                      <a:pt x="49" y="6"/>
                      <a:pt x="48" y="8"/>
                      <a:pt x="46" y="5"/>
                    </a:cubicBezTo>
                    <a:cubicBezTo>
                      <a:pt x="41" y="0"/>
                      <a:pt x="34" y="2"/>
                      <a:pt x="29" y="7"/>
                    </a:cubicBezTo>
                    <a:cubicBezTo>
                      <a:pt x="27" y="8"/>
                      <a:pt x="25" y="10"/>
                      <a:pt x="24" y="12"/>
                    </a:cubicBezTo>
                    <a:cubicBezTo>
                      <a:pt x="24" y="16"/>
                      <a:pt x="20" y="18"/>
                      <a:pt x="20" y="15"/>
                    </a:cubicBezTo>
                    <a:cubicBezTo>
                      <a:pt x="21" y="7"/>
                      <a:pt x="28" y="7"/>
                      <a:pt x="30" y="3"/>
                    </a:cubicBezTo>
                    <a:cubicBezTo>
                      <a:pt x="30" y="1"/>
                      <a:pt x="24" y="1"/>
                      <a:pt x="19" y="3"/>
                    </a:cubicBezTo>
                    <a:cubicBezTo>
                      <a:pt x="13" y="5"/>
                      <a:pt x="0" y="14"/>
                      <a:pt x="6" y="18"/>
                    </a:cubicBezTo>
                    <a:cubicBezTo>
                      <a:pt x="12" y="23"/>
                      <a:pt x="17" y="25"/>
                      <a:pt x="19" y="26"/>
                    </a:cubicBezTo>
                    <a:cubicBezTo>
                      <a:pt x="22" y="26"/>
                      <a:pt x="24" y="25"/>
                      <a:pt x="26" y="24"/>
                    </a:cubicBezTo>
                    <a:cubicBezTo>
                      <a:pt x="34" y="19"/>
                      <a:pt x="34" y="6"/>
                      <a:pt x="45" y="11"/>
                    </a:cubicBezTo>
                    <a:cubicBezTo>
                      <a:pt x="56" y="15"/>
                      <a:pt x="53" y="0"/>
                      <a:pt x="68" y="11"/>
                    </a:cubicBezTo>
                    <a:close/>
                  </a:path>
                </a:pathLst>
              </a:custGeom>
              <a:solidFill>
                <a:srgbClr val="BFC4A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28" name="Freeform 32"/>
              <p:cNvSpPr>
                <a:spLocks/>
              </p:cNvSpPr>
              <p:nvPr/>
            </p:nvSpPr>
            <p:spPr bwMode="auto">
              <a:xfrm>
                <a:off x="2889" y="1817"/>
                <a:ext cx="50" cy="43"/>
              </a:xfrm>
              <a:custGeom>
                <a:avLst/>
                <a:gdLst>
                  <a:gd name="T0" fmla="*/ 31 w 21"/>
                  <a:gd name="T1" fmla="*/ 29 h 18"/>
                  <a:gd name="T2" fmla="*/ 43 w 21"/>
                  <a:gd name="T3" fmla="*/ 2 h 18"/>
                  <a:gd name="T4" fmla="*/ 14 w 21"/>
                  <a:gd name="T5" fmla="*/ 29 h 18"/>
                  <a:gd name="T6" fmla="*/ 14 w 21"/>
                  <a:gd name="T7" fmla="*/ 41 h 18"/>
                  <a:gd name="T8" fmla="*/ 31 w 21"/>
                  <a:gd name="T9" fmla="*/ 29 h 18"/>
                  <a:gd name="T10" fmla="*/ 0 60000 65536"/>
                  <a:gd name="T11" fmla="*/ 0 60000 65536"/>
                  <a:gd name="T12" fmla="*/ 0 60000 65536"/>
                  <a:gd name="T13" fmla="*/ 0 60000 65536"/>
                  <a:gd name="T14" fmla="*/ 0 60000 65536"/>
                  <a:gd name="T15" fmla="*/ 0 w 21"/>
                  <a:gd name="T16" fmla="*/ 0 h 18"/>
                  <a:gd name="T17" fmla="*/ 21 w 21"/>
                  <a:gd name="T18" fmla="*/ 18 h 18"/>
                </a:gdLst>
                <a:ahLst/>
                <a:cxnLst>
                  <a:cxn ang="T10">
                    <a:pos x="T0" y="T1"/>
                  </a:cxn>
                  <a:cxn ang="T11">
                    <a:pos x="T2" y="T3"/>
                  </a:cxn>
                  <a:cxn ang="T12">
                    <a:pos x="T4" y="T5"/>
                  </a:cxn>
                  <a:cxn ang="T13">
                    <a:pos x="T6" y="T7"/>
                  </a:cxn>
                  <a:cxn ang="T14">
                    <a:pos x="T8" y="T9"/>
                  </a:cxn>
                </a:cxnLst>
                <a:rect l="T15" t="T16" r="T17" b="T18"/>
                <a:pathLst>
                  <a:path w="21" h="18">
                    <a:moveTo>
                      <a:pt x="13" y="12"/>
                    </a:moveTo>
                    <a:cubicBezTo>
                      <a:pt x="11" y="7"/>
                      <a:pt x="21" y="2"/>
                      <a:pt x="18" y="1"/>
                    </a:cubicBezTo>
                    <a:cubicBezTo>
                      <a:pt x="14" y="0"/>
                      <a:pt x="0" y="6"/>
                      <a:pt x="6" y="12"/>
                    </a:cubicBezTo>
                    <a:cubicBezTo>
                      <a:pt x="5" y="13"/>
                      <a:pt x="0" y="15"/>
                      <a:pt x="6" y="17"/>
                    </a:cubicBezTo>
                    <a:cubicBezTo>
                      <a:pt x="9" y="18"/>
                      <a:pt x="14" y="14"/>
                      <a:pt x="13" y="12"/>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29" name="Freeform 33"/>
              <p:cNvSpPr>
                <a:spLocks/>
              </p:cNvSpPr>
              <p:nvPr/>
            </p:nvSpPr>
            <p:spPr bwMode="auto">
              <a:xfrm>
                <a:off x="2922" y="1813"/>
                <a:ext cx="59" cy="56"/>
              </a:xfrm>
              <a:custGeom>
                <a:avLst/>
                <a:gdLst>
                  <a:gd name="T0" fmla="*/ 9 w 25"/>
                  <a:gd name="T1" fmla="*/ 54 h 24"/>
                  <a:gd name="T2" fmla="*/ 33 w 25"/>
                  <a:gd name="T3" fmla="*/ 26 h 24"/>
                  <a:gd name="T4" fmla="*/ 31 w 25"/>
                  <a:gd name="T5" fmla="*/ 12 h 24"/>
                  <a:gd name="T6" fmla="*/ 7 w 25"/>
                  <a:gd name="T7" fmla="*/ 40 h 24"/>
                  <a:gd name="T8" fmla="*/ 9 w 25"/>
                  <a:gd name="T9" fmla="*/ 54 h 24"/>
                  <a:gd name="T10" fmla="*/ 0 60000 65536"/>
                  <a:gd name="T11" fmla="*/ 0 60000 65536"/>
                  <a:gd name="T12" fmla="*/ 0 60000 65536"/>
                  <a:gd name="T13" fmla="*/ 0 60000 65536"/>
                  <a:gd name="T14" fmla="*/ 0 60000 65536"/>
                  <a:gd name="T15" fmla="*/ 0 w 25"/>
                  <a:gd name="T16" fmla="*/ 0 h 24"/>
                  <a:gd name="T17" fmla="*/ 25 w 25"/>
                  <a:gd name="T18" fmla="*/ 24 h 24"/>
                </a:gdLst>
                <a:ahLst/>
                <a:cxnLst>
                  <a:cxn ang="T10">
                    <a:pos x="T0" y="T1"/>
                  </a:cxn>
                  <a:cxn ang="T11">
                    <a:pos x="T2" y="T3"/>
                  </a:cxn>
                  <a:cxn ang="T12">
                    <a:pos x="T4" y="T5"/>
                  </a:cxn>
                  <a:cxn ang="T13">
                    <a:pos x="T6" y="T7"/>
                  </a:cxn>
                  <a:cxn ang="T14">
                    <a:pos x="T8" y="T9"/>
                  </a:cxn>
                </a:cxnLst>
                <a:rect l="T15" t="T16" r="T17" b="T18"/>
                <a:pathLst>
                  <a:path w="25" h="24">
                    <a:moveTo>
                      <a:pt x="4" y="23"/>
                    </a:moveTo>
                    <a:cubicBezTo>
                      <a:pt x="10" y="21"/>
                      <a:pt x="9" y="15"/>
                      <a:pt x="14" y="11"/>
                    </a:cubicBezTo>
                    <a:cubicBezTo>
                      <a:pt x="18" y="8"/>
                      <a:pt x="25" y="0"/>
                      <a:pt x="13" y="5"/>
                    </a:cubicBezTo>
                    <a:cubicBezTo>
                      <a:pt x="5" y="9"/>
                      <a:pt x="7" y="13"/>
                      <a:pt x="3" y="17"/>
                    </a:cubicBezTo>
                    <a:cubicBezTo>
                      <a:pt x="0" y="20"/>
                      <a:pt x="0" y="24"/>
                      <a:pt x="4" y="23"/>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30" name="Freeform 34"/>
              <p:cNvSpPr>
                <a:spLocks/>
              </p:cNvSpPr>
              <p:nvPr/>
            </p:nvSpPr>
            <p:spPr bwMode="auto">
              <a:xfrm>
                <a:off x="3031" y="1673"/>
                <a:ext cx="321" cy="437"/>
              </a:xfrm>
              <a:custGeom>
                <a:avLst/>
                <a:gdLst>
                  <a:gd name="T0" fmla="*/ 135 w 136"/>
                  <a:gd name="T1" fmla="*/ 125 h 185"/>
                  <a:gd name="T2" fmla="*/ 321 w 136"/>
                  <a:gd name="T3" fmla="*/ 0 h 185"/>
                  <a:gd name="T4" fmla="*/ 281 w 136"/>
                  <a:gd name="T5" fmla="*/ 234 h 185"/>
                  <a:gd name="T6" fmla="*/ 59 w 136"/>
                  <a:gd name="T7" fmla="*/ 333 h 185"/>
                  <a:gd name="T8" fmla="*/ 135 w 136"/>
                  <a:gd name="T9" fmla="*/ 125 h 185"/>
                  <a:gd name="T10" fmla="*/ 0 60000 65536"/>
                  <a:gd name="T11" fmla="*/ 0 60000 65536"/>
                  <a:gd name="T12" fmla="*/ 0 60000 65536"/>
                  <a:gd name="T13" fmla="*/ 0 60000 65536"/>
                  <a:gd name="T14" fmla="*/ 0 60000 65536"/>
                  <a:gd name="T15" fmla="*/ 0 w 136"/>
                  <a:gd name="T16" fmla="*/ 0 h 185"/>
                  <a:gd name="T17" fmla="*/ 136 w 136"/>
                  <a:gd name="T18" fmla="*/ 185 h 185"/>
                </a:gdLst>
                <a:ahLst/>
                <a:cxnLst>
                  <a:cxn ang="T10">
                    <a:pos x="T0" y="T1"/>
                  </a:cxn>
                  <a:cxn ang="T11">
                    <a:pos x="T2" y="T3"/>
                  </a:cxn>
                  <a:cxn ang="T12">
                    <a:pos x="T4" y="T5"/>
                  </a:cxn>
                  <a:cxn ang="T13">
                    <a:pos x="T6" y="T7"/>
                  </a:cxn>
                  <a:cxn ang="T14">
                    <a:pos x="T8" y="T9"/>
                  </a:cxn>
                </a:cxnLst>
                <a:rect l="T15" t="T16" r="T17" b="T18"/>
                <a:pathLst>
                  <a:path w="136" h="185">
                    <a:moveTo>
                      <a:pt x="57" y="53"/>
                    </a:moveTo>
                    <a:cubicBezTo>
                      <a:pt x="119" y="29"/>
                      <a:pt x="83" y="4"/>
                      <a:pt x="136" y="0"/>
                    </a:cubicBezTo>
                    <a:cubicBezTo>
                      <a:pt x="117" y="28"/>
                      <a:pt x="123" y="55"/>
                      <a:pt x="119" y="99"/>
                    </a:cubicBezTo>
                    <a:cubicBezTo>
                      <a:pt x="110" y="185"/>
                      <a:pt x="0" y="184"/>
                      <a:pt x="25" y="141"/>
                    </a:cubicBezTo>
                    <a:cubicBezTo>
                      <a:pt x="12" y="120"/>
                      <a:pt x="12" y="70"/>
                      <a:pt x="57" y="53"/>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31" name="Freeform 35"/>
              <p:cNvSpPr>
                <a:spLocks/>
              </p:cNvSpPr>
              <p:nvPr/>
            </p:nvSpPr>
            <p:spPr bwMode="auto">
              <a:xfrm>
                <a:off x="3066" y="1673"/>
                <a:ext cx="286" cy="333"/>
              </a:xfrm>
              <a:custGeom>
                <a:avLst/>
                <a:gdLst>
                  <a:gd name="T0" fmla="*/ 24 w 121"/>
                  <a:gd name="T1" fmla="*/ 333 h 141"/>
                  <a:gd name="T2" fmla="*/ 123 w 121"/>
                  <a:gd name="T3" fmla="*/ 281 h 141"/>
                  <a:gd name="T4" fmla="*/ 189 w 121"/>
                  <a:gd name="T5" fmla="*/ 189 h 141"/>
                  <a:gd name="T6" fmla="*/ 236 w 121"/>
                  <a:gd name="T7" fmla="*/ 76 h 141"/>
                  <a:gd name="T8" fmla="*/ 286 w 121"/>
                  <a:gd name="T9" fmla="*/ 0 h 141"/>
                  <a:gd name="T10" fmla="*/ 229 w 121"/>
                  <a:gd name="T11" fmla="*/ 40 h 141"/>
                  <a:gd name="T12" fmla="*/ 201 w 121"/>
                  <a:gd name="T13" fmla="*/ 120 h 141"/>
                  <a:gd name="T14" fmla="*/ 151 w 121"/>
                  <a:gd name="T15" fmla="*/ 194 h 141"/>
                  <a:gd name="T16" fmla="*/ 123 w 121"/>
                  <a:gd name="T17" fmla="*/ 182 h 141"/>
                  <a:gd name="T18" fmla="*/ 90 w 121"/>
                  <a:gd name="T19" fmla="*/ 154 h 141"/>
                  <a:gd name="T20" fmla="*/ 19 w 121"/>
                  <a:gd name="T21" fmla="*/ 260 h 141"/>
                  <a:gd name="T22" fmla="*/ 24 w 121"/>
                  <a:gd name="T23" fmla="*/ 333 h 1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1"/>
                  <a:gd name="T37" fmla="*/ 0 h 141"/>
                  <a:gd name="T38" fmla="*/ 121 w 121"/>
                  <a:gd name="T39" fmla="*/ 141 h 1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1" h="141">
                    <a:moveTo>
                      <a:pt x="10" y="141"/>
                    </a:moveTo>
                    <a:cubicBezTo>
                      <a:pt x="32" y="122"/>
                      <a:pt x="28" y="129"/>
                      <a:pt x="52" y="119"/>
                    </a:cubicBezTo>
                    <a:cubicBezTo>
                      <a:pt x="62" y="115"/>
                      <a:pt x="77" y="93"/>
                      <a:pt x="80" y="80"/>
                    </a:cubicBezTo>
                    <a:cubicBezTo>
                      <a:pt x="84" y="64"/>
                      <a:pt x="92" y="48"/>
                      <a:pt x="100" y="32"/>
                    </a:cubicBezTo>
                    <a:cubicBezTo>
                      <a:pt x="103" y="26"/>
                      <a:pt x="111" y="9"/>
                      <a:pt x="121" y="0"/>
                    </a:cubicBezTo>
                    <a:cubicBezTo>
                      <a:pt x="103" y="6"/>
                      <a:pt x="107" y="22"/>
                      <a:pt x="97" y="17"/>
                    </a:cubicBezTo>
                    <a:cubicBezTo>
                      <a:pt x="92" y="14"/>
                      <a:pt x="85" y="31"/>
                      <a:pt x="85" y="51"/>
                    </a:cubicBezTo>
                    <a:cubicBezTo>
                      <a:pt x="85" y="63"/>
                      <a:pt x="68" y="32"/>
                      <a:pt x="64" y="82"/>
                    </a:cubicBezTo>
                    <a:cubicBezTo>
                      <a:pt x="63" y="96"/>
                      <a:pt x="54" y="92"/>
                      <a:pt x="52" y="77"/>
                    </a:cubicBezTo>
                    <a:cubicBezTo>
                      <a:pt x="51" y="70"/>
                      <a:pt x="45" y="74"/>
                      <a:pt x="38" y="65"/>
                    </a:cubicBezTo>
                    <a:cubicBezTo>
                      <a:pt x="30" y="54"/>
                      <a:pt x="0" y="89"/>
                      <a:pt x="8" y="110"/>
                    </a:cubicBezTo>
                    <a:cubicBezTo>
                      <a:pt x="12" y="123"/>
                      <a:pt x="1" y="122"/>
                      <a:pt x="10" y="141"/>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32" name="Freeform 36"/>
              <p:cNvSpPr>
                <a:spLocks/>
              </p:cNvSpPr>
              <p:nvPr/>
            </p:nvSpPr>
            <p:spPr bwMode="auto">
              <a:xfrm>
                <a:off x="3083" y="1751"/>
                <a:ext cx="229" cy="321"/>
              </a:xfrm>
              <a:custGeom>
                <a:avLst/>
                <a:gdLst>
                  <a:gd name="T0" fmla="*/ 5 w 97"/>
                  <a:gd name="T1" fmla="*/ 274 h 136"/>
                  <a:gd name="T2" fmla="*/ 40 w 97"/>
                  <a:gd name="T3" fmla="*/ 257 h 136"/>
                  <a:gd name="T4" fmla="*/ 87 w 97"/>
                  <a:gd name="T5" fmla="*/ 250 h 136"/>
                  <a:gd name="T6" fmla="*/ 35 w 97"/>
                  <a:gd name="T7" fmla="*/ 243 h 136"/>
                  <a:gd name="T8" fmla="*/ 120 w 97"/>
                  <a:gd name="T9" fmla="*/ 205 h 136"/>
                  <a:gd name="T10" fmla="*/ 172 w 97"/>
                  <a:gd name="T11" fmla="*/ 146 h 136"/>
                  <a:gd name="T12" fmla="*/ 215 w 97"/>
                  <a:gd name="T13" fmla="*/ 123 h 136"/>
                  <a:gd name="T14" fmla="*/ 177 w 97"/>
                  <a:gd name="T15" fmla="*/ 127 h 136"/>
                  <a:gd name="T16" fmla="*/ 229 w 97"/>
                  <a:gd name="T17" fmla="*/ 0 h 136"/>
                  <a:gd name="T18" fmla="*/ 217 w 97"/>
                  <a:gd name="T19" fmla="*/ 161 h 136"/>
                  <a:gd name="T20" fmla="*/ 158 w 97"/>
                  <a:gd name="T21" fmla="*/ 288 h 136"/>
                  <a:gd name="T22" fmla="*/ 90 w 97"/>
                  <a:gd name="T23" fmla="*/ 297 h 136"/>
                  <a:gd name="T24" fmla="*/ 42 w 97"/>
                  <a:gd name="T25" fmla="*/ 314 h 136"/>
                  <a:gd name="T26" fmla="*/ 5 w 97"/>
                  <a:gd name="T27" fmla="*/ 274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7"/>
                  <a:gd name="T43" fmla="*/ 0 h 136"/>
                  <a:gd name="T44" fmla="*/ 97 w 97"/>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7" h="136">
                    <a:moveTo>
                      <a:pt x="2" y="116"/>
                    </a:moveTo>
                    <a:cubicBezTo>
                      <a:pt x="3" y="111"/>
                      <a:pt x="5" y="106"/>
                      <a:pt x="17" y="109"/>
                    </a:cubicBezTo>
                    <a:cubicBezTo>
                      <a:pt x="22" y="110"/>
                      <a:pt x="47" y="113"/>
                      <a:pt x="37" y="106"/>
                    </a:cubicBezTo>
                    <a:cubicBezTo>
                      <a:pt x="34" y="105"/>
                      <a:pt x="11" y="108"/>
                      <a:pt x="15" y="103"/>
                    </a:cubicBezTo>
                    <a:cubicBezTo>
                      <a:pt x="22" y="94"/>
                      <a:pt x="39" y="94"/>
                      <a:pt x="51" y="87"/>
                    </a:cubicBezTo>
                    <a:cubicBezTo>
                      <a:pt x="65" y="78"/>
                      <a:pt x="64" y="65"/>
                      <a:pt x="73" y="62"/>
                    </a:cubicBezTo>
                    <a:cubicBezTo>
                      <a:pt x="79" y="60"/>
                      <a:pt x="87" y="60"/>
                      <a:pt x="91" y="52"/>
                    </a:cubicBezTo>
                    <a:cubicBezTo>
                      <a:pt x="89" y="52"/>
                      <a:pt x="72" y="59"/>
                      <a:pt x="75" y="54"/>
                    </a:cubicBezTo>
                    <a:cubicBezTo>
                      <a:pt x="79" y="46"/>
                      <a:pt x="84" y="16"/>
                      <a:pt x="97" y="0"/>
                    </a:cubicBezTo>
                    <a:cubicBezTo>
                      <a:pt x="93" y="21"/>
                      <a:pt x="95" y="60"/>
                      <a:pt x="92" y="68"/>
                    </a:cubicBezTo>
                    <a:cubicBezTo>
                      <a:pt x="90" y="78"/>
                      <a:pt x="84" y="110"/>
                      <a:pt x="67" y="122"/>
                    </a:cubicBezTo>
                    <a:cubicBezTo>
                      <a:pt x="57" y="130"/>
                      <a:pt x="31" y="121"/>
                      <a:pt x="38" y="126"/>
                    </a:cubicBezTo>
                    <a:cubicBezTo>
                      <a:pt x="49" y="135"/>
                      <a:pt x="29" y="136"/>
                      <a:pt x="18" y="133"/>
                    </a:cubicBezTo>
                    <a:cubicBezTo>
                      <a:pt x="4" y="130"/>
                      <a:pt x="0" y="122"/>
                      <a:pt x="2" y="116"/>
                    </a:cubicBezTo>
                    <a:close/>
                  </a:path>
                </a:pathLst>
              </a:custGeom>
              <a:solidFill>
                <a:srgbClr val="B8BD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33" name="Freeform 37"/>
              <p:cNvSpPr>
                <a:spLocks/>
              </p:cNvSpPr>
              <p:nvPr/>
            </p:nvSpPr>
            <p:spPr bwMode="auto">
              <a:xfrm>
                <a:off x="3241" y="1673"/>
                <a:ext cx="111" cy="366"/>
              </a:xfrm>
              <a:custGeom>
                <a:avLst/>
                <a:gdLst>
                  <a:gd name="T0" fmla="*/ 111 w 47"/>
                  <a:gd name="T1" fmla="*/ 0 h 155"/>
                  <a:gd name="T2" fmla="*/ 71 w 47"/>
                  <a:gd name="T3" fmla="*/ 234 h 155"/>
                  <a:gd name="T4" fmla="*/ 0 w 47"/>
                  <a:gd name="T5" fmla="*/ 366 h 155"/>
                  <a:gd name="T6" fmla="*/ 57 w 47"/>
                  <a:gd name="T7" fmla="*/ 182 h 155"/>
                  <a:gd name="T8" fmla="*/ 111 w 47"/>
                  <a:gd name="T9" fmla="*/ 0 h 155"/>
                  <a:gd name="T10" fmla="*/ 0 60000 65536"/>
                  <a:gd name="T11" fmla="*/ 0 60000 65536"/>
                  <a:gd name="T12" fmla="*/ 0 60000 65536"/>
                  <a:gd name="T13" fmla="*/ 0 60000 65536"/>
                  <a:gd name="T14" fmla="*/ 0 60000 65536"/>
                  <a:gd name="T15" fmla="*/ 0 w 47"/>
                  <a:gd name="T16" fmla="*/ 0 h 155"/>
                  <a:gd name="T17" fmla="*/ 47 w 47"/>
                  <a:gd name="T18" fmla="*/ 155 h 155"/>
                </a:gdLst>
                <a:ahLst/>
                <a:cxnLst>
                  <a:cxn ang="T10">
                    <a:pos x="T0" y="T1"/>
                  </a:cxn>
                  <a:cxn ang="T11">
                    <a:pos x="T2" y="T3"/>
                  </a:cxn>
                  <a:cxn ang="T12">
                    <a:pos x="T4" y="T5"/>
                  </a:cxn>
                  <a:cxn ang="T13">
                    <a:pos x="T6" y="T7"/>
                  </a:cxn>
                  <a:cxn ang="T14">
                    <a:pos x="T8" y="T9"/>
                  </a:cxn>
                </a:cxnLst>
                <a:rect l="T15" t="T16" r="T17" b="T18"/>
                <a:pathLst>
                  <a:path w="47" h="155">
                    <a:moveTo>
                      <a:pt x="47" y="0"/>
                    </a:moveTo>
                    <a:cubicBezTo>
                      <a:pt x="28" y="28"/>
                      <a:pt x="34" y="55"/>
                      <a:pt x="30" y="99"/>
                    </a:cubicBezTo>
                    <a:cubicBezTo>
                      <a:pt x="27" y="125"/>
                      <a:pt x="15" y="143"/>
                      <a:pt x="0" y="155"/>
                    </a:cubicBezTo>
                    <a:cubicBezTo>
                      <a:pt x="30" y="125"/>
                      <a:pt x="8" y="80"/>
                      <a:pt x="24" y="77"/>
                    </a:cubicBezTo>
                    <a:cubicBezTo>
                      <a:pt x="14" y="50"/>
                      <a:pt x="24" y="16"/>
                      <a:pt x="47" y="0"/>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34" name="Freeform 38"/>
              <p:cNvSpPr>
                <a:spLocks/>
              </p:cNvSpPr>
              <p:nvPr/>
            </p:nvSpPr>
            <p:spPr bwMode="auto">
              <a:xfrm>
                <a:off x="2795" y="2252"/>
                <a:ext cx="198" cy="137"/>
              </a:xfrm>
              <a:custGeom>
                <a:avLst/>
                <a:gdLst>
                  <a:gd name="T0" fmla="*/ 0 w 84"/>
                  <a:gd name="T1" fmla="*/ 137 h 58"/>
                  <a:gd name="T2" fmla="*/ 7 w 84"/>
                  <a:gd name="T3" fmla="*/ 116 h 58"/>
                  <a:gd name="T4" fmla="*/ 151 w 84"/>
                  <a:gd name="T5" fmla="*/ 90 h 58"/>
                  <a:gd name="T6" fmla="*/ 148 w 84"/>
                  <a:gd name="T7" fmla="*/ 137 h 58"/>
                  <a:gd name="T8" fmla="*/ 0 w 84"/>
                  <a:gd name="T9" fmla="*/ 137 h 58"/>
                  <a:gd name="T10" fmla="*/ 0 60000 65536"/>
                  <a:gd name="T11" fmla="*/ 0 60000 65536"/>
                  <a:gd name="T12" fmla="*/ 0 60000 65536"/>
                  <a:gd name="T13" fmla="*/ 0 60000 65536"/>
                  <a:gd name="T14" fmla="*/ 0 60000 65536"/>
                  <a:gd name="T15" fmla="*/ 0 w 84"/>
                  <a:gd name="T16" fmla="*/ 0 h 58"/>
                  <a:gd name="T17" fmla="*/ 84 w 84"/>
                  <a:gd name="T18" fmla="*/ 58 h 58"/>
                </a:gdLst>
                <a:ahLst/>
                <a:cxnLst>
                  <a:cxn ang="T10">
                    <a:pos x="T0" y="T1"/>
                  </a:cxn>
                  <a:cxn ang="T11">
                    <a:pos x="T2" y="T3"/>
                  </a:cxn>
                  <a:cxn ang="T12">
                    <a:pos x="T4" y="T5"/>
                  </a:cxn>
                  <a:cxn ang="T13">
                    <a:pos x="T6" y="T7"/>
                  </a:cxn>
                  <a:cxn ang="T14">
                    <a:pos x="T8" y="T9"/>
                  </a:cxn>
                </a:cxnLst>
                <a:rect l="T15" t="T16" r="T17" b="T18"/>
                <a:pathLst>
                  <a:path w="84" h="58">
                    <a:moveTo>
                      <a:pt x="0" y="58"/>
                    </a:moveTo>
                    <a:cubicBezTo>
                      <a:pt x="1" y="55"/>
                      <a:pt x="2" y="52"/>
                      <a:pt x="3" y="49"/>
                    </a:cubicBezTo>
                    <a:cubicBezTo>
                      <a:pt x="21" y="0"/>
                      <a:pt x="84" y="17"/>
                      <a:pt x="64" y="38"/>
                    </a:cubicBezTo>
                    <a:cubicBezTo>
                      <a:pt x="65" y="43"/>
                      <a:pt x="65" y="51"/>
                      <a:pt x="63" y="58"/>
                    </a:cubicBezTo>
                    <a:lnTo>
                      <a:pt x="0" y="58"/>
                    </a:ln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35" name="Freeform 39"/>
              <p:cNvSpPr>
                <a:spLocks/>
              </p:cNvSpPr>
              <p:nvPr/>
            </p:nvSpPr>
            <p:spPr bwMode="auto">
              <a:xfrm>
                <a:off x="2837" y="2342"/>
                <a:ext cx="113" cy="47"/>
              </a:xfrm>
              <a:custGeom>
                <a:avLst/>
                <a:gdLst>
                  <a:gd name="T0" fmla="*/ 108 w 48"/>
                  <a:gd name="T1" fmla="*/ 0 h 20"/>
                  <a:gd name="T2" fmla="*/ 42 w 48"/>
                  <a:gd name="T3" fmla="*/ 16 h 20"/>
                  <a:gd name="T4" fmla="*/ 0 w 48"/>
                  <a:gd name="T5" fmla="*/ 47 h 20"/>
                  <a:gd name="T6" fmla="*/ 99 w 48"/>
                  <a:gd name="T7" fmla="*/ 47 h 20"/>
                  <a:gd name="T8" fmla="*/ 99 w 48"/>
                  <a:gd name="T9" fmla="*/ 45 h 20"/>
                  <a:gd name="T10" fmla="*/ 108 w 48"/>
                  <a:gd name="T11" fmla="*/ 0 h 20"/>
                  <a:gd name="T12" fmla="*/ 0 60000 65536"/>
                  <a:gd name="T13" fmla="*/ 0 60000 65536"/>
                  <a:gd name="T14" fmla="*/ 0 60000 65536"/>
                  <a:gd name="T15" fmla="*/ 0 60000 65536"/>
                  <a:gd name="T16" fmla="*/ 0 60000 65536"/>
                  <a:gd name="T17" fmla="*/ 0 60000 65536"/>
                  <a:gd name="T18" fmla="*/ 0 w 48"/>
                  <a:gd name="T19" fmla="*/ 0 h 20"/>
                  <a:gd name="T20" fmla="*/ 48 w 48"/>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48" h="20">
                    <a:moveTo>
                      <a:pt x="46" y="0"/>
                    </a:moveTo>
                    <a:cubicBezTo>
                      <a:pt x="30" y="8"/>
                      <a:pt x="33" y="5"/>
                      <a:pt x="18" y="7"/>
                    </a:cubicBezTo>
                    <a:cubicBezTo>
                      <a:pt x="13" y="8"/>
                      <a:pt x="5" y="14"/>
                      <a:pt x="0" y="20"/>
                    </a:cubicBezTo>
                    <a:cubicBezTo>
                      <a:pt x="42" y="20"/>
                      <a:pt x="42" y="20"/>
                      <a:pt x="42" y="20"/>
                    </a:cubicBezTo>
                    <a:cubicBezTo>
                      <a:pt x="42" y="19"/>
                      <a:pt x="42" y="19"/>
                      <a:pt x="42" y="19"/>
                    </a:cubicBezTo>
                    <a:cubicBezTo>
                      <a:pt x="41" y="10"/>
                      <a:pt x="48" y="13"/>
                      <a:pt x="46" y="0"/>
                    </a:cubicBezTo>
                    <a:close/>
                  </a:path>
                </a:pathLst>
              </a:custGeom>
              <a:solidFill>
                <a:srgbClr val="B3B8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36" name="Freeform 40"/>
              <p:cNvSpPr>
                <a:spLocks/>
              </p:cNvSpPr>
              <p:nvPr/>
            </p:nvSpPr>
            <p:spPr bwMode="auto">
              <a:xfrm>
                <a:off x="2799" y="2290"/>
                <a:ext cx="156" cy="99"/>
              </a:xfrm>
              <a:custGeom>
                <a:avLst/>
                <a:gdLst>
                  <a:gd name="T0" fmla="*/ 149 w 66"/>
                  <a:gd name="T1" fmla="*/ 42 h 42"/>
                  <a:gd name="T2" fmla="*/ 128 w 66"/>
                  <a:gd name="T3" fmla="*/ 47 h 42"/>
                  <a:gd name="T4" fmla="*/ 99 w 66"/>
                  <a:gd name="T5" fmla="*/ 42 h 42"/>
                  <a:gd name="T6" fmla="*/ 128 w 66"/>
                  <a:gd name="T7" fmla="*/ 57 h 42"/>
                  <a:gd name="T8" fmla="*/ 71 w 66"/>
                  <a:gd name="T9" fmla="*/ 66 h 42"/>
                  <a:gd name="T10" fmla="*/ 33 w 66"/>
                  <a:gd name="T11" fmla="*/ 92 h 42"/>
                  <a:gd name="T12" fmla="*/ 5 w 66"/>
                  <a:gd name="T13" fmla="*/ 99 h 42"/>
                  <a:gd name="T14" fmla="*/ 28 w 66"/>
                  <a:gd name="T15" fmla="*/ 99 h 42"/>
                  <a:gd name="T16" fmla="*/ 0 w 66"/>
                  <a:gd name="T17" fmla="*/ 99 h 42"/>
                  <a:gd name="T18" fmla="*/ 9 w 66"/>
                  <a:gd name="T19" fmla="*/ 75 h 42"/>
                  <a:gd name="T20" fmla="*/ 61 w 66"/>
                  <a:gd name="T21" fmla="*/ 12 h 42"/>
                  <a:gd name="T22" fmla="*/ 104 w 66"/>
                  <a:gd name="T23" fmla="*/ 14 h 42"/>
                  <a:gd name="T24" fmla="*/ 135 w 66"/>
                  <a:gd name="T25" fmla="*/ 12 h 42"/>
                  <a:gd name="T26" fmla="*/ 149 w 66"/>
                  <a:gd name="T27" fmla="*/ 42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
                  <a:gd name="T43" fmla="*/ 0 h 42"/>
                  <a:gd name="T44" fmla="*/ 66 w 66"/>
                  <a:gd name="T45" fmla="*/ 42 h 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 h="42">
                    <a:moveTo>
                      <a:pt x="63" y="18"/>
                    </a:moveTo>
                    <a:cubicBezTo>
                      <a:pt x="62" y="20"/>
                      <a:pt x="60" y="23"/>
                      <a:pt x="54" y="20"/>
                    </a:cubicBezTo>
                    <a:cubicBezTo>
                      <a:pt x="51" y="19"/>
                      <a:pt x="37" y="13"/>
                      <a:pt x="42" y="18"/>
                    </a:cubicBezTo>
                    <a:cubicBezTo>
                      <a:pt x="43" y="20"/>
                      <a:pt x="57" y="21"/>
                      <a:pt x="54" y="24"/>
                    </a:cubicBezTo>
                    <a:cubicBezTo>
                      <a:pt x="48" y="28"/>
                      <a:pt x="39" y="25"/>
                      <a:pt x="30" y="28"/>
                    </a:cubicBezTo>
                    <a:cubicBezTo>
                      <a:pt x="21" y="30"/>
                      <a:pt x="20" y="38"/>
                      <a:pt x="14" y="39"/>
                    </a:cubicBezTo>
                    <a:cubicBezTo>
                      <a:pt x="10" y="39"/>
                      <a:pt x="6" y="38"/>
                      <a:pt x="2" y="42"/>
                    </a:cubicBezTo>
                    <a:cubicBezTo>
                      <a:pt x="3" y="42"/>
                      <a:pt x="10" y="41"/>
                      <a:pt x="12" y="42"/>
                    </a:cubicBezTo>
                    <a:cubicBezTo>
                      <a:pt x="0" y="42"/>
                      <a:pt x="0" y="42"/>
                      <a:pt x="0" y="42"/>
                    </a:cubicBezTo>
                    <a:cubicBezTo>
                      <a:pt x="2" y="37"/>
                      <a:pt x="3" y="34"/>
                      <a:pt x="4" y="32"/>
                    </a:cubicBezTo>
                    <a:cubicBezTo>
                      <a:pt x="7" y="27"/>
                      <a:pt x="15" y="9"/>
                      <a:pt x="26" y="5"/>
                    </a:cubicBezTo>
                    <a:cubicBezTo>
                      <a:pt x="34" y="2"/>
                      <a:pt x="47" y="10"/>
                      <a:pt x="44" y="6"/>
                    </a:cubicBezTo>
                    <a:cubicBezTo>
                      <a:pt x="39" y="0"/>
                      <a:pt x="51" y="2"/>
                      <a:pt x="57" y="5"/>
                    </a:cubicBezTo>
                    <a:cubicBezTo>
                      <a:pt x="64" y="9"/>
                      <a:pt x="66" y="14"/>
                      <a:pt x="63" y="18"/>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37" name="Freeform 41"/>
              <p:cNvSpPr>
                <a:spLocks/>
              </p:cNvSpPr>
              <p:nvPr/>
            </p:nvSpPr>
            <p:spPr bwMode="auto">
              <a:xfrm>
                <a:off x="2795" y="2302"/>
                <a:ext cx="66" cy="87"/>
              </a:xfrm>
              <a:custGeom>
                <a:avLst/>
                <a:gdLst>
                  <a:gd name="T0" fmla="*/ 0 w 28"/>
                  <a:gd name="T1" fmla="*/ 87 h 37"/>
                  <a:gd name="T2" fmla="*/ 7 w 28"/>
                  <a:gd name="T3" fmla="*/ 66 h 37"/>
                  <a:gd name="T4" fmla="*/ 66 w 28"/>
                  <a:gd name="T5" fmla="*/ 0 h 37"/>
                  <a:gd name="T6" fmla="*/ 19 w 28"/>
                  <a:gd name="T7" fmla="*/ 87 h 37"/>
                  <a:gd name="T8" fmla="*/ 0 w 28"/>
                  <a:gd name="T9" fmla="*/ 87 h 37"/>
                  <a:gd name="T10" fmla="*/ 0 60000 65536"/>
                  <a:gd name="T11" fmla="*/ 0 60000 65536"/>
                  <a:gd name="T12" fmla="*/ 0 60000 65536"/>
                  <a:gd name="T13" fmla="*/ 0 60000 65536"/>
                  <a:gd name="T14" fmla="*/ 0 60000 65536"/>
                  <a:gd name="T15" fmla="*/ 0 w 28"/>
                  <a:gd name="T16" fmla="*/ 0 h 37"/>
                  <a:gd name="T17" fmla="*/ 28 w 28"/>
                  <a:gd name="T18" fmla="*/ 37 h 37"/>
                </a:gdLst>
                <a:ahLst/>
                <a:cxnLst>
                  <a:cxn ang="T10">
                    <a:pos x="T0" y="T1"/>
                  </a:cxn>
                  <a:cxn ang="T11">
                    <a:pos x="T2" y="T3"/>
                  </a:cxn>
                  <a:cxn ang="T12">
                    <a:pos x="T4" y="T5"/>
                  </a:cxn>
                  <a:cxn ang="T13">
                    <a:pos x="T6" y="T7"/>
                  </a:cxn>
                  <a:cxn ang="T14">
                    <a:pos x="T8" y="T9"/>
                  </a:cxn>
                </a:cxnLst>
                <a:rect l="T15" t="T16" r="T17" b="T18"/>
                <a:pathLst>
                  <a:path w="28" h="37">
                    <a:moveTo>
                      <a:pt x="0" y="37"/>
                    </a:moveTo>
                    <a:cubicBezTo>
                      <a:pt x="1" y="34"/>
                      <a:pt x="2" y="31"/>
                      <a:pt x="3" y="28"/>
                    </a:cubicBezTo>
                    <a:cubicBezTo>
                      <a:pt x="8" y="13"/>
                      <a:pt x="18" y="4"/>
                      <a:pt x="28" y="0"/>
                    </a:cubicBezTo>
                    <a:cubicBezTo>
                      <a:pt x="12" y="9"/>
                      <a:pt x="11" y="28"/>
                      <a:pt x="8" y="37"/>
                    </a:cubicBezTo>
                    <a:lnTo>
                      <a:pt x="0" y="37"/>
                    </a:lnTo>
                    <a:close/>
                  </a:path>
                </a:pathLst>
              </a:custGeom>
              <a:solidFill>
                <a:srgbClr val="B3B8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38" name="Freeform 42"/>
              <p:cNvSpPr>
                <a:spLocks/>
              </p:cNvSpPr>
              <p:nvPr/>
            </p:nvSpPr>
            <p:spPr bwMode="auto">
              <a:xfrm>
                <a:off x="3021" y="1732"/>
                <a:ext cx="111" cy="156"/>
              </a:xfrm>
              <a:custGeom>
                <a:avLst/>
                <a:gdLst>
                  <a:gd name="T0" fmla="*/ 111 w 47"/>
                  <a:gd name="T1" fmla="*/ 78 h 66"/>
                  <a:gd name="T2" fmla="*/ 12 w 47"/>
                  <a:gd name="T3" fmla="*/ 130 h 66"/>
                  <a:gd name="T4" fmla="*/ 21 w 47"/>
                  <a:gd name="T5" fmla="*/ 78 h 66"/>
                  <a:gd name="T6" fmla="*/ 111 w 47"/>
                  <a:gd name="T7" fmla="*/ 78 h 66"/>
                  <a:gd name="T8" fmla="*/ 0 60000 65536"/>
                  <a:gd name="T9" fmla="*/ 0 60000 65536"/>
                  <a:gd name="T10" fmla="*/ 0 60000 65536"/>
                  <a:gd name="T11" fmla="*/ 0 60000 65536"/>
                  <a:gd name="T12" fmla="*/ 0 w 47"/>
                  <a:gd name="T13" fmla="*/ 0 h 66"/>
                  <a:gd name="T14" fmla="*/ 47 w 47"/>
                  <a:gd name="T15" fmla="*/ 66 h 66"/>
                </a:gdLst>
                <a:ahLst/>
                <a:cxnLst>
                  <a:cxn ang="T8">
                    <a:pos x="T0" y="T1"/>
                  </a:cxn>
                  <a:cxn ang="T9">
                    <a:pos x="T2" y="T3"/>
                  </a:cxn>
                  <a:cxn ang="T10">
                    <a:pos x="T4" y="T5"/>
                  </a:cxn>
                  <a:cxn ang="T11">
                    <a:pos x="T6" y="T7"/>
                  </a:cxn>
                </a:cxnLst>
                <a:rect l="T12" t="T13" r="T14" b="T15"/>
                <a:pathLst>
                  <a:path w="47" h="66">
                    <a:moveTo>
                      <a:pt x="47" y="33"/>
                    </a:moveTo>
                    <a:cubicBezTo>
                      <a:pt x="21" y="38"/>
                      <a:pt x="12" y="66"/>
                      <a:pt x="5" y="55"/>
                    </a:cubicBezTo>
                    <a:cubicBezTo>
                      <a:pt x="1" y="48"/>
                      <a:pt x="0" y="38"/>
                      <a:pt x="9" y="33"/>
                    </a:cubicBezTo>
                    <a:cubicBezTo>
                      <a:pt x="6" y="12"/>
                      <a:pt x="30" y="0"/>
                      <a:pt x="47" y="33"/>
                    </a:cubicBezTo>
                    <a:close/>
                  </a:path>
                </a:pathLst>
              </a:custGeom>
              <a:solidFill>
                <a:srgbClr val="B8BD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39" name="Freeform 43"/>
              <p:cNvSpPr>
                <a:spLocks/>
              </p:cNvSpPr>
              <p:nvPr/>
            </p:nvSpPr>
            <p:spPr bwMode="auto">
              <a:xfrm>
                <a:off x="3040" y="1772"/>
                <a:ext cx="92" cy="76"/>
              </a:xfrm>
              <a:custGeom>
                <a:avLst/>
                <a:gdLst>
                  <a:gd name="T0" fmla="*/ 2 w 39"/>
                  <a:gd name="T1" fmla="*/ 38 h 32"/>
                  <a:gd name="T2" fmla="*/ 17 w 39"/>
                  <a:gd name="T3" fmla="*/ 24 h 32"/>
                  <a:gd name="T4" fmla="*/ 54 w 39"/>
                  <a:gd name="T5" fmla="*/ 0 h 32"/>
                  <a:gd name="T6" fmla="*/ 45 w 39"/>
                  <a:gd name="T7" fmla="*/ 10 h 32"/>
                  <a:gd name="T8" fmla="*/ 38 w 39"/>
                  <a:gd name="T9" fmla="*/ 21 h 32"/>
                  <a:gd name="T10" fmla="*/ 50 w 39"/>
                  <a:gd name="T11" fmla="*/ 24 h 32"/>
                  <a:gd name="T12" fmla="*/ 92 w 39"/>
                  <a:gd name="T13" fmla="*/ 38 h 32"/>
                  <a:gd name="T14" fmla="*/ 57 w 39"/>
                  <a:gd name="T15" fmla="*/ 33 h 32"/>
                  <a:gd name="T16" fmla="*/ 33 w 39"/>
                  <a:gd name="T17" fmla="*/ 33 h 32"/>
                  <a:gd name="T18" fmla="*/ 40 w 39"/>
                  <a:gd name="T19" fmla="*/ 59 h 32"/>
                  <a:gd name="T20" fmla="*/ 31 w 39"/>
                  <a:gd name="T21" fmla="*/ 55 h 32"/>
                  <a:gd name="T22" fmla="*/ 17 w 39"/>
                  <a:gd name="T23" fmla="*/ 45 h 32"/>
                  <a:gd name="T24" fmla="*/ 12 w 39"/>
                  <a:gd name="T25" fmla="*/ 62 h 32"/>
                  <a:gd name="T26" fmla="*/ 5 w 39"/>
                  <a:gd name="T27" fmla="*/ 64 h 32"/>
                  <a:gd name="T28" fmla="*/ 2 w 39"/>
                  <a:gd name="T29" fmla="*/ 38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32"/>
                  <a:gd name="T47" fmla="*/ 39 w 39"/>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32">
                    <a:moveTo>
                      <a:pt x="1" y="16"/>
                    </a:moveTo>
                    <a:cubicBezTo>
                      <a:pt x="3" y="8"/>
                      <a:pt x="5" y="14"/>
                      <a:pt x="7" y="10"/>
                    </a:cubicBezTo>
                    <a:cubicBezTo>
                      <a:pt x="10" y="6"/>
                      <a:pt x="19" y="0"/>
                      <a:pt x="23" y="0"/>
                    </a:cubicBezTo>
                    <a:cubicBezTo>
                      <a:pt x="26" y="1"/>
                      <a:pt x="22" y="2"/>
                      <a:pt x="19" y="4"/>
                    </a:cubicBezTo>
                    <a:cubicBezTo>
                      <a:pt x="15" y="6"/>
                      <a:pt x="13" y="10"/>
                      <a:pt x="16" y="9"/>
                    </a:cubicBezTo>
                    <a:cubicBezTo>
                      <a:pt x="21" y="8"/>
                      <a:pt x="18" y="12"/>
                      <a:pt x="21" y="10"/>
                    </a:cubicBezTo>
                    <a:cubicBezTo>
                      <a:pt x="22" y="9"/>
                      <a:pt x="32" y="8"/>
                      <a:pt x="39" y="16"/>
                    </a:cubicBezTo>
                    <a:cubicBezTo>
                      <a:pt x="36" y="14"/>
                      <a:pt x="29" y="11"/>
                      <a:pt x="24" y="14"/>
                    </a:cubicBezTo>
                    <a:cubicBezTo>
                      <a:pt x="20" y="18"/>
                      <a:pt x="18" y="14"/>
                      <a:pt x="14" y="14"/>
                    </a:cubicBezTo>
                    <a:cubicBezTo>
                      <a:pt x="6" y="14"/>
                      <a:pt x="17" y="18"/>
                      <a:pt x="17" y="25"/>
                    </a:cubicBezTo>
                    <a:cubicBezTo>
                      <a:pt x="18" y="27"/>
                      <a:pt x="16" y="26"/>
                      <a:pt x="13" y="23"/>
                    </a:cubicBezTo>
                    <a:cubicBezTo>
                      <a:pt x="11" y="20"/>
                      <a:pt x="9" y="19"/>
                      <a:pt x="7" y="19"/>
                    </a:cubicBezTo>
                    <a:cubicBezTo>
                      <a:pt x="4" y="20"/>
                      <a:pt x="5" y="23"/>
                      <a:pt x="5" y="26"/>
                    </a:cubicBezTo>
                    <a:cubicBezTo>
                      <a:pt x="5" y="28"/>
                      <a:pt x="4" y="32"/>
                      <a:pt x="2" y="27"/>
                    </a:cubicBezTo>
                    <a:cubicBezTo>
                      <a:pt x="1" y="22"/>
                      <a:pt x="0" y="19"/>
                      <a:pt x="1" y="16"/>
                    </a:cubicBezTo>
                    <a:close/>
                  </a:path>
                </a:pathLst>
              </a:custGeom>
              <a:solidFill>
                <a:srgbClr val="B3B8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40" name="Freeform 44"/>
              <p:cNvSpPr>
                <a:spLocks/>
              </p:cNvSpPr>
              <p:nvPr/>
            </p:nvSpPr>
            <p:spPr bwMode="auto">
              <a:xfrm>
                <a:off x="3021" y="1803"/>
                <a:ext cx="109" cy="85"/>
              </a:xfrm>
              <a:custGeom>
                <a:avLst/>
                <a:gdLst>
                  <a:gd name="T0" fmla="*/ 109 w 46"/>
                  <a:gd name="T1" fmla="*/ 7 h 36"/>
                  <a:gd name="T2" fmla="*/ 12 w 46"/>
                  <a:gd name="T3" fmla="*/ 59 h 36"/>
                  <a:gd name="T4" fmla="*/ 21 w 46"/>
                  <a:gd name="T5" fmla="*/ 7 h 36"/>
                  <a:gd name="T6" fmla="*/ 21 w 46"/>
                  <a:gd name="T7" fmla="*/ 43 h 36"/>
                  <a:gd name="T8" fmla="*/ 36 w 46"/>
                  <a:gd name="T9" fmla="*/ 40 h 36"/>
                  <a:gd name="T10" fmla="*/ 43 w 46"/>
                  <a:gd name="T11" fmla="*/ 28 h 36"/>
                  <a:gd name="T12" fmla="*/ 52 w 46"/>
                  <a:gd name="T13" fmla="*/ 31 h 36"/>
                  <a:gd name="T14" fmla="*/ 62 w 46"/>
                  <a:gd name="T15" fmla="*/ 19 h 36"/>
                  <a:gd name="T16" fmla="*/ 76 w 46"/>
                  <a:gd name="T17" fmla="*/ 7 h 36"/>
                  <a:gd name="T18" fmla="*/ 109 w 46"/>
                  <a:gd name="T19" fmla="*/ 7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
                  <a:gd name="T31" fmla="*/ 0 h 36"/>
                  <a:gd name="T32" fmla="*/ 46 w 46"/>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 h="36">
                    <a:moveTo>
                      <a:pt x="46" y="3"/>
                    </a:moveTo>
                    <a:cubicBezTo>
                      <a:pt x="21" y="8"/>
                      <a:pt x="12" y="36"/>
                      <a:pt x="5" y="25"/>
                    </a:cubicBezTo>
                    <a:cubicBezTo>
                      <a:pt x="1" y="18"/>
                      <a:pt x="0" y="8"/>
                      <a:pt x="9" y="3"/>
                    </a:cubicBezTo>
                    <a:cubicBezTo>
                      <a:pt x="5" y="7"/>
                      <a:pt x="6" y="13"/>
                      <a:pt x="9" y="18"/>
                    </a:cubicBezTo>
                    <a:cubicBezTo>
                      <a:pt x="12" y="22"/>
                      <a:pt x="15" y="23"/>
                      <a:pt x="15" y="17"/>
                    </a:cubicBezTo>
                    <a:cubicBezTo>
                      <a:pt x="14" y="11"/>
                      <a:pt x="14" y="6"/>
                      <a:pt x="18" y="12"/>
                    </a:cubicBezTo>
                    <a:cubicBezTo>
                      <a:pt x="19" y="14"/>
                      <a:pt x="19" y="9"/>
                      <a:pt x="22" y="13"/>
                    </a:cubicBezTo>
                    <a:cubicBezTo>
                      <a:pt x="24" y="15"/>
                      <a:pt x="29" y="12"/>
                      <a:pt x="26" y="8"/>
                    </a:cubicBezTo>
                    <a:cubicBezTo>
                      <a:pt x="22" y="3"/>
                      <a:pt x="29" y="5"/>
                      <a:pt x="32" y="3"/>
                    </a:cubicBezTo>
                    <a:cubicBezTo>
                      <a:pt x="35" y="0"/>
                      <a:pt x="42" y="1"/>
                      <a:pt x="46" y="3"/>
                    </a:cubicBezTo>
                    <a:close/>
                  </a:path>
                </a:pathLst>
              </a:custGeom>
              <a:solidFill>
                <a:srgbClr val="BFC4A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41" name="Freeform 45"/>
              <p:cNvSpPr>
                <a:spLocks/>
              </p:cNvSpPr>
              <p:nvPr/>
            </p:nvSpPr>
            <p:spPr bwMode="auto">
              <a:xfrm>
                <a:off x="3045" y="1763"/>
                <a:ext cx="45" cy="40"/>
              </a:xfrm>
              <a:custGeom>
                <a:avLst/>
                <a:gdLst>
                  <a:gd name="T0" fmla="*/ 0 w 19"/>
                  <a:gd name="T1" fmla="*/ 31 h 17"/>
                  <a:gd name="T2" fmla="*/ 24 w 19"/>
                  <a:gd name="T3" fmla="*/ 16 h 17"/>
                  <a:gd name="T4" fmla="*/ 43 w 19"/>
                  <a:gd name="T5" fmla="*/ 5 h 17"/>
                  <a:gd name="T6" fmla="*/ 17 w 19"/>
                  <a:gd name="T7" fmla="*/ 5 h 17"/>
                  <a:gd name="T8" fmla="*/ 0 w 19"/>
                  <a:gd name="T9" fmla="*/ 31 h 17"/>
                  <a:gd name="T10" fmla="*/ 0 60000 65536"/>
                  <a:gd name="T11" fmla="*/ 0 60000 65536"/>
                  <a:gd name="T12" fmla="*/ 0 60000 65536"/>
                  <a:gd name="T13" fmla="*/ 0 60000 65536"/>
                  <a:gd name="T14" fmla="*/ 0 60000 65536"/>
                  <a:gd name="T15" fmla="*/ 0 w 19"/>
                  <a:gd name="T16" fmla="*/ 0 h 17"/>
                  <a:gd name="T17" fmla="*/ 19 w 19"/>
                  <a:gd name="T18" fmla="*/ 17 h 17"/>
                </a:gdLst>
                <a:ahLst/>
                <a:cxnLst>
                  <a:cxn ang="T10">
                    <a:pos x="T0" y="T1"/>
                  </a:cxn>
                  <a:cxn ang="T11">
                    <a:pos x="T2" y="T3"/>
                  </a:cxn>
                  <a:cxn ang="T12">
                    <a:pos x="T4" y="T5"/>
                  </a:cxn>
                  <a:cxn ang="T13">
                    <a:pos x="T6" y="T7"/>
                  </a:cxn>
                  <a:cxn ang="T14">
                    <a:pos x="T8" y="T9"/>
                  </a:cxn>
                </a:cxnLst>
                <a:rect l="T15" t="T16" r="T17" b="T18"/>
                <a:pathLst>
                  <a:path w="19" h="17">
                    <a:moveTo>
                      <a:pt x="0" y="13"/>
                    </a:moveTo>
                    <a:cubicBezTo>
                      <a:pt x="0" y="17"/>
                      <a:pt x="6" y="10"/>
                      <a:pt x="10" y="7"/>
                    </a:cubicBezTo>
                    <a:cubicBezTo>
                      <a:pt x="13" y="5"/>
                      <a:pt x="19" y="3"/>
                      <a:pt x="18" y="2"/>
                    </a:cubicBezTo>
                    <a:cubicBezTo>
                      <a:pt x="15" y="0"/>
                      <a:pt x="11" y="0"/>
                      <a:pt x="7" y="2"/>
                    </a:cubicBezTo>
                    <a:cubicBezTo>
                      <a:pt x="3" y="3"/>
                      <a:pt x="0" y="7"/>
                      <a:pt x="0" y="13"/>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42" name="Freeform 46"/>
              <p:cNvSpPr>
                <a:spLocks/>
              </p:cNvSpPr>
              <p:nvPr/>
            </p:nvSpPr>
            <p:spPr bwMode="auto">
              <a:xfrm>
                <a:off x="3076" y="1775"/>
                <a:ext cx="49" cy="26"/>
              </a:xfrm>
              <a:custGeom>
                <a:avLst/>
                <a:gdLst>
                  <a:gd name="T0" fmla="*/ 35 w 21"/>
                  <a:gd name="T1" fmla="*/ 9 h 11"/>
                  <a:gd name="T2" fmla="*/ 42 w 21"/>
                  <a:gd name="T3" fmla="*/ 24 h 11"/>
                  <a:gd name="T4" fmla="*/ 16 w 21"/>
                  <a:gd name="T5" fmla="*/ 17 h 11"/>
                  <a:gd name="T6" fmla="*/ 7 w 21"/>
                  <a:gd name="T7" fmla="*/ 9 h 11"/>
                  <a:gd name="T8" fmla="*/ 35 w 21"/>
                  <a:gd name="T9" fmla="*/ 9 h 11"/>
                  <a:gd name="T10" fmla="*/ 0 60000 65536"/>
                  <a:gd name="T11" fmla="*/ 0 60000 65536"/>
                  <a:gd name="T12" fmla="*/ 0 60000 65536"/>
                  <a:gd name="T13" fmla="*/ 0 60000 65536"/>
                  <a:gd name="T14" fmla="*/ 0 60000 65536"/>
                  <a:gd name="T15" fmla="*/ 0 w 21"/>
                  <a:gd name="T16" fmla="*/ 0 h 11"/>
                  <a:gd name="T17" fmla="*/ 21 w 21"/>
                  <a:gd name="T18" fmla="*/ 11 h 11"/>
                </a:gdLst>
                <a:ahLst/>
                <a:cxnLst>
                  <a:cxn ang="T10">
                    <a:pos x="T0" y="T1"/>
                  </a:cxn>
                  <a:cxn ang="T11">
                    <a:pos x="T2" y="T3"/>
                  </a:cxn>
                  <a:cxn ang="T12">
                    <a:pos x="T4" y="T5"/>
                  </a:cxn>
                  <a:cxn ang="T13">
                    <a:pos x="T6" y="T7"/>
                  </a:cxn>
                  <a:cxn ang="T14">
                    <a:pos x="T8" y="T9"/>
                  </a:cxn>
                </a:cxnLst>
                <a:rect l="T15" t="T16" r="T17" b="T18"/>
                <a:pathLst>
                  <a:path w="21" h="11">
                    <a:moveTo>
                      <a:pt x="15" y="4"/>
                    </a:moveTo>
                    <a:cubicBezTo>
                      <a:pt x="21" y="9"/>
                      <a:pt x="20" y="11"/>
                      <a:pt x="18" y="10"/>
                    </a:cubicBezTo>
                    <a:cubicBezTo>
                      <a:pt x="13" y="6"/>
                      <a:pt x="11" y="7"/>
                      <a:pt x="7" y="7"/>
                    </a:cubicBezTo>
                    <a:cubicBezTo>
                      <a:pt x="4" y="7"/>
                      <a:pt x="0" y="6"/>
                      <a:pt x="3" y="4"/>
                    </a:cubicBezTo>
                    <a:cubicBezTo>
                      <a:pt x="6" y="2"/>
                      <a:pt x="11" y="0"/>
                      <a:pt x="15" y="4"/>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43" name="Freeform 47"/>
              <p:cNvSpPr>
                <a:spLocks/>
              </p:cNvSpPr>
              <p:nvPr/>
            </p:nvSpPr>
            <p:spPr bwMode="auto">
              <a:xfrm>
                <a:off x="2974" y="1368"/>
                <a:ext cx="78" cy="227"/>
              </a:xfrm>
              <a:custGeom>
                <a:avLst/>
                <a:gdLst>
                  <a:gd name="T0" fmla="*/ 47 w 33"/>
                  <a:gd name="T1" fmla="*/ 14 h 96"/>
                  <a:gd name="T2" fmla="*/ 35 w 33"/>
                  <a:gd name="T3" fmla="*/ 28 h 96"/>
                  <a:gd name="T4" fmla="*/ 47 w 33"/>
                  <a:gd name="T5" fmla="*/ 225 h 96"/>
                  <a:gd name="T6" fmla="*/ 38 w 33"/>
                  <a:gd name="T7" fmla="*/ 220 h 96"/>
                  <a:gd name="T8" fmla="*/ 26 w 33"/>
                  <a:gd name="T9" fmla="*/ 35 h 96"/>
                  <a:gd name="T10" fmla="*/ 12 w 33"/>
                  <a:gd name="T11" fmla="*/ 31 h 96"/>
                  <a:gd name="T12" fmla="*/ 47 w 33"/>
                  <a:gd name="T13" fmla="*/ 14 h 96"/>
                  <a:gd name="T14" fmla="*/ 0 60000 65536"/>
                  <a:gd name="T15" fmla="*/ 0 60000 65536"/>
                  <a:gd name="T16" fmla="*/ 0 60000 65536"/>
                  <a:gd name="T17" fmla="*/ 0 60000 65536"/>
                  <a:gd name="T18" fmla="*/ 0 60000 65536"/>
                  <a:gd name="T19" fmla="*/ 0 60000 65536"/>
                  <a:gd name="T20" fmla="*/ 0 60000 65536"/>
                  <a:gd name="T21" fmla="*/ 0 w 33"/>
                  <a:gd name="T22" fmla="*/ 0 h 96"/>
                  <a:gd name="T23" fmla="*/ 33 w 33"/>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96">
                    <a:moveTo>
                      <a:pt x="20" y="6"/>
                    </a:moveTo>
                    <a:cubicBezTo>
                      <a:pt x="16" y="7"/>
                      <a:pt x="18" y="9"/>
                      <a:pt x="15" y="12"/>
                    </a:cubicBezTo>
                    <a:cubicBezTo>
                      <a:pt x="33" y="43"/>
                      <a:pt x="3" y="63"/>
                      <a:pt x="20" y="95"/>
                    </a:cubicBezTo>
                    <a:cubicBezTo>
                      <a:pt x="19" y="96"/>
                      <a:pt x="16" y="93"/>
                      <a:pt x="16" y="93"/>
                    </a:cubicBezTo>
                    <a:cubicBezTo>
                      <a:pt x="0" y="59"/>
                      <a:pt x="31" y="41"/>
                      <a:pt x="11" y="15"/>
                    </a:cubicBezTo>
                    <a:cubicBezTo>
                      <a:pt x="9" y="15"/>
                      <a:pt x="7" y="12"/>
                      <a:pt x="5" y="13"/>
                    </a:cubicBezTo>
                    <a:cubicBezTo>
                      <a:pt x="8" y="0"/>
                      <a:pt x="22" y="6"/>
                      <a:pt x="20" y="6"/>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44" name="Freeform 48"/>
              <p:cNvSpPr>
                <a:spLocks/>
              </p:cNvSpPr>
              <p:nvPr/>
            </p:nvSpPr>
            <p:spPr bwMode="auto">
              <a:xfrm>
                <a:off x="2910" y="1295"/>
                <a:ext cx="102" cy="142"/>
              </a:xfrm>
              <a:custGeom>
                <a:avLst/>
                <a:gdLst>
                  <a:gd name="T0" fmla="*/ 90 w 43"/>
                  <a:gd name="T1" fmla="*/ 5 h 60"/>
                  <a:gd name="T2" fmla="*/ 74 w 43"/>
                  <a:gd name="T3" fmla="*/ 50 h 60"/>
                  <a:gd name="T4" fmla="*/ 78 w 43"/>
                  <a:gd name="T5" fmla="*/ 73 h 60"/>
                  <a:gd name="T6" fmla="*/ 33 w 43"/>
                  <a:gd name="T7" fmla="*/ 64 h 60"/>
                  <a:gd name="T8" fmla="*/ 7 w 43"/>
                  <a:gd name="T9" fmla="*/ 76 h 60"/>
                  <a:gd name="T10" fmla="*/ 62 w 43"/>
                  <a:gd name="T11" fmla="*/ 90 h 60"/>
                  <a:gd name="T12" fmla="*/ 28 w 43"/>
                  <a:gd name="T13" fmla="*/ 104 h 60"/>
                  <a:gd name="T14" fmla="*/ 26 w 43"/>
                  <a:gd name="T15" fmla="*/ 140 h 60"/>
                  <a:gd name="T16" fmla="*/ 62 w 43"/>
                  <a:gd name="T17" fmla="*/ 104 h 60"/>
                  <a:gd name="T18" fmla="*/ 88 w 43"/>
                  <a:gd name="T19" fmla="*/ 102 h 60"/>
                  <a:gd name="T20" fmla="*/ 95 w 43"/>
                  <a:gd name="T21" fmla="*/ 99 h 60"/>
                  <a:gd name="T22" fmla="*/ 95 w 43"/>
                  <a:gd name="T23" fmla="*/ 40 h 60"/>
                  <a:gd name="T24" fmla="*/ 90 w 43"/>
                  <a:gd name="T25" fmla="*/ 5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
                  <a:gd name="T40" fmla="*/ 0 h 60"/>
                  <a:gd name="T41" fmla="*/ 43 w 43"/>
                  <a:gd name="T42" fmla="*/ 60 h 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 h="60">
                    <a:moveTo>
                      <a:pt x="38" y="2"/>
                    </a:moveTo>
                    <a:cubicBezTo>
                      <a:pt x="32" y="6"/>
                      <a:pt x="29" y="14"/>
                      <a:pt x="31" y="21"/>
                    </a:cubicBezTo>
                    <a:cubicBezTo>
                      <a:pt x="31" y="22"/>
                      <a:pt x="33" y="31"/>
                      <a:pt x="33" y="31"/>
                    </a:cubicBezTo>
                    <a:cubicBezTo>
                      <a:pt x="25" y="31"/>
                      <a:pt x="25" y="26"/>
                      <a:pt x="14" y="27"/>
                    </a:cubicBezTo>
                    <a:cubicBezTo>
                      <a:pt x="3" y="27"/>
                      <a:pt x="0" y="31"/>
                      <a:pt x="3" y="32"/>
                    </a:cubicBezTo>
                    <a:cubicBezTo>
                      <a:pt x="14" y="37"/>
                      <a:pt x="25" y="33"/>
                      <a:pt x="26" y="38"/>
                    </a:cubicBezTo>
                    <a:cubicBezTo>
                      <a:pt x="24" y="37"/>
                      <a:pt x="17" y="39"/>
                      <a:pt x="12" y="44"/>
                    </a:cubicBezTo>
                    <a:cubicBezTo>
                      <a:pt x="9" y="49"/>
                      <a:pt x="6" y="60"/>
                      <a:pt x="11" y="59"/>
                    </a:cubicBezTo>
                    <a:cubicBezTo>
                      <a:pt x="15" y="58"/>
                      <a:pt x="21" y="48"/>
                      <a:pt x="26" y="44"/>
                    </a:cubicBezTo>
                    <a:cubicBezTo>
                      <a:pt x="28" y="42"/>
                      <a:pt x="34" y="41"/>
                      <a:pt x="37" y="43"/>
                    </a:cubicBezTo>
                    <a:cubicBezTo>
                      <a:pt x="39" y="43"/>
                      <a:pt x="40" y="42"/>
                      <a:pt x="40" y="42"/>
                    </a:cubicBezTo>
                    <a:cubicBezTo>
                      <a:pt x="42" y="40"/>
                      <a:pt x="42" y="23"/>
                      <a:pt x="40" y="17"/>
                    </a:cubicBezTo>
                    <a:cubicBezTo>
                      <a:pt x="39" y="11"/>
                      <a:pt x="43" y="0"/>
                      <a:pt x="38" y="2"/>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45" name="Freeform 49"/>
              <p:cNvSpPr>
                <a:spLocks/>
              </p:cNvSpPr>
              <p:nvPr/>
            </p:nvSpPr>
            <p:spPr bwMode="auto">
              <a:xfrm>
                <a:off x="2924" y="1300"/>
                <a:ext cx="85" cy="130"/>
              </a:xfrm>
              <a:custGeom>
                <a:avLst/>
                <a:gdLst>
                  <a:gd name="T0" fmla="*/ 57 w 36"/>
                  <a:gd name="T1" fmla="*/ 69 h 55"/>
                  <a:gd name="T2" fmla="*/ 7 w 36"/>
                  <a:gd name="T3" fmla="*/ 64 h 55"/>
                  <a:gd name="T4" fmla="*/ 12 w 36"/>
                  <a:gd name="T5" fmla="*/ 71 h 55"/>
                  <a:gd name="T6" fmla="*/ 45 w 36"/>
                  <a:gd name="T7" fmla="*/ 78 h 55"/>
                  <a:gd name="T8" fmla="*/ 47 w 36"/>
                  <a:gd name="T9" fmla="*/ 85 h 55"/>
                  <a:gd name="T10" fmla="*/ 35 w 36"/>
                  <a:gd name="T11" fmla="*/ 92 h 55"/>
                  <a:gd name="T12" fmla="*/ 19 w 36"/>
                  <a:gd name="T13" fmla="*/ 111 h 55"/>
                  <a:gd name="T14" fmla="*/ 26 w 36"/>
                  <a:gd name="T15" fmla="*/ 109 h 55"/>
                  <a:gd name="T16" fmla="*/ 54 w 36"/>
                  <a:gd name="T17" fmla="*/ 97 h 55"/>
                  <a:gd name="T18" fmla="*/ 73 w 36"/>
                  <a:gd name="T19" fmla="*/ 97 h 55"/>
                  <a:gd name="T20" fmla="*/ 80 w 36"/>
                  <a:gd name="T21" fmla="*/ 95 h 55"/>
                  <a:gd name="T22" fmla="*/ 83 w 36"/>
                  <a:gd name="T23" fmla="*/ 40 h 55"/>
                  <a:gd name="T24" fmla="*/ 78 w 36"/>
                  <a:gd name="T25" fmla="*/ 50 h 55"/>
                  <a:gd name="T26" fmla="*/ 73 w 36"/>
                  <a:gd name="T27" fmla="*/ 33 h 55"/>
                  <a:gd name="T28" fmla="*/ 71 w 36"/>
                  <a:gd name="T29" fmla="*/ 19 h 55"/>
                  <a:gd name="T30" fmla="*/ 68 w 36"/>
                  <a:gd name="T31" fmla="*/ 14 h 55"/>
                  <a:gd name="T32" fmla="*/ 64 w 36"/>
                  <a:gd name="T33" fmla="*/ 64 h 55"/>
                  <a:gd name="T34" fmla="*/ 57 w 36"/>
                  <a:gd name="T35" fmla="*/ 69 h 5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6"/>
                  <a:gd name="T55" fmla="*/ 0 h 55"/>
                  <a:gd name="T56" fmla="*/ 36 w 36"/>
                  <a:gd name="T57" fmla="*/ 55 h 5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6" h="55">
                    <a:moveTo>
                      <a:pt x="24" y="29"/>
                    </a:moveTo>
                    <a:cubicBezTo>
                      <a:pt x="20" y="25"/>
                      <a:pt x="8" y="26"/>
                      <a:pt x="3" y="27"/>
                    </a:cubicBezTo>
                    <a:cubicBezTo>
                      <a:pt x="0" y="28"/>
                      <a:pt x="0" y="30"/>
                      <a:pt x="5" y="30"/>
                    </a:cubicBezTo>
                    <a:cubicBezTo>
                      <a:pt x="10" y="29"/>
                      <a:pt x="16" y="31"/>
                      <a:pt x="19" y="33"/>
                    </a:cubicBezTo>
                    <a:cubicBezTo>
                      <a:pt x="22" y="35"/>
                      <a:pt x="22" y="36"/>
                      <a:pt x="20" y="36"/>
                    </a:cubicBezTo>
                    <a:cubicBezTo>
                      <a:pt x="16" y="36"/>
                      <a:pt x="13" y="39"/>
                      <a:pt x="15" y="39"/>
                    </a:cubicBezTo>
                    <a:cubicBezTo>
                      <a:pt x="17" y="39"/>
                      <a:pt x="12" y="40"/>
                      <a:pt x="8" y="47"/>
                    </a:cubicBezTo>
                    <a:cubicBezTo>
                      <a:pt x="7" y="48"/>
                      <a:pt x="4" y="55"/>
                      <a:pt x="11" y="46"/>
                    </a:cubicBezTo>
                    <a:cubicBezTo>
                      <a:pt x="16" y="39"/>
                      <a:pt x="19" y="41"/>
                      <a:pt x="23" y="41"/>
                    </a:cubicBezTo>
                    <a:cubicBezTo>
                      <a:pt x="26" y="40"/>
                      <a:pt x="29" y="40"/>
                      <a:pt x="31" y="41"/>
                    </a:cubicBezTo>
                    <a:cubicBezTo>
                      <a:pt x="33" y="41"/>
                      <a:pt x="34" y="40"/>
                      <a:pt x="34" y="40"/>
                    </a:cubicBezTo>
                    <a:cubicBezTo>
                      <a:pt x="36" y="38"/>
                      <a:pt x="36" y="25"/>
                      <a:pt x="35" y="17"/>
                    </a:cubicBezTo>
                    <a:cubicBezTo>
                      <a:pt x="35" y="20"/>
                      <a:pt x="34" y="22"/>
                      <a:pt x="33" y="21"/>
                    </a:cubicBezTo>
                    <a:cubicBezTo>
                      <a:pt x="30" y="20"/>
                      <a:pt x="32" y="16"/>
                      <a:pt x="31" y="14"/>
                    </a:cubicBezTo>
                    <a:cubicBezTo>
                      <a:pt x="30" y="12"/>
                      <a:pt x="29" y="11"/>
                      <a:pt x="30" y="8"/>
                    </a:cubicBezTo>
                    <a:cubicBezTo>
                      <a:pt x="32" y="3"/>
                      <a:pt x="33" y="0"/>
                      <a:pt x="29" y="6"/>
                    </a:cubicBezTo>
                    <a:cubicBezTo>
                      <a:pt x="28" y="9"/>
                      <a:pt x="25" y="14"/>
                      <a:pt x="27" y="27"/>
                    </a:cubicBezTo>
                    <a:cubicBezTo>
                      <a:pt x="27" y="29"/>
                      <a:pt x="27" y="32"/>
                      <a:pt x="24" y="29"/>
                    </a:cubicBezTo>
                    <a:close/>
                  </a:path>
                </a:pathLst>
              </a:custGeom>
              <a:solidFill>
                <a:srgbClr val="B3B8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46" name="Freeform 50"/>
              <p:cNvSpPr>
                <a:spLocks/>
              </p:cNvSpPr>
              <p:nvPr/>
            </p:nvSpPr>
            <p:spPr bwMode="auto">
              <a:xfrm>
                <a:off x="2974" y="1350"/>
                <a:ext cx="38" cy="47"/>
              </a:xfrm>
              <a:custGeom>
                <a:avLst/>
                <a:gdLst>
                  <a:gd name="T0" fmla="*/ 31 w 16"/>
                  <a:gd name="T1" fmla="*/ 47 h 20"/>
                  <a:gd name="T2" fmla="*/ 38 w 16"/>
                  <a:gd name="T3" fmla="*/ 31 h 20"/>
                  <a:gd name="T4" fmla="*/ 36 w 16"/>
                  <a:gd name="T5" fmla="*/ 9 h 20"/>
                  <a:gd name="T6" fmla="*/ 31 w 16"/>
                  <a:gd name="T7" fmla="*/ 24 h 20"/>
                  <a:gd name="T8" fmla="*/ 24 w 16"/>
                  <a:gd name="T9" fmla="*/ 5 h 20"/>
                  <a:gd name="T10" fmla="*/ 21 w 16"/>
                  <a:gd name="T11" fmla="*/ 5 h 20"/>
                  <a:gd name="T12" fmla="*/ 12 w 16"/>
                  <a:gd name="T13" fmla="*/ 24 h 20"/>
                  <a:gd name="T14" fmla="*/ 10 w 16"/>
                  <a:gd name="T15" fmla="*/ 33 h 20"/>
                  <a:gd name="T16" fmla="*/ 7 w 16"/>
                  <a:gd name="T17" fmla="*/ 38 h 20"/>
                  <a:gd name="T18" fmla="*/ 10 w 16"/>
                  <a:gd name="T19" fmla="*/ 45 h 20"/>
                  <a:gd name="T20" fmla="*/ 31 w 16"/>
                  <a:gd name="T21" fmla="*/ 47 h 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20"/>
                  <a:gd name="T35" fmla="*/ 16 w 16"/>
                  <a:gd name="T36" fmla="*/ 20 h 2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20">
                    <a:moveTo>
                      <a:pt x="13" y="20"/>
                    </a:moveTo>
                    <a:cubicBezTo>
                      <a:pt x="16" y="20"/>
                      <a:pt x="16" y="15"/>
                      <a:pt x="16" y="13"/>
                    </a:cubicBezTo>
                    <a:cubicBezTo>
                      <a:pt x="15" y="10"/>
                      <a:pt x="14" y="8"/>
                      <a:pt x="15" y="4"/>
                    </a:cubicBezTo>
                    <a:cubicBezTo>
                      <a:pt x="13" y="5"/>
                      <a:pt x="13" y="9"/>
                      <a:pt x="13" y="10"/>
                    </a:cubicBezTo>
                    <a:cubicBezTo>
                      <a:pt x="13" y="7"/>
                      <a:pt x="11" y="5"/>
                      <a:pt x="10" y="2"/>
                    </a:cubicBezTo>
                    <a:cubicBezTo>
                      <a:pt x="10" y="1"/>
                      <a:pt x="9" y="0"/>
                      <a:pt x="9" y="2"/>
                    </a:cubicBezTo>
                    <a:cubicBezTo>
                      <a:pt x="8" y="5"/>
                      <a:pt x="7" y="10"/>
                      <a:pt x="5" y="10"/>
                    </a:cubicBezTo>
                    <a:cubicBezTo>
                      <a:pt x="3" y="10"/>
                      <a:pt x="5" y="13"/>
                      <a:pt x="4" y="14"/>
                    </a:cubicBezTo>
                    <a:cubicBezTo>
                      <a:pt x="3" y="15"/>
                      <a:pt x="5" y="16"/>
                      <a:pt x="3" y="16"/>
                    </a:cubicBezTo>
                    <a:cubicBezTo>
                      <a:pt x="0" y="17"/>
                      <a:pt x="0" y="19"/>
                      <a:pt x="4" y="19"/>
                    </a:cubicBezTo>
                    <a:cubicBezTo>
                      <a:pt x="8" y="19"/>
                      <a:pt x="12" y="20"/>
                      <a:pt x="13" y="20"/>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47" name="Freeform 51"/>
              <p:cNvSpPr>
                <a:spLocks/>
              </p:cNvSpPr>
              <p:nvPr/>
            </p:nvSpPr>
            <p:spPr bwMode="auto">
              <a:xfrm>
                <a:off x="2778" y="1203"/>
                <a:ext cx="236" cy="203"/>
              </a:xfrm>
              <a:custGeom>
                <a:avLst/>
                <a:gdLst>
                  <a:gd name="T0" fmla="*/ 224 w 100"/>
                  <a:gd name="T1" fmla="*/ 168 h 86"/>
                  <a:gd name="T2" fmla="*/ 160 w 100"/>
                  <a:gd name="T3" fmla="*/ 102 h 86"/>
                  <a:gd name="T4" fmla="*/ 109 w 100"/>
                  <a:gd name="T5" fmla="*/ 24 h 86"/>
                  <a:gd name="T6" fmla="*/ 80 w 100"/>
                  <a:gd name="T7" fmla="*/ 7 h 86"/>
                  <a:gd name="T8" fmla="*/ 64 w 100"/>
                  <a:gd name="T9" fmla="*/ 40 h 86"/>
                  <a:gd name="T10" fmla="*/ 21 w 100"/>
                  <a:gd name="T11" fmla="*/ 54 h 86"/>
                  <a:gd name="T12" fmla="*/ 9 w 100"/>
                  <a:gd name="T13" fmla="*/ 83 h 86"/>
                  <a:gd name="T14" fmla="*/ 57 w 100"/>
                  <a:gd name="T15" fmla="*/ 104 h 86"/>
                  <a:gd name="T16" fmla="*/ 208 w 100"/>
                  <a:gd name="T17" fmla="*/ 186 h 86"/>
                  <a:gd name="T18" fmla="*/ 224 w 100"/>
                  <a:gd name="T19" fmla="*/ 168 h 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86"/>
                  <a:gd name="T32" fmla="*/ 100 w 100"/>
                  <a:gd name="T33" fmla="*/ 86 h 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86">
                    <a:moveTo>
                      <a:pt x="95" y="71"/>
                    </a:moveTo>
                    <a:cubicBezTo>
                      <a:pt x="90" y="58"/>
                      <a:pt x="78" y="48"/>
                      <a:pt x="68" y="43"/>
                    </a:cubicBezTo>
                    <a:cubicBezTo>
                      <a:pt x="58" y="38"/>
                      <a:pt x="49" y="17"/>
                      <a:pt x="46" y="10"/>
                    </a:cubicBezTo>
                    <a:cubicBezTo>
                      <a:pt x="38" y="15"/>
                      <a:pt x="40" y="0"/>
                      <a:pt x="34" y="3"/>
                    </a:cubicBezTo>
                    <a:cubicBezTo>
                      <a:pt x="33" y="12"/>
                      <a:pt x="21" y="7"/>
                      <a:pt x="27" y="17"/>
                    </a:cubicBezTo>
                    <a:cubicBezTo>
                      <a:pt x="25" y="26"/>
                      <a:pt x="5" y="8"/>
                      <a:pt x="9" y="23"/>
                    </a:cubicBezTo>
                    <a:cubicBezTo>
                      <a:pt x="10" y="25"/>
                      <a:pt x="0" y="24"/>
                      <a:pt x="4" y="35"/>
                    </a:cubicBezTo>
                    <a:cubicBezTo>
                      <a:pt x="11" y="39"/>
                      <a:pt x="15" y="29"/>
                      <a:pt x="24" y="44"/>
                    </a:cubicBezTo>
                    <a:cubicBezTo>
                      <a:pt x="38" y="68"/>
                      <a:pt x="69" y="62"/>
                      <a:pt x="88" y="79"/>
                    </a:cubicBezTo>
                    <a:cubicBezTo>
                      <a:pt x="93" y="83"/>
                      <a:pt x="100" y="86"/>
                      <a:pt x="95" y="71"/>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48" name="Freeform 52"/>
              <p:cNvSpPr>
                <a:spLocks/>
              </p:cNvSpPr>
              <p:nvPr/>
            </p:nvSpPr>
            <p:spPr bwMode="auto">
              <a:xfrm>
                <a:off x="2856" y="1210"/>
                <a:ext cx="90" cy="118"/>
              </a:xfrm>
              <a:custGeom>
                <a:avLst/>
                <a:gdLst>
                  <a:gd name="T0" fmla="*/ 2 w 38"/>
                  <a:gd name="T1" fmla="*/ 0 h 50"/>
                  <a:gd name="T2" fmla="*/ 43 w 38"/>
                  <a:gd name="T3" fmla="*/ 80 h 50"/>
                  <a:gd name="T4" fmla="*/ 73 w 38"/>
                  <a:gd name="T5" fmla="*/ 97 h 50"/>
                  <a:gd name="T6" fmla="*/ 88 w 38"/>
                  <a:gd name="T7" fmla="*/ 113 h 50"/>
                  <a:gd name="T8" fmla="*/ 38 w 38"/>
                  <a:gd name="T9" fmla="*/ 92 h 50"/>
                  <a:gd name="T10" fmla="*/ 5 w 38"/>
                  <a:gd name="T11" fmla="*/ 50 h 50"/>
                  <a:gd name="T12" fmla="*/ 2 w 38"/>
                  <a:gd name="T13" fmla="*/ 0 h 50"/>
                  <a:gd name="T14" fmla="*/ 0 60000 65536"/>
                  <a:gd name="T15" fmla="*/ 0 60000 65536"/>
                  <a:gd name="T16" fmla="*/ 0 60000 65536"/>
                  <a:gd name="T17" fmla="*/ 0 60000 65536"/>
                  <a:gd name="T18" fmla="*/ 0 60000 65536"/>
                  <a:gd name="T19" fmla="*/ 0 60000 65536"/>
                  <a:gd name="T20" fmla="*/ 0 60000 65536"/>
                  <a:gd name="T21" fmla="*/ 0 w 38"/>
                  <a:gd name="T22" fmla="*/ 0 h 50"/>
                  <a:gd name="T23" fmla="*/ 38 w 38"/>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0">
                    <a:moveTo>
                      <a:pt x="1" y="0"/>
                    </a:moveTo>
                    <a:cubicBezTo>
                      <a:pt x="8" y="1"/>
                      <a:pt x="6" y="26"/>
                      <a:pt x="18" y="34"/>
                    </a:cubicBezTo>
                    <a:cubicBezTo>
                      <a:pt x="24" y="38"/>
                      <a:pt x="25" y="39"/>
                      <a:pt x="31" y="41"/>
                    </a:cubicBezTo>
                    <a:cubicBezTo>
                      <a:pt x="33" y="43"/>
                      <a:pt x="38" y="47"/>
                      <a:pt x="37" y="48"/>
                    </a:cubicBezTo>
                    <a:cubicBezTo>
                      <a:pt x="34" y="49"/>
                      <a:pt x="26" y="50"/>
                      <a:pt x="16" y="39"/>
                    </a:cubicBezTo>
                    <a:cubicBezTo>
                      <a:pt x="9" y="31"/>
                      <a:pt x="4" y="32"/>
                      <a:pt x="2" y="21"/>
                    </a:cubicBezTo>
                    <a:cubicBezTo>
                      <a:pt x="0" y="12"/>
                      <a:pt x="6" y="9"/>
                      <a:pt x="1" y="0"/>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49" name="Freeform 53"/>
              <p:cNvSpPr>
                <a:spLocks/>
              </p:cNvSpPr>
              <p:nvPr/>
            </p:nvSpPr>
            <p:spPr bwMode="auto">
              <a:xfrm>
                <a:off x="2778" y="1222"/>
                <a:ext cx="99" cy="111"/>
              </a:xfrm>
              <a:custGeom>
                <a:avLst/>
                <a:gdLst>
                  <a:gd name="T0" fmla="*/ 64 w 42"/>
                  <a:gd name="T1" fmla="*/ 21 h 47"/>
                  <a:gd name="T2" fmla="*/ 21 w 42"/>
                  <a:gd name="T3" fmla="*/ 35 h 47"/>
                  <a:gd name="T4" fmla="*/ 9 w 42"/>
                  <a:gd name="T5" fmla="*/ 64 h 47"/>
                  <a:gd name="T6" fmla="*/ 54 w 42"/>
                  <a:gd name="T7" fmla="*/ 80 h 47"/>
                  <a:gd name="T8" fmla="*/ 99 w 42"/>
                  <a:gd name="T9" fmla="*/ 106 h 47"/>
                  <a:gd name="T10" fmla="*/ 71 w 42"/>
                  <a:gd name="T11" fmla="*/ 64 h 47"/>
                  <a:gd name="T12" fmla="*/ 52 w 42"/>
                  <a:gd name="T13" fmla="*/ 52 h 47"/>
                  <a:gd name="T14" fmla="*/ 71 w 42"/>
                  <a:gd name="T15" fmla="*/ 43 h 47"/>
                  <a:gd name="T16" fmla="*/ 75 w 42"/>
                  <a:gd name="T17" fmla="*/ 26 h 47"/>
                  <a:gd name="T18" fmla="*/ 73 w 42"/>
                  <a:gd name="T19" fmla="*/ 7 h 47"/>
                  <a:gd name="T20" fmla="*/ 64 w 42"/>
                  <a:gd name="T21" fmla="*/ 21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47"/>
                  <a:gd name="T35" fmla="*/ 42 w 42"/>
                  <a:gd name="T36" fmla="*/ 47 h 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47">
                    <a:moveTo>
                      <a:pt x="27" y="9"/>
                    </a:moveTo>
                    <a:cubicBezTo>
                      <a:pt x="25" y="18"/>
                      <a:pt x="5" y="0"/>
                      <a:pt x="9" y="15"/>
                    </a:cubicBezTo>
                    <a:cubicBezTo>
                      <a:pt x="10" y="17"/>
                      <a:pt x="0" y="16"/>
                      <a:pt x="4" y="27"/>
                    </a:cubicBezTo>
                    <a:cubicBezTo>
                      <a:pt x="11" y="31"/>
                      <a:pt x="15" y="22"/>
                      <a:pt x="23" y="34"/>
                    </a:cubicBezTo>
                    <a:cubicBezTo>
                      <a:pt x="33" y="47"/>
                      <a:pt x="39" y="45"/>
                      <a:pt x="42" y="45"/>
                    </a:cubicBezTo>
                    <a:cubicBezTo>
                      <a:pt x="34" y="37"/>
                      <a:pt x="35" y="32"/>
                      <a:pt x="30" y="27"/>
                    </a:cubicBezTo>
                    <a:cubicBezTo>
                      <a:pt x="28" y="25"/>
                      <a:pt x="23" y="27"/>
                      <a:pt x="22" y="22"/>
                    </a:cubicBezTo>
                    <a:cubicBezTo>
                      <a:pt x="21" y="13"/>
                      <a:pt x="31" y="24"/>
                      <a:pt x="30" y="18"/>
                    </a:cubicBezTo>
                    <a:cubicBezTo>
                      <a:pt x="33" y="18"/>
                      <a:pt x="33" y="13"/>
                      <a:pt x="32" y="11"/>
                    </a:cubicBezTo>
                    <a:cubicBezTo>
                      <a:pt x="29" y="6"/>
                      <a:pt x="34" y="2"/>
                      <a:pt x="31" y="3"/>
                    </a:cubicBezTo>
                    <a:cubicBezTo>
                      <a:pt x="28" y="4"/>
                      <a:pt x="27" y="7"/>
                      <a:pt x="27" y="9"/>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50" name="Freeform 54"/>
              <p:cNvSpPr>
                <a:spLocks/>
              </p:cNvSpPr>
              <p:nvPr/>
            </p:nvSpPr>
            <p:spPr bwMode="auto">
              <a:xfrm>
                <a:off x="2821" y="1231"/>
                <a:ext cx="193" cy="175"/>
              </a:xfrm>
              <a:custGeom>
                <a:avLst/>
                <a:gdLst>
                  <a:gd name="T0" fmla="*/ 181 w 82"/>
                  <a:gd name="T1" fmla="*/ 140 h 74"/>
                  <a:gd name="T2" fmla="*/ 118 w 82"/>
                  <a:gd name="T3" fmla="*/ 73 h 74"/>
                  <a:gd name="T4" fmla="*/ 68 w 82"/>
                  <a:gd name="T5" fmla="*/ 0 h 74"/>
                  <a:gd name="T6" fmla="*/ 101 w 82"/>
                  <a:gd name="T7" fmla="*/ 71 h 74"/>
                  <a:gd name="T8" fmla="*/ 111 w 82"/>
                  <a:gd name="T9" fmla="*/ 95 h 74"/>
                  <a:gd name="T10" fmla="*/ 66 w 82"/>
                  <a:gd name="T11" fmla="*/ 78 h 74"/>
                  <a:gd name="T12" fmla="*/ 52 w 82"/>
                  <a:gd name="T13" fmla="*/ 92 h 74"/>
                  <a:gd name="T14" fmla="*/ 0 w 82"/>
                  <a:gd name="T15" fmla="*/ 57 h 74"/>
                  <a:gd name="T16" fmla="*/ 14 w 82"/>
                  <a:gd name="T17" fmla="*/ 76 h 74"/>
                  <a:gd name="T18" fmla="*/ 165 w 82"/>
                  <a:gd name="T19" fmla="*/ 158 h 74"/>
                  <a:gd name="T20" fmla="*/ 181 w 82"/>
                  <a:gd name="T21" fmla="*/ 140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4"/>
                  <a:gd name="T35" fmla="*/ 82 w 82"/>
                  <a:gd name="T36" fmla="*/ 74 h 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4">
                    <a:moveTo>
                      <a:pt x="77" y="59"/>
                    </a:moveTo>
                    <a:cubicBezTo>
                      <a:pt x="72" y="46"/>
                      <a:pt x="60" y="36"/>
                      <a:pt x="50" y="31"/>
                    </a:cubicBezTo>
                    <a:cubicBezTo>
                      <a:pt x="40" y="27"/>
                      <a:pt x="32" y="8"/>
                      <a:pt x="29" y="0"/>
                    </a:cubicBezTo>
                    <a:cubicBezTo>
                      <a:pt x="29" y="5"/>
                      <a:pt x="31" y="20"/>
                      <a:pt x="43" y="30"/>
                    </a:cubicBezTo>
                    <a:cubicBezTo>
                      <a:pt x="45" y="31"/>
                      <a:pt x="61" y="41"/>
                      <a:pt x="47" y="40"/>
                    </a:cubicBezTo>
                    <a:cubicBezTo>
                      <a:pt x="35" y="39"/>
                      <a:pt x="29" y="24"/>
                      <a:pt x="28" y="33"/>
                    </a:cubicBezTo>
                    <a:cubicBezTo>
                      <a:pt x="28" y="34"/>
                      <a:pt x="29" y="47"/>
                      <a:pt x="22" y="39"/>
                    </a:cubicBezTo>
                    <a:cubicBezTo>
                      <a:pt x="18" y="34"/>
                      <a:pt x="7" y="25"/>
                      <a:pt x="0" y="24"/>
                    </a:cubicBezTo>
                    <a:cubicBezTo>
                      <a:pt x="2" y="25"/>
                      <a:pt x="4" y="28"/>
                      <a:pt x="6" y="32"/>
                    </a:cubicBezTo>
                    <a:cubicBezTo>
                      <a:pt x="20" y="56"/>
                      <a:pt x="51" y="50"/>
                      <a:pt x="70" y="67"/>
                    </a:cubicBezTo>
                    <a:cubicBezTo>
                      <a:pt x="75" y="71"/>
                      <a:pt x="82" y="74"/>
                      <a:pt x="77" y="59"/>
                    </a:cubicBezTo>
                    <a:close/>
                  </a:path>
                </a:pathLst>
              </a:custGeom>
              <a:solidFill>
                <a:srgbClr val="CCC5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51" name="Freeform 55"/>
              <p:cNvSpPr>
                <a:spLocks/>
              </p:cNvSpPr>
              <p:nvPr/>
            </p:nvSpPr>
            <p:spPr bwMode="auto">
              <a:xfrm>
                <a:off x="2821" y="1231"/>
                <a:ext cx="193" cy="175"/>
              </a:xfrm>
              <a:custGeom>
                <a:avLst/>
                <a:gdLst>
                  <a:gd name="T0" fmla="*/ 181 w 82"/>
                  <a:gd name="T1" fmla="*/ 140 h 74"/>
                  <a:gd name="T2" fmla="*/ 118 w 82"/>
                  <a:gd name="T3" fmla="*/ 73 h 74"/>
                  <a:gd name="T4" fmla="*/ 68 w 82"/>
                  <a:gd name="T5" fmla="*/ 0 h 74"/>
                  <a:gd name="T6" fmla="*/ 111 w 82"/>
                  <a:gd name="T7" fmla="*/ 73 h 74"/>
                  <a:gd name="T8" fmla="*/ 118 w 82"/>
                  <a:gd name="T9" fmla="*/ 102 h 74"/>
                  <a:gd name="T10" fmla="*/ 78 w 82"/>
                  <a:gd name="T11" fmla="*/ 95 h 74"/>
                  <a:gd name="T12" fmla="*/ 47 w 82"/>
                  <a:gd name="T13" fmla="*/ 99 h 74"/>
                  <a:gd name="T14" fmla="*/ 0 w 82"/>
                  <a:gd name="T15" fmla="*/ 57 h 74"/>
                  <a:gd name="T16" fmla="*/ 14 w 82"/>
                  <a:gd name="T17" fmla="*/ 76 h 74"/>
                  <a:gd name="T18" fmla="*/ 165 w 82"/>
                  <a:gd name="T19" fmla="*/ 158 h 74"/>
                  <a:gd name="T20" fmla="*/ 181 w 82"/>
                  <a:gd name="T21" fmla="*/ 140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4"/>
                  <a:gd name="T35" fmla="*/ 82 w 82"/>
                  <a:gd name="T36" fmla="*/ 74 h 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4">
                    <a:moveTo>
                      <a:pt x="77" y="59"/>
                    </a:moveTo>
                    <a:cubicBezTo>
                      <a:pt x="72" y="46"/>
                      <a:pt x="60" y="36"/>
                      <a:pt x="50" y="31"/>
                    </a:cubicBezTo>
                    <a:cubicBezTo>
                      <a:pt x="40" y="27"/>
                      <a:pt x="32" y="8"/>
                      <a:pt x="29" y="0"/>
                    </a:cubicBezTo>
                    <a:cubicBezTo>
                      <a:pt x="29" y="5"/>
                      <a:pt x="36" y="22"/>
                      <a:pt x="47" y="31"/>
                    </a:cubicBezTo>
                    <a:cubicBezTo>
                      <a:pt x="49" y="33"/>
                      <a:pt x="69" y="46"/>
                      <a:pt x="50" y="43"/>
                    </a:cubicBezTo>
                    <a:cubicBezTo>
                      <a:pt x="39" y="42"/>
                      <a:pt x="39" y="51"/>
                      <a:pt x="33" y="40"/>
                    </a:cubicBezTo>
                    <a:cubicBezTo>
                      <a:pt x="28" y="33"/>
                      <a:pt x="32" y="48"/>
                      <a:pt x="20" y="42"/>
                    </a:cubicBezTo>
                    <a:cubicBezTo>
                      <a:pt x="11" y="38"/>
                      <a:pt x="5" y="25"/>
                      <a:pt x="0" y="24"/>
                    </a:cubicBezTo>
                    <a:cubicBezTo>
                      <a:pt x="2" y="25"/>
                      <a:pt x="4" y="28"/>
                      <a:pt x="6" y="32"/>
                    </a:cubicBezTo>
                    <a:cubicBezTo>
                      <a:pt x="20" y="56"/>
                      <a:pt x="51" y="50"/>
                      <a:pt x="70" y="67"/>
                    </a:cubicBezTo>
                    <a:cubicBezTo>
                      <a:pt x="75" y="71"/>
                      <a:pt x="82" y="74"/>
                      <a:pt x="77" y="59"/>
                    </a:cubicBezTo>
                    <a:close/>
                  </a:path>
                </a:pathLst>
              </a:custGeom>
              <a:solidFill>
                <a:srgbClr val="C7C09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52" name="Freeform 56"/>
              <p:cNvSpPr>
                <a:spLocks/>
              </p:cNvSpPr>
              <p:nvPr/>
            </p:nvSpPr>
            <p:spPr bwMode="auto">
              <a:xfrm>
                <a:off x="2870" y="1305"/>
                <a:ext cx="144" cy="101"/>
              </a:xfrm>
              <a:custGeom>
                <a:avLst/>
                <a:gdLst>
                  <a:gd name="T0" fmla="*/ 132 w 61"/>
                  <a:gd name="T1" fmla="*/ 66 h 43"/>
                  <a:gd name="T2" fmla="*/ 68 w 61"/>
                  <a:gd name="T3" fmla="*/ 0 h 43"/>
                  <a:gd name="T4" fmla="*/ 66 w 61"/>
                  <a:gd name="T5" fmla="*/ 0 h 43"/>
                  <a:gd name="T6" fmla="*/ 102 w 61"/>
                  <a:gd name="T7" fmla="*/ 31 h 43"/>
                  <a:gd name="T8" fmla="*/ 80 w 61"/>
                  <a:gd name="T9" fmla="*/ 35 h 43"/>
                  <a:gd name="T10" fmla="*/ 73 w 61"/>
                  <a:gd name="T11" fmla="*/ 42 h 43"/>
                  <a:gd name="T12" fmla="*/ 99 w 61"/>
                  <a:gd name="T13" fmla="*/ 59 h 43"/>
                  <a:gd name="T14" fmla="*/ 68 w 61"/>
                  <a:gd name="T15" fmla="*/ 49 h 43"/>
                  <a:gd name="T16" fmla="*/ 0 w 61"/>
                  <a:gd name="T17" fmla="*/ 35 h 43"/>
                  <a:gd name="T18" fmla="*/ 116 w 61"/>
                  <a:gd name="T19" fmla="*/ 85 h 43"/>
                  <a:gd name="T20" fmla="*/ 132 w 61"/>
                  <a:gd name="T21" fmla="*/ 66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1"/>
                  <a:gd name="T34" fmla="*/ 0 h 43"/>
                  <a:gd name="T35" fmla="*/ 61 w 61"/>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1" h="43">
                    <a:moveTo>
                      <a:pt x="56" y="28"/>
                    </a:moveTo>
                    <a:cubicBezTo>
                      <a:pt x="51" y="15"/>
                      <a:pt x="39" y="5"/>
                      <a:pt x="29" y="0"/>
                    </a:cubicBezTo>
                    <a:cubicBezTo>
                      <a:pt x="29" y="0"/>
                      <a:pt x="28" y="0"/>
                      <a:pt x="28" y="0"/>
                    </a:cubicBezTo>
                    <a:cubicBezTo>
                      <a:pt x="33" y="4"/>
                      <a:pt x="41" y="9"/>
                      <a:pt x="43" y="13"/>
                    </a:cubicBezTo>
                    <a:cubicBezTo>
                      <a:pt x="47" y="20"/>
                      <a:pt x="37" y="16"/>
                      <a:pt x="34" y="15"/>
                    </a:cubicBezTo>
                    <a:cubicBezTo>
                      <a:pt x="27" y="13"/>
                      <a:pt x="21" y="14"/>
                      <a:pt x="31" y="18"/>
                    </a:cubicBezTo>
                    <a:cubicBezTo>
                      <a:pt x="34" y="20"/>
                      <a:pt x="43" y="25"/>
                      <a:pt x="42" y="25"/>
                    </a:cubicBezTo>
                    <a:cubicBezTo>
                      <a:pt x="38" y="26"/>
                      <a:pt x="37" y="21"/>
                      <a:pt x="29" y="21"/>
                    </a:cubicBezTo>
                    <a:cubicBezTo>
                      <a:pt x="22" y="20"/>
                      <a:pt x="12" y="20"/>
                      <a:pt x="0" y="15"/>
                    </a:cubicBezTo>
                    <a:cubicBezTo>
                      <a:pt x="15" y="23"/>
                      <a:pt x="35" y="24"/>
                      <a:pt x="49" y="36"/>
                    </a:cubicBezTo>
                    <a:cubicBezTo>
                      <a:pt x="54" y="40"/>
                      <a:pt x="61" y="43"/>
                      <a:pt x="56" y="28"/>
                    </a:cubicBezTo>
                    <a:close/>
                  </a:path>
                </a:pathLst>
              </a:custGeom>
              <a:solidFill>
                <a:srgbClr val="BFB88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53" name="Freeform 57"/>
              <p:cNvSpPr>
                <a:spLocks/>
              </p:cNvSpPr>
              <p:nvPr/>
            </p:nvSpPr>
            <p:spPr bwMode="auto">
              <a:xfrm>
                <a:off x="2967" y="1387"/>
                <a:ext cx="38" cy="50"/>
              </a:xfrm>
              <a:custGeom>
                <a:avLst/>
                <a:gdLst>
                  <a:gd name="T0" fmla="*/ 38 w 16"/>
                  <a:gd name="T1" fmla="*/ 7 h 21"/>
                  <a:gd name="T2" fmla="*/ 24 w 16"/>
                  <a:gd name="T3" fmla="*/ 45 h 21"/>
                  <a:gd name="T4" fmla="*/ 7 w 16"/>
                  <a:gd name="T5" fmla="*/ 40 h 21"/>
                  <a:gd name="T6" fmla="*/ 12 w 16"/>
                  <a:gd name="T7" fmla="*/ 10 h 21"/>
                  <a:gd name="T8" fmla="*/ 24 w 16"/>
                  <a:gd name="T9" fmla="*/ 5 h 21"/>
                  <a:gd name="T10" fmla="*/ 38 w 16"/>
                  <a:gd name="T11" fmla="*/ 7 h 21"/>
                  <a:gd name="T12" fmla="*/ 0 60000 65536"/>
                  <a:gd name="T13" fmla="*/ 0 60000 65536"/>
                  <a:gd name="T14" fmla="*/ 0 60000 65536"/>
                  <a:gd name="T15" fmla="*/ 0 60000 65536"/>
                  <a:gd name="T16" fmla="*/ 0 60000 65536"/>
                  <a:gd name="T17" fmla="*/ 0 60000 65536"/>
                  <a:gd name="T18" fmla="*/ 0 w 16"/>
                  <a:gd name="T19" fmla="*/ 0 h 21"/>
                  <a:gd name="T20" fmla="*/ 16 w 1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6" h="21">
                    <a:moveTo>
                      <a:pt x="16" y="3"/>
                    </a:moveTo>
                    <a:cubicBezTo>
                      <a:pt x="14" y="12"/>
                      <a:pt x="9" y="9"/>
                      <a:pt x="10" y="19"/>
                    </a:cubicBezTo>
                    <a:cubicBezTo>
                      <a:pt x="11" y="21"/>
                      <a:pt x="6" y="21"/>
                      <a:pt x="3" y="17"/>
                    </a:cubicBezTo>
                    <a:cubicBezTo>
                      <a:pt x="0" y="13"/>
                      <a:pt x="2" y="7"/>
                      <a:pt x="5" y="4"/>
                    </a:cubicBezTo>
                    <a:cubicBezTo>
                      <a:pt x="7" y="2"/>
                      <a:pt x="9" y="1"/>
                      <a:pt x="10" y="2"/>
                    </a:cubicBezTo>
                    <a:cubicBezTo>
                      <a:pt x="14" y="0"/>
                      <a:pt x="16" y="2"/>
                      <a:pt x="16" y="3"/>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54" name="Freeform 58"/>
              <p:cNvSpPr>
                <a:spLocks/>
              </p:cNvSpPr>
              <p:nvPr/>
            </p:nvSpPr>
            <p:spPr bwMode="auto">
              <a:xfrm>
                <a:off x="3000" y="1333"/>
                <a:ext cx="61" cy="61"/>
              </a:xfrm>
              <a:custGeom>
                <a:avLst/>
                <a:gdLst>
                  <a:gd name="T0" fmla="*/ 5 w 26"/>
                  <a:gd name="T1" fmla="*/ 61 h 26"/>
                  <a:gd name="T2" fmla="*/ 9 w 26"/>
                  <a:gd name="T3" fmla="*/ 45 h 26"/>
                  <a:gd name="T4" fmla="*/ 7 w 26"/>
                  <a:gd name="T5" fmla="*/ 23 h 26"/>
                  <a:gd name="T6" fmla="*/ 59 w 26"/>
                  <a:gd name="T7" fmla="*/ 9 h 26"/>
                  <a:gd name="T8" fmla="*/ 38 w 26"/>
                  <a:gd name="T9" fmla="*/ 40 h 26"/>
                  <a:gd name="T10" fmla="*/ 5 w 26"/>
                  <a:gd name="T11" fmla="*/ 61 h 26"/>
                  <a:gd name="T12" fmla="*/ 0 60000 65536"/>
                  <a:gd name="T13" fmla="*/ 0 60000 65536"/>
                  <a:gd name="T14" fmla="*/ 0 60000 65536"/>
                  <a:gd name="T15" fmla="*/ 0 60000 65536"/>
                  <a:gd name="T16" fmla="*/ 0 60000 65536"/>
                  <a:gd name="T17" fmla="*/ 0 60000 65536"/>
                  <a:gd name="T18" fmla="*/ 0 w 26"/>
                  <a:gd name="T19" fmla="*/ 0 h 26"/>
                  <a:gd name="T20" fmla="*/ 26 w 26"/>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26" h="26">
                    <a:moveTo>
                      <a:pt x="2" y="26"/>
                    </a:moveTo>
                    <a:cubicBezTo>
                      <a:pt x="1" y="24"/>
                      <a:pt x="2" y="21"/>
                      <a:pt x="4" y="19"/>
                    </a:cubicBezTo>
                    <a:cubicBezTo>
                      <a:pt x="3" y="18"/>
                      <a:pt x="0" y="14"/>
                      <a:pt x="3" y="10"/>
                    </a:cubicBezTo>
                    <a:cubicBezTo>
                      <a:pt x="8" y="4"/>
                      <a:pt x="25" y="0"/>
                      <a:pt x="25" y="4"/>
                    </a:cubicBezTo>
                    <a:cubicBezTo>
                      <a:pt x="26" y="7"/>
                      <a:pt x="19" y="8"/>
                      <a:pt x="16" y="17"/>
                    </a:cubicBezTo>
                    <a:cubicBezTo>
                      <a:pt x="14" y="24"/>
                      <a:pt x="7" y="18"/>
                      <a:pt x="2" y="26"/>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55" name="Freeform 59"/>
              <p:cNvSpPr>
                <a:spLocks/>
              </p:cNvSpPr>
              <p:nvPr/>
            </p:nvSpPr>
            <p:spPr bwMode="auto">
              <a:xfrm>
                <a:off x="2972" y="1387"/>
                <a:ext cx="33" cy="50"/>
              </a:xfrm>
              <a:custGeom>
                <a:avLst/>
                <a:gdLst>
                  <a:gd name="T0" fmla="*/ 33 w 14"/>
                  <a:gd name="T1" fmla="*/ 7 h 21"/>
                  <a:gd name="T2" fmla="*/ 33 w 14"/>
                  <a:gd name="T3" fmla="*/ 12 h 21"/>
                  <a:gd name="T4" fmla="*/ 19 w 14"/>
                  <a:gd name="T5" fmla="*/ 31 h 21"/>
                  <a:gd name="T6" fmla="*/ 14 w 14"/>
                  <a:gd name="T7" fmla="*/ 43 h 21"/>
                  <a:gd name="T8" fmla="*/ 9 w 14"/>
                  <a:gd name="T9" fmla="*/ 29 h 21"/>
                  <a:gd name="T10" fmla="*/ 17 w 14"/>
                  <a:gd name="T11" fmla="*/ 10 h 21"/>
                  <a:gd name="T12" fmla="*/ 17 w 14"/>
                  <a:gd name="T13" fmla="*/ 10 h 21"/>
                  <a:gd name="T14" fmla="*/ 7 w 14"/>
                  <a:gd name="T15" fmla="*/ 31 h 21"/>
                  <a:gd name="T16" fmla="*/ 2 w 14"/>
                  <a:gd name="T17" fmla="*/ 36 h 21"/>
                  <a:gd name="T18" fmla="*/ 7 w 14"/>
                  <a:gd name="T19" fmla="*/ 10 h 21"/>
                  <a:gd name="T20" fmla="*/ 19 w 14"/>
                  <a:gd name="T21" fmla="*/ 5 h 21"/>
                  <a:gd name="T22" fmla="*/ 33 w 14"/>
                  <a:gd name="T23" fmla="*/ 7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
                  <a:gd name="T37" fmla="*/ 0 h 21"/>
                  <a:gd name="T38" fmla="*/ 14 w 14"/>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 h="21">
                    <a:moveTo>
                      <a:pt x="14" y="3"/>
                    </a:moveTo>
                    <a:cubicBezTo>
                      <a:pt x="14" y="4"/>
                      <a:pt x="14" y="4"/>
                      <a:pt x="14" y="5"/>
                    </a:cubicBezTo>
                    <a:cubicBezTo>
                      <a:pt x="12" y="10"/>
                      <a:pt x="9" y="8"/>
                      <a:pt x="8" y="13"/>
                    </a:cubicBezTo>
                    <a:cubicBezTo>
                      <a:pt x="7" y="17"/>
                      <a:pt x="10" y="21"/>
                      <a:pt x="6" y="18"/>
                    </a:cubicBezTo>
                    <a:cubicBezTo>
                      <a:pt x="5" y="17"/>
                      <a:pt x="4" y="15"/>
                      <a:pt x="4" y="12"/>
                    </a:cubicBezTo>
                    <a:cubicBezTo>
                      <a:pt x="4" y="8"/>
                      <a:pt x="6" y="6"/>
                      <a:pt x="7" y="4"/>
                    </a:cubicBezTo>
                    <a:cubicBezTo>
                      <a:pt x="9" y="2"/>
                      <a:pt x="8" y="2"/>
                      <a:pt x="7" y="4"/>
                    </a:cubicBezTo>
                    <a:cubicBezTo>
                      <a:pt x="5" y="6"/>
                      <a:pt x="3" y="9"/>
                      <a:pt x="3" y="13"/>
                    </a:cubicBezTo>
                    <a:cubicBezTo>
                      <a:pt x="4" y="18"/>
                      <a:pt x="2" y="17"/>
                      <a:pt x="1" y="15"/>
                    </a:cubicBezTo>
                    <a:cubicBezTo>
                      <a:pt x="0" y="14"/>
                      <a:pt x="0" y="8"/>
                      <a:pt x="3" y="4"/>
                    </a:cubicBezTo>
                    <a:cubicBezTo>
                      <a:pt x="5" y="2"/>
                      <a:pt x="7" y="1"/>
                      <a:pt x="8" y="2"/>
                    </a:cubicBezTo>
                    <a:cubicBezTo>
                      <a:pt x="12" y="0"/>
                      <a:pt x="14" y="1"/>
                      <a:pt x="14" y="3"/>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56" name="Freeform 60"/>
              <p:cNvSpPr>
                <a:spLocks/>
              </p:cNvSpPr>
              <p:nvPr/>
            </p:nvSpPr>
            <p:spPr bwMode="auto">
              <a:xfrm>
                <a:off x="3005" y="1338"/>
                <a:ext cx="56" cy="49"/>
              </a:xfrm>
              <a:custGeom>
                <a:avLst/>
                <a:gdLst>
                  <a:gd name="T0" fmla="*/ 0 w 24"/>
                  <a:gd name="T1" fmla="*/ 49 h 21"/>
                  <a:gd name="T2" fmla="*/ 5 w 24"/>
                  <a:gd name="T3" fmla="*/ 40 h 21"/>
                  <a:gd name="T4" fmla="*/ 14 w 24"/>
                  <a:gd name="T5" fmla="*/ 26 h 21"/>
                  <a:gd name="T6" fmla="*/ 28 w 24"/>
                  <a:gd name="T7" fmla="*/ 12 h 21"/>
                  <a:gd name="T8" fmla="*/ 14 w 24"/>
                  <a:gd name="T9" fmla="*/ 21 h 21"/>
                  <a:gd name="T10" fmla="*/ 30 w 24"/>
                  <a:gd name="T11" fmla="*/ 5 h 21"/>
                  <a:gd name="T12" fmla="*/ 51 w 24"/>
                  <a:gd name="T13" fmla="*/ 2 h 21"/>
                  <a:gd name="T14" fmla="*/ 44 w 24"/>
                  <a:gd name="T15" fmla="*/ 12 h 21"/>
                  <a:gd name="T16" fmla="*/ 37 w 24"/>
                  <a:gd name="T17" fmla="*/ 19 h 21"/>
                  <a:gd name="T18" fmla="*/ 19 w 24"/>
                  <a:gd name="T19" fmla="*/ 40 h 21"/>
                  <a:gd name="T20" fmla="*/ 0 w 24"/>
                  <a:gd name="T21" fmla="*/ 49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21"/>
                  <a:gd name="T35" fmla="*/ 24 w 2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21">
                    <a:moveTo>
                      <a:pt x="0" y="21"/>
                    </a:moveTo>
                    <a:cubicBezTo>
                      <a:pt x="0" y="20"/>
                      <a:pt x="1" y="18"/>
                      <a:pt x="2" y="17"/>
                    </a:cubicBezTo>
                    <a:cubicBezTo>
                      <a:pt x="3" y="13"/>
                      <a:pt x="6" y="12"/>
                      <a:pt x="6" y="11"/>
                    </a:cubicBezTo>
                    <a:cubicBezTo>
                      <a:pt x="9" y="10"/>
                      <a:pt x="15" y="4"/>
                      <a:pt x="12" y="5"/>
                    </a:cubicBezTo>
                    <a:cubicBezTo>
                      <a:pt x="11" y="5"/>
                      <a:pt x="6" y="11"/>
                      <a:pt x="6" y="9"/>
                    </a:cubicBezTo>
                    <a:cubicBezTo>
                      <a:pt x="6" y="4"/>
                      <a:pt x="12" y="3"/>
                      <a:pt x="13" y="2"/>
                    </a:cubicBezTo>
                    <a:cubicBezTo>
                      <a:pt x="19" y="0"/>
                      <a:pt x="21" y="1"/>
                      <a:pt x="22" y="1"/>
                    </a:cubicBezTo>
                    <a:cubicBezTo>
                      <a:pt x="24" y="1"/>
                      <a:pt x="23" y="4"/>
                      <a:pt x="19" y="5"/>
                    </a:cubicBezTo>
                    <a:cubicBezTo>
                      <a:pt x="18" y="5"/>
                      <a:pt x="18" y="7"/>
                      <a:pt x="16" y="8"/>
                    </a:cubicBezTo>
                    <a:cubicBezTo>
                      <a:pt x="13" y="10"/>
                      <a:pt x="15" y="17"/>
                      <a:pt x="8" y="17"/>
                    </a:cubicBezTo>
                    <a:cubicBezTo>
                      <a:pt x="2" y="18"/>
                      <a:pt x="2" y="17"/>
                      <a:pt x="0" y="21"/>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57" name="Freeform 61"/>
              <p:cNvSpPr>
                <a:spLocks/>
              </p:cNvSpPr>
              <p:nvPr/>
            </p:nvSpPr>
            <p:spPr bwMode="auto">
              <a:xfrm>
                <a:off x="2783" y="1239"/>
                <a:ext cx="68" cy="51"/>
              </a:xfrm>
              <a:custGeom>
                <a:avLst/>
                <a:gdLst>
                  <a:gd name="T0" fmla="*/ 63 w 29"/>
                  <a:gd name="T1" fmla="*/ 9 h 22"/>
                  <a:gd name="T2" fmla="*/ 40 w 29"/>
                  <a:gd name="T3" fmla="*/ 12 h 22"/>
                  <a:gd name="T4" fmla="*/ 21 w 29"/>
                  <a:gd name="T5" fmla="*/ 16 h 22"/>
                  <a:gd name="T6" fmla="*/ 5 w 29"/>
                  <a:gd name="T7" fmla="*/ 46 h 22"/>
                  <a:gd name="T8" fmla="*/ 26 w 29"/>
                  <a:gd name="T9" fmla="*/ 39 h 22"/>
                  <a:gd name="T10" fmla="*/ 38 w 29"/>
                  <a:gd name="T11" fmla="*/ 37 h 22"/>
                  <a:gd name="T12" fmla="*/ 45 w 29"/>
                  <a:gd name="T13" fmla="*/ 37 h 22"/>
                  <a:gd name="T14" fmla="*/ 47 w 29"/>
                  <a:gd name="T15" fmla="*/ 23 h 22"/>
                  <a:gd name="T16" fmla="*/ 61 w 29"/>
                  <a:gd name="T17" fmla="*/ 21 h 22"/>
                  <a:gd name="T18" fmla="*/ 68 w 29"/>
                  <a:gd name="T19" fmla="*/ 14 h 22"/>
                  <a:gd name="T20" fmla="*/ 63 w 29"/>
                  <a:gd name="T21" fmla="*/ 9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2"/>
                  <a:gd name="T35" fmla="*/ 29 w 29"/>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2">
                    <a:moveTo>
                      <a:pt x="27" y="4"/>
                    </a:moveTo>
                    <a:cubicBezTo>
                      <a:pt x="27" y="7"/>
                      <a:pt x="20" y="6"/>
                      <a:pt x="17" y="5"/>
                    </a:cubicBezTo>
                    <a:cubicBezTo>
                      <a:pt x="13" y="3"/>
                      <a:pt x="8" y="3"/>
                      <a:pt x="9" y="7"/>
                    </a:cubicBezTo>
                    <a:cubicBezTo>
                      <a:pt x="11" y="12"/>
                      <a:pt x="0" y="9"/>
                      <a:pt x="2" y="20"/>
                    </a:cubicBezTo>
                    <a:cubicBezTo>
                      <a:pt x="6" y="13"/>
                      <a:pt x="8" y="22"/>
                      <a:pt x="11" y="17"/>
                    </a:cubicBezTo>
                    <a:cubicBezTo>
                      <a:pt x="13" y="14"/>
                      <a:pt x="16" y="13"/>
                      <a:pt x="16" y="16"/>
                    </a:cubicBezTo>
                    <a:cubicBezTo>
                      <a:pt x="16" y="18"/>
                      <a:pt x="17" y="19"/>
                      <a:pt x="19" y="16"/>
                    </a:cubicBezTo>
                    <a:cubicBezTo>
                      <a:pt x="20" y="13"/>
                      <a:pt x="16" y="11"/>
                      <a:pt x="20" y="10"/>
                    </a:cubicBezTo>
                    <a:cubicBezTo>
                      <a:pt x="23" y="9"/>
                      <a:pt x="27" y="13"/>
                      <a:pt x="26" y="9"/>
                    </a:cubicBezTo>
                    <a:cubicBezTo>
                      <a:pt x="25" y="8"/>
                      <a:pt x="29" y="9"/>
                      <a:pt x="29" y="6"/>
                    </a:cubicBezTo>
                    <a:cubicBezTo>
                      <a:pt x="29" y="2"/>
                      <a:pt x="26" y="0"/>
                      <a:pt x="27" y="4"/>
                    </a:cubicBezTo>
                    <a:close/>
                  </a:path>
                </a:pathLst>
              </a:custGeom>
              <a:solidFill>
                <a:srgbClr val="CCC5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58" name="Freeform 62"/>
              <p:cNvSpPr>
                <a:spLocks/>
              </p:cNvSpPr>
              <p:nvPr/>
            </p:nvSpPr>
            <p:spPr bwMode="auto">
              <a:xfrm>
                <a:off x="2568" y="1465"/>
                <a:ext cx="191" cy="168"/>
              </a:xfrm>
              <a:custGeom>
                <a:avLst/>
                <a:gdLst>
                  <a:gd name="T0" fmla="*/ 165 w 81"/>
                  <a:gd name="T1" fmla="*/ 14 h 71"/>
                  <a:gd name="T2" fmla="*/ 87 w 81"/>
                  <a:gd name="T3" fmla="*/ 151 h 71"/>
                  <a:gd name="T4" fmla="*/ 165 w 81"/>
                  <a:gd name="T5" fmla="*/ 14 h 71"/>
                  <a:gd name="T6" fmla="*/ 0 60000 65536"/>
                  <a:gd name="T7" fmla="*/ 0 60000 65536"/>
                  <a:gd name="T8" fmla="*/ 0 60000 65536"/>
                  <a:gd name="T9" fmla="*/ 0 w 81"/>
                  <a:gd name="T10" fmla="*/ 0 h 71"/>
                  <a:gd name="T11" fmla="*/ 81 w 81"/>
                  <a:gd name="T12" fmla="*/ 71 h 71"/>
                </a:gdLst>
                <a:ahLst/>
                <a:cxnLst>
                  <a:cxn ang="T6">
                    <a:pos x="T0" y="T1"/>
                  </a:cxn>
                  <a:cxn ang="T7">
                    <a:pos x="T2" y="T3"/>
                  </a:cxn>
                  <a:cxn ang="T8">
                    <a:pos x="T4" y="T5"/>
                  </a:cxn>
                </a:cxnLst>
                <a:rect l="T9" t="T10" r="T11" b="T12"/>
                <a:pathLst>
                  <a:path w="81" h="71">
                    <a:moveTo>
                      <a:pt x="70" y="6"/>
                    </a:moveTo>
                    <a:cubicBezTo>
                      <a:pt x="62" y="18"/>
                      <a:pt x="81" y="71"/>
                      <a:pt x="37" y="64"/>
                    </a:cubicBezTo>
                    <a:cubicBezTo>
                      <a:pt x="0" y="39"/>
                      <a:pt x="48" y="0"/>
                      <a:pt x="70" y="6"/>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59" name="Freeform 63"/>
              <p:cNvSpPr>
                <a:spLocks/>
              </p:cNvSpPr>
              <p:nvPr/>
            </p:nvSpPr>
            <p:spPr bwMode="auto">
              <a:xfrm>
                <a:off x="2641" y="1477"/>
                <a:ext cx="92" cy="139"/>
              </a:xfrm>
              <a:custGeom>
                <a:avLst/>
                <a:gdLst>
                  <a:gd name="T0" fmla="*/ 14 w 39"/>
                  <a:gd name="T1" fmla="*/ 139 h 59"/>
                  <a:gd name="T2" fmla="*/ 5 w 39"/>
                  <a:gd name="T3" fmla="*/ 99 h 59"/>
                  <a:gd name="T4" fmla="*/ 17 w 39"/>
                  <a:gd name="T5" fmla="*/ 78 h 59"/>
                  <a:gd name="T6" fmla="*/ 33 w 39"/>
                  <a:gd name="T7" fmla="*/ 42 h 59"/>
                  <a:gd name="T8" fmla="*/ 92 w 39"/>
                  <a:gd name="T9" fmla="*/ 2 h 59"/>
                  <a:gd name="T10" fmla="*/ 50 w 39"/>
                  <a:gd name="T11" fmla="*/ 52 h 59"/>
                  <a:gd name="T12" fmla="*/ 71 w 39"/>
                  <a:gd name="T13" fmla="*/ 45 h 59"/>
                  <a:gd name="T14" fmla="*/ 68 w 39"/>
                  <a:gd name="T15" fmla="*/ 59 h 59"/>
                  <a:gd name="T16" fmla="*/ 57 w 39"/>
                  <a:gd name="T17" fmla="*/ 75 h 59"/>
                  <a:gd name="T18" fmla="*/ 38 w 39"/>
                  <a:gd name="T19" fmla="*/ 94 h 59"/>
                  <a:gd name="T20" fmla="*/ 28 w 39"/>
                  <a:gd name="T21" fmla="*/ 113 h 59"/>
                  <a:gd name="T22" fmla="*/ 50 w 39"/>
                  <a:gd name="T23" fmla="*/ 115 h 59"/>
                  <a:gd name="T24" fmla="*/ 14 w 39"/>
                  <a:gd name="T25" fmla="*/ 139 h 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
                  <a:gd name="T40" fmla="*/ 0 h 59"/>
                  <a:gd name="T41" fmla="*/ 39 w 39"/>
                  <a:gd name="T42" fmla="*/ 59 h 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 h="59">
                    <a:moveTo>
                      <a:pt x="6" y="59"/>
                    </a:moveTo>
                    <a:cubicBezTo>
                      <a:pt x="0" y="54"/>
                      <a:pt x="1" y="44"/>
                      <a:pt x="2" y="42"/>
                    </a:cubicBezTo>
                    <a:cubicBezTo>
                      <a:pt x="4" y="38"/>
                      <a:pt x="9" y="45"/>
                      <a:pt x="7" y="33"/>
                    </a:cubicBezTo>
                    <a:cubicBezTo>
                      <a:pt x="6" y="25"/>
                      <a:pt x="13" y="21"/>
                      <a:pt x="14" y="18"/>
                    </a:cubicBezTo>
                    <a:cubicBezTo>
                      <a:pt x="19" y="12"/>
                      <a:pt x="30" y="0"/>
                      <a:pt x="39" y="1"/>
                    </a:cubicBezTo>
                    <a:cubicBezTo>
                      <a:pt x="37" y="4"/>
                      <a:pt x="20" y="11"/>
                      <a:pt x="21" y="22"/>
                    </a:cubicBezTo>
                    <a:cubicBezTo>
                      <a:pt x="22" y="25"/>
                      <a:pt x="27" y="20"/>
                      <a:pt x="30" y="19"/>
                    </a:cubicBezTo>
                    <a:cubicBezTo>
                      <a:pt x="34" y="18"/>
                      <a:pt x="36" y="20"/>
                      <a:pt x="29" y="25"/>
                    </a:cubicBezTo>
                    <a:cubicBezTo>
                      <a:pt x="24" y="28"/>
                      <a:pt x="21" y="30"/>
                      <a:pt x="24" y="32"/>
                    </a:cubicBezTo>
                    <a:cubicBezTo>
                      <a:pt x="27" y="35"/>
                      <a:pt x="13" y="36"/>
                      <a:pt x="16" y="40"/>
                    </a:cubicBezTo>
                    <a:cubicBezTo>
                      <a:pt x="20" y="44"/>
                      <a:pt x="11" y="45"/>
                      <a:pt x="12" y="48"/>
                    </a:cubicBezTo>
                    <a:cubicBezTo>
                      <a:pt x="13" y="54"/>
                      <a:pt x="23" y="44"/>
                      <a:pt x="21" y="49"/>
                    </a:cubicBezTo>
                    <a:cubicBezTo>
                      <a:pt x="21" y="51"/>
                      <a:pt x="14" y="58"/>
                      <a:pt x="6" y="59"/>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60" name="Freeform 64"/>
              <p:cNvSpPr>
                <a:spLocks/>
              </p:cNvSpPr>
              <p:nvPr/>
            </p:nvSpPr>
            <p:spPr bwMode="auto">
              <a:xfrm>
                <a:off x="2676" y="1482"/>
                <a:ext cx="74" cy="134"/>
              </a:xfrm>
              <a:custGeom>
                <a:avLst/>
                <a:gdLst>
                  <a:gd name="T0" fmla="*/ 57 w 31"/>
                  <a:gd name="T1" fmla="*/ 0 h 57"/>
                  <a:gd name="T2" fmla="*/ 0 w 31"/>
                  <a:gd name="T3" fmla="*/ 134 h 57"/>
                  <a:gd name="T4" fmla="*/ 21 w 31"/>
                  <a:gd name="T5" fmla="*/ 110 h 57"/>
                  <a:gd name="T6" fmla="*/ 31 w 31"/>
                  <a:gd name="T7" fmla="*/ 92 h 57"/>
                  <a:gd name="T8" fmla="*/ 29 w 31"/>
                  <a:gd name="T9" fmla="*/ 73 h 57"/>
                  <a:gd name="T10" fmla="*/ 53 w 31"/>
                  <a:gd name="T11" fmla="*/ 45 h 57"/>
                  <a:gd name="T12" fmla="*/ 31 w 31"/>
                  <a:gd name="T13" fmla="*/ 31 h 57"/>
                  <a:gd name="T14" fmla="*/ 57 w 31"/>
                  <a:gd name="T15" fmla="*/ 0 h 57"/>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57"/>
                  <a:gd name="T26" fmla="*/ 31 w 31"/>
                  <a:gd name="T27" fmla="*/ 57 h 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57">
                    <a:moveTo>
                      <a:pt x="24" y="0"/>
                    </a:moveTo>
                    <a:cubicBezTo>
                      <a:pt x="18" y="13"/>
                      <a:pt x="31" y="56"/>
                      <a:pt x="0" y="57"/>
                    </a:cubicBezTo>
                    <a:cubicBezTo>
                      <a:pt x="5" y="55"/>
                      <a:pt x="11" y="51"/>
                      <a:pt x="9" y="47"/>
                    </a:cubicBezTo>
                    <a:cubicBezTo>
                      <a:pt x="6" y="41"/>
                      <a:pt x="10" y="41"/>
                      <a:pt x="13" y="39"/>
                    </a:cubicBezTo>
                    <a:cubicBezTo>
                      <a:pt x="15" y="37"/>
                      <a:pt x="13" y="34"/>
                      <a:pt x="12" y="31"/>
                    </a:cubicBezTo>
                    <a:cubicBezTo>
                      <a:pt x="11" y="25"/>
                      <a:pt x="21" y="24"/>
                      <a:pt x="22" y="19"/>
                    </a:cubicBezTo>
                    <a:cubicBezTo>
                      <a:pt x="23" y="13"/>
                      <a:pt x="12" y="18"/>
                      <a:pt x="13" y="13"/>
                    </a:cubicBezTo>
                    <a:cubicBezTo>
                      <a:pt x="13" y="8"/>
                      <a:pt x="20" y="3"/>
                      <a:pt x="24" y="0"/>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61" name="Freeform 65"/>
              <p:cNvSpPr>
                <a:spLocks/>
              </p:cNvSpPr>
              <p:nvPr/>
            </p:nvSpPr>
            <p:spPr bwMode="auto">
              <a:xfrm>
                <a:off x="2568" y="1465"/>
                <a:ext cx="165" cy="151"/>
              </a:xfrm>
              <a:custGeom>
                <a:avLst/>
                <a:gdLst>
                  <a:gd name="T0" fmla="*/ 87 w 70"/>
                  <a:gd name="T1" fmla="*/ 151 h 64"/>
                  <a:gd name="T2" fmla="*/ 165 w 70"/>
                  <a:gd name="T3" fmla="*/ 14 h 64"/>
                  <a:gd name="T4" fmla="*/ 87 w 70"/>
                  <a:gd name="T5" fmla="*/ 151 h 64"/>
                  <a:gd name="T6" fmla="*/ 0 60000 65536"/>
                  <a:gd name="T7" fmla="*/ 0 60000 65536"/>
                  <a:gd name="T8" fmla="*/ 0 60000 65536"/>
                  <a:gd name="T9" fmla="*/ 0 w 70"/>
                  <a:gd name="T10" fmla="*/ 0 h 64"/>
                  <a:gd name="T11" fmla="*/ 70 w 70"/>
                  <a:gd name="T12" fmla="*/ 64 h 64"/>
                </a:gdLst>
                <a:ahLst/>
                <a:cxnLst>
                  <a:cxn ang="T6">
                    <a:pos x="T0" y="T1"/>
                  </a:cxn>
                  <a:cxn ang="T7">
                    <a:pos x="T2" y="T3"/>
                  </a:cxn>
                  <a:cxn ang="T8">
                    <a:pos x="T4" y="T5"/>
                  </a:cxn>
                </a:cxnLst>
                <a:rect l="T9" t="T10" r="T11" b="T12"/>
                <a:pathLst>
                  <a:path w="70" h="64">
                    <a:moveTo>
                      <a:pt x="37" y="64"/>
                    </a:moveTo>
                    <a:cubicBezTo>
                      <a:pt x="0" y="39"/>
                      <a:pt x="48" y="0"/>
                      <a:pt x="70" y="6"/>
                    </a:cubicBezTo>
                    <a:cubicBezTo>
                      <a:pt x="38" y="17"/>
                      <a:pt x="46" y="41"/>
                      <a:pt x="37" y="64"/>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62" name="Freeform 66"/>
              <p:cNvSpPr>
                <a:spLocks/>
              </p:cNvSpPr>
              <p:nvPr/>
            </p:nvSpPr>
            <p:spPr bwMode="auto">
              <a:xfrm>
                <a:off x="2641" y="1477"/>
                <a:ext cx="92" cy="139"/>
              </a:xfrm>
              <a:custGeom>
                <a:avLst/>
                <a:gdLst>
                  <a:gd name="T0" fmla="*/ 14 w 39"/>
                  <a:gd name="T1" fmla="*/ 139 h 59"/>
                  <a:gd name="T2" fmla="*/ 5 w 39"/>
                  <a:gd name="T3" fmla="*/ 99 h 59"/>
                  <a:gd name="T4" fmla="*/ 17 w 39"/>
                  <a:gd name="T5" fmla="*/ 78 h 59"/>
                  <a:gd name="T6" fmla="*/ 33 w 39"/>
                  <a:gd name="T7" fmla="*/ 42 h 59"/>
                  <a:gd name="T8" fmla="*/ 92 w 39"/>
                  <a:gd name="T9" fmla="*/ 2 h 59"/>
                  <a:gd name="T10" fmla="*/ 14 w 39"/>
                  <a:gd name="T11" fmla="*/ 139 h 59"/>
                  <a:gd name="T12" fmla="*/ 0 60000 65536"/>
                  <a:gd name="T13" fmla="*/ 0 60000 65536"/>
                  <a:gd name="T14" fmla="*/ 0 60000 65536"/>
                  <a:gd name="T15" fmla="*/ 0 60000 65536"/>
                  <a:gd name="T16" fmla="*/ 0 60000 65536"/>
                  <a:gd name="T17" fmla="*/ 0 60000 65536"/>
                  <a:gd name="T18" fmla="*/ 0 w 39"/>
                  <a:gd name="T19" fmla="*/ 0 h 59"/>
                  <a:gd name="T20" fmla="*/ 39 w 39"/>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39" h="59">
                    <a:moveTo>
                      <a:pt x="6" y="59"/>
                    </a:moveTo>
                    <a:cubicBezTo>
                      <a:pt x="0" y="54"/>
                      <a:pt x="1" y="44"/>
                      <a:pt x="2" y="42"/>
                    </a:cubicBezTo>
                    <a:cubicBezTo>
                      <a:pt x="4" y="38"/>
                      <a:pt x="9" y="45"/>
                      <a:pt x="7" y="33"/>
                    </a:cubicBezTo>
                    <a:cubicBezTo>
                      <a:pt x="6" y="25"/>
                      <a:pt x="13" y="21"/>
                      <a:pt x="14" y="18"/>
                    </a:cubicBezTo>
                    <a:cubicBezTo>
                      <a:pt x="19" y="12"/>
                      <a:pt x="30" y="0"/>
                      <a:pt x="39" y="1"/>
                    </a:cubicBezTo>
                    <a:cubicBezTo>
                      <a:pt x="7" y="12"/>
                      <a:pt x="15" y="36"/>
                      <a:pt x="6" y="59"/>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63" name="Freeform 67"/>
              <p:cNvSpPr>
                <a:spLocks/>
              </p:cNvSpPr>
              <p:nvPr/>
            </p:nvSpPr>
            <p:spPr bwMode="auto">
              <a:xfrm>
                <a:off x="2601" y="1633"/>
                <a:ext cx="57" cy="232"/>
              </a:xfrm>
              <a:custGeom>
                <a:avLst/>
                <a:gdLst>
                  <a:gd name="T0" fmla="*/ 50 w 24"/>
                  <a:gd name="T1" fmla="*/ 0 h 98"/>
                  <a:gd name="T2" fmla="*/ 33 w 24"/>
                  <a:gd name="T3" fmla="*/ 223 h 98"/>
                  <a:gd name="T4" fmla="*/ 48 w 24"/>
                  <a:gd name="T5" fmla="*/ 225 h 98"/>
                  <a:gd name="T6" fmla="*/ 55 w 24"/>
                  <a:gd name="T7" fmla="*/ 21 h 98"/>
                  <a:gd name="T8" fmla="*/ 50 w 24"/>
                  <a:gd name="T9" fmla="*/ 0 h 98"/>
                  <a:gd name="T10" fmla="*/ 0 60000 65536"/>
                  <a:gd name="T11" fmla="*/ 0 60000 65536"/>
                  <a:gd name="T12" fmla="*/ 0 60000 65536"/>
                  <a:gd name="T13" fmla="*/ 0 60000 65536"/>
                  <a:gd name="T14" fmla="*/ 0 60000 65536"/>
                  <a:gd name="T15" fmla="*/ 0 w 24"/>
                  <a:gd name="T16" fmla="*/ 0 h 98"/>
                  <a:gd name="T17" fmla="*/ 24 w 24"/>
                  <a:gd name="T18" fmla="*/ 98 h 98"/>
                </a:gdLst>
                <a:ahLst/>
                <a:cxnLst>
                  <a:cxn ang="T10">
                    <a:pos x="T0" y="T1"/>
                  </a:cxn>
                  <a:cxn ang="T11">
                    <a:pos x="T2" y="T3"/>
                  </a:cxn>
                  <a:cxn ang="T12">
                    <a:pos x="T4" y="T5"/>
                  </a:cxn>
                  <a:cxn ang="T13">
                    <a:pos x="T6" y="T7"/>
                  </a:cxn>
                  <a:cxn ang="T14">
                    <a:pos x="T8" y="T9"/>
                  </a:cxn>
                </a:cxnLst>
                <a:rect l="T15" t="T16" r="T17" b="T18"/>
                <a:pathLst>
                  <a:path w="24" h="98">
                    <a:moveTo>
                      <a:pt x="21" y="0"/>
                    </a:moveTo>
                    <a:cubicBezTo>
                      <a:pt x="0" y="39"/>
                      <a:pt x="3" y="66"/>
                      <a:pt x="14" y="94"/>
                    </a:cubicBezTo>
                    <a:cubicBezTo>
                      <a:pt x="16" y="96"/>
                      <a:pt x="19" y="98"/>
                      <a:pt x="20" y="95"/>
                    </a:cubicBezTo>
                    <a:cubicBezTo>
                      <a:pt x="4" y="68"/>
                      <a:pt x="7" y="34"/>
                      <a:pt x="23" y="9"/>
                    </a:cubicBezTo>
                    <a:cubicBezTo>
                      <a:pt x="23" y="6"/>
                      <a:pt x="24" y="1"/>
                      <a:pt x="21" y="0"/>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64" name="Freeform 68"/>
              <p:cNvSpPr>
                <a:spLocks/>
              </p:cNvSpPr>
              <p:nvPr/>
            </p:nvSpPr>
            <p:spPr bwMode="auto">
              <a:xfrm>
                <a:off x="2471" y="1664"/>
                <a:ext cx="182" cy="189"/>
              </a:xfrm>
              <a:custGeom>
                <a:avLst/>
                <a:gdLst>
                  <a:gd name="T0" fmla="*/ 92 w 77"/>
                  <a:gd name="T1" fmla="*/ 43 h 80"/>
                  <a:gd name="T2" fmla="*/ 0 w 77"/>
                  <a:gd name="T3" fmla="*/ 12 h 80"/>
                  <a:gd name="T4" fmla="*/ 43 w 77"/>
                  <a:gd name="T5" fmla="*/ 104 h 80"/>
                  <a:gd name="T6" fmla="*/ 147 w 77"/>
                  <a:gd name="T7" fmla="*/ 123 h 80"/>
                  <a:gd name="T8" fmla="*/ 92 w 77"/>
                  <a:gd name="T9" fmla="*/ 43 h 80"/>
                  <a:gd name="T10" fmla="*/ 0 60000 65536"/>
                  <a:gd name="T11" fmla="*/ 0 60000 65536"/>
                  <a:gd name="T12" fmla="*/ 0 60000 65536"/>
                  <a:gd name="T13" fmla="*/ 0 60000 65536"/>
                  <a:gd name="T14" fmla="*/ 0 60000 65536"/>
                  <a:gd name="T15" fmla="*/ 0 w 77"/>
                  <a:gd name="T16" fmla="*/ 0 h 80"/>
                  <a:gd name="T17" fmla="*/ 77 w 77"/>
                  <a:gd name="T18" fmla="*/ 80 h 80"/>
                </a:gdLst>
                <a:ahLst/>
                <a:cxnLst>
                  <a:cxn ang="T10">
                    <a:pos x="T0" y="T1"/>
                  </a:cxn>
                  <a:cxn ang="T11">
                    <a:pos x="T2" y="T3"/>
                  </a:cxn>
                  <a:cxn ang="T12">
                    <a:pos x="T4" y="T5"/>
                  </a:cxn>
                  <a:cxn ang="T13">
                    <a:pos x="T6" y="T7"/>
                  </a:cxn>
                  <a:cxn ang="T14">
                    <a:pos x="T8" y="T9"/>
                  </a:cxn>
                </a:cxnLst>
                <a:rect l="T15" t="T16" r="T17" b="T18"/>
                <a:pathLst>
                  <a:path w="77" h="80">
                    <a:moveTo>
                      <a:pt x="39" y="18"/>
                    </a:moveTo>
                    <a:cubicBezTo>
                      <a:pt x="10" y="15"/>
                      <a:pt x="22" y="0"/>
                      <a:pt x="0" y="5"/>
                    </a:cubicBezTo>
                    <a:cubicBezTo>
                      <a:pt x="11" y="14"/>
                      <a:pt x="11" y="26"/>
                      <a:pt x="18" y="44"/>
                    </a:cubicBezTo>
                    <a:cubicBezTo>
                      <a:pt x="31" y="80"/>
                      <a:pt x="77" y="67"/>
                      <a:pt x="62" y="52"/>
                    </a:cubicBezTo>
                    <a:cubicBezTo>
                      <a:pt x="65" y="41"/>
                      <a:pt x="60" y="20"/>
                      <a:pt x="39" y="18"/>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65" name="Freeform 69"/>
              <p:cNvSpPr>
                <a:spLocks/>
              </p:cNvSpPr>
              <p:nvPr/>
            </p:nvSpPr>
            <p:spPr bwMode="auto">
              <a:xfrm>
                <a:off x="2471" y="1676"/>
                <a:ext cx="151" cy="111"/>
              </a:xfrm>
              <a:custGeom>
                <a:avLst/>
                <a:gdLst>
                  <a:gd name="T0" fmla="*/ 146 w 64"/>
                  <a:gd name="T1" fmla="*/ 111 h 47"/>
                  <a:gd name="T2" fmla="*/ 99 w 64"/>
                  <a:gd name="T3" fmla="*/ 99 h 47"/>
                  <a:gd name="T4" fmla="*/ 61 w 64"/>
                  <a:gd name="T5" fmla="*/ 68 h 47"/>
                  <a:gd name="T6" fmla="*/ 28 w 64"/>
                  <a:gd name="T7" fmla="*/ 26 h 47"/>
                  <a:gd name="T8" fmla="*/ 0 w 64"/>
                  <a:gd name="T9" fmla="*/ 0 h 47"/>
                  <a:gd name="T10" fmla="*/ 28 w 64"/>
                  <a:gd name="T11" fmla="*/ 9 h 47"/>
                  <a:gd name="T12" fmla="*/ 50 w 64"/>
                  <a:gd name="T13" fmla="*/ 40 h 47"/>
                  <a:gd name="T14" fmla="*/ 78 w 64"/>
                  <a:gd name="T15" fmla="*/ 66 h 47"/>
                  <a:gd name="T16" fmla="*/ 87 w 64"/>
                  <a:gd name="T17" fmla="*/ 57 h 47"/>
                  <a:gd name="T18" fmla="*/ 99 w 64"/>
                  <a:gd name="T19" fmla="*/ 43 h 47"/>
                  <a:gd name="T20" fmla="*/ 142 w 64"/>
                  <a:gd name="T21" fmla="*/ 78 h 47"/>
                  <a:gd name="T22" fmla="*/ 146 w 64"/>
                  <a:gd name="T23" fmla="*/ 111 h 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47"/>
                  <a:gd name="T38" fmla="*/ 64 w 64"/>
                  <a:gd name="T39" fmla="*/ 47 h 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47">
                    <a:moveTo>
                      <a:pt x="62" y="47"/>
                    </a:moveTo>
                    <a:cubicBezTo>
                      <a:pt x="51" y="41"/>
                      <a:pt x="53" y="43"/>
                      <a:pt x="42" y="42"/>
                    </a:cubicBezTo>
                    <a:cubicBezTo>
                      <a:pt x="37" y="41"/>
                      <a:pt x="29" y="34"/>
                      <a:pt x="26" y="29"/>
                    </a:cubicBezTo>
                    <a:cubicBezTo>
                      <a:pt x="22" y="22"/>
                      <a:pt x="17" y="16"/>
                      <a:pt x="12" y="11"/>
                    </a:cubicBezTo>
                    <a:cubicBezTo>
                      <a:pt x="10" y="8"/>
                      <a:pt x="5" y="2"/>
                      <a:pt x="0" y="0"/>
                    </a:cubicBezTo>
                    <a:cubicBezTo>
                      <a:pt x="8" y="0"/>
                      <a:pt x="8" y="7"/>
                      <a:pt x="12" y="4"/>
                    </a:cubicBezTo>
                    <a:cubicBezTo>
                      <a:pt x="14" y="2"/>
                      <a:pt x="19" y="8"/>
                      <a:pt x="21" y="17"/>
                    </a:cubicBezTo>
                    <a:cubicBezTo>
                      <a:pt x="22" y="22"/>
                      <a:pt x="26" y="7"/>
                      <a:pt x="33" y="28"/>
                    </a:cubicBezTo>
                    <a:cubicBezTo>
                      <a:pt x="35" y="33"/>
                      <a:pt x="38" y="31"/>
                      <a:pt x="37" y="24"/>
                    </a:cubicBezTo>
                    <a:cubicBezTo>
                      <a:pt x="37" y="21"/>
                      <a:pt x="40" y="22"/>
                      <a:pt x="42" y="18"/>
                    </a:cubicBezTo>
                    <a:cubicBezTo>
                      <a:pt x="44" y="12"/>
                      <a:pt x="61" y="23"/>
                      <a:pt x="60" y="33"/>
                    </a:cubicBezTo>
                    <a:cubicBezTo>
                      <a:pt x="59" y="39"/>
                      <a:pt x="64" y="38"/>
                      <a:pt x="62" y="47"/>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66" name="Freeform 70"/>
              <p:cNvSpPr>
                <a:spLocks/>
              </p:cNvSpPr>
              <p:nvPr/>
            </p:nvSpPr>
            <p:spPr bwMode="auto">
              <a:xfrm>
                <a:off x="2497" y="1704"/>
                <a:ext cx="127" cy="120"/>
              </a:xfrm>
              <a:custGeom>
                <a:avLst/>
                <a:gdLst>
                  <a:gd name="T0" fmla="*/ 125 w 54"/>
                  <a:gd name="T1" fmla="*/ 89 h 51"/>
                  <a:gd name="T2" fmla="*/ 106 w 54"/>
                  <a:gd name="T3" fmla="*/ 85 h 51"/>
                  <a:gd name="T4" fmla="*/ 87 w 54"/>
                  <a:gd name="T5" fmla="*/ 87 h 51"/>
                  <a:gd name="T6" fmla="*/ 108 w 54"/>
                  <a:gd name="T7" fmla="*/ 80 h 51"/>
                  <a:gd name="T8" fmla="*/ 66 w 54"/>
                  <a:gd name="T9" fmla="*/ 73 h 51"/>
                  <a:gd name="T10" fmla="*/ 40 w 54"/>
                  <a:gd name="T11" fmla="*/ 54 h 51"/>
                  <a:gd name="T12" fmla="*/ 19 w 54"/>
                  <a:gd name="T13" fmla="*/ 49 h 51"/>
                  <a:gd name="T14" fmla="*/ 35 w 54"/>
                  <a:gd name="T15" fmla="*/ 47 h 51"/>
                  <a:gd name="T16" fmla="*/ 0 w 54"/>
                  <a:gd name="T17" fmla="*/ 0 h 51"/>
                  <a:gd name="T18" fmla="*/ 21 w 54"/>
                  <a:gd name="T19" fmla="*/ 66 h 51"/>
                  <a:gd name="T20" fmla="*/ 61 w 54"/>
                  <a:gd name="T21" fmla="*/ 111 h 51"/>
                  <a:gd name="T22" fmla="*/ 92 w 54"/>
                  <a:gd name="T23" fmla="*/ 108 h 51"/>
                  <a:gd name="T24" fmla="*/ 113 w 54"/>
                  <a:gd name="T25" fmla="*/ 111 h 51"/>
                  <a:gd name="T26" fmla="*/ 125 w 54"/>
                  <a:gd name="T27" fmla="*/ 89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
                  <a:gd name="T43" fmla="*/ 0 h 51"/>
                  <a:gd name="T44" fmla="*/ 54 w 54"/>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 h="51">
                    <a:moveTo>
                      <a:pt x="53" y="38"/>
                    </a:moveTo>
                    <a:cubicBezTo>
                      <a:pt x="52" y="36"/>
                      <a:pt x="50" y="34"/>
                      <a:pt x="45" y="36"/>
                    </a:cubicBezTo>
                    <a:cubicBezTo>
                      <a:pt x="44" y="37"/>
                      <a:pt x="33" y="41"/>
                      <a:pt x="37" y="37"/>
                    </a:cubicBezTo>
                    <a:cubicBezTo>
                      <a:pt x="38" y="37"/>
                      <a:pt x="48" y="35"/>
                      <a:pt x="46" y="34"/>
                    </a:cubicBezTo>
                    <a:cubicBezTo>
                      <a:pt x="41" y="31"/>
                      <a:pt x="35" y="33"/>
                      <a:pt x="28" y="31"/>
                    </a:cubicBezTo>
                    <a:cubicBezTo>
                      <a:pt x="22" y="29"/>
                      <a:pt x="21" y="23"/>
                      <a:pt x="17" y="23"/>
                    </a:cubicBezTo>
                    <a:cubicBezTo>
                      <a:pt x="14" y="23"/>
                      <a:pt x="10" y="24"/>
                      <a:pt x="8" y="21"/>
                    </a:cubicBezTo>
                    <a:cubicBezTo>
                      <a:pt x="9" y="21"/>
                      <a:pt x="17" y="22"/>
                      <a:pt x="15" y="20"/>
                    </a:cubicBezTo>
                    <a:cubicBezTo>
                      <a:pt x="12" y="17"/>
                      <a:pt x="7" y="5"/>
                      <a:pt x="0" y="0"/>
                    </a:cubicBezTo>
                    <a:cubicBezTo>
                      <a:pt x="4" y="8"/>
                      <a:pt x="7" y="24"/>
                      <a:pt x="9" y="28"/>
                    </a:cubicBezTo>
                    <a:cubicBezTo>
                      <a:pt x="11" y="32"/>
                      <a:pt x="17" y="44"/>
                      <a:pt x="26" y="47"/>
                    </a:cubicBezTo>
                    <a:cubicBezTo>
                      <a:pt x="31" y="50"/>
                      <a:pt x="41" y="43"/>
                      <a:pt x="39" y="46"/>
                    </a:cubicBezTo>
                    <a:cubicBezTo>
                      <a:pt x="35" y="51"/>
                      <a:pt x="43" y="49"/>
                      <a:pt x="48" y="47"/>
                    </a:cubicBezTo>
                    <a:cubicBezTo>
                      <a:pt x="53" y="44"/>
                      <a:pt x="54" y="40"/>
                      <a:pt x="53" y="38"/>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67" name="Freeform 71"/>
              <p:cNvSpPr>
                <a:spLocks/>
              </p:cNvSpPr>
              <p:nvPr/>
            </p:nvSpPr>
            <p:spPr bwMode="auto">
              <a:xfrm>
                <a:off x="2471" y="1676"/>
                <a:ext cx="87" cy="139"/>
              </a:xfrm>
              <a:custGeom>
                <a:avLst/>
                <a:gdLst>
                  <a:gd name="T0" fmla="*/ 0 w 37"/>
                  <a:gd name="T1" fmla="*/ 0 h 59"/>
                  <a:gd name="T2" fmla="*/ 42 w 37"/>
                  <a:gd name="T3" fmla="*/ 92 h 59"/>
                  <a:gd name="T4" fmla="*/ 87 w 37"/>
                  <a:gd name="T5" fmla="*/ 139 h 59"/>
                  <a:gd name="T6" fmla="*/ 42 w 37"/>
                  <a:gd name="T7" fmla="*/ 71 h 59"/>
                  <a:gd name="T8" fmla="*/ 0 w 37"/>
                  <a:gd name="T9" fmla="*/ 0 h 59"/>
                  <a:gd name="T10" fmla="*/ 0 60000 65536"/>
                  <a:gd name="T11" fmla="*/ 0 60000 65536"/>
                  <a:gd name="T12" fmla="*/ 0 60000 65536"/>
                  <a:gd name="T13" fmla="*/ 0 60000 65536"/>
                  <a:gd name="T14" fmla="*/ 0 60000 65536"/>
                  <a:gd name="T15" fmla="*/ 0 w 37"/>
                  <a:gd name="T16" fmla="*/ 0 h 59"/>
                  <a:gd name="T17" fmla="*/ 37 w 37"/>
                  <a:gd name="T18" fmla="*/ 59 h 59"/>
                </a:gdLst>
                <a:ahLst/>
                <a:cxnLst>
                  <a:cxn ang="T10">
                    <a:pos x="T0" y="T1"/>
                  </a:cxn>
                  <a:cxn ang="T11">
                    <a:pos x="T2" y="T3"/>
                  </a:cxn>
                  <a:cxn ang="T12">
                    <a:pos x="T4" y="T5"/>
                  </a:cxn>
                  <a:cxn ang="T13">
                    <a:pos x="T6" y="T7"/>
                  </a:cxn>
                  <a:cxn ang="T14">
                    <a:pos x="T8" y="T9"/>
                  </a:cxn>
                </a:cxnLst>
                <a:rect l="T15" t="T16" r="T17" b="T18"/>
                <a:pathLst>
                  <a:path w="37" h="59">
                    <a:moveTo>
                      <a:pt x="0" y="0"/>
                    </a:moveTo>
                    <a:cubicBezTo>
                      <a:pt x="11" y="9"/>
                      <a:pt x="11" y="21"/>
                      <a:pt x="18" y="39"/>
                    </a:cubicBezTo>
                    <a:cubicBezTo>
                      <a:pt x="22" y="50"/>
                      <a:pt x="29" y="56"/>
                      <a:pt x="37" y="59"/>
                    </a:cubicBezTo>
                    <a:cubicBezTo>
                      <a:pt x="21" y="50"/>
                      <a:pt x="25" y="29"/>
                      <a:pt x="18" y="30"/>
                    </a:cubicBezTo>
                    <a:cubicBezTo>
                      <a:pt x="19" y="17"/>
                      <a:pt x="11" y="4"/>
                      <a:pt x="0" y="0"/>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68" name="Freeform 72"/>
              <p:cNvSpPr>
                <a:spLocks/>
              </p:cNvSpPr>
              <p:nvPr/>
            </p:nvSpPr>
            <p:spPr bwMode="auto">
              <a:xfrm>
                <a:off x="2679" y="1546"/>
                <a:ext cx="116" cy="78"/>
              </a:xfrm>
              <a:custGeom>
                <a:avLst/>
                <a:gdLst>
                  <a:gd name="T0" fmla="*/ 114 w 49"/>
                  <a:gd name="T1" fmla="*/ 78 h 33"/>
                  <a:gd name="T2" fmla="*/ 76 w 49"/>
                  <a:gd name="T3" fmla="*/ 38 h 33"/>
                  <a:gd name="T4" fmla="*/ 12 w 49"/>
                  <a:gd name="T5" fmla="*/ 21 h 33"/>
                  <a:gd name="T6" fmla="*/ 0 w 49"/>
                  <a:gd name="T7" fmla="*/ 64 h 33"/>
                  <a:gd name="T8" fmla="*/ 114 w 49"/>
                  <a:gd name="T9" fmla="*/ 78 h 33"/>
                  <a:gd name="T10" fmla="*/ 0 60000 65536"/>
                  <a:gd name="T11" fmla="*/ 0 60000 65536"/>
                  <a:gd name="T12" fmla="*/ 0 60000 65536"/>
                  <a:gd name="T13" fmla="*/ 0 60000 65536"/>
                  <a:gd name="T14" fmla="*/ 0 60000 65536"/>
                  <a:gd name="T15" fmla="*/ 0 w 49"/>
                  <a:gd name="T16" fmla="*/ 0 h 33"/>
                  <a:gd name="T17" fmla="*/ 49 w 49"/>
                  <a:gd name="T18" fmla="*/ 33 h 33"/>
                </a:gdLst>
                <a:ahLst/>
                <a:cxnLst>
                  <a:cxn ang="T10">
                    <a:pos x="T0" y="T1"/>
                  </a:cxn>
                  <a:cxn ang="T11">
                    <a:pos x="T2" y="T3"/>
                  </a:cxn>
                  <a:cxn ang="T12">
                    <a:pos x="T4" y="T5"/>
                  </a:cxn>
                  <a:cxn ang="T13">
                    <a:pos x="T6" y="T7"/>
                  </a:cxn>
                  <a:cxn ang="T14">
                    <a:pos x="T8" y="T9"/>
                  </a:cxn>
                </a:cxnLst>
                <a:rect l="T15" t="T16" r="T17" b="T18"/>
                <a:pathLst>
                  <a:path w="49" h="33">
                    <a:moveTo>
                      <a:pt x="48" y="33"/>
                    </a:moveTo>
                    <a:cubicBezTo>
                      <a:pt x="49" y="23"/>
                      <a:pt x="35" y="18"/>
                      <a:pt x="32" y="16"/>
                    </a:cubicBezTo>
                    <a:cubicBezTo>
                      <a:pt x="25" y="12"/>
                      <a:pt x="15" y="0"/>
                      <a:pt x="5" y="9"/>
                    </a:cubicBezTo>
                    <a:cubicBezTo>
                      <a:pt x="1" y="13"/>
                      <a:pt x="8" y="18"/>
                      <a:pt x="0" y="27"/>
                    </a:cubicBezTo>
                    <a:cubicBezTo>
                      <a:pt x="18" y="27"/>
                      <a:pt x="29" y="23"/>
                      <a:pt x="48" y="33"/>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69" name="Freeform 73"/>
              <p:cNvSpPr>
                <a:spLocks/>
              </p:cNvSpPr>
              <p:nvPr/>
            </p:nvSpPr>
            <p:spPr bwMode="auto">
              <a:xfrm>
                <a:off x="2679" y="1567"/>
                <a:ext cx="113" cy="57"/>
              </a:xfrm>
              <a:custGeom>
                <a:avLst/>
                <a:gdLst>
                  <a:gd name="T0" fmla="*/ 7 w 48"/>
                  <a:gd name="T1" fmla="*/ 36 h 24"/>
                  <a:gd name="T2" fmla="*/ 26 w 48"/>
                  <a:gd name="T3" fmla="*/ 12 h 24"/>
                  <a:gd name="T4" fmla="*/ 38 w 48"/>
                  <a:gd name="T5" fmla="*/ 14 h 24"/>
                  <a:gd name="T6" fmla="*/ 47 w 48"/>
                  <a:gd name="T7" fmla="*/ 10 h 24"/>
                  <a:gd name="T8" fmla="*/ 73 w 48"/>
                  <a:gd name="T9" fmla="*/ 17 h 24"/>
                  <a:gd name="T10" fmla="*/ 42 w 48"/>
                  <a:gd name="T11" fmla="*/ 31 h 24"/>
                  <a:gd name="T12" fmla="*/ 35 w 48"/>
                  <a:gd name="T13" fmla="*/ 40 h 24"/>
                  <a:gd name="T14" fmla="*/ 54 w 48"/>
                  <a:gd name="T15" fmla="*/ 26 h 24"/>
                  <a:gd name="T16" fmla="*/ 75 w 48"/>
                  <a:gd name="T17" fmla="*/ 19 h 24"/>
                  <a:gd name="T18" fmla="*/ 82 w 48"/>
                  <a:gd name="T19" fmla="*/ 33 h 24"/>
                  <a:gd name="T20" fmla="*/ 113 w 48"/>
                  <a:gd name="T21" fmla="*/ 57 h 24"/>
                  <a:gd name="T22" fmla="*/ 66 w 48"/>
                  <a:gd name="T23" fmla="*/ 45 h 24"/>
                  <a:gd name="T24" fmla="*/ 7 w 48"/>
                  <a:gd name="T25" fmla="*/ 36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24"/>
                  <a:gd name="T41" fmla="*/ 48 w 48"/>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24">
                    <a:moveTo>
                      <a:pt x="3" y="15"/>
                    </a:moveTo>
                    <a:cubicBezTo>
                      <a:pt x="4" y="13"/>
                      <a:pt x="6" y="12"/>
                      <a:pt x="11" y="5"/>
                    </a:cubicBezTo>
                    <a:cubicBezTo>
                      <a:pt x="14" y="0"/>
                      <a:pt x="18" y="3"/>
                      <a:pt x="16" y="6"/>
                    </a:cubicBezTo>
                    <a:cubicBezTo>
                      <a:pt x="16" y="7"/>
                      <a:pt x="20" y="4"/>
                      <a:pt x="20" y="4"/>
                    </a:cubicBezTo>
                    <a:cubicBezTo>
                      <a:pt x="25" y="1"/>
                      <a:pt x="28" y="6"/>
                      <a:pt x="31" y="7"/>
                    </a:cubicBezTo>
                    <a:cubicBezTo>
                      <a:pt x="26" y="6"/>
                      <a:pt x="21" y="10"/>
                      <a:pt x="18" y="13"/>
                    </a:cubicBezTo>
                    <a:cubicBezTo>
                      <a:pt x="17" y="14"/>
                      <a:pt x="15" y="15"/>
                      <a:pt x="15" y="17"/>
                    </a:cubicBezTo>
                    <a:cubicBezTo>
                      <a:pt x="17" y="16"/>
                      <a:pt x="19" y="13"/>
                      <a:pt x="23" y="11"/>
                    </a:cubicBezTo>
                    <a:cubicBezTo>
                      <a:pt x="26" y="9"/>
                      <a:pt x="28" y="8"/>
                      <a:pt x="32" y="8"/>
                    </a:cubicBezTo>
                    <a:cubicBezTo>
                      <a:pt x="38" y="10"/>
                      <a:pt x="33" y="14"/>
                      <a:pt x="35" y="14"/>
                    </a:cubicBezTo>
                    <a:cubicBezTo>
                      <a:pt x="39" y="14"/>
                      <a:pt x="47" y="19"/>
                      <a:pt x="48" y="24"/>
                    </a:cubicBezTo>
                    <a:cubicBezTo>
                      <a:pt x="41" y="18"/>
                      <a:pt x="31" y="18"/>
                      <a:pt x="28" y="19"/>
                    </a:cubicBezTo>
                    <a:cubicBezTo>
                      <a:pt x="23" y="21"/>
                      <a:pt x="0" y="18"/>
                      <a:pt x="3" y="15"/>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70" name="Freeform 74"/>
              <p:cNvSpPr>
                <a:spLocks/>
              </p:cNvSpPr>
              <p:nvPr/>
            </p:nvSpPr>
            <p:spPr bwMode="auto">
              <a:xfrm>
                <a:off x="2686" y="1576"/>
                <a:ext cx="85" cy="36"/>
              </a:xfrm>
              <a:custGeom>
                <a:avLst/>
                <a:gdLst>
                  <a:gd name="T0" fmla="*/ 2 w 36"/>
                  <a:gd name="T1" fmla="*/ 24 h 15"/>
                  <a:gd name="T2" fmla="*/ 21 w 36"/>
                  <a:gd name="T3" fmla="*/ 5 h 15"/>
                  <a:gd name="T4" fmla="*/ 31 w 36"/>
                  <a:gd name="T5" fmla="*/ 7 h 15"/>
                  <a:gd name="T6" fmla="*/ 43 w 36"/>
                  <a:gd name="T7" fmla="*/ 12 h 15"/>
                  <a:gd name="T8" fmla="*/ 28 w 36"/>
                  <a:gd name="T9" fmla="*/ 29 h 15"/>
                  <a:gd name="T10" fmla="*/ 57 w 36"/>
                  <a:gd name="T11" fmla="*/ 17 h 15"/>
                  <a:gd name="T12" fmla="*/ 68 w 36"/>
                  <a:gd name="T13" fmla="*/ 29 h 15"/>
                  <a:gd name="T14" fmla="*/ 35 w 36"/>
                  <a:gd name="T15" fmla="*/ 34 h 15"/>
                  <a:gd name="T16" fmla="*/ 5 w 36"/>
                  <a:gd name="T17" fmla="*/ 31 h 15"/>
                  <a:gd name="T18" fmla="*/ 2 w 36"/>
                  <a:gd name="T19" fmla="*/ 2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15"/>
                  <a:gd name="T32" fmla="*/ 36 w 36"/>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15">
                    <a:moveTo>
                      <a:pt x="1" y="10"/>
                    </a:moveTo>
                    <a:cubicBezTo>
                      <a:pt x="6" y="6"/>
                      <a:pt x="7" y="2"/>
                      <a:pt x="9" y="2"/>
                    </a:cubicBezTo>
                    <a:cubicBezTo>
                      <a:pt x="12" y="2"/>
                      <a:pt x="10" y="4"/>
                      <a:pt x="13" y="3"/>
                    </a:cubicBezTo>
                    <a:cubicBezTo>
                      <a:pt x="20" y="0"/>
                      <a:pt x="22" y="3"/>
                      <a:pt x="18" y="5"/>
                    </a:cubicBezTo>
                    <a:cubicBezTo>
                      <a:pt x="14" y="7"/>
                      <a:pt x="11" y="11"/>
                      <a:pt x="12" y="12"/>
                    </a:cubicBezTo>
                    <a:cubicBezTo>
                      <a:pt x="15" y="13"/>
                      <a:pt x="19" y="6"/>
                      <a:pt x="24" y="7"/>
                    </a:cubicBezTo>
                    <a:cubicBezTo>
                      <a:pt x="28" y="9"/>
                      <a:pt x="36" y="12"/>
                      <a:pt x="29" y="12"/>
                    </a:cubicBezTo>
                    <a:cubicBezTo>
                      <a:pt x="25" y="13"/>
                      <a:pt x="23" y="12"/>
                      <a:pt x="15" y="14"/>
                    </a:cubicBezTo>
                    <a:cubicBezTo>
                      <a:pt x="12" y="15"/>
                      <a:pt x="5" y="14"/>
                      <a:pt x="2" y="13"/>
                    </a:cubicBezTo>
                    <a:cubicBezTo>
                      <a:pt x="0" y="12"/>
                      <a:pt x="0" y="11"/>
                      <a:pt x="1" y="10"/>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71" name="Freeform 75"/>
              <p:cNvSpPr>
                <a:spLocks/>
              </p:cNvSpPr>
              <p:nvPr/>
            </p:nvSpPr>
            <p:spPr bwMode="auto">
              <a:xfrm>
                <a:off x="2648" y="1595"/>
                <a:ext cx="125" cy="66"/>
              </a:xfrm>
              <a:custGeom>
                <a:avLst/>
                <a:gdLst>
                  <a:gd name="T0" fmla="*/ 125 w 53"/>
                  <a:gd name="T1" fmla="*/ 31 h 28"/>
                  <a:gd name="T2" fmla="*/ 2 w 53"/>
                  <a:gd name="T3" fmla="*/ 66 h 28"/>
                  <a:gd name="T4" fmla="*/ 7 w 53"/>
                  <a:gd name="T5" fmla="*/ 26 h 28"/>
                  <a:gd name="T6" fmla="*/ 125 w 53"/>
                  <a:gd name="T7" fmla="*/ 31 h 28"/>
                  <a:gd name="T8" fmla="*/ 0 60000 65536"/>
                  <a:gd name="T9" fmla="*/ 0 60000 65536"/>
                  <a:gd name="T10" fmla="*/ 0 60000 65536"/>
                  <a:gd name="T11" fmla="*/ 0 60000 65536"/>
                  <a:gd name="T12" fmla="*/ 0 w 53"/>
                  <a:gd name="T13" fmla="*/ 0 h 28"/>
                  <a:gd name="T14" fmla="*/ 53 w 53"/>
                  <a:gd name="T15" fmla="*/ 28 h 28"/>
                </a:gdLst>
                <a:ahLst/>
                <a:cxnLst>
                  <a:cxn ang="T8">
                    <a:pos x="T0" y="T1"/>
                  </a:cxn>
                  <a:cxn ang="T9">
                    <a:pos x="T2" y="T3"/>
                  </a:cxn>
                  <a:cxn ang="T10">
                    <a:pos x="T4" y="T5"/>
                  </a:cxn>
                  <a:cxn ang="T11">
                    <a:pos x="T6" y="T7"/>
                  </a:cxn>
                </a:cxnLst>
                <a:rect l="T12" t="T13" r="T14" b="T15"/>
                <a:pathLst>
                  <a:path w="53" h="28">
                    <a:moveTo>
                      <a:pt x="53" y="13"/>
                    </a:moveTo>
                    <a:cubicBezTo>
                      <a:pt x="29" y="6"/>
                      <a:pt x="9" y="13"/>
                      <a:pt x="1" y="28"/>
                    </a:cubicBezTo>
                    <a:cubicBezTo>
                      <a:pt x="0" y="22"/>
                      <a:pt x="0" y="15"/>
                      <a:pt x="3" y="11"/>
                    </a:cubicBezTo>
                    <a:cubicBezTo>
                      <a:pt x="11" y="0"/>
                      <a:pt x="35" y="2"/>
                      <a:pt x="53" y="13"/>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72" name="Freeform 76"/>
              <p:cNvSpPr>
                <a:spLocks/>
              </p:cNvSpPr>
              <p:nvPr/>
            </p:nvSpPr>
            <p:spPr bwMode="auto">
              <a:xfrm>
                <a:off x="2655" y="1593"/>
                <a:ext cx="137" cy="61"/>
              </a:xfrm>
              <a:custGeom>
                <a:avLst/>
                <a:gdLst>
                  <a:gd name="T0" fmla="*/ 0 w 58"/>
                  <a:gd name="T1" fmla="*/ 28 h 26"/>
                  <a:gd name="T2" fmla="*/ 59 w 58"/>
                  <a:gd name="T3" fmla="*/ 7 h 26"/>
                  <a:gd name="T4" fmla="*/ 137 w 58"/>
                  <a:gd name="T5" fmla="*/ 31 h 26"/>
                  <a:gd name="T6" fmla="*/ 83 w 58"/>
                  <a:gd name="T7" fmla="*/ 52 h 26"/>
                  <a:gd name="T8" fmla="*/ 47 w 58"/>
                  <a:gd name="T9" fmla="*/ 26 h 26"/>
                  <a:gd name="T10" fmla="*/ 0 w 58"/>
                  <a:gd name="T11" fmla="*/ 28 h 26"/>
                  <a:gd name="T12" fmla="*/ 0 60000 65536"/>
                  <a:gd name="T13" fmla="*/ 0 60000 65536"/>
                  <a:gd name="T14" fmla="*/ 0 60000 65536"/>
                  <a:gd name="T15" fmla="*/ 0 60000 65536"/>
                  <a:gd name="T16" fmla="*/ 0 60000 65536"/>
                  <a:gd name="T17" fmla="*/ 0 60000 65536"/>
                  <a:gd name="T18" fmla="*/ 0 w 58"/>
                  <a:gd name="T19" fmla="*/ 0 h 26"/>
                  <a:gd name="T20" fmla="*/ 58 w 58"/>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58" h="26">
                    <a:moveTo>
                      <a:pt x="0" y="12"/>
                    </a:moveTo>
                    <a:cubicBezTo>
                      <a:pt x="5" y="3"/>
                      <a:pt x="10" y="1"/>
                      <a:pt x="25" y="3"/>
                    </a:cubicBezTo>
                    <a:cubicBezTo>
                      <a:pt x="32" y="3"/>
                      <a:pt x="49" y="0"/>
                      <a:pt x="58" y="13"/>
                    </a:cubicBezTo>
                    <a:cubicBezTo>
                      <a:pt x="50" y="20"/>
                      <a:pt x="43" y="26"/>
                      <a:pt x="35" y="22"/>
                    </a:cubicBezTo>
                    <a:cubicBezTo>
                      <a:pt x="29" y="18"/>
                      <a:pt x="29" y="7"/>
                      <a:pt x="20" y="11"/>
                    </a:cubicBezTo>
                    <a:cubicBezTo>
                      <a:pt x="11" y="16"/>
                      <a:pt x="13" y="3"/>
                      <a:pt x="0" y="12"/>
                    </a:cubicBezTo>
                    <a:close/>
                  </a:path>
                </a:pathLst>
              </a:custGeom>
              <a:solidFill>
                <a:srgbClr val="B3B8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73" name="Freeform 77"/>
              <p:cNvSpPr>
                <a:spLocks/>
              </p:cNvSpPr>
              <p:nvPr/>
            </p:nvSpPr>
            <p:spPr bwMode="auto">
              <a:xfrm>
                <a:off x="2655" y="1600"/>
                <a:ext cx="135" cy="47"/>
              </a:xfrm>
              <a:custGeom>
                <a:avLst/>
                <a:gdLst>
                  <a:gd name="T0" fmla="*/ 0 w 57"/>
                  <a:gd name="T1" fmla="*/ 21 h 20"/>
                  <a:gd name="T2" fmla="*/ 19 w 57"/>
                  <a:gd name="T3" fmla="*/ 2 h 20"/>
                  <a:gd name="T4" fmla="*/ 38 w 57"/>
                  <a:gd name="T5" fmla="*/ 9 h 20"/>
                  <a:gd name="T6" fmla="*/ 45 w 57"/>
                  <a:gd name="T7" fmla="*/ 9 h 20"/>
                  <a:gd name="T8" fmla="*/ 78 w 57"/>
                  <a:gd name="T9" fmla="*/ 9 h 20"/>
                  <a:gd name="T10" fmla="*/ 88 w 57"/>
                  <a:gd name="T11" fmla="*/ 21 h 20"/>
                  <a:gd name="T12" fmla="*/ 95 w 57"/>
                  <a:gd name="T13" fmla="*/ 26 h 20"/>
                  <a:gd name="T14" fmla="*/ 76 w 57"/>
                  <a:gd name="T15" fmla="*/ 5 h 20"/>
                  <a:gd name="T16" fmla="*/ 97 w 57"/>
                  <a:gd name="T17" fmla="*/ 2 h 20"/>
                  <a:gd name="T18" fmla="*/ 126 w 57"/>
                  <a:gd name="T19" fmla="*/ 31 h 20"/>
                  <a:gd name="T20" fmla="*/ 97 w 57"/>
                  <a:gd name="T21" fmla="*/ 47 h 20"/>
                  <a:gd name="T22" fmla="*/ 83 w 57"/>
                  <a:gd name="T23" fmla="*/ 45 h 20"/>
                  <a:gd name="T24" fmla="*/ 47 w 57"/>
                  <a:gd name="T25" fmla="*/ 19 h 20"/>
                  <a:gd name="T26" fmla="*/ 0 w 57"/>
                  <a:gd name="T27" fmla="*/ 21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
                  <a:gd name="T43" fmla="*/ 0 h 20"/>
                  <a:gd name="T44" fmla="*/ 57 w 57"/>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 h="20">
                    <a:moveTo>
                      <a:pt x="0" y="9"/>
                    </a:moveTo>
                    <a:cubicBezTo>
                      <a:pt x="2" y="5"/>
                      <a:pt x="5" y="3"/>
                      <a:pt x="8" y="1"/>
                    </a:cubicBezTo>
                    <a:cubicBezTo>
                      <a:pt x="11" y="0"/>
                      <a:pt x="16" y="0"/>
                      <a:pt x="16" y="4"/>
                    </a:cubicBezTo>
                    <a:cubicBezTo>
                      <a:pt x="16" y="5"/>
                      <a:pt x="17" y="6"/>
                      <a:pt x="19" y="4"/>
                    </a:cubicBezTo>
                    <a:cubicBezTo>
                      <a:pt x="23" y="0"/>
                      <a:pt x="29" y="1"/>
                      <a:pt x="33" y="4"/>
                    </a:cubicBezTo>
                    <a:cubicBezTo>
                      <a:pt x="35" y="6"/>
                      <a:pt x="37" y="7"/>
                      <a:pt x="37" y="9"/>
                    </a:cubicBezTo>
                    <a:cubicBezTo>
                      <a:pt x="37" y="12"/>
                      <a:pt x="41" y="13"/>
                      <a:pt x="40" y="11"/>
                    </a:cubicBezTo>
                    <a:cubicBezTo>
                      <a:pt x="40" y="5"/>
                      <a:pt x="33" y="4"/>
                      <a:pt x="32" y="2"/>
                    </a:cubicBezTo>
                    <a:cubicBezTo>
                      <a:pt x="32" y="0"/>
                      <a:pt x="37" y="0"/>
                      <a:pt x="41" y="1"/>
                    </a:cubicBezTo>
                    <a:cubicBezTo>
                      <a:pt x="46" y="3"/>
                      <a:pt x="57" y="10"/>
                      <a:pt x="53" y="13"/>
                    </a:cubicBezTo>
                    <a:cubicBezTo>
                      <a:pt x="47" y="18"/>
                      <a:pt x="44" y="20"/>
                      <a:pt x="41" y="20"/>
                    </a:cubicBezTo>
                    <a:cubicBezTo>
                      <a:pt x="39" y="20"/>
                      <a:pt x="37" y="20"/>
                      <a:pt x="35" y="19"/>
                    </a:cubicBezTo>
                    <a:cubicBezTo>
                      <a:pt x="29" y="15"/>
                      <a:pt x="29" y="4"/>
                      <a:pt x="20" y="8"/>
                    </a:cubicBezTo>
                    <a:cubicBezTo>
                      <a:pt x="11" y="13"/>
                      <a:pt x="13" y="0"/>
                      <a:pt x="0" y="9"/>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74" name="Freeform 78"/>
              <p:cNvSpPr>
                <a:spLocks/>
              </p:cNvSpPr>
              <p:nvPr/>
            </p:nvSpPr>
            <p:spPr bwMode="auto">
              <a:xfrm>
                <a:off x="2738" y="1602"/>
                <a:ext cx="42" cy="36"/>
              </a:xfrm>
              <a:custGeom>
                <a:avLst/>
                <a:gdLst>
                  <a:gd name="T0" fmla="*/ 16 w 18"/>
                  <a:gd name="T1" fmla="*/ 24 h 15"/>
                  <a:gd name="T2" fmla="*/ 7 w 18"/>
                  <a:gd name="T3" fmla="*/ 2 h 15"/>
                  <a:gd name="T4" fmla="*/ 30 w 18"/>
                  <a:gd name="T5" fmla="*/ 24 h 15"/>
                  <a:gd name="T6" fmla="*/ 30 w 18"/>
                  <a:gd name="T7" fmla="*/ 34 h 15"/>
                  <a:gd name="T8" fmla="*/ 16 w 18"/>
                  <a:gd name="T9" fmla="*/ 24 h 15"/>
                  <a:gd name="T10" fmla="*/ 0 60000 65536"/>
                  <a:gd name="T11" fmla="*/ 0 60000 65536"/>
                  <a:gd name="T12" fmla="*/ 0 60000 65536"/>
                  <a:gd name="T13" fmla="*/ 0 60000 65536"/>
                  <a:gd name="T14" fmla="*/ 0 60000 65536"/>
                  <a:gd name="T15" fmla="*/ 0 w 18"/>
                  <a:gd name="T16" fmla="*/ 0 h 15"/>
                  <a:gd name="T17" fmla="*/ 18 w 18"/>
                  <a:gd name="T18" fmla="*/ 15 h 15"/>
                </a:gdLst>
                <a:ahLst/>
                <a:cxnLst>
                  <a:cxn ang="T10">
                    <a:pos x="T0" y="T1"/>
                  </a:cxn>
                  <a:cxn ang="T11">
                    <a:pos x="T2" y="T3"/>
                  </a:cxn>
                  <a:cxn ang="T12">
                    <a:pos x="T4" y="T5"/>
                  </a:cxn>
                  <a:cxn ang="T13">
                    <a:pos x="T6" y="T7"/>
                  </a:cxn>
                  <a:cxn ang="T14">
                    <a:pos x="T8" y="T9"/>
                  </a:cxn>
                </a:cxnLst>
                <a:rect l="T15" t="T16" r="T17" b="T18"/>
                <a:pathLst>
                  <a:path w="18" h="15">
                    <a:moveTo>
                      <a:pt x="7" y="10"/>
                    </a:moveTo>
                    <a:cubicBezTo>
                      <a:pt x="9" y="6"/>
                      <a:pt x="0" y="2"/>
                      <a:pt x="3" y="1"/>
                    </a:cubicBezTo>
                    <a:cubicBezTo>
                      <a:pt x="6" y="0"/>
                      <a:pt x="18" y="5"/>
                      <a:pt x="13" y="10"/>
                    </a:cubicBezTo>
                    <a:cubicBezTo>
                      <a:pt x="14" y="11"/>
                      <a:pt x="18" y="12"/>
                      <a:pt x="13" y="14"/>
                    </a:cubicBezTo>
                    <a:cubicBezTo>
                      <a:pt x="11" y="15"/>
                      <a:pt x="6" y="12"/>
                      <a:pt x="7" y="10"/>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75" name="Freeform 79"/>
              <p:cNvSpPr>
                <a:spLocks/>
              </p:cNvSpPr>
              <p:nvPr/>
            </p:nvSpPr>
            <p:spPr bwMode="auto">
              <a:xfrm>
                <a:off x="2702" y="1600"/>
                <a:ext cx="52" cy="47"/>
              </a:xfrm>
              <a:custGeom>
                <a:avLst/>
                <a:gdLst>
                  <a:gd name="T0" fmla="*/ 43 w 22"/>
                  <a:gd name="T1" fmla="*/ 45 h 20"/>
                  <a:gd name="T2" fmla="*/ 21 w 22"/>
                  <a:gd name="T3" fmla="*/ 21 h 20"/>
                  <a:gd name="T4" fmla="*/ 26 w 22"/>
                  <a:gd name="T5" fmla="*/ 9 h 20"/>
                  <a:gd name="T6" fmla="*/ 45 w 22"/>
                  <a:gd name="T7" fmla="*/ 33 h 20"/>
                  <a:gd name="T8" fmla="*/ 43 w 22"/>
                  <a:gd name="T9" fmla="*/ 45 h 20"/>
                  <a:gd name="T10" fmla="*/ 0 60000 65536"/>
                  <a:gd name="T11" fmla="*/ 0 60000 65536"/>
                  <a:gd name="T12" fmla="*/ 0 60000 65536"/>
                  <a:gd name="T13" fmla="*/ 0 60000 65536"/>
                  <a:gd name="T14" fmla="*/ 0 60000 65536"/>
                  <a:gd name="T15" fmla="*/ 0 w 22"/>
                  <a:gd name="T16" fmla="*/ 0 h 20"/>
                  <a:gd name="T17" fmla="*/ 22 w 22"/>
                  <a:gd name="T18" fmla="*/ 20 h 20"/>
                </a:gdLst>
                <a:ahLst/>
                <a:cxnLst>
                  <a:cxn ang="T10">
                    <a:pos x="T0" y="T1"/>
                  </a:cxn>
                  <a:cxn ang="T11">
                    <a:pos x="T2" y="T3"/>
                  </a:cxn>
                  <a:cxn ang="T12">
                    <a:pos x="T4" y="T5"/>
                  </a:cxn>
                  <a:cxn ang="T13">
                    <a:pos x="T6" y="T7"/>
                  </a:cxn>
                  <a:cxn ang="T14">
                    <a:pos x="T8" y="T9"/>
                  </a:cxn>
                </a:cxnLst>
                <a:rect l="T15" t="T16" r="T17" b="T18"/>
                <a:pathLst>
                  <a:path w="22" h="20">
                    <a:moveTo>
                      <a:pt x="18" y="19"/>
                    </a:moveTo>
                    <a:cubicBezTo>
                      <a:pt x="13" y="18"/>
                      <a:pt x="14" y="12"/>
                      <a:pt x="9" y="9"/>
                    </a:cubicBezTo>
                    <a:cubicBezTo>
                      <a:pt x="6" y="7"/>
                      <a:pt x="0" y="0"/>
                      <a:pt x="11" y="4"/>
                    </a:cubicBezTo>
                    <a:cubicBezTo>
                      <a:pt x="17" y="7"/>
                      <a:pt x="15" y="11"/>
                      <a:pt x="19" y="14"/>
                    </a:cubicBezTo>
                    <a:cubicBezTo>
                      <a:pt x="22" y="17"/>
                      <a:pt x="21" y="20"/>
                      <a:pt x="18" y="19"/>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76" name="Freeform 80"/>
              <p:cNvSpPr>
                <a:spLocks/>
              </p:cNvSpPr>
              <p:nvPr/>
            </p:nvSpPr>
            <p:spPr bwMode="auto">
              <a:xfrm>
                <a:off x="2577" y="1539"/>
                <a:ext cx="92" cy="129"/>
              </a:xfrm>
              <a:custGeom>
                <a:avLst/>
                <a:gdLst>
                  <a:gd name="T0" fmla="*/ 0 w 39"/>
                  <a:gd name="T1" fmla="*/ 66 h 55"/>
                  <a:gd name="T2" fmla="*/ 83 w 39"/>
                  <a:gd name="T3" fmla="*/ 106 h 55"/>
                  <a:gd name="T4" fmla="*/ 73 w 39"/>
                  <a:gd name="T5" fmla="*/ 63 h 55"/>
                  <a:gd name="T6" fmla="*/ 0 w 39"/>
                  <a:gd name="T7" fmla="*/ 66 h 55"/>
                  <a:gd name="T8" fmla="*/ 0 60000 65536"/>
                  <a:gd name="T9" fmla="*/ 0 60000 65536"/>
                  <a:gd name="T10" fmla="*/ 0 60000 65536"/>
                  <a:gd name="T11" fmla="*/ 0 60000 65536"/>
                  <a:gd name="T12" fmla="*/ 0 w 39"/>
                  <a:gd name="T13" fmla="*/ 0 h 55"/>
                  <a:gd name="T14" fmla="*/ 39 w 39"/>
                  <a:gd name="T15" fmla="*/ 55 h 55"/>
                </a:gdLst>
                <a:ahLst/>
                <a:cxnLst>
                  <a:cxn ang="T8">
                    <a:pos x="T0" y="T1"/>
                  </a:cxn>
                  <a:cxn ang="T9">
                    <a:pos x="T2" y="T3"/>
                  </a:cxn>
                  <a:cxn ang="T10">
                    <a:pos x="T4" y="T5"/>
                  </a:cxn>
                  <a:cxn ang="T11">
                    <a:pos x="T6" y="T7"/>
                  </a:cxn>
                </a:cxnLst>
                <a:rect l="T12" t="T13" r="T14" b="T15"/>
                <a:pathLst>
                  <a:path w="39" h="55">
                    <a:moveTo>
                      <a:pt x="0" y="28"/>
                    </a:moveTo>
                    <a:cubicBezTo>
                      <a:pt x="21" y="31"/>
                      <a:pt x="30" y="55"/>
                      <a:pt x="35" y="45"/>
                    </a:cubicBezTo>
                    <a:cubicBezTo>
                      <a:pt x="38" y="39"/>
                      <a:pt x="39" y="31"/>
                      <a:pt x="31" y="27"/>
                    </a:cubicBezTo>
                    <a:cubicBezTo>
                      <a:pt x="33" y="9"/>
                      <a:pt x="13" y="0"/>
                      <a:pt x="0" y="28"/>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77" name="Freeform 81"/>
              <p:cNvSpPr>
                <a:spLocks/>
              </p:cNvSpPr>
              <p:nvPr/>
            </p:nvSpPr>
            <p:spPr bwMode="auto">
              <a:xfrm>
                <a:off x="2577" y="1572"/>
                <a:ext cx="76" cy="61"/>
              </a:xfrm>
              <a:custGeom>
                <a:avLst/>
                <a:gdLst>
                  <a:gd name="T0" fmla="*/ 74 w 32"/>
                  <a:gd name="T1" fmla="*/ 31 h 26"/>
                  <a:gd name="T2" fmla="*/ 62 w 32"/>
                  <a:gd name="T3" fmla="*/ 19 h 26"/>
                  <a:gd name="T4" fmla="*/ 28 w 32"/>
                  <a:gd name="T5" fmla="*/ 0 h 26"/>
                  <a:gd name="T6" fmla="*/ 36 w 32"/>
                  <a:gd name="T7" fmla="*/ 7 h 26"/>
                  <a:gd name="T8" fmla="*/ 45 w 32"/>
                  <a:gd name="T9" fmla="*/ 16 h 26"/>
                  <a:gd name="T10" fmla="*/ 33 w 32"/>
                  <a:gd name="T11" fmla="*/ 19 h 26"/>
                  <a:gd name="T12" fmla="*/ 0 w 32"/>
                  <a:gd name="T13" fmla="*/ 33 h 26"/>
                  <a:gd name="T14" fmla="*/ 26 w 32"/>
                  <a:gd name="T15" fmla="*/ 28 h 26"/>
                  <a:gd name="T16" fmla="*/ 47 w 32"/>
                  <a:gd name="T17" fmla="*/ 26 h 26"/>
                  <a:gd name="T18" fmla="*/ 43 w 32"/>
                  <a:gd name="T19" fmla="*/ 47 h 26"/>
                  <a:gd name="T20" fmla="*/ 50 w 32"/>
                  <a:gd name="T21" fmla="*/ 45 h 26"/>
                  <a:gd name="T22" fmla="*/ 62 w 32"/>
                  <a:gd name="T23" fmla="*/ 38 h 26"/>
                  <a:gd name="T24" fmla="*/ 66 w 32"/>
                  <a:gd name="T25" fmla="*/ 49 h 26"/>
                  <a:gd name="T26" fmla="*/ 71 w 32"/>
                  <a:gd name="T27" fmla="*/ 52 h 26"/>
                  <a:gd name="T28" fmla="*/ 74 w 32"/>
                  <a:gd name="T29" fmla="*/ 31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6"/>
                  <a:gd name="T47" fmla="*/ 32 w 32"/>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6">
                    <a:moveTo>
                      <a:pt x="31" y="13"/>
                    </a:moveTo>
                    <a:cubicBezTo>
                      <a:pt x="29" y="6"/>
                      <a:pt x="28" y="12"/>
                      <a:pt x="26" y="8"/>
                    </a:cubicBezTo>
                    <a:cubicBezTo>
                      <a:pt x="24" y="4"/>
                      <a:pt x="16" y="0"/>
                      <a:pt x="12" y="0"/>
                    </a:cubicBezTo>
                    <a:cubicBezTo>
                      <a:pt x="9" y="1"/>
                      <a:pt x="14" y="2"/>
                      <a:pt x="15" y="3"/>
                    </a:cubicBezTo>
                    <a:cubicBezTo>
                      <a:pt x="19" y="5"/>
                      <a:pt x="21" y="8"/>
                      <a:pt x="19" y="7"/>
                    </a:cubicBezTo>
                    <a:cubicBezTo>
                      <a:pt x="14" y="7"/>
                      <a:pt x="17" y="10"/>
                      <a:pt x="14" y="8"/>
                    </a:cubicBezTo>
                    <a:cubicBezTo>
                      <a:pt x="13" y="8"/>
                      <a:pt x="5" y="7"/>
                      <a:pt x="0" y="14"/>
                    </a:cubicBezTo>
                    <a:cubicBezTo>
                      <a:pt x="2" y="13"/>
                      <a:pt x="8" y="10"/>
                      <a:pt x="11" y="12"/>
                    </a:cubicBezTo>
                    <a:cubicBezTo>
                      <a:pt x="15" y="15"/>
                      <a:pt x="17" y="11"/>
                      <a:pt x="20" y="11"/>
                    </a:cubicBezTo>
                    <a:cubicBezTo>
                      <a:pt x="27" y="11"/>
                      <a:pt x="18" y="15"/>
                      <a:pt x="18" y="20"/>
                    </a:cubicBezTo>
                    <a:cubicBezTo>
                      <a:pt x="18" y="23"/>
                      <a:pt x="19" y="22"/>
                      <a:pt x="21" y="19"/>
                    </a:cubicBezTo>
                    <a:cubicBezTo>
                      <a:pt x="22" y="17"/>
                      <a:pt x="25" y="15"/>
                      <a:pt x="26" y="16"/>
                    </a:cubicBezTo>
                    <a:cubicBezTo>
                      <a:pt x="29" y="16"/>
                      <a:pt x="28" y="19"/>
                      <a:pt x="28" y="21"/>
                    </a:cubicBezTo>
                    <a:cubicBezTo>
                      <a:pt x="28" y="23"/>
                      <a:pt x="29" y="26"/>
                      <a:pt x="30" y="22"/>
                    </a:cubicBezTo>
                    <a:cubicBezTo>
                      <a:pt x="31" y="18"/>
                      <a:pt x="32" y="15"/>
                      <a:pt x="31" y="13"/>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78" name="Freeform 82"/>
              <p:cNvSpPr>
                <a:spLocks/>
              </p:cNvSpPr>
              <p:nvPr/>
            </p:nvSpPr>
            <p:spPr bwMode="auto">
              <a:xfrm>
                <a:off x="2580" y="1598"/>
                <a:ext cx="89" cy="70"/>
              </a:xfrm>
              <a:custGeom>
                <a:avLst/>
                <a:gdLst>
                  <a:gd name="T0" fmla="*/ 0 w 38"/>
                  <a:gd name="T1" fmla="*/ 7 h 30"/>
                  <a:gd name="T2" fmla="*/ 80 w 38"/>
                  <a:gd name="T3" fmla="*/ 47 h 30"/>
                  <a:gd name="T4" fmla="*/ 70 w 38"/>
                  <a:gd name="T5" fmla="*/ 5 h 30"/>
                  <a:gd name="T6" fmla="*/ 73 w 38"/>
                  <a:gd name="T7" fmla="*/ 33 h 30"/>
                  <a:gd name="T8" fmla="*/ 61 w 38"/>
                  <a:gd name="T9" fmla="*/ 33 h 30"/>
                  <a:gd name="T10" fmla="*/ 54 w 38"/>
                  <a:gd name="T11" fmla="*/ 21 h 30"/>
                  <a:gd name="T12" fmla="*/ 45 w 38"/>
                  <a:gd name="T13" fmla="*/ 23 h 30"/>
                  <a:gd name="T14" fmla="*/ 37 w 38"/>
                  <a:gd name="T15" fmla="*/ 16 h 30"/>
                  <a:gd name="T16" fmla="*/ 26 w 38"/>
                  <a:gd name="T17" fmla="*/ 5 h 30"/>
                  <a:gd name="T18" fmla="*/ 0 w 38"/>
                  <a:gd name="T19" fmla="*/ 7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30"/>
                  <a:gd name="T32" fmla="*/ 38 w 38"/>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30">
                    <a:moveTo>
                      <a:pt x="0" y="3"/>
                    </a:moveTo>
                    <a:cubicBezTo>
                      <a:pt x="20" y="7"/>
                      <a:pt x="29" y="30"/>
                      <a:pt x="34" y="20"/>
                    </a:cubicBezTo>
                    <a:cubicBezTo>
                      <a:pt x="37" y="14"/>
                      <a:pt x="38" y="6"/>
                      <a:pt x="30" y="2"/>
                    </a:cubicBezTo>
                    <a:cubicBezTo>
                      <a:pt x="33" y="5"/>
                      <a:pt x="33" y="10"/>
                      <a:pt x="31" y="14"/>
                    </a:cubicBezTo>
                    <a:cubicBezTo>
                      <a:pt x="29" y="18"/>
                      <a:pt x="25" y="18"/>
                      <a:pt x="26" y="14"/>
                    </a:cubicBezTo>
                    <a:cubicBezTo>
                      <a:pt x="26" y="9"/>
                      <a:pt x="26" y="4"/>
                      <a:pt x="23" y="9"/>
                    </a:cubicBezTo>
                    <a:cubicBezTo>
                      <a:pt x="22" y="11"/>
                      <a:pt x="22" y="7"/>
                      <a:pt x="19" y="10"/>
                    </a:cubicBezTo>
                    <a:cubicBezTo>
                      <a:pt x="18" y="13"/>
                      <a:pt x="13" y="10"/>
                      <a:pt x="16" y="7"/>
                    </a:cubicBezTo>
                    <a:cubicBezTo>
                      <a:pt x="19" y="2"/>
                      <a:pt x="13" y="4"/>
                      <a:pt x="11" y="2"/>
                    </a:cubicBezTo>
                    <a:cubicBezTo>
                      <a:pt x="8" y="0"/>
                      <a:pt x="3" y="1"/>
                      <a:pt x="0" y="3"/>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79" name="Freeform 83"/>
              <p:cNvSpPr>
                <a:spLocks/>
              </p:cNvSpPr>
              <p:nvPr/>
            </p:nvSpPr>
            <p:spPr bwMode="auto">
              <a:xfrm>
                <a:off x="2610" y="1562"/>
                <a:ext cx="38" cy="33"/>
              </a:xfrm>
              <a:custGeom>
                <a:avLst/>
                <a:gdLst>
                  <a:gd name="T0" fmla="*/ 38 w 16"/>
                  <a:gd name="T1" fmla="*/ 26 h 14"/>
                  <a:gd name="T2" fmla="*/ 19 w 16"/>
                  <a:gd name="T3" fmla="*/ 14 h 14"/>
                  <a:gd name="T4" fmla="*/ 2 w 16"/>
                  <a:gd name="T5" fmla="*/ 7 h 14"/>
                  <a:gd name="T6" fmla="*/ 24 w 16"/>
                  <a:gd name="T7" fmla="*/ 5 h 14"/>
                  <a:gd name="T8" fmla="*/ 38 w 16"/>
                  <a:gd name="T9" fmla="*/ 26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6" y="11"/>
                    </a:moveTo>
                    <a:cubicBezTo>
                      <a:pt x="16" y="14"/>
                      <a:pt x="11" y="9"/>
                      <a:pt x="8" y="6"/>
                    </a:cubicBezTo>
                    <a:cubicBezTo>
                      <a:pt x="5" y="5"/>
                      <a:pt x="0" y="3"/>
                      <a:pt x="1" y="3"/>
                    </a:cubicBezTo>
                    <a:cubicBezTo>
                      <a:pt x="3" y="1"/>
                      <a:pt x="6" y="0"/>
                      <a:pt x="10" y="2"/>
                    </a:cubicBezTo>
                    <a:cubicBezTo>
                      <a:pt x="13" y="3"/>
                      <a:pt x="16" y="6"/>
                      <a:pt x="16" y="11"/>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80" name="Freeform 84"/>
              <p:cNvSpPr>
                <a:spLocks/>
              </p:cNvSpPr>
              <p:nvPr/>
            </p:nvSpPr>
            <p:spPr bwMode="auto">
              <a:xfrm>
                <a:off x="2582" y="1574"/>
                <a:ext cx="40" cy="24"/>
              </a:xfrm>
              <a:custGeom>
                <a:avLst/>
                <a:gdLst>
                  <a:gd name="T0" fmla="*/ 9 w 17"/>
                  <a:gd name="T1" fmla="*/ 7 h 10"/>
                  <a:gd name="T2" fmla="*/ 5 w 17"/>
                  <a:gd name="T3" fmla="*/ 19 h 10"/>
                  <a:gd name="T4" fmla="*/ 26 w 17"/>
                  <a:gd name="T5" fmla="*/ 14 h 10"/>
                  <a:gd name="T6" fmla="*/ 33 w 17"/>
                  <a:gd name="T7" fmla="*/ 7 h 10"/>
                  <a:gd name="T8" fmla="*/ 9 w 17"/>
                  <a:gd name="T9" fmla="*/ 7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4" y="3"/>
                    </a:moveTo>
                    <a:cubicBezTo>
                      <a:pt x="0" y="8"/>
                      <a:pt x="0" y="10"/>
                      <a:pt x="2" y="8"/>
                    </a:cubicBezTo>
                    <a:cubicBezTo>
                      <a:pt x="6" y="5"/>
                      <a:pt x="8" y="6"/>
                      <a:pt x="11" y="6"/>
                    </a:cubicBezTo>
                    <a:cubicBezTo>
                      <a:pt x="14" y="6"/>
                      <a:pt x="17" y="5"/>
                      <a:pt x="14" y="3"/>
                    </a:cubicBezTo>
                    <a:cubicBezTo>
                      <a:pt x="12" y="2"/>
                      <a:pt x="8" y="0"/>
                      <a:pt x="4" y="3"/>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81" name="Freeform 85"/>
              <p:cNvSpPr>
                <a:spLocks/>
              </p:cNvSpPr>
              <p:nvPr/>
            </p:nvSpPr>
            <p:spPr bwMode="auto">
              <a:xfrm>
                <a:off x="2920" y="929"/>
                <a:ext cx="106" cy="158"/>
              </a:xfrm>
              <a:custGeom>
                <a:avLst/>
                <a:gdLst>
                  <a:gd name="T0" fmla="*/ 106 w 45"/>
                  <a:gd name="T1" fmla="*/ 108 h 67"/>
                  <a:gd name="T2" fmla="*/ 42 w 45"/>
                  <a:gd name="T3" fmla="*/ 17 h 67"/>
                  <a:gd name="T4" fmla="*/ 28 w 45"/>
                  <a:gd name="T5" fmla="*/ 66 h 67"/>
                  <a:gd name="T6" fmla="*/ 106 w 45"/>
                  <a:gd name="T7" fmla="*/ 108 h 67"/>
                  <a:gd name="T8" fmla="*/ 0 60000 65536"/>
                  <a:gd name="T9" fmla="*/ 0 60000 65536"/>
                  <a:gd name="T10" fmla="*/ 0 60000 65536"/>
                  <a:gd name="T11" fmla="*/ 0 60000 65536"/>
                  <a:gd name="T12" fmla="*/ 0 w 45"/>
                  <a:gd name="T13" fmla="*/ 0 h 67"/>
                  <a:gd name="T14" fmla="*/ 45 w 45"/>
                  <a:gd name="T15" fmla="*/ 67 h 67"/>
                </a:gdLst>
                <a:ahLst/>
                <a:cxnLst>
                  <a:cxn ang="T8">
                    <a:pos x="T0" y="T1"/>
                  </a:cxn>
                  <a:cxn ang="T9">
                    <a:pos x="T2" y="T3"/>
                  </a:cxn>
                  <a:cxn ang="T10">
                    <a:pos x="T4" y="T5"/>
                  </a:cxn>
                  <a:cxn ang="T11">
                    <a:pos x="T6" y="T7"/>
                  </a:cxn>
                </a:cxnLst>
                <a:rect l="T12" t="T13" r="T14" b="T15"/>
                <a:pathLst>
                  <a:path w="45" h="67">
                    <a:moveTo>
                      <a:pt x="45" y="46"/>
                    </a:moveTo>
                    <a:cubicBezTo>
                      <a:pt x="25" y="30"/>
                      <a:pt x="29" y="0"/>
                      <a:pt x="18" y="7"/>
                    </a:cubicBezTo>
                    <a:cubicBezTo>
                      <a:pt x="11" y="11"/>
                      <a:pt x="6" y="20"/>
                      <a:pt x="12" y="28"/>
                    </a:cubicBezTo>
                    <a:cubicBezTo>
                      <a:pt x="0" y="46"/>
                      <a:pt x="15" y="67"/>
                      <a:pt x="45" y="46"/>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82" name="Freeform 86"/>
              <p:cNvSpPr>
                <a:spLocks/>
              </p:cNvSpPr>
              <p:nvPr/>
            </p:nvSpPr>
            <p:spPr bwMode="auto">
              <a:xfrm>
                <a:off x="2943" y="964"/>
                <a:ext cx="83" cy="90"/>
              </a:xfrm>
              <a:custGeom>
                <a:avLst/>
                <a:gdLst>
                  <a:gd name="T0" fmla="*/ 5 w 35"/>
                  <a:gd name="T1" fmla="*/ 31 h 38"/>
                  <a:gd name="T2" fmla="*/ 12 w 35"/>
                  <a:gd name="T3" fmla="*/ 52 h 38"/>
                  <a:gd name="T4" fmla="*/ 33 w 35"/>
                  <a:gd name="T5" fmla="*/ 88 h 38"/>
                  <a:gd name="T6" fmla="*/ 31 w 35"/>
                  <a:gd name="T7" fmla="*/ 78 h 38"/>
                  <a:gd name="T8" fmla="*/ 28 w 35"/>
                  <a:gd name="T9" fmla="*/ 62 h 38"/>
                  <a:gd name="T10" fmla="*/ 40 w 35"/>
                  <a:gd name="T11" fmla="*/ 66 h 38"/>
                  <a:gd name="T12" fmla="*/ 83 w 35"/>
                  <a:gd name="T13" fmla="*/ 73 h 38"/>
                  <a:gd name="T14" fmla="*/ 52 w 35"/>
                  <a:gd name="T15" fmla="*/ 59 h 38"/>
                  <a:gd name="T16" fmla="*/ 28 w 35"/>
                  <a:gd name="T17" fmla="*/ 50 h 38"/>
                  <a:gd name="T18" fmla="*/ 47 w 35"/>
                  <a:gd name="T19" fmla="*/ 31 h 38"/>
                  <a:gd name="T20" fmla="*/ 38 w 35"/>
                  <a:gd name="T21" fmla="*/ 31 h 38"/>
                  <a:gd name="T22" fmla="*/ 19 w 35"/>
                  <a:gd name="T23" fmla="*/ 31 h 38"/>
                  <a:gd name="T24" fmla="*/ 24 w 35"/>
                  <a:gd name="T25" fmla="*/ 14 h 38"/>
                  <a:gd name="T26" fmla="*/ 19 w 35"/>
                  <a:gd name="T27" fmla="*/ 9 h 38"/>
                  <a:gd name="T28" fmla="*/ 5 w 35"/>
                  <a:gd name="T29" fmla="*/ 31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38"/>
                  <a:gd name="T47" fmla="*/ 35 w 35"/>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38">
                    <a:moveTo>
                      <a:pt x="2" y="13"/>
                    </a:moveTo>
                    <a:cubicBezTo>
                      <a:pt x="0" y="22"/>
                      <a:pt x="4" y="16"/>
                      <a:pt x="5" y="22"/>
                    </a:cubicBezTo>
                    <a:cubicBezTo>
                      <a:pt x="5" y="26"/>
                      <a:pt x="10" y="36"/>
                      <a:pt x="14" y="37"/>
                    </a:cubicBezTo>
                    <a:cubicBezTo>
                      <a:pt x="18" y="38"/>
                      <a:pt x="14" y="35"/>
                      <a:pt x="13" y="33"/>
                    </a:cubicBezTo>
                    <a:cubicBezTo>
                      <a:pt x="10" y="28"/>
                      <a:pt x="10" y="24"/>
                      <a:pt x="12" y="26"/>
                    </a:cubicBezTo>
                    <a:cubicBezTo>
                      <a:pt x="16" y="29"/>
                      <a:pt x="15" y="25"/>
                      <a:pt x="17" y="28"/>
                    </a:cubicBezTo>
                    <a:cubicBezTo>
                      <a:pt x="18" y="29"/>
                      <a:pt x="26" y="34"/>
                      <a:pt x="35" y="31"/>
                    </a:cubicBezTo>
                    <a:cubicBezTo>
                      <a:pt x="33" y="30"/>
                      <a:pt x="24" y="30"/>
                      <a:pt x="22" y="25"/>
                    </a:cubicBezTo>
                    <a:cubicBezTo>
                      <a:pt x="19" y="20"/>
                      <a:pt x="16" y="23"/>
                      <a:pt x="12" y="21"/>
                    </a:cubicBezTo>
                    <a:cubicBezTo>
                      <a:pt x="5" y="17"/>
                      <a:pt x="17" y="19"/>
                      <a:pt x="20" y="13"/>
                    </a:cubicBezTo>
                    <a:cubicBezTo>
                      <a:pt x="22" y="11"/>
                      <a:pt x="20" y="11"/>
                      <a:pt x="16" y="13"/>
                    </a:cubicBezTo>
                    <a:cubicBezTo>
                      <a:pt x="13" y="14"/>
                      <a:pt x="10" y="14"/>
                      <a:pt x="8" y="13"/>
                    </a:cubicBezTo>
                    <a:cubicBezTo>
                      <a:pt x="6" y="11"/>
                      <a:pt x="8" y="8"/>
                      <a:pt x="10" y="6"/>
                    </a:cubicBezTo>
                    <a:cubicBezTo>
                      <a:pt x="11" y="4"/>
                      <a:pt x="12" y="0"/>
                      <a:pt x="8" y="4"/>
                    </a:cubicBezTo>
                    <a:cubicBezTo>
                      <a:pt x="4" y="8"/>
                      <a:pt x="2" y="10"/>
                      <a:pt x="2" y="13"/>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83" name="Freeform 87"/>
              <p:cNvSpPr>
                <a:spLocks/>
              </p:cNvSpPr>
              <p:nvPr/>
            </p:nvSpPr>
            <p:spPr bwMode="auto">
              <a:xfrm>
                <a:off x="2934" y="929"/>
                <a:ext cx="90" cy="106"/>
              </a:xfrm>
              <a:custGeom>
                <a:avLst/>
                <a:gdLst>
                  <a:gd name="T0" fmla="*/ 90 w 38"/>
                  <a:gd name="T1" fmla="*/ 106 h 45"/>
                  <a:gd name="T2" fmla="*/ 28 w 38"/>
                  <a:gd name="T3" fmla="*/ 16 h 45"/>
                  <a:gd name="T4" fmla="*/ 14 w 38"/>
                  <a:gd name="T5" fmla="*/ 66 h 45"/>
                  <a:gd name="T6" fmla="*/ 28 w 38"/>
                  <a:gd name="T7" fmla="*/ 35 h 45"/>
                  <a:gd name="T8" fmla="*/ 40 w 38"/>
                  <a:gd name="T9" fmla="*/ 42 h 45"/>
                  <a:gd name="T10" fmla="*/ 43 w 38"/>
                  <a:gd name="T11" fmla="*/ 57 h 45"/>
                  <a:gd name="T12" fmla="*/ 52 w 38"/>
                  <a:gd name="T13" fmla="*/ 59 h 45"/>
                  <a:gd name="T14" fmla="*/ 54 w 38"/>
                  <a:gd name="T15" fmla="*/ 73 h 45"/>
                  <a:gd name="T16" fmla="*/ 62 w 38"/>
                  <a:gd name="T17" fmla="*/ 92 h 45"/>
                  <a:gd name="T18" fmla="*/ 90 w 38"/>
                  <a:gd name="T19" fmla="*/ 106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45"/>
                  <a:gd name="T32" fmla="*/ 38 w 38"/>
                  <a:gd name="T33" fmla="*/ 45 h 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45">
                    <a:moveTo>
                      <a:pt x="38" y="45"/>
                    </a:moveTo>
                    <a:cubicBezTo>
                      <a:pt x="19" y="29"/>
                      <a:pt x="23" y="0"/>
                      <a:pt x="12" y="7"/>
                    </a:cubicBezTo>
                    <a:cubicBezTo>
                      <a:pt x="5" y="11"/>
                      <a:pt x="0" y="20"/>
                      <a:pt x="6" y="28"/>
                    </a:cubicBezTo>
                    <a:cubicBezTo>
                      <a:pt x="4" y="23"/>
                      <a:pt x="7" y="18"/>
                      <a:pt x="12" y="15"/>
                    </a:cubicBezTo>
                    <a:cubicBezTo>
                      <a:pt x="16" y="13"/>
                      <a:pt x="20" y="13"/>
                      <a:pt x="17" y="18"/>
                    </a:cubicBezTo>
                    <a:cubicBezTo>
                      <a:pt x="14" y="23"/>
                      <a:pt x="11" y="28"/>
                      <a:pt x="18" y="24"/>
                    </a:cubicBezTo>
                    <a:cubicBezTo>
                      <a:pt x="20" y="23"/>
                      <a:pt x="18" y="27"/>
                      <a:pt x="22" y="25"/>
                    </a:cubicBezTo>
                    <a:cubicBezTo>
                      <a:pt x="24" y="24"/>
                      <a:pt x="28" y="29"/>
                      <a:pt x="23" y="31"/>
                    </a:cubicBezTo>
                    <a:cubicBezTo>
                      <a:pt x="17" y="34"/>
                      <a:pt x="25" y="35"/>
                      <a:pt x="26" y="39"/>
                    </a:cubicBezTo>
                    <a:cubicBezTo>
                      <a:pt x="28" y="43"/>
                      <a:pt x="34" y="45"/>
                      <a:pt x="38" y="45"/>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84" name="Freeform 88"/>
              <p:cNvSpPr>
                <a:spLocks/>
              </p:cNvSpPr>
              <p:nvPr/>
            </p:nvSpPr>
            <p:spPr bwMode="auto">
              <a:xfrm>
                <a:off x="2936" y="1002"/>
                <a:ext cx="36" cy="52"/>
              </a:xfrm>
              <a:custGeom>
                <a:avLst/>
                <a:gdLst>
                  <a:gd name="T0" fmla="*/ 5 w 15"/>
                  <a:gd name="T1" fmla="*/ 7 h 22"/>
                  <a:gd name="T2" fmla="*/ 22 w 15"/>
                  <a:gd name="T3" fmla="*/ 31 h 22"/>
                  <a:gd name="T4" fmla="*/ 34 w 15"/>
                  <a:gd name="T5" fmla="*/ 52 h 22"/>
                  <a:gd name="T6" fmla="*/ 10 w 15"/>
                  <a:gd name="T7" fmla="*/ 40 h 22"/>
                  <a:gd name="T8" fmla="*/ 5 w 15"/>
                  <a:gd name="T9" fmla="*/ 7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2" y="3"/>
                    </a:moveTo>
                    <a:cubicBezTo>
                      <a:pt x="4" y="0"/>
                      <a:pt x="6" y="9"/>
                      <a:pt x="9" y="13"/>
                    </a:cubicBezTo>
                    <a:cubicBezTo>
                      <a:pt x="10" y="16"/>
                      <a:pt x="15" y="21"/>
                      <a:pt x="14" y="22"/>
                    </a:cubicBezTo>
                    <a:cubicBezTo>
                      <a:pt x="10" y="22"/>
                      <a:pt x="6" y="21"/>
                      <a:pt x="4" y="17"/>
                    </a:cubicBezTo>
                    <a:cubicBezTo>
                      <a:pt x="1" y="14"/>
                      <a:pt x="0" y="9"/>
                      <a:pt x="2" y="3"/>
                    </a:cubicBezTo>
                    <a:close/>
                  </a:path>
                </a:pathLst>
              </a:custGeom>
              <a:solidFill>
                <a:srgbClr val="BFC4A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85" name="Freeform 89"/>
              <p:cNvSpPr>
                <a:spLocks/>
              </p:cNvSpPr>
              <p:nvPr/>
            </p:nvSpPr>
            <p:spPr bwMode="auto">
              <a:xfrm>
                <a:off x="2967" y="1028"/>
                <a:ext cx="50" cy="26"/>
              </a:xfrm>
              <a:custGeom>
                <a:avLst/>
                <a:gdLst>
                  <a:gd name="T0" fmla="*/ 31 w 21"/>
                  <a:gd name="T1" fmla="*/ 21 h 11"/>
                  <a:gd name="T2" fmla="*/ 43 w 21"/>
                  <a:gd name="T3" fmla="*/ 12 h 11"/>
                  <a:gd name="T4" fmla="*/ 17 w 21"/>
                  <a:gd name="T5" fmla="*/ 7 h 11"/>
                  <a:gd name="T6" fmla="*/ 5 w 21"/>
                  <a:gd name="T7" fmla="*/ 9 h 11"/>
                  <a:gd name="T8" fmla="*/ 31 w 21"/>
                  <a:gd name="T9" fmla="*/ 21 h 11"/>
                  <a:gd name="T10" fmla="*/ 0 60000 65536"/>
                  <a:gd name="T11" fmla="*/ 0 60000 65536"/>
                  <a:gd name="T12" fmla="*/ 0 60000 65536"/>
                  <a:gd name="T13" fmla="*/ 0 60000 65536"/>
                  <a:gd name="T14" fmla="*/ 0 60000 65536"/>
                  <a:gd name="T15" fmla="*/ 0 w 21"/>
                  <a:gd name="T16" fmla="*/ 0 h 11"/>
                  <a:gd name="T17" fmla="*/ 21 w 21"/>
                  <a:gd name="T18" fmla="*/ 11 h 11"/>
                </a:gdLst>
                <a:ahLst/>
                <a:cxnLst>
                  <a:cxn ang="T10">
                    <a:pos x="T0" y="T1"/>
                  </a:cxn>
                  <a:cxn ang="T11">
                    <a:pos x="T2" y="T3"/>
                  </a:cxn>
                  <a:cxn ang="T12">
                    <a:pos x="T4" y="T5"/>
                  </a:cxn>
                  <a:cxn ang="T13">
                    <a:pos x="T6" y="T7"/>
                  </a:cxn>
                  <a:cxn ang="T14">
                    <a:pos x="T8" y="T9"/>
                  </a:cxn>
                </a:cxnLst>
                <a:rect l="T15" t="T16" r="T17" b="T18"/>
                <a:pathLst>
                  <a:path w="21" h="11">
                    <a:moveTo>
                      <a:pt x="13" y="9"/>
                    </a:moveTo>
                    <a:cubicBezTo>
                      <a:pt x="20" y="7"/>
                      <a:pt x="21" y="5"/>
                      <a:pt x="18" y="5"/>
                    </a:cubicBezTo>
                    <a:cubicBezTo>
                      <a:pt x="12" y="7"/>
                      <a:pt x="11" y="5"/>
                      <a:pt x="7" y="3"/>
                    </a:cubicBezTo>
                    <a:cubicBezTo>
                      <a:pt x="4" y="1"/>
                      <a:pt x="0" y="0"/>
                      <a:pt x="2" y="4"/>
                    </a:cubicBezTo>
                    <a:cubicBezTo>
                      <a:pt x="4" y="7"/>
                      <a:pt x="7" y="11"/>
                      <a:pt x="13" y="9"/>
                    </a:cubicBezTo>
                    <a:close/>
                  </a:path>
                </a:pathLst>
              </a:custGeom>
              <a:solidFill>
                <a:srgbClr val="BFC4A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86" name="Freeform 90"/>
              <p:cNvSpPr>
                <a:spLocks/>
              </p:cNvSpPr>
              <p:nvPr/>
            </p:nvSpPr>
            <p:spPr bwMode="auto">
              <a:xfrm>
                <a:off x="2358" y="2037"/>
                <a:ext cx="70" cy="78"/>
              </a:xfrm>
              <a:custGeom>
                <a:avLst/>
                <a:gdLst>
                  <a:gd name="T0" fmla="*/ 0 w 30"/>
                  <a:gd name="T1" fmla="*/ 61 h 33"/>
                  <a:gd name="T2" fmla="*/ 61 w 30"/>
                  <a:gd name="T3" fmla="*/ 78 h 33"/>
                  <a:gd name="T4" fmla="*/ 0 w 30"/>
                  <a:gd name="T5" fmla="*/ 61 h 33"/>
                  <a:gd name="T6" fmla="*/ 0 60000 65536"/>
                  <a:gd name="T7" fmla="*/ 0 60000 65536"/>
                  <a:gd name="T8" fmla="*/ 0 60000 65536"/>
                  <a:gd name="T9" fmla="*/ 0 w 30"/>
                  <a:gd name="T10" fmla="*/ 0 h 33"/>
                  <a:gd name="T11" fmla="*/ 30 w 30"/>
                  <a:gd name="T12" fmla="*/ 33 h 33"/>
                </a:gdLst>
                <a:ahLst/>
                <a:cxnLst>
                  <a:cxn ang="T6">
                    <a:pos x="T0" y="T1"/>
                  </a:cxn>
                  <a:cxn ang="T7">
                    <a:pos x="T2" y="T3"/>
                  </a:cxn>
                  <a:cxn ang="T8">
                    <a:pos x="T4" y="T5"/>
                  </a:cxn>
                </a:cxnLst>
                <a:rect l="T9" t="T10" r="T11" b="T12"/>
                <a:pathLst>
                  <a:path w="30" h="33">
                    <a:moveTo>
                      <a:pt x="0" y="26"/>
                    </a:moveTo>
                    <a:cubicBezTo>
                      <a:pt x="9" y="28"/>
                      <a:pt x="24" y="30"/>
                      <a:pt x="26" y="33"/>
                    </a:cubicBezTo>
                    <a:cubicBezTo>
                      <a:pt x="30" y="32"/>
                      <a:pt x="26" y="0"/>
                      <a:pt x="0" y="26"/>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87" name="Freeform 91"/>
              <p:cNvSpPr>
                <a:spLocks/>
              </p:cNvSpPr>
              <p:nvPr/>
            </p:nvSpPr>
            <p:spPr bwMode="auto">
              <a:xfrm>
                <a:off x="2620" y="1772"/>
                <a:ext cx="82" cy="90"/>
              </a:xfrm>
              <a:custGeom>
                <a:avLst/>
                <a:gdLst>
                  <a:gd name="T0" fmla="*/ 9 w 35"/>
                  <a:gd name="T1" fmla="*/ 2 h 38"/>
                  <a:gd name="T2" fmla="*/ 40 w 35"/>
                  <a:gd name="T3" fmla="*/ 90 h 38"/>
                  <a:gd name="T4" fmla="*/ 28 w 35"/>
                  <a:gd name="T5" fmla="*/ 31 h 38"/>
                  <a:gd name="T6" fmla="*/ 9 w 35"/>
                  <a:gd name="T7" fmla="*/ 2 h 38"/>
                  <a:gd name="T8" fmla="*/ 0 60000 65536"/>
                  <a:gd name="T9" fmla="*/ 0 60000 65536"/>
                  <a:gd name="T10" fmla="*/ 0 60000 65536"/>
                  <a:gd name="T11" fmla="*/ 0 60000 65536"/>
                  <a:gd name="T12" fmla="*/ 0 w 35"/>
                  <a:gd name="T13" fmla="*/ 0 h 38"/>
                  <a:gd name="T14" fmla="*/ 35 w 35"/>
                  <a:gd name="T15" fmla="*/ 38 h 38"/>
                </a:gdLst>
                <a:ahLst/>
                <a:cxnLst>
                  <a:cxn ang="T8">
                    <a:pos x="T0" y="T1"/>
                  </a:cxn>
                  <a:cxn ang="T9">
                    <a:pos x="T2" y="T3"/>
                  </a:cxn>
                  <a:cxn ang="T10">
                    <a:pos x="T4" y="T5"/>
                  </a:cxn>
                  <a:cxn ang="T11">
                    <a:pos x="T6" y="T7"/>
                  </a:cxn>
                </a:cxnLst>
                <a:rect l="T12" t="T13" r="T14" b="T15"/>
                <a:pathLst>
                  <a:path w="35" h="38">
                    <a:moveTo>
                      <a:pt x="4" y="1"/>
                    </a:moveTo>
                    <a:cubicBezTo>
                      <a:pt x="0" y="19"/>
                      <a:pt x="16" y="31"/>
                      <a:pt x="17" y="38"/>
                    </a:cubicBezTo>
                    <a:cubicBezTo>
                      <a:pt x="35" y="23"/>
                      <a:pt x="21" y="19"/>
                      <a:pt x="12" y="13"/>
                    </a:cubicBezTo>
                    <a:cubicBezTo>
                      <a:pt x="5" y="8"/>
                      <a:pt x="4" y="0"/>
                      <a:pt x="4" y="1"/>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88" name="Freeform 92"/>
              <p:cNvSpPr>
                <a:spLocks/>
              </p:cNvSpPr>
              <p:nvPr/>
            </p:nvSpPr>
            <p:spPr bwMode="auto">
              <a:xfrm>
                <a:off x="2343" y="1645"/>
                <a:ext cx="749" cy="749"/>
              </a:xfrm>
              <a:custGeom>
                <a:avLst/>
                <a:gdLst>
                  <a:gd name="T0" fmla="*/ 749 w 317"/>
                  <a:gd name="T1" fmla="*/ 473 h 317"/>
                  <a:gd name="T2" fmla="*/ 697 w 317"/>
                  <a:gd name="T3" fmla="*/ 586 h 317"/>
                  <a:gd name="T4" fmla="*/ 565 w 317"/>
                  <a:gd name="T5" fmla="*/ 631 h 317"/>
                  <a:gd name="T6" fmla="*/ 517 w 317"/>
                  <a:gd name="T7" fmla="*/ 607 h 317"/>
                  <a:gd name="T8" fmla="*/ 536 w 317"/>
                  <a:gd name="T9" fmla="*/ 640 h 317"/>
                  <a:gd name="T10" fmla="*/ 444 w 317"/>
                  <a:gd name="T11" fmla="*/ 744 h 317"/>
                  <a:gd name="T12" fmla="*/ 180 w 317"/>
                  <a:gd name="T13" fmla="*/ 744 h 317"/>
                  <a:gd name="T14" fmla="*/ 189 w 317"/>
                  <a:gd name="T15" fmla="*/ 730 h 317"/>
                  <a:gd name="T16" fmla="*/ 69 w 317"/>
                  <a:gd name="T17" fmla="*/ 725 h 317"/>
                  <a:gd name="T18" fmla="*/ 17 w 317"/>
                  <a:gd name="T19" fmla="*/ 692 h 317"/>
                  <a:gd name="T20" fmla="*/ 0 w 317"/>
                  <a:gd name="T21" fmla="*/ 628 h 317"/>
                  <a:gd name="T22" fmla="*/ 0 w 317"/>
                  <a:gd name="T23" fmla="*/ 489 h 317"/>
                  <a:gd name="T24" fmla="*/ 69 w 317"/>
                  <a:gd name="T25" fmla="*/ 458 h 317"/>
                  <a:gd name="T26" fmla="*/ 26 w 317"/>
                  <a:gd name="T27" fmla="*/ 454 h 317"/>
                  <a:gd name="T28" fmla="*/ 0 w 317"/>
                  <a:gd name="T29" fmla="*/ 449 h 317"/>
                  <a:gd name="T30" fmla="*/ 0 w 317"/>
                  <a:gd name="T31" fmla="*/ 248 h 317"/>
                  <a:gd name="T32" fmla="*/ 0 w 317"/>
                  <a:gd name="T33" fmla="*/ 224 h 317"/>
                  <a:gd name="T34" fmla="*/ 0 w 317"/>
                  <a:gd name="T35" fmla="*/ 194 h 317"/>
                  <a:gd name="T36" fmla="*/ 170 w 317"/>
                  <a:gd name="T37" fmla="*/ 139 h 317"/>
                  <a:gd name="T38" fmla="*/ 324 w 317"/>
                  <a:gd name="T39" fmla="*/ 182 h 317"/>
                  <a:gd name="T40" fmla="*/ 293 w 317"/>
                  <a:gd name="T41" fmla="*/ 165 h 317"/>
                  <a:gd name="T42" fmla="*/ 307 w 317"/>
                  <a:gd name="T43" fmla="*/ 90 h 317"/>
                  <a:gd name="T44" fmla="*/ 560 w 317"/>
                  <a:gd name="T45" fmla="*/ 43 h 317"/>
                  <a:gd name="T46" fmla="*/ 562 w 317"/>
                  <a:gd name="T47" fmla="*/ 248 h 317"/>
                  <a:gd name="T48" fmla="*/ 541 w 317"/>
                  <a:gd name="T49" fmla="*/ 300 h 317"/>
                  <a:gd name="T50" fmla="*/ 560 w 317"/>
                  <a:gd name="T51" fmla="*/ 272 h 317"/>
                  <a:gd name="T52" fmla="*/ 647 w 317"/>
                  <a:gd name="T53" fmla="*/ 281 h 317"/>
                  <a:gd name="T54" fmla="*/ 692 w 317"/>
                  <a:gd name="T55" fmla="*/ 366 h 317"/>
                  <a:gd name="T56" fmla="*/ 749 w 317"/>
                  <a:gd name="T57" fmla="*/ 473 h 3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17"/>
                  <a:gd name="T88" fmla="*/ 0 h 317"/>
                  <a:gd name="T89" fmla="*/ 317 w 317"/>
                  <a:gd name="T90" fmla="*/ 317 h 3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17" h="317">
                    <a:moveTo>
                      <a:pt x="317" y="200"/>
                    </a:moveTo>
                    <a:cubicBezTo>
                      <a:pt x="311" y="205"/>
                      <a:pt x="313" y="228"/>
                      <a:pt x="295" y="248"/>
                    </a:cubicBezTo>
                    <a:cubicBezTo>
                      <a:pt x="282" y="262"/>
                      <a:pt x="257" y="280"/>
                      <a:pt x="239" y="267"/>
                    </a:cubicBezTo>
                    <a:cubicBezTo>
                      <a:pt x="233" y="263"/>
                      <a:pt x="226" y="253"/>
                      <a:pt x="219" y="257"/>
                    </a:cubicBezTo>
                    <a:cubicBezTo>
                      <a:pt x="221" y="260"/>
                      <a:pt x="216" y="260"/>
                      <a:pt x="227" y="271"/>
                    </a:cubicBezTo>
                    <a:cubicBezTo>
                      <a:pt x="244" y="289"/>
                      <a:pt x="203" y="289"/>
                      <a:pt x="188" y="315"/>
                    </a:cubicBezTo>
                    <a:cubicBezTo>
                      <a:pt x="76" y="315"/>
                      <a:pt x="76" y="315"/>
                      <a:pt x="76" y="315"/>
                    </a:cubicBezTo>
                    <a:cubicBezTo>
                      <a:pt x="77" y="312"/>
                      <a:pt x="78" y="309"/>
                      <a:pt x="80" y="309"/>
                    </a:cubicBezTo>
                    <a:cubicBezTo>
                      <a:pt x="67" y="307"/>
                      <a:pt x="54" y="317"/>
                      <a:pt x="29" y="307"/>
                    </a:cubicBezTo>
                    <a:cubicBezTo>
                      <a:pt x="19" y="303"/>
                      <a:pt x="12" y="298"/>
                      <a:pt x="7" y="293"/>
                    </a:cubicBezTo>
                    <a:cubicBezTo>
                      <a:pt x="3" y="285"/>
                      <a:pt x="0" y="276"/>
                      <a:pt x="0" y="266"/>
                    </a:cubicBezTo>
                    <a:cubicBezTo>
                      <a:pt x="0" y="207"/>
                      <a:pt x="0" y="207"/>
                      <a:pt x="0" y="207"/>
                    </a:cubicBezTo>
                    <a:cubicBezTo>
                      <a:pt x="11" y="196"/>
                      <a:pt x="22" y="191"/>
                      <a:pt x="29" y="194"/>
                    </a:cubicBezTo>
                    <a:cubicBezTo>
                      <a:pt x="32" y="189"/>
                      <a:pt x="25" y="188"/>
                      <a:pt x="11" y="192"/>
                    </a:cubicBezTo>
                    <a:cubicBezTo>
                      <a:pt x="7" y="193"/>
                      <a:pt x="4" y="192"/>
                      <a:pt x="0" y="190"/>
                    </a:cubicBezTo>
                    <a:cubicBezTo>
                      <a:pt x="0" y="105"/>
                      <a:pt x="0" y="105"/>
                      <a:pt x="0" y="105"/>
                    </a:cubicBezTo>
                    <a:cubicBezTo>
                      <a:pt x="1" y="101"/>
                      <a:pt x="1" y="98"/>
                      <a:pt x="0" y="95"/>
                    </a:cubicBezTo>
                    <a:cubicBezTo>
                      <a:pt x="0" y="82"/>
                      <a:pt x="0" y="82"/>
                      <a:pt x="0" y="82"/>
                    </a:cubicBezTo>
                    <a:cubicBezTo>
                      <a:pt x="20" y="67"/>
                      <a:pt x="57" y="60"/>
                      <a:pt x="72" y="59"/>
                    </a:cubicBezTo>
                    <a:cubicBezTo>
                      <a:pt x="124" y="58"/>
                      <a:pt x="121" y="87"/>
                      <a:pt x="137" y="77"/>
                    </a:cubicBezTo>
                    <a:cubicBezTo>
                      <a:pt x="142" y="73"/>
                      <a:pt x="130" y="75"/>
                      <a:pt x="124" y="70"/>
                    </a:cubicBezTo>
                    <a:cubicBezTo>
                      <a:pt x="118" y="64"/>
                      <a:pt x="120" y="47"/>
                      <a:pt x="130" y="38"/>
                    </a:cubicBezTo>
                    <a:cubicBezTo>
                      <a:pt x="174" y="0"/>
                      <a:pt x="185" y="38"/>
                      <a:pt x="237" y="18"/>
                    </a:cubicBezTo>
                    <a:cubicBezTo>
                      <a:pt x="235" y="43"/>
                      <a:pt x="275" y="71"/>
                      <a:pt x="238" y="105"/>
                    </a:cubicBezTo>
                    <a:cubicBezTo>
                      <a:pt x="226" y="116"/>
                      <a:pt x="225" y="128"/>
                      <a:pt x="229" y="127"/>
                    </a:cubicBezTo>
                    <a:cubicBezTo>
                      <a:pt x="234" y="127"/>
                      <a:pt x="231" y="123"/>
                      <a:pt x="237" y="115"/>
                    </a:cubicBezTo>
                    <a:cubicBezTo>
                      <a:pt x="243" y="110"/>
                      <a:pt x="262" y="109"/>
                      <a:pt x="274" y="119"/>
                    </a:cubicBezTo>
                    <a:cubicBezTo>
                      <a:pt x="276" y="121"/>
                      <a:pt x="292" y="133"/>
                      <a:pt x="293" y="155"/>
                    </a:cubicBezTo>
                    <a:cubicBezTo>
                      <a:pt x="294" y="178"/>
                      <a:pt x="310" y="182"/>
                      <a:pt x="317" y="200"/>
                    </a:cubicBezTo>
                    <a:close/>
                  </a:path>
                </a:pathLst>
              </a:custGeom>
              <a:solidFill>
                <a:srgbClr val="ECE8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89" name="Freeform 93"/>
              <p:cNvSpPr>
                <a:spLocks/>
              </p:cNvSpPr>
              <p:nvPr/>
            </p:nvSpPr>
            <p:spPr bwMode="auto">
              <a:xfrm>
                <a:off x="2346" y="2233"/>
                <a:ext cx="323" cy="161"/>
              </a:xfrm>
              <a:custGeom>
                <a:avLst/>
                <a:gdLst>
                  <a:gd name="T0" fmla="*/ 177 w 137"/>
                  <a:gd name="T1" fmla="*/ 156 h 68"/>
                  <a:gd name="T2" fmla="*/ 186 w 137"/>
                  <a:gd name="T3" fmla="*/ 142 h 68"/>
                  <a:gd name="T4" fmla="*/ 66 w 137"/>
                  <a:gd name="T5" fmla="*/ 137 h 68"/>
                  <a:gd name="T6" fmla="*/ 14 w 137"/>
                  <a:gd name="T7" fmla="*/ 104 h 68"/>
                  <a:gd name="T8" fmla="*/ 0 w 137"/>
                  <a:gd name="T9" fmla="*/ 52 h 68"/>
                  <a:gd name="T10" fmla="*/ 132 w 137"/>
                  <a:gd name="T11" fmla="*/ 59 h 68"/>
                  <a:gd name="T12" fmla="*/ 222 w 137"/>
                  <a:gd name="T13" fmla="*/ 38 h 68"/>
                  <a:gd name="T14" fmla="*/ 288 w 137"/>
                  <a:gd name="T15" fmla="*/ 33 h 68"/>
                  <a:gd name="T16" fmla="*/ 306 w 137"/>
                  <a:gd name="T17" fmla="*/ 111 h 68"/>
                  <a:gd name="T18" fmla="*/ 311 w 137"/>
                  <a:gd name="T19" fmla="*/ 156 h 68"/>
                  <a:gd name="T20" fmla="*/ 177 w 137"/>
                  <a:gd name="T21" fmla="*/ 156 h 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7"/>
                  <a:gd name="T34" fmla="*/ 0 h 68"/>
                  <a:gd name="T35" fmla="*/ 137 w 137"/>
                  <a:gd name="T36" fmla="*/ 68 h 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7" h="68">
                    <a:moveTo>
                      <a:pt x="75" y="66"/>
                    </a:moveTo>
                    <a:cubicBezTo>
                      <a:pt x="76" y="63"/>
                      <a:pt x="77" y="60"/>
                      <a:pt x="79" y="60"/>
                    </a:cubicBezTo>
                    <a:cubicBezTo>
                      <a:pt x="66" y="58"/>
                      <a:pt x="53" y="68"/>
                      <a:pt x="28" y="58"/>
                    </a:cubicBezTo>
                    <a:cubicBezTo>
                      <a:pt x="18" y="54"/>
                      <a:pt x="11" y="49"/>
                      <a:pt x="6" y="44"/>
                    </a:cubicBezTo>
                    <a:cubicBezTo>
                      <a:pt x="2" y="37"/>
                      <a:pt x="0" y="30"/>
                      <a:pt x="0" y="22"/>
                    </a:cubicBezTo>
                    <a:cubicBezTo>
                      <a:pt x="16" y="15"/>
                      <a:pt x="38" y="15"/>
                      <a:pt x="56" y="25"/>
                    </a:cubicBezTo>
                    <a:cubicBezTo>
                      <a:pt x="67" y="32"/>
                      <a:pt x="88" y="24"/>
                      <a:pt x="94" y="16"/>
                    </a:cubicBezTo>
                    <a:cubicBezTo>
                      <a:pt x="109" y="0"/>
                      <a:pt x="113" y="19"/>
                      <a:pt x="122" y="14"/>
                    </a:cubicBezTo>
                    <a:cubicBezTo>
                      <a:pt x="137" y="4"/>
                      <a:pt x="135" y="19"/>
                      <a:pt x="130" y="47"/>
                    </a:cubicBezTo>
                    <a:cubicBezTo>
                      <a:pt x="129" y="52"/>
                      <a:pt x="130" y="58"/>
                      <a:pt x="132" y="66"/>
                    </a:cubicBezTo>
                    <a:lnTo>
                      <a:pt x="75" y="66"/>
                    </a:lnTo>
                    <a:close/>
                  </a:path>
                </a:pathLst>
              </a:custGeom>
              <a:solidFill>
                <a:srgbClr val="E7E3C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90" name="Freeform 94"/>
              <p:cNvSpPr>
                <a:spLocks/>
              </p:cNvSpPr>
              <p:nvPr/>
            </p:nvSpPr>
            <p:spPr bwMode="auto">
              <a:xfrm>
                <a:off x="2346" y="2259"/>
                <a:ext cx="302" cy="135"/>
              </a:xfrm>
              <a:custGeom>
                <a:avLst/>
                <a:gdLst>
                  <a:gd name="T0" fmla="*/ 177 w 128"/>
                  <a:gd name="T1" fmla="*/ 130 h 57"/>
                  <a:gd name="T2" fmla="*/ 186 w 128"/>
                  <a:gd name="T3" fmla="*/ 116 h 57"/>
                  <a:gd name="T4" fmla="*/ 66 w 128"/>
                  <a:gd name="T5" fmla="*/ 111 h 57"/>
                  <a:gd name="T6" fmla="*/ 14 w 128"/>
                  <a:gd name="T7" fmla="*/ 78 h 57"/>
                  <a:gd name="T8" fmla="*/ 0 w 128"/>
                  <a:gd name="T9" fmla="*/ 31 h 57"/>
                  <a:gd name="T10" fmla="*/ 97 w 128"/>
                  <a:gd name="T11" fmla="*/ 81 h 57"/>
                  <a:gd name="T12" fmla="*/ 248 w 128"/>
                  <a:gd name="T13" fmla="*/ 50 h 57"/>
                  <a:gd name="T14" fmla="*/ 274 w 128"/>
                  <a:gd name="T15" fmla="*/ 97 h 57"/>
                  <a:gd name="T16" fmla="*/ 257 w 128"/>
                  <a:gd name="T17" fmla="*/ 130 h 57"/>
                  <a:gd name="T18" fmla="*/ 177 w 128"/>
                  <a:gd name="T19" fmla="*/ 130 h 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57"/>
                  <a:gd name="T32" fmla="*/ 128 w 128"/>
                  <a:gd name="T33" fmla="*/ 57 h 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57">
                    <a:moveTo>
                      <a:pt x="75" y="55"/>
                    </a:moveTo>
                    <a:cubicBezTo>
                      <a:pt x="76" y="52"/>
                      <a:pt x="77" y="49"/>
                      <a:pt x="79" y="49"/>
                    </a:cubicBezTo>
                    <a:cubicBezTo>
                      <a:pt x="66" y="47"/>
                      <a:pt x="53" y="57"/>
                      <a:pt x="28" y="47"/>
                    </a:cubicBezTo>
                    <a:cubicBezTo>
                      <a:pt x="18" y="43"/>
                      <a:pt x="11" y="38"/>
                      <a:pt x="6" y="33"/>
                    </a:cubicBezTo>
                    <a:cubicBezTo>
                      <a:pt x="3" y="27"/>
                      <a:pt x="1" y="20"/>
                      <a:pt x="0" y="13"/>
                    </a:cubicBezTo>
                    <a:cubicBezTo>
                      <a:pt x="15" y="9"/>
                      <a:pt x="34" y="15"/>
                      <a:pt x="41" y="34"/>
                    </a:cubicBezTo>
                    <a:cubicBezTo>
                      <a:pt x="47" y="51"/>
                      <a:pt x="92" y="47"/>
                      <a:pt x="105" y="21"/>
                    </a:cubicBezTo>
                    <a:cubicBezTo>
                      <a:pt x="116" y="0"/>
                      <a:pt x="128" y="25"/>
                      <a:pt x="116" y="41"/>
                    </a:cubicBezTo>
                    <a:cubicBezTo>
                      <a:pt x="111" y="47"/>
                      <a:pt x="109" y="51"/>
                      <a:pt x="109" y="55"/>
                    </a:cubicBezTo>
                    <a:lnTo>
                      <a:pt x="75" y="55"/>
                    </a:ln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91" name="Freeform 95"/>
              <p:cNvSpPr>
                <a:spLocks/>
              </p:cNvSpPr>
              <p:nvPr/>
            </p:nvSpPr>
            <p:spPr bwMode="auto">
              <a:xfrm>
                <a:off x="2343" y="1687"/>
                <a:ext cx="749" cy="702"/>
              </a:xfrm>
              <a:custGeom>
                <a:avLst/>
                <a:gdLst>
                  <a:gd name="T0" fmla="*/ 749 w 317"/>
                  <a:gd name="T1" fmla="*/ 430 h 297"/>
                  <a:gd name="T2" fmla="*/ 562 w 317"/>
                  <a:gd name="T3" fmla="*/ 433 h 297"/>
                  <a:gd name="T4" fmla="*/ 487 w 317"/>
                  <a:gd name="T5" fmla="*/ 492 h 297"/>
                  <a:gd name="T6" fmla="*/ 449 w 317"/>
                  <a:gd name="T7" fmla="*/ 560 h 297"/>
                  <a:gd name="T8" fmla="*/ 390 w 317"/>
                  <a:gd name="T9" fmla="*/ 702 h 297"/>
                  <a:gd name="T10" fmla="*/ 326 w 317"/>
                  <a:gd name="T11" fmla="*/ 702 h 297"/>
                  <a:gd name="T12" fmla="*/ 331 w 317"/>
                  <a:gd name="T13" fmla="*/ 624 h 297"/>
                  <a:gd name="T14" fmla="*/ 324 w 317"/>
                  <a:gd name="T15" fmla="*/ 584 h 297"/>
                  <a:gd name="T16" fmla="*/ 203 w 317"/>
                  <a:gd name="T17" fmla="*/ 574 h 297"/>
                  <a:gd name="T18" fmla="*/ 50 w 317"/>
                  <a:gd name="T19" fmla="*/ 579 h 297"/>
                  <a:gd name="T20" fmla="*/ 0 w 317"/>
                  <a:gd name="T21" fmla="*/ 591 h 297"/>
                  <a:gd name="T22" fmla="*/ 0 w 317"/>
                  <a:gd name="T23" fmla="*/ 586 h 297"/>
                  <a:gd name="T24" fmla="*/ 0 w 317"/>
                  <a:gd name="T25" fmla="*/ 553 h 297"/>
                  <a:gd name="T26" fmla="*/ 97 w 317"/>
                  <a:gd name="T27" fmla="*/ 522 h 297"/>
                  <a:gd name="T28" fmla="*/ 191 w 317"/>
                  <a:gd name="T29" fmla="*/ 485 h 297"/>
                  <a:gd name="T30" fmla="*/ 272 w 317"/>
                  <a:gd name="T31" fmla="*/ 447 h 297"/>
                  <a:gd name="T32" fmla="*/ 250 w 317"/>
                  <a:gd name="T33" fmla="*/ 385 h 297"/>
                  <a:gd name="T34" fmla="*/ 177 w 317"/>
                  <a:gd name="T35" fmla="*/ 303 h 297"/>
                  <a:gd name="T36" fmla="*/ 0 w 317"/>
                  <a:gd name="T37" fmla="*/ 168 h 297"/>
                  <a:gd name="T38" fmla="*/ 0 w 317"/>
                  <a:gd name="T39" fmla="*/ 158 h 297"/>
                  <a:gd name="T40" fmla="*/ 241 w 317"/>
                  <a:gd name="T41" fmla="*/ 291 h 297"/>
                  <a:gd name="T42" fmla="*/ 366 w 317"/>
                  <a:gd name="T43" fmla="*/ 324 h 297"/>
                  <a:gd name="T44" fmla="*/ 402 w 317"/>
                  <a:gd name="T45" fmla="*/ 269 h 297"/>
                  <a:gd name="T46" fmla="*/ 444 w 317"/>
                  <a:gd name="T47" fmla="*/ 135 h 297"/>
                  <a:gd name="T48" fmla="*/ 560 w 317"/>
                  <a:gd name="T49" fmla="*/ 0 h 297"/>
                  <a:gd name="T50" fmla="*/ 482 w 317"/>
                  <a:gd name="T51" fmla="*/ 163 h 297"/>
                  <a:gd name="T52" fmla="*/ 487 w 317"/>
                  <a:gd name="T53" fmla="*/ 298 h 297"/>
                  <a:gd name="T54" fmla="*/ 567 w 317"/>
                  <a:gd name="T55" fmla="*/ 378 h 297"/>
                  <a:gd name="T56" fmla="*/ 749 w 317"/>
                  <a:gd name="T57" fmla="*/ 430 h 29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17"/>
                  <a:gd name="T88" fmla="*/ 0 h 297"/>
                  <a:gd name="T89" fmla="*/ 317 w 317"/>
                  <a:gd name="T90" fmla="*/ 297 h 29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17" h="297">
                    <a:moveTo>
                      <a:pt x="317" y="182"/>
                    </a:moveTo>
                    <a:cubicBezTo>
                      <a:pt x="287" y="218"/>
                      <a:pt x="268" y="192"/>
                      <a:pt x="238" y="183"/>
                    </a:cubicBezTo>
                    <a:cubicBezTo>
                      <a:pt x="218" y="178"/>
                      <a:pt x="219" y="203"/>
                      <a:pt x="206" y="208"/>
                    </a:cubicBezTo>
                    <a:cubicBezTo>
                      <a:pt x="186" y="216"/>
                      <a:pt x="210" y="248"/>
                      <a:pt x="190" y="237"/>
                    </a:cubicBezTo>
                    <a:cubicBezTo>
                      <a:pt x="181" y="232"/>
                      <a:pt x="165" y="266"/>
                      <a:pt x="165" y="297"/>
                    </a:cubicBezTo>
                    <a:cubicBezTo>
                      <a:pt x="138" y="297"/>
                      <a:pt x="138" y="297"/>
                      <a:pt x="138" y="297"/>
                    </a:cubicBezTo>
                    <a:cubicBezTo>
                      <a:pt x="136" y="285"/>
                      <a:pt x="136" y="274"/>
                      <a:pt x="140" y="264"/>
                    </a:cubicBezTo>
                    <a:cubicBezTo>
                      <a:pt x="142" y="256"/>
                      <a:pt x="147" y="245"/>
                      <a:pt x="137" y="247"/>
                    </a:cubicBezTo>
                    <a:cubicBezTo>
                      <a:pt x="131" y="229"/>
                      <a:pt x="109" y="225"/>
                      <a:pt x="86" y="243"/>
                    </a:cubicBezTo>
                    <a:cubicBezTo>
                      <a:pt x="72" y="255"/>
                      <a:pt x="42" y="245"/>
                      <a:pt x="21" y="245"/>
                    </a:cubicBezTo>
                    <a:cubicBezTo>
                      <a:pt x="14" y="245"/>
                      <a:pt x="7" y="247"/>
                      <a:pt x="0" y="250"/>
                    </a:cubicBezTo>
                    <a:cubicBezTo>
                      <a:pt x="0" y="250"/>
                      <a:pt x="0" y="249"/>
                      <a:pt x="0" y="248"/>
                    </a:cubicBezTo>
                    <a:cubicBezTo>
                      <a:pt x="0" y="234"/>
                      <a:pt x="0" y="234"/>
                      <a:pt x="0" y="234"/>
                    </a:cubicBezTo>
                    <a:cubicBezTo>
                      <a:pt x="14" y="224"/>
                      <a:pt x="31" y="220"/>
                      <a:pt x="41" y="221"/>
                    </a:cubicBezTo>
                    <a:cubicBezTo>
                      <a:pt x="59" y="224"/>
                      <a:pt x="96" y="213"/>
                      <a:pt x="81" y="205"/>
                    </a:cubicBezTo>
                    <a:cubicBezTo>
                      <a:pt x="68" y="199"/>
                      <a:pt x="95" y="202"/>
                      <a:pt x="115" y="189"/>
                    </a:cubicBezTo>
                    <a:cubicBezTo>
                      <a:pt x="124" y="182"/>
                      <a:pt x="121" y="170"/>
                      <a:pt x="106" y="163"/>
                    </a:cubicBezTo>
                    <a:cubicBezTo>
                      <a:pt x="93" y="157"/>
                      <a:pt x="77" y="145"/>
                      <a:pt x="75" y="128"/>
                    </a:cubicBezTo>
                    <a:cubicBezTo>
                      <a:pt x="72" y="108"/>
                      <a:pt x="21" y="76"/>
                      <a:pt x="0" y="71"/>
                    </a:cubicBezTo>
                    <a:cubicBezTo>
                      <a:pt x="0" y="67"/>
                      <a:pt x="0" y="67"/>
                      <a:pt x="0" y="67"/>
                    </a:cubicBezTo>
                    <a:cubicBezTo>
                      <a:pt x="29" y="57"/>
                      <a:pt x="78" y="83"/>
                      <a:pt x="102" y="123"/>
                    </a:cubicBezTo>
                    <a:cubicBezTo>
                      <a:pt x="120" y="154"/>
                      <a:pt x="146" y="129"/>
                      <a:pt x="155" y="137"/>
                    </a:cubicBezTo>
                    <a:cubicBezTo>
                      <a:pt x="165" y="146"/>
                      <a:pt x="171" y="132"/>
                      <a:pt x="170" y="114"/>
                    </a:cubicBezTo>
                    <a:cubicBezTo>
                      <a:pt x="169" y="92"/>
                      <a:pt x="174" y="75"/>
                      <a:pt x="188" y="57"/>
                    </a:cubicBezTo>
                    <a:cubicBezTo>
                      <a:pt x="208" y="32"/>
                      <a:pt x="223" y="40"/>
                      <a:pt x="237" y="0"/>
                    </a:cubicBezTo>
                    <a:cubicBezTo>
                      <a:pt x="234" y="43"/>
                      <a:pt x="221" y="50"/>
                      <a:pt x="204" y="69"/>
                    </a:cubicBezTo>
                    <a:cubicBezTo>
                      <a:pt x="180" y="96"/>
                      <a:pt x="222" y="92"/>
                      <a:pt x="206" y="126"/>
                    </a:cubicBezTo>
                    <a:cubicBezTo>
                      <a:pt x="193" y="154"/>
                      <a:pt x="207" y="154"/>
                      <a:pt x="240" y="160"/>
                    </a:cubicBezTo>
                    <a:cubicBezTo>
                      <a:pt x="265" y="164"/>
                      <a:pt x="272" y="195"/>
                      <a:pt x="317" y="182"/>
                    </a:cubicBezTo>
                    <a:close/>
                  </a:path>
                </a:pathLst>
              </a:custGeom>
              <a:solidFill>
                <a:srgbClr val="E7E3C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92" name="Freeform 96"/>
              <p:cNvSpPr>
                <a:spLocks/>
              </p:cNvSpPr>
              <p:nvPr/>
            </p:nvSpPr>
            <p:spPr bwMode="auto">
              <a:xfrm>
                <a:off x="2343" y="1709"/>
                <a:ext cx="733" cy="680"/>
              </a:xfrm>
              <a:custGeom>
                <a:avLst/>
                <a:gdLst>
                  <a:gd name="T0" fmla="*/ 698 w 310"/>
                  <a:gd name="T1" fmla="*/ 442 h 288"/>
                  <a:gd name="T2" fmla="*/ 603 w 310"/>
                  <a:gd name="T3" fmla="*/ 420 h 288"/>
                  <a:gd name="T4" fmla="*/ 499 w 310"/>
                  <a:gd name="T5" fmla="*/ 442 h 288"/>
                  <a:gd name="T6" fmla="*/ 461 w 310"/>
                  <a:gd name="T7" fmla="*/ 503 h 288"/>
                  <a:gd name="T8" fmla="*/ 409 w 310"/>
                  <a:gd name="T9" fmla="*/ 534 h 288"/>
                  <a:gd name="T10" fmla="*/ 381 w 310"/>
                  <a:gd name="T11" fmla="*/ 614 h 288"/>
                  <a:gd name="T12" fmla="*/ 376 w 310"/>
                  <a:gd name="T13" fmla="*/ 680 h 288"/>
                  <a:gd name="T14" fmla="*/ 359 w 310"/>
                  <a:gd name="T15" fmla="*/ 680 h 288"/>
                  <a:gd name="T16" fmla="*/ 350 w 310"/>
                  <a:gd name="T17" fmla="*/ 564 h 288"/>
                  <a:gd name="T18" fmla="*/ 314 w 310"/>
                  <a:gd name="T19" fmla="*/ 538 h 288"/>
                  <a:gd name="T20" fmla="*/ 222 w 310"/>
                  <a:gd name="T21" fmla="*/ 529 h 288"/>
                  <a:gd name="T22" fmla="*/ 140 w 310"/>
                  <a:gd name="T23" fmla="*/ 534 h 288"/>
                  <a:gd name="T24" fmla="*/ 59 w 310"/>
                  <a:gd name="T25" fmla="*/ 541 h 288"/>
                  <a:gd name="T26" fmla="*/ 0 w 310"/>
                  <a:gd name="T27" fmla="*/ 560 h 288"/>
                  <a:gd name="T28" fmla="*/ 0 w 310"/>
                  <a:gd name="T29" fmla="*/ 548 h 288"/>
                  <a:gd name="T30" fmla="*/ 156 w 310"/>
                  <a:gd name="T31" fmla="*/ 510 h 288"/>
                  <a:gd name="T32" fmla="*/ 215 w 310"/>
                  <a:gd name="T33" fmla="*/ 486 h 288"/>
                  <a:gd name="T34" fmla="*/ 274 w 310"/>
                  <a:gd name="T35" fmla="*/ 434 h 288"/>
                  <a:gd name="T36" fmla="*/ 300 w 310"/>
                  <a:gd name="T37" fmla="*/ 397 h 288"/>
                  <a:gd name="T38" fmla="*/ 229 w 310"/>
                  <a:gd name="T39" fmla="*/ 342 h 288"/>
                  <a:gd name="T40" fmla="*/ 168 w 310"/>
                  <a:gd name="T41" fmla="*/ 236 h 288"/>
                  <a:gd name="T42" fmla="*/ 0 w 310"/>
                  <a:gd name="T43" fmla="*/ 144 h 288"/>
                  <a:gd name="T44" fmla="*/ 0 w 310"/>
                  <a:gd name="T45" fmla="*/ 144 h 288"/>
                  <a:gd name="T46" fmla="*/ 229 w 310"/>
                  <a:gd name="T47" fmla="*/ 295 h 288"/>
                  <a:gd name="T48" fmla="*/ 329 w 310"/>
                  <a:gd name="T49" fmla="*/ 316 h 288"/>
                  <a:gd name="T50" fmla="*/ 400 w 310"/>
                  <a:gd name="T51" fmla="*/ 297 h 288"/>
                  <a:gd name="T52" fmla="*/ 414 w 310"/>
                  <a:gd name="T53" fmla="*/ 191 h 288"/>
                  <a:gd name="T54" fmla="*/ 461 w 310"/>
                  <a:gd name="T55" fmla="*/ 113 h 288"/>
                  <a:gd name="T56" fmla="*/ 553 w 310"/>
                  <a:gd name="T57" fmla="*/ 0 h 288"/>
                  <a:gd name="T58" fmla="*/ 468 w 310"/>
                  <a:gd name="T59" fmla="*/ 151 h 288"/>
                  <a:gd name="T60" fmla="*/ 475 w 310"/>
                  <a:gd name="T61" fmla="*/ 236 h 288"/>
                  <a:gd name="T62" fmla="*/ 471 w 310"/>
                  <a:gd name="T63" fmla="*/ 364 h 288"/>
                  <a:gd name="T64" fmla="*/ 591 w 310"/>
                  <a:gd name="T65" fmla="*/ 392 h 288"/>
                  <a:gd name="T66" fmla="*/ 707 w 310"/>
                  <a:gd name="T67" fmla="*/ 430 h 288"/>
                  <a:gd name="T68" fmla="*/ 698 w 310"/>
                  <a:gd name="T69" fmla="*/ 442 h 2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10"/>
                  <a:gd name="T106" fmla="*/ 0 h 288"/>
                  <a:gd name="T107" fmla="*/ 310 w 310"/>
                  <a:gd name="T108" fmla="*/ 288 h 2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10" h="288">
                    <a:moveTo>
                      <a:pt x="295" y="187"/>
                    </a:moveTo>
                    <a:cubicBezTo>
                      <a:pt x="276" y="193"/>
                      <a:pt x="256" y="179"/>
                      <a:pt x="255" y="178"/>
                    </a:cubicBezTo>
                    <a:cubicBezTo>
                      <a:pt x="223" y="162"/>
                      <a:pt x="224" y="181"/>
                      <a:pt x="211" y="187"/>
                    </a:cubicBezTo>
                    <a:cubicBezTo>
                      <a:pt x="195" y="193"/>
                      <a:pt x="195" y="203"/>
                      <a:pt x="195" y="213"/>
                    </a:cubicBezTo>
                    <a:cubicBezTo>
                      <a:pt x="195" y="227"/>
                      <a:pt x="180" y="214"/>
                      <a:pt x="173" y="226"/>
                    </a:cubicBezTo>
                    <a:cubicBezTo>
                      <a:pt x="163" y="244"/>
                      <a:pt x="165" y="235"/>
                      <a:pt x="161" y="260"/>
                    </a:cubicBezTo>
                    <a:cubicBezTo>
                      <a:pt x="159" y="267"/>
                      <a:pt x="157" y="276"/>
                      <a:pt x="159" y="288"/>
                    </a:cubicBezTo>
                    <a:cubicBezTo>
                      <a:pt x="152" y="288"/>
                      <a:pt x="152" y="288"/>
                      <a:pt x="152" y="288"/>
                    </a:cubicBezTo>
                    <a:cubicBezTo>
                      <a:pt x="145" y="270"/>
                      <a:pt x="134" y="276"/>
                      <a:pt x="148" y="239"/>
                    </a:cubicBezTo>
                    <a:cubicBezTo>
                      <a:pt x="152" y="228"/>
                      <a:pt x="137" y="241"/>
                      <a:pt x="133" y="228"/>
                    </a:cubicBezTo>
                    <a:cubicBezTo>
                      <a:pt x="129" y="212"/>
                      <a:pt x="104" y="216"/>
                      <a:pt x="94" y="224"/>
                    </a:cubicBezTo>
                    <a:cubicBezTo>
                      <a:pt x="74" y="239"/>
                      <a:pt x="76" y="220"/>
                      <a:pt x="59" y="226"/>
                    </a:cubicBezTo>
                    <a:cubicBezTo>
                      <a:pt x="39" y="233"/>
                      <a:pt x="47" y="228"/>
                      <a:pt x="25" y="229"/>
                    </a:cubicBezTo>
                    <a:cubicBezTo>
                      <a:pt x="16" y="229"/>
                      <a:pt x="7" y="233"/>
                      <a:pt x="0" y="237"/>
                    </a:cubicBezTo>
                    <a:cubicBezTo>
                      <a:pt x="0" y="232"/>
                      <a:pt x="0" y="232"/>
                      <a:pt x="0" y="232"/>
                    </a:cubicBezTo>
                    <a:cubicBezTo>
                      <a:pt x="20" y="216"/>
                      <a:pt x="49" y="215"/>
                      <a:pt x="66" y="216"/>
                    </a:cubicBezTo>
                    <a:cubicBezTo>
                      <a:pt x="76" y="217"/>
                      <a:pt x="85" y="210"/>
                      <a:pt x="91" y="206"/>
                    </a:cubicBezTo>
                    <a:cubicBezTo>
                      <a:pt x="109" y="195"/>
                      <a:pt x="99" y="188"/>
                      <a:pt x="116" y="184"/>
                    </a:cubicBezTo>
                    <a:cubicBezTo>
                      <a:pt x="126" y="181"/>
                      <a:pt x="135" y="175"/>
                      <a:pt x="127" y="168"/>
                    </a:cubicBezTo>
                    <a:cubicBezTo>
                      <a:pt x="136" y="156"/>
                      <a:pt x="116" y="162"/>
                      <a:pt x="97" y="145"/>
                    </a:cubicBezTo>
                    <a:cubicBezTo>
                      <a:pt x="83" y="132"/>
                      <a:pt x="81" y="112"/>
                      <a:pt x="71" y="100"/>
                    </a:cubicBezTo>
                    <a:cubicBezTo>
                      <a:pt x="61" y="87"/>
                      <a:pt x="33" y="57"/>
                      <a:pt x="0" y="61"/>
                    </a:cubicBezTo>
                    <a:cubicBezTo>
                      <a:pt x="0" y="61"/>
                      <a:pt x="0" y="61"/>
                      <a:pt x="0" y="61"/>
                    </a:cubicBezTo>
                    <a:cubicBezTo>
                      <a:pt x="44" y="53"/>
                      <a:pt x="84" y="88"/>
                      <a:pt x="97" y="125"/>
                    </a:cubicBezTo>
                    <a:cubicBezTo>
                      <a:pt x="102" y="138"/>
                      <a:pt x="129" y="139"/>
                      <a:pt x="139" y="134"/>
                    </a:cubicBezTo>
                    <a:cubicBezTo>
                      <a:pt x="150" y="129"/>
                      <a:pt x="161" y="145"/>
                      <a:pt x="169" y="126"/>
                    </a:cubicBezTo>
                    <a:cubicBezTo>
                      <a:pt x="176" y="111"/>
                      <a:pt x="176" y="110"/>
                      <a:pt x="175" y="81"/>
                    </a:cubicBezTo>
                    <a:cubicBezTo>
                      <a:pt x="175" y="65"/>
                      <a:pt x="188" y="58"/>
                      <a:pt x="195" y="48"/>
                    </a:cubicBezTo>
                    <a:cubicBezTo>
                      <a:pt x="209" y="27"/>
                      <a:pt x="227" y="23"/>
                      <a:pt x="234" y="0"/>
                    </a:cubicBezTo>
                    <a:cubicBezTo>
                      <a:pt x="235" y="29"/>
                      <a:pt x="205" y="54"/>
                      <a:pt x="198" y="64"/>
                    </a:cubicBezTo>
                    <a:cubicBezTo>
                      <a:pt x="190" y="77"/>
                      <a:pt x="192" y="96"/>
                      <a:pt x="201" y="100"/>
                    </a:cubicBezTo>
                    <a:cubicBezTo>
                      <a:pt x="215" y="107"/>
                      <a:pt x="167" y="149"/>
                      <a:pt x="199" y="154"/>
                    </a:cubicBezTo>
                    <a:cubicBezTo>
                      <a:pt x="223" y="158"/>
                      <a:pt x="220" y="147"/>
                      <a:pt x="250" y="166"/>
                    </a:cubicBezTo>
                    <a:cubicBezTo>
                      <a:pt x="251" y="166"/>
                      <a:pt x="290" y="185"/>
                      <a:pt x="299" y="182"/>
                    </a:cubicBezTo>
                    <a:cubicBezTo>
                      <a:pt x="310" y="178"/>
                      <a:pt x="309" y="182"/>
                      <a:pt x="295" y="187"/>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93" name="Freeform 97"/>
              <p:cNvSpPr>
                <a:spLocks/>
              </p:cNvSpPr>
              <p:nvPr/>
            </p:nvSpPr>
            <p:spPr bwMode="auto">
              <a:xfrm>
                <a:off x="2343" y="1857"/>
                <a:ext cx="255" cy="331"/>
              </a:xfrm>
              <a:custGeom>
                <a:avLst/>
                <a:gdLst>
                  <a:gd name="T0" fmla="*/ 0 w 108"/>
                  <a:gd name="T1" fmla="*/ 277 h 140"/>
                  <a:gd name="T2" fmla="*/ 68 w 108"/>
                  <a:gd name="T3" fmla="*/ 246 h 140"/>
                  <a:gd name="T4" fmla="*/ 26 w 108"/>
                  <a:gd name="T5" fmla="*/ 241 h 140"/>
                  <a:gd name="T6" fmla="*/ 0 w 108"/>
                  <a:gd name="T7" fmla="*/ 236 h 140"/>
                  <a:gd name="T8" fmla="*/ 0 w 108"/>
                  <a:gd name="T9" fmla="*/ 35 h 140"/>
                  <a:gd name="T10" fmla="*/ 0 w 108"/>
                  <a:gd name="T11" fmla="*/ 12 h 140"/>
                  <a:gd name="T12" fmla="*/ 0 w 108"/>
                  <a:gd name="T13" fmla="*/ 0 h 140"/>
                  <a:gd name="T14" fmla="*/ 156 w 108"/>
                  <a:gd name="T15" fmla="*/ 149 h 140"/>
                  <a:gd name="T16" fmla="*/ 250 w 108"/>
                  <a:gd name="T17" fmla="*/ 246 h 140"/>
                  <a:gd name="T18" fmla="*/ 189 w 108"/>
                  <a:gd name="T19" fmla="*/ 277 h 140"/>
                  <a:gd name="T20" fmla="*/ 90 w 108"/>
                  <a:gd name="T21" fmla="*/ 312 h 140"/>
                  <a:gd name="T22" fmla="*/ 0 w 108"/>
                  <a:gd name="T23" fmla="*/ 331 h 140"/>
                  <a:gd name="T24" fmla="*/ 0 w 108"/>
                  <a:gd name="T25" fmla="*/ 277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8"/>
                  <a:gd name="T40" fmla="*/ 0 h 140"/>
                  <a:gd name="T41" fmla="*/ 108 w 108"/>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8" h="140">
                    <a:moveTo>
                      <a:pt x="0" y="117"/>
                    </a:moveTo>
                    <a:cubicBezTo>
                      <a:pt x="11" y="106"/>
                      <a:pt x="22" y="101"/>
                      <a:pt x="29" y="104"/>
                    </a:cubicBezTo>
                    <a:cubicBezTo>
                      <a:pt x="32" y="99"/>
                      <a:pt x="25" y="98"/>
                      <a:pt x="11" y="102"/>
                    </a:cubicBezTo>
                    <a:cubicBezTo>
                      <a:pt x="7" y="103"/>
                      <a:pt x="4" y="102"/>
                      <a:pt x="0" y="100"/>
                    </a:cubicBezTo>
                    <a:cubicBezTo>
                      <a:pt x="0" y="15"/>
                      <a:pt x="0" y="15"/>
                      <a:pt x="0" y="15"/>
                    </a:cubicBezTo>
                    <a:cubicBezTo>
                      <a:pt x="1" y="11"/>
                      <a:pt x="1" y="8"/>
                      <a:pt x="0" y="5"/>
                    </a:cubicBezTo>
                    <a:cubicBezTo>
                      <a:pt x="0" y="0"/>
                      <a:pt x="0" y="0"/>
                      <a:pt x="0" y="0"/>
                    </a:cubicBezTo>
                    <a:cubicBezTo>
                      <a:pt x="27" y="8"/>
                      <a:pt x="70" y="43"/>
                      <a:pt x="66" y="63"/>
                    </a:cubicBezTo>
                    <a:cubicBezTo>
                      <a:pt x="61" y="85"/>
                      <a:pt x="102" y="78"/>
                      <a:pt x="106" y="104"/>
                    </a:cubicBezTo>
                    <a:cubicBezTo>
                      <a:pt x="108" y="114"/>
                      <a:pt x="97" y="116"/>
                      <a:pt x="80" y="117"/>
                    </a:cubicBezTo>
                    <a:cubicBezTo>
                      <a:pt x="55" y="118"/>
                      <a:pt x="70" y="133"/>
                      <a:pt x="38" y="132"/>
                    </a:cubicBezTo>
                    <a:cubicBezTo>
                      <a:pt x="22" y="132"/>
                      <a:pt x="10" y="135"/>
                      <a:pt x="0" y="140"/>
                    </a:cubicBezTo>
                    <a:lnTo>
                      <a:pt x="0" y="117"/>
                    </a:lnTo>
                    <a:close/>
                  </a:path>
                </a:pathLst>
              </a:custGeom>
              <a:solidFill>
                <a:srgbClr val="E7E3C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94" name="Freeform 98"/>
              <p:cNvSpPr>
                <a:spLocks/>
              </p:cNvSpPr>
              <p:nvPr/>
            </p:nvSpPr>
            <p:spPr bwMode="auto">
              <a:xfrm>
                <a:off x="2343" y="1782"/>
                <a:ext cx="402" cy="276"/>
              </a:xfrm>
              <a:custGeom>
                <a:avLst/>
                <a:gdLst>
                  <a:gd name="T0" fmla="*/ 0 w 170"/>
                  <a:gd name="T1" fmla="*/ 57 h 117"/>
                  <a:gd name="T2" fmla="*/ 170 w 170"/>
                  <a:gd name="T3" fmla="*/ 2 h 117"/>
                  <a:gd name="T4" fmla="*/ 324 w 170"/>
                  <a:gd name="T5" fmla="*/ 45 h 117"/>
                  <a:gd name="T6" fmla="*/ 326 w 170"/>
                  <a:gd name="T7" fmla="*/ 40 h 117"/>
                  <a:gd name="T8" fmla="*/ 376 w 170"/>
                  <a:gd name="T9" fmla="*/ 144 h 117"/>
                  <a:gd name="T10" fmla="*/ 348 w 170"/>
                  <a:gd name="T11" fmla="*/ 208 h 117"/>
                  <a:gd name="T12" fmla="*/ 239 w 170"/>
                  <a:gd name="T13" fmla="*/ 156 h 117"/>
                  <a:gd name="T14" fmla="*/ 123 w 170"/>
                  <a:gd name="T15" fmla="*/ 71 h 117"/>
                  <a:gd name="T16" fmla="*/ 0 w 170"/>
                  <a:gd name="T17" fmla="*/ 61 h 117"/>
                  <a:gd name="T18" fmla="*/ 0 w 170"/>
                  <a:gd name="T19" fmla="*/ 57 h 1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17"/>
                  <a:gd name="T32" fmla="*/ 170 w 170"/>
                  <a:gd name="T33" fmla="*/ 117 h 1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17">
                    <a:moveTo>
                      <a:pt x="0" y="24"/>
                    </a:moveTo>
                    <a:cubicBezTo>
                      <a:pt x="20" y="9"/>
                      <a:pt x="57" y="2"/>
                      <a:pt x="72" y="1"/>
                    </a:cubicBezTo>
                    <a:cubicBezTo>
                      <a:pt x="124" y="0"/>
                      <a:pt x="121" y="29"/>
                      <a:pt x="137" y="19"/>
                    </a:cubicBezTo>
                    <a:cubicBezTo>
                      <a:pt x="138" y="18"/>
                      <a:pt x="138" y="18"/>
                      <a:pt x="138" y="17"/>
                    </a:cubicBezTo>
                    <a:cubicBezTo>
                      <a:pt x="159" y="19"/>
                      <a:pt x="149" y="41"/>
                      <a:pt x="159" y="61"/>
                    </a:cubicBezTo>
                    <a:cubicBezTo>
                      <a:pt x="170" y="82"/>
                      <a:pt x="158" y="97"/>
                      <a:pt x="147" y="88"/>
                    </a:cubicBezTo>
                    <a:cubicBezTo>
                      <a:pt x="134" y="78"/>
                      <a:pt x="131" y="117"/>
                      <a:pt x="101" y="66"/>
                    </a:cubicBezTo>
                    <a:cubicBezTo>
                      <a:pt x="91" y="49"/>
                      <a:pt x="88" y="51"/>
                      <a:pt x="52" y="30"/>
                    </a:cubicBezTo>
                    <a:cubicBezTo>
                      <a:pt x="31" y="19"/>
                      <a:pt x="12" y="20"/>
                      <a:pt x="0" y="26"/>
                    </a:cubicBezTo>
                    <a:lnTo>
                      <a:pt x="0" y="24"/>
                    </a:lnTo>
                    <a:close/>
                  </a:path>
                </a:pathLst>
              </a:custGeom>
              <a:solidFill>
                <a:srgbClr val="E7E3C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95" name="Freeform 99"/>
              <p:cNvSpPr>
                <a:spLocks/>
              </p:cNvSpPr>
              <p:nvPr/>
            </p:nvSpPr>
            <p:spPr bwMode="auto">
              <a:xfrm>
                <a:off x="2530" y="1827"/>
                <a:ext cx="394" cy="550"/>
              </a:xfrm>
              <a:custGeom>
                <a:avLst/>
                <a:gdLst>
                  <a:gd name="T0" fmla="*/ 335 w 167"/>
                  <a:gd name="T1" fmla="*/ 264 h 233"/>
                  <a:gd name="T2" fmla="*/ 293 w 167"/>
                  <a:gd name="T3" fmla="*/ 314 h 233"/>
                  <a:gd name="T4" fmla="*/ 260 w 167"/>
                  <a:gd name="T5" fmla="*/ 378 h 233"/>
                  <a:gd name="T6" fmla="*/ 201 w 167"/>
                  <a:gd name="T7" fmla="*/ 434 h 233"/>
                  <a:gd name="T8" fmla="*/ 168 w 167"/>
                  <a:gd name="T9" fmla="*/ 533 h 233"/>
                  <a:gd name="T10" fmla="*/ 170 w 167"/>
                  <a:gd name="T11" fmla="*/ 446 h 233"/>
                  <a:gd name="T12" fmla="*/ 149 w 167"/>
                  <a:gd name="T13" fmla="*/ 423 h 233"/>
                  <a:gd name="T14" fmla="*/ 109 w 167"/>
                  <a:gd name="T15" fmla="*/ 378 h 233"/>
                  <a:gd name="T16" fmla="*/ 42 w 167"/>
                  <a:gd name="T17" fmla="*/ 394 h 233"/>
                  <a:gd name="T18" fmla="*/ 9 w 167"/>
                  <a:gd name="T19" fmla="*/ 392 h 233"/>
                  <a:gd name="T20" fmla="*/ 106 w 167"/>
                  <a:gd name="T21" fmla="*/ 326 h 233"/>
                  <a:gd name="T22" fmla="*/ 137 w 167"/>
                  <a:gd name="T23" fmla="*/ 281 h 233"/>
                  <a:gd name="T24" fmla="*/ 111 w 167"/>
                  <a:gd name="T25" fmla="*/ 245 h 233"/>
                  <a:gd name="T26" fmla="*/ 94 w 167"/>
                  <a:gd name="T27" fmla="*/ 222 h 233"/>
                  <a:gd name="T28" fmla="*/ 168 w 167"/>
                  <a:gd name="T29" fmla="*/ 231 h 233"/>
                  <a:gd name="T30" fmla="*/ 215 w 167"/>
                  <a:gd name="T31" fmla="*/ 196 h 233"/>
                  <a:gd name="T32" fmla="*/ 238 w 167"/>
                  <a:gd name="T33" fmla="*/ 106 h 233"/>
                  <a:gd name="T34" fmla="*/ 252 w 167"/>
                  <a:gd name="T35" fmla="*/ 28 h 233"/>
                  <a:gd name="T36" fmla="*/ 267 w 167"/>
                  <a:gd name="T37" fmla="*/ 31 h 233"/>
                  <a:gd name="T38" fmla="*/ 255 w 167"/>
                  <a:gd name="T39" fmla="*/ 186 h 233"/>
                  <a:gd name="T40" fmla="*/ 250 w 167"/>
                  <a:gd name="T41" fmla="*/ 245 h 233"/>
                  <a:gd name="T42" fmla="*/ 304 w 167"/>
                  <a:gd name="T43" fmla="*/ 257 h 233"/>
                  <a:gd name="T44" fmla="*/ 356 w 167"/>
                  <a:gd name="T45" fmla="*/ 255 h 233"/>
                  <a:gd name="T46" fmla="*/ 387 w 167"/>
                  <a:gd name="T47" fmla="*/ 271 h 233"/>
                  <a:gd name="T48" fmla="*/ 335 w 167"/>
                  <a:gd name="T49" fmla="*/ 264 h 2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7"/>
                  <a:gd name="T76" fmla="*/ 0 h 233"/>
                  <a:gd name="T77" fmla="*/ 167 w 167"/>
                  <a:gd name="T78" fmla="*/ 233 h 23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7" h="233">
                    <a:moveTo>
                      <a:pt x="142" y="112"/>
                    </a:moveTo>
                    <a:cubicBezTo>
                      <a:pt x="126" y="117"/>
                      <a:pt x="133" y="131"/>
                      <a:pt x="124" y="133"/>
                    </a:cubicBezTo>
                    <a:cubicBezTo>
                      <a:pt x="114" y="134"/>
                      <a:pt x="113" y="149"/>
                      <a:pt x="110" y="160"/>
                    </a:cubicBezTo>
                    <a:cubicBezTo>
                      <a:pt x="108" y="170"/>
                      <a:pt x="92" y="164"/>
                      <a:pt x="85" y="184"/>
                    </a:cubicBezTo>
                    <a:cubicBezTo>
                      <a:pt x="76" y="206"/>
                      <a:pt x="77" y="233"/>
                      <a:pt x="71" y="226"/>
                    </a:cubicBezTo>
                    <a:cubicBezTo>
                      <a:pt x="61" y="215"/>
                      <a:pt x="71" y="194"/>
                      <a:pt x="72" y="189"/>
                    </a:cubicBezTo>
                    <a:cubicBezTo>
                      <a:pt x="75" y="182"/>
                      <a:pt x="71" y="175"/>
                      <a:pt x="63" y="179"/>
                    </a:cubicBezTo>
                    <a:cubicBezTo>
                      <a:pt x="50" y="185"/>
                      <a:pt x="55" y="155"/>
                      <a:pt x="46" y="160"/>
                    </a:cubicBezTo>
                    <a:cubicBezTo>
                      <a:pt x="30" y="168"/>
                      <a:pt x="31" y="158"/>
                      <a:pt x="18" y="167"/>
                    </a:cubicBezTo>
                    <a:cubicBezTo>
                      <a:pt x="1" y="179"/>
                      <a:pt x="0" y="168"/>
                      <a:pt x="4" y="166"/>
                    </a:cubicBezTo>
                    <a:cubicBezTo>
                      <a:pt x="36" y="151"/>
                      <a:pt x="25" y="133"/>
                      <a:pt x="45" y="138"/>
                    </a:cubicBezTo>
                    <a:cubicBezTo>
                      <a:pt x="52" y="139"/>
                      <a:pt x="67" y="123"/>
                      <a:pt x="58" y="119"/>
                    </a:cubicBezTo>
                    <a:cubicBezTo>
                      <a:pt x="47" y="115"/>
                      <a:pt x="69" y="114"/>
                      <a:pt x="47" y="104"/>
                    </a:cubicBezTo>
                    <a:cubicBezTo>
                      <a:pt x="33" y="97"/>
                      <a:pt x="34" y="90"/>
                      <a:pt x="40" y="94"/>
                    </a:cubicBezTo>
                    <a:cubicBezTo>
                      <a:pt x="53" y="104"/>
                      <a:pt x="54" y="83"/>
                      <a:pt x="71" y="98"/>
                    </a:cubicBezTo>
                    <a:cubicBezTo>
                      <a:pt x="78" y="105"/>
                      <a:pt x="83" y="98"/>
                      <a:pt x="91" y="83"/>
                    </a:cubicBezTo>
                    <a:cubicBezTo>
                      <a:pt x="99" y="70"/>
                      <a:pt x="95" y="55"/>
                      <a:pt x="101" y="45"/>
                    </a:cubicBezTo>
                    <a:cubicBezTo>
                      <a:pt x="107" y="33"/>
                      <a:pt x="95" y="25"/>
                      <a:pt x="107" y="12"/>
                    </a:cubicBezTo>
                    <a:cubicBezTo>
                      <a:pt x="116" y="0"/>
                      <a:pt x="118" y="7"/>
                      <a:pt x="113" y="13"/>
                    </a:cubicBezTo>
                    <a:cubicBezTo>
                      <a:pt x="96" y="35"/>
                      <a:pt x="121" y="49"/>
                      <a:pt x="108" y="79"/>
                    </a:cubicBezTo>
                    <a:cubicBezTo>
                      <a:pt x="101" y="95"/>
                      <a:pt x="101" y="104"/>
                      <a:pt x="106" y="104"/>
                    </a:cubicBezTo>
                    <a:cubicBezTo>
                      <a:pt x="120" y="104"/>
                      <a:pt x="119" y="115"/>
                      <a:pt x="129" y="109"/>
                    </a:cubicBezTo>
                    <a:cubicBezTo>
                      <a:pt x="134" y="107"/>
                      <a:pt x="145" y="106"/>
                      <a:pt x="151" y="108"/>
                    </a:cubicBezTo>
                    <a:cubicBezTo>
                      <a:pt x="164" y="112"/>
                      <a:pt x="167" y="117"/>
                      <a:pt x="164" y="115"/>
                    </a:cubicBezTo>
                    <a:cubicBezTo>
                      <a:pt x="154" y="110"/>
                      <a:pt x="146" y="111"/>
                      <a:pt x="142" y="112"/>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96" name="Freeform 100"/>
              <p:cNvSpPr>
                <a:spLocks/>
              </p:cNvSpPr>
              <p:nvPr/>
            </p:nvSpPr>
            <p:spPr bwMode="auto">
              <a:xfrm>
                <a:off x="2809" y="2131"/>
                <a:ext cx="269" cy="145"/>
              </a:xfrm>
              <a:custGeom>
                <a:avLst/>
                <a:gdLst>
                  <a:gd name="T0" fmla="*/ 245 w 114"/>
                  <a:gd name="T1" fmla="*/ 29 h 61"/>
                  <a:gd name="T2" fmla="*/ 85 w 114"/>
                  <a:gd name="T3" fmla="*/ 5 h 61"/>
                  <a:gd name="T4" fmla="*/ 26 w 114"/>
                  <a:gd name="T5" fmla="*/ 57 h 61"/>
                  <a:gd name="T6" fmla="*/ 31 w 114"/>
                  <a:gd name="T7" fmla="*/ 83 h 61"/>
                  <a:gd name="T8" fmla="*/ 101 w 114"/>
                  <a:gd name="T9" fmla="*/ 95 h 61"/>
                  <a:gd name="T10" fmla="*/ 208 w 114"/>
                  <a:gd name="T11" fmla="*/ 109 h 61"/>
                  <a:gd name="T12" fmla="*/ 243 w 114"/>
                  <a:gd name="T13" fmla="*/ 55 h 61"/>
                  <a:gd name="T14" fmla="*/ 245 w 114"/>
                  <a:gd name="T15" fmla="*/ 29 h 61"/>
                  <a:gd name="T16" fmla="*/ 0 60000 65536"/>
                  <a:gd name="T17" fmla="*/ 0 60000 65536"/>
                  <a:gd name="T18" fmla="*/ 0 60000 65536"/>
                  <a:gd name="T19" fmla="*/ 0 60000 65536"/>
                  <a:gd name="T20" fmla="*/ 0 60000 65536"/>
                  <a:gd name="T21" fmla="*/ 0 60000 65536"/>
                  <a:gd name="T22" fmla="*/ 0 60000 65536"/>
                  <a:gd name="T23" fmla="*/ 0 60000 65536"/>
                  <a:gd name="T24" fmla="*/ 0 w 114"/>
                  <a:gd name="T25" fmla="*/ 0 h 61"/>
                  <a:gd name="T26" fmla="*/ 114 w 114"/>
                  <a:gd name="T27" fmla="*/ 61 h 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 h="61">
                    <a:moveTo>
                      <a:pt x="104" y="12"/>
                    </a:moveTo>
                    <a:cubicBezTo>
                      <a:pt x="77" y="36"/>
                      <a:pt x="59" y="0"/>
                      <a:pt x="36" y="2"/>
                    </a:cubicBezTo>
                    <a:cubicBezTo>
                      <a:pt x="25" y="2"/>
                      <a:pt x="29" y="14"/>
                      <a:pt x="11" y="24"/>
                    </a:cubicBezTo>
                    <a:cubicBezTo>
                      <a:pt x="0" y="30"/>
                      <a:pt x="6" y="43"/>
                      <a:pt x="13" y="35"/>
                    </a:cubicBezTo>
                    <a:cubicBezTo>
                      <a:pt x="19" y="27"/>
                      <a:pt x="33" y="25"/>
                      <a:pt x="43" y="40"/>
                    </a:cubicBezTo>
                    <a:cubicBezTo>
                      <a:pt x="55" y="56"/>
                      <a:pt x="62" y="61"/>
                      <a:pt x="88" y="46"/>
                    </a:cubicBezTo>
                    <a:cubicBezTo>
                      <a:pt x="100" y="40"/>
                      <a:pt x="104" y="30"/>
                      <a:pt x="103" y="23"/>
                    </a:cubicBezTo>
                    <a:cubicBezTo>
                      <a:pt x="114" y="10"/>
                      <a:pt x="110" y="6"/>
                      <a:pt x="104" y="12"/>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97" name="Freeform 101"/>
              <p:cNvSpPr>
                <a:spLocks/>
              </p:cNvSpPr>
              <p:nvPr/>
            </p:nvSpPr>
            <p:spPr bwMode="auto">
              <a:xfrm>
                <a:off x="2858" y="1928"/>
                <a:ext cx="232" cy="185"/>
              </a:xfrm>
              <a:custGeom>
                <a:avLst/>
                <a:gdLst>
                  <a:gd name="T0" fmla="*/ 194 w 98"/>
                  <a:gd name="T1" fmla="*/ 185 h 78"/>
                  <a:gd name="T2" fmla="*/ 54 w 98"/>
                  <a:gd name="T3" fmla="*/ 123 h 78"/>
                  <a:gd name="T4" fmla="*/ 17 w 98"/>
                  <a:gd name="T5" fmla="*/ 97 h 78"/>
                  <a:gd name="T6" fmla="*/ 47 w 98"/>
                  <a:gd name="T7" fmla="*/ 59 h 78"/>
                  <a:gd name="T8" fmla="*/ 118 w 98"/>
                  <a:gd name="T9" fmla="*/ 17 h 78"/>
                  <a:gd name="T10" fmla="*/ 156 w 98"/>
                  <a:gd name="T11" fmla="*/ 81 h 78"/>
                  <a:gd name="T12" fmla="*/ 196 w 98"/>
                  <a:gd name="T13" fmla="*/ 152 h 78"/>
                  <a:gd name="T14" fmla="*/ 194 w 98"/>
                  <a:gd name="T15" fmla="*/ 185 h 78"/>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78"/>
                  <a:gd name="T26" fmla="*/ 98 w 98"/>
                  <a:gd name="T27" fmla="*/ 78 h 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78">
                    <a:moveTo>
                      <a:pt x="82" y="78"/>
                    </a:moveTo>
                    <a:cubicBezTo>
                      <a:pt x="47" y="78"/>
                      <a:pt x="46" y="53"/>
                      <a:pt x="23" y="52"/>
                    </a:cubicBezTo>
                    <a:cubicBezTo>
                      <a:pt x="3" y="51"/>
                      <a:pt x="0" y="47"/>
                      <a:pt x="7" y="41"/>
                    </a:cubicBezTo>
                    <a:cubicBezTo>
                      <a:pt x="13" y="37"/>
                      <a:pt x="18" y="33"/>
                      <a:pt x="20" y="25"/>
                    </a:cubicBezTo>
                    <a:cubicBezTo>
                      <a:pt x="24" y="9"/>
                      <a:pt x="37" y="0"/>
                      <a:pt x="50" y="7"/>
                    </a:cubicBezTo>
                    <a:cubicBezTo>
                      <a:pt x="64" y="14"/>
                      <a:pt x="68" y="29"/>
                      <a:pt x="66" y="34"/>
                    </a:cubicBezTo>
                    <a:cubicBezTo>
                      <a:pt x="60" y="49"/>
                      <a:pt x="73" y="54"/>
                      <a:pt x="83" y="64"/>
                    </a:cubicBezTo>
                    <a:cubicBezTo>
                      <a:pt x="93" y="73"/>
                      <a:pt x="98" y="78"/>
                      <a:pt x="82" y="78"/>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98" name="Freeform 102"/>
              <p:cNvSpPr>
                <a:spLocks/>
              </p:cNvSpPr>
              <p:nvPr/>
            </p:nvSpPr>
            <p:spPr bwMode="auto">
              <a:xfrm>
                <a:off x="2809" y="1725"/>
                <a:ext cx="108" cy="213"/>
              </a:xfrm>
              <a:custGeom>
                <a:avLst/>
                <a:gdLst>
                  <a:gd name="T0" fmla="*/ 68 w 46"/>
                  <a:gd name="T1" fmla="*/ 149 h 90"/>
                  <a:gd name="T2" fmla="*/ 23 w 46"/>
                  <a:gd name="T3" fmla="*/ 185 h 90"/>
                  <a:gd name="T4" fmla="*/ 73 w 46"/>
                  <a:gd name="T5" fmla="*/ 76 h 90"/>
                  <a:gd name="T6" fmla="*/ 92 w 46"/>
                  <a:gd name="T7" fmla="*/ 19 h 90"/>
                  <a:gd name="T8" fmla="*/ 106 w 46"/>
                  <a:gd name="T9" fmla="*/ 28 h 90"/>
                  <a:gd name="T10" fmla="*/ 101 w 46"/>
                  <a:gd name="T11" fmla="*/ 69 h 90"/>
                  <a:gd name="T12" fmla="*/ 68 w 46"/>
                  <a:gd name="T13" fmla="*/ 149 h 90"/>
                  <a:gd name="T14" fmla="*/ 0 60000 65536"/>
                  <a:gd name="T15" fmla="*/ 0 60000 65536"/>
                  <a:gd name="T16" fmla="*/ 0 60000 65536"/>
                  <a:gd name="T17" fmla="*/ 0 60000 65536"/>
                  <a:gd name="T18" fmla="*/ 0 60000 65536"/>
                  <a:gd name="T19" fmla="*/ 0 60000 65536"/>
                  <a:gd name="T20" fmla="*/ 0 60000 65536"/>
                  <a:gd name="T21" fmla="*/ 0 w 46"/>
                  <a:gd name="T22" fmla="*/ 0 h 90"/>
                  <a:gd name="T23" fmla="*/ 46 w 46"/>
                  <a:gd name="T24" fmla="*/ 90 h 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90">
                    <a:moveTo>
                      <a:pt x="29" y="63"/>
                    </a:moveTo>
                    <a:cubicBezTo>
                      <a:pt x="19" y="70"/>
                      <a:pt x="16" y="90"/>
                      <a:pt x="10" y="78"/>
                    </a:cubicBezTo>
                    <a:cubicBezTo>
                      <a:pt x="0" y="59"/>
                      <a:pt x="15" y="50"/>
                      <a:pt x="31" y="32"/>
                    </a:cubicBezTo>
                    <a:cubicBezTo>
                      <a:pt x="38" y="25"/>
                      <a:pt x="38" y="15"/>
                      <a:pt x="39" y="8"/>
                    </a:cubicBezTo>
                    <a:cubicBezTo>
                      <a:pt x="41" y="0"/>
                      <a:pt x="43" y="4"/>
                      <a:pt x="45" y="12"/>
                    </a:cubicBezTo>
                    <a:cubicBezTo>
                      <a:pt x="46" y="17"/>
                      <a:pt x="46" y="25"/>
                      <a:pt x="43" y="29"/>
                    </a:cubicBezTo>
                    <a:cubicBezTo>
                      <a:pt x="29" y="44"/>
                      <a:pt x="45" y="52"/>
                      <a:pt x="29" y="63"/>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99" name="Freeform 103"/>
              <p:cNvSpPr>
                <a:spLocks/>
              </p:cNvSpPr>
              <p:nvPr/>
            </p:nvSpPr>
            <p:spPr bwMode="auto">
              <a:xfrm>
                <a:off x="2573" y="1973"/>
                <a:ext cx="311" cy="362"/>
              </a:xfrm>
              <a:custGeom>
                <a:avLst/>
                <a:gdLst>
                  <a:gd name="T0" fmla="*/ 264 w 132"/>
                  <a:gd name="T1" fmla="*/ 137 h 153"/>
                  <a:gd name="T2" fmla="*/ 252 w 132"/>
                  <a:gd name="T3" fmla="*/ 154 h 153"/>
                  <a:gd name="T4" fmla="*/ 221 w 132"/>
                  <a:gd name="T5" fmla="*/ 180 h 153"/>
                  <a:gd name="T6" fmla="*/ 203 w 132"/>
                  <a:gd name="T7" fmla="*/ 213 h 153"/>
                  <a:gd name="T8" fmla="*/ 160 w 132"/>
                  <a:gd name="T9" fmla="*/ 251 h 153"/>
                  <a:gd name="T10" fmla="*/ 130 w 132"/>
                  <a:gd name="T11" fmla="*/ 353 h 153"/>
                  <a:gd name="T12" fmla="*/ 120 w 132"/>
                  <a:gd name="T13" fmla="*/ 345 h 153"/>
                  <a:gd name="T14" fmla="*/ 137 w 132"/>
                  <a:gd name="T15" fmla="*/ 274 h 153"/>
                  <a:gd name="T16" fmla="*/ 108 w 132"/>
                  <a:gd name="T17" fmla="*/ 258 h 153"/>
                  <a:gd name="T18" fmla="*/ 85 w 132"/>
                  <a:gd name="T19" fmla="*/ 222 h 153"/>
                  <a:gd name="T20" fmla="*/ 40 w 132"/>
                  <a:gd name="T21" fmla="*/ 225 h 153"/>
                  <a:gd name="T22" fmla="*/ 7 w 132"/>
                  <a:gd name="T23" fmla="*/ 230 h 153"/>
                  <a:gd name="T24" fmla="*/ 71 w 132"/>
                  <a:gd name="T25" fmla="*/ 194 h 153"/>
                  <a:gd name="T26" fmla="*/ 90 w 132"/>
                  <a:gd name="T27" fmla="*/ 177 h 153"/>
                  <a:gd name="T28" fmla="*/ 99 w 132"/>
                  <a:gd name="T29" fmla="*/ 132 h 153"/>
                  <a:gd name="T30" fmla="*/ 115 w 132"/>
                  <a:gd name="T31" fmla="*/ 144 h 153"/>
                  <a:gd name="T32" fmla="*/ 123 w 132"/>
                  <a:gd name="T33" fmla="*/ 140 h 153"/>
                  <a:gd name="T34" fmla="*/ 111 w 132"/>
                  <a:gd name="T35" fmla="*/ 118 h 153"/>
                  <a:gd name="T36" fmla="*/ 61 w 132"/>
                  <a:gd name="T37" fmla="*/ 88 h 153"/>
                  <a:gd name="T38" fmla="*/ 106 w 132"/>
                  <a:gd name="T39" fmla="*/ 90 h 153"/>
                  <a:gd name="T40" fmla="*/ 141 w 132"/>
                  <a:gd name="T41" fmla="*/ 106 h 153"/>
                  <a:gd name="T42" fmla="*/ 165 w 132"/>
                  <a:gd name="T43" fmla="*/ 85 h 153"/>
                  <a:gd name="T44" fmla="*/ 191 w 132"/>
                  <a:gd name="T45" fmla="*/ 19 h 153"/>
                  <a:gd name="T46" fmla="*/ 193 w 132"/>
                  <a:gd name="T47" fmla="*/ 24 h 153"/>
                  <a:gd name="T48" fmla="*/ 203 w 132"/>
                  <a:gd name="T49" fmla="*/ 109 h 153"/>
                  <a:gd name="T50" fmla="*/ 257 w 132"/>
                  <a:gd name="T51" fmla="*/ 118 h 153"/>
                  <a:gd name="T52" fmla="*/ 311 w 132"/>
                  <a:gd name="T53" fmla="*/ 111 h 153"/>
                  <a:gd name="T54" fmla="*/ 264 w 132"/>
                  <a:gd name="T55" fmla="*/ 137 h 15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2"/>
                  <a:gd name="T85" fmla="*/ 0 h 153"/>
                  <a:gd name="T86" fmla="*/ 132 w 132"/>
                  <a:gd name="T87" fmla="*/ 153 h 15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2" h="153">
                    <a:moveTo>
                      <a:pt x="112" y="58"/>
                    </a:moveTo>
                    <a:cubicBezTo>
                      <a:pt x="112" y="61"/>
                      <a:pt x="107" y="60"/>
                      <a:pt x="107" y="65"/>
                    </a:cubicBezTo>
                    <a:cubicBezTo>
                      <a:pt x="106" y="73"/>
                      <a:pt x="94" y="69"/>
                      <a:pt x="94" y="76"/>
                    </a:cubicBezTo>
                    <a:cubicBezTo>
                      <a:pt x="94" y="84"/>
                      <a:pt x="87" y="82"/>
                      <a:pt x="86" y="90"/>
                    </a:cubicBezTo>
                    <a:cubicBezTo>
                      <a:pt x="86" y="100"/>
                      <a:pt x="70" y="100"/>
                      <a:pt x="68" y="106"/>
                    </a:cubicBezTo>
                    <a:cubicBezTo>
                      <a:pt x="63" y="113"/>
                      <a:pt x="54" y="131"/>
                      <a:pt x="55" y="149"/>
                    </a:cubicBezTo>
                    <a:cubicBezTo>
                      <a:pt x="55" y="151"/>
                      <a:pt x="51" y="153"/>
                      <a:pt x="51" y="146"/>
                    </a:cubicBezTo>
                    <a:cubicBezTo>
                      <a:pt x="52" y="139"/>
                      <a:pt x="56" y="122"/>
                      <a:pt x="58" y="116"/>
                    </a:cubicBezTo>
                    <a:cubicBezTo>
                      <a:pt x="59" y="111"/>
                      <a:pt x="57" y="106"/>
                      <a:pt x="46" y="109"/>
                    </a:cubicBezTo>
                    <a:cubicBezTo>
                      <a:pt x="37" y="112"/>
                      <a:pt x="43" y="100"/>
                      <a:pt x="36" y="94"/>
                    </a:cubicBezTo>
                    <a:cubicBezTo>
                      <a:pt x="27" y="87"/>
                      <a:pt x="30" y="96"/>
                      <a:pt x="17" y="95"/>
                    </a:cubicBezTo>
                    <a:cubicBezTo>
                      <a:pt x="13" y="94"/>
                      <a:pt x="0" y="102"/>
                      <a:pt x="3" y="97"/>
                    </a:cubicBezTo>
                    <a:cubicBezTo>
                      <a:pt x="11" y="85"/>
                      <a:pt x="23" y="82"/>
                      <a:pt x="30" y="82"/>
                    </a:cubicBezTo>
                    <a:cubicBezTo>
                      <a:pt x="38" y="83"/>
                      <a:pt x="30" y="73"/>
                      <a:pt x="38" y="75"/>
                    </a:cubicBezTo>
                    <a:cubicBezTo>
                      <a:pt x="44" y="77"/>
                      <a:pt x="50" y="68"/>
                      <a:pt x="42" y="56"/>
                    </a:cubicBezTo>
                    <a:cubicBezTo>
                      <a:pt x="40" y="54"/>
                      <a:pt x="40" y="49"/>
                      <a:pt x="49" y="61"/>
                    </a:cubicBezTo>
                    <a:cubicBezTo>
                      <a:pt x="52" y="65"/>
                      <a:pt x="55" y="63"/>
                      <a:pt x="52" y="59"/>
                    </a:cubicBezTo>
                    <a:cubicBezTo>
                      <a:pt x="47" y="55"/>
                      <a:pt x="44" y="51"/>
                      <a:pt x="47" y="50"/>
                    </a:cubicBezTo>
                    <a:cubicBezTo>
                      <a:pt x="48" y="43"/>
                      <a:pt x="28" y="40"/>
                      <a:pt x="26" y="37"/>
                    </a:cubicBezTo>
                    <a:cubicBezTo>
                      <a:pt x="36" y="40"/>
                      <a:pt x="38" y="34"/>
                      <a:pt x="45" y="38"/>
                    </a:cubicBezTo>
                    <a:cubicBezTo>
                      <a:pt x="53" y="42"/>
                      <a:pt x="57" y="50"/>
                      <a:pt x="60" y="45"/>
                    </a:cubicBezTo>
                    <a:cubicBezTo>
                      <a:pt x="70" y="48"/>
                      <a:pt x="62" y="39"/>
                      <a:pt x="70" y="36"/>
                    </a:cubicBezTo>
                    <a:cubicBezTo>
                      <a:pt x="78" y="31"/>
                      <a:pt x="76" y="16"/>
                      <a:pt x="81" y="8"/>
                    </a:cubicBezTo>
                    <a:cubicBezTo>
                      <a:pt x="87" y="0"/>
                      <a:pt x="83" y="7"/>
                      <a:pt x="82" y="10"/>
                    </a:cubicBezTo>
                    <a:cubicBezTo>
                      <a:pt x="77" y="28"/>
                      <a:pt x="81" y="49"/>
                      <a:pt x="86" y="46"/>
                    </a:cubicBezTo>
                    <a:cubicBezTo>
                      <a:pt x="97" y="40"/>
                      <a:pt x="100" y="55"/>
                      <a:pt x="109" y="50"/>
                    </a:cubicBezTo>
                    <a:cubicBezTo>
                      <a:pt x="111" y="48"/>
                      <a:pt x="124" y="44"/>
                      <a:pt x="132" y="47"/>
                    </a:cubicBezTo>
                    <a:cubicBezTo>
                      <a:pt x="127" y="45"/>
                      <a:pt x="112" y="50"/>
                      <a:pt x="112" y="58"/>
                    </a:cubicBezTo>
                    <a:close/>
                  </a:path>
                </a:pathLst>
              </a:custGeom>
              <a:solidFill>
                <a:srgbClr val="CCC5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00" name="Freeform 104"/>
              <p:cNvSpPr>
                <a:spLocks/>
              </p:cNvSpPr>
              <p:nvPr/>
            </p:nvSpPr>
            <p:spPr bwMode="auto">
              <a:xfrm>
                <a:off x="2629" y="1678"/>
                <a:ext cx="272" cy="220"/>
              </a:xfrm>
              <a:custGeom>
                <a:avLst/>
                <a:gdLst>
                  <a:gd name="T0" fmla="*/ 116 w 115"/>
                  <a:gd name="T1" fmla="*/ 189 h 93"/>
                  <a:gd name="T2" fmla="*/ 73 w 115"/>
                  <a:gd name="T3" fmla="*/ 149 h 93"/>
                  <a:gd name="T4" fmla="*/ 12 w 115"/>
                  <a:gd name="T5" fmla="*/ 104 h 93"/>
                  <a:gd name="T6" fmla="*/ 140 w 115"/>
                  <a:gd name="T7" fmla="*/ 26 h 93"/>
                  <a:gd name="T8" fmla="*/ 251 w 115"/>
                  <a:gd name="T9" fmla="*/ 45 h 93"/>
                  <a:gd name="T10" fmla="*/ 116 w 115"/>
                  <a:gd name="T11" fmla="*/ 189 h 93"/>
                  <a:gd name="T12" fmla="*/ 0 60000 65536"/>
                  <a:gd name="T13" fmla="*/ 0 60000 65536"/>
                  <a:gd name="T14" fmla="*/ 0 60000 65536"/>
                  <a:gd name="T15" fmla="*/ 0 60000 65536"/>
                  <a:gd name="T16" fmla="*/ 0 60000 65536"/>
                  <a:gd name="T17" fmla="*/ 0 60000 65536"/>
                  <a:gd name="T18" fmla="*/ 0 w 115"/>
                  <a:gd name="T19" fmla="*/ 0 h 93"/>
                  <a:gd name="T20" fmla="*/ 115 w 115"/>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5" h="93">
                    <a:moveTo>
                      <a:pt x="49" y="80"/>
                    </a:moveTo>
                    <a:cubicBezTo>
                      <a:pt x="44" y="93"/>
                      <a:pt x="37" y="91"/>
                      <a:pt x="31" y="63"/>
                    </a:cubicBezTo>
                    <a:cubicBezTo>
                      <a:pt x="29" y="50"/>
                      <a:pt x="11" y="59"/>
                      <a:pt x="5" y="44"/>
                    </a:cubicBezTo>
                    <a:cubicBezTo>
                      <a:pt x="0" y="31"/>
                      <a:pt x="38" y="2"/>
                      <a:pt x="59" y="11"/>
                    </a:cubicBezTo>
                    <a:cubicBezTo>
                      <a:pt x="91" y="24"/>
                      <a:pt x="115" y="0"/>
                      <a:pt x="106" y="19"/>
                    </a:cubicBezTo>
                    <a:cubicBezTo>
                      <a:pt x="93" y="47"/>
                      <a:pt x="62" y="44"/>
                      <a:pt x="49" y="80"/>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01" name="Freeform 105"/>
              <p:cNvSpPr>
                <a:spLocks/>
              </p:cNvSpPr>
              <p:nvPr/>
            </p:nvSpPr>
            <p:spPr bwMode="auto">
              <a:xfrm>
                <a:off x="2738" y="2245"/>
                <a:ext cx="113" cy="144"/>
              </a:xfrm>
              <a:custGeom>
                <a:avLst/>
                <a:gdLst>
                  <a:gd name="T0" fmla="*/ 85 w 48"/>
                  <a:gd name="T1" fmla="*/ 47 h 61"/>
                  <a:gd name="T2" fmla="*/ 59 w 48"/>
                  <a:gd name="T3" fmla="*/ 111 h 61"/>
                  <a:gd name="T4" fmla="*/ 35 w 48"/>
                  <a:gd name="T5" fmla="*/ 144 h 61"/>
                  <a:gd name="T6" fmla="*/ 0 w 48"/>
                  <a:gd name="T7" fmla="*/ 144 h 61"/>
                  <a:gd name="T8" fmla="*/ 14 w 48"/>
                  <a:gd name="T9" fmla="*/ 66 h 61"/>
                  <a:gd name="T10" fmla="*/ 61 w 48"/>
                  <a:gd name="T11" fmla="*/ 12 h 61"/>
                  <a:gd name="T12" fmla="*/ 85 w 48"/>
                  <a:gd name="T13" fmla="*/ 47 h 61"/>
                  <a:gd name="T14" fmla="*/ 0 60000 65536"/>
                  <a:gd name="T15" fmla="*/ 0 60000 65536"/>
                  <a:gd name="T16" fmla="*/ 0 60000 65536"/>
                  <a:gd name="T17" fmla="*/ 0 60000 65536"/>
                  <a:gd name="T18" fmla="*/ 0 60000 65536"/>
                  <a:gd name="T19" fmla="*/ 0 60000 65536"/>
                  <a:gd name="T20" fmla="*/ 0 60000 65536"/>
                  <a:gd name="T21" fmla="*/ 0 w 48"/>
                  <a:gd name="T22" fmla="*/ 0 h 61"/>
                  <a:gd name="T23" fmla="*/ 48 w 48"/>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61">
                    <a:moveTo>
                      <a:pt x="36" y="20"/>
                    </a:moveTo>
                    <a:cubicBezTo>
                      <a:pt x="48" y="24"/>
                      <a:pt x="41" y="30"/>
                      <a:pt x="25" y="47"/>
                    </a:cubicBezTo>
                    <a:cubicBezTo>
                      <a:pt x="21" y="51"/>
                      <a:pt x="17" y="55"/>
                      <a:pt x="15" y="61"/>
                    </a:cubicBezTo>
                    <a:cubicBezTo>
                      <a:pt x="0" y="61"/>
                      <a:pt x="0" y="61"/>
                      <a:pt x="0" y="61"/>
                    </a:cubicBezTo>
                    <a:cubicBezTo>
                      <a:pt x="0" y="49"/>
                      <a:pt x="3" y="38"/>
                      <a:pt x="6" y="28"/>
                    </a:cubicBezTo>
                    <a:cubicBezTo>
                      <a:pt x="11" y="13"/>
                      <a:pt x="17" y="0"/>
                      <a:pt x="26" y="5"/>
                    </a:cubicBezTo>
                    <a:cubicBezTo>
                      <a:pt x="34" y="10"/>
                      <a:pt x="33" y="19"/>
                      <a:pt x="36" y="20"/>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02" name="Freeform 106"/>
              <p:cNvSpPr>
                <a:spLocks/>
              </p:cNvSpPr>
              <p:nvPr/>
            </p:nvSpPr>
            <p:spPr bwMode="auto">
              <a:xfrm>
                <a:off x="2487" y="1902"/>
                <a:ext cx="133" cy="163"/>
              </a:xfrm>
              <a:custGeom>
                <a:avLst/>
                <a:gdLst>
                  <a:gd name="T0" fmla="*/ 69 w 56"/>
                  <a:gd name="T1" fmla="*/ 90 h 69"/>
                  <a:gd name="T2" fmla="*/ 107 w 56"/>
                  <a:gd name="T3" fmla="*/ 142 h 69"/>
                  <a:gd name="T4" fmla="*/ 112 w 56"/>
                  <a:gd name="T5" fmla="*/ 156 h 69"/>
                  <a:gd name="T6" fmla="*/ 57 w 56"/>
                  <a:gd name="T7" fmla="*/ 78 h 69"/>
                  <a:gd name="T8" fmla="*/ 7 w 56"/>
                  <a:gd name="T9" fmla="*/ 14 h 69"/>
                  <a:gd name="T10" fmla="*/ 19 w 56"/>
                  <a:gd name="T11" fmla="*/ 14 h 69"/>
                  <a:gd name="T12" fmla="*/ 69 w 56"/>
                  <a:gd name="T13" fmla="*/ 90 h 69"/>
                  <a:gd name="T14" fmla="*/ 0 60000 65536"/>
                  <a:gd name="T15" fmla="*/ 0 60000 65536"/>
                  <a:gd name="T16" fmla="*/ 0 60000 65536"/>
                  <a:gd name="T17" fmla="*/ 0 60000 65536"/>
                  <a:gd name="T18" fmla="*/ 0 60000 65536"/>
                  <a:gd name="T19" fmla="*/ 0 60000 65536"/>
                  <a:gd name="T20" fmla="*/ 0 60000 65536"/>
                  <a:gd name="T21" fmla="*/ 0 w 56"/>
                  <a:gd name="T22" fmla="*/ 0 h 69"/>
                  <a:gd name="T23" fmla="*/ 56 w 56"/>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69">
                    <a:moveTo>
                      <a:pt x="29" y="38"/>
                    </a:moveTo>
                    <a:cubicBezTo>
                      <a:pt x="30" y="43"/>
                      <a:pt x="38" y="57"/>
                      <a:pt x="45" y="60"/>
                    </a:cubicBezTo>
                    <a:cubicBezTo>
                      <a:pt x="53" y="63"/>
                      <a:pt x="56" y="69"/>
                      <a:pt x="47" y="66"/>
                    </a:cubicBezTo>
                    <a:cubicBezTo>
                      <a:pt x="41" y="63"/>
                      <a:pt x="25" y="56"/>
                      <a:pt x="24" y="33"/>
                    </a:cubicBezTo>
                    <a:cubicBezTo>
                      <a:pt x="23" y="19"/>
                      <a:pt x="10" y="12"/>
                      <a:pt x="3" y="6"/>
                    </a:cubicBezTo>
                    <a:cubicBezTo>
                      <a:pt x="0" y="2"/>
                      <a:pt x="1" y="0"/>
                      <a:pt x="8" y="6"/>
                    </a:cubicBezTo>
                    <a:cubicBezTo>
                      <a:pt x="13" y="10"/>
                      <a:pt x="25" y="17"/>
                      <a:pt x="29" y="38"/>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03" name="Freeform 107"/>
              <p:cNvSpPr>
                <a:spLocks/>
              </p:cNvSpPr>
              <p:nvPr/>
            </p:nvSpPr>
            <p:spPr bwMode="auto">
              <a:xfrm>
                <a:off x="2809" y="1739"/>
                <a:ext cx="82" cy="102"/>
              </a:xfrm>
              <a:custGeom>
                <a:avLst/>
                <a:gdLst>
                  <a:gd name="T0" fmla="*/ 66 w 35"/>
                  <a:gd name="T1" fmla="*/ 24 h 43"/>
                  <a:gd name="T2" fmla="*/ 40 w 35"/>
                  <a:gd name="T3" fmla="*/ 55 h 43"/>
                  <a:gd name="T4" fmla="*/ 2 w 35"/>
                  <a:gd name="T5" fmla="*/ 90 h 43"/>
                  <a:gd name="T6" fmla="*/ 30 w 35"/>
                  <a:gd name="T7" fmla="*/ 45 h 43"/>
                  <a:gd name="T8" fmla="*/ 54 w 35"/>
                  <a:gd name="T9" fmla="*/ 26 h 43"/>
                  <a:gd name="T10" fmla="*/ 70 w 35"/>
                  <a:gd name="T11" fmla="*/ 9 h 43"/>
                  <a:gd name="T12" fmla="*/ 66 w 35"/>
                  <a:gd name="T13" fmla="*/ 24 h 43"/>
                  <a:gd name="T14" fmla="*/ 0 60000 65536"/>
                  <a:gd name="T15" fmla="*/ 0 60000 65536"/>
                  <a:gd name="T16" fmla="*/ 0 60000 65536"/>
                  <a:gd name="T17" fmla="*/ 0 60000 65536"/>
                  <a:gd name="T18" fmla="*/ 0 60000 65536"/>
                  <a:gd name="T19" fmla="*/ 0 60000 65536"/>
                  <a:gd name="T20" fmla="*/ 0 60000 65536"/>
                  <a:gd name="T21" fmla="*/ 0 w 35"/>
                  <a:gd name="T22" fmla="*/ 0 h 43"/>
                  <a:gd name="T23" fmla="*/ 35 w 35"/>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3">
                    <a:moveTo>
                      <a:pt x="28" y="10"/>
                    </a:moveTo>
                    <a:cubicBezTo>
                      <a:pt x="19" y="18"/>
                      <a:pt x="25" y="19"/>
                      <a:pt x="17" y="23"/>
                    </a:cubicBezTo>
                    <a:cubicBezTo>
                      <a:pt x="6" y="31"/>
                      <a:pt x="2" y="43"/>
                      <a:pt x="1" y="38"/>
                    </a:cubicBezTo>
                    <a:cubicBezTo>
                      <a:pt x="0" y="32"/>
                      <a:pt x="9" y="23"/>
                      <a:pt x="13" y="19"/>
                    </a:cubicBezTo>
                    <a:cubicBezTo>
                      <a:pt x="17" y="14"/>
                      <a:pt x="20" y="14"/>
                      <a:pt x="23" y="11"/>
                    </a:cubicBezTo>
                    <a:cubicBezTo>
                      <a:pt x="25" y="10"/>
                      <a:pt x="29" y="5"/>
                      <a:pt x="30" y="4"/>
                    </a:cubicBezTo>
                    <a:cubicBezTo>
                      <a:pt x="32" y="0"/>
                      <a:pt x="35" y="4"/>
                      <a:pt x="28" y="10"/>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04" name="Freeform 108"/>
              <p:cNvSpPr>
                <a:spLocks/>
              </p:cNvSpPr>
              <p:nvPr/>
            </p:nvSpPr>
            <p:spPr bwMode="auto">
              <a:xfrm>
                <a:off x="2405" y="2268"/>
                <a:ext cx="205" cy="95"/>
              </a:xfrm>
              <a:custGeom>
                <a:avLst/>
                <a:gdLst>
                  <a:gd name="T0" fmla="*/ 189 w 87"/>
                  <a:gd name="T1" fmla="*/ 17 h 40"/>
                  <a:gd name="T2" fmla="*/ 130 w 87"/>
                  <a:gd name="T3" fmla="*/ 78 h 40"/>
                  <a:gd name="T4" fmla="*/ 54 w 87"/>
                  <a:gd name="T5" fmla="*/ 55 h 40"/>
                  <a:gd name="T6" fmla="*/ 19 w 87"/>
                  <a:gd name="T7" fmla="*/ 26 h 40"/>
                  <a:gd name="T8" fmla="*/ 14 w 87"/>
                  <a:gd name="T9" fmla="*/ 12 h 40"/>
                  <a:gd name="T10" fmla="*/ 123 w 87"/>
                  <a:gd name="T11" fmla="*/ 38 h 40"/>
                  <a:gd name="T12" fmla="*/ 191 w 87"/>
                  <a:gd name="T13" fmla="*/ 0 h 40"/>
                  <a:gd name="T14" fmla="*/ 189 w 87"/>
                  <a:gd name="T15" fmla="*/ 17 h 40"/>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40"/>
                  <a:gd name="T26" fmla="*/ 87 w 87"/>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40">
                    <a:moveTo>
                      <a:pt x="80" y="7"/>
                    </a:moveTo>
                    <a:cubicBezTo>
                      <a:pt x="73" y="11"/>
                      <a:pt x="71" y="23"/>
                      <a:pt x="55" y="33"/>
                    </a:cubicBezTo>
                    <a:cubicBezTo>
                      <a:pt x="43" y="40"/>
                      <a:pt x="25" y="34"/>
                      <a:pt x="23" y="23"/>
                    </a:cubicBezTo>
                    <a:cubicBezTo>
                      <a:pt x="20" y="14"/>
                      <a:pt x="14" y="14"/>
                      <a:pt x="8" y="11"/>
                    </a:cubicBezTo>
                    <a:cubicBezTo>
                      <a:pt x="0" y="7"/>
                      <a:pt x="3" y="5"/>
                      <a:pt x="6" y="5"/>
                    </a:cubicBezTo>
                    <a:cubicBezTo>
                      <a:pt x="28" y="5"/>
                      <a:pt x="29" y="22"/>
                      <a:pt x="52" y="16"/>
                    </a:cubicBezTo>
                    <a:cubicBezTo>
                      <a:pt x="70" y="10"/>
                      <a:pt x="76" y="0"/>
                      <a:pt x="81" y="0"/>
                    </a:cubicBezTo>
                    <a:cubicBezTo>
                      <a:pt x="86" y="0"/>
                      <a:pt x="87" y="3"/>
                      <a:pt x="80" y="7"/>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05" name="Freeform 109"/>
              <p:cNvSpPr>
                <a:spLocks/>
              </p:cNvSpPr>
              <p:nvPr/>
            </p:nvSpPr>
            <p:spPr bwMode="auto">
              <a:xfrm>
                <a:off x="2610" y="2051"/>
                <a:ext cx="239" cy="206"/>
              </a:xfrm>
              <a:custGeom>
                <a:avLst/>
                <a:gdLst>
                  <a:gd name="T0" fmla="*/ 220 w 101"/>
                  <a:gd name="T1" fmla="*/ 57 h 87"/>
                  <a:gd name="T2" fmla="*/ 189 w 101"/>
                  <a:gd name="T3" fmla="*/ 85 h 87"/>
                  <a:gd name="T4" fmla="*/ 170 w 101"/>
                  <a:gd name="T5" fmla="*/ 114 h 87"/>
                  <a:gd name="T6" fmla="*/ 151 w 101"/>
                  <a:gd name="T7" fmla="*/ 144 h 87"/>
                  <a:gd name="T8" fmla="*/ 116 w 101"/>
                  <a:gd name="T9" fmla="*/ 173 h 87"/>
                  <a:gd name="T10" fmla="*/ 104 w 101"/>
                  <a:gd name="T11" fmla="*/ 180 h 87"/>
                  <a:gd name="T12" fmla="*/ 62 w 101"/>
                  <a:gd name="T13" fmla="*/ 154 h 87"/>
                  <a:gd name="T14" fmla="*/ 43 w 101"/>
                  <a:gd name="T15" fmla="*/ 130 h 87"/>
                  <a:gd name="T16" fmla="*/ 2 w 101"/>
                  <a:gd name="T17" fmla="*/ 133 h 87"/>
                  <a:gd name="T18" fmla="*/ 35 w 101"/>
                  <a:gd name="T19" fmla="*/ 121 h 87"/>
                  <a:gd name="T20" fmla="*/ 62 w 101"/>
                  <a:gd name="T21" fmla="*/ 107 h 87"/>
                  <a:gd name="T22" fmla="*/ 78 w 101"/>
                  <a:gd name="T23" fmla="*/ 88 h 87"/>
                  <a:gd name="T24" fmla="*/ 90 w 101"/>
                  <a:gd name="T25" fmla="*/ 73 h 87"/>
                  <a:gd name="T26" fmla="*/ 90 w 101"/>
                  <a:gd name="T27" fmla="*/ 45 h 87"/>
                  <a:gd name="T28" fmla="*/ 69 w 101"/>
                  <a:gd name="T29" fmla="*/ 21 h 87"/>
                  <a:gd name="T30" fmla="*/ 109 w 101"/>
                  <a:gd name="T31" fmla="*/ 38 h 87"/>
                  <a:gd name="T32" fmla="*/ 128 w 101"/>
                  <a:gd name="T33" fmla="*/ 14 h 87"/>
                  <a:gd name="T34" fmla="*/ 142 w 101"/>
                  <a:gd name="T35" fmla="*/ 0 h 87"/>
                  <a:gd name="T36" fmla="*/ 168 w 101"/>
                  <a:gd name="T37" fmla="*/ 36 h 87"/>
                  <a:gd name="T38" fmla="*/ 199 w 101"/>
                  <a:gd name="T39" fmla="*/ 43 h 87"/>
                  <a:gd name="T40" fmla="*/ 220 w 101"/>
                  <a:gd name="T41" fmla="*/ 43 h 87"/>
                  <a:gd name="T42" fmla="*/ 220 w 101"/>
                  <a:gd name="T43" fmla="*/ 5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1"/>
                  <a:gd name="T67" fmla="*/ 0 h 87"/>
                  <a:gd name="T68" fmla="*/ 101 w 101"/>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1" h="87">
                    <a:moveTo>
                      <a:pt x="93" y="24"/>
                    </a:moveTo>
                    <a:cubicBezTo>
                      <a:pt x="89" y="25"/>
                      <a:pt x="87" y="31"/>
                      <a:pt x="80" y="36"/>
                    </a:cubicBezTo>
                    <a:cubicBezTo>
                      <a:pt x="74" y="39"/>
                      <a:pt x="77" y="44"/>
                      <a:pt x="72" y="48"/>
                    </a:cubicBezTo>
                    <a:cubicBezTo>
                      <a:pt x="66" y="52"/>
                      <a:pt x="67" y="57"/>
                      <a:pt x="64" y="61"/>
                    </a:cubicBezTo>
                    <a:cubicBezTo>
                      <a:pt x="59" y="65"/>
                      <a:pt x="52" y="67"/>
                      <a:pt x="49" y="73"/>
                    </a:cubicBezTo>
                    <a:cubicBezTo>
                      <a:pt x="46" y="80"/>
                      <a:pt x="43" y="87"/>
                      <a:pt x="44" y="76"/>
                    </a:cubicBezTo>
                    <a:cubicBezTo>
                      <a:pt x="44" y="67"/>
                      <a:pt x="28" y="80"/>
                      <a:pt x="26" y="65"/>
                    </a:cubicBezTo>
                    <a:cubicBezTo>
                      <a:pt x="25" y="57"/>
                      <a:pt x="20" y="55"/>
                      <a:pt x="18" y="55"/>
                    </a:cubicBezTo>
                    <a:cubicBezTo>
                      <a:pt x="12" y="52"/>
                      <a:pt x="0" y="59"/>
                      <a:pt x="1" y="56"/>
                    </a:cubicBezTo>
                    <a:cubicBezTo>
                      <a:pt x="3" y="54"/>
                      <a:pt x="9" y="52"/>
                      <a:pt x="15" y="51"/>
                    </a:cubicBezTo>
                    <a:cubicBezTo>
                      <a:pt x="21" y="51"/>
                      <a:pt x="20" y="47"/>
                      <a:pt x="26" y="45"/>
                    </a:cubicBezTo>
                    <a:cubicBezTo>
                      <a:pt x="35" y="42"/>
                      <a:pt x="27" y="38"/>
                      <a:pt x="33" y="37"/>
                    </a:cubicBezTo>
                    <a:cubicBezTo>
                      <a:pt x="37" y="36"/>
                      <a:pt x="34" y="34"/>
                      <a:pt x="38" y="31"/>
                    </a:cubicBezTo>
                    <a:cubicBezTo>
                      <a:pt x="41" y="28"/>
                      <a:pt x="38" y="22"/>
                      <a:pt x="38" y="19"/>
                    </a:cubicBezTo>
                    <a:cubicBezTo>
                      <a:pt x="37" y="13"/>
                      <a:pt x="27" y="10"/>
                      <a:pt x="29" y="9"/>
                    </a:cubicBezTo>
                    <a:cubicBezTo>
                      <a:pt x="32" y="7"/>
                      <a:pt x="37" y="17"/>
                      <a:pt x="46" y="16"/>
                    </a:cubicBezTo>
                    <a:cubicBezTo>
                      <a:pt x="55" y="14"/>
                      <a:pt x="49" y="8"/>
                      <a:pt x="54" y="6"/>
                    </a:cubicBezTo>
                    <a:cubicBezTo>
                      <a:pt x="59" y="4"/>
                      <a:pt x="57" y="1"/>
                      <a:pt x="60" y="0"/>
                    </a:cubicBezTo>
                    <a:cubicBezTo>
                      <a:pt x="63" y="0"/>
                      <a:pt x="60" y="18"/>
                      <a:pt x="71" y="15"/>
                    </a:cubicBezTo>
                    <a:cubicBezTo>
                      <a:pt x="81" y="11"/>
                      <a:pt x="75" y="18"/>
                      <a:pt x="84" y="18"/>
                    </a:cubicBezTo>
                    <a:cubicBezTo>
                      <a:pt x="88" y="18"/>
                      <a:pt x="89" y="21"/>
                      <a:pt x="93" y="18"/>
                    </a:cubicBezTo>
                    <a:cubicBezTo>
                      <a:pt x="101" y="12"/>
                      <a:pt x="95" y="23"/>
                      <a:pt x="93" y="24"/>
                    </a:cubicBezTo>
                    <a:close/>
                  </a:path>
                </a:pathLst>
              </a:custGeom>
              <a:solidFill>
                <a:srgbClr val="BDB57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06" name="Freeform 110"/>
              <p:cNvSpPr>
                <a:spLocks/>
              </p:cNvSpPr>
              <p:nvPr/>
            </p:nvSpPr>
            <p:spPr bwMode="auto">
              <a:xfrm>
                <a:off x="2655" y="2053"/>
                <a:ext cx="182" cy="180"/>
              </a:xfrm>
              <a:custGeom>
                <a:avLst/>
                <a:gdLst>
                  <a:gd name="T0" fmla="*/ 165 w 77"/>
                  <a:gd name="T1" fmla="*/ 54 h 76"/>
                  <a:gd name="T2" fmla="*/ 139 w 77"/>
                  <a:gd name="T3" fmla="*/ 71 h 76"/>
                  <a:gd name="T4" fmla="*/ 130 w 77"/>
                  <a:gd name="T5" fmla="*/ 92 h 76"/>
                  <a:gd name="T6" fmla="*/ 99 w 77"/>
                  <a:gd name="T7" fmla="*/ 128 h 76"/>
                  <a:gd name="T8" fmla="*/ 76 w 77"/>
                  <a:gd name="T9" fmla="*/ 156 h 76"/>
                  <a:gd name="T10" fmla="*/ 57 w 77"/>
                  <a:gd name="T11" fmla="*/ 159 h 76"/>
                  <a:gd name="T12" fmla="*/ 28 w 77"/>
                  <a:gd name="T13" fmla="*/ 142 h 76"/>
                  <a:gd name="T14" fmla="*/ 7 w 77"/>
                  <a:gd name="T15" fmla="*/ 126 h 76"/>
                  <a:gd name="T16" fmla="*/ 19 w 77"/>
                  <a:gd name="T17" fmla="*/ 116 h 76"/>
                  <a:gd name="T18" fmla="*/ 40 w 77"/>
                  <a:gd name="T19" fmla="*/ 90 h 76"/>
                  <a:gd name="T20" fmla="*/ 54 w 77"/>
                  <a:gd name="T21" fmla="*/ 71 h 76"/>
                  <a:gd name="T22" fmla="*/ 64 w 77"/>
                  <a:gd name="T23" fmla="*/ 45 h 76"/>
                  <a:gd name="T24" fmla="*/ 80 w 77"/>
                  <a:gd name="T25" fmla="*/ 33 h 76"/>
                  <a:gd name="T26" fmla="*/ 92 w 77"/>
                  <a:gd name="T27" fmla="*/ 12 h 76"/>
                  <a:gd name="T28" fmla="*/ 99 w 77"/>
                  <a:gd name="T29" fmla="*/ 19 h 76"/>
                  <a:gd name="T30" fmla="*/ 123 w 77"/>
                  <a:gd name="T31" fmla="*/ 38 h 76"/>
                  <a:gd name="T32" fmla="*/ 147 w 77"/>
                  <a:gd name="T33" fmla="*/ 47 h 76"/>
                  <a:gd name="T34" fmla="*/ 158 w 77"/>
                  <a:gd name="T35" fmla="*/ 54 h 76"/>
                  <a:gd name="T36" fmla="*/ 165 w 77"/>
                  <a:gd name="T37" fmla="*/ 54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7"/>
                  <a:gd name="T58" fmla="*/ 0 h 76"/>
                  <a:gd name="T59" fmla="*/ 77 w 77"/>
                  <a:gd name="T60" fmla="*/ 76 h 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7" h="76">
                    <a:moveTo>
                      <a:pt x="70" y="23"/>
                    </a:moveTo>
                    <a:cubicBezTo>
                      <a:pt x="67" y="25"/>
                      <a:pt x="66" y="29"/>
                      <a:pt x="59" y="30"/>
                    </a:cubicBezTo>
                    <a:cubicBezTo>
                      <a:pt x="54" y="30"/>
                      <a:pt x="56" y="33"/>
                      <a:pt x="55" y="39"/>
                    </a:cubicBezTo>
                    <a:cubicBezTo>
                      <a:pt x="53" y="46"/>
                      <a:pt x="49" y="49"/>
                      <a:pt x="42" y="54"/>
                    </a:cubicBezTo>
                    <a:cubicBezTo>
                      <a:pt x="37" y="57"/>
                      <a:pt x="36" y="62"/>
                      <a:pt x="32" y="66"/>
                    </a:cubicBezTo>
                    <a:cubicBezTo>
                      <a:pt x="28" y="70"/>
                      <a:pt x="28" y="76"/>
                      <a:pt x="24" y="67"/>
                    </a:cubicBezTo>
                    <a:cubicBezTo>
                      <a:pt x="21" y="60"/>
                      <a:pt x="10" y="70"/>
                      <a:pt x="12" y="60"/>
                    </a:cubicBezTo>
                    <a:cubicBezTo>
                      <a:pt x="12" y="58"/>
                      <a:pt x="10" y="53"/>
                      <a:pt x="3" y="53"/>
                    </a:cubicBezTo>
                    <a:cubicBezTo>
                      <a:pt x="0" y="53"/>
                      <a:pt x="2" y="50"/>
                      <a:pt x="8" y="49"/>
                    </a:cubicBezTo>
                    <a:cubicBezTo>
                      <a:pt x="17" y="48"/>
                      <a:pt x="13" y="41"/>
                      <a:pt x="17" y="38"/>
                    </a:cubicBezTo>
                    <a:cubicBezTo>
                      <a:pt x="20" y="37"/>
                      <a:pt x="19" y="32"/>
                      <a:pt x="23" y="30"/>
                    </a:cubicBezTo>
                    <a:cubicBezTo>
                      <a:pt x="26" y="28"/>
                      <a:pt x="16" y="18"/>
                      <a:pt x="27" y="19"/>
                    </a:cubicBezTo>
                    <a:cubicBezTo>
                      <a:pt x="32" y="20"/>
                      <a:pt x="33" y="19"/>
                      <a:pt x="34" y="14"/>
                    </a:cubicBezTo>
                    <a:cubicBezTo>
                      <a:pt x="34" y="8"/>
                      <a:pt x="38" y="11"/>
                      <a:pt x="39" y="5"/>
                    </a:cubicBezTo>
                    <a:cubicBezTo>
                      <a:pt x="39" y="3"/>
                      <a:pt x="41" y="0"/>
                      <a:pt x="42" y="8"/>
                    </a:cubicBezTo>
                    <a:cubicBezTo>
                      <a:pt x="42" y="13"/>
                      <a:pt x="41" y="19"/>
                      <a:pt x="52" y="16"/>
                    </a:cubicBezTo>
                    <a:cubicBezTo>
                      <a:pt x="57" y="14"/>
                      <a:pt x="55" y="23"/>
                      <a:pt x="62" y="20"/>
                    </a:cubicBezTo>
                    <a:cubicBezTo>
                      <a:pt x="65" y="19"/>
                      <a:pt x="65" y="24"/>
                      <a:pt x="67" y="23"/>
                    </a:cubicBezTo>
                    <a:cubicBezTo>
                      <a:pt x="72" y="18"/>
                      <a:pt x="77" y="18"/>
                      <a:pt x="70" y="23"/>
                    </a:cubicBezTo>
                    <a:close/>
                  </a:path>
                </a:pathLst>
              </a:custGeom>
              <a:solidFill>
                <a:srgbClr val="B3AA7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07" name="Freeform 111"/>
              <p:cNvSpPr>
                <a:spLocks/>
              </p:cNvSpPr>
              <p:nvPr/>
            </p:nvSpPr>
            <p:spPr bwMode="auto">
              <a:xfrm>
                <a:off x="2676" y="2075"/>
                <a:ext cx="142" cy="132"/>
              </a:xfrm>
              <a:custGeom>
                <a:avLst/>
                <a:gdLst>
                  <a:gd name="T0" fmla="*/ 90 w 60"/>
                  <a:gd name="T1" fmla="*/ 75 h 56"/>
                  <a:gd name="T2" fmla="*/ 54 w 60"/>
                  <a:gd name="T3" fmla="*/ 118 h 56"/>
                  <a:gd name="T4" fmla="*/ 38 w 60"/>
                  <a:gd name="T5" fmla="*/ 125 h 56"/>
                  <a:gd name="T6" fmla="*/ 17 w 60"/>
                  <a:gd name="T7" fmla="*/ 113 h 56"/>
                  <a:gd name="T8" fmla="*/ 2 w 60"/>
                  <a:gd name="T9" fmla="*/ 106 h 56"/>
                  <a:gd name="T10" fmla="*/ 0 w 60"/>
                  <a:gd name="T11" fmla="*/ 104 h 56"/>
                  <a:gd name="T12" fmla="*/ 19 w 60"/>
                  <a:gd name="T13" fmla="*/ 90 h 56"/>
                  <a:gd name="T14" fmla="*/ 36 w 60"/>
                  <a:gd name="T15" fmla="*/ 54 h 56"/>
                  <a:gd name="T16" fmla="*/ 36 w 60"/>
                  <a:gd name="T17" fmla="*/ 31 h 56"/>
                  <a:gd name="T18" fmla="*/ 45 w 60"/>
                  <a:gd name="T19" fmla="*/ 33 h 56"/>
                  <a:gd name="T20" fmla="*/ 64 w 60"/>
                  <a:gd name="T21" fmla="*/ 19 h 56"/>
                  <a:gd name="T22" fmla="*/ 73 w 60"/>
                  <a:gd name="T23" fmla="*/ 9 h 56"/>
                  <a:gd name="T24" fmla="*/ 102 w 60"/>
                  <a:gd name="T25" fmla="*/ 28 h 56"/>
                  <a:gd name="T26" fmla="*/ 128 w 60"/>
                  <a:gd name="T27" fmla="*/ 35 h 56"/>
                  <a:gd name="T28" fmla="*/ 116 w 60"/>
                  <a:gd name="T29" fmla="*/ 47 h 56"/>
                  <a:gd name="T30" fmla="*/ 90 w 60"/>
                  <a:gd name="T31" fmla="*/ 75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0"/>
                  <a:gd name="T49" fmla="*/ 0 h 56"/>
                  <a:gd name="T50" fmla="*/ 60 w 60"/>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0" h="56">
                    <a:moveTo>
                      <a:pt x="38" y="32"/>
                    </a:moveTo>
                    <a:cubicBezTo>
                      <a:pt x="38" y="44"/>
                      <a:pt x="26" y="46"/>
                      <a:pt x="23" y="50"/>
                    </a:cubicBezTo>
                    <a:cubicBezTo>
                      <a:pt x="22" y="53"/>
                      <a:pt x="20" y="56"/>
                      <a:pt x="16" y="53"/>
                    </a:cubicBezTo>
                    <a:cubicBezTo>
                      <a:pt x="15" y="52"/>
                      <a:pt x="11" y="56"/>
                      <a:pt x="7" y="48"/>
                    </a:cubicBezTo>
                    <a:cubicBezTo>
                      <a:pt x="6" y="46"/>
                      <a:pt x="2" y="47"/>
                      <a:pt x="1" y="45"/>
                    </a:cubicBezTo>
                    <a:cubicBezTo>
                      <a:pt x="1" y="44"/>
                      <a:pt x="1" y="44"/>
                      <a:pt x="0" y="44"/>
                    </a:cubicBezTo>
                    <a:cubicBezTo>
                      <a:pt x="3" y="41"/>
                      <a:pt x="10" y="43"/>
                      <a:pt x="8" y="38"/>
                    </a:cubicBezTo>
                    <a:cubicBezTo>
                      <a:pt x="5" y="27"/>
                      <a:pt x="12" y="29"/>
                      <a:pt x="15" y="23"/>
                    </a:cubicBezTo>
                    <a:cubicBezTo>
                      <a:pt x="17" y="18"/>
                      <a:pt x="18" y="17"/>
                      <a:pt x="15" y="13"/>
                    </a:cubicBezTo>
                    <a:cubicBezTo>
                      <a:pt x="13" y="11"/>
                      <a:pt x="16" y="10"/>
                      <a:pt x="19" y="14"/>
                    </a:cubicBezTo>
                    <a:cubicBezTo>
                      <a:pt x="20" y="16"/>
                      <a:pt x="27" y="14"/>
                      <a:pt x="27" y="8"/>
                    </a:cubicBezTo>
                    <a:cubicBezTo>
                      <a:pt x="27" y="4"/>
                      <a:pt x="31" y="0"/>
                      <a:pt x="31" y="4"/>
                    </a:cubicBezTo>
                    <a:cubicBezTo>
                      <a:pt x="31" y="13"/>
                      <a:pt x="39" y="12"/>
                      <a:pt x="43" y="12"/>
                    </a:cubicBezTo>
                    <a:cubicBezTo>
                      <a:pt x="49" y="11"/>
                      <a:pt x="49" y="15"/>
                      <a:pt x="54" y="15"/>
                    </a:cubicBezTo>
                    <a:cubicBezTo>
                      <a:pt x="55" y="15"/>
                      <a:pt x="60" y="18"/>
                      <a:pt x="49" y="20"/>
                    </a:cubicBezTo>
                    <a:cubicBezTo>
                      <a:pt x="41" y="21"/>
                      <a:pt x="39" y="29"/>
                      <a:pt x="38" y="32"/>
                    </a:cubicBezTo>
                    <a:close/>
                  </a:path>
                </a:pathLst>
              </a:custGeom>
              <a:solidFill>
                <a:srgbClr val="A79B5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08" name="Freeform 112"/>
              <p:cNvSpPr>
                <a:spLocks/>
              </p:cNvSpPr>
              <p:nvPr/>
            </p:nvSpPr>
            <p:spPr bwMode="auto">
              <a:xfrm>
                <a:off x="2702" y="2096"/>
                <a:ext cx="78" cy="104"/>
              </a:xfrm>
              <a:custGeom>
                <a:avLst/>
                <a:gdLst>
                  <a:gd name="T0" fmla="*/ 61 w 33"/>
                  <a:gd name="T1" fmla="*/ 57 h 44"/>
                  <a:gd name="T2" fmla="*/ 31 w 33"/>
                  <a:gd name="T3" fmla="*/ 87 h 44"/>
                  <a:gd name="T4" fmla="*/ 7 w 33"/>
                  <a:gd name="T5" fmla="*/ 73 h 44"/>
                  <a:gd name="T6" fmla="*/ 14 w 33"/>
                  <a:gd name="T7" fmla="*/ 43 h 44"/>
                  <a:gd name="T8" fmla="*/ 38 w 33"/>
                  <a:gd name="T9" fmla="*/ 17 h 44"/>
                  <a:gd name="T10" fmla="*/ 47 w 33"/>
                  <a:gd name="T11" fmla="*/ 7 h 44"/>
                  <a:gd name="T12" fmla="*/ 71 w 33"/>
                  <a:gd name="T13" fmla="*/ 26 h 44"/>
                  <a:gd name="T14" fmla="*/ 61 w 33"/>
                  <a:gd name="T15" fmla="*/ 57 h 44"/>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44"/>
                  <a:gd name="T26" fmla="*/ 33 w 33"/>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44">
                    <a:moveTo>
                      <a:pt x="26" y="24"/>
                    </a:moveTo>
                    <a:cubicBezTo>
                      <a:pt x="25" y="34"/>
                      <a:pt x="17" y="35"/>
                      <a:pt x="13" y="37"/>
                    </a:cubicBezTo>
                    <a:cubicBezTo>
                      <a:pt x="1" y="44"/>
                      <a:pt x="3" y="31"/>
                      <a:pt x="3" y="31"/>
                    </a:cubicBezTo>
                    <a:cubicBezTo>
                      <a:pt x="0" y="22"/>
                      <a:pt x="5" y="24"/>
                      <a:pt x="6" y="18"/>
                    </a:cubicBezTo>
                    <a:cubicBezTo>
                      <a:pt x="8" y="9"/>
                      <a:pt x="17" y="16"/>
                      <a:pt x="16" y="7"/>
                    </a:cubicBezTo>
                    <a:cubicBezTo>
                      <a:pt x="16" y="3"/>
                      <a:pt x="20" y="0"/>
                      <a:pt x="20" y="3"/>
                    </a:cubicBezTo>
                    <a:cubicBezTo>
                      <a:pt x="20" y="9"/>
                      <a:pt x="33" y="6"/>
                      <a:pt x="30" y="11"/>
                    </a:cubicBezTo>
                    <a:cubicBezTo>
                      <a:pt x="25" y="17"/>
                      <a:pt x="26" y="21"/>
                      <a:pt x="26" y="24"/>
                    </a:cubicBezTo>
                    <a:close/>
                  </a:path>
                </a:pathLst>
              </a:custGeom>
              <a:solidFill>
                <a:srgbClr val="9288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09" name="Freeform 113"/>
              <p:cNvSpPr>
                <a:spLocks/>
              </p:cNvSpPr>
              <p:nvPr/>
            </p:nvSpPr>
            <p:spPr bwMode="auto">
              <a:xfrm>
                <a:off x="2707" y="2120"/>
                <a:ext cx="57" cy="75"/>
              </a:xfrm>
              <a:custGeom>
                <a:avLst/>
                <a:gdLst>
                  <a:gd name="T0" fmla="*/ 55 w 24"/>
                  <a:gd name="T1" fmla="*/ 38 h 32"/>
                  <a:gd name="T2" fmla="*/ 24 w 24"/>
                  <a:gd name="T3" fmla="*/ 61 h 32"/>
                  <a:gd name="T4" fmla="*/ 7 w 24"/>
                  <a:gd name="T5" fmla="*/ 49 h 32"/>
                  <a:gd name="T6" fmla="*/ 12 w 24"/>
                  <a:gd name="T7" fmla="*/ 26 h 32"/>
                  <a:gd name="T8" fmla="*/ 38 w 24"/>
                  <a:gd name="T9" fmla="*/ 5 h 32"/>
                  <a:gd name="T10" fmla="*/ 55 w 24"/>
                  <a:gd name="T11" fmla="*/ 38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23" y="16"/>
                    </a:moveTo>
                    <a:cubicBezTo>
                      <a:pt x="23" y="24"/>
                      <a:pt x="14" y="24"/>
                      <a:pt x="10" y="26"/>
                    </a:cubicBezTo>
                    <a:cubicBezTo>
                      <a:pt x="1" y="32"/>
                      <a:pt x="3" y="22"/>
                      <a:pt x="3" y="21"/>
                    </a:cubicBezTo>
                    <a:cubicBezTo>
                      <a:pt x="0" y="14"/>
                      <a:pt x="4" y="16"/>
                      <a:pt x="5" y="11"/>
                    </a:cubicBezTo>
                    <a:cubicBezTo>
                      <a:pt x="6" y="3"/>
                      <a:pt x="9" y="6"/>
                      <a:pt x="16" y="2"/>
                    </a:cubicBezTo>
                    <a:cubicBezTo>
                      <a:pt x="19" y="0"/>
                      <a:pt x="24" y="0"/>
                      <a:pt x="23" y="16"/>
                    </a:cubicBezTo>
                    <a:close/>
                  </a:path>
                </a:pathLst>
              </a:custGeom>
              <a:solidFill>
                <a:srgbClr val="7D744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10" name="Freeform 114"/>
              <p:cNvSpPr>
                <a:spLocks/>
              </p:cNvSpPr>
              <p:nvPr/>
            </p:nvSpPr>
            <p:spPr bwMode="auto">
              <a:xfrm>
                <a:off x="2785" y="2205"/>
                <a:ext cx="227" cy="184"/>
              </a:xfrm>
              <a:custGeom>
                <a:avLst/>
                <a:gdLst>
                  <a:gd name="T0" fmla="*/ 227 w 96"/>
                  <a:gd name="T1" fmla="*/ 52 h 78"/>
                  <a:gd name="T2" fmla="*/ 123 w 96"/>
                  <a:gd name="T3" fmla="*/ 71 h 78"/>
                  <a:gd name="T4" fmla="*/ 76 w 96"/>
                  <a:gd name="T5" fmla="*/ 47 h 78"/>
                  <a:gd name="T6" fmla="*/ 95 w 96"/>
                  <a:gd name="T7" fmla="*/ 80 h 78"/>
                  <a:gd name="T8" fmla="*/ 2 w 96"/>
                  <a:gd name="T9" fmla="*/ 184 h 78"/>
                  <a:gd name="T10" fmla="*/ 0 w 96"/>
                  <a:gd name="T11" fmla="*/ 184 h 78"/>
                  <a:gd name="T12" fmla="*/ 38 w 96"/>
                  <a:gd name="T13" fmla="*/ 132 h 78"/>
                  <a:gd name="T14" fmla="*/ 52 w 96"/>
                  <a:gd name="T15" fmla="*/ 83 h 78"/>
                  <a:gd name="T16" fmla="*/ 57 w 96"/>
                  <a:gd name="T17" fmla="*/ 61 h 78"/>
                  <a:gd name="T18" fmla="*/ 57 w 96"/>
                  <a:gd name="T19" fmla="*/ 42 h 78"/>
                  <a:gd name="T20" fmla="*/ 92 w 96"/>
                  <a:gd name="T21" fmla="*/ 19 h 78"/>
                  <a:gd name="T22" fmla="*/ 227 w 96"/>
                  <a:gd name="T23" fmla="*/ 5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6"/>
                  <a:gd name="T37" fmla="*/ 0 h 78"/>
                  <a:gd name="T38" fmla="*/ 96 w 96"/>
                  <a:gd name="T39" fmla="*/ 78 h 7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6" h="78">
                    <a:moveTo>
                      <a:pt x="96" y="22"/>
                    </a:moveTo>
                    <a:cubicBezTo>
                      <a:pt x="83" y="32"/>
                      <a:pt x="66" y="40"/>
                      <a:pt x="52" y="30"/>
                    </a:cubicBezTo>
                    <a:cubicBezTo>
                      <a:pt x="46" y="26"/>
                      <a:pt x="39" y="16"/>
                      <a:pt x="32" y="20"/>
                    </a:cubicBezTo>
                    <a:cubicBezTo>
                      <a:pt x="34" y="23"/>
                      <a:pt x="29" y="23"/>
                      <a:pt x="40" y="34"/>
                    </a:cubicBezTo>
                    <a:cubicBezTo>
                      <a:pt x="57" y="52"/>
                      <a:pt x="16" y="52"/>
                      <a:pt x="1" y="78"/>
                    </a:cubicBezTo>
                    <a:cubicBezTo>
                      <a:pt x="0" y="78"/>
                      <a:pt x="0" y="78"/>
                      <a:pt x="0" y="78"/>
                    </a:cubicBezTo>
                    <a:cubicBezTo>
                      <a:pt x="3" y="69"/>
                      <a:pt x="12" y="58"/>
                      <a:pt x="16" y="56"/>
                    </a:cubicBezTo>
                    <a:cubicBezTo>
                      <a:pt x="30" y="46"/>
                      <a:pt x="29" y="39"/>
                      <a:pt x="22" y="35"/>
                    </a:cubicBezTo>
                    <a:cubicBezTo>
                      <a:pt x="13" y="31"/>
                      <a:pt x="13" y="24"/>
                      <a:pt x="24" y="26"/>
                    </a:cubicBezTo>
                    <a:cubicBezTo>
                      <a:pt x="29" y="27"/>
                      <a:pt x="17" y="17"/>
                      <a:pt x="24" y="18"/>
                    </a:cubicBezTo>
                    <a:cubicBezTo>
                      <a:pt x="19" y="7"/>
                      <a:pt x="30" y="0"/>
                      <a:pt x="39" y="8"/>
                    </a:cubicBezTo>
                    <a:cubicBezTo>
                      <a:pt x="51" y="19"/>
                      <a:pt x="59" y="38"/>
                      <a:pt x="96" y="22"/>
                    </a:cubicBezTo>
                    <a:close/>
                  </a:path>
                </a:pathLst>
              </a:custGeom>
              <a:solidFill>
                <a:srgbClr val="ECE8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11" name="Freeform 115"/>
              <p:cNvSpPr>
                <a:spLocks/>
              </p:cNvSpPr>
              <p:nvPr/>
            </p:nvSpPr>
            <p:spPr bwMode="auto">
              <a:xfrm>
                <a:off x="2785" y="2224"/>
                <a:ext cx="227" cy="165"/>
              </a:xfrm>
              <a:custGeom>
                <a:avLst/>
                <a:gdLst>
                  <a:gd name="T0" fmla="*/ 227 w 96"/>
                  <a:gd name="T1" fmla="*/ 33 h 70"/>
                  <a:gd name="T2" fmla="*/ 123 w 96"/>
                  <a:gd name="T3" fmla="*/ 52 h 70"/>
                  <a:gd name="T4" fmla="*/ 76 w 96"/>
                  <a:gd name="T5" fmla="*/ 28 h 70"/>
                  <a:gd name="T6" fmla="*/ 95 w 96"/>
                  <a:gd name="T7" fmla="*/ 61 h 70"/>
                  <a:gd name="T8" fmla="*/ 2 w 96"/>
                  <a:gd name="T9" fmla="*/ 165 h 70"/>
                  <a:gd name="T10" fmla="*/ 0 w 96"/>
                  <a:gd name="T11" fmla="*/ 165 h 70"/>
                  <a:gd name="T12" fmla="*/ 45 w 96"/>
                  <a:gd name="T13" fmla="*/ 118 h 70"/>
                  <a:gd name="T14" fmla="*/ 95 w 96"/>
                  <a:gd name="T15" fmla="*/ 78 h 70"/>
                  <a:gd name="T16" fmla="*/ 71 w 96"/>
                  <a:gd name="T17" fmla="*/ 40 h 70"/>
                  <a:gd name="T18" fmla="*/ 90 w 96"/>
                  <a:gd name="T19" fmla="*/ 12 h 70"/>
                  <a:gd name="T20" fmla="*/ 135 w 96"/>
                  <a:gd name="T21" fmla="*/ 49 h 70"/>
                  <a:gd name="T22" fmla="*/ 218 w 96"/>
                  <a:gd name="T23" fmla="*/ 38 h 70"/>
                  <a:gd name="T24" fmla="*/ 227 w 96"/>
                  <a:gd name="T25" fmla="*/ 33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6"/>
                  <a:gd name="T40" fmla="*/ 0 h 70"/>
                  <a:gd name="T41" fmla="*/ 96 w 96"/>
                  <a:gd name="T42" fmla="*/ 70 h 7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6" h="70">
                    <a:moveTo>
                      <a:pt x="96" y="14"/>
                    </a:moveTo>
                    <a:cubicBezTo>
                      <a:pt x="83" y="24"/>
                      <a:pt x="66" y="32"/>
                      <a:pt x="52" y="22"/>
                    </a:cubicBezTo>
                    <a:cubicBezTo>
                      <a:pt x="46" y="18"/>
                      <a:pt x="39" y="8"/>
                      <a:pt x="32" y="12"/>
                    </a:cubicBezTo>
                    <a:cubicBezTo>
                      <a:pt x="34" y="15"/>
                      <a:pt x="29" y="15"/>
                      <a:pt x="40" y="26"/>
                    </a:cubicBezTo>
                    <a:cubicBezTo>
                      <a:pt x="57" y="44"/>
                      <a:pt x="16" y="44"/>
                      <a:pt x="1" y="70"/>
                    </a:cubicBezTo>
                    <a:cubicBezTo>
                      <a:pt x="0" y="70"/>
                      <a:pt x="0" y="70"/>
                      <a:pt x="0" y="70"/>
                    </a:cubicBezTo>
                    <a:cubicBezTo>
                      <a:pt x="4" y="62"/>
                      <a:pt x="13" y="55"/>
                      <a:pt x="19" y="50"/>
                    </a:cubicBezTo>
                    <a:cubicBezTo>
                      <a:pt x="29" y="43"/>
                      <a:pt x="39" y="40"/>
                      <a:pt x="40" y="33"/>
                    </a:cubicBezTo>
                    <a:cubicBezTo>
                      <a:pt x="41" y="28"/>
                      <a:pt x="23" y="22"/>
                      <a:pt x="30" y="17"/>
                    </a:cubicBezTo>
                    <a:cubicBezTo>
                      <a:pt x="25" y="6"/>
                      <a:pt x="31" y="0"/>
                      <a:pt x="38" y="5"/>
                    </a:cubicBezTo>
                    <a:cubicBezTo>
                      <a:pt x="47" y="11"/>
                      <a:pt x="51" y="18"/>
                      <a:pt x="57" y="21"/>
                    </a:cubicBezTo>
                    <a:cubicBezTo>
                      <a:pt x="73" y="27"/>
                      <a:pt x="84" y="18"/>
                      <a:pt x="92" y="16"/>
                    </a:cubicBezTo>
                    <a:lnTo>
                      <a:pt x="96" y="14"/>
                    </a:ln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12" name="Freeform 116"/>
              <p:cNvSpPr>
                <a:spLocks/>
              </p:cNvSpPr>
              <p:nvPr/>
            </p:nvSpPr>
            <p:spPr bwMode="auto">
              <a:xfrm>
                <a:off x="2837" y="1746"/>
                <a:ext cx="154" cy="291"/>
              </a:xfrm>
              <a:custGeom>
                <a:avLst/>
                <a:gdLst>
                  <a:gd name="T0" fmla="*/ 83 w 65"/>
                  <a:gd name="T1" fmla="*/ 0 h 123"/>
                  <a:gd name="T2" fmla="*/ 69 w 65"/>
                  <a:gd name="T3" fmla="*/ 147 h 123"/>
                  <a:gd name="T4" fmla="*/ 47 w 65"/>
                  <a:gd name="T5" fmla="*/ 199 h 123"/>
                  <a:gd name="T6" fmla="*/ 66 w 65"/>
                  <a:gd name="T7" fmla="*/ 170 h 123"/>
                  <a:gd name="T8" fmla="*/ 154 w 65"/>
                  <a:gd name="T9" fmla="*/ 180 h 123"/>
                  <a:gd name="T10" fmla="*/ 69 w 65"/>
                  <a:gd name="T11" fmla="*/ 208 h 123"/>
                  <a:gd name="T12" fmla="*/ 26 w 65"/>
                  <a:gd name="T13" fmla="*/ 277 h 123"/>
                  <a:gd name="T14" fmla="*/ 12 w 65"/>
                  <a:gd name="T15" fmla="*/ 253 h 123"/>
                  <a:gd name="T16" fmla="*/ 26 w 65"/>
                  <a:gd name="T17" fmla="*/ 218 h 123"/>
                  <a:gd name="T18" fmla="*/ 17 w 65"/>
                  <a:gd name="T19" fmla="*/ 189 h 123"/>
                  <a:gd name="T20" fmla="*/ 83 w 65"/>
                  <a:gd name="T21" fmla="*/ 99 h 123"/>
                  <a:gd name="T22" fmla="*/ 83 w 65"/>
                  <a:gd name="T23" fmla="*/ 0 h 1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
                  <a:gd name="T37" fmla="*/ 0 h 123"/>
                  <a:gd name="T38" fmla="*/ 65 w 65"/>
                  <a:gd name="T39" fmla="*/ 123 h 1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 h="123">
                    <a:moveTo>
                      <a:pt x="35" y="0"/>
                    </a:moveTo>
                    <a:cubicBezTo>
                      <a:pt x="44" y="19"/>
                      <a:pt x="54" y="39"/>
                      <a:pt x="29" y="62"/>
                    </a:cubicBezTo>
                    <a:cubicBezTo>
                      <a:pt x="17" y="73"/>
                      <a:pt x="16" y="85"/>
                      <a:pt x="20" y="84"/>
                    </a:cubicBezTo>
                    <a:cubicBezTo>
                      <a:pt x="25" y="84"/>
                      <a:pt x="22" y="80"/>
                      <a:pt x="28" y="72"/>
                    </a:cubicBezTo>
                    <a:cubicBezTo>
                      <a:pt x="34" y="67"/>
                      <a:pt x="53" y="66"/>
                      <a:pt x="65" y="76"/>
                    </a:cubicBezTo>
                    <a:cubicBezTo>
                      <a:pt x="53" y="70"/>
                      <a:pt x="34" y="69"/>
                      <a:pt x="29" y="88"/>
                    </a:cubicBezTo>
                    <a:cubicBezTo>
                      <a:pt x="26" y="98"/>
                      <a:pt x="20" y="111"/>
                      <a:pt x="11" y="117"/>
                    </a:cubicBezTo>
                    <a:cubicBezTo>
                      <a:pt x="2" y="123"/>
                      <a:pt x="0" y="111"/>
                      <a:pt x="5" y="107"/>
                    </a:cubicBezTo>
                    <a:cubicBezTo>
                      <a:pt x="10" y="104"/>
                      <a:pt x="17" y="95"/>
                      <a:pt x="11" y="92"/>
                    </a:cubicBezTo>
                    <a:cubicBezTo>
                      <a:pt x="0" y="88"/>
                      <a:pt x="6" y="85"/>
                      <a:pt x="7" y="80"/>
                    </a:cubicBezTo>
                    <a:cubicBezTo>
                      <a:pt x="9" y="61"/>
                      <a:pt x="21" y="63"/>
                      <a:pt x="35" y="42"/>
                    </a:cubicBezTo>
                    <a:cubicBezTo>
                      <a:pt x="47" y="24"/>
                      <a:pt x="38" y="18"/>
                      <a:pt x="35" y="0"/>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13" name="Freeform 117"/>
              <p:cNvSpPr>
                <a:spLocks/>
              </p:cNvSpPr>
              <p:nvPr/>
            </p:nvSpPr>
            <p:spPr bwMode="auto">
              <a:xfrm>
                <a:off x="2350" y="2306"/>
                <a:ext cx="270" cy="88"/>
              </a:xfrm>
              <a:custGeom>
                <a:avLst/>
                <a:gdLst>
                  <a:gd name="T0" fmla="*/ 173 w 114"/>
                  <a:gd name="T1" fmla="*/ 83 h 37"/>
                  <a:gd name="T2" fmla="*/ 182 w 114"/>
                  <a:gd name="T3" fmla="*/ 69 h 37"/>
                  <a:gd name="T4" fmla="*/ 62 w 114"/>
                  <a:gd name="T5" fmla="*/ 64 h 37"/>
                  <a:gd name="T6" fmla="*/ 9 w 114"/>
                  <a:gd name="T7" fmla="*/ 31 h 37"/>
                  <a:gd name="T8" fmla="*/ 0 w 114"/>
                  <a:gd name="T9" fmla="*/ 7 h 37"/>
                  <a:gd name="T10" fmla="*/ 81 w 114"/>
                  <a:gd name="T11" fmla="*/ 31 h 37"/>
                  <a:gd name="T12" fmla="*/ 234 w 114"/>
                  <a:gd name="T13" fmla="*/ 33 h 37"/>
                  <a:gd name="T14" fmla="*/ 244 w 114"/>
                  <a:gd name="T15" fmla="*/ 52 h 37"/>
                  <a:gd name="T16" fmla="*/ 213 w 114"/>
                  <a:gd name="T17" fmla="*/ 83 h 37"/>
                  <a:gd name="T18" fmla="*/ 173 w 114"/>
                  <a:gd name="T19" fmla="*/ 83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37"/>
                  <a:gd name="T32" fmla="*/ 114 w 114"/>
                  <a:gd name="T33" fmla="*/ 37 h 3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37">
                    <a:moveTo>
                      <a:pt x="73" y="35"/>
                    </a:moveTo>
                    <a:cubicBezTo>
                      <a:pt x="74" y="32"/>
                      <a:pt x="75" y="29"/>
                      <a:pt x="77" y="29"/>
                    </a:cubicBezTo>
                    <a:cubicBezTo>
                      <a:pt x="64" y="27"/>
                      <a:pt x="51" y="37"/>
                      <a:pt x="26" y="27"/>
                    </a:cubicBezTo>
                    <a:cubicBezTo>
                      <a:pt x="16" y="23"/>
                      <a:pt x="9" y="18"/>
                      <a:pt x="4" y="13"/>
                    </a:cubicBezTo>
                    <a:cubicBezTo>
                      <a:pt x="2" y="10"/>
                      <a:pt x="1" y="7"/>
                      <a:pt x="0" y="3"/>
                    </a:cubicBezTo>
                    <a:cubicBezTo>
                      <a:pt x="12" y="10"/>
                      <a:pt x="21" y="28"/>
                      <a:pt x="34" y="13"/>
                    </a:cubicBezTo>
                    <a:cubicBezTo>
                      <a:pt x="41" y="35"/>
                      <a:pt x="89" y="28"/>
                      <a:pt x="99" y="14"/>
                    </a:cubicBezTo>
                    <a:cubicBezTo>
                      <a:pt x="109" y="0"/>
                      <a:pt x="114" y="13"/>
                      <a:pt x="103" y="22"/>
                    </a:cubicBezTo>
                    <a:cubicBezTo>
                      <a:pt x="96" y="28"/>
                      <a:pt x="91" y="32"/>
                      <a:pt x="90" y="35"/>
                    </a:cubicBezTo>
                    <a:lnTo>
                      <a:pt x="73" y="35"/>
                    </a:lnTo>
                    <a:close/>
                  </a:path>
                </a:pathLst>
              </a:custGeom>
              <a:solidFill>
                <a:srgbClr val="F6F4E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14" name="Freeform 118"/>
              <p:cNvSpPr>
                <a:spLocks/>
              </p:cNvSpPr>
              <p:nvPr/>
            </p:nvSpPr>
            <p:spPr bwMode="auto">
              <a:xfrm>
                <a:off x="2343" y="1874"/>
                <a:ext cx="258" cy="269"/>
              </a:xfrm>
              <a:custGeom>
                <a:avLst/>
                <a:gdLst>
                  <a:gd name="T0" fmla="*/ 0 w 109"/>
                  <a:gd name="T1" fmla="*/ 260 h 114"/>
                  <a:gd name="T2" fmla="*/ 69 w 109"/>
                  <a:gd name="T3" fmla="*/ 229 h 114"/>
                  <a:gd name="T4" fmla="*/ 26 w 109"/>
                  <a:gd name="T5" fmla="*/ 224 h 114"/>
                  <a:gd name="T6" fmla="*/ 0 w 109"/>
                  <a:gd name="T7" fmla="*/ 219 h 114"/>
                  <a:gd name="T8" fmla="*/ 0 w 109"/>
                  <a:gd name="T9" fmla="*/ 19 h 114"/>
                  <a:gd name="T10" fmla="*/ 2 w 109"/>
                  <a:gd name="T11" fmla="*/ 7 h 114"/>
                  <a:gd name="T12" fmla="*/ 59 w 109"/>
                  <a:gd name="T13" fmla="*/ 52 h 114"/>
                  <a:gd name="T14" fmla="*/ 123 w 109"/>
                  <a:gd name="T15" fmla="*/ 142 h 114"/>
                  <a:gd name="T16" fmla="*/ 189 w 109"/>
                  <a:gd name="T17" fmla="*/ 184 h 114"/>
                  <a:gd name="T18" fmla="*/ 208 w 109"/>
                  <a:gd name="T19" fmla="*/ 243 h 114"/>
                  <a:gd name="T20" fmla="*/ 114 w 109"/>
                  <a:gd name="T21" fmla="*/ 248 h 114"/>
                  <a:gd name="T22" fmla="*/ 0 w 109"/>
                  <a:gd name="T23" fmla="*/ 262 h 114"/>
                  <a:gd name="T24" fmla="*/ 0 w 109"/>
                  <a:gd name="T25" fmla="*/ 260 h 1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9"/>
                  <a:gd name="T40" fmla="*/ 0 h 114"/>
                  <a:gd name="T41" fmla="*/ 109 w 109"/>
                  <a:gd name="T42" fmla="*/ 114 h 1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9" h="114">
                    <a:moveTo>
                      <a:pt x="0" y="110"/>
                    </a:moveTo>
                    <a:cubicBezTo>
                      <a:pt x="11" y="99"/>
                      <a:pt x="22" y="94"/>
                      <a:pt x="29" y="97"/>
                    </a:cubicBezTo>
                    <a:cubicBezTo>
                      <a:pt x="32" y="92"/>
                      <a:pt x="25" y="91"/>
                      <a:pt x="11" y="95"/>
                    </a:cubicBezTo>
                    <a:cubicBezTo>
                      <a:pt x="7" y="96"/>
                      <a:pt x="4" y="95"/>
                      <a:pt x="0" y="93"/>
                    </a:cubicBezTo>
                    <a:cubicBezTo>
                      <a:pt x="0" y="8"/>
                      <a:pt x="0" y="8"/>
                      <a:pt x="0" y="8"/>
                    </a:cubicBezTo>
                    <a:cubicBezTo>
                      <a:pt x="1" y="6"/>
                      <a:pt x="1" y="4"/>
                      <a:pt x="1" y="3"/>
                    </a:cubicBezTo>
                    <a:cubicBezTo>
                      <a:pt x="20" y="0"/>
                      <a:pt x="14" y="21"/>
                      <a:pt x="25" y="22"/>
                    </a:cubicBezTo>
                    <a:cubicBezTo>
                      <a:pt x="55" y="23"/>
                      <a:pt x="66" y="56"/>
                      <a:pt x="52" y="60"/>
                    </a:cubicBezTo>
                    <a:cubicBezTo>
                      <a:pt x="41" y="63"/>
                      <a:pt x="66" y="72"/>
                      <a:pt x="80" y="78"/>
                    </a:cubicBezTo>
                    <a:cubicBezTo>
                      <a:pt x="105" y="87"/>
                      <a:pt x="109" y="110"/>
                      <a:pt x="88" y="103"/>
                    </a:cubicBezTo>
                    <a:cubicBezTo>
                      <a:pt x="77" y="99"/>
                      <a:pt x="66" y="114"/>
                      <a:pt x="48" y="105"/>
                    </a:cubicBezTo>
                    <a:cubicBezTo>
                      <a:pt x="31" y="97"/>
                      <a:pt x="14" y="100"/>
                      <a:pt x="0" y="111"/>
                    </a:cubicBezTo>
                    <a:lnTo>
                      <a:pt x="0" y="110"/>
                    </a:lnTo>
                    <a:close/>
                  </a:path>
                </a:pathLst>
              </a:custGeom>
              <a:solidFill>
                <a:srgbClr val="ECE8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15" name="Freeform 119"/>
              <p:cNvSpPr>
                <a:spLocks/>
              </p:cNvSpPr>
              <p:nvPr/>
            </p:nvSpPr>
            <p:spPr bwMode="auto">
              <a:xfrm>
                <a:off x="2343" y="1947"/>
                <a:ext cx="180" cy="168"/>
              </a:xfrm>
              <a:custGeom>
                <a:avLst/>
                <a:gdLst>
                  <a:gd name="T0" fmla="*/ 69 w 76"/>
                  <a:gd name="T1" fmla="*/ 156 h 71"/>
                  <a:gd name="T2" fmla="*/ 26 w 76"/>
                  <a:gd name="T3" fmla="*/ 151 h 71"/>
                  <a:gd name="T4" fmla="*/ 0 w 76"/>
                  <a:gd name="T5" fmla="*/ 147 h 71"/>
                  <a:gd name="T6" fmla="*/ 0 w 76"/>
                  <a:gd name="T7" fmla="*/ 9 h 71"/>
                  <a:gd name="T8" fmla="*/ 57 w 76"/>
                  <a:gd name="T9" fmla="*/ 38 h 71"/>
                  <a:gd name="T10" fmla="*/ 137 w 76"/>
                  <a:gd name="T11" fmla="*/ 116 h 71"/>
                  <a:gd name="T12" fmla="*/ 147 w 76"/>
                  <a:gd name="T13" fmla="*/ 142 h 71"/>
                  <a:gd name="T14" fmla="*/ 149 w 76"/>
                  <a:gd name="T15" fmla="*/ 161 h 71"/>
                  <a:gd name="T16" fmla="*/ 69 w 76"/>
                  <a:gd name="T17" fmla="*/ 156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71"/>
                  <a:gd name="T29" fmla="*/ 76 w 76"/>
                  <a:gd name="T30" fmla="*/ 71 h 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71">
                    <a:moveTo>
                      <a:pt x="29" y="66"/>
                    </a:moveTo>
                    <a:cubicBezTo>
                      <a:pt x="32" y="61"/>
                      <a:pt x="25" y="60"/>
                      <a:pt x="11" y="64"/>
                    </a:cubicBezTo>
                    <a:cubicBezTo>
                      <a:pt x="7" y="65"/>
                      <a:pt x="4" y="64"/>
                      <a:pt x="0" y="62"/>
                    </a:cubicBezTo>
                    <a:cubicBezTo>
                      <a:pt x="0" y="4"/>
                      <a:pt x="0" y="4"/>
                      <a:pt x="0" y="4"/>
                    </a:cubicBezTo>
                    <a:cubicBezTo>
                      <a:pt x="9" y="10"/>
                      <a:pt x="29" y="0"/>
                      <a:pt x="24" y="16"/>
                    </a:cubicBezTo>
                    <a:cubicBezTo>
                      <a:pt x="18" y="35"/>
                      <a:pt x="43" y="42"/>
                      <a:pt x="58" y="49"/>
                    </a:cubicBezTo>
                    <a:cubicBezTo>
                      <a:pt x="72" y="56"/>
                      <a:pt x="65" y="57"/>
                      <a:pt x="62" y="60"/>
                    </a:cubicBezTo>
                    <a:cubicBezTo>
                      <a:pt x="76" y="64"/>
                      <a:pt x="71" y="71"/>
                      <a:pt x="63" y="68"/>
                    </a:cubicBezTo>
                    <a:cubicBezTo>
                      <a:pt x="53" y="65"/>
                      <a:pt x="36" y="71"/>
                      <a:pt x="29" y="66"/>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16" name="Freeform 120"/>
              <p:cNvSpPr>
                <a:spLocks/>
              </p:cNvSpPr>
              <p:nvPr/>
            </p:nvSpPr>
            <p:spPr bwMode="auto">
              <a:xfrm>
                <a:off x="2346" y="1779"/>
                <a:ext cx="363" cy="192"/>
              </a:xfrm>
              <a:custGeom>
                <a:avLst/>
                <a:gdLst>
                  <a:gd name="T0" fmla="*/ 0 w 154"/>
                  <a:gd name="T1" fmla="*/ 59 h 81"/>
                  <a:gd name="T2" fmla="*/ 167 w 154"/>
                  <a:gd name="T3" fmla="*/ 5 h 81"/>
                  <a:gd name="T4" fmla="*/ 321 w 154"/>
                  <a:gd name="T5" fmla="*/ 47 h 81"/>
                  <a:gd name="T6" fmla="*/ 321 w 154"/>
                  <a:gd name="T7" fmla="*/ 45 h 81"/>
                  <a:gd name="T8" fmla="*/ 335 w 154"/>
                  <a:gd name="T9" fmla="*/ 128 h 81"/>
                  <a:gd name="T10" fmla="*/ 330 w 154"/>
                  <a:gd name="T11" fmla="*/ 178 h 81"/>
                  <a:gd name="T12" fmla="*/ 189 w 154"/>
                  <a:gd name="T13" fmla="*/ 71 h 81"/>
                  <a:gd name="T14" fmla="*/ 0 w 154"/>
                  <a:gd name="T15" fmla="*/ 59 h 81"/>
                  <a:gd name="T16" fmla="*/ 0 60000 65536"/>
                  <a:gd name="T17" fmla="*/ 0 60000 65536"/>
                  <a:gd name="T18" fmla="*/ 0 60000 65536"/>
                  <a:gd name="T19" fmla="*/ 0 60000 65536"/>
                  <a:gd name="T20" fmla="*/ 0 60000 65536"/>
                  <a:gd name="T21" fmla="*/ 0 60000 65536"/>
                  <a:gd name="T22" fmla="*/ 0 60000 65536"/>
                  <a:gd name="T23" fmla="*/ 0 60000 65536"/>
                  <a:gd name="T24" fmla="*/ 0 w 154"/>
                  <a:gd name="T25" fmla="*/ 0 h 81"/>
                  <a:gd name="T26" fmla="*/ 154 w 154"/>
                  <a:gd name="T27" fmla="*/ 81 h 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4" h="81">
                    <a:moveTo>
                      <a:pt x="0" y="25"/>
                    </a:moveTo>
                    <a:cubicBezTo>
                      <a:pt x="19" y="10"/>
                      <a:pt x="56" y="3"/>
                      <a:pt x="71" y="2"/>
                    </a:cubicBezTo>
                    <a:cubicBezTo>
                      <a:pt x="123" y="1"/>
                      <a:pt x="120" y="30"/>
                      <a:pt x="136" y="20"/>
                    </a:cubicBezTo>
                    <a:cubicBezTo>
                      <a:pt x="136" y="20"/>
                      <a:pt x="136" y="20"/>
                      <a:pt x="136" y="19"/>
                    </a:cubicBezTo>
                    <a:cubicBezTo>
                      <a:pt x="153" y="26"/>
                      <a:pt x="135" y="41"/>
                      <a:pt x="142" y="54"/>
                    </a:cubicBezTo>
                    <a:cubicBezTo>
                      <a:pt x="147" y="64"/>
                      <a:pt x="154" y="81"/>
                      <a:pt x="140" y="75"/>
                    </a:cubicBezTo>
                    <a:cubicBezTo>
                      <a:pt x="122" y="66"/>
                      <a:pt x="126" y="35"/>
                      <a:pt x="80" y="30"/>
                    </a:cubicBezTo>
                    <a:cubicBezTo>
                      <a:pt x="56" y="28"/>
                      <a:pt x="47" y="0"/>
                      <a:pt x="0" y="25"/>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17" name="Freeform 121"/>
              <p:cNvSpPr>
                <a:spLocks/>
              </p:cNvSpPr>
              <p:nvPr/>
            </p:nvSpPr>
            <p:spPr bwMode="auto">
              <a:xfrm>
                <a:off x="2343" y="1968"/>
                <a:ext cx="142" cy="133"/>
              </a:xfrm>
              <a:custGeom>
                <a:avLst/>
                <a:gdLst>
                  <a:gd name="T0" fmla="*/ 102 w 60"/>
                  <a:gd name="T1" fmla="*/ 126 h 56"/>
                  <a:gd name="T2" fmla="*/ 54 w 60"/>
                  <a:gd name="T3" fmla="*/ 109 h 56"/>
                  <a:gd name="T4" fmla="*/ 0 w 60"/>
                  <a:gd name="T5" fmla="*/ 107 h 56"/>
                  <a:gd name="T6" fmla="*/ 0 w 60"/>
                  <a:gd name="T7" fmla="*/ 0 h 56"/>
                  <a:gd name="T8" fmla="*/ 14 w 60"/>
                  <a:gd name="T9" fmla="*/ 5 h 56"/>
                  <a:gd name="T10" fmla="*/ 69 w 60"/>
                  <a:gd name="T11" fmla="*/ 71 h 56"/>
                  <a:gd name="T12" fmla="*/ 116 w 60"/>
                  <a:gd name="T13" fmla="*/ 100 h 56"/>
                  <a:gd name="T14" fmla="*/ 102 w 60"/>
                  <a:gd name="T15" fmla="*/ 126 h 56"/>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56"/>
                  <a:gd name="T26" fmla="*/ 60 w 60"/>
                  <a:gd name="T27" fmla="*/ 56 h 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56">
                    <a:moveTo>
                      <a:pt x="43" y="53"/>
                    </a:moveTo>
                    <a:cubicBezTo>
                      <a:pt x="23" y="56"/>
                      <a:pt x="33" y="41"/>
                      <a:pt x="23" y="46"/>
                    </a:cubicBezTo>
                    <a:cubicBezTo>
                      <a:pt x="12" y="51"/>
                      <a:pt x="5" y="49"/>
                      <a:pt x="0" y="45"/>
                    </a:cubicBezTo>
                    <a:cubicBezTo>
                      <a:pt x="0" y="0"/>
                      <a:pt x="0" y="0"/>
                      <a:pt x="0" y="0"/>
                    </a:cubicBezTo>
                    <a:cubicBezTo>
                      <a:pt x="2" y="0"/>
                      <a:pt x="4" y="1"/>
                      <a:pt x="6" y="2"/>
                    </a:cubicBezTo>
                    <a:cubicBezTo>
                      <a:pt x="18" y="6"/>
                      <a:pt x="17" y="22"/>
                      <a:pt x="29" y="30"/>
                    </a:cubicBezTo>
                    <a:cubicBezTo>
                      <a:pt x="38" y="36"/>
                      <a:pt x="32" y="39"/>
                      <a:pt x="49" y="42"/>
                    </a:cubicBezTo>
                    <a:cubicBezTo>
                      <a:pt x="60" y="44"/>
                      <a:pt x="60" y="51"/>
                      <a:pt x="43" y="53"/>
                    </a:cubicBezTo>
                    <a:close/>
                  </a:path>
                </a:pathLst>
              </a:custGeom>
              <a:solidFill>
                <a:srgbClr val="F6F4E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18" name="Freeform 122"/>
              <p:cNvSpPr>
                <a:spLocks/>
              </p:cNvSpPr>
              <p:nvPr/>
            </p:nvSpPr>
            <p:spPr bwMode="auto">
              <a:xfrm>
                <a:off x="2440" y="1791"/>
                <a:ext cx="244" cy="149"/>
              </a:xfrm>
              <a:custGeom>
                <a:avLst/>
                <a:gdLst>
                  <a:gd name="T0" fmla="*/ 232 w 103"/>
                  <a:gd name="T1" fmla="*/ 85 h 63"/>
                  <a:gd name="T2" fmla="*/ 223 w 103"/>
                  <a:gd name="T3" fmla="*/ 40 h 63"/>
                  <a:gd name="T4" fmla="*/ 116 w 103"/>
                  <a:gd name="T5" fmla="*/ 0 h 63"/>
                  <a:gd name="T6" fmla="*/ 59 w 103"/>
                  <a:gd name="T7" fmla="*/ 40 h 63"/>
                  <a:gd name="T8" fmla="*/ 147 w 103"/>
                  <a:gd name="T9" fmla="*/ 64 h 63"/>
                  <a:gd name="T10" fmla="*/ 213 w 103"/>
                  <a:gd name="T11" fmla="*/ 121 h 63"/>
                  <a:gd name="T12" fmla="*/ 237 w 103"/>
                  <a:gd name="T13" fmla="*/ 116 h 63"/>
                  <a:gd name="T14" fmla="*/ 232 w 103"/>
                  <a:gd name="T15" fmla="*/ 85 h 63"/>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63"/>
                  <a:gd name="T26" fmla="*/ 103 w 103"/>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63">
                    <a:moveTo>
                      <a:pt x="98" y="36"/>
                    </a:moveTo>
                    <a:cubicBezTo>
                      <a:pt x="103" y="23"/>
                      <a:pt x="101" y="13"/>
                      <a:pt x="94" y="17"/>
                    </a:cubicBezTo>
                    <a:cubicBezTo>
                      <a:pt x="79" y="25"/>
                      <a:pt x="73" y="0"/>
                      <a:pt x="49" y="0"/>
                    </a:cubicBezTo>
                    <a:cubicBezTo>
                      <a:pt x="30" y="0"/>
                      <a:pt x="0" y="3"/>
                      <a:pt x="25" y="17"/>
                    </a:cubicBezTo>
                    <a:cubicBezTo>
                      <a:pt x="37" y="23"/>
                      <a:pt x="48" y="20"/>
                      <a:pt x="62" y="27"/>
                    </a:cubicBezTo>
                    <a:cubicBezTo>
                      <a:pt x="72" y="33"/>
                      <a:pt x="78" y="36"/>
                      <a:pt x="90" y="51"/>
                    </a:cubicBezTo>
                    <a:cubicBezTo>
                      <a:pt x="100" y="63"/>
                      <a:pt x="103" y="58"/>
                      <a:pt x="100" y="49"/>
                    </a:cubicBezTo>
                    <a:cubicBezTo>
                      <a:pt x="97" y="41"/>
                      <a:pt x="96" y="40"/>
                      <a:pt x="98" y="36"/>
                    </a:cubicBezTo>
                    <a:close/>
                  </a:path>
                </a:pathLst>
              </a:custGeom>
              <a:solidFill>
                <a:srgbClr val="F6F4E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19" name="Freeform 123"/>
              <p:cNvSpPr>
                <a:spLocks/>
              </p:cNvSpPr>
              <p:nvPr/>
            </p:nvSpPr>
            <p:spPr bwMode="auto">
              <a:xfrm>
                <a:off x="2717" y="2148"/>
                <a:ext cx="30" cy="40"/>
              </a:xfrm>
              <a:custGeom>
                <a:avLst/>
                <a:gdLst>
                  <a:gd name="T0" fmla="*/ 30 w 13"/>
                  <a:gd name="T1" fmla="*/ 24 h 17"/>
                  <a:gd name="T2" fmla="*/ 9 w 13"/>
                  <a:gd name="T3" fmla="*/ 14 h 17"/>
                  <a:gd name="T4" fmla="*/ 5 w 13"/>
                  <a:gd name="T5" fmla="*/ 2 h 17"/>
                  <a:gd name="T6" fmla="*/ 30 w 13"/>
                  <a:gd name="T7" fmla="*/ 24 h 17"/>
                  <a:gd name="T8" fmla="*/ 0 60000 65536"/>
                  <a:gd name="T9" fmla="*/ 0 60000 65536"/>
                  <a:gd name="T10" fmla="*/ 0 60000 65536"/>
                  <a:gd name="T11" fmla="*/ 0 60000 65536"/>
                  <a:gd name="T12" fmla="*/ 0 w 13"/>
                  <a:gd name="T13" fmla="*/ 0 h 17"/>
                  <a:gd name="T14" fmla="*/ 13 w 13"/>
                  <a:gd name="T15" fmla="*/ 17 h 17"/>
                </a:gdLst>
                <a:ahLst/>
                <a:cxnLst>
                  <a:cxn ang="T8">
                    <a:pos x="T0" y="T1"/>
                  </a:cxn>
                  <a:cxn ang="T9">
                    <a:pos x="T2" y="T3"/>
                  </a:cxn>
                  <a:cxn ang="T10">
                    <a:pos x="T4" y="T5"/>
                  </a:cxn>
                  <a:cxn ang="T11">
                    <a:pos x="T6" y="T7"/>
                  </a:cxn>
                </a:cxnLst>
                <a:rect l="T12" t="T13" r="T14" b="T15"/>
                <a:pathLst>
                  <a:path w="13" h="17">
                    <a:moveTo>
                      <a:pt x="13" y="10"/>
                    </a:moveTo>
                    <a:cubicBezTo>
                      <a:pt x="2" y="17"/>
                      <a:pt x="0" y="7"/>
                      <a:pt x="4" y="6"/>
                    </a:cubicBezTo>
                    <a:cubicBezTo>
                      <a:pt x="2" y="5"/>
                      <a:pt x="1" y="2"/>
                      <a:pt x="2" y="1"/>
                    </a:cubicBezTo>
                    <a:cubicBezTo>
                      <a:pt x="5" y="0"/>
                      <a:pt x="8" y="8"/>
                      <a:pt x="13" y="10"/>
                    </a:cubicBezTo>
                    <a:close/>
                  </a:path>
                </a:pathLst>
              </a:custGeom>
              <a:solidFill>
                <a:srgbClr val="CCD1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20" name="Freeform 124"/>
              <p:cNvSpPr>
                <a:spLocks/>
              </p:cNvSpPr>
              <p:nvPr/>
            </p:nvSpPr>
            <p:spPr bwMode="auto">
              <a:xfrm>
                <a:off x="2728" y="2134"/>
                <a:ext cx="36" cy="35"/>
              </a:xfrm>
              <a:custGeom>
                <a:avLst/>
                <a:gdLst>
                  <a:gd name="T0" fmla="*/ 19 w 15"/>
                  <a:gd name="T1" fmla="*/ 35 h 15"/>
                  <a:gd name="T2" fmla="*/ 17 w 15"/>
                  <a:gd name="T3" fmla="*/ 9 h 15"/>
                  <a:gd name="T4" fmla="*/ 7 w 15"/>
                  <a:gd name="T5" fmla="*/ 2 h 15"/>
                  <a:gd name="T6" fmla="*/ 19 w 15"/>
                  <a:gd name="T7" fmla="*/ 35 h 15"/>
                  <a:gd name="T8" fmla="*/ 0 60000 65536"/>
                  <a:gd name="T9" fmla="*/ 0 60000 65536"/>
                  <a:gd name="T10" fmla="*/ 0 60000 65536"/>
                  <a:gd name="T11" fmla="*/ 0 60000 65536"/>
                  <a:gd name="T12" fmla="*/ 0 w 15"/>
                  <a:gd name="T13" fmla="*/ 0 h 15"/>
                  <a:gd name="T14" fmla="*/ 15 w 15"/>
                  <a:gd name="T15" fmla="*/ 15 h 15"/>
                </a:gdLst>
                <a:ahLst/>
                <a:cxnLst>
                  <a:cxn ang="T8">
                    <a:pos x="T0" y="T1"/>
                  </a:cxn>
                  <a:cxn ang="T9">
                    <a:pos x="T2" y="T3"/>
                  </a:cxn>
                  <a:cxn ang="T10">
                    <a:pos x="T4" y="T5"/>
                  </a:cxn>
                  <a:cxn ang="T11">
                    <a:pos x="T6" y="T7"/>
                  </a:cxn>
                </a:cxnLst>
                <a:rect l="T12" t="T13" r="T14" b="T15"/>
                <a:pathLst>
                  <a:path w="15" h="15">
                    <a:moveTo>
                      <a:pt x="8" y="15"/>
                    </a:moveTo>
                    <a:cubicBezTo>
                      <a:pt x="15" y="8"/>
                      <a:pt x="9" y="0"/>
                      <a:pt x="7" y="4"/>
                    </a:cubicBezTo>
                    <a:cubicBezTo>
                      <a:pt x="7" y="2"/>
                      <a:pt x="4" y="0"/>
                      <a:pt x="3" y="1"/>
                    </a:cubicBezTo>
                    <a:cubicBezTo>
                      <a:pt x="0" y="3"/>
                      <a:pt x="2" y="11"/>
                      <a:pt x="8" y="15"/>
                    </a:cubicBezTo>
                    <a:close/>
                  </a:path>
                </a:pathLst>
              </a:custGeom>
              <a:solidFill>
                <a:srgbClr val="CCD1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21" name="Freeform 125"/>
              <p:cNvSpPr>
                <a:spLocks/>
              </p:cNvSpPr>
              <p:nvPr/>
            </p:nvSpPr>
            <p:spPr bwMode="auto">
              <a:xfrm>
                <a:off x="2709" y="2188"/>
                <a:ext cx="86" cy="114"/>
              </a:xfrm>
              <a:custGeom>
                <a:avLst/>
                <a:gdLst>
                  <a:gd name="T0" fmla="*/ 33 w 36"/>
                  <a:gd name="T1" fmla="*/ 45 h 48"/>
                  <a:gd name="T2" fmla="*/ 12 w 36"/>
                  <a:gd name="T3" fmla="*/ 95 h 48"/>
                  <a:gd name="T4" fmla="*/ 2 w 36"/>
                  <a:gd name="T5" fmla="*/ 102 h 48"/>
                  <a:gd name="T6" fmla="*/ 17 w 36"/>
                  <a:gd name="T7" fmla="*/ 50 h 48"/>
                  <a:gd name="T8" fmla="*/ 64 w 36"/>
                  <a:gd name="T9" fmla="*/ 12 h 48"/>
                  <a:gd name="T10" fmla="*/ 67 w 36"/>
                  <a:gd name="T11" fmla="*/ 29 h 48"/>
                  <a:gd name="T12" fmla="*/ 33 w 36"/>
                  <a:gd name="T13" fmla="*/ 45 h 48"/>
                  <a:gd name="T14" fmla="*/ 0 60000 65536"/>
                  <a:gd name="T15" fmla="*/ 0 60000 65536"/>
                  <a:gd name="T16" fmla="*/ 0 60000 65536"/>
                  <a:gd name="T17" fmla="*/ 0 60000 65536"/>
                  <a:gd name="T18" fmla="*/ 0 60000 65536"/>
                  <a:gd name="T19" fmla="*/ 0 60000 65536"/>
                  <a:gd name="T20" fmla="*/ 0 60000 65536"/>
                  <a:gd name="T21" fmla="*/ 0 w 36"/>
                  <a:gd name="T22" fmla="*/ 0 h 48"/>
                  <a:gd name="T23" fmla="*/ 36 w 36"/>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8">
                    <a:moveTo>
                      <a:pt x="14" y="19"/>
                    </a:moveTo>
                    <a:cubicBezTo>
                      <a:pt x="13" y="20"/>
                      <a:pt x="6" y="27"/>
                      <a:pt x="5" y="40"/>
                    </a:cubicBezTo>
                    <a:cubicBezTo>
                      <a:pt x="4" y="48"/>
                      <a:pt x="1" y="47"/>
                      <a:pt x="1" y="43"/>
                    </a:cubicBezTo>
                    <a:cubicBezTo>
                      <a:pt x="0" y="29"/>
                      <a:pt x="7" y="22"/>
                      <a:pt x="7" y="21"/>
                    </a:cubicBezTo>
                    <a:cubicBezTo>
                      <a:pt x="11" y="10"/>
                      <a:pt x="21" y="10"/>
                      <a:pt x="27" y="5"/>
                    </a:cubicBezTo>
                    <a:cubicBezTo>
                      <a:pt x="32" y="0"/>
                      <a:pt x="36" y="6"/>
                      <a:pt x="28" y="12"/>
                    </a:cubicBezTo>
                    <a:cubicBezTo>
                      <a:pt x="25" y="14"/>
                      <a:pt x="18" y="15"/>
                      <a:pt x="14" y="19"/>
                    </a:cubicBezTo>
                    <a:close/>
                  </a:path>
                </a:pathLst>
              </a:custGeom>
              <a:solidFill>
                <a:srgbClr val="DBD6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22" name="Freeform 126"/>
              <p:cNvSpPr>
                <a:spLocks/>
              </p:cNvSpPr>
              <p:nvPr/>
            </p:nvSpPr>
            <p:spPr bwMode="auto">
              <a:xfrm>
                <a:off x="2799" y="2115"/>
                <a:ext cx="50" cy="73"/>
              </a:xfrm>
              <a:custGeom>
                <a:avLst/>
                <a:gdLst>
                  <a:gd name="T0" fmla="*/ 50 w 21"/>
                  <a:gd name="T1" fmla="*/ 14 h 31"/>
                  <a:gd name="T2" fmla="*/ 29 w 21"/>
                  <a:gd name="T3" fmla="*/ 38 h 31"/>
                  <a:gd name="T4" fmla="*/ 10 w 21"/>
                  <a:gd name="T5" fmla="*/ 54 h 31"/>
                  <a:gd name="T6" fmla="*/ 0 w 21"/>
                  <a:gd name="T7" fmla="*/ 64 h 31"/>
                  <a:gd name="T8" fmla="*/ 21 w 21"/>
                  <a:gd name="T9" fmla="*/ 31 h 31"/>
                  <a:gd name="T10" fmla="*/ 50 w 21"/>
                  <a:gd name="T11" fmla="*/ 14 h 31"/>
                  <a:gd name="T12" fmla="*/ 0 60000 65536"/>
                  <a:gd name="T13" fmla="*/ 0 60000 65536"/>
                  <a:gd name="T14" fmla="*/ 0 60000 65536"/>
                  <a:gd name="T15" fmla="*/ 0 60000 65536"/>
                  <a:gd name="T16" fmla="*/ 0 60000 65536"/>
                  <a:gd name="T17" fmla="*/ 0 60000 65536"/>
                  <a:gd name="T18" fmla="*/ 0 w 21"/>
                  <a:gd name="T19" fmla="*/ 0 h 31"/>
                  <a:gd name="T20" fmla="*/ 21 w 21"/>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21" h="31">
                    <a:moveTo>
                      <a:pt x="21" y="6"/>
                    </a:moveTo>
                    <a:cubicBezTo>
                      <a:pt x="21" y="12"/>
                      <a:pt x="18" y="13"/>
                      <a:pt x="12" y="16"/>
                    </a:cubicBezTo>
                    <a:cubicBezTo>
                      <a:pt x="7" y="18"/>
                      <a:pt x="4" y="21"/>
                      <a:pt x="4" y="23"/>
                    </a:cubicBezTo>
                    <a:cubicBezTo>
                      <a:pt x="2" y="28"/>
                      <a:pt x="0" y="31"/>
                      <a:pt x="0" y="27"/>
                    </a:cubicBezTo>
                    <a:cubicBezTo>
                      <a:pt x="2" y="17"/>
                      <a:pt x="5" y="13"/>
                      <a:pt x="9" y="13"/>
                    </a:cubicBezTo>
                    <a:cubicBezTo>
                      <a:pt x="17" y="12"/>
                      <a:pt x="21" y="0"/>
                      <a:pt x="21" y="6"/>
                    </a:cubicBezTo>
                    <a:close/>
                  </a:path>
                </a:pathLst>
              </a:custGeom>
              <a:solidFill>
                <a:srgbClr val="ECE8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23" name="Freeform 127"/>
              <p:cNvSpPr>
                <a:spLocks/>
              </p:cNvSpPr>
              <p:nvPr/>
            </p:nvSpPr>
            <p:spPr bwMode="auto">
              <a:xfrm>
                <a:off x="2764" y="2148"/>
                <a:ext cx="28" cy="52"/>
              </a:xfrm>
              <a:custGeom>
                <a:avLst/>
                <a:gdLst>
                  <a:gd name="T0" fmla="*/ 28 w 12"/>
                  <a:gd name="T1" fmla="*/ 12 h 22"/>
                  <a:gd name="T2" fmla="*/ 12 w 12"/>
                  <a:gd name="T3" fmla="*/ 31 h 22"/>
                  <a:gd name="T4" fmla="*/ 5 w 12"/>
                  <a:gd name="T5" fmla="*/ 47 h 22"/>
                  <a:gd name="T6" fmla="*/ 14 w 12"/>
                  <a:gd name="T7" fmla="*/ 19 h 22"/>
                  <a:gd name="T8" fmla="*/ 28 w 12"/>
                  <a:gd name="T9" fmla="*/ 12 h 22"/>
                  <a:gd name="T10" fmla="*/ 0 60000 65536"/>
                  <a:gd name="T11" fmla="*/ 0 60000 65536"/>
                  <a:gd name="T12" fmla="*/ 0 60000 65536"/>
                  <a:gd name="T13" fmla="*/ 0 60000 65536"/>
                  <a:gd name="T14" fmla="*/ 0 60000 65536"/>
                  <a:gd name="T15" fmla="*/ 0 w 12"/>
                  <a:gd name="T16" fmla="*/ 0 h 22"/>
                  <a:gd name="T17" fmla="*/ 12 w 12"/>
                  <a:gd name="T18" fmla="*/ 22 h 22"/>
                </a:gdLst>
                <a:ahLst/>
                <a:cxnLst>
                  <a:cxn ang="T10">
                    <a:pos x="T0" y="T1"/>
                  </a:cxn>
                  <a:cxn ang="T11">
                    <a:pos x="T2" y="T3"/>
                  </a:cxn>
                  <a:cxn ang="T12">
                    <a:pos x="T4" y="T5"/>
                  </a:cxn>
                  <a:cxn ang="T13">
                    <a:pos x="T6" y="T7"/>
                  </a:cxn>
                  <a:cxn ang="T14">
                    <a:pos x="T8" y="T9"/>
                  </a:cxn>
                </a:cxnLst>
                <a:rect l="T15" t="T16" r="T17" b="T18"/>
                <a:pathLst>
                  <a:path w="12" h="22">
                    <a:moveTo>
                      <a:pt x="12" y="5"/>
                    </a:moveTo>
                    <a:cubicBezTo>
                      <a:pt x="12" y="7"/>
                      <a:pt x="4" y="10"/>
                      <a:pt x="5" y="13"/>
                    </a:cubicBezTo>
                    <a:cubicBezTo>
                      <a:pt x="5" y="14"/>
                      <a:pt x="4" y="22"/>
                      <a:pt x="2" y="20"/>
                    </a:cubicBezTo>
                    <a:cubicBezTo>
                      <a:pt x="0" y="19"/>
                      <a:pt x="4" y="10"/>
                      <a:pt x="6" y="8"/>
                    </a:cubicBezTo>
                    <a:cubicBezTo>
                      <a:pt x="10" y="6"/>
                      <a:pt x="12" y="0"/>
                      <a:pt x="12" y="5"/>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24" name="Freeform 128"/>
              <p:cNvSpPr>
                <a:spLocks/>
              </p:cNvSpPr>
              <p:nvPr/>
            </p:nvSpPr>
            <p:spPr bwMode="auto">
              <a:xfrm>
                <a:off x="2967" y="2257"/>
                <a:ext cx="158" cy="132"/>
              </a:xfrm>
              <a:custGeom>
                <a:avLst/>
                <a:gdLst>
                  <a:gd name="T0" fmla="*/ 158 w 67"/>
                  <a:gd name="T1" fmla="*/ 132 h 56"/>
                  <a:gd name="T2" fmla="*/ 0 w 67"/>
                  <a:gd name="T3" fmla="*/ 50 h 56"/>
                  <a:gd name="T4" fmla="*/ 21 w 67"/>
                  <a:gd name="T5" fmla="*/ 132 h 56"/>
                  <a:gd name="T6" fmla="*/ 158 w 67"/>
                  <a:gd name="T7" fmla="*/ 132 h 56"/>
                  <a:gd name="T8" fmla="*/ 0 60000 65536"/>
                  <a:gd name="T9" fmla="*/ 0 60000 65536"/>
                  <a:gd name="T10" fmla="*/ 0 60000 65536"/>
                  <a:gd name="T11" fmla="*/ 0 60000 65536"/>
                  <a:gd name="T12" fmla="*/ 0 w 67"/>
                  <a:gd name="T13" fmla="*/ 0 h 56"/>
                  <a:gd name="T14" fmla="*/ 67 w 67"/>
                  <a:gd name="T15" fmla="*/ 56 h 56"/>
                </a:gdLst>
                <a:ahLst/>
                <a:cxnLst>
                  <a:cxn ang="T8">
                    <a:pos x="T0" y="T1"/>
                  </a:cxn>
                  <a:cxn ang="T9">
                    <a:pos x="T2" y="T3"/>
                  </a:cxn>
                  <a:cxn ang="T10">
                    <a:pos x="T4" y="T5"/>
                  </a:cxn>
                  <a:cxn ang="T11">
                    <a:pos x="T6" y="T7"/>
                  </a:cxn>
                </a:cxnLst>
                <a:rect l="T12" t="T13" r="T14" b="T15"/>
                <a:pathLst>
                  <a:path w="67" h="56">
                    <a:moveTo>
                      <a:pt x="67" y="56"/>
                    </a:moveTo>
                    <a:cubicBezTo>
                      <a:pt x="52" y="28"/>
                      <a:pt x="31" y="0"/>
                      <a:pt x="0" y="21"/>
                    </a:cubicBezTo>
                    <a:cubicBezTo>
                      <a:pt x="9" y="32"/>
                      <a:pt x="10" y="44"/>
                      <a:pt x="9" y="56"/>
                    </a:cubicBezTo>
                    <a:lnTo>
                      <a:pt x="67" y="56"/>
                    </a:lnTo>
                    <a:close/>
                  </a:path>
                </a:pathLst>
              </a:custGeom>
              <a:solidFill>
                <a:srgbClr val="CCC5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25" name="Freeform 129"/>
              <p:cNvSpPr>
                <a:spLocks noEditPoints="1"/>
              </p:cNvSpPr>
              <p:nvPr/>
            </p:nvSpPr>
            <p:spPr bwMode="auto">
              <a:xfrm>
                <a:off x="2988" y="2351"/>
                <a:ext cx="29" cy="38"/>
              </a:xfrm>
              <a:custGeom>
                <a:avLst/>
                <a:gdLst>
                  <a:gd name="T0" fmla="*/ 29 w 12"/>
                  <a:gd name="T1" fmla="*/ 38 h 16"/>
                  <a:gd name="T2" fmla="*/ 24 w 12"/>
                  <a:gd name="T3" fmla="*/ 38 h 16"/>
                  <a:gd name="T4" fmla="*/ 29 w 12"/>
                  <a:gd name="T5" fmla="*/ 38 h 16"/>
                  <a:gd name="T6" fmla="*/ 10 w 12"/>
                  <a:gd name="T7" fmla="*/ 38 h 16"/>
                  <a:gd name="T8" fmla="*/ 2 w 12"/>
                  <a:gd name="T9" fmla="*/ 17 h 16"/>
                  <a:gd name="T10" fmla="*/ 0 w 12"/>
                  <a:gd name="T11" fmla="*/ 38 h 16"/>
                  <a:gd name="T12" fmla="*/ 10 w 12"/>
                  <a:gd name="T13" fmla="*/ 38 h 16"/>
                  <a:gd name="T14" fmla="*/ 0 60000 65536"/>
                  <a:gd name="T15" fmla="*/ 0 60000 65536"/>
                  <a:gd name="T16" fmla="*/ 0 60000 65536"/>
                  <a:gd name="T17" fmla="*/ 0 60000 65536"/>
                  <a:gd name="T18" fmla="*/ 0 60000 65536"/>
                  <a:gd name="T19" fmla="*/ 0 60000 65536"/>
                  <a:gd name="T20" fmla="*/ 0 60000 65536"/>
                  <a:gd name="T21" fmla="*/ 0 w 12"/>
                  <a:gd name="T22" fmla="*/ 0 h 16"/>
                  <a:gd name="T23" fmla="*/ 12 w 12"/>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6">
                    <a:moveTo>
                      <a:pt x="12" y="16"/>
                    </a:moveTo>
                    <a:cubicBezTo>
                      <a:pt x="12" y="14"/>
                      <a:pt x="12" y="13"/>
                      <a:pt x="10" y="16"/>
                    </a:cubicBezTo>
                    <a:cubicBezTo>
                      <a:pt x="12" y="16"/>
                      <a:pt x="12" y="16"/>
                      <a:pt x="12" y="16"/>
                    </a:cubicBezTo>
                    <a:close/>
                    <a:moveTo>
                      <a:pt x="4" y="16"/>
                    </a:moveTo>
                    <a:cubicBezTo>
                      <a:pt x="4" y="0"/>
                      <a:pt x="0" y="1"/>
                      <a:pt x="1" y="7"/>
                    </a:cubicBezTo>
                    <a:cubicBezTo>
                      <a:pt x="1" y="10"/>
                      <a:pt x="1" y="13"/>
                      <a:pt x="0" y="16"/>
                    </a:cubicBezTo>
                    <a:lnTo>
                      <a:pt x="4" y="16"/>
                    </a:lnTo>
                    <a:close/>
                  </a:path>
                </a:pathLst>
              </a:custGeom>
              <a:solidFill>
                <a:srgbClr val="C7C09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26" name="Freeform 130"/>
              <p:cNvSpPr>
                <a:spLocks/>
              </p:cNvSpPr>
              <p:nvPr/>
            </p:nvSpPr>
            <p:spPr bwMode="auto">
              <a:xfrm>
                <a:off x="2988" y="2375"/>
                <a:ext cx="5" cy="14"/>
              </a:xfrm>
              <a:custGeom>
                <a:avLst/>
                <a:gdLst>
                  <a:gd name="T0" fmla="*/ 5 w 2"/>
                  <a:gd name="T1" fmla="*/ 14 h 6"/>
                  <a:gd name="T2" fmla="*/ 0 w 2"/>
                  <a:gd name="T3" fmla="*/ 9 h 6"/>
                  <a:gd name="T4" fmla="*/ 0 w 2"/>
                  <a:gd name="T5" fmla="*/ 14 h 6"/>
                  <a:gd name="T6" fmla="*/ 5 w 2"/>
                  <a:gd name="T7" fmla="*/ 14 h 6"/>
                  <a:gd name="T8" fmla="*/ 0 60000 65536"/>
                  <a:gd name="T9" fmla="*/ 0 60000 65536"/>
                  <a:gd name="T10" fmla="*/ 0 60000 65536"/>
                  <a:gd name="T11" fmla="*/ 0 60000 65536"/>
                  <a:gd name="T12" fmla="*/ 0 w 2"/>
                  <a:gd name="T13" fmla="*/ 0 h 6"/>
                  <a:gd name="T14" fmla="*/ 2 w 2"/>
                  <a:gd name="T15" fmla="*/ 6 h 6"/>
                </a:gdLst>
                <a:ahLst/>
                <a:cxnLst>
                  <a:cxn ang="T8">
                    <a:pos x="T0" y="T1"/>
                  </a:cxn>
                  <a:cxn ang="T9">
                    <a:pos x="T2" y="T3"/>
                  </a:cxn>
                  <a:cxn ang="T10">
                    <a:pos x="T4" y="T5"/>
                  </a:cxn>
                  <a:cxn ang="T11">
                    <a:pos x="T6" y="T7"/>
                  </a:cxn>
                </a:cxnLst>
                <a:rect l="T12" t="T13" r="T14" b="T15"/>
                <a:pathLst>
                  <a:path w="2" h="6">
                    <a:moveTo>
                      <a:pt x="2" y="6"/>
                    </a:moveTo>
                    <a:cubicBezTo>
                      <a:pt x="2" y="0"/>
                      <a:pt x="1" y="0"/>
                      <a:pt x="0" y="4"/>
                    </a:cubicBezTo>
                    <a:cubicBezTo>
                      <a:pt x="0" y="4"/>
                      <a:pt x="0" y="5"/>
                      <a:pt x="0" y="6"/>
                    </a:cubicBezTo>
                    <a:lnTo>
                      <a:pt x="2" y="6"/>
                    </a:lnTo>
                    <a:close/>
                  </a:path>
                </a:pathLst>
              </a:custGeom>
              <a:solidFill>
                <a:srgbClr val="BFB88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27" name="Freeform 131"/>
              <p:cNvSpPr>
                <a:spLocks/>
              </p:cNvSpPr>
              <p:nvPr/>
            </p:nvSpPr>
            <p:spPr bwMode="auto">
              <a:xfrm>
                <a:off x="2842" y="2131"/>
                <a:ext cx="68" cy="43"/>
              </a:xfrm>
              <a:custGeom>
                <a:avLst/>
                <a:gdLst>
                  <a:gd name="T0" fmla="*/ 0 w 29"/>
                  <a:gd name="T1" fmla="*/ 19 h 18"/>
                  <a:gd name="T2" fmla="*/ 68 w 29"/>
                  <a:gd name="T3" fmla="*/ 43 h 18"/>
                  <a:gd name="T4" fmla="*/ 0 w 29"/>
                  <a:gd name="T5" fmla="*/ 19 h 18"/>
                  <a:gd name="T6" fmla="*/ 0 60000 65536"/>
                  <a:gd name="T7" fmla="*/ 0 60000 65536"/>
                  <a:gd name="T8" fmla="*/ 0 60000 65536"/>
                  <a:gd name="T9" fmla="*/ 0 w 29"/>
                  <a:gd name="T10" fmla="*/ 0 h 18"/>
                  <a:gd name="T11" fmla="*/ 29 w 29"/>
                  <a:gd name="T12" fmla="*/ 18 h 18"/>
                </a:gdLst>
                <a:ahLst/>
                <a:cxnLst>
                  <a:cxn ang="T6">
                    <a:pos x="T0" y="T1"/>
                  </a:cxn>
                  <a:cxn ang="T7">
                    <a:pos x="T2" y="T3"/>
                  </a:cxn>
                  <a:cxn ang="T8">
                    <a:pos x="T4" y="T5"/>
                  </a:cxn>
                </a:cxnLst>
                <a:rect l="T9" t="T10" r="T11" b="T12"/>
                <a:pathLst>
                  <a:path w="29" h="18">
                    <a:moveTo>
                      <a:pt x="0" y="8"/>
                    </a:moveTo>
                    <a:cubicBezTo>
                      <a:pt x="5" y="14"/>
                      <a:pt x="20" y="12"/>
                      <a:pt x="29" y="18"/>
                    </a:cubicBezTo>
                    <a:cubicBezTo>
                      <a:pt x="28" y="12"/>
                      <a:pt x="17" y="0"/>
                      <a:pt x="0" y="8"/>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28" name="Freeform 132"/>
              <p:cNvSpPr>
                <a:spLocks/>
              </p:cNvSpPr>
              <p:nvPr/>
            </p:nvSpPr>
            <p:spPr bwMode="auto">
              <a:xfrm>
                <a:off x="2965" y="2299"/>
                <a:ext cx="75" cy="78"/>
              </a:xfrm>
              <a:custGeom>
                <a:avLst/>
                <a:gdLst>
                  <a:gd name="T0" fmla="*/ 5 w 32"/>
                  <a:gd name="T1" fmla="*/ 78 h 33"/>
                  <a:gd name="T2" fmla="*/ 75 w 32"/>
                  <a:gd name="T3" fmla="*/ 17 h 33"/>
                  <a:gd name="T4" fmla="*/ 26 w 32"/>
                  <a:gd name="T5" fmla="*/ 19 h 33"/>
                  <a:gd name="T6" fmla="*/ 5 w 32"/>
                  <a:gd name="T7" fmla="*/ 78 h 33"/>
                  <a:gd name="T8" fmla="*/ 0 60000 65536"/>
                  <a:gd name="T9" fmla="*/ 0 60000 65536"/>
                  <a:gd name="T10" fmla="*/ 0 60000 65536"/>
                  <a:gd name="T11" fmla="*/ 0 60000 65536"/>
                  <a:gd name="T12" fmla="*/ 0 w 32"/>
                  <a:gd name="T13" fmla="*/ 0 h 33"/>
                  <a:gd name="T14" fmla="*/ 32 w 32"/>
                  <a:gd name="T15" fmla="*/ 33 h 33"/>
                </a:gdLst>
                <a:ahLst/>
                <a:cxnLst>
                  <a:cxn ang="T8">
                    <a:pos x="T0" y="T1"/>
                  </a:cxn>
                  <a:cxn ang="T9">
                    <a:pos x="T2" y="T3"/>
                  </a:cxn>
                  <a:cxn ang="T10">
                    <a:pos x="T4" y="T5"/>
                  </a:cxn>
                  <a:cxn ang="T11">
                    <a:pos x="T6" y="T7"/>
                  </a:cxn>
                </a:cxnLst>
                <a:rect l="T12" t="T13" r="T14" b="T15"/>
                <a:pathLst>
                  <a:path w="32" h="33">
                    <a:moveTo>
                      <a:pt x="2" y="33"/>
                    </a:moveTo>
                    <a:cubicBezTo>
                      <a:pt x="9" y="29"/>
                      <a:pt x="18" y="7"/>
                      <a:pt x="32" y="7"/>
                    </a:cubicBezTo>
                    <a:cubicBezTo>
                      <a:pt x="28" y="0"/>
                      <a:pt x="16" y="3"/>
                      <a:pt x="11" y="8"/>
                    </a:cubicBezTo>
                    <a:cubicBezTo>
                      <a:pt x="0" y="17"/>
                      <a:pt x="7" y="21"/>
                      <a:pt x="2" y="33"/>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29" name="Freeform 133"/>
              <p:cNvSpPr>
                <a:spLocks/>
              </p:cNvSpPr>
              <p:nvPr/>
            </p:nvSpPr>
            <p:spPr bwMode="auto">
              <a:xfrm>
                <a:off x="2804" y="2004"/>
                <a:ext cx="614" cy="397"/>
              </a:xfrm>
              <a:custGeom>
                <a:avLst/>
                <a:gdLst>
                  <a:gd name="T0" fmla="*/ 104 w 260"/>
                  <a:gd name="T1" fmla="*/ 2 h 168"/>
                  <a:gd name="T2" fmla="*/ 40 w 260"/>
                  <a:gd name="T3" fmla="*/ 80 h 168"/>
                  <a:gd name="T4" fmla="*/ 19 w 260"/>
                  <a:gd name="T5" fmla="*/ 109 h 168"/>
                  <a:gd name="T6" fmla="*/ 92 w 260"/>
                  <a:gd name="T7" fmla="*/ 154 h 168"/>
                  <a:gd name="T8" fmla="*/ 87 w 260"/>
                  <a:gd name="T9" fmla="*/ 158 h 168"/>
                  <a:gd name="T10" fmla="*/ 19 w 260"/>
                  <a:gd name="T11" fmla="*/ 187 h 168"/>
                  <a:gd name="T12" fmla="*/ 19 w 260"/>
                  <a:gd name="T13" fmla="*/ 222 h 168"/>
                  <a:gd name="T14" fmla="*/ 17 w 260"/>
                  <a:gd name="T15" fmla="*/ 284 h 168"/>
                  <a:gd name="T16" fmla="*/ 45 w 260"/>
                  <a:gd name="T17" fmla="*/ 288 h 168"/>
                  <a:gd name="T18" fmla="*/ 78 w 260"/>
                  <a:gd name="T19" fmla="*/ 336 h 168"/>
                  <a:gd name="T20" fmla="*/ 128 w 260"/>
                  <a:gd name="T21" fmla="*/ 371 h 168"/>
                  <a:gd name="T22" fmla="*/ 194 w 260"/>
                  <a:gd name="T23" fmla="*/ 321 h 168"/>
                  <a:gd name="T24" fmla="*/ 201 w 260"/>
                  <a:gd name="T25" fmla="*/ 347 h 168"/>
                  <a:gd name="T26" fmla="*/ 203 w 260"/>
                  <a:gd name="T27" fmla="*/ 385 h 168"/>
                  <a:gd name="T28" fmla="*/ 444 w 260"/>
                  <a:gd name="T29" fmla="*/ 385 h 168"/>
                  <a:gd name="T30" fmla="*/ 472 w 260"/>
                  <a:gd name="T31" fmla="*/ 380 h 168"/>
                  <a:gd name="T32" fmla="*/ 482 w 260"/>
                  <a:gd name="T33" fmla="*/ 385 h 168"/>
                  <a:gd name="T34" fmla="*/ 510 w 260"/>
                  <a:gd name="T35" fmla="*/ 385 h 168"/>
                  <a:gd name="T36" fmla="*/ 543 w 260"/>
                  <a:gd name="T37" fmla="*/ 359 h 168"/>
                  <a:gd name="T38" fmla="*/ 614 w 260"/>
                  <a:gd name="T39" fmla="*/ 331 h 168"/>
                  <a:gd name="T40" fmla="*/ 588 w 260"/>
                  <a:gd name="T41" fmla="*/ 281 h 168"/>
                  <a:gd name="T42" fmla="*/ 546 w 260"/>
                  <a:gd name="T43" fmla="*/ 203 h 168"/>
                  <a:gd name="T44" fmla="*/ 550 w 260"/>
                  <a:gd name="T45" fmla="*/ 144 h 168"/>
                  <a:gd name="T46" fmla="*/ 479 w 260"/>
                  <a:gd name="T47" fmla="*/ 85 h 168"/>
                  <a:gd name="T48" fmla="*/ 458 w 260"/>
                  <a:gd name="T49" fmla="*/ 26 h 168"/>
                  <a:gd name="T50" fmla="*/ 397 w 260"/>
                  <a:gd name="T51" fmla="*/ 38 h 168"/>
                  <a:gd name="T52" fmla="*/ 288 w 260"/>
                  <a:gd name="T53" fmla="*/ 71 h 168"/>
                  <a:gd name="T54" fmla="*/ 269 w 260"/>
                  <a:gd name="T55" fmla="*/ 64 h 168"/>
                  <a:gd name="T56" fmla="*/ 163 w 260"/>
                  <a:gd name="T57" fmla="*/ 0 h 168"/>
                  <a:gd name="T58" fmla="*/ 104 w 260"/>
                  <a:gd name="T59" fmla="*/ 2 h 1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60"/>
                  <a:gd name="T91" fmla="*/ 0 h 168"/>
                  <a:gd name="T92" fmla="*/ 260 w 260"/>
                  <a:gd name="T93" fmla="*/ 168 h 16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60" h="168">
                    <a:moveTo>
                      <a:pt x="44" y="1"/>
                    </a:moveTo>
                    <a:cubicBezTo>
                      <a:pt x="37" y="10"/>
                      <a:pt x="48" y="21"/>
                      <a:pt x="17" y="34"/>
                    </a:cubicBezTo>
                    <a:cubicBezTo>
                      <a:pt x="15" y="35"/>
                      <a:pt x="10" y="44"/>
                      <a:pt x="8" y="46"/>
                    </a:cubicBezTo>
                    <a:cubicBezTo>
                      <a:pt x="16" y="75"/>
                      <a:pt x="28" y="60"/>
                      <a:pt x="39" y="65"/>
                    </a:cubicBezTo>
                    <a:cubicBezTo>
                      <a:pt x="39" y="65"/>
                      <a:pt x="45" y="70"/>
                      <a:pt x="37" y="67"/>
                    </a:cubicBezTo>
                    <a:cubicBezTo>
                      <a:pt x="31" y="65"/>
                      <a:pt x="11" y="67"/>
                      <a:pt x="8" y="79"/>
                    </a:cubicBezTo>
                    <a:cubicBezTo>
                      <a:pt x="5" y="88"/>
                      <a:pt x="19" y="84"/>
                      <a:pt x="8" y="94"/>
                    </a:cubicBezTo>
                    <a:cubicBezTo>
                      <a:pt x="0" y="102"/>
                      <a:pt x="1" y="111"/>
                      <a:pt x="7" y="120"/>
                    </a:cubicBezTo>
                    <a:cubicBezTo>
                      <a:pt x="9" y="119"/>
                      <a:pt x="16" y="118"/>
                      <a:pt x="19" y="122"/>
                    </a:cubicBezTo>
                    <a:cubicBezTo>
                      <a:pt x="26" y="132"/>
                      <a:pt x="21" y="141"/>
                      <a:pt x="33" y="142"/>
                    </a:cubicBezTo>
                    <a:cubicBezTo>
                      <a:pt x="46" y="144"/>
                      <a:pt x="45" y="153"/>
                      <a:pt x="54" y="157"/>
                    </a:cubicBezTo>
                    <a:cubicBezTo>
                      <a:pt x="78" y="168"/>
                      <a:pt x="75" y="142"/>
                      <a:pt x="82" y="136"/>
                    </a:cubicBezTo>
                    <a:cubicBezTo>
                      <a:pt x="86" y="132"/>
                      <a:pt x="91" y="140"/>
                      <a:pt x="85" y="147"/>
                    </a:cubicBezTo>
                    <a:cubicBezTo>
                      <a:pt x="83" y="150"/>
                      <a:pt x="82" y="157"/>
                      <a:pt x="86" y="163"/>
                    </a:cubicBezTo>
                    <a:cubicBezTo>
                      <a:pt x="188" y="163"/>
                      <a:pt x="188" y="163"/>
                      <a:pt x="188" y="163"/>
                    </a:cubicBezTo>
                    <a:cubicBezTo>
                      <a:pt x="188" y="158"/>
                      <a:pt x="192" y="156"/>
                      <a:pt x="200" y="161"/>
                    </a:cubicBezTo>
                    <a:cubicBezTo>
                      <a:pt x="201" y="162"/>
                      <a:pt x="203" y="162"/>
                      <a:pt x="204" y="163"/>
                    </a:cubicBezTo>
                    <a:cubicBezTo>
                      <a:pt x="216" y="163"/>
                      <a:pt x="216" y="163"/>
                      <a:pt x="216" y="163"/>
                    </a:cubicBezTo>
                    <a:cubicBezTo>
                      <a:pt x="222" y="161"/>
                      <a:pt x="227" y="157"/>
                      <a:pt x="230" y="152"/>
                    </a:cubicBezTo>
                    <a:cubicBezTo>
                      <a:pt x="239" y="135"/>
                      <a:pt x="245" y="151"/>
                      <a:pt x="260" y="140"/>
                    </a:cubicBezTo>
                    <a:cubicBezTo>
                      <a:pt x="255" y="134"/>
                      <a:pt x="259" y="127"/>
                      <a:pt x="249" y="119"/>
                    </a:cubicBezTo>
                    <a:cubicBezTo>
                      <a:pt x="242" y="113"/>
                      <a:pt x="251" y="89"/>
                      <a:pt x="231" y="86"/>
                    </a:cubicBezTo>
                    <a:cubicBezTo>
                      <a:pt x="221" y="85"/>
                      <a:pt x="237" y="70"/>
                      <a:pt x="233" y="61"/>
                    </a:cubicBezTo>
                    <a:cubicBezTo>
                      <a:pt x="221" y="30"/>
                      <a:pt x="213" y="45"/>
                      <a:pt x="203" y="36"/>
                    </a:cubicBezTo>
                    <a:cubicBezTo>
                      <a:pt x="198" y="26"/>
                      <a:pt x="206" y="16"/>
                      <a:pt x="194" y="11"/>
                    </a:cubicBezTo>
                    <a:cubicBezTo>
                      <a:pt x="187" y="8"/>
                      <a:pt x="173" y="12"/>
                      <a:pt x="168" y="16"/>
                    </a:cubicBezTo>
                    <a:cubicBezTo>
                      <a:pt x="162" y="1"/>
                      <a:pt x="126" y="7"/>
                      <a:pt x="122" y="30"/>
                    </a:cubicBezTo>
                    <a:cubicBezTo>
                      <a:pt x="122" y="32"/>
                      <a:pt x="116" y="43"/>
                      <a:pt x="114" y="27"/>
                    </a:cubicBezTo>
                    <a:cubicBezTo>
                      <a:pt x="111" y="9"/>
                      <a:pt x="87" y="0"/>
                      <a:pt x="69" y="0"/>
                    </a:cubicBezTo>
                    <a:cubicBezTo>
                      <a:pt x="67" y="0"/>
                      <a:pt x="51" y="3"/>
                      <a:pt x="44" y="1"/>
                    </a:cubicBezTo>
                    <a:close/>
                  </a:path>
                </a:pathLst>
              </a:custGeom>
              <a:solidFill>
                <a:srgbClr val="ECE8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30" name="Freeform 134"/>
              <p:cNvSpPr>
                <a:spLocks/>
              </p:cNvSpPr>
              <p:nvPr/>
            </p:nvSpPr>
            <p:spPr bwMode="auto">
              <a:xfrm>
                <a:off x="2821" y="2235"/>
                <a:ext cx="311" cy="166"/>
              </a:xfrm>
              <a:custGeom>
                <a:avLst/>
                <a:gdLst>
                  <a:gd name="T0" fmla="*/ 0 w 132"/>
                  <a:gd name="T1" fmla="*/ 52 h 70"/>
                  <a:gd name="T2" fmla="*/ 28 w 132"/>
                  <a:gd name="T3" fmla="*/ 57 h 70"/>
                  <a:gd name="T4" fmla="*/ 61 w 132"/>
                  <a:gd name="T5" fmla="*/ 104 h 70"/>
                  <a:gd name="T6" fmla="*/ 111 w 132"/>
                  <a:gd name="T7" fmla="*/ 140 h 70"/>
                  <a:gd name="T8" fmla="*/ 177 w 132"/>
                  <a:gd name="T9" fmla="*/ 90 h 70"/>
                  <a:gd name="T10" fmla="*/ 184 w 132"/>
                  <a:gd name="T11" fmla="*/ 116 h 70"/>
                  <a:gd name="T12" fmla="*/ 186 w 132"/>
                  <a:gd name="T13" fmla="*/ 154 h 70"/>
                  <a:gd name="T14" fmla="*/ 311 w 132"/>
                  <a:gd name="T15" fmla="*/ 154 h 70"/>
                  <a:gd name="T16" fmla="*/ 262 w 132"/>
                  <a:gd name="T17" fmla="*/ 90 h 70"/>
                  <a:gd name="T18" fmla="*/ 111 w 132"/>
                  <a:gd name="T19" fmla="*/ 26 h 70"/>
                  <a:gd name="T20" fmla="*/ 0 w 132"/>
                  <a:gd name="T21" fmla="*/ 52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0" y="22"/>
                    </a:moveTo>
                    <a:cubicBezTo>
                      <a:pt x="2" y="21"/>
                      <a:pt x="9" y="20"/>
                      <a:pt x="12" y="24"/>
                    </a:cubicBezTo>
                    <a:cubicBezTo>
                      <a:pt x="19" y="34"/>
                      <a:pt x="14" y="43"/>
                      <a:pt x="26" y="44"/>
                    </a:cubicBezTo>
                    <a:cubicBezTo>
                      <a:pt x="39" y="46"/>
                      <a:pt x="38" y="55"/>
                      <a:pt x="47" y="59"/>
                    </a:cubicBezTo>
                    <a:cubicBezTo>
                      <a:pt x="71" y="70"/>
                      <a:pt x="68" y="44"/>
                      <a:pt x="75" y="38"/>
                    </a:cubicBezTo>
                    <a:cubicBezTo>
                      <a:pt x="79" y="34"/>
                      <a:pt x="84" y="42"/>
                      <a:pt x="78" y="49"/>
                    </a:cubicBezTo>
                    <a:cubicBezTo>
                      <a:pt x="76" y="52"/>
                      <a:pt x="75" y="59"/>
                      <a:pt x="79" y="65"/>
                    </a:cubicBezTo>
                    <a:cubicBezTo>
                      <a:pt x="132" y="65"/>
                      <a:pt x="132" y="65"/>
                      <a:pt x="132" y="65"/>
                    </a:cubicBezTo>
                    <a:cubicBezTo>
                      <a:pt x="125" y="55"/>
                      <a:pt x="116" y="45"/>
                      <a:pt x="111" y="38"/>
                    </a:cubicBezTo>
                    <a:cubicBezTo>
                      <a:pt x="76" y="0"/>
                      <a:pt x="78" y="20"/>
                      <a:pt x="47" y="11"/>
                    </a:cubicBezTo>
                    <a:cubicBezTo>
                      <a:pt x="39" y="9"/>
                      <a:pt x="10" y="0"/>
                      <a:pt x="0" y="22"/>
                    </a:cubicBezTo>
                    <a:close/>
                  </a:path>
                </a:pathLst>
              </a:custGeom>
              <a:solidFill>
                <a:srgbClr val="E7E3C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31" name="Freeform 135"/>
              <p:cNvSpPr>
                <a:spLocks/>
              </p:cNvSpPr>
              <p:nvPr/>
            </p:nvSpPr>
            <p:spPr bwMode="auto">
              <a:xfrm>
                <a:off x="2811" y="2006"/>
                <a:ext cx="607" cy="383"/>
              </a:xfrm>
              <a:custGeom>
                <a:avLst/>
                <a:gdLst>
                  <a:gd name="T0" fmla="*/ 139 w 257"/>
                  <a:gd name="T1" fmla="*/ 118 h 162"/>
                  <a:gd name="T2" fmla="*/ 163 w 257"/>
                  <a:gd name="T3" fmla="*/ 173 h 162"/>
                  <a:gd name="T4" fmla="*/ 163 w 257"/>
                  <a:gd name="T5" fmla="*/ 208 h 162"/>
                  <a:gd name="T6" fmla="*/ 94 w 257"/>
                  <a:gd name="T7" fmla="*/ 208 h 162"/>
                  <a:gd name="T8" fmla="*/ 9 w 257"/>
                  <a:gd name="T9" fmla="*/ 281 h 162"/>
                  <a:gd name="T10" fmla="*/ 135 w 257"/>
                  <a:gd name="T11" fmla="*/ 284 h 162"/>
                  <a:gd name="T12" fmla="*/ 210 w 257"/>
                  <a:gd name="T13" fmla="*/ 296 h 162"/>
                  <a:gd name="T14" fmla="*/ 241 w 257"/>
                  <a:gd name="T15" fmla="*/ 312 h 162"/>
                  <a:gd name="T16" fmla="*/ 293 w 257"/>
                  <a:gd name="T17" fmla="*/ 369 h 162"/>
                  <a:gd name="T18" fmla="*/ 302 w 257"/>
                  <a:gd name="T19" fmla="*/ 383 h 162"/>
                  <a:gd name="T20" fmla="*/ 331 w 257"/>
                  <a:gd name="T21" fmla="*/ 383 h 162"/>
                  <a:gd name="T22" fmla="*/ 321 w 257"/>
                  <a:gd name="T23" fmla="*/ 366 h 162"/>
                  <a:gd name="T24" fmla="*/ 300 w 257"/>
                  <a:gd name="T25" fmla="*/ 329 h 162"/>
                  <a:gd name="T26" fmla="*/ 335 w 257"/>
                  <a:gd name="T27" fmla="*/ 319 h 162"/>
                  <a:gd name="T28" fmla="*/ 354 w 257"/>
                  <a:gd name="T29" fmla="*/ 314 h 162"/>
                  <a:gd name="T30" fmla="*/ 333 w 257"/>
                  <a:gd name="T31" fmla="*/ 298 h 162"/>
                  <a:gd name="T32" fmla="*/ 385 w 257"/>
                  <a:gd name="T33" fmla="*/ 312 h 162"/>
                  <a:gd name="T34" fmla="*/ 487 w 257"/>
                  <a:gd name="T35" fmla="*/ 331 h 162"/>
                  <a:gd name="T36" fmla="*/ 557 w 257"/>
                  <a:gd name="T37" fmla="*/ 317 h 162"/>
                  <a:gd name="T38" fmla="*/ 607 w 257"/>
                  <a:gd name="T39" fmla="*/ 329 h 162"/>
                  <a:gd name="T40" fmla="*/ 508 w 257"/>
                  <a:gd name="T41" fmla="*/ 293 h 162"/>
                  <a:gd name="T42" fmla="*/ 416 w 257"/>
                  <a:gd name="T43" fmla="*/ 291 h 162"/>
                  <a:gd name="T44" fmla="*/ 376 w 257"/>
                  <a:gd name="T45" fmla="*/ 258 h 162"/>
                  <a:gd name="T46" fmla="*/ 376 w 257"/>
                  <a:gd name="T47" fmla="*/ 201 h 162"/>
                  <a:gd name="T48" fmla="*/ 420 w 257"/>
                  <a:gd name="T49" fmla="*/ 123 h 162"/>
                  <a:gd name="T50" fmla="*/ 472 w 257"/>
                  <a:gd name="T51" fmla="*/ 83 h 162"/>
                  <a:gd name="T52" fmla="*/ 402 w 257"/>
                  <a:gd name="T53" fmla="*/ 95 h 162"/>
                  <a:gd name="T54" fmla="*/ 321 w 257"/>
                  <a:gd name="T55" fmla="*/ 173 h 162"/>
                  <a:gd name="T56" fmla="*/ 276 w 257"/>
                  <a:gd name="T57" fmla="*/ 173 h 162"/>
                  <a:gd name="T58" fmla="*/ 243 w 257"/>
                  <a:gd name="T59" fmla="*/ 132 h 162"/>
                  <a:gd name="T60" fmla="*/ 165 w 257"/>
                  <a:gd name="T61" fmla="*/ 87 h 162"/>
                  <a:gd name="T62" fmla="*/ 97 w 257"/>
                  <a:gd name="T63" fmla="*/ 0 h 162"/>
                  <a:gd name="T64" fmla="*/ 139 w 257"/>
                  <a:gd name="T65" fmla="*/ 118 h 1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7"/>
                  <a:gd name="T100" fmla="*/ 0 h 162"/>
                  <a:gd name="T101" fmla="*/ 257 w 257"/>
                  <a:gd name="T102" fmla="*/ 162 h 16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7" h="162">
                    <a:moveTo>
                      <a:pt x="59" y="50"/>
                    </a:moveTo>
                    <a:cubicBezTo>
                      <a:pt x="65" y="53"/>
                      <a:pt x="79" y="72"/>
                      <a:pt x="69" y="73"/>
                    </a:cubicBezTo>
                    <a:cubicBezTo>
                      <a:pt x="62" y="73"/>
                      <a:pt x="75" y="77"/>
                      <a:pt x="69" y="88"/>
                    </a:cubicBezTo>
                    <a:cubicBezTo>
                      <a:pt x="66" y="95"/>
                      <a:pt x="53" y="88"/>
                      <a:pt x="40" y="88"/>
                    </a:cubicBezTo>
                    <a:cubicBezTo>
                      <a:pt x="24" y="88"/>
                      <a:pt x="0" y="101"/>
                      <a:pt x="4" y="119"/>
                    </a:cubicBezTo>
                    <a:cubicBezTo>
                      <a:pt x="27" y="96"/>
                      <a:pt x="42" y="125"/>
                      <a:pt x="57" y="120"/>
                    </a:cubicBezTo>
                    <a:cubicBezTo>
                      <a:pt x="85" y="110"/>
                      <a:pt x="85" y="126"/>
                      <a:pt x="89" y="125"/>
                    </a:cubicBezTo>
                    <a:cubicBezTo>
                      <a:pt x="97" y="124"/>
                      <a:pt x="100" y="126"/>
                      <a:pt x="102" y="132"/>
                    </a:cubicBezTo>
                    <a:cubicBezTo>
                      <a:pt x="106" y="146"/>
                      <a:pt x="116" y="147"/>
                      <a:pt x="124" y="156"/>
                    </a:cubicBezTo>
                    <a:cubicBezTo>
                      <a:pt x="125" y="158"/>
                      <a:pt x="127" y="160"/>
                      <a:pt x="128" y="162"/>
                    </a:cubicBezTo>
                    <a:cubicBezTo>
                      <a:pt x="140" y="162"/>
                      <a:pt x="140" y="162"/>
                      <a:pt x="140" y="162"/>
                    </a:cubicBezTo>
                    <a:cubicBezTo>
                      <a:pt x="139" y="159"/>
                      <a:pt x="137" y="157"/>
                      <a:pt x="136" y="155"/>
                    </a:cubicBezTo>
                    <a:cubicBezTo>
                      <a:pt x="130" y="148"/>
                      <a:pt x="126" y="142"/>
                      <a:pt x="127" y="139"/>
                    </a:cubicBezTo>
                    <a:cubicBezTo>
                      <a:pt x="128" y="135"/>
                      <a:pt x="133" y="132"/>
                      <a:pt x="142" y="135"/>
                    </a:cubicBezTo>
                    <a:cubicBezTo>
                      <a:pt x="148" y="137"/>
                      <a:pt x="151" y="134"/>
                      <a:pt x="150" y="133"/>
                    </a:cubicBezTo>
                    <a:cubicBezTo>
                      <a:pt x="149" y="126"/>
                      <a:pt x="140" y="129"/>
                      <a:pt x="141" y="126"/>
                    </a:cubicBezTo>
                    <a:cubicBezTo>
                      <a:pt x="144" y="123"/>
                      <a:pt x="151" y="127"/>
                      <a:pt x="163" y="132"/>
                    </a:cubicBezTo>
                    <a:cubicBezTo>
                      <a:pt x="175" y="137"/>
                      <a:pt x="193" y="141"/>
                      <a:pt x="206" y="140"/>
                    </a:cubicBezTo>
                    <a:cubicBezTo>
                      <a:pt x="218" y="139"/>
                      <a:pt x="222" y="132"/>
                      <a:pt x="236" y="134"/>
                    </a:cubicBezTo>
                    <a:cubicBezTo>
                      <a:pt x="242" y="134"/>
                      <a:pt x="254" y="141"/>
                      <a:pt x="257" y="139"/>
                    </a:cubicBezTo>
                    <a:cubicBezTo>
                      <a:pt x="247" y="127"/>
                      <a:pt x="231" y="120"/>
                      <a:pt x="215" y="124"/>
                    </a:cubicBezTo>
                    <a:cubicBezTo>
                      <a:pt x="203" y="127"/>
                      <a:pt x="186" y="130"/>
                      <a:pt x="176" y="123"/>
                    </a:cubicBezTo>
                    <a:cubicBezTo>
                      <a:pt x="161" y="113"/>
                      <a:pt x="173" y="106"/>
                      <a:pt x="159" y="109"/>
                    </a:cubicBezTo>
                    <a:cubicBezTo>
                      <a:pt x="150" y="110"/>
                      <a:pt x="148" y="93"/>
                      <a:pt x="159" y="85"/>
                    </a:cubicBezTo>
                    <a:cubicBezTo>
                      <a:pt x="148" y="79"/>
                      <a:pt x="163" y="55"/>
                      <a:pt x="178" y="52"/>
                    </a:cubicBezTo>
                    <a:cubicBezTo>
                      <a:pt x="187" y="50"/>
                      <a:pt x="191" y="37"/>
                      <a:pt x="200" y="35"/>
                    </a:cubicBezTo>
                    <a:cubicBezTo>
                      <a:pt x="190" y="24"/>
                      <a:pt x="181" y="36"/>
                      <a:pt x="170" y="40"/>
                    </a:cubicBezTo>
                    <a:cubicBezTo>
                      <a:pt x="155" y="45"/>
                      <a:pt x="138" y="68"/>
                      <a:pt x="136" y="73"/>
                    </a:cubicBezTo>
                    <a:cubicBezTo>
                      <a:pt x="134" y="81"/>
                      <a:pt x="125" y="85"/>
                      <a:pt x="117" y="73"/>
                    </a:cubicBezTo>
                    <a:cubicBezTo>
                      <a:pt x="114" y="70"/>
                      <a:pt x="110" y="47"/>
                      <a:pt x="103" y="56"/>
                    </a:cubicBezTo>
                    <a:cubicBezTo>
                      <a:pt x="92" y="70"/>
                      <a:pt x="96" y="50"/>
                      <a:pt x="70" y="37"/>
                    </a:cubicBezTo>
                    <a:cubicBezTo>
                      <a:pt x="63" y="34"/>
                      <a:pt x="46" y="19"/>
                      <a:pt x="41" y="0"/>
                    </a:cubicBezTo>
                    <a:cubicBezTo>
                      <a:pt x="40" y="5"/>
                      <a:pt x="32" y="37"/>
                      <a:pt x="59" y="50"/>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32" name="Freeform 136"/>
              <p:cNvSpPr>
                <a:spLocks/>
              </p:cNvSpPr>
              <p:nvPr/>
            </p:nvSpPr>
            <p:spPr bwMode="auto">
              <a:xfrm>
                <a:off x="2882" y="2280"/>
                <a:ext cx="170" cy="109"/>
              </a:xfrm>
              <a:custGeom>
                <a:avLst/>
                <a:gdLst>
                  <a:gd name="T0" fmla="*/ 97 w 72"/>
                  <a:gd name="T1" fmla="*/ 88 h 46"/>
                  <a:gd name="T2" fmla="*/ 116 w 72"/>
                  <a:gd name="T3" fmla="*/ 45 h 46"/>
                  <a:gd name="T4" fmla="*/ 123 w 72"/>
                  <a:gd name="T5" fmla="*/ 71 h 46"/>
                  <a:gd name="T6" fmla="*/ 125 w 72"/>
                  <a:gd name="T7" fmla="*/ 109 h 46"/>
                  <a:gd name="T8" fmla="*/ 151 w 72"/>
                  <a:gd name="T9" fmla="*/ 109 h 46"/>
                  <a:gd name="T10" fmla="*/ 139 w 72"/>
                  <a:gd name="T11" fmla="*/ 71 h 46"/>
                  <a:gd name="T12" fmla="*/ 151 w 72"/>
                  <a:gd name="T13" fmla="*/ 26 h 46"/>
                  <a:gd name="T14" fmla="*/ 99 w 72"/>
                  <a:gd name="T15" fmla="*/ 7 h 46"/>
                  <a:gd name="T16" fmla="*/ 47 w 72"/>
                  <a:gd name="T17" fmla="*/ 36 h 46"/>
                  <a:gd name="T18" fmla="*/ 12 w 72"/>
                  <a:gd name="T19" fmla="*/ 21 h 46"/>
                  <a:gd name="T20" fmla="*/ 14 w 72"/>
                  <a:gd name="T21" fmla="*/ 36 h 46"/>
                  <a:gd name="T22" fmla="*/ 35 w 72"/>
                  <a:gd name="T23" fmla="*/ 78 h 46"/>
                  <a:gd name="T24" fmla="*/ 97 w 72"/>
                  <a:gd name="T25" fmla="*/ 88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46"/>
                  <a:gd name="T41" fmla="*/ 72 w 72"/>
                  <a:gd name="T42" fmla="*/ 46 h 4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46">
                    <a:moveTo>
                      <a:pt x="41" y="37"/>
                    </a:moveTo>
                    <a:cubicBezTo>
                      <a:pt x="44" y="31"/>
                      <a:pt x="45" y="22"/>
                      <a:pt x="49" y="19"/>
                    </a:cubicBezTo>
                    <a:cubicBezTo>
                      <a:pt x="53" y="15"/>
                      <a:pt x="58" y="23"/>
                      <a:pt x="52" y="30"/>
                    </a:cubicBezTo>
                    <a:cubicBezTo>
                      <a:pt x="50" y="33"/>
                      <a:pt x="49" y="40"/>
                      <a:pt x="53" y="46"/>
                    </a:cubicBezTo>
                    <a:cubicBezTo>
                      <a:pt x="64" y="46"/>
                      <a:pt x="64" y="46"/>
                      <a:pt x="64" y="46"/>
                    </a:cubicBezTo>
                    <a:cubicBezTo>
                      <a:pt x="55" y="43"/>
                      <a:pt x="54" y="33"/>
                      <a:pt x="59" y="30"/>
                    </a:cubicBezTo>
                    <a:cubicBezTo>
                      <a:pt x="68" y="24"/>
                      <a:pt x="72" y="8"/>
                      <a:pt x="64" y="11"/>
                    </a:cubicBezTo>
                    <a:cubicBezTo>
                      <a:pt x="52" y="15"/>
                      <a:pt x="59" y="0"/>
                      <a:pt x="42" y="3"/>
                    </a:cubicBezTo>
                    <a:cubicBezTo>
                      <a:pt x="33" y="4"/>
                      <a:pt x="28" y="23"/>
                      <a:pt x="20" y="15"/>
                    </a:cubicBezTo>
                    <a:cubicBezTo>
                      <a:pt x="18" y="14"/>
                      <a:pt x="13" y="9"/>
                      <a:pt x="5" y="9"/>
                    </a:cubicBezTo>
                    <a:cubicBezTo>
                      <a:pt x="0" y="9"/>
                      <a:pt x="0" y="11"/>
                      <a:pt x="6" y="15"/>
                    </a:cubicBezTo>
                    <a:cubicBezTo>
                      <a:pt x="11" y="20"/>
                      <a:pt x="11" y="24"/>
                      <a:pt x="15" y="33"/>
                    </a:cubicBezTo>
                    <a:cubicBezTo>
                      <a:pt x="19" y="40"/>
                      <a:pt x="32" y="46"/>
                      <a:pt x="41" y="37"/>
                    </a:cubicBezTo>
                    <a:close/>
                  </a:path>
                </a:pathLst>
              </a:custGeom>
              <a:solidFill>
                <a:srgbClr val="ECE8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33" name="Freeform 137"/>
              <p:cNvSpPr>
                <a:spLocks/>
              </p:cNvSpPr>
              <p:nvPr/>
            </p:nvSpPr>
            <p:spPr bwMode="auto">
              <a:xfrm>
                <a:off x="2821" y="2009"/>
                <a:ext cx="597" cy="380"/>
              </a:xfrm>
              <a:custGeom>
                <a:avLst/>
                <a:gdLst>
                  <a:gd name="T0" fmla="*/ 87 w 253"/>
                  <a:gd name="T1" fmla="*/ 0 h 161"/>
                  <a:gd name="T2" fmla="*/ 116 w 253"/>
                  <a:gd name="T3" fmla="*/ 92 h 161"/>
                  <a:gd name="T4" fmla="*/ 172 w 253"/>
                  <a:gd name="T5" fmla="*/ 153 h 161"/>
                  <a:gd name="T6" fmla="*/ 170 w 253"/>
                  <a:gd name="T7" fmla="*/ 189 h 161"/>
                  <a:gd name="T8" fmla="*/ 163 w 253"/>
                  <a:gd name="T9" fmla="*/ 212 h 161"/>
                  <a:gd name="T10" fmla="*/ 120 w 253"/>
                  <a:gd name="T11" fmla="*/ 220 h 161"/>
                  <a:gd name="T12" fmla="*/ 0 w 253"/>
                  <a:gd name="T13" fmla="*/ 279 h 161"/>
                  <a:gd name="T14" fmla="*/ 97 w 253"/>
                  <a:gd name="T15" fmla="*/ 245 h 161"/>
                  <a:gd name="T16" fmla="*/ 144 w 253"/>
                  <a:gd name="T17" fmla="*/ 255 h 161"/>
                  <a:gd name="T18" fmla="*/ 196 w 253"/>
                  <a:gd name="T19" fmla="*/ 286 h 161"/>
                  <a:gd name="T20" fmla="*/ 238 w 253"/>
                  <a:gd name="T21" fmla="*/ 312 h 161"/>
                  <a:gd name="T22" fmla="*/ 257 w 253"/>
                  <a:gd name="T23" fmla="*/ 330 h 161"/>
                  <a:gd name="T24" fmla="*/ 304 w 253"/>
                  <a:gd name="T25" fmla="*/ 380 h 161"/>
                  <a:gd name="T26" fmla="*/ 314 w 253"/>
                  <a:gd name="T27" fmla="*/ 380 h 161"/>
                  <a:gd name="T28" fmla="*/ 288 w 253"/>
                  <a:gd name="T29" fmla="*/ 338 h 161"/>
                  <a:gd name="T30" fmla="*/ 307 w 253"/>
                  <a:gd name="T31" fmla="*/ 307 h 161"/>
                  <a:gd name="T32" fmla="*/ 314 w 253"/>
                  <a:gd name="T33" fmla="*/ 295 h 161"/>
                  <a:gd name="T34" fmla="*/ 361 w 253"/>
                  <a:gd name="T35" fmla="*/ 297 h 161"/>
                  <a:gd name="T36" fmla="*/ 491 w 253"/>
                  <a:gd name="T37" fmla="*/ 312 h 161"/>
                  <a:gd name="T38" fmla="*/ 597 w 253"/>
                  <a:gd name="T39" fmla="*/ 326 h 161"/>
                  <a:gd name="T40" fmla="*/ 519 w 253"/>
                  <a:gd name="T41" fmla="*/ 297 h 161"/>
                  <a:gd name="T42" fmla="*/ 413 w 253"/>
                  <a:gd name="T43" fmla="*/ 300 h 161"/>
                  <a:gd name="T44" fmla="*/ 354 w 253"/>
                  <a:gd name="T45" fmla="*/ 260 h 161"/>
                  <a:gd name="T46" fmla="*/ 340 w 253"/>
                  <a:gd name="T47" fmla="*/ 220 h 161"/>
                  <a:gd name="T48" fmla="*/ 337 w 253"/>
                  <a:gd name="T49" fmla="*/ 182 h 161"/>
                  <a:gd name="T50" fmla="*/ 394 w 253"/>
                  <a:gd name="T51" fmla="*/ 118 h 161"/>
                  <a:gd name="T52" fmla="*/ 462 w 253"/>
                  <a:gd name="T53" fmla="*/ 80 h 161"/>
                  <a:gd name="T54" fmla="*/ 382 w 253"/>
                  <a:gd name="T55" fmla="*/ 113 h 161"/>
                  <a:gd name="T56" fmla="*/ 333 w 253"/>
                  <a:gd name="T57" fmla="*/ 149 h 161"/>
                  <a:gd name="T58" fmla="*/ 269 w 253"/>
                  <a:gd name="T59" fmla="*/ 196 h 161"/>
                  <a:gd name="T60" fmla="*/ 210 w 253"/>
                  <a:gd name="T61" fmla="*/ 156 h 161"/>
                  <a:gd name="T62" fmla="*/ 127 w 253"/>
                  <a:gd name="T63" fmla="*/ 80 h 161"/>
                  <a:gd name="T64" fmla="*/ 87 w 253"/>
                  <a:gd name="T65" fmla="*/ 0 h 1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3"/>
                  <a:gd name="T100" fmla="*/ 0 h 161"/>
                  <a:gd name="T101" fmla="*/ 253 w 253"/>
                  <a:gd name="T102" fmla="*/ 161 h 1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3" h="161">
                    <a:moveTo>
                      <a:pt x="37" y="0"/>
                    </a:moveTo>
                    <a:cubicBezTo>
                      <a:pt x="36" y="8"/>
                      <a:pt x="36" y="24"/>
                      <a:pt x="49" y="39"/>
                    </a:cubicBezTo>
                    <a:cubicBezTo>
                      <a:pt x="56" y="47"/>
                      <a:pt x="68" y="50"/>
                      <a:pt x="73" y="65"/>
                    </a:cubicBezTo>
                    <a:cubicBezTo>
                      <a:pt x="77" y="77"/>
                      <a:pt x="60" y="67"/>
                      <a:pt x="72" y="80"/>
                    </a:cubicBezTo>
                    <a:cubicBezTo>
                      <a:pt x="77" y="86"/>
                      <a:pt x="68" y="85"/>
                      <a:pt x="69" y="90"/>
                    </a:cubicBezTo>
                    <a:cubicBezTo>
                      <a:pt x="70" y="99"/>
                      <a:pt x="63" y="97"/>
                      <a:pt x="51" y="93"/>
                    </a:cubicBezTo>
                    <a:cubicBezTo>
                      <a:pt x="32" y="87"/>
                      <a:pt x="8" y="92"/>
                      <a:pt x="0" y="118"/>
                    </a:cubicBezTo>
                    <a:cubicBezTo>
                      <a:pt x="8" y="101"/>
                      <a:pt x="32" y="96"/>
                      <a:pt x="41" y="104"/>
                    </a:cubicBezTo>
                    <a:cubicBezTo>
                      <a:pt x="52" y="114"/>
                      <a:pt x="57" y="102"/>
                      <a:pt x="61" y="108"/>
                    </a:cubicBezTo>
                    <a:cubicBezTo>
                      <a:pt x="67" y="116"/>
                      <a:pt x="73" y="110"/>
                      <a:pt x="83" y="121"/>
                    </a:cubicBezTo>
                    <a:cubicBezTo>
                      <a:pt x="89" y="128"/>
                      <a:pt x="93" y="113"/>
                      <a:pt x="101" y="132"/>
                    </a:cubicBezTo>
                    <a:cubicBezTo>
                      <a:pt x="102" y="136"/>
                      <a:pt x="104" y="127"/>
                      <a:pt x="109" y="140"/>
                    </a:cubicBezTo>
                    <a:cubicBezTo>
                      <a:pt x="113" y="153"/>
                      <a:pt x="119" y="145"/>
                      <a:pt x="129" y="161"/>
                    </a:cubicBezTo>
                    <a:cubicBezTo>
                      <a:pt x="133" y="161"/>
                      <a:pt x="133" y="161"/>
                      <a:pt x="133" y="161"/>
                    </a:cubicBezTo>
                    <a:cubicBezTo>
                      <a:pt x="129" y="153"/>
                      <a:pt x="124" y="145"/>
                      <a:pt x="122" y="143"/>
                    </a:cubicBezTo>
                    <a:cubicBezTo>
                      <a:pt x="109" y="129"/>
                      <a:pt x="125" y="130"/>
                      <a:pt x="130" y="130"/>
                    </a:cubicBezTo>
                    <a:cubicBezTo>
                      <a:pt x="134" y="131"/>
                      <a:pt x="133" y="127"/>
                      <a:pt x="133" y="125"/>
                    </a:cubicBezTo>
                    <a:cubicBezTo>
                      <a:pt x="134" y="117"/>
                      <a:pt x="145" y="121"/>
                      <a:pt x="153" y="126"/>
                    </a:cubicBezTo>
                    <a:cubicBezTo>
                      <a:pt x="172" y="135"/>
                      <a:pt x="188" y="140"/>
                      <a:pt x="208" y="132"/>
                    </a:cubicBezTo>
                    <a:cubicBezTo>
                      <a:pt x="230" y="123"/>
                      <a:pt x="251" y="138"/>
                      <a:pt x="253" y="138"/>
                    </a:cubicBezTo>
                    <a:cubicBezTo>
                      <a:pt x="244" y="134"/>
                      <a:pt x="234" y="127"/>
                      <a:pt x="220" y="126"/>
                    </a:cubicBezTo>
                    <a:cubicBezTo>
                      <a:pt x="202" y="124"/>
                      <a:pt x="194" y="133"/>
                      <a:pt x="175" y="127"/>
                    </a:cubicBezTo>
                    <a:cubicBezTo>
                      <a:pt x="156" y="121"/>
                      <a:pt x="158" y="110"/>
                      <a:pt x="150" y="110"/>
                    </a:cubicBezTo>
                    <a:cubicBezTo>
                      <a:pt x="143" y="110"/>
                      <a:pt x="137" y="104"/>
                      <a:pt x="144" y="93"/>
                    </a:cubicBezTo>
                    <a:cubicBezTo>
                      <a:pt x="150" y="83"/>
                      <a:pt x="134" y="90"/>
                      <a:pt x="143" y="77"/>
                    </a:cubicBezTo>
                    <a:cubicBezTo>
                      <a:pt x="148" y="70"/>
                      <a:pt x="153" y="53"/>
                      <a:pt x="167" y="50"/>
                    </a:cubicBezTo>
                    <a:cubicBezTo>
                      <a:pt x="179" y="47"/>
                      <a:pt x="186" y="32"/>
                      <a:pt x="196" y="34"/>
                    </a:cubicBezTo>
                    <a:cubicBezTo>
                      <a:pt x="178" y="27"/>
                      <a:pt x="172" y="44"/>
                      <a:pt x="162" y="48"/>
                    </a:cubicBezTo>
                    <a:cubicBezTo>
                      <a:pt x="155" y="50"/>
                      <a:pt x="144" y="55"/>
                      <a:pt x="141" y="63"/>
                    </a:cubicBezTo>
                    <a:cubicBezTo>
                      <a:pt x="137" y="72"/>
                      <a:pt x="127" y="95"/>
                      <a:pt x="114" y="83"/>
                    </a:cubicBezTo>
                    <a:cubicBezTo>
                      <a:pt x="107" y="77"/>
                      <a:pt x="96" y="81"/>
                      <a:pt x="89" y="66"/>
                    </a:cubicBezTo>
                    <a:cubicBezTo>
                      <a:pt x="78" y="41"/>
                      <a:pt x="60" y="40"/>
                      <a:pt x="54" y="34"/>
                    </a:cubicBezTo>
                    <a:cubicBezTo>
                      <a:pt x="45" y="25"/>
                      <a:pt x="42" y="19"/>
                      <a:pt x="37" y="0"/>
                    </a:cubicBezTo>
                    <a:close/>
                  </a:path>
                </a:pathLst>
              </a:custGeom>
              <a:solidFill>
                <a:srgbClr val="DBD6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34" name="Freeform 138"/>
              <p:cNvSpPr>
                <a:spLocks/>
              </p:cNvSpPr>
              <p:nvPr/>
            </p:nvSpPr>
            <p:spPr bwMode="auto">
              <a:xfrm>
                <a:off x="2823" y="2061"/>
                <a:ext cx="153" cy="148"/>
              </a:xfrm>
              <a:custGeom>
                <a:avLst/>
                <a:gdLst>
                  <a:gd name="T0" fmla="*/ 61 w 65"/>
                  <a:gd name="T1" fmla="*/ 0 h 63"/>
                  <a:gd name="T2" fmla="*/ 21 w 65"/>
                  <a:gd name="T3" fmla="*/ 23 h 63"/>
                  <a:gd name="T4" fmla="*/ 0 w 65"/>
                  <a:gd name="T5" fmla="*/ 52 h 63"/>
                  <a:gd name="T6" fmla="*/ 73 w 65"/>
                  <a:gd name="T7" fmla="*/ 96 h 63"/>
                  <a:gd name="T8" fmla="*/ 68 w 65"/>
                  <a:gd name="T9" fmla="*/ 101 h 63"/>
                  <a:gd name="T10" fmla="*/ 2 w 65"/>
                  <a:gd name="T11" fmla="*/ 120 h 63"/>
                  <a:gd name="T12" fmla="*/ 26 w 65"/>
                  <a:gd name="T13" fmla="*/ 110 h 63"/>
                  <a:gd name="T14" fmla="*/ 56 w 65"/>
                  <a:gd name="T15" fmla="*/ 106 h 63"/>
                  <a:gd name="T16" fmla="*/ 129 w 65"/>
                  <a:gd name="T17" fmla="*/ 139 h 63"/>
                  <a:gd name="T18" fmla="*/ 137 w 65"/>
                  <a:gd name="T19" fmla="*/ 120 h 63"/>
                  <a:gd name="T20" fmla="*/ 127 w 65"/>
                  <a:gd name="T21" fmla="*/ 108 h 63"/>
                  <a:gd name="T22" fmla="*/ 132 w 65"/>
                  <a:gd name="T23" fmla="*/ 85 h 63"/>
                  <a:gd name="T24" fmla="*/ 61 w 65"/>
                  <a:gd name="T25" fmla="*/ 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5"/>
                  <a:gd name="T40" fmla="*/ 0 h 63"/>
                  <a:gd name="T41" fmla="*/ 65 w 65"/>
                  <a:gd name="T42" fmla="*/ 63 h 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5" h="63">
                    <a:moveTo>
                      <a:pt x="26" y="0"/>
                    </a:moveTo>
                    <a:cubicBezTo>
                      <a:pt x="23" y="3"/>
                      <a:pt x="17" y="6"/>
                      <a:pt x="9" y="10"/>
                    </a:cubicBezTo>
                    <a:cubicBezTo>
                      <a:pt x="7" y="11"/>
                      <a:pt x="2" y="20"/>
                      <a:pt x="0" y="22"/>
                    </a:cubicBezTo>
                    <a:cubicBezTo>
                      <a:pt x="8" y="51"/>
                      <a:pt x="20" y="36"/>
                      <a:pt x="31" y="41"/>
                    </a:cubicBezTo>
                    <a:cubicBezTo>
                      <a:pt x="31" y="41"/>
                      <a:pt x="37" y="46"/>
                      <a:pt x="29" y="43"/>
                    </a:cubicBezTo>
                    <a:cubicBezTo>
                      <a:pt x="24" y="41"/>
                      <a:pt x="7" y="43"/>
                      <a:pt x="1" y="51"/>
                    </a:cubicBezTo>
                    <a:cubicBezTo>
                      <a:pt x="4" y="49"/>
                      <a:pt x="7" y="48"/>
                      <a:pt x="11" y="47"/>
                    </a:cubicBezTo>
                    <a:cubicBezTo>
                      <a:pt x="15" y="46"/>
                      <a:pt x="19" y="44"/>
                      <a:pt x="24" y="45"/>
                    </a:cubicBezTo>
                    <a:cubicBezTo>
                      <a:pt x="37" y="48"/>
                      <a:pt x="42" y="51"/>
                      <a:pt x="55" y="59"/>
                    </a:cubicBezTo>
                    <a:cubicBezTo>
                      <a:pt x="61" y="63"/>
                      <a:pt x="65" y="58"/>
                      <a:pt x="58" y="51"/>
                    </a:cubicBezTo>
                    <a:cubicBezTo>
                      <a:pt x="55" y="49"/>
                      <a:pt x="52" y="45"/>
                      <a:pt x="54" y="46"/>
                    </a:cubicBezTo>
                    <a:cubicBezTo>
                      <a:pt x="58" y="46"/>
                      <a:pt x="62" y="43"/>
                      <a:pt x="56" y="36"/>
                    </a:cubicBezTo>
                    <a:cubicBezTo>
                      <a:pt x="40" y="13"/>
                      <a:pt x="27" y="23"/>
                      <a:pt x="26" y="0"/>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35" name="Freeform 139"/>
              <p:cNvSpPr>
                <a:spLocks/>
              </p:cNvSpPr>
              <p:nvPr/>
            </p:nvSpPr>
            <p:spPr bwMode="auto">
              <a:xfrm>
                <a:off x="2828" y="2072"/>
                <a:ext cx="118" cy="109"/>
              </a:xfrm>
              <a:custGeom>
                <a:avLst/>
                <a:gdLst>
                  <a:gd name="T0" fmla="*/ 17 w 50"/>
                  <a:gd name="T1" fmla="*/ 19 h 46"/>
                  <a:gd name="T2" fmla="*/ 2 w 50"/>
                  <a:gd name="T3" fmla="*/ 40 h 46"/>
                  <a:gd name="T4" fmla="*/ 21 w 50"/>
                  <a:gd name="T5" fmla="*/ 73 h 46"/>
                  <a:gd name="T6" fmla="*/ 66 w 50"/>
                  <a:gd name="T7" fmla="*/ 78 h 46"/>
                  <a:gd name="T8" fmla="*/ 113 w 50"/>
                  <a:gd name="T9" fmla="*/ 90 h 46"/>
                  <a:gd name="T10" fmla="*/ 99 w 50"/>
                  <a:gd name="T11" fmla="*/ 55 h 46"/>
                  <a:gd name="T12" fmla="*/ 61 w 50"/>
                  <a:gd name="T13" fmla="*/ 38 h 46"/>
                  <a:gd name="T14" fmla="*/ 50 w 50"/>
                  <a:gd name="T15" fmla="*/ 9 h 46"/>
                  <a:gd name="T16" fmla="*/ 35 w 50"/>
                  <a:gd name="T17" fmla="*/ 5 h 46"/>
                  <a:gd name="T18" fmla="*/ 17 w 50"/>
                  <a:gd name="T19" fmla="*/ 19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
                  <a:gd name="T31" fmla="*/ 0 h 46"/>
                  <a:gd name="T32" fmla="*/ 50 w 50"/>
                  <a:gd name="T33" fmla="*/ 46 h 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 h="46">
                    <a:moveTo>
                      <a:pt x="7" y="8"/>
                    </a:moveTo>
                    <a:cubicBezTo>
                      <a:pt x="6" y="13"/>
                      <a:pt x="3" y="14"/>
                      <a:pt x="1" y="17"/>
                    </a:cubicBezTo>
                    <a:cubicBezTo>
                      <a:pt x="0" y="21"/>
                      <a:pt x="4" y="30"/>
                      <a:pt x="9" y="31"/>
                    </a:cubicBezTo>
                    <a:cubicBezTo>
                      <a:pt x="13" y="33"/>
                      <a:pt x="23" y="32"/>
                      <a:pt x="28" y="33"/>
                    </a:cubicBezTo>
                    <a:cubicBezTo>
                      <a:pt x="36" y="34"/>
                      <a:pt x="44" y="46"/>
                      <a:pt x="48" y="38"/>
                    </a:cubicBezTo>
                    <a:cubicBezTo>
                      <a:pt x="50" y="34"/>
                      <a:pt x="45" y="26"/>
                      <a:pt x="42" y="23"/>
                    </a:cubicBezTo>
                    <a:cubicBezTo>
                      <a:pt x="36" y="19"/>
                      <a:pt x="32" y="19"/>
                      <a:pt x="26" y="16"/>
                    </a:cubicBezTo>
                    <a:cubicBezTo>
                      <a:pt x="22" y="13"/>
                      <a:pt x="21" y="9"/>
                      <a:pt x="21" y="4"/>
                    </a:cubicBezTo>
                    <a:cubicBezTo>
                      <a:pt x="21" y="0"/>
                      <a:pt x="19" y="0"/>
                      <a:pt x="15" y="2"/>
                    </a:cubicBezTo>
                    <a:cubicBezTo>
                      <a:pt x="12" y="4"/>
                      <a:pt x="7" y="5"/>
                      <a:pt x="7" y="8"/>
                    </a:cubicBezTo>
                    <a:close/>
                  </a:path>
                </a:pathLst>
              </a:custGeom>
              <a:solidFill>
                <a:srgbClr val="F6F4E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36" name="Freeform 140"/>
              <p:cNvSpPr>
                <a:spLocks/>
              </p:cNvSpPr>
              <p:nvPr/>
            </p:nvSpPr>
            <p:spPr bwMode="auto">
              <a:xfrm>
                <a:off x="2927" y="2004"/>
                <a:ext cx="359" cy="172"/>
              </a:xfrm>
              <a:custGeom>
                <a:avLst/>
                <a:gdLst>
                  <a:gd name="T0" fmla="*/ 354 w 152"/>
                  <a:gd name="T1" fmla="*/ 75 h 73"/>
                  <a:gd name="T2" fmla="*/ 335 w 152"/>
                  <a:gd name="T3" fmla="*/ 26 h 73"/>
                  <a:gd name="T4" fmla="*/ 274 w 152"/>
                  <a:gd name="T5" fmla="*/ 38 h 73"/>
                  <a:gd name="T6" fmla="*/ 165 w 152"/>
                  <a:gd name="T7" fmla="*/ 71 h 73"/>
                  <a:gd name="T8" fmla="*/ 146 w 152"/>
                  <a:gd name="T9" fmla="*/ 64 h 73"/>
                  <a:gd name="T10" fmla="*/ 40 w 152"/>
                  <a:gd name="T11" fmla="*/ 0 h 73"/>
                  <a:gd name="T12" fmla="*/ 0 w 152"/>
                  <a:gd name="T13" fmla="*/ 5 h 73"/>
                  <a:gd name="T14" fmla="*/ 83 w 152"/>
                  <a:gd name="T15" fmla="*/ 75 h 73"/>
                  <a:gd name="T16" fmla="*/ 130 w 152"/>
                  <a:gd name="T17" fmla="*/ 115 h 73"/>
                  <a:gd name="T18" fmla="*/ 161 w 152"/>
                  <a:gd name="T19" fmla="*/ 148 h 73"/>
                  <a:gd name="T20" fmla="*/ 198 w 152"/>
                  <a:gd name="T21" fmla="*/ 153 h 73"/>
                  <a:gd name="T22" fmla="*/ 227 w 152"/>
                  <a:gd name="T23" fmla="*/ 80 h 73"/>
                  <a:gd name="T24" fmla="*/ 272 w 152"/>
                  <a:gd name="T25" fmla="*/ 57 h 73"/>
                  <a:gd name="T26" fmla="*/ 305 w 152"/>
                  <a:gd name="T27" fmla="*/ 71 h 73"/>
                  <a:gd name="T28" fmla="*/ 354 w 152"/>
                  <a:gd name="T29" fmla="*/ 75 h 7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
                  <a:gd name="T46" fmla="*/ 0 h 73"/>
                  <a:gd name="T47" fmla="*/ 152 w 152"/>
                  <a:gd name="T48" fmla="*/ 73 h 7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 h="73">
                    <a:moveTo>
                      <a:pt x="150" y="32"/>
                    </a:moveTo>
                    <a:cubicBezTo>
                      <a:pt x="147" y="24"/>
                      <a:pt x="152" y="15"/>
                      <a:pt x="142" y="11"/>
                    </a:cubicBezTo>
                    <a:cubicBezTo>
                      <a:pt x="135" y="8"/>
                      <a:pt x="121" y="12"/>
                      <a:pt x="116" y="16"/>
                    </a:cubicBezTo>
                    <a:cubicBezTo>
                      <a:pt x="110" y="1"/>
                      <a:pt x="74" y="7"/>
                      <a:pt x="70" y="30"/>
                    </a:cubicBezTo>
                    <a:cubicBezTo>
                      <a:pt x="70" y="32"/>
                      <a:pt x="64" y="43"/>
                      <a:pt x="62" y="27"/>
                    </a:cubicBezTo>
                    <a:cubicBezTo>
                      <a:pt x="59" y="9"/>
                      <a:pt x="35" y="0"/>
                      <a:pt x="17" y="0"/>
                    </a:cubicBezTo>
                    <a:cubicBezTo>
                      <a:pt x="16" y="0"/>
                      <a:pt x="7" y="2"/>
                      <a:pt x="0" y="2"/>
                    </a:cubicBezTo>
                    <a:cubicBezTo>
                      <a:pt x="7" y="27"/>
                      <a:pt x="17" y="33"/>
                      <a:pt x="35" y="32"/>
                    </a:cubicBezTo>
                    <a:cubicBezTo>
                      <a:pt x="48" y="31"/>
                      <a:pt x="43" y="53"/>
                      <a:pt x="55" y="49"/>
                    </a:cubicBezTo>
                    <a:cubicBezTo>
                      <a:pt x="60" y="48"/>
                      <a:pt x="65" y="58"/>
                      <a:pt x="68" y="63"/>
                    </a:cubicBezTo>
                    <a:cubicBezTo>
                      <a:pt x="71" y="70"/>
                      <a:pt x="80" y="73"/>
                      <a:pt x="84" y="65"/>
                    </a:cubicBezTo>
                    <a:cubicBezTo>
                      <a:pt x="85" y="63"/>
                      <a:pt x="95" y="47"/>
                      <a:pt x="96" y="34"/>
                    </a:cubicBezTo>
                    <a:cubicBezTo>
                      <a:pt x="98" y="19"/>
                      <a:pt x="113" y="16"/>
                      <a:pt x="115" y="24"/>
                    </a:cubicBezTo>
                    <a:cubicBezTo>
                      <a:pt x="118" y="36"/>
                      <a:pt x="124" y="33"/>
                      <a:pt x="129" y="30"/>
                    </a:cubicBezTo>
                    <a:cubicBezTo>
                      <a:pt x="135" y="25"/>
                      <a:pt x="146" y="26"/>
                      <a:pt x="150" y="32"/>
                    </a:cubicBezTo>
                    <a:close/>
                  </a:path>
                </a:pathLst>
              </a:custGeom>
              <a:solidFill>
                <a:srgbClr val="E7E3C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37" name="Freeform 141"/>
              <p:cNvSpPr>
                <a:spLocks/>
              </p:cNvSpPr>
              <p:nvPr/>
            </p:nvSpPr>
            <p:spPr bwMode="auto">
              <a:xfrm>
                <a:off x="2981" y="2006"/>
                <a:ext cx="300" cy="156"/>
              </a:xfrm>
              <a:custGeom>
                <a:avLst/>
                <a:gdLst>
                  <a:gd name="T0" fmla="*/ 298 w 127"/>
                  <a:gd name="T1" fmla="*/ 59 h 66"/>
                  <a:gd name="T2" fmla="*/ 281 w 127"/>
                  <a:gd name="T3" fmla="*/ 24 h 66"/>
                  <a:gd name="T4" fmla="*/ 220 w 127"/>
                  <a:gd name="T5" fmla="*/ 35 h 66"/>
                  <a:gd name="T6" fmla="*/ 111 w 127"/>
                  <a:gd name="T7" fmla="*/ 69 h 66"/>
                  <a:gd name="T8" fmla="*/ 92 w 127"/>
                  <a:gd name="T9" fmla="*/ 61 h 66"/>
                  <a:gd name="T10" fmla="*/ 0 w 127"/>
                  <a:gd name="T11" fmla="*/ 0 h 66"/>
                  <a:gd name="T12" fmla="*/ 66 w 127"/>
                  <a:gd name="T13" fmla="*/ 69 h 66"/>
                  <a:gd name="T14" fmla="*/ 92 w 127"/>
                  <a:gd name="T15" fmla="*/ 102 h 66"/>
                  <a:gd name="T16" fmla="*/ 135 w 127"/>
                  <a:gd name="T17" fmla="*/ 125 h 66"/>
                  <a:gd name="T18" fmla="*/ 154 w 127"/>
                  <a:gd name="T19" fmla="*/ 40 h 66"/>
                  <a:gd name="T20" fmla="*/ 210 w 127"/>
                  <a:gd name="T21" fmla="*/ 33 h 66"/>
                  <a:gd name="T22" fmla="*/ 241 w 127"/>
                  <a:gd name="T23" fmla="*/ 31 h 66"/>
                  <a:gd name="T24" fmla="*/ 298 w 127"/>
                  <a:gd name="T25" fmla="*/ 59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66"/>
                  <a:gd name="T41" fmla="*/ 127 w 127"/>
                  <a:gd name="T42" fmla="*/ 66 h 6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66">
                    <a:moveTo>
                      <a:pt x="126" y="25"/>
                    </a:moveTo>
                    <a:cubicBezTo>
                      <a:pt x="126" y="19"/>
                      <a:pt x="127" y="13"/>
                      <a:pt x="119" y="10"/>
                    </a:cubicBezTo>
                    <a:cubicBezTo>
                      <a:pt x="112" y="7"/>
                      <a:pt x="98" y="11"/>
                      <a:pt x="93" y="15"/>
                    </a:cubicBezTo>
                    <a:cubicBezTo>
                      <a:pt x="87" y="0"/>
                      <a:pt x="51" y="6"/>
                      <a:pt x="47" y="29"/>
                    </a:cubicBezTo>
                    <a:cubicBezTo>
                      <a:pt x="47" y="31"/>
                      <a:pt x="41" y="42"/>
                      <a:pt x="39" y="26"/>
                    </a:cubicBezTo>
                    <a:cubicBezTo>
                      <a:pt x="36" y="10"/>
                      <a:pt x="17" y="1"/>
                      <a:pt x="0" y="0"/>
                    </a:cubicBezTo>
                    <a:cubicBezTo>
                      <a:pt x="28" y="2"/>
                      <a:pt x="21" y="19"/>
                      <a:pt x="28" y="29"/>
                    </a:cubicBezTo>
                    <a:cubicBezTo>
                      <a:pt x="34" y="37"/>
                      <a:pt x="28" y="42"/>
                      <a:pt x="39" y="43"/>
                    </a:cubicBezTo>
                    <a:cubicBezTo>
                      <a:pt x="47" y="43"/>
                      <a:pt x="50" y="66"/>
                      <a:pt x="57" y="53"/>
                    </a:cubicBezTo>
                    <a:cubicBezTo>
                      <a:pt x="61" y="46"/>
                      <a:pt x="58" y="32"/>
                      <a:pt x="65" y="17"/>
                    </a:cubicBezTo>
                    <a:cubicBezTo>
                      <a:pt x="69" y="9"/>
                      <a:pt x="82" y="2"/>
                      <a:pt x="89" y="14"/>
                    </a:cubicBezTo>
                    <a:cubicBezTo>
                      <a:pt x="96" y="24"/>
                      <a:pt x="92" y="17"/>
                      <a:pt x="102" y="13"/>
                    </a:cubicBezTo>
                    <a:cubicBezTo>
                      <a:pt x="110" y="9"/>
                      <a:pt x="123" y="10"/>
                      <a:pt x="126" y="25"/>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38" name="Freeform 142"/>
              <p:cNvSpPr>
                <a:spLocks/>
              </p:cNvSpPr>
              <p:nvPr/>
            </p:nvSpPr>
            <p:spPr bwMode="auto">
              <a:xfrm>
                <a:off x="2927" y="2006"/>
                <a:ext cx="113" cy="90"/>
              </a:xfrm>
              <a:custGeom>
                <a:avLst/>
                <a:gdLst>
                  <a:gd name="T0" fmla="*/ 12 w 48"/>
                  <a:gd name="T1" fmla="*/ 24 h 38"/>
                  <a:gd name="T2" fmla="*/ 68 w 48"/>
                  <a:gd name="T3" fmla="*/ 64 h 38"/>
                  <a:gd name="T4" fmla="*/ 104 w 48"/>
                  <a:gd name="T5" fmla="*/ 45 h 38"/>
                  <a:gd name="T6" fmla="*/ 66 w 48"/>
                  <a:gd name="T7" fmla="*/ 5 h 38"/>
                  <a:gd name="T8" fmla="*/ 24 w 48"/>
                  <a:gd name="T9" fmla="*/ 5 h 38"/>
                  <a:gd name="T10" fmla="*/ 12 w 48"/>
                  <a:gd name="T11" fmla="*/ 24 h 38"/>
                  <a:gd name="T12" fmla="*/ 0 60000 65536"/>
                  <a:gd name="T13" fmla="*/ 0 60000 65536"/>
                  <a:gd name="T14" fmla="*/ 0 60000 65536"/>
                  <a:gd name="T15" fmla="*/ 0 60000 65536"/>
                  <a:gd name="T16" fmla="*/ 0 60000 65536"/>
                  <a:gd name="T17" fmla="*/ 0 60000 65536"/>
                  <a:gd name="T18" fmla="*/ 0 w 48"/>
                  <a:gd name="T19" fmla="*/ 0 h 38"/>
                  <a:gd name="T20" fmla="*/ 48 w 48"/>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8" h="38">
                    <a:moveTo>
                      <a:pt x="5" y="10"/>
                    </a:moveTo>
                    <a:cubicBezTo>
                      <a:pt x="9" y="21"/>
                      <a:pt x="19" y="28"/>
                      <a:pt x="29" y="27"/>
                    </a:cubicBezTo>
                    <a:cubicBezTo>
                      <a:pt x="41" y="25"/>
                      <a:pt x="48" y="38"/>
                      <a:pt x="44" y="19"/>
                    </a:cubicBezTo>
                    <a:cubicBezTo>
                      <a:pt x="43" y="11"/>
                      <a:pt x="36" y="3"/>
                      <a:pt x="28" y="2"/>
                    </a:cubicBezTo>
                    <a:cubicBezTo>
                      <a:pt x="25" y="1"/>
                      <a:pt x="18" y="0"/>
                      <a:pt x="10" y="2"/>
                    </a:cubicBezTo>
                    <a:cubicBezTo>
                      <a:pt x="0" y="4"/>
                      <a:pt x="5" y="10"/>
                      <a:pt x="5" y="10"/>
                    </a:cubicBezTo>
                    <a:close/>
                  </a:path>
                </a:pathLst>
              </a:custGeom>
              <a:solidFill>
                <a:srgbClr val="ECE8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39" name="Freeform 143"/>
              <p:cNvSpPr>
                <a:spLocks/>
              </p:cNvSpPr>
              <p:nvPr/>
            </p:nvSpPr>
            <p:spPr bwMode="auto">
              <a:xfrm>
                <a:off x="2809" y="2155"/>
                <a:ext cx="153" cy="106"/>
              </a:xfrm>
              <a:custGeom>
                <a:avLst/>
                <a:gdLst>
                  <a:gd name="T0" fmla="*/ 14 w 65"/>
                  <a:gd name="T1" fmla="*/ 35 h 45"/>
                  <a:gd name="T2" fmla="*/ 14 w 65"/>
                  <a:gd name="T3" fmla="*/ 71 h 45"/>
                  <a:gd name="T4" fmla="*/ 2 w 65"/>
                  <a:gd name="T5" fmla="*/ 106 h 45"/>
                  <a:gd name="T6" fmla="*/ 75 w 65"/>
                  <a:gd name="T7" fmla="*/ 52 h 45"/>
                  <a:gd name="T8" fmla="*/ 122 w 65"/>
                  <a:gd name="T9" fmla="*/ 40 h 45"/>
                  <a:gd name="T10" fmla="*/ 14 w 65"/>
                  <a:gd name="T11" fmla="*/ 35 h 45"/>
                  <a:gd name="T12" fmla="*/ 0 60000 65536"/>
                  <a:gd name="T13" fmla="*/ 0 60000 65536"/>
                  <a:gd name="T14" fmla="*/ 0 60000 65536"/>
                  <a:gd name="T15" fmla="*/ 0 60000 65536"/>
                  <a:gd name="T16" fmla="*/ 0 60000 65536"/>
                  <a:gd name="T17" fmla="*/ 0 60000 65536"/>
                  <a:gd name="T18" fmla="*/ 0 w 65"/>
                  <a:gd name="T19" fmla="*/ 0 h 45"/>
                  <a:gd name="T20" fmla="*/ 65 w 6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65" h="45">
                    <a:moveTo>
                      <a:pt x="6" y="15"/>
                    </a:moveTo>
                    <a:cubicBezTo>
                      <a:pt x="3" y="24"/>
                      <a:pt x="17" y="20"/>
                      <a:pt x="6" y="30"/>
                    </a:cubicBezTo>
                    <a:cubicBezTo>
                      <a:pt x="1" y="35"/>
                      <a:pt x="0" y="40"/>
                      <a:pt x="1" y="45"/>
                    </a:cubicBezTo>
                    <a:cubicBezTo>
                      <a:pt x="1" y="29"/>
                      <a:pt x="18" y="22"/>
                      <a:pt x="32" y="22"/>
                    </a:cubicBezTo>
                    <a:cubicBezTo>
                      <a:pt x="38" y="21"/>
                      <a:pt x="65" y="25"/>
                      <a:pt x="52" y="17"/>
                    </a:cubicBezTo>
                    <a:cubicBezTo>
                      <a:pt x="41" y="10"/>
                      <a:pt x="17" y="0"/>
                      <a:pt x="6" y="15"/>
                    </a:cubicBezTo>
                    <a:close/>
                  </a:path>
                </a:pathLst>
              </a:custGeom>
              <a:solidFill>
                <a:srgbClr val="E7E3C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40" name="Freeform 144"/>
              <p:cNvSpPr>
                <a:spLocks/>
              </p:cNvSpPr>
              <p:nvPr/>
            </p:nvSpPr>
            <p:spPr bwMode="auto">
              <a:xfrm>
                <a:off x="3144" y="2323"/>
                <a:ext cx="265" cy="66"/>
              </a:xfrm>
              <a:custGeom>
                <a:avLst/>
                <a:gdLst>
                  <a:gd name="T0" fmla="*/ 104 w 112"/>
                  <a:gd name="T1" fmla="*/ 66 h 28"/>
                  <a:gd name="T2" fmla="*/ 133 w 112"/>
                  <a:gd name="T3" fmla="*/ 61 h 28"/>
                  <a:gd name="T4" fmla="*/ 142 w 112"/>
                  <a:gd name="T5" fmla="*/ 66 h 28"/>
                  <a:gd name="T6" fmla="*/ 170 w 112"/>
                  <a:gd name="T7" fmla="*/ 66 h 28"/>
                  <a:gd name="T8" fmla="*/ 203 w 112"/>
                  <a:gd name="T9" fmla="*/ 40 h 28"/>
                  <a:gd name="T10" fmla="*/ 265 w 112"/>
                  <a:gd name="T11" fmla="*/ 19 h 28"/>
                  <a:gd name="T12" fmla="*/ 192 w 112"/>
                  <a:gd name="T13" fmla="*/ 9 h 28"/>
                  <a:gd name="T14" fmla="*/ 166 w 112"/>
                  <a:gd name="T15" fmla="*/ 40 h 28"/>
                  <a:gd name="T16" fmla="*/ 128 w 112"/>
                  <a:gd name="T17" fmla="*/ 26 h 28"/>
                  <a:gd name="T18" fmla="*/ 17 w 112"/>
                  <a:gd name="T19" fmla="*/ 12 h 28"/>
                  <a:gd name="T20" fmla="*/ 31 w 112"/>
                  <a:gd name="T21" fmla="*/ 26 h 28"/>
                  <a:gd name="T22" fmla="*/ 90 w 112"/>
                  <a:gd name="T23" fmla="*/ 66 h 28"/>
                  <a:gd name="T24" fmla="*/ 104 w 112"/>
                  <a:gd name="T25" fmla="*/ 66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2"/>
                  <a:gd name="T40" fmla="*/ 0 h 28"/>
                  <a:gd name="T41" fmla="*/ 112 w 112"/>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2" h="28">
                    <a:moveTo>
                      <a:pt x="44" y="28"/>
                    </a:moveTo>
                    <a:cubicBezTo>
                      <a:pt x="44" y="23"/>
                      <a:pt x="48" y="21"/>
                      <a:pt x="56" y="26"/>
                    </a:cubicBezTo>
                    <a:cubicBezTo>
                      <a:pt x="57" y="27"/>
                      <a:pt x="59" y="27"/>
                      <a:pt x="60" y="28"/>
                    </a:cubicBezTo>
                    <a:cubicBezTo>
                      <a:pt x="72" y="28"/>
                      <a:pt x="72" y="28"/>
                      <a:pt x="72" y="28"/>
                    </a:cubicBezTo>
                    <a:cubicBezTo>
                      <a:pt x="78" y="26"/>
                      <a:pt x="83" y="22"/>
                      <a:pt x="86" y="17"/>
                    </a:cubicBezTo>
                    <a:cubicBezTo>
                      <a:pt x="94" y="2"/>
                      <a:pt x="99" y="13"/>
                      <a:pt x="112" y="8"/>
                    </a:cubicBezTo>
                    <a:cubicBezTo>
                      <a:pt x="102" y="10"/>
                      <a:pt x="87" y="0"/>
                      <a:pt x="81" y="4"/>
                    </a:cubicBezTo>
                    <a:cubicBezTo>
                      <a:pt x="73" y="9"/>
                      <a:pt x="76" y="18"/>
                      <a:pt x="70" y="17"/>
                    </a:cubicBezTo>
                    <a:cubicBezTo>
                      <a:pt x="61" y="16"/>
                      <a:pt x="63" y="6"/>
                      <a:pt x="54" y="11"/>
                    </a:cubicBezTo>
                    <a:cubicBezTo>
                      <a:pt x="46" y="15"/>
                      <a:pt x="21" y="1"/>
                      <a:pt x="7" y="5"/>
                    </a:cubicBezTo>
                    <a:cubicBezTo>
                      <a:pt x="0" y="8"/>
                      <a:pt x="10" y="10"/>
                      <a:pt x="13" y="11"/>
                    </a:cubicBezTo>
                    <a:cubicBezTo>
                      <a:pt x="23" y="14"/>
                      <a:pt x="32" y="20"/>
                      <a:pt x="38" y="28"/>
                    </a:cubicBezTo>
                    <a:lnTo>
                      <a:pt x="44" y="28"/>
                    </a:ln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41" name="Freeform 145"/>
              <p:cNvSpPr>
                <a:spLocks/>
              </p:cNvSpPr>
              <p:nvPr/>
            </p:nvSpPr>
            <p:spPr bwMode="auto">
              <a:xfrm>
                <a:off x="3149" y="2351"/>
                <a:ext cx="66" cy="38"/>
              </a:xfrm>
              <a:custGeom>
                <a:avLst/>
                <a:gdLst>
                  <a:gd name="T0" fmla="*/ 66 w 28"/>
                  <a:gd name="T1" fmla="*/ 38 h 16"/>
                  <a:gd name="T2" fmla="*/ 61 w 28"/>
                  <a:gd name="T3" fmla="*/ 33 h 16"/>
                  <a:gd name="T4" fmla="*/ 7 w 28"/>
                  <a:gd name="T5" fmla="*/ 17 h 16"/>
                  <a:gd name="T6" fmla="*/ 24 w 28"/>
                  <a:gd name="T7" fmla="*/ 38 h 16"/>
                  <a:gd name="T8" fmla="*/ 66 w 28"/>
                  <a:gd name="T9" fmla="*/ 38 h 16"/>
                  <a:gd name="T10" fmla="*/ 0 60000 65536"/>
                  <a:gd name="T11" fmla="*/ 0 60000 65536"/>
                  <a:gd name="T12" fmla="*/ 0 60000 65536"/>
                  <a:gd name="T13" fmla="*/ 0 60000 65536"/>
                  <a:gd name="T14" fmla="*/ 0 60000 65536"/>
                  <a:gd name="T15" fmla="*/ 0 w 28"/>
                  <a:gd name="T16" fmla="*/ 0 h 16"/>
                  <a:gd name="T17" fmla="*/ 28 w 28"/>
                  <a:gd name="T18" fmla="*/ 16 h 16"/>
                </a:gdLst>
                <a:ahLst/>
                <a:cxnLst>
                  <a:cxn ang="T10">
                    <a:pos x="T0" y="T1"/>
                  </a:cxn>
                  <a:cxn ang="T11">
                    <a:pos x="T2" y="T3"/>
                  </a:cxn>
                  <a:cxn ang="T12">
                    <a:pos x="T4" y="T5"/>
                  </a:cxn>
                  <a:cxn ang="T13">
                    <a:pos x="T6" y="T7"/>
                  </a:cxn>
                  <a:cxn ang="T14">
                    <a:pos x="T8" y="T9"/>
                  </a:cxn>
                </a:cxnLst>
                <a:rect l="T15" t="T16" r="T17" b="T18"/>
                <a:pathLst>
                  <a:path w="28" h="16">
                    <a:moveTo>
                      <a:pt x="28" y="16"/>
                    </a:moveTo>
                    <a:cubicBezTo>
                      <a:pt x="27" y="15"/>
                      <a:pt x="26" y="14"/>
                      <a:pt x="26" y="14"/>
                    </a:cubicBezTo>
                    <a:cubicBezTo>
                      <a:pt x="13" y="4"/>
                      <a:pt x="0" y="0"/>
                      <a:pt x="3" y="7"/>
                    </a:cubicBezTo>
                    <a:cubicBezTo>
                      <a:pt x="5" y="9"/>
                      <a:pt x="7" y="12"/>
                      <a:pt x="10" y="16"/>
                    </a:cubicBezTo>
                    <a:lnTo>
                      <a:pt x="28" y="16"/>
                    </a:lnTo>
                    <a:close/>
                  </a:path>
                </a:pathLst>
              </a:custGeom>
              <a:solidFill>
                <a:srgbClr val="E7E3C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42" name="Freeform 146"/>
              <p:cNvSpPr>
                <a:spLocks/>
              </p:cNvSpPr>
              <p:nvPr/>
            </p:nvSpPr>
            <p:spPr bwMode="auto">
              <a:xfrm>
                <a:off x="3182" y="2087"/>
                <a:ext cx="201" cy="205"/>
              </a:xfrm>
              <a:custGeom>
                <a:avLst/>
                <a:gdLst>
                  <a:gd name="T0" fmla="*/ 201 w 85"/>
                  <a:gd name="T1" fmla="*/ 156 h 87"/>
                  <a:gd name="T2" fmla="*/ 168 w 85"/>
                  <a:gd name="T3" fmla="*/ 120 h 87"/>
                  <a:gd name="T4" fmla="*/ 173 w 85"/>
                  <a:gd name="T5" fmla="*/ 61 h 87"/>
                  <a:gd name="T6" fmla="*/ 114 w 85"/>
                  <a:gd name="T7" fmla="*/ 9 h 87"/>
                  <a:gd name="T8" fmla="*/ 43 w 85"/>
                  <a:gd name="T9" fmla="*/ 57 h 87"/>
                  <a:gd name="T10" fmla="*/ 24 w 85"/>
                  <a:gd name="T11" fmla="*/ 163 h 87"/>
                  <a:gd name="T12" fmla="*/ 73 w 85"/>
                  <a:gd name="T13" fmla="*/ 205 h 87"/>
                  <a:gd name="T14" fmla="*/ 158 w 85"/>
                  <a:gd name="T15" fmla="*/ 186 h 87"/>
                  <a:gd name="T16" fmla="*/ 194 w 85"/>
                  <a:gd name="T17" fmla="*/ 165 h 87"/>
                  <a:gd name="T18" fmla="*/ 144 w 85"/>
                  <a:gd name="T19" fmla="*/ 137 h 87"/>
                  <a:gd name="T20" fmla="*/ 201 w 85"/>
                  <a:gd name="T21" fmla="*/ 156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5"/>
                  <a:gd name="T34" fmla="*/ 0 h 87"/>
                  <a:gd name="T35" fmla="*/ 85 w 85"/>
                  <a:gd name="T36" fmla="*/ 87 h 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5" h="87">
                    <a:moveTo>
                      <a:pt x="85" y="66"/>
                    </a:moveTo>
                    <a:cubicBezTo>
                      <a:pt x="83" y="59"/>
                      <a:pt x="80" y="53"/>
                      <a:pt x="71" y="51"/>
                    </a:cubicBezTo>
                    <a:cubicBezTo>
                      <a:pt x="61" y="50"/>
                      <a:pt x="77" y="35"/>
                      <a:pt x="73" y="26"/>
                    </a:cubicBezTo>
                    <a:cubicBezTo>
                      <a:pt x="63" y="0"/>
                      <a:pt x="56" y="6"/>
                      <a:pt x="48" y="4"/>
                    </a:cubicBezTo>
                    <a:cubicBezTo>
                      <a:pt x="37" y="1"/>
                      <a:pt x="36" y="21"/>
                      <a:pt x="18" y="24"/>
                    </a:cubicBezTo>
                    <a:cubicBezTo>
                      <a:pt x="0" y="28"/>
                      <a:pt x="1" y="67"/>
                      <a:pt x="10" y="69"/>
                    </a:cubicBezTo>
                    <a:cubicBezTo>
                      <a:pt x="27" y="73"/>
                      <a:pt x="12" y="87"/>
                      <a:pt x="31" y="87"/>
                    </a:cubicBezTo>
                    <a:cubicBezTo>
                      <a:pt x="40" y="87"/>
                      <a:pt x="58" y="77"/>
                      <a:pt x="67" y="79"/>
                    </a:cubicBezTo>
                    <a:cubicBezTo>
                      <a:pt x="82" y="83"/>
                      <a:pt x="82" y="76"/>
                      <a:pt x="82" y="70"/>
                    </a:cubicBezTo>
                    <a:cubicBezTo>
                      <a:pt x="81" y="64"/>
                      <a:pt x="75" y="55"/>
                      <a:pt x="61" y="58"/>
                    </a:cubicBezTo>
                    <a:cubicBezTo>
                      <a:pt x="78" y="49"/>
                      <a:pt x="83" y="60"/>
                      <a:pt x="85" y="66"/>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43" name="Freeform 147"/>
              <p:cNvSpPr>
                <a:spLocks/>
              </p:cNvSpPr>
              <p:nvPr/>
            </p:nvSpPr>
            <p:spPr bwMode="auto">
              <a:xfrm>
                <a:off x="3132" y="2351"/>
                <a:ext cx="38" cy="38"/>
              </a:xfrm>
              <a:custGeom>
                <a:avLst/>
                <a:gdLst>
                  <a:gd name="T0" fmla="*/ 38 w 16"/>
                  <a:gd name="T1" fmla="*/ 38 h 16"/>
                  <a:gd name="T2" fmla="*/ 24 w 16"/>
                  <a:gd name="T3" fmla="*/ 21 h 16"/>
                  <a:gd name="T4" fmla="*/ 17 w 16"/>
                  <a:gd name="T5" fmla="*/ 31 h 16"/>
                  <a:gd name="T6" fmla="*/ 19 w 16"/>
                  <a:gd name="T7" fmla="*/ 38 h 16"/>
                  <a:gd name="T8" fmla="*/ 38 w 16"/>
                  <a:gd name="T9" fmla="*/ 38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6" y="16"/>
                    </a:moveTo>
                    <a:cubicBezTo>
                      <a:pt x="13" y="13"/>
                      <a:pt x="11" y="10"/>
                      <a:pt x="10" y="9"/>
                    </a:cubicBezTo>
                    <a:cubicBezTo>
                      <a:pt x="1" y="0"/>
                      <a:pt x="0" y="3"/>
                      <a:pt x="7" y="13"/>
                    </a:cubicBezTo>
                    <a:cubicBezTo>
                      <a:pt x="7" y="14"/>
                      <a:pt x="8" y="15"/>
                      <a:pt x="8" y="16"/>
                    </a:cubicBezTo>
                    <a:lnTo>
                      <a:pt x="16" y="16"/>
                    </a:ln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44" name="Freeform 148"/>
              <p:cNvSpPr>
                <a:spLocks/>
              </p:cNvSpPr>
              <p:nvPr/>
            </p:nvSpPr>
            <p:spPr bwMode="auto">
              <a:xfrm>
                <a:off x="3045" y="2025"/>
                <a:ext cx="92" cy="85"/>
              </a:xfrm>
              <a:custGeom>
                <a:avLst/>
                <a:gdLst>
                  <a:gd name="T0" fmla="*/ 92 w 39"/>
                  <a:gd name="T1" fmla="*/ 2 h 36"/>
                  <a:gd name="T2" fmla="*/ 47 w 39"/>
                  <a:gd name="T3" fmla="*/ 50 h 36"/>
                  <a:gd name="T4" fmla="*/ 28 w 39"/>
                  <a:gd name="T5" fmla="*/ 43 h 36"/>
                  <a:gd name="T6" fmla="*/ 0 w 39"/>
                  <a:gd name="T7" fmla="*/ 0 h 36"/>
                  <a:gd name="T8" fmla="*/ 24 w 39"/>
                  <a:gd name="T9" fmla="*/ 61 h 36"/>
                  <a:gd name="T10" fmla="*/ 47 w 39"/>
                  <a:gd name="T11" fmla="*/ 83 h 36"/>
                  <a:gd name="T12" fmla="*/ 54 w 39"/>
                  <a:gd name="T13" fmla="*/ 47 h 36"/>
                  <a:gd name="T14" fmla="*/ 92 w 39"/>
                  <a:gd name="T15" fmla="*/ 2 h 36"/>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36"/>
                  <a:gd name="T26" fmla="*/ 39 w 39"/>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36">
                    <a:moveTo>
                      <a:pt x="39" y="1"/>
                    </a:moveTo>
                    <a:cubicBezTo>
                      <a:pt x="30" y="4"/>
                      <a:pt x="22" y="11"/>
                      <a:pt x="20" y="21"/>
                    </a:cubicBezTo>
                    <a:cubicBezTo>
                      <a:pt x="20" y="23"/>
                      <a:pt x="14" y="34"/>
                      <a:pt x="12" y="18"/>
                    </a:cubicBezTo>
                    <a:cubicBezTo>
                      <a:pt x="11" y="11"/>
                      <a:pt x="6" y="5"/>
                      <a:pt x="0" y="0"/>
                    </a:cubicBezTo>
                    <a:cubicBezTo>
                      <a:pt x="9" y="10"/>
                      <a:pt x="10" y="16"/>
                      <a:pt x="10" y="26"/>
                    </a:cubicBezTo>
                    <a:cubicBezTo>
                      <a:pt x="10" y="31"/>
                      <a:pt x="16" y="36"/>
                      <a:pt x="20" y="35"/>
                    </a:cubicBezTo>
                    <a:cubicBezTo>
                      <a:pt x="23" y="35"/>
                      <a:pt x="18" y="23"/>
                      <a:pt x="23" y="20"/>
                    </a:cubicBezTo>
                    <a:cubicBezTo>
                      <a:pt x="31" y="15"/>
                      <a:pt x="20" y="10"/>
                      <a:pt x="39" y="1"/>
                    </a:cubicBezTo>
                    <a:close/>
                  </a:path>
                </a:pathLst>
              </a:custGeom>
              <a:solidFill>
                <a:srgbClr val="FFFFF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45" name="Freeform 149"/>
              <p:cNvSpPr>
                <a:spLocks/>
              </p:cNvSpPr>
              <p:nvPr/>
            </p:nvSpPr>
            <p:spPr bwMode="auto">
              <a:xfrm>
                <a:off x="3196" y="2098"/>
                <a:ext cx="187" cy="180"/>
              </a:xfrm>
              <a:custGeom>
                <a:avLst/>
                <a:gdLst>
                  <a:gd name="T0" fmla="*/ 97 w 79"/>
                  <a:gd name="T1" fmla="*/ 5 h 76"/>
                  <a:gd name="T2" fmla="*/ 144 w 79"/>
                  <a:gd name="T3" fmla="*/ 28 h 76"/>
                  <a:gd name="T4" fmla="*/ 128 w 79"/>
                  <a:gd name="T5" fmla="*/ 83 h 76"/>
                  <a:gd name="T6" fmla="*/ 118 w 79"/>
                  <a:gd name="T7" fmla="*/ 116 h 76"/>
                  <a:gd name="T8" fmla="*/ 118 w 79"/>
                  <a:gd name="T9" fmla="*/ 137 h 76"/>
                  <a:gd name="T10" fmla="*/ 161 w 79"/>
                  <a:gd name="T11" fmla="*/ 161 h 76"/>
                  <a:gd name="T12" fmla="*/ 104 w 79"/>
                  <a:gd name="T13" fmla="*/ 163 h 76"/>
                  <a:gd name="T14" fmla="*/ 45 w 79"/>
                  <a:gd name="T15" fmla="*/ 173 h 76"/>
                  <a:gd name="T16" fmla="*/ 24 w 79"/>
                  <a:gd name="T17" fmla="*/ 142 h 76"/>
                  <a:gd name="T18" fmla="*/ 19 w 79"/>
                  <a:gd name="T19" fmla="*/ 71 h 76"/>
                  <a:gd name="T20" fmla="*/ 62 w 79"/>
                  <a:gd name="T21" fmla="*/ 45 h 76"/>
                  <a:gd name="T22" fmla="*/ 97 w 79"/>
                  <a:gd name="T23" fmla="*/ 5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76"/>
                  <a:gd name="T38" fmla="*/ 79 w 79"/>
                  <a:gd name="T39" fmla="*/ 76 h 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76">
                    <a:moveTo>
                      <a:pt x="41" y="2"/>
                    </a:moveTo>
                    <a:cubicBezTo>
                      <a:pt x="50" y="0"/>
                      <a:pt x="56" y="0"/>
                      <a:pt x="61" y="12"/>
                    </a:cubicBezTo>
                    <a:cubicBezTo>
                      <a:pt x="65" y="21"/>
                      <a:pt x="60" y="27"/>
                      <a:pt x="54" y="35"/>
                    </a:cubicBezTo>
                    <a:cubicBezTo>
                      <a:pt x="47" y="45"/>
                      <a:pt x="61" y="42"/>
                      <a:pt x="50" y="49"/>
                    </a:cubicBezTo>
                    <a:cubicBezTo>
                      <a:pt x="41" y="55"/>
                      <a:pt x="44" y="60"/>
                      <a:pt x="50" y="58"/>
                    </a:cubicBezTo>
                    <a:cubicBezTo>
                      <a:pt x="66" y="53"/>
                      <a:pt x="79" y="64"/>
                      <a:pt x="68" y="68"/>
                    </a:cubicBezTo>
                    <a:cubicBezTo>
                      <a:pt x="61" y="70"/>
                      <a:pt x="56" y="67"/>
                      <a:pt x="44" y="69"/>
                    </a:cubicBezTo>
                    <a:cubicBezTo>
                      <a:pt x="37" y="71"/>
                      <a:pt x="25" y="76"/>
                      <a:pt x="19" y="73"/>
                    </a:cubicBezTo>
                    <a:cubicBezTo>
                      <a:pt x="14" y="69"/>
                      <a:pt x="18" y="65"/>
                      <a:pt x="10" y="60"/>
                    </a:cubicBezTo>
                    <a:cubicBezTo>
                      <a:pt x="0" y="54"/>
                      <a:pt x="2" y="42"/>
                      <a:pt x="8" y="30"/>
                    </a:cubicBezTo>
                    <a:cubicBezTo>
                      <a:pt x="11" y="23"/>
                      <a:pt x="20" y="21"/>
                      <a:pt x="26" y="19"/>
                    </a:cubicBezTo>
                    <a:cubicBezTo>
                      <a:pt x="33" y="18"/>
                      <a:pt x="35" y="4"/>
                      <a:pt x="41" y="2"/>
                    </a:cubicBezTo>
                    <a:close/>
                  </a:path>
                </a:pathLst>
              </a:custGeom>
              <a:solidFill>
                <a:srgbClr val="F6F4E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46" name="Freeform 150"/>
              <p:cNvSpPr>
                <a:spLocks/>
              </p:cNvSpPr>
              <p:nvPr/>
            </p:nvSpPr>
            <p:spPr bwMode="auto">
              <a:xfrm>
                <a:off x="3205" y="2346"/>
                <a:ext cx="142" cy="59"/>
              </a:xfrm>
              <a:custGeom>
                <a:avLst/>
                <a:gdLst>
                  <a:gd name="T0" fmla="*/ 43 w 60"/>
                  <a:gd name="T1" fmla="*/ 42 h 25"/>
                  <a:gd name="T2" fmla="*/ 71 w 60"/>
                  <a:gd name="T3" fmla="*/ 38 h 25"/>
                  <a:gd name="T4" fmla="*/ 80 w 60"/>
                  <a:gd name="T5" fmla="*/ 42 h 25"/>
                  <a:gd name="T6" fmla="*/ 109 w 60"/>
                  <a:gd name="T7" fmla="*/ 42 h 25"/>
                  <a:gd name="T8" fmla="*/ 142 w 60"/>
                  <a:gd name="T9" fmla="*/ 17 h 25"/>
                  <a:gd name="T10" fmla="*/ 142 w 60"/>
                  <a:gd name="T11" fmla="*/ 14 h 25"/>
                  <a:gd name="T12" fmla="*/ 38 w 60"/>
                  <a:gd name="T13" fmla="*/ 7 h 25"/>
                  <a:gd name="T14" fmla="*/ 2 w 60"/>
                  <a:gd name="T15" fmla="*/ 7 h 25"/>
                  <a:gd name="T16" fmla="*/ 36 w 60"/>
                  <a:gd name="T17" fmla="*/ 42 h 25"/>
                  <a:gd name="T18" fmla="*/ 43 w 60"/>
                  <a:gd name="T19" fmla="*/ 42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25"/>
                  <a:gd name="T32" fmla="*/ 60 w 60"/>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25">
                    <a:moveTo>
                      <a:pt x="18" y="18"/>
                    </a:moveTo>
                    <a:cubicBezTo>
                      <a:pt x="18" y="13"/>
                      <a:pt x="22" y="11"/>
                      <a:pt x="30" y="16"/>
                    </a:cubicBezTo>
                    <a:cubicBezTo>
                      <a:pt x="31" y="17"/>
                      <a:pt x="33" y="17"/>
                      <a:pt x="34" y="18"/>
                    </a:cubicBezTo>
                    <a:cubicBezTo>
                      <a:pt x="46" y="18"/>
                      <a:pt x="46" y="18"/>
                      <a:pt x="46" y="18"/>
                    </a:cubicBezTo>
                    <a:cubicBezTo>
                      <a:pt x="52" y="16"/>
                      <a:pt x="57" y="12"/>
                      <a:pt x="60" y="7"/>
                    </a:cubicBezTo>
                    <a:cubicBezTo>
                      <a:pt x="60" y="7"/>
                      <a:pt x="60" y="7"/>
                      <a:pt x="60" y="6"/>
                    </a:cubicBezTo>
                    <a:cubicBezTo>
                      <a:pt x="45" y="25"/>
                      <a:pt x="33" y="14"/>
                      <a:pt x="16" y="3"/>
                    </a:cubicBezTo>
                    <a:cubicBezTo>
                      <a:pt x="11" y="1"/>
                      <a:pt x="2" y="0"/>
                      <a:pt x="1" y="3"/>
                    </a:cubicBezTo>
                    <a:cubicBezTo>
                      <a:pt x="0" y="6"/>
                      <a:pt x="9" y="11"/>
                      <a:pt x="15" y="18"/>
                    </a:cubicBezTo>
                    <a:lnTo>
                      <a:pt x="18" y="18"/>
                    </a:lnTo>
                    <a:close/>
                  </a:path>
                </a:pathLst>
              </a:custGeom>
              <a:solidFill>
                <a:srgbClr val="FFFFF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47" name="Freeform 151"/>
              <p:cNvSpPr>
                <a:spLocks/>
              </p:cNvSpPr>
              <p:nvPr/>
            </p:nvSpPr>
            <p:spPr bwMode="auto">
              <a:xfrm>
                <a:off x="3208" y="2110"/>
                <a:ext cx="118" cy="125"/>
              </a:xfrm>
              <a:custGeom>
                <a:avLst/>
                <a:gdLst>
                  <a:gd name="T0" fmla="*/ 78 w 50"/>
                  <a:gd name="T1" fmla="*/ 24 h 53"/>
                  <a:gd name="T2" fmla="*/ 24 w 50"/>
                  <a:gd name="T3" fmla="*/ 54 h 53"/>
                  <a:gd name="T4" fmla="*/ 14 w 50"/>
                  <a:gd name="T5" fmla="*/ 92 h 53"/>
                  <a:gd name="T6" fmla="*/ 24 w 50"/>
                  <a:gd name="T7" fmla="*/ 123 h 53"/>
                  <a:gd name="T8" fmla="*/ 71 w 50"/>
                  <a:gd name="T9" fmla="*/ 80 h 53"/>
                  <a:gd name="T10" fmla="*/ 99 w 50"/>
                  <a:gd name="T11" fmla="*/ 64 h 53"/>
                  <a:gd name="T12" fmla="*/ 116 w 50"/>
                  <a:gd name="T13" fmla="*/ 21 h 53"/>
                  <a:gd name="T14" fmla="*/ 78 w 50"/>
                  <a:gd name="T15" fmla="*/ 24 h 53"/>
                  <a:gd name="T16" fmla="*/ 0 60000 65536"/>
                  <a:gd name="T17" fmla="*/ 0 60000 65536"/>
                  <a:gd name="T18" fmla="*/ 0 60000 65536"/>
                  <a:gd name="T19" fmla="*/ 0 60000 65536"/>
                  <a:gd name="T20" fmla="*/ 0 60000 65536"/>
                  <a:gd name="T21" fmla="*/ 0 60000 65536"/>
                  <a:gd name="T22" fmla="*/ 0 60000 65536"/>
                  <a:gd name="T23" fmla="*/ 0 60000 65536"/>
                  <a:gd name="T24" fmla="*/ 0 w 50"/>
                  <a:gd name="T25" fmla="*/ 0 h 53"/>
                  <a:gd name="T26" fmla="*/ 50 w 50"/>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 h="53">
                    <a:moveTo>
                      <a:pt x="33" y="10"/>
                    </a:moveTo>
                    <a:cubicBezTo>
                      <a:pt x="28" y="19"/>
                      <a:pt x="20" y="15"/>
                      <a:pt x="10" y="23"/>
                    </a:cubicBezTo>
                    <a:cubicBezTo>
                      <a:pt x="6" y="26"/>
                      <a:pt x="3" y="34"/>
                      <a:pt x="6" y="39"/>
                    </a:cubicBezTo>
                    <a:cubicBezTo>
                      <a:pt x="2" y="40"/>
                      <a:pt x="0" y="50"/>
                      <a:pt x="10" y="52"/>
                    </a:cubicBezTo>
                    <a:cubicBezTo>
                      <a:pt x="18" y="53"/>
                      <a:pt x="23" y="45"/>
                      <a:pt x="30" y="34"/>
                    </a:cubicBezTo>
                    <a:cubicBezTo>
                      <a:pt x="33" y="28"/>
                      <a:pt x="36" y="31"/>
                      <a:pt x="42" y="27"/>
                    </a:cubicBezTo>
                    <a:cubicBezTo>
                      <a:pt x="50" y="22"/>
                      <a:pt x="50" y="14"/>
                      <a:pt x="49" y="9"/>
                    </a:cubicBezTo>
                    <a:cubicBezTo>
                      <a:pt x="48" y="0"/>
                      <a:pt x="38" y="0"/>
                      <a:pt x="33" y="10"/>
                    </a:cubicBezTo>
                    <a:close/>
                  </a:path>
                </a:pathLst>
              </a:custGeom>
              <a:solidFill>
                <a:srgbClr val="FFFFF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48" name="Freeform 152"/>
              <p:cNvSpPr>
                <a:spLocks/>
              </p:cNvSpPr>
              <p:nvPr/>
            </p:nvSpPr>
            <p:spPr bwMode="auto">
              <a:xfrm>
                <a:off x="2995" y="2309"/>
                <a:ext cx="40" cy="42"/>
              </a:xfrm>
              <a:custGeom>
                <a:avLst/>
                <a:gdLst>
                  <a:gd name="T0" fmla="*/ 0 w 17"/>
                  <a:gd name="T1" fmla="*/ 16 h 18"/>
                  <a:gd name="T2" fmla="*/ 28 w 17"/>
                  <a:gd name="T3" fmla="*/ 0 h 18"/>
                  <a:gd name="T4" fmla="*/ 33 w 17"/>
                  <a:gd name="T5" fmla="*/ 19 h 18"/>
                  <a:gd name="T6" fmla="*/ 9 w 17"/>
                  <a:gd name="T7" fmla="*/ 42 h 18"/>
                  <a:gd name="T8" fmla="*/ 0 w 17"/>
                  <a:gd name="T9" fmla="*/ 16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0" y="7"/>
                    </a:moveTo>
                    <a:cubicBezTo>
                      <a:pt x="3" y="3"/>
                      <a:pt x="9" y="0"/>
                      <a:pt x="12" y="0"/>
                    </a:cubicBezTo>
                    <a:cubicBezTo>
                      <a:pt x="16" y="1"/>
                      <a:pt x="17" y="4"/>
                      <a:pt x="14" y="8"/>
                    </a:cubicBezTo>
                    <a:cubicBezTo>
                      <a:pt x="12" y="12"/>
                      <a:pt x="9" y="13"/>
                      <a:pt x="4" y="18"/>
                    </a:cubicBezTo>
                    <a:cubicBezTo>
                      <a:pt x="11" y="8"/>
                      <a:pt x="4" y="3"/>
                      <a:pt x="0" y="7"/>
                    </a:cubicBezTo>
                    <a:close/>
                  </a:path>
                </a:pathLst>
              </a:custGeom>
              <a:solidFill>
                <a:srgbClr val="F2EF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49" name="Freeform 153"/>
              <p:cNvSpPr>
                <a:spLocks/>
              </p:cNvSpPr>
              <p:nvPr/>
            </p:nvSpPr>
            <p:spPr bwMode="auto">
              <a:xfrm>
                <a:off x="2939" y="2103"/>
                <a:ext cx="394" cy="286"/>
              </a:xfrm>
              <a:custGeom>
                <a:avLst/>
                <a:gdLst>
                  <a:gd name="T0" fmla="*/ 38 w 167"/>
                  <a:gd name="T1" fmla="*/ 19 h 121"/>
                  <a:gd name="T2" fmla="*/ 71 w 167"/>
                  <a:gd name="T3" fmla="*/ 59 h 121"/>
                  <a:gd name="T4" fmla="*/ 68 w 167"/>
                  <a:gd name="T5" fmla="*/ 104 h 121"/>
                  <a:gd name="T6" fmla="*/ 61 w 167"/>
                  <a:gd name="T7" fmla="*/ 118 h 121"/>
                  <a:gd name="T8" fmla="*/ 54 w 167"/>
                  <a:gd name="T9" fmla="*/ 135 h 121"/>
                  <a:gd name="T10" fmla="*/ 35 w 167"/>
                  <a:gd name="T11" fmla="*/ 144 h 121"/>
                  <a:gd name="T12" fmla="*/ 12 w 167"/>
                  <a:gd name="T13" fmla="*/ 147 h 121"/>
                  <a:gd name="T14" fmla="*/ 45 w 167"/>
                  <a:gd name="T15" fmla="*/ 161 h 121"/>
                  <a:gd name="T16" fmla="*/ 64 w 167"/>
                  <a:gd name="T17" fmla="*/ 170 h 121"/>
                  <a:gd name="T18" fmla="*/ 97 w 167"/>
                  <a:gd name="T19" fmla="*/ 189 h 121"/>
                  <a:gd name="T20" fmla="*/ 127 w 167"/>
                  <a:gd name="T21" fmla="*/ 215 h 121"/>
                  <a:gd name="T22" fmla="*/ 149 w 167"/>
                  <a:gd name="T23" fmla="*/ 246 h 121"/>
                  <a:gd name="T24" fmla="*/ 175 w 167"/>
                  <a:gd name="T25" fmla="*/ 265 h 121"/>
                  <a:gd name="T26" fmla="*/ 191 w 167"/>
                  <a:gd name="T27" fmla="*/ 281 h 121"/>
                  <a:gd name="T28" fmla="*/ 156 w 167"/>
                  <a:gd name="T29" fmla="*/ 217 h 121"/>
                  <a:gd name="T30" fmla="*/ 175 w 167"/>
                  <a:gd name="T31" fmla="*/ 206 h 121"/>
                  <a:gd name="T32" fmla="*/ 186 w 167"/>
                  <a:gd name="T33" fmla="*/ 206 h 121"/>
                  <a:gd name="T34" fmla="*/ 193 w 167"/>
                  <a:gd name="T35" fmla="*/ 189 h 121"/>
                  <a:gd name="T36" fmla="*/ 245 w 167"/>
                  <a:gd name="T37" fmla="*/ 196 h 121"/>
                  <a:gd name="T38" fmla="*/ 328 w 167"/>
                  <a:gd name="T39" fmla="*/ 225 h 121"/>
                  <a:gd name="T40" fmla="*/ 373 w 167"/>
                  <a:gd name="T41" fmla="*/ 213 h 121"/>
                  <a:gd name="T42" fmla="*/ 377 w 167"/>
                  <a:gd name="T43" fmla="*/ 208 h 121"/>
                  <a:gd name="T44" fmla="*/ 344 w 167"/>
                  <a:gd name="T45" fmla="*/ 213 h 121"/>
                  <a:gd name="T46" fmla="*/ 285 w 167"/>
                  <a:gd name="T47" fmla="*/ 206 h 121"/>
                  <a:gd name="T48" fmla="*/ 245 w 167"/>
                  <a:gd name="T49" fmla="*/ 177 h 121"/>
                  <a:gd name="T50" fmla="*/ 215 w 167"/>
                  <a:gd name="T51" fmla="*/ 161 h 121"/>
                  <a:gd name="T52" fmla="*/ 212 w 167"/>
                  <a:gd name="T53" fmla="*/ 130 h 121"/>
                  <a:gd name="T54" fmla="*/ 210 w 167"/>
                  <a:gd name="T55" fmla="*/ 92 h 121"/>
                  <a:gd name="T56" fmla="*/ 248 w 167"/>
                  <a:gd name="T57" fmla="*/ 33 h 121"/>
                  <a:gd name="T58" fmla="*/ 231 w 167"/>
                  <a:gd name="T59" fmla="*/ 38 h 121"/>
                  <a:gd name="T60" fmla="*/ 205 w 167"/>
                  <a:gd name="T61" fmla="*/ 83 h 121"/>
                  <a:gd name="T62" fmla="*/ 170 w 167"/>
                  <a:gd name="T63" fmla="*/ 121 h 121"/>
                  <a:gd name="T64" fmla="*/ 142 w 167"/>
                  <a:gd name="T65" fmla="*/ 104 h 121"/>
                  <a:gd name="T66" fmla="*/ 94 w 167"/>
                  <a:gd name="T67" fmla="*/ 73 h 121"/>
                  <a:gd name="T68" fmla="*/ 50 w 167"/>
                  <a:gd name="T69" fmla="*/ 14 h 121"/>
                  <a:gd name="T70" fmla="*/ 38 w 167"/>
                  <a:gd name="T71" fmla="*/ 19 h 1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7"/>
                  <a:gd name="T109" fmla="*/ 0 h 121"/>
                  <a:gd name="T110" fmla="*/ 167 w 167"/>
                  <a:gd name="T111" fmla="*/ 121 h 1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7" h="121">
                    <a:moveTo>
                      <a:pt x="16" y="8"/>
                    </a:moveTo>
                    <a:cubicBezTo>
                      <a:pt x="21" y="12"/>
                      <a:pt x="27" y="16"/>
                      <a:pt x="30" y="25"/>
                    </a:cubicBezTo>
                    <a:cubicBezTo>
                      <a:pt x="34" y="37"/>
                      <a:pt x="16" y="29"/>
                      <a:pt x="29" y="44"/>
                    </a:cubicBezTo>
                    <a:cubicBezTo>
                      <a:pt x="34" y="50"/>
                      <a:pt x="29" y="48"/>
                      <a:pt x="26" y="50"/>
                    </a:cubicBezTo>
                    <a:cubicBezTo>
                      <a:pt x="22" y="53"/>
                      <a:pt x="27" y="58"/>
                      <a:pt x="23" y="57"/>
                    </a:cubicBezTo>
                    <a:cubicBezTo>
                      <a:pt x="17" y="56"/>
                      <a:pt x="17" y="62"/>
                      <a:pt x="15" y="61"/>
                    </a:cubicBezTo>
                    <a:cubicBezTo>
                      <a:pt x="0" y="52"/>
                      <a:pt x="2" y="61"/>
                      <a:pt x="5" y="62"/>
                    </a:cubicBezTo>
                    <a:cubicBezTo>
                      <a:pt x="8" y="63"/>
                      <a:pt x="16" y="64"/>
                      <a:pt x="19" y="68"/>
                    </a:cubicBezTo>
                    <a:cubicBezTo>
                      <a:pt x="22" y="72"/>
                      <a:pt x="27" y="71"/>
                      <a:pt x="27" y="72"/>
                    </a:cubicBezTo>
                    <a:cubicBezTo>
                      <a:pt x="36" y="74"/>
                      <a:pt x="33" y="81"/>
                      <a:pt x="41" y="80"/>
                    </a:cubicBezTo>
                    <a:cubicBezTo>
                      <a:pt x="49" y="79"/>
                      <a:pt x="48" y="89"/>
                      <a:pt x="54" y="91"/>
                    </a:cubicBezTo>
                    <a:cubicBezTo>
                      <a:pt x="60" y="93"/>
                      <a:pt x="59" y="99"/>
                      <a:pt x="63" y="104"/>
                    </a:cubicBezTo>
                    <a:cubicBezTo>
                      <a:pt x="67" y="108"/>
                      <a:pt x="70" y="107"/>
                      <a:pt x="74" y="112"/>
                    </a:cubicBezTo>
                    <a:cubicBezTo>
                      <a:pt x="78" y="117"/>
                      <a:pt x="83" y="121"/>
                      <a:pt x="81" y="119"/>
                    </a:cubicBezTo>
                    <a:cubicBezTo>
                      <a:pt x="78" y="112"/>
                      <a:pt x="64" y="98"/>
                      <a:pt x="66" y="92"/>
                    </a:cubicBezTo>
                    <a:cubicBezTo>
                      <a:pt x="67" y="88"/>
                      <a:pt x="68" y="85"/>
                      <a:pt x="74" y="87"/>
                    </a:cubicBezTo>
                    <a:cubicBezTo>
                      <a:pt x="76" y="88"/>
                      <a:pt x="79" y="90"/>
                      <a:pt x="79" y="87"/>
                    </a:cubicBezTo>
                    <a:cubicBezTo>
                      <a:pt x="79" y="83"/>
                      <a:pt x="84" y="87"/>
                      <a:pt x="82" y="80"/>
                    </a:cubicBezTo>
                    <a:cubicBezTo>
                      <a:pt x="79" y="72"/>
                      <a:pt x="96" y="76"/>
                      <a:pt x="104" y="83"/>
                    </a:cubicBezTo>
                    <a:cubicBezTo>
                      <a:pt x="108" y="86"/>
                      <a:pt x="123" y="94"/>
                      <a:pt x="139" y="95"/>
                    </a:cubicBezTo>
                    <a:cubicBezTo>
                      <a:pt x="147" y="95"/>
                      <a:pt x="150" y="93"/>
                      <a:pt x="158" y="90"/>
                    </a:cubicBezTo>
                    <a:cubicBezTo>
                      <a:pt x="167" y="87"/>
                      <a:pt x="162" y="88"/>
                      <a:pt x="160" y="88"/>
                    </a:cubicBezTo>
                    <a:cubicBezTo>
                      <a:pt x="157" y="88"/>
                      <a:pt x="149" y="90"/>
                      <a:pt x="146" y="90"/>
                    </a:cubicBezTo>
                    <a:cubicBezTo>
                      <a:pt x="132" y="92"/>
                      <a:pt x="127" y="88"/>
                      <a:pt x="121" y="87"/>
                    </a:cubicBezTo>
                    <a:cubicBezTo>
                      <a:pt x="113" y="84"/>
                      <a:pt x="110" y="79"/>
                      <a:pt x="104" y="75"/>
                    </a:cubicBezTo>
                    <a:cubicBezTo>
                      <a:pt x="99" y="71"/>
                      <a:pt x="97" y="70"/>
                      <a:pt x="91" y="68"/>
                    </a:cubicBezTo>
                    <a:cubicBezTo>
                      <a:pt x="86" y="67"/>
                      <a:pt x="86" y="61"/>
                      <a:pt x="90" y="55"/>
                    </a:cubicBezTo>
                    <a:cubicBezTo>
                      <a:pt x="96" y="47"/>
                      <a:pt x="83" y="46"/>
                      <a:pt x="89" y="39"/>
                    </a:cubicBezTo>
                    <a:cubicBezTo>
                      <a:pt x="93" y="35"/>
                      <a:pt x="94" y="20"/>
                      <a:pt x="105" y="14"/>
                    </a:cubicBezTo>
                    <a:cubicBezTo>
                      <a:pt x="107" y="13"/>
                      <a:pt x="107" y="10"/>
                      <a:pt x="98" y="16"/>
                    </a:cubicBezTo>
                    <a:cubicBezTo>
                      <a:pt x="92" y="20"/>
                      <a:pt x="92" y="30"/>
                      <a:pt x="87" y="35"/>
                    </a:cubicBezTo>
                    <a:cubicBezTo>
                      <a:pt x="82" y="40"/>
                      <a:pt x="80" y="50"/>
                      <a:pt x="72" y="51"/>
                    </a:cubicBezTo>
                    <a:cubicBezTo>
                      <a:pt x="66" y="51"/>
                      <a:pt x="66" y="47"/>
                      <a:pt x="60" y="44"/>
                    </a:cubicBezTo>
                    <a:cubicBezTo>
                      <a:pt x="51" y="38"/>
                      <a:pt x="50" y="51"/>
                      <a:pt x="40" y="31"/>
                    </a:cubicBezTo>
                    <a:cubicBezTo>
                      <a:pt x="33" y="17"/>
                      <a:pt x="29" y="11"/>
                      <a:pt x="21" y="6"/>
                    </a:cubicBezTo>
                    <a:cubicBezTo>
                      <a:pt x="15" y="2"/>
                      <a:pt x="6" y="0"/>
                      <a:pt x="16" y="8"/>
                    </a:cubicBezTo>
                    <a:close/>
                  </a:path>
                </a:pathLst>
              </a:custGeom>
              <a:solidFill>
                <a:srgbClr val="CFC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50" name="Freeform 154"/>
              <p:cNvSpPr>
                <a:spLocks/>
              </p:cNvSpPr>
              <p:nvPr/>
            </p:nvSpPr>
            <p:spPr bwMode="auto">
              <a:xfrm>
                <a:off x="3196" y="2087"/>
                <a:ext cx="61" cy="44"/>
              </a:xfrm>
              <a:custGeom>
                <a:avLst/>
                <a:gdLst>
                  <a:gd name="T0" fmla="*/ 16 w 26"/>
                  <a:gd name="T1" fmla="*/ 32 h 19"/>
                  <a:gd name="T2" fmla="*/ 16 w 26"/>
                  <a:gd name="T3" fmla="*/ 37 h 19"/>
                  <a:gd name="T4" fmla="*/ 38 w 26"/>
                  <a:gd name="T5" fmla="*/ 25 h 19"/>
                  <a:gd name="T6" fmla="*/ 59 w 26"/>
                  <a:gd name="T7" fmla="*/ 9 h 19"/>
                  <a:gd name="T8" fmla="*/ 40 w 26"/>
                  <a:gd name="T9" fmla="*/ 14 h 19"/>
                  <a:gd name="T10" fmla="*/ 16 w 26"/>
                  <a:gd name="T11" fmla="*/ 32 h 19"/>
                  <a:gd name="T12" fmla="*/ 0 60000 65536"/>
                  <a:gd name="T13" fmla="*/ 0 60000 65536"/>
                  <a:gd name="T14" fmla="*/ 0 60000 65536"/>
                  <a:gd name="T15" fmla="*/ 0 60000 65536"/>
                  <a:gd name="T16" fmla="*/ 0 60000 65536"/>
                  <a:gd name="T17" fmla="*/ 0 60000 65536"/>
                  <a:gd name="T18" fmla="*/ 0 w 26"/>
                  <a:gd name="T19" fmla="*/ 0 h 19"/>
                  <a:gd name="T20" fmla="*/ 26 w 26"/>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6" h="19">
                    <a:moveTo>
                      <a:pt x="7" y="14"/>
                    </a:moveTo>
                    <a:cubicBezTo>
                      <a:pt x="2" y="15"/>
                      <a:pt x="0" y="19"/>
                      <a:pt x="7" y="16"/>
                    </a:cubicBezTo>
                    <a:cubicBezTo>
                      <a:pt x="9" y="15"/>
                      <a:pt x="13" y="15"/>
                      <a:pt x="16" y="11"/>
                    </a:cubicBezTo>
                    <a:cubicBezTo>
                      <a:pt x="20" y="7"/>
                      <a:pt x="20" y="7"/>
                      <a:pt x="25" y="4"/>
                    </a:cubicBezTo>
                    <a:cubicBezTo>
                      <a:pt x="26" y="2"/>
                      <a:pt x="23" y="0"/>
                      <a:pt x="17" y="6"/>
                    </a:cubicBezTo>
                    <a:cubicBezTo>
                      <a:pt x="14" y="9"/>
                      <a:pt x="12" y="13"/>
                      <a:pt x="7" y="14"/>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51" name="Freeform 155"/>
              <p:cNvSpPr>
                <a:spLocks/>
              </p:cNvSpPr>
              <p:nvPr/>
            </p:nvSpPr>
            <p:spPr bwMode="auto">
              <a:xfrm>
                <a:off x="2910" y="2039"/>
                <a:ext cx="47" cy="74"/>
              </a:xfrm>
              <a:custGeom>
                <a:avLst/>
                <a:gdLst>
                  <a:gd name="T0" fmla="*/ 26 w 20"/>
                  <a:gd name="T1" fmla="*/ 57 h 31"/>
                  <a:gd name="T2" fmla="*/ 38 w 20"/>
                  <a:gd name="T3" fmla="*/ 57 h 31"/>
                  <a:gd name="T4" fmla="*/ 9 w 20"/>
                  <a:gd name="T5" fmla="*/ 17 h 31"/>
                  <a:gd name="T6" fmla="*/ 2 w 20"/>
                  <a:gd name="T7" fmla="*/ 5 h 31"/>
                  <a:gd name="T8" fmla="*/ 26 w 20"/>
                  <a:gd name="T9" fmla="*/ 57 h 31"/>
                  <a:gd name="T10" fmla="*/ 0 60000 65536"/>
                  <a:gd name="T11" fmla="*/ 0 60000 65536"/>
                  <a:gd name="T12" fmla="*/ 0 60000 65536"/>
                  <a:gd name="T13" fmla="*/ 0 60000 65536"/>
                  <a:gd name="T14" fmla="*/ 0 60000 65536"/>
                  <a:gd name="T15" fmla="*/ 0 w 20"/>
                  <a:gd name="T16" fmla="*/ 0 h 31"/>
                  <a:gd name="T17" fmla="*/ 20 w 20"/>
                  <a:gd name="T18" fmla="*/ 31 h 31"/>
                </a:gdLst>
                <a:ahLst/>
                <a:cxnLst>
                  <a:cxn ang="T10">
                    <a:pos x="T0" y="T1"/>
                  </a:cxn>
                  <a:cxn ang="T11">
                    <a:pos x="T2" y="T3"/>
                  </a:cxn>
                  <a:cxn ang="T12">
                    <a:pos x="T4" y="T5"/>
                  </a:cxn>
                  <a:cxn ang="T13">
                    <a:pos x="T6" y="T7"/>
                  </a:cxn>
                  <a:cxn ang="T14">
                    <a:pos x="T8" y="T9"/>
                  </a:cxn>
                </a:cxnLst>
                <a:rect l="T15" t="T16" r="T17" b="T18"/>
                <a:pathLst>
                  <a:path w="20" h="31">
                    <a:moveTo>
                      <a:pt x="11" y="24"/>
                    </a:moveTo>
                    <a:cubicBezTo>
                      <a:pt x="17" y="31"/>
                      <a:pt x="20" y="28"/>
                      <a:pt x="16" y="24"/>
                    </a:cubicBezTo>
                    <a:cubicBezTo>
                      <a:pt x="10" y="18"/>
                      <a:pt x="6" y="14"/>
                      <a:pt x="4" y="7"/>
                    </a:cubicBezTo>
                    <a:cubicBezTo>
                      <a:pt x="2" y="0"/>
                      <a:pt x="1" y="2"/>
                      <a:pt x="1" y="2"/>
                    </a:cubicBezTo>
                    <a:cubicBezTo>
                      <a:pt x="0" y="8"/>
                      <a:pt x="9" y="22"/>
                      <a:pt x="11" y="24"/>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52" name="Freeform 156"/>
              <p:cNvSpPr>
                <a:spLocks/>
              </p:cNvSpPr>
              <p:nvPr/>
            </p:nvSpPr>
            <p:spPr bwMode="auto">
              <a:xfrm>
                <a:off x="2830" y="2224"/>
                <a:ext cx="127" cy="35"/>
              </a:xfrm>
              <a:custGeom>
                <a:avLst/>
                <a:gdLst>
                  <a:gd name="T0" fmla="*/ 28 w 54"/>
                  <a:gd name="T1" fmla="*/ 19 h 15"/>
                  <a:gd name="T2" fmla="*/ 94 w 54"/>
                  <a:gd name="T3" fmla="*/ 9 h 15"/>
                  <a:gd name="T4" fmla="*/ 103 w 54"/>
                  <a:gd name="T5" fmla="*/ 33 h 15"/>
                  <a:gd name="T6" fmla="*/ 49 w 54"/>
                  <a:gd name="T7" fmla="*/ 16 h 15"/>
                  <a:gd name="T8" fmla="*/ 26 w 54"/>
                  <a:gd name="T9" fmla="*/ 26 h 15"/>
                  <a:gd name="T10" fmla="*/ 28 w 54"/>
                  <a:gd name="T11" fmla="*/ 19 h 15"/>
                  <a:gd name="T12" fmla="*/ 0 60000 65536"/>
                  <a:gd name="T13" fmla="*/ 0 60000 65536"/>
                  <a:gd name="T14" fmla="*/ 0 60000 65536"/>
                  <a:gd name="T15" fmla="*/ 0 60000 65536"/>
                  <a:gd name="T16" fmla="*/ 0 60000 65536"/>
                  <a:gd name="T17" fmla="*/ 0 60000 65536"/>
                  <a:gd name="T18" fmla="*/ 0 w 54"/>
                  <a:gd name="T19" fmla="*/ 0 h 15"/>
                  <a:gd name="T20" fmla="*/ 54 w 54"/>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54" h="15">
                    <a:moveTo>
                      <a:pt x="12" y="8"/>
                    </a:moveTo>
                    <a:cubicBezTo>
                      <a:pt x="25" y="0"/>
                      <a:pt x="35" y="2"/>
                      <a:pt x="40" y="4"/>
                    </a:cubicBezTo>
                    <a:cubicBezTo>
                      <a:pt x="45" y="6"/>
                      <a:pt x="54" y="14"/>
                      <a:pt x="44" y="14"/>
                    </a:cubicBezTo>
                    <a:cubicBezTo>
                      <a:pt x="40" y="14"/>
                      <a:pt x="33" y="1"/>
                      <a:pt x="21" y="7"/>
                    </a:cubicBezTo>
                    <a:cubicBezTo>
                      <a:pt x="18" y="8"/>
                      <a:pt x="14" y="9"/>
                      <a:pt x="11" y="11"/>
                    </a:cubicBezTo>
                    <a:cubicBezTo>
                      <a:pt x="5" y="15"/>
                      <a:pt x="0" y="15"/>
                      <a:pt x="12" y="8"/>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53" name="Freeform 157"/>
              <p:cNvSpPr>
                <a:spLocks/>
              </p:cNvSpPr>
              <p:nvPr/>
            </p:nvSpPr>
            <p:spPr bwMode="auto">
              <a:xfrm>
                <a:off x="2972" y="2150"/>
                <a:ext cx="217" cy="168"/>
              </a:xfrm>
              <a:custGeom>
                <a:avLst/>
                <a:gdLst>
                  <a:gd name="T0" fmla="*/ 35 w 92"/>
                  <a:gd name="T1" fmla="*/ 118 h 71"/>
                  <a:gd name="T2" fmla="*/ 71 w 92"/>
                  <a:gd name="T3" fmla="*/ 135 h 71"/>
                  <a:gd name="T4" fmla="*/ 101 w 92"/>
                  <a:gd name="T5" fmla="*/ 161 h 71"/>
                  <a:gd name="T6" fmla="*/ 137 w 92"/>
                  <a:gd name="T7" fmla="*/ 149 h 71"/>
                  <a:gd name="T8" fmla="*/ 146 w 92"/>
                  <a:gd name="T9" fmla="*/ 142 h 71"/>
                  <a:gd name="T10" fmla="*/ 170 w 92"/>
                  <a:gd name="T11" fmla="*/ 125 h 71"/>
                  <a:gd name="T12" fmla="*/ 193 w 92"/>
                  <a:gd name="T13" fmla="*/ 133 h 71"/>
                  <a:gd name="T14" fmla="*/ 210 w 92"/>
                  <a:gd name="T15" fmla="*/ 133 h 71"/>
                  <a:gd name="T16" fmla="*/ 167 w 92"/>
                  <a:gd name="T17" fmla="*/ 102 h 71"/>
                  <a:gd name="T18" fmla="*/ 172 w 92"/>
                  <a:gd name="T19" fmla="*/ 69 h 71"/>
                  <a:gd name="T20" fmla="*/ 172 w 92"/>
                  <a:gd name="T21" fmla="*/ 50 h 71"/>
                  <a:gd name="T22" fmla="*/ 175 w 92"/>
                  <a:gd name="T23" fmla="*/ 38 h 71"/>
                  <a:gd name="T24" fmla="*/ 130 w 92"/>
                  <a:gd name="T25" fmla="*/ 78 h 71"/>
                  <a:gd name="T26" fmla="*/ 111 w 92"/>
                  <a:gd name="T27" fmla="*/ 73 h 71"/>
                  <a:gd name="T28" fmla="*/ 87 w 92"/>
                  <a:gd name="T29" fmla="*/ 62 h 71"/>
                  <a:gd name="T30" fmla="*/ 54 w 92"/>
                  <a:gd name="T31" fmla="*/ 28 h 71"/>
                  <a:gd name="T32" fmla="*/ 47 w 92"/>
                  <a:gd name="T33" fmla="*/ 17 h 71"/>
                  <a:gd name="T34" fmla="*/ 59 w 92"/>
                  <a:gd name="T35" fmla="*/ 50 h 71"/>
                  <a:gd name="T36" fmla="*/ 59 w 92"/>
                  <a:gd name="T37" fmla="*/ 62 h 71"/>
                  <a:gd name="T38" fmla="*/ 31 w 92"/>
                  <a:gd name="T39" fmla="*/ 43 h 71"/>
                  <a:gd name="T40" fmla="*/ 50 w 92"/>
                  <a:gd name="T41" fmla="*/ 69 h 71"/>
                  <a:gd name="T42" fmla="*/ 40 w 92"/>
                  <a:gd name="T43" fmla="*/ 76 h 71"/>
                  <a:gd name="T44" fmla="*/ 38 w 92"/>
                  <a:gd name="T45" fmla="*/ 90 h 71"/>
                  <a:gd name="T46" fmla="*/ 26 w 92"/>
                  <a:gd name="T47" fmla="*/ 97 h 71"/>
                  <a:gd name="T48" fmla="*/ 17 w 92"/>
                  <a:gd name="T49" fmla="*/ 104 h 71"/>
                  <a:gd name="T50" fmla="*/ 35 w 92"/>
                  <a:gd name="T51" fmla="*/ 118 h 7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2"/>
                  <a:gd name="T79" fmla="*/ 0 h 71"/>
                  <a:gd name="T80" fmla="*/ 92 w 92"/>
                  <a:gd name="T81" fmla="*/ 71 h 7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2" h="71">
                    <a:moveTo>
                      <a:pt x="15" y="50"/>
                    </a:moveTo>
                    <a:cubicBezTo>
                      <a:pt x="22" y="51"/>
                      <a:pt x="23" y="58"/>
                      <a:pt x="30" y="57"/>
                    </a:cubicBezTo>
                    <a:cubicBezTo>
                      <a:pt x="36" y="57"/>
                      <a:pt x="36" y="65"/>
                      <a:pt x="43" y="68"/>
                    </a:cubicBezTo>
                    <a:cubicBezTo>
                      <a:pt x="51" y="71"/>
                      <a:pt x="53" y="62"/>
                      <a:pt x="58" y="63"/>
                    </a:cubicBezTo>
                    <a:cubicBezTo>
                      <a:pt x="60" y="64"/>
                      <a:pt x="66" y="63"/>
                      <a:pt x="62" y="60"/>
                    </a:cubicBezTo>
                    <a:cubicBezTo>
                      <a:pt x="59" y="58"/>
                      <a:pt x="65" y="52"/>
                      <a:pt x="72" y="53"/>
                    </a:cubicBezTo>
                    <a:cubicBezTo>
                      <a:pt x="73" y="53"/>
                      <a:pt x="79" y="53"/>
                      <a:pt x="82" y="56"/>
                    </a:cubicBezTo>
                    <a:cubicBezTo>
                      <a:pt x="90" y="61"/>
                      <a:pt x="92" y="59"/>
                      <a:pt x="89" y="56"/>
                    </a:cubicBezTo>
                    <a:cubicBezTo>
                      <a:pt x="83" y="52"/>
                      <a:pt x="73" y="51"/>
                      <a:pt x="71" y="43"/>
                    </a:cubicBezTo>
                    <a:cubicBezTo>
                      <a:pt x="69" y="36"/>
                      <a:pt x="77" y="30"/>
                      <a:pt x="73" y="29"/>
                    </a:cubicBezTo>
                    <a:cubicBezTo>
                      <a:pt x="68" y="27"/>
                      <a:pt x="71" y="23"/>
                      <a:pt x="73" y="21"/>
                    </a:cubicBezTo>
                    <a:cubicBezTo>
                      <a:pt x="76" y="17"/>
                      <a:pt x="77" y="13"/>
                      <a:pt x="74" y="16"/>
                    </a:cubicBezTo>
                    <a:cubicBezTo>
                      <a:pt x="64" y="24"/>
                      <a:pt x="61" y="41"/>
                      <a:pt x="55" y="33"/>
                    </a:cubicBezTo>
                    <a:cubicBezTo>
                      <a:pt x="51" y="27"/>
                      <a:pt x="52" y="32"/>
                      <a:pt x="47" y="31"/>
                    </a:cubicBezTo>
                    <a:cubicBezTo>
                      <a:pt x="41" y="28"/>
                      <a:pt x="45" y="22"/>
                      <a:pt x="37" y="26"/>
                    </a:cubicBezTo>
                    <a:cubicBezTo>
                      <a:pt x="32" y="28"/>
                      <a:pt x="26" y="18"/>
                      <a:pt x="23" y="12"/>
                    </a:cubicBezTo>
                    <a:cubicBezTo>
                      <a:pt x="20" y="0"/>
                      <a:pt x="18" y="3"/>
                      <a:pt x="20" y="7"/>
                    </a:cubicBezTo>
                    <a:cubicBezTo>
                      <a:pt x="23" y="14"/>
                      <a:pt x="21" y="13"/>
                      <a:pt x="25" y="21"/>
                    </a:cubicBezTo>
                    <a:cubicBezTo>
                      <a:pt x="27" y="25"/>
                      <a:pt x="26" y="27"/>
                      <a:pt x="25" y="26"/>
                    </a:cubicBezTo>
                    <a:cubicBezTo>
                      <a:pt x="23" y="24"/>
                      <a:pt x="18" y="14"/>
                      <a:pt x="13" y="18"/>
                    </a:cubicBezTo>
                    <a:cubicBezTo>
                      <a:pt x="11" y="20"/>
                      <a:pt x="16" y="16"/>
                      <a:pt x="21" y="29"/>
                    </a:cubicBezTo>
                    <a:cubicBezTo>
                      <a:pt x="22" y="32"/>
                      <a:pt x="20" y="36"/>
                      <a:pt x="17" y="32"/>
                    </a:cubicBezTo>
                    <a:cubicBezTo>
                      <a:pt x="14" y="29"/>
                      <a:pt x="10" y="36"/>
                      <a:pt x="16" y="38"/>
                    </a:cubicBezTo>
                    <a:cubicBezTo>
                      <a:pt x="21" y="40"/>
                      <a:pt x="16" y="44"/>
                      <a:pt x="11" y="41"/>
                    </a:cubicBezTo>
                    <a:cubicBezTo>
                      <a:pt x="9" y="41"/>
                      <a:pt x="14" y="45"/>
                      <a:pt x="7" y="44"/>
                    </a:cubicBezTo>
                    <a:cubicBezTo>
                      <a:pt x="0" y="43"/>
                      <a:pt x="5" y="49"/>
                      <a:pt x="15" y="50"/>
                    </a:cubicBezTo>
                    <a:close/>
                  </a:path>
                </a:pathLst>
              </a:custGeom>
              <a:solidFill>
                <a:srgbClr val="BEB58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54" name="Freeform 158"/>
              <p:cNvSpPr>
                <a:spLocks/>
              </p:cNvSpPr>
              <p:nvPr/>
            </p:nvSpPr>
            <p:spPr bwMode="auto">
              <a:xfrm>
                <a:off x="3000" y="2205"/>
                <a:ext cx="154" cy="111"/>
              </a:xfrm>
              <a:custGeom>
                <a:avLst/>
                <a:gdLst>
                  <a:gd name="T0" fmla="*/ 43 w 65"/>
                  <a:gd name="T1" fmla="*/ 12 h 47"/>
                  <a:gd name="T2" fmla="*/ 31 w 65"/>
                  <a:gd name="T3" fmla="*/ 21 h 47"/>
                  <a:gd name="T4" fmla="*/ 24 w 65"/>
                  <a:gd name="T5" fmla="*/ 28 h 47"/>
                  <a:gd name="T6" fmla="*/ 19 w 65"/>
                  <a:gd name="T7" fmla="*/ 35 h 47"/>
                  <a:gd name="T8" fmla="*/ 14 w 65"/>
                  <a:gd name="T9" fmla="*/ 47 h 47"/>
                  <a:gd name="T10" fmla="*/ 31 w 65"/>
                  <a:gd name="T11" fmla="*/ 73 h 47"/>
                  <a:gd name="T12" fmla="*/ 57 w 65"/>
                  <a:gd name="T13" fmla="*/ 83 h 47"/>
                  <a:gd name="T14" fmla="*/ 90 w 65"/>
                  <a:gd name="T15" fmla="*/ 97 h 47"/>
                  <a:gd name="T16" fmla="*/ 109 w 65"/>
                  <a:gd name="T17" fmla="*/ 85 h 47"/>
                  <a:gd name="T18" fmla="*/ 116 w 65"/>
                  <a:gd name="T19" fmla="*/ 66 h 47"/>
                  <a:gd name="T20" fmla="*/ 140 w 65"/>
                  <a:gd name="T21" fmla="*/ 66 h 47"/>
                  <a:gd name="T22" fmla="*/ 142 w 65"/>
                  <a:gd name="T23" fmla="*/ 61 h 47"/>
                  <a:gd name="T24" fmla="*/ 135 w 65"/>
                  <a:gd name="T25" fmla="*/ 31 h 47"/>
                  <a:gd name="T26" fmla="*/ 133 w 65"/>
                  <a:gd name="T27" fmla="*/ 14 h 47"/>
                  <a:gd name="T28" fmla="*/ 111 w 65"/>
                  <a:gd name="T29" fmla="*/ 33 h 47"/>
                  <a:gd name="T30" fmla="*/ 95 w 65"/>
                  <a:gd name="T31" fmla="*/ 21 h 47"/>
                  <a:gd name="T32" fmla="*/ 66 w 65"/>
                  <a:gd name="T33" fmla="*/ 14 h 47"/>
                  <a:gd name="T34" fmla="*/ 47 w 65"/>
                  <a:gd name="T35" fmla="*/ 9 h 47"/>
                  <a:gd name="T36" fmla="*/ 43 w 65"/>
                  <a:gd name="T37" fmla="*/ 12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47"/>
                  <a:gd name="T59" fmla="*/ 65 w 65"/>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47">
                    <a:moveTo>
                      <a:pt x="18" y="5"/>
                    </a:moveTo>
                    <a:cubicBezTo>
                      <a:pt x="20" y="7"/>
                      <a:pt x="10" y="3"/>
                      <a:pt x="13" y="9"/>
                    </a:cubicBezTo>
                    <a:cubicBezTo>
                      <a:pt x="14" y="9"/>
                      <a:pt x="13" y="14"/>
                      <a:pt x="10" y="12"/>
                    </a:cubicBezTo>
                    <a:cubicBezTo>
                      <a:pt x="8" y="12"/>
                      <a:pt x="6" y="14"/>
                      <a:pt x="8" y="15"/>
                    </a:cubicBezTo>
                    <a:cubicBezTo>
                      <a:pt x="12" y="17"/>
                      <a:pt x="14" y="22"/>
                      <a:pt x="6" y="20"/>
                    </a:cubicBezTo>
                    <a:cubicBezTo>
                      <a:pt x="0" y="18"/>
                      <a:pt x="0" y="25"/>
                      <a:pt x="13" y="31"/>
                    </a:cubicBezTo>
                    <a:cubicBezTo>
                      <a:pt x="16" y="32"/>
                      <a:pt x="19" y="28"/>
                      <a:pt x="24" y="35"/>
                    </a:cubicBezTo>
                    <a:cubicBezTo>
                      <a:pt x="28" y="41"/>
                      <a:pt x="34" y="47"/>
                      <a:pt x="38" y="41"/>
                    </a:cubicBezTo>
                    <a:cubicBezTo>
                      <a:pt x="41" y="37"/>
                      <a:pt x="47" y="39"/>
                      <a:pt x="46" y="36"/>
                    </a:cubicBezTo>
                    <a:cubicBezTo>
                      <a:pt x="46" y="33"/>
                      <a:pt x="45" y="30"/>
                      <a:pt x="49" y="28"/>
                    </a:cubicBezTo>
                    <a:cubicBezTo>
                      <a:pt x="51" y="27"/>
                      <a:pt x="57" y="27"/>
                      <a:pt x="59" y="28"/>
                    </a:cubicBezTo>
                    <a:cubicBezTo>
                      <a:pt x="65" y="30"/>
                      <a:pt x="64" y="27"/>
                      <a:pt x="60" y="26"/>
                    </a:cubicBezTo>
                    <a:cubicBezTo>
                      <a:pt x="52" y="23"/>
                      <a:pt x="56" y="16"/>
                      <a:pt x="57" y="13"/>
                    </a:cubicBezTo>
                    <a:cubicBezTo>
                      <a:pt x="60" y="7"/>
                      <a:pt x="58" y="5"/>
                      <a:pt x="56" y="6"/>
                    </a:cubicBezTo>
                    <a:cubicBezTo>
                      <a:pt x="51" y="9"/>
                      <a:pt x="52" y="15"/>
                      <a:pt x="47" y="14"/>
                    </a:cubicBezTo>
                    <a:cubicBezTo>
                      <a:pt x="43" y="13"/>
                      <a:pt x="42" y="8"/>
                      <a:pt x="40" y="9"/>
                    </a:cubicBezTo>
                    <a:cubicBezTo>
                      <a:pt x="35" y="10"/>
                      <a:pt x="31" y="10"/>
                      <a:pt x="28" y="6"/>
                    </a:cubicBezTo>
                    <a:cubicBezTo>
                      <a:pt x="26" y="2"/>
                      <a:pt x="25" y="8"/>
                      <a:pt x="20" y="4"/>
                    </a:cubicBezTo>
                    <a:cubicBezTo>
                      <a:pt x="17" y="0"/>
                      <a:pt x="15" y="1"/>
                      <a:pt x="18" y="5"/>
                    </a:cubicBezTo>
                    <a:close/>
                  </a:path>
                </a:pathLst>
              </a:custGeom>
              <a:solidFill>
                <a:srgbClr val="B3AA7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55" name="Freeform 159"/>
              <p:cNvSpPr>
                <a:spLocks/>
              </p:cNvSpPr>
              <p:nvPr/>
            </p:nvSpPr>
            <p:spPr bwMode="auto">
              <a:xfrm>
                <a:off x="3012" y="2216"/>
                <a:ext cx="127" cy="93"/>
              </a:xfrm>
              <a:custGeom>
                <a:avLst/>
                <a:gdLst>
                  <a:gd name="T0" fmla="*/ 35 w 54"/>
                  <a:gd name="T1" fmla="*/ 5 h 39"/>
                  <a:gd name="T2" fmla="*/ 21 w 54"/>
                  <a:gd name="T3" fmla="*/ 26 h 39"/>
                  <a:gd name="T4" fmla="*/ 9 w 54"/>
                  <a:gd name="T5" fmla="*/ 41 h 39"/>
                  <a:gd name="T6" fmla="*/ 31 w 54"/>
                  <a:gd name="T7" fmla="*/ 60 h 39"/>
                  <a:gd name="T8" fmla="*/ 61 w 54"/>
                  <a:gd name="T9" fmla="*/ 86 h 39"/>
                  <a:gd name="T10" fmla="*/ 71 w 54"/>
                  <a:gd name="T11" fmla="*/ 83 h 39"/>
                  <a:gd name="T12" fmla="*/ 82 w 54"/>
                  <a:gd name="T13" fmla="*/ 69 h 39"/>
                  <a:gd name="T14" fmla="*/ 101 w 54"/>
                  <a:gd name="T15" fmla="*/ 52 h 39"/>
                  <a:gd name="T16" fmla="*/ 118 w 54"/>
                  <a:gd name="T17" fmla="*/ 50 h 39"/>
                  <a:gd name="T18" fmla="*/ 120 w 54"/>
                  <a:gd name="T19" fmla="*/ 45 h 39"/>
                  <a:gd name="T20" fmla="*/ 120 w 54"/>
                  <a:gd name="T21" fmla="*/ 14 h 39"/>
                  <a:gd name="T22" fmla="*/ 118 w 54"/>
                  <a:gd name="T23" fmla="*/ 10 h 39"/>
                  <a:gd name="T24" fmla="*/ 85 w 54"/>
                  <a:gd name="T25" fmla="*/ 14 h 39"/>
                  <a:gd name="T26" fmla="*/ 54 w 54"/>
                  <a:gd name="T27" fmla="*/ 7 h 39"/>
                  <a:gd name="T28" fmla="*/ 35 w 54"/>
                  <a:gd name="T29" fmla="*/ 0 h 39"/>
                  <a:gd name="T30" fmla="*/ 35 w 54"/>
                  <a:gd name="T31" fmla="*/ 5 h 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39"/>
                  <a:gd name="T50" fmla="*/ 54 w 54"/>
                  <a:gd name="T51" fmla="*/ 39 h 3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39">
                    <a:moveTo>
                      <a:pt x="15" y="2"/>
                    </a:moveTo>
                    <a:cubicBezTo>
                      <a:pt x="20" y="4"/>
                      <a:pt x="6" y="6"/>
                      <a:pt x="9" y="11"/>
                    </a:cubicBezTo>
                    <a:cubicBezTo>
                      <a:pt x="12" y="15"/>
                      <a:pt x="11" y="19"/>
                      <a:pt x="4" y="17"/>
                    </a:cubicBezTo>
                    <a:cubicBezTo>
                      <a:pt x="0" y="16"/>
                      <a:pt x="3" y="25"/>
                      <a:pt x="13" y="25"/>
                    </a:cubicBezTo>
                    <a:cubicBezTo>
                      <a:pt x="20" y="25"/>
                      <a:pt x="24" y="33"/>
                      <a:pt x="26" y="36"/>
                    </a:cubicBezTo>
                    <a:cubicBezTo>
                      <a:pt x="28" y="39"/>
                      <a:pt x="31" y="37"/>
                      <a:pt x="30" y="35"/>
                    </a:cubicBezTo>
                    <a:cubicBezTo>
                      <a:pt x="30" y="32"/>
                      <a:pt x="31" y="30"/>
                      <a:pt x="35" y="29"/>
                    </a:cubicBezTo>
                    <a:cubicBezTo>
                      <a:pt x="37" y="29"/>
                      <a:pt x="40" y="24"/>
                      <a:pt x="43" y="22"/>
                    </a:cubicBezTo>
                    <a:cubicBezTo>
                      <a:pt x="46" y="20"/>
                      <a:pt x="49" y="21"/>
                      <a:pt x="50" y="21"/>
                    </a:cubicBezTo>
                    <a:cubicBezTo>
                      <a:pt x="52" y="22"/>
                      <a:pt x="53" y="20"/>
                      <a:pt x="51" y="19"/>
                    </a:cubicBezTo>
                    <a:cubicBezTo>
                      <a:pt x="47" y="17"/>
                      <a:pt x="47" y="11"/>
                      <a:pt x="51" y="6"/>
                    </a:cubicBezTo>
                    <a:cubicBezTo>
                      <a:pt x="54" y="2"/>
                      <a:pt x="51" y="2"/>
                      <a:pt x="50" y="4"/>
                    </a:cubicBezTo>
                    <a:cubicBezTo>
                      <a:pt x="47" y="11"/>
                      <a:pt x="39" y="14"/>
                      <a:pt x="36" y="6"/>
                    </a:cubicBezTo>
                    <a:cubicBezTo>
                      <a:pt x="35" y="2"/>
                      <a:pt x="26" y="11"/>
                      <a:pt x="23" y="3"/>
                    </a:cubicBezTo>
                    <a:cubicBezTo>
                      <a:pt x="22" y="0"/>
                      <a:pt x="19" y="3"/>
                      <a:pt x="15" y="0"/>
                    </a:cubicBezTo>
                    <a:cubicBezTo>
                      <a:pt x="15" y="0"/>
                      <a:pt x="13" y="2"/>
                      <a:pt x="15" y="2"/>
                    </a:cubicBezTo>
                    <a:close/>
                  </a:path>
                </a:pathLst>
              </a:custGeom>
              <a:solidFill>
                <a:srgbClr val="A6936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56" name="Freeform 160"/>
              <p:cNvSpPr>
                <a:spLocks/>
              </p:cNvSpPr>
              <p:nvPr/>
            </p:nvSpPr>
            <p:spPr bwMode="auto">
              <a:xfrm>
                <a:off x="3024" y="2226"/>
                <a:ext cx="104" cy="68"/>
              </a:xfrm>
              <a:custGeom>
                <a:avLst/>
                <a:gdLst>
                  <a:gd name="T0" fmla="*/ 24 w 44"/>
                  <a:gd name="T1" fmla="*/ 42 h 29"/>
                  <a:gd name="T2" fmla="*/ 40 w 44"/>
                  <a:gd name="T3" fmla="*/ 54 h 29"/>
                  <a:gd name="T4" fmla="*/ 76 w 44"/>
                  <a:gd name="T5" fmla="*/ 47 h 29"/>
                  <a:gd name="T6" fmla="*/ 90 w 44"/>
                  <a:gd name="T7" fmla="*/ 38 h 29"/>
                  <a:gd name="T8" fmla="*/ 90 w 44"/>
                  <a:gd name="T9" fmla="*/ 21 h 29"/>
                  <a:gd name="T10" fmla="*/ 64 w 44"/>
                  <a:gd name="T11" fmla="*/ 12 h 29"/>
                  <a:gd name="T12" fmla="*/ 35 w 44"/>
                  <a:gd name="T13" fmla="*/ 5 h 29"/>
                  <a:gd name="T14" fmla="*/ 19 w 44"/>
                  <a:gd name="T15" fmla="*/ 16 h 29"/>
                  <a:gd name="T16" fmla="*/ 9 w 44"/>
                  <a:gd name="T17" fmla="*/ 35 h 29"/>
                  <a:gd name="T18" fmla="*/ 24 w 44"/>
                  <a:gd name="T19" fmla="*/ 42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29"/>
                  <a:gd name="T32" fmla="*/ 44 w 44"/>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29">
                    <a:moveTo>
                      <a:pt x="10" y="18"/>
                    </a:moveTo>
                    <a:cubicBezTo>
                      <a:pt x="13" y="18"/>
                      <a:pt x="15" y="21"/>
                      <a:pt x="17" y="23"/>
                    </a:cubicBezTo>
                    <a:cubicBezTo>
                      <a:pt x="22" y="29"/>
                      <a:pt x="31" y="24"/>
                      <a:pt x="32" y="20"/>
                    </a:cubicBezTo>
                    <a:cubicBezTo>
                      <a:pt x="33" y="17"/>
                      <a:pt x="36" y="16"/>
                      <a:pt x="38" y="16"/>
                    </a:cubicBezTo>
                    <a:cubicBezTo>
                      <a:pt x="44" y="15"/>
                      <a:pt x="44" y="6"/>
                      <a:pt x="38" y="9"/>
                    </a:cubicBezTo>
                    <a:cubicBezTo>
                      <a:pt x="32" y="11"/>
                      <a:pt x="31" y="8"/>
                      <a:pt x="27" y="5"/>
                    </a:cubicBezTo>
                    <a:cubicBezTo>
                      <a:pt x="24" y="1"/>
                      <a:pt x="19" y="10"/>
                      <a:pt x="15" y="2"/>
                    </a:cubicBezTo>
                    <a:cubicBezTo>
                      <a:pt x="14" y="0"/>
                      <a:pt x="5" y="3"/>
                      <a:pt x="8" y="7"/>
                    </a:cubicBezTo>
                    <a:cubicBezTo>
                      <a:pt x="12" y="12"/>
                      <a:pt x="10" y="16"/>
                      <a:pt x="4" y="15"/>
                    </a:cubicBezTo>
                    <a:cubicBezTo>
                      <a:pt x="0" y="15"/>
                      <a:pt x="1" y="19"/>
                      <a:pt x="10" y="18"/>
                    </a:cubicBezTo>
                    <a:close/>
                  </a:path>
                </a:pathLst>
              </a:custGeom>
              <a:solidFill>
                <a:srgbClr val="9E8B6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57" name="Freeform 161"/>
              <p:cNvSpPr>
                <a:spLocks/>
              </p:cNvSpPr>
              <p:nvPr/>
            </p:nvSpPr>
            <p:spPr bwMode="auto">
              <a:xfrm>
                <a:off x="3043" y="2235"/>
                <a:ext cx="77" cy="62"/>
              </a:xfrm>
              <a:custGeom>
                <a:avLst/>
                <a:gdLst>
                  <a:gd name="T0" fmla="*/ 7 w 33"/>
                  <a:gd name="T1" fmla="*/ 31 h 26"/>
                  <a:gd name="T2" fmla="*/ 23 w 33"/>
                  <a:gd name="T3" fmla="*/ 45 h 26"/>
                  <a:gd name="T4" fmla="*/ 61 w 33"/>
                  <a:gd name="T5" fmla="*/ 24 h 26"/>
                  <a:gd name="T6" fmla="*/ 68 w 33"/>
                  <a:gd name="T7" fmla="*/ 14 h 26"/>
                  <a:gd name="T8" fmla="*/ 47 w 33"/>
                  <a:gd name="T9" fmla="*/ 10 h 26"/>
                  <a:gd name="T10" fmla="*/ 26 w 33"/>
                  <a:gd name="T11" fmla="*/ 10 h 26"/>
                  <a:gd name="T12" fmla="*/ 14 w 33"/>
                  <a:gd name="T13" fmla="*/ 14 h 26"/>
                  <a:gd name="T14" fmla="*/ 14 w 33"/>
                  <a:gd name="T15" fmla="*/ 24 h 26"/>
                  <a:gd name="T16" fmla="*/ 7 w 33"/>
                  <a:gd name="T17" fmla="*/ 31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26"/>
                  <a:gd name="T29" fmla="*/ 33 w 33"/>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26">
                    <a:moveTo>
                      <a:pt x="3" y="13"/>
                    </a:moveTo>
                    <a:cubicBezTo>
                      <a:pt x="5" y="13"/>
                      <a:pt x="8" y="18"/>
                      <a:pt x="10" y="19"/>
                    </a:cubicBezTo>
                    <a:cubicBezTo>
                      <a:pt x="21" y="26"/>
                      <a:pt x="21" y="11"/>
                      <a:pt x="26" y="10"/>
                    </a:cubicBezTo>
                    <a:cubicBezTo>
                      <a:pt x="33" y="9"/>
                      <a:pt x="33" y="5"/>
                      <a:pt x="29" y="6"/>
                    </a:cubicBezTo>
                    <a:cubicBezTo>
                      <a:pt x="25" y="7"/>
                      <a:pt x="23" y="7"/>
                      <a:pt x="20" y="4"/>
                    </a:cubicBezTo>
                    <a:cubicBezTo>
                      <a:pt x="17" y="0"/>
                      <a:pt x="14" y="1"/>
                      <a:pt x="11" y="4"/>
                    </a:cubicBezTo>
                    <a:cubicBezTo>
                      <a:pt x="10" y="5"/>
                      <a:pt x="6" y="2"/>
                      <a:pt x="6" y="6"/>
                    </a:cubicBezTo>
                    <a:cubicBezTo>
                      <a:pt x="6" y="8"/>
                      <a:pt x="8" y="10"/>
                      <a:pt x="6" y="10"/>
                    </a:cubicBezTo>
                    <a:cubicBezTo>
                      <a:pt x="0" y="11"/>
                      <a:pt x="0" y="14"/>
                      <a:pt x="3" y="13"/>
                    </a:cubicBezTo>
                    <a:close/>
                  </a:path>
                </a:pathLst>
              </a:custGeom>
              <a:solidFill>
                <a:srgbClr val="94815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58" name="Freeform 162"/>
              <p:cNvSpPr>
                <a:spLocks/>
              </p:cNvSpPr>
              <p:nvPr/>
            </p:nvSpPr>
            <p:spPr bwMode="auto">
              <a:xfrm>
                <a:off x="3054" y="2238"/>
                <a:ext cx="52" cy="45"/>
              </a:xfrm>
              <a:custGeom>
                <a:avLst/>
                <a:gdLst>
                  <a:gd name="T0" fmla="*/ 2 w 22"/>
                  <a:gd name="T1" fmla="*/ 28 h 19"/>
                  <a:gd name="T2" fmla="*/ 9 w 22"/>
                  <a:gd name="T3" fmla="*/ 38 h 19"/>
                  <a:gd name="T4" fmla="*/ 26 w 22"/>
                  <a:gd name="T5" fmla="*/ 43 h 19"/>
                  <a:gd name="T6" fmla="*/ 40 w 22"/>
                  <a:gd name="T7" fmla="*/ 26 h 19"/>
                  <a:gd name="T8" fmla="*/ 38 w 22"/>
                  <a:gd name="T9" fmla="*/ 14 h 19"/>
                  <a:gd name="T10" fmla="*/ 19 w 22"/>
                  <a:gd name="T11" fmla="*/ 7 h 19"/>
                  <a:gd name="T12" fmla="*/ 7 w 22"/>
                  <a:gd name="T13" fmla="*/ 17 h 19"/>
                  <a:gd name="T14" fmla="*/ 5 w 22"/>
                  <a:gd name="T15" fmla="*/ 24 h 19"/>
                  <a:gd name="T16" fmla="*/ 2 w 22"/>
                  <a:gd name="T17" fmla="*/ 28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9"/>
                  <a:gd name="T29" fmla="*/ 22 w 22"/>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9">
                    <a:moveTo>
                      <a:pt x="1" y="12"/>
                    </a:moveTo>
                    <a:cubicBezTo>
                      <a:pt x="3" y="12"/>
                      <a:pt x="4" y="15"/>
                      <a:pt x="4" y="16"/>
                    </a:cubicBezTo>
                    <a:cubicBezTo>
                      <a:pt x="7" y="19"/>
                      <a:pt x="9" y="19"/>
                      <a:pt x="11" y="18"/>
                    </a:cubicBezTo>
                    <a:cubicBezTo>
                      <a:pt x="16" y="17"/>
                      <a:pt x="15" y="12"/>
                      <a:pt x="17" y="11"/>
                    </a:cubicBezTo>
                    <a:cubicBezTo>
                      <a:pt x="21" y="9"/>
                      <a:pt x="22" y="7"/>
                      <a:pt x="16" y="6"/>
                    </a:cubicBezTo>
                    <a:cubicBezTo>
                      <a:pt x="11" y="6"/>
                      <a:pt x="11" y="0"/>
                      <a:pt x="8" y="3"/>
                    </a:cubicBezTo>
                    <a:cubicBezTo>
                      <a:pt x="6" y="5"/>
                      <a:pt x="2" y="5"/>
                      <a:pt x="3" y="7"/>
                    </a:cubicBezTo>
                    <a:cubicBezTo>
                      <a:pt x="4" y="9"/>
                      <a:pt x="3" y="9"/>
                      <a:pt x="2" y="10"/>
                    </a:cubicBezTo>
                    <a:cubicBezTo>
                      <a:pt x="0" y="11"/>
                      <a:pt x="0" y="12"/>
                      <a:pt x="1" y="12"/>
                    </a:cubicBezTo>
                    <a:close/>
                  </a:path>
                </a:pathLst>
              </a:custGeom>
              <a:solidFill>
                <a:srgbClr val="8F7B5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59" name="Freeform 163"/>
              <p:cNvSpPr>
                <a:spLocks/>
              </p:cNvSpPr>
              <p:nvPr/>
            </p:nvSpPr>
            <p:spPr bwMode="auto">
              <a:xfrm>
                <a:off x="3057" y="2247"/>
                <a:ext cx="42" cy="33"/>
              </a:xfrm>
              <a:custGeom>
                <a:avLst/>
                <a:gdLst>
                  <a:gd name="T0" fmla="*/ 2 w 18"/>
                  <a:gd name="T1" fmla="*/ 19 h 14"/>
                  <a:gd name="T2" fmla="*/ 9 w 18"/>
                  <a:gd name="T3" fmla="*/ 26 h 14"/>
                  <a:gd name="T4" fmla="*/ 23 w 18"/>
                  <a:gd name="T5" fmla="*/ 33 h 14"/>
                  <a:gd name="T6" fmla="*/ 28 w 18"/>
                  <a:gd name="T7" fmla="*/ 9 h 14"/>
                  <a:gd name="T8" fmla="*/ 14 w 18"/>
                  <a:gd name="T9" fmla="*/ 7 h 14"/>
                  <a:gd name="T10" fmla="*/ 7 w 18"/>
                  <a:gd name="T11" fmla="*/ 9 h 14"/>
                  <a:gd name="T12" fmla="*/ 5 w 18"/>
                  <a:gd name="T13" fmla="*/ 14 h 14"/>
                  <a:gd name="T14" fmla="*/ 2 w 18"/>
                  <a:gd name="T15" fmla="*/ 19 h 14"/>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4"/>
                  <a:gd name="T26" fmla="*/ 18 w 18"/>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4">
                    <a:moveTo>
                      <a:pt x="1" y="8"/>
                    </a:moveTo>
                    <a:cubicBezTo>
                      <a:pt x="3" y="8"/>
                      <a:pt x="3" y="10"/>
                      <a:pt x="4" y="11"/>
                    </a:cubicBezTo>
                    <a:cubicBezTo>
                      <a:pt x="6" y="13"/>
                      <a:pt x="8" y="14"/>
                      <a:pt x="10" y="14"/>
                    </a:cubicBezTo>
                    <a:cubicBezTo>
                      <a:pt x="13" y="13"/>
                      <a:pt x="18" y="6"/>
                      <a:pt x="12" y="4"/>
                    </a:cubicBezTo>
                    <a:cubicBezTo>
                      <a:pt x="10" y="3"/>
                      <a:pt x="9" y="0"/>
                      <a:pt x="6" y="3"/>
                    </a:cubicBezTo>
                    <a:cubicBezTo>
                      <a:pt x="5" y="3"/>
                      <a:pt x="2" y="2"/>
                      <a:pt x="3" y="4"/>
                    </a:cubicBezTo>
                    <a:cubicBezTo>
                      <a:pt x="3" y="5"/>
                      <a:pt x="3" y="5"/>
                      <a:pt x="2" y="6"/>
                    </a:cubicBezTo>
                    <a:cubicBezTo>
                      <a:pt x="1" y="7"/>
                      <a:pt x="0" y="8"/>
                      <a:pt x="1" y="8"/>
                    </a:cubicBezTo>
                    <a:close/>
                  </a:path>
                </a:pathLst>
              </a:custGeom>
              <a:solidFill>
                <a:srgbClr val="87754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60" name="Freeform 164"/>
              <p:cNvSpPr>
                <a:spLocks/>
              </p:cNvSpPr>
              <p:nvPr/>
            </p:nvSpPr>
            <p:spPr bwMode="auto">
              <a:xfrm>
                <a:off x="3061" y="2250"/>
                <a:ext cx="38" cy="37"/>
              </a:xfrm>
              <a:custGeom>
                <a:avLst/>
                <a:gdLst>
                  <a:gd name="T0" fmla="*/ 2 w 16"/>
                  <a:gd name="T1" fmla="*/ 16 h 16"/>
                  <a:gd name="T2" fmla="*/ 7 w 16"/>
                  <a:gd name="T3" fmla="*/ 21 h 16"/>
                  <a:gd name="T4" fmla="*/ 19 w 16"/>
                  <a:gd name="T5" fmla="*/ 12 h 16"/>
                  <a:gd name="T6" fmla="*/ 10 w 16"/>
                  <a:gd name="T7" fmla="*/ 5 h 16"/>
                  <a:gd name="T8" fmla="*/ 5 w 16"/>
                  <a:gd name="T9" fmla="*/ 7 h 16"/>
                  <a:gd name="T10" fmla="*/ 2 w 16"/>
                  <a:gd name="T11" fmla="*/ 12 h 16"/>
                  <a:gd name="T12" fmla="*/ 2 w 16"/>
                  <a:gd name="T13" fmla="*/ 16 h 16"/>
                  <a:gd name="T14" fmla="*/ 0 60000 65536"/>
                  <a:gd name="T15" fmla="*/ 0 60000 65536"/>
                  <a:gd name="T16" fmla="*/ 0 60000 65536"/>
                  <a:gd name="T17" fmla="*/ 0 60000 65536"/>
                  <a:gd name="T18" fmla="*/ 0 60000 65536"/>
                  <a:gd name="T19" fmla="*/ 0 60000 65536"/>
                  <a:gd name="T20" fmla="*/ 0 60000 65536"/>
                  <a:gd name="T21" fmla="*/ 0 w 16"/>
                  <a:gd name="T22" fmla="*/ 0 h 16"/>
                  <a:gd name="T23" fmla="*/ 16 w 16"/>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6">
                    <a:moveTo>
                      <a:pt x="1" y="7"/>
                    </a:moveTo>
                    <a:cubicBezTo>
                      <a:pt x="2" y="7"/>
                      <a:pt x="2" y="8"/>
                      <a:pt x="3" y="9"/>
                    </a:cubicBezTo>
                    <a:cubicBezTo>
                      <a:pt x="8" y="16"/>
                      <a:pt x="16" y="6"/>
                      <a:pt x="8" y="5"/>
                    </a:cubicBezTo>
                    <a:cubicBezTo>
                      <a:pt x="7" y="5"/>
                      <a:pt x="9" y="0"/>
                      <a:pt x="4" y="2"/>
                    </a:cubicBezTo>
                    <a:cubicBezTo>
                      <a:pt x="4" y="3"/>
                      <a:pt x="1" y="2"/>
                      <a:pt x="2" y="3"/>
                    </a:cubicBezTo>
                    <a:cubicBezTo>
                      <a:pt x="2" y="4"/>
                      <a:pt x="2" y="5"/>
                      <a:pt x="1" y="5"/>
                    </a:cubicBezTo>
                    <a:cubicBezTo>
                      <a:pt x="0" y="6"/>
                      <a:pt x="0" y="7"/>
                      <a:pt x="1" y="7"/>
                    </a:cubicBezTo>
                    <a:close/>
                  </a:path>
                </a:pathLst>
              </a:custGeom>
              <a:solidFill>
                <a:srgbClr val="7D6B4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61" name="Freeform 165"/>
              <p:cNvSpPr>
                <a:spLocks/>
              </p:cNvSpPr>
              <p:nvPr/>
            </p:nvSpPr>
            <p:spPr bwMode="auto">
              <a:xfrm>
                <a:off x="3076" y="2259"/>
                <a:ext cx="11" cy="17"/>
              </a:xfrm>
              <a:custGeom>
                <a:avLst/>
                <a:gdLst>
                  <a:gd name="T0" fmla="*/ 2 w 5"/>
                  <a:gd name="T1" fmla="*/ 2 h 7"/>
                  <a:gd name="T2" fmla="*/ 2 w 5"/>
                  <a:gd name="T3" fmla="*/ 12 h 7"/>
                  <a:gd name="T4" fmla="*/ 4 w 5"/>
                  <a:gd name="T5" fmla="*/ 15 h 7"/>
                  <a:gd name="T6" fmla="*/ 7 w 5"/>
                  <a:gd name="T7" fmla="*/ 5 h 7"/>
                  <a:gd name="T8" fmla="*/ 2 w 5"/>
                  <a:gd name="T9" fmla="*/ 2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1" y="1"/>
                    </a:moveTo>
                    <a:cubicBezTo>
                      <a:pt x="0" y="2"/>
                      <a:pt x="3" y="3"/>
                      <a:pt x="1" y="5"/>
                    </a:cubicBezTo>
                    <a:cubicBezTo>
                      <a:pt x="0" y="6"/>
                      <a:pt x="1" y="7"/>
                      <a:pt x="2" y="6"/>
                    </a:cubicBezTo>
                    <a:cubicBezTo>
                      <a:pt x="5" y="7"/>
                      <a:pt x="5" y="2"/>
                      <a:pt x="3" y="2"/>
                    </a:cubicBezTo>
                    <a:cubicBezTo>
                      <a:pt x="2" y="2"/>
                      <a:pt x="1" y="0"/>
                      <a:pt x="1" y="1"/>
                    </a:cubicBezTo>
                    <a:close/>
                  </a:path>
                </a:pathLst>
              </a:custGeom>
              <a:solidFill>
                <a:srgbClr val="CFD4B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62" name="Freeform 166"/>
              <p:cNvSpPr>
                <a:spLocks/>
              </p:cNvSpPr>
              <p:nvPr/>
            </p:nvSpPr>
            <p:spPr bwMode="auto">
              <a:xfrm>
                <a:off x="3066" y="2254"/>
                <a:ext cx="12" cy="19"/>
              </a:xfrm>
              <a:custGeom>
                <a:avLst/>
                <a:gdLst>
                  <a:gd name="T0" fmla="*/ 12 w 5"/>
                  <a:gd name="T1" fmla="*/ 5 h 8"/>
                  <a:gd name="T2" fmla="*/ 10 w 5"/>
                  <a:gd name="T3" fmla="*/ 10 h 8"/>
                  <a:gd name="T4" fmla="*/ 12 w 5"/>
                  <a:gd name="T5" fmla="*/ 14 h 8"/>
                  <a:gd name="T6" fmla="*/ 7 w 5"/>
                  <a:gd name="T7" fmla="*/ 12 h 8"/>
                  <a:gd name="T8" fmla="*/ 2 w 5"/>
                  <a:gd name="T9" fmla="*/ 5 h 8"/>
                  <a:gd name="T10" fmla="*/ 12 w 5"/>
                  <a:gd name="T11" fmla="*/ 2 h 8"/>
                  <a:gd name="T12" fmla="*/ 12 w 5"/>
                  <a:gd name="T13" fmla="*/ 5 h 8"/>
                  <a:gd name="T14" fmla="*/ 0 60000 65536"/>
                  <a:gd name="T15" fmla="*/ 0 60000 65536"/>
                  <a:gd name="T16" fmla="*/ 0 60000 65536"/>
                  <a:gd name="T17" fmla="*/ 0 60000 65536"/>
                  <a:gd name="T18" fmla="*/ 0 60000 65536"/>
                  <a:gd name="T19" fmla="*/ 0 60000 65536"/>
                  <a:gd name="T20" fmla="*/ 0 60000 65536"/>
                  <a:gd name="T21" fmla="*/ 0 w 5"/>
                  <a:gd name="T22" fmla="*/ 0 h 8"/>
                  <a:gd name="T23" fmla="*/ 5 w 5"/>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8">
                    <a:moveTo>
                      <a:pt x="5" y="2"/>
                    </a:moveTo>
                    <a:cubicBezTo>
                      <a:pt x="5" y="3"/>
                      <a:pt x="3" y="3"/>
                      <a:pt x="4" y="4"/>
                    </a:cubicBezTo>
                    <a:cubicBezTo>
                      <a:pt x="4" y="5"/>
                      <a:pt x="5" y="5"/>
                      <a:pt x="5" y="6"/>
                    </a:cubicBezTo>
                    <a:cubicBezTo>
                      <a:pt x="5" y="8"/>
                      <a:pt x="2" y="7"/>
                      <a:pt x="3" y="5"/>
                    </a:cubicBezTo>
                    <a:cubicBezTo>
                      <a:pt x="2" y="6"/>
                      <a:pt x="0" y="4"/>
                      <a:pt x="1" y="2"/>
                    </a:cubicBezTo>
                    <a:cubicBezTo>
                      <a:pt x="2" y="1"/>
                      <a:pt x="3" y="0"/>
                      <a:pt x="5" y="1"/>
                    </a:cubicBezTo>
                    <a:cubicBezTo>
                      <a:pt x="5" y="1"/>
                      <a:pt x="5" y="2"/>
                      <a:pt x="5" y="2"/>
                    </a:cubicBezTo>
                    <a:close/>
                  </a:path>
                </a:pathLst>
              </a:custGeom>
              <a:solidFill>
                <a:srgbClr val="CFD4B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63" name="Freeform 167"/>
              <p:cNvSpPr>
                <a:spLocks/>
              </p:cNvSpPr>
              <p:nvPr/>
            </p:nvSpPr>
            <p:spPr bwMode="auto">
              <a:xfrm>
                <a:off x="3083" y="1345"/>
                <a:ext cx="56" cy="47"/>
              </a:xfrm>
              <a:custGeom>
                <a:avLst/>
                <a:gdLst>
                  <a:gd name="T0" fmla="*/ 2 w 24"/>
                  <a:gd name="T1" fmla="*/ 45 h 20"/>
                  <a:gd name="T2" fmla="*/ 44 w 24"/>
                  <a:gd name="T3" fmla="*/ 2 h 20"/>
                  <a:gd name="T4" fmla="*/ 49 w 24"/>
                  <a:gd name="T5" fmla="*/ 9 h 20"/>
                  <a:gd name="T6" fmla="*/ 7 w 24"/>
                  <a:gd name="T7" fmla="*/ 47 h 20"/>
                  <a:gd name="T8" fmla="*/ 2 w 24"/>
                  <a:gd name="T9" fmla="*/ 45 h 20"/>
                  <a:gd name="T10" fmla="*/ 0 60000 65536"/>
                  <a:gd name="T11" fmla="*/ 0 60000 65536"/>
                  <a:gd name="T12" fmla="*/ 0 60000 65536"/>
                  <a:gd name="T13" fmla="*/ 0 60000 65536"/>
                  <a:gd name="T14" fmla="*/ 0 60000 65536"/>
                  <a:gd name="T15" fmla="*/ 0 w 24"/>
                  <a:gd name="T16" fmla="*/ 0 h 20"/>
                  <a:gd name="T17" fmla="*/ 24 w 24"/>
                  <a:gd name="T18" fmla="*/ 20 h 20"/>
                </a:gdLst>
                <a:ahLst/>
                <a:cxnLst>
                  <a:cxn ang="T10">
                    <a:pos x="T0" y="T1"/>
                  </a:cxn>
                  <a:cxn ang="T11">
                    <a:pos x="T2" y="T3"/>
                  </a:cxn>
                  <a:cxn ang="T12">
                    <a:pos x="T4" y="T5"/>
                  </a:cxn>
                  <a:cxn ang="T13">
                    <a:pos x="T6" y="T7"/>
                  </a:cxn>
                  <a:cxn ang="T14">
                    <a:pos x="T8" y="T9"/>
                  </a:cxn>
                </a:cxnLst>
                <a:rect l="T15" t="T16" r="T17" b="T18"/>
                <a:pathLst>
                  <a:path w="24" h="20">
                    <a:moveTo>
                      <a:pt x="1" y="19"/>
                    </a:moveTo>
                    <a:cubicBezTo>
                      <a:pt x="0" y="5"/>
                      <a:pt x="14" y="3"/>
                      <a:pt x="19" y="1"/>
                    </a:cubicBezTo>
                    <a:cubicBezTo>
                      <a:pt x="24" y="0"/>
                      <a:pt x="24" y="2"/>
                      <a:pt x="21" y="4"/>
                    </a:cubicBezTo>
                    <a:cubicBezTo>
                      <a:pt x="13" y="9"/>
                      <a:pt x="9" y="19"/>
                      <a:pt x="3" y="20"/>
                    </a:cubicBezTo>
                    <a:cubicBezTo>
                      <a:pt x="2" y="20"/>
                      <a:pt x="1" y="19"/>
                      <a:pt x="1" y="19"/>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64" name="Freeform 168"/>
              <p:cNvSpPr>
                <a:spLocks/>
              </p:cNvSpPr>
              <p:nvPr/>
            </p:nvSpPr>
            <p:spPr bwMode="auto">
              <a:xfrm>
                <a:off x="3087" y="1371"/>
                <a:ext cx="52" cy="35"/>
              </a:xfrm>
              <a:custGeom>
                <a:avLst/>
                <a:gdLst>
                  <a:gd name="T0" fmla="*/ 0 w 22"/>
                  <a:gd name="T1" fmla="*/ 14 h 15"/>
                  <a:gd name="T2" fmla="*/ 45 w 22"/>
                  <a:gd name="T3" fmla="*/ 26 h 15"/>
                  <a:gd name="T4" fmla="*/ 43 w 22"/>
                  <a:gd name="T5" fmla="*/ 33 h 15"/>
                  <a:gd name="T6" fmla="*/ 2 w 22"/>
                  <a:gd name="T7" fmla="*/ 19 h 15"/>
                  <a:gd name="T8" fmla="*/ 0 w 22"/>
                  <a:gd name="T9" fmla="*/ 14 h 15"/>
                  <a:gd name="T10" fmla="*/ 0 60000 65536"/>
                  <a:gd name="T11" fmla="*/ 0 60000 65536"/>
                  <a:gd name="T12" fmla="*/ 0 60000 65536"/>
                  <a:gd name="T13" fmla="*/ 0 60000 65536"/>
                  <a:gd name="T14" fmla="*/ 0 60000 65536"/>
                  <a:gd name="T15" fmla="*/ 0 w 22"/>
                  <a:gd name="T16" fmla="*/ 0 h 15"/>
                  <a:gd name="T17" fmla="*/ 22 w 22"/>
                  <a:gd name="T18" fmla="*/ 15 h 15"/>
                </a:gdLst>
                <a:ahLst/>
                <a:cxnLst>
                  <a:cxn ang="T10">
                    <a:pos x="T0" y="T1"/>
                  </a:cxn>
                  <a:cxn ang="T11">
                    <a:pos x="T2" y="T3"/>
                  </a:cxn>
                  <a:cxn ang="T12">
                    <a:pos x="T4" y="T5"/>
                  </a:cxn>
                  <a:cxn ang="T13">
                    <a:pos x="T6" y="T7"/>
                  </a:cxn>
                  <a:cxn ang="T14">
                    <a:pos x="T8" y="T9"/>
                  </a:cxn>
                </a:cxnLst>
                <a:rect l="T15" t="T16" r="T17" b="T18"/>
                <a:pathLst>
                  <a:path w="22" h="15">
                    <a:moveTo>
                      <a:pt x="0" y="6"/>
                    </a:moveTo>
                    <a:cubicBezTo>
                      <a:pt x="9" y="0"/>
                      <a:pt x="16" y="9"/>
                      <a:pt x="19" y="11"/>
                    </a:cubicBezTo>
                    <a:cubicBezTo>
                      <a:pt x="22" y="14"/>
                      <a:pt x="21" y="15"/>
                      <a:pt x="18" y="14"/>
                    </a:cubicBezTo>
                    <a:cubicBezTo>
                      <a:pt x="12" y="11"/>
                      <a:pt x="4" y="12"/>
                      <a:pt x="1" y="8"/>
                    </a:cubicBezTo>
                    <a:cubicBezTo>
                      <a:pt x="0" y="8"/>
                      <a:pt x="0" y="7"/>
                      <a:pt x="0" y="6"/>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65" name="Freeform 169"/>
              <p:cNvSpPr>
                <a:spLocks/>
              </p:cNvSpPr>
              <p:nvPr/>
            </p:nvSpPr>
            <p:spPr bwMode="auto">
              <a:xfrm>
                <a:off x="3087" y="1345"/>
                <a:ext cx="55" cy="38"/>
              </a:xfrm>
              <a:custGeom>
                <a:avLst/>
                <a:gdLst>
                  <a:gd name="T0" fmla="*/ 5 w 23"/>
                  <a:gd name="T1" fmla="*/ 31 h 16"/>
                  <a:gd name="T2" fmla="*/ 7 w 23"/>
                  <a:gd name="T3" fmla="*/ 19 h 16"/>
                  <a:gd name="T4" fmla="*/ 36 w 23"/>
                  <a:gd name="T5" fmla="*/ 5 h 16"/>
                  <a:gd name="T6" fmla="*/ 43 w 23"/>
                  <a:gd name="T7" fmla="*/ 12 h 16"/>
                  <a:gd name="T8" fmla="*/ 12 w 23"/>
                  <a:gd name="T9" fmla="*/ 26 h 16"/>
                  <a:gd name="T10" fmla="*/ 5 w 23"/>
                  <a:gd name="T11" fmla="*/ 31 h 16"/>
                  <a:gd name="T12" fmla="*/ 0 60000 65536"/>
                  <a:gd name="T13" fmla="*/ 0 60000 65536"/>
                  <a:gd name="T14" fmla="*/ 0 60000 65536"/>
                  <a:gd name="T15" fmla="*/ 0 60000 65536"/>
                  <a:gd name="T16" fmla="*/ 0 60000 65536"/>
                  <a:gd name="T17" fmla="*/ 0 60000 65536"/>
                  <a:gd name="T18" fmla="*/ 0 w 23"/>
                  <a:gd name="T19" fmla="*/ 0 h 16"/>
                  <a:gd name="T20" fmla="*/ 23 w 23"/>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3" h="16">
                    <a:moveTo>
                      <a:pt x="2" y="13"/>
                    </a:moveTo>
                    <a:cubicBezTo>
                      <a:pt x="1" y="15"/>
                      <a:pt x="0" y="10"/>
                      <a:pt x="3" y="8"/>
                    </a:cubicBezTo>
                    <a:cubicBezTo>
                      <a:pt x="7" y="4"/>
                      <a:pt x="11" y="4"/>
                      <a:pt x="15" y="2"/>
                    </a:cubicBezTo>
                    <a:cubicBezTo>
                      <a:pt x="20" y="1"/>
                      <a:pt x="23" y="0"/>
                      <a:pt x="18" y="5"/>
                    </a:cubicBezTo>
                    <a:cubicBezTo>
                      <a:pt x="11" y="10"/>
                      <a:pt x="2" y="16"/>
                      <a:pt x="5" y="11"/>
                    </a:cubicBezTo>
                    <a:cubicBezTo>
                      <a:pt x="6" y="9"/>
                      <a:pt x="3" y="11"/>
                      <a:pt x="2" y="13"/>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66" name="Freeform 170"/>
              <p:cNvSpPr>
                <a:spLocks/>
              </p:cNvSpPr>
              <p:nvPr/>
            </p:nvSpPr>
            <p:spPr bwMode="auto">
              <a:xfrm>
                <a:off x="3298" y="1420"/>
                <a:ext cx="30" cy="26"/>
              </a:xfrm>
              <a:custGeom>
                <a:avLst/>
                <a:gdLst>
                  <a:gd name="T0" fmla="*/ 28 w 13"/>
                  <a:gd name="T1" fmla="*/ 26 h 11"/>
                  <a:gd name="T2" fmla="*/ 5 w 13"/>
                  <a:gd name="T3" fmla="*/ 12 h 11"/>
                  <a:gd name="T4" fmla="*/ 21 w 13"/>
                  <a:gd name="T5" fmla="*/ 12 h 11"/>
                  <a:gd name="T6" fmla="*/ 28 w 13"/>
                  <a:gd name="T7" fmla="*/ 26 h 11"/>
                  <a:gd name="T8" fmla="*/ 0 60000 65536"/>
                  <a:gd name="T9" fmla="*/ 0 60000 65536"/>
                  <a:gd name="T10" fmla="*/ 0 60000 65536"/>
                  <a:gd name="T11" fmla="*/ 0 60000 65536"/>
                  <a:gd name="T12" fmla="*/ 0 w 13"/>
                  <a:gd name="T13" fmla="*/ 0 h 11"/>
                  <a:gd name="T14" fmla="*/ 13 w 13"/>
                  <a:gd name="T15" fmla="*/ 11 h 11"/>
                </a:gdLst>
                <a:ahLst/>
                <a:cxnLst>
                  <a:cxn ang="T8">
                    <a:pos x="T0" y="T1"/>
                  </a:cxn>
                  <a:cxn ang="T9">
                    <a:pos x="T2" y="T3"/>
                  </a:cxn>
                  <a:cxn ang="T10">
                    <a:pos x="T4" y="T5"/>
                  </a:cxn>
                  <a:cxn ang="T11">
                    <a:pos x="T6" y="T7"/>
                  </a:cxn>
                </a:cxnLst>
                <a:rect l="T12" t="T13" r="T14" b="T15"/>
                <a:pathLst>
                  <a:path w="13" h="11">
                    <a:moveTo>
                      <a:pt x="12" y="11"/>
                    </a:moveTo>
                    <a:cubicBezTo>
                      <a:pt x="8" y="11"/>
                      <a:pt x="5" y="7"/>
                      <a:pt x="2" y="5"/>
                    </a:cubicBezTo>
                    <a:cubicBezTo>
                      <a:pt x="0" y="3"/>
                      <a:pt x="1" y="0"/>
                      <a:pt x="9" y="5"/>
                    </a:cubicBezTo>
                    <a:cubicBezTo>
                      <a:pt x="10" y="5"/>
                      <a:pt x="13" y="8"/>
                      <a:pt x="12" y="11"/>
                    </a:cubicBezTo>
                    <a:close/>
                  </a:path>
                </a:pathLst>
              </a:custGeom>
              <a:solidFill>
                <a:srgbClr val="F7D7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67" name="Freeform 171"/>
              <p:cNvSpPr>
                <a:spLocks/>
              </p:cNvSpPr>
              <p:nvPr/>
            </p:nvSpPr>
            <p:spPr bwMode="auto">
              <a:xfrm>
                <a:off x="3068" y="1217"/>
                <a:ext cx="322" cy="352"/>
              </a:xfrm>
              <a:custGeom>
                <a:avLst/>
                <a:gdLst>
                  <a:gd name="T0" fmla="*/ 161 w 136"/>
                  <a:gd name="T1" fmla="*/ 0 h 149"/>
                  <a:gd name="T2" fmla="*/ 111 w 136"/>
                  <a:gd name="T3" fmla="*/ 35 h 149"/>
                  <a:gd name="T4" fmla="*/ 109 w 136"/>
                  <a:gd name="T5" fmla="*/ 59 h 149"/>
                  <a:gd name="T6" fmla="*/ 102 w 136"/>
                  <a:gd name="T7" fmla="*/ 90 h 149"/>
                  <a:gd name="T8" fmla="*/ 109 w 136"/>
                  <a:gd name="T9" fmla="*/ 113 h 149"/>
                  <a:gd name="T10" fmla="*/ 0 w 136"/>
                  <a:gd name="T11" fmla="*/ 189 h 149"/>
                  <a:gd name="T12" fmla="*/ 107 w 136"/>
                  <a:gd name="T13" fmla="*/ 194 h 149"/>
                  <a:gd name="T14" fmla="*/ 118 w 136"/>
                  <a:gd name="T15" fmla="*/ 217 h 149"/>
                  <a:gd name="T16" fmla="*/ 128 w 136"/>
                  <a:gd name="T17" fmla="*/ 267 h 149"/>
                  <a:gd name="T18" fmla="*/ 147 w 136"/>
                  <a:gd name="T19" fmla="*/ 267 h 149"/>
                  <a:gd name="T20" fmla="*/ 178 w 136"/>
                  <a:gd name="T21" fmla="*/ 347 h 149"/>
                  <a:gd name="T22" fmla="*/ 201 w 136"/>
                  <a:gd name="T23" fmla="*/ 312 h 149"/>
                  <a:gd name="T24" fmla="*/ 223 w 136"/>
                  <a:gd name="T25" fmla="*/ 338 h 149"/>
                  <a:gd name="T26" fmla="*/ 277 w 136"/>
                  <a:gd name="T27" fmla="*/ 333 h 149"/>
                  <a:gd name="T28" fmla="*/ 272 w 136"/>
                  <a:gd name="T29" fmla="*/ 265 h 149"/>
                  <a:gd name="T30" fmla="*/ 268 w 136"/>
                  <a:gd name="T31" fmla="*/ 239 h 149"/>
                  <a:gd name="T32" fmla="*/ 244 w 136"/>
                  <a:gd name="T33" fmla="*/ 227 h 149"/>
                  <a:gd name="T34" fmla="*/ 249 w 136"/>
                  <a:gd name="T35" fmla="*/ 222 h 149"/>
                  <a:gd name="T36" fmla="*/ 284 w 136"/>
                  <a:gd name="T37" fmla="*/ 208 h 149"/>
                  <a:gd name="T38" fmla="*/ 294 w 136"/>
                  <a:gd name="T39" fmla="*/ 172 h 149"/>
                  <a:gd name="T40" fmla="*/ 296 w 136"/>
                  <a:gd name="T41" fmla="*/ 146 h 149"/>
                  <a:gd name="T42" fmla="*/ 313 w 136"/>
                  <a:gd name="T43" fmla="*/ 111 h 149"/>
                  <a:gd name="T44" fmla="*/ 251 w 136"/>
                  <a:gd name="T45" fmla="*/ 66 h 149"/>
                  <a:gd name="T46" fmla="*/ 213 w 136"/>
                  <a:gd name="T47" fmla="*/ 54 h 149"/>
                  <a:gd name="T48" fmla="*/ 194 w 136"/>
                  <a:gd name="T49" fmla="*/ 19 h 149"/>
                  <a:gd name="T50" fmla="*/ 161 w 136"/>
                  <a:gd name="T51" fmla="*/ 0 h 1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6"/>
                  <a:gd name="T79" fmla="*/ 0 h 149"/>
                  <a:gd name="T80" fmla="*/ 136 w 136"/>
                  <a:gd name="T81" fmla="*/ 149 h 1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6" h="149">
                    <a:moveTo>
                      <a:pt x="68" y="0"/>
                    </a:moveTo>
                    <a:cubicBezTo>
                      <a:pt x="65" y="12"/>
                      <a:pt x="53" y="4"/>
                      <a:pt x="47" y="15"/>
                    </a:cubicBezTo>
                    <a:cubicBezTo>
                      <a:pt x="42" y="20"/>
                      <a:pt x="49" y="23"/>
                      <a:pt x="46" y="25"/>
                    </a:cubicBezTo>
                    <a:cubicBezTo>
                      <a:pt x="37" y="28"/>
                      <a:pt x="50" y="35"/>
                      <a:pt x="43" y="38"/>
                    </a:cubicBezTo>
                    <a:cubicBezTo>
                      <a:pt x="41" y="45"/>
                      <a:pt x="48" y="41"/>
                      <a:pt x="46" y="48"/>
                    </a:cubicBezTo>
                    <a:cubicBezTo>
                      <a:pt x="44" y="55"/>
                      <a:pt x="3" y="67"/>
                      <a:pt x="0" y="80"/>
                    </a:cubicBezTo>
                    <a:cubicBezTo>
                      <a:pt x="16" y="66"/>
                      <a:pt x="41" y="80"/>
                      <a:pt x="45" y="82"/>
                    </a:cubicBezTo>
                    <a:cubicBezTo>
                      <a:pt x="45" y="88"/>
                      <a:pt x="50" y="83"/>
                      <a:pt x="50" y="92"/>
                    </a:cubicBezTo>
                    <a:cubicBezTo>
                      <a:pt x="50" y="96"/>
                      <a:pt x="48" y="112"/>
                      <a:pt x="54" y="113"/>
                    </a:cubicBezTo>
                    <a:cubicBezTo>
                      <a:pt x="57" y="111"/>
                      <a:pt x="61" y="110"/>
                      <a:pt x="62" y="113"/>
                    </a:cubicBezTo>
                    <a:cubicBezTo>
                      <a:pt x="66" y="128"/>
                      <a:pt x="62" y="145"/>
                      <a:pt x="75" y="147"/>
                    </a:cubicBezTo>
                    <a:cubicBezTo>
                      <a:pt x="75" y="145"/>
                      <a:pt x="87" y="142"/>
                      <a:pt x="85" y="132"/>
                    </a:cubicBezTo>
                    <a:cubicBezTo>
                      <a:pt x="90" y="132"/>
                      <a:pt x="87" y="139"/>
                      <a:pt x="94" y="143"/>
                    </a:cubicBezTo>
                    <a:cubicBezTo>
                      <a:pt x="104" y="149"/>
                      <a:pt x="109" y="137"/>
                      <a:pt x="117" y="141"/>
                    </a:cubicBezTo>
                    <a:cubicBezTo>
                      <a:pt x="125" y="125"/>
                      <a:pt x="113" y="120"/>
                      <a:pt x="115" y="112"/>
                    </a:cubicBezTo>
                    <a:cubicBezTo>
                      <a:pt x="115" y="112"/>
                      <a:pt x="116" y="104"/>
                      <a:pt x="113" y="101"/>
                    </a:cubicBezTo>
                    <a:cubicBezTo>
                      <a:pt x="112" y="99"/>
                      <a:pt x="105" y="100"/>
                      <a:pt x="103" y="96"/>
                    </a:cubicBezTo>
                    <a:cubicBezTo>
                      <a:pt x="102" y="94"/>
                      <a:pt x="103" y="89"/>
                      <a:pt x="105" y="94"/>
                    </a:cubicBezTo>
                    <a:cubicBezTo>
                      <a:pt x="108" y="99"/>
                      <a:pt x="116" y="97"/>
                      <a:pt x="120" y="88"/>
                    </a:cubicBezTo>
                    <a:cubicBezTo>
                      <a:pt x="123" y="82"/>
                      <a:pt x="132" y="84"/>
                      <a:pt x="124" y="73"/>
                    </a:cubicBezTo>
                    <a:cubicBezTo>
                      <a:pt x="121" y="68"/>
                      <a:pt x="121" y="64"/>
                      <a:pt x="125" y="62"/>
                    </a:cubicBezTo>
                    <a:cubicBezTo>
                      <a:pt x="136" y="57"/>
                      <a:pt x="129" y="51"/>
                      <a:pt x="132" y="47"/>
                    </a:cubicBezTo>
                    <a:cubicBezTo>
                      <a:pt x="128" y="47"/>
                      <a:pt x="128" y="29"/>
                      <a:pt x="106" y="28"/>
                    </a:cubicBezTo>
                    <a:cubicBezTo>
                      <a:pt x="102" y="27"/>
                      <a:pt x="99" y="19"/>
                      <a:pt x="90" y="23"/>
                    </a:cubicBezTo>
                    <a:cubicBezTo>
                      <a:pt x="90" y="18"/>
                      <a:pt x="91" y="16"/>
                      <a:pt x="82" y="8"/>
                    </a:cubicBezTo>
                    <a:cubicBezTo>
                      <a:pt x="79" y="4"/>
                      <a:pt x="72" y="5"/>
                      <a:pt x="68" y="0"/>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68" name="Freeform 172"/>
              <p:cNvSpPr>
                <a:spLocks/>
              </p:cNvSpPr>
              <p:nvPr/>
            </p:nvSpPr>
            <p:spPr bwMode="auto">
              <a:xfrm>
                <a:off x="3158" y="1217"/>
                <a:ext cx="222" cy="333"/>
              </a:xfrm>
              <a:custGeom>
                <a:avLst/>
                <a:gdLst>
                  <a:gd name="T0" fmla="*/ 104 w 94"/>
                  <a:gd name="T1" fmla="*/ 83 h 141"/>
                  <a:gd name="T2" fmla="*/ 113 w 94"/>
                  <a:gd name="T3" fmla="*/ 111 h 141"/>
                  <a:gd name="T4" fmla="*/ 168 w 94"/>
                  <a:gd name="T5" fmla="*/ 99 h 141"/>
                  <a:gd name="T6" fmla="*/ 222 w 94"/>
                  <a:gd name="T7" fmla="*/ 111 h 141"/>
                  <a:gd name="T8" fmla="*/ 205 w 94"/>
                  <a:gd name="T9" fmla="*/ 128 h 141"/>
                  <a:gd name="T10" fmla="*/ 179 w 94"/>
                  <a:gd name="T11" fmla="*/ 154 h 141"/>
                  <a:gd name="T12" fmla="*/ 203 w 94"/>
                  <a:gd name="T13" fmla="*/ 177 h 141"/>
                  <a:gd name="T14" fmla="*/ 177 w 94"/>
                  <a:gd name="T15" fmla="*/ 205 h 141"/>
                  <a:gd name="T16" fmla="*/ 158 w 94"/>
                  <a:gd name="T17" fmla="*/ 205 h 141"/>
                  <a:gd name="T18" fmla="*/ 156 w 94"/>
                  <a:gd name="T19" fmla="*/ 217 h 141"/>
                  <a:gd name="T20" fmla="*/ 156 w 94"/>
                  <a:gd name="T21" fmla="*/ 229 h 141"/>
                  <a:gd name="T22" fmla="*/ 177 w 94"/>
                  <a:gd name="T23" fmla="*/ 236 h 141"/>
                  <a:gd name="T24" fmla="*/ 144 w 94"/>
                  <a:gd name="T25" fmla="*/ 236 h 141"/>
                  <a:gd name="T26" fmla="*/ 80 w 94"/>
                  <a:gd name="T27" fmla="*/ 191 h 141"/>
                  <a:gd name="T28" fmla="*/ 187 w 94"/>
                  <a:gd name="T29" fmla="*/ 333 h 141"/>
                  <a:gd name="T30" fmla="*/ 130 w 94"/>
                  <a:gd name="T31" fmla="*/ 272 h 141"/>
                  <a:gd name="T32" fmla="*/ 111 w 94"/>
                  <a:gd name="T33" fmla="*/ 279 h 141"/>
                  <a:gd name="T34" fmla="*/ 80 w 94"/>
                  <a:gd name="T35" fmla="*/ 257 h 141"/>
                  <a:gd name="T36" fmla="*/ 61 w 94"/>
                  <a:gd name="T37" fmla="*/ 305 h 141"/>
                  <a:gd name="T38" fmla="*/ 47 w 94"/>
                  <a:gd name="T39" fmla="*/ 231 h 141"/>
                  <a:gd name="T40" fmla="*/ 9 w 94"/>
                  <a:gd name="T41" fmla="*/ 175 h 141"/>
                  <a:gd name="T42" fmla="*/ 12 w 94"/>
                  <a:gd name="T43" fmla="*/ 125 h 141"/>
                  <a:gd name="T44" fmla="*/ 26 w 94"/>
                  <a:gd name="T45" fmla="*/ 61 h 141"/>
                  <a:gd name="T46" fmla="*/ 19 w 94"/>
                  <a:gd name="T47" fmla="*/ 40 h 141"/>
                  <a:gd name="T48" fmla="*/ 40 w 94"/>
                  <a:gd name="T49" fmla="*/ 26 h 141"/>
                  <a:gd name="T50" fmla="*/ 71 w 94"/>
                  <a:gd name="T51" fmla="*/ 0 h 141"/>
                  <a:gd name="T52" fmla="*/ 99 w 94"/>
                  <a:gd name="T53" fmla="*/ 21 h 141"/>
                  <a:gd name="T54" fmla="*/ 104 w 94"/>
                  <a:gd name="T55" fmla="*/ 83 h 1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141"/>
                  <a:gd name="T86" fmla="*/ 94 w 94"/>
                  <a:gd name="T87" fmla="*/ 141 h 14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141">
                    <a:moveTo>
                      <a:pt x="44" y="35"/>
                    </a:moveTo>
                    <a:cubicBezTo>
                      <a:pt x="42" y="40"/>
                      <a:pt x="48" y="38"/>
                      <a:pt x="48" y="47"/>
                    </a:cubicBezTo>
                    <a:cubicBezTo>
                      <a:pt x="47" y="58"/>
                      <a:pt x="56" y="44"/>
                      <a:pt x="71" y="42"/>
                    </a:cubicBezTo>
                    <a:cubicBezTo>
                      <a:pt x="79" y="41"/>
                      <a:pt x="89" y="44"/>
                      <a:pt x="94" y="47"/>
                    </a:cubicBezTo>
                    <a:cubicBezTo>
                      <a:pt x="92" y="50"/>
                      <a:pt x="87" y="48"/>
                      <a:pt x="87" y="54"/>
                    </a:cubicBezTo>
                    <a:cubicBezTo>
                      <a:pt x="86" y="63"/>
                      <a:pt x="76" y="56"/>
                      <a:pt x="76" y="65"/>
                    </a:cubicBezTo>
                    <a:cubicBezTo>
                      <a:pt x="76" y="69"/>
                      <a:pt x="84" y="70"/>
                      <a:pt x="86" y="75"/>
                    </a:cubicBezTo>
                    <a:cubicBezTo>
                      <a:pt x="93" y="89"/>
                      <a:pt x="75" y="77"/>
                      <a:pt x="75" y="87"/>
                    </a:cubicBezTo>
                    <a:cubicBezTo>
                      <a:pt x="72" y="90"/>
                      <a:pt x="60" y="83"/>
                      <a:pt x="67" y="87"/>
                    </a:cubicBezTo>
                    <a:cubicBezTo>
                      <a:pt x="70" y="89"/>
                      <a:pt x="68" y="94"/>
                      <a:pt x="66" y="92"/>
                    </a:cubicBezTo>
                    <a:cubicBezTo>
                      <a:pt x="65" y="90"/>
                      <a:pt x="63" y="93"/>
                      <a:pt x="66" y="97"/>
                    </a:cubicBezTo>
                    <a:cubicBezTo>
                      <a:pt x="67" y="99"/>
                      <a:pt x="73" y="98"/>
                      <a:pt x="75" y="100"/>
                    </a:cubicBezTo>
                    <a:cubicBezTo>
                      <a:pt x="70" y="98"/>
                      <a:pt x="68" y="107"/>
                      <a:pt x="61" y="100"/>
                    </a:cubicBezTo>
                    <a:cubicBezTo>
                      <a:pt x="52" y="93"/>
                      <a:pt x="39" y="82"/>
                      <a:pt x="34" y="81"/>
                    </a:cubicBezTo>
                    <a:cubicBezTo>
                      <a:pt x="34" y="82"/>
                      <a:pt x="88" y="115"/>
                      <a:pt x="79" y="141"/>
                    </a:cubicBezTo>
                    <a:cubicBezTo>
                      <a:pt x="74" y="131"/>
                      <a:pt x="63" y="119"/>
                      <a:pt x="55" y="115"/>
                    </a:cubicBezTo>
                    <a:cubicBezTo>
                      <a:pt x="54" y="114"/>
                      <a:pt x="47" y="110"/>
                      <a:pt x="47" y="118"/>
                    </a:cubicBezTo>
                    <a:cubicBezTo>
                      <a:pt x="45" y="128"/>
                      <a:pt x="41" y="113"/>
                      <a:pt x="34" y="109"/>
                    </a:cubicBezTo>
                    <a:cubicBezTo>
                      <a:pt x="27" y="106"/>
                      <a:pt x="31" y="125"/>
                      <a:pt x="26" y="129"/>
                    </a:cubicBezTo>
                    <a:cubicBezTo>
                      <a:pt x="27" y="117"/>
                      <a:pt x="23" y="104"/>
                      <a:pt x="20" y="98"/>
                    </a:cubicBezTo>
                    <a:cubicBezTo>
                      <a:pt x="16" y="91"/>
                      <a:pt x="10" y="79"/>
                      <a:pt x="4" y="74"/>
                    </a:cubicBezTo>
                    <a:cubicBezTo>
                      <a:pt x="2" y="72"/>
                      <a:pt x="0" y="61"/>
                      <a:pt x="5" y="53"/>
                    </a:cubicBezTo>
                    <a:cubicBezTo>
                      <a:pt x="13" y="48"/>
                      <a:pt x="18" y="38"/>
                      <a:pt x="11" y="26"/>
                    </a:cubicBezTo>
                    <a:cubicBezTo>
                      <a:pt x="10" y="25"/>
                      <a:pt x="5" y="18"/>
                      <a:pt x="8" y="17"/>
                    </a:cubicBezTo>
                    <a:cubicBezTo>
                      <a:pt x="12" y="15"/>
                      <a:pt x="12" y="10"/>
                      <a:pt x="17" y="11"/>
                    </a:cubicBezTo>
                    <a:cubicBezTo>
                      <a:pt x="25" y="12"/>
                      <a:pt x="28" y="10"/>
                      <a:pt x="30" y="0"/>
                    </a:cubicBezTo>
                    <a:cubicBezTo>
                      <a:pt x="32" y="3"/>
                      <a:pt x="37" y="5"/>
                      <a:pt x="42" y="9"/>
                    </a:cubicBezTo>
                    <a:cubicBezTo>
                      <a:pt x="47" y="13"/>
                      <a:pt x="46" y="24"/>
                      <a:pt x="44" y="35"/>
                    </a:cubicBezTo>
                    <a:close/>
                  </a:path>
                </a:pathLst>
              </a:custGeom>
              <a:solidFill>
                <a:srgbClr val="DBD6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69" name="Freeform 173"/>
              <p:cNvSpPr>
                <a:spLocks/>
              </p:cNvSpPr>
              <p:nvPr/>
            </p:nvSpPr>
            <p:spPr bwMode="auto">
              <a:xfrm>
                <a:off x="3068" y="1217"/>
                <a:ext cx="312" cy="333"/>
              </a:xfrm>
              <a:custGeom>
                <a:avLst/>
                <a:gdLst>
                  <a:gd name="T0" fmla="*/ 161 w 132"/>
                  <a:gd name="T1" fmla="*/ 0 h 141"/>
                  <a:gd name="T2" fmla="*/ 154 w 132"/>
                  <a:gd name="T3" fmla="*/ 76 h 141"/>
                  <a:gd name="T4" fmla="*/ 123 w 132"/>
                  <a:gd name="T5" fmla="*/ 118 h 141"/>
                  <a:gd name="T6" fmla="*/ 71 w 132"/>
                  <a:gd name="T7" fmla="*/ 139 h 141"/>
                  <a:gd name="T8" fmla="*/ 0 w 132"/>
                  <a:gd name="T9" fmla="*/ 189 h 141"/>
                  <a:gd name="T10" fmla="*/ 106 w 132"/>
                  <a:gd name="T11" fmla="*/ 194 h 141"/>
                  <a:gd name="T12" fmla="*/ 147 w 132"/>
                  <a:gd name="T13" fmla="*/ 267 h 141"/>
                  <a:gd name="T14" fmla="*/ 151 w 132"/>
                  <a:gd name="T15" fmla="*/ 305 h 141"/>
                  <a:gd name="T16" fmla="*/ 132 w 132"/>
                  <a:gd name="T17" fmla="*/ 217 h 141"/>
                  <a:gd name="T18" fmla="*/ 156 w 132"/>
                  <a:gd name="T19" fmla="*/ 215 h 141"/>
                  <a:gd name="T20" fmla="*/ 191 w 132"/>
                  <a:gd name="T21" fmla="*/ 229 h 141"/>
                  <a:gd name="T22" fmla="*/ 277 w 132"/>
                  <a:gd name="T23" fmla="*/ 333 h 141"/>
                  <a:gd name="T24" fmla="*/ 239 w 132"/>
                  <a:gd name="T25" fmla="*/ 250 h 141"/>
                  <a:gd name="T26" fmla="*/ 170 w 132"/>
                  <a:gd name="T27" fmla="*/ 198 h 141"/>
                  <a:gd name="T28" fmla="*/ 144 w 132"/>
                  <a:gd name="T29" fmla="*/ 182 h 141"/>
                  <a:gd name="T30" fmla="*/ 154 w 132"/>
                  <a:gd name="T31" fmla="*/ 175 h 141"/>
                  <a:gd name="T32" fmla="*/ 177 w 132"/>
                  <a:gd name="T33" fmla="*/ 170 h 141"/>
                  <a:gd name="T34" fmla="*/ 173 w 132"/>
                  <a:gd name="T35" fmla="*/ 165 h 141"/>
                  <a:gd name="T36" fmla="*/ 220 w 132"/>
                  <a:gd name="T37" fmla="*/ 158 h 141"/>
                  <a:gd name="T38" fmla="*/ 312 w 132"/>
                  <a:gd name="T39" fmla="*/ 111 h 141"/>
                  <a:gd name="T40" fmla="*/ 232 w 132"/>
                  <a:gd name="T41" fmla="*/ 144 h 141"/>
                  <a:gd name="T42" fmla="*/ 170 w 132"/>
                  <a:gd name="T43" fmla="*/ 149 h 141"/>
                  <a:gd name="T44" fmla="*/ 156 w 132"/>
                  <a:gd name="T45" fmla="*/ 137 h 141"/>
                  <a:gd name="T46" fmla="*/ 158 w 132"/>
                  <a:gd name="T47" fmla="*/ 128 h 141"/>
                  <a:gd name="T48" fmla="*/ 165 w 132"/>
                  <a:gd name="T49" fmla="*/ 94 h 141"/>
                  <a:gd name="T50" fmla="*/ 173 w 132"/>
                  <a:gd name="T51" fmla="*/ 57 h 141"/>
                  <a:gd name="T52" fmla="*/ 161 w 132"/>
                  <a:gd name="T53" fmla="*/ 0 h 1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2"/>
                  <a:gd name="T82" fmla="*/ 0 h 141"/>
                  <a:gd name="T83" fmla="*/ 132 w 132"/>
                  <a:gd name="T84" fmla="*/ 141 h 1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2" h="141">
                    <a:moveTo>
                      <a:pt x="68" y="0"/>
                    </a:moveTo>
                    <a:cubicBezTo>
                      <a:pt x="66" y="10"/>
                      <a:pt x="69" y="21"/>
                      <a:pt x="65" y="32"/>
                    </a:cubicBezTo>
                    <a:cubicBezTo>
                      <a:pt x="61" y="46"/>
                      <a:pt x="50" y="57"/>
                      <a:pt x="52" y="50"/>
                    </a:cubicBezTo>
                    <a:cubicBezTo>
                      <a:pt x="54" y="45"/>
                      <a:pt x="47" y="52"/>
                      <a:pt x="30" y="59"/>
                    </a:cubicBezTo>
                    <a:cubicBezTo>
                      <a:pt x="17" y="64"/>
                      <a:pt x="2" y="72"/>
                      <a:pt x="0" y="80"/>
                    </a:cubicBezTo>
                    <a:cubicBezTo>
                      <a:pt x="16" y="66"/>
                      <a:pt x="41" y="80"/>
                      <a:pt x="45" y="82"/>
                    </a:cubicBezTo>
                    <a:cubicBezTo>
                      <a:pt x="56" y="90"/>
                      <a:pt x="60" y="109"/>
                      <a:pt x="62" y="113"/>
                    </a:cubicBezTo>
                    <a:cubicBezTo>
                      <a:pt x="63" y="119"/>
                      <a:pt x="63" y="124"/>
                      <a:pt x="64" y="129"/>
                    </a:cubicBezTo>
                    <a:cubicBezTo>
                      <a:pt x="66" y="113"/>
                      <a:pt x="61" y="99"/>
                      <a:pt x="56" y="92"/>
                    </a:cubicBezTo>
                    <a:cubicBezTo>
                      <a:pt x="44" y="71"/>
                      <a:pt x="67" y="98"/>
                      <a:pt x="66" y="91"/>
                    </a:cubicBezTo>
                    <a:cubicBezTo>
                      <a:pt x="65" y="88"/>
                      <a:pt x="71" y="90"/>
                      <a:pt x="81" y="97"/>
                    </a:cubicBezTo>
                    <a:cubicBezTo>
                      <a:pt x="93" y="107"/>
                      <a:pt x="115" y="131"/>
                      <a:pt x="117" y="141"/>
                    </a:cubicBezTo>
                    <a:cubicBezTo>
                      <a:pt x="121" y="134"/>
                      <a:pt x="107" y="112"/>
                      <a:pt x="101" y="106"/>
                    </a:cubicBezTo>
                    <a:cubicBezTo>
                      <a:pt x="88" y="93"/>
                      <a:pt x="82" y="92"/>
                      <a:pt x="72" y="84"/>
                    </a:cubicBezTo>
                    <a:cubicBezTo>
                      <a:pt x="67" y="80"/>
                      <a:pt x="64" y="79"/>
                      <a:pt x="61" y="77"/>
                    </a:cubicBezTo>
                    <a:cubicBezTo>
                      <a:pt x="59" y="75"/>
                      <a:pt x="59" y="71"/>
                      <a:pt x="65" y="74"/>
                    </a:cubicBezTo>
                    <a:cubicBezTo>
                      <a:pt x="72" y="77"/>
                      <a:pt x="96" y="74"/>
                      <a:pt x="75" y="72"/>
                    </a:cubicBezTo>
                    <a:cubicBezTo>
                      <a:pt x="64" y="71"/>
                      <a:pt x="67" y="70"/>
                      <a:pt x="73" y="70"/>
                    </a:cubicBezTo>
                    <a:cubicBezTo>
                      <a:pt x="80" y="70"/>
                      <a:pt x="88" y="68"/>
                      <a:pt x="93" y="67"/>
                    </a:cubicBezTo>
                    <a:cubicBezTo>
                      <a:pt x="117" y="60"/>
                      <a:pt x="120" y="46"/>
                      <a:pt x="132" y="47"/>
                    </a:cubicBezTo>
                    <a:cubicBezTo>
                      <a:pt x="122" y="41"/>
                      <a:pt x="109" y="57"/>
                      <a:pt x="98" y="61"/>
                    </a:cubicBezTo>
                    <a:cubicBezTo>
                      <a:pt x="85" y="65"/>
                      <a:pt x="79" y="62"/>
                      <a:pt x="72" y="63"/>
                    </a:cubicBezTo>
                    <a:cubicBezTo>
                      <a:pt x="66" y="64"/>
                      <a:pt x="59" y="59"/>
                      <a:pt x="66" y="58"/>
                    </a:cubicBezTo>
                    <a:cubicBezTo>
                      <a:pt x="67" y="57"/>
                      <a:pt x="72" y="55"/>
                      <a:pt x="67" y="54"/>
                    </a:cubicBezTo>
                    <a:cubicBezTo>
                      <a:pt x="60" y="52"/>
                      <a:pt x="67" y="48"/>
                      <a:pt x="70" y="40"/>
                    </a:cubicBezTo>
                    <a:cubicBezTo>
                      <a:pt x="72" y="32"/>
                      <a:pt x="73" y="33"/>
                      <a:pt x="73" y="24"/>
                    </a:cubicBezTo>
                    <a:cubicBezTo>
                      <a:pt x="73" y="14"/>
                      <a:pt x="73" y="7"/>
                      <a:pt x="68" y="0"/>
                    </a:cubicBezTo>
                    <a:close/>
                  </a:path>
                </a:pathLst>
              </a:custGeom>
              <a:solidFill>
                <a:srgbClr val="E7E3C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70" name="Freeform 174"/>
              <p:cNvSpPr>
                <a:spLocks/>
              </p:cNvSpPr>
              <p:nvPr/>
            </p:nvSpPr>
            <p:spPr bwMode="auto">
              <a:xfrm>
                <a:off x="3068" y="1217"/>
                <a:ext cx="312" cy="333"/>
              </a:xfrm>
              <a:custGeom>
                <a:avLst/>
                <a:gdLst>
                  <a:gd name="T0" fmla="*/ 161 w 132"/>
                  <a:gd name="T1" fmla="*/ 0 h 141"/>
                  <a:gd name="T2" fmla="*/ 156 w 132"/>
                  <a:gd name="T3" fmla="*/ 87 h 141"/>
                  <a:gd name="T4" fmla="*/ 113 w 132"/>
                  <a:gd name="T5" fmla="*/ 125 h 141"/>
                  <a:gd name="T6" fmla="*/ 71 w 132"/>
                  <a:gd name="T7" fmla="*/ 139 h 141"/>
                  <a:gd name="T8" fmla="*/ 0 w 132"/>
                  <a:gd name="T9" fmla="*/ 189 h 141"/>
                  <a:gd name="T10" fmla="*/ 106 w 132"/>
                  <a:gd name="T11" fmla="*/ 194 h 141"/>
                  <a:gd name="T12" fmla="*/ 147 w 132"/>
                  <a:gd name="T13" fmla="*/ 267 h 141"/>
                  <a:gd name="T14" fmla="*/ 151 w 132"/>
                  <a:gd name="T15" fmla="*/ 305 h 141"/>
                  <a:gd name="T16" fmla="*/ 128 w 132"/>
                  <a:gd name="T17" fmla="*/ 213 h 141"/>
                  <a:gd name="T18" fmla="*/ 147 w 132"/>
                  <a:gd name="T19" fmla="*/ 201 h 141"/>
                  <a:gd name="T20" fmla="*/ 191 w 132"/>
                  <a:gd name="T21" fmla="*/ 224 h 141"/>
                  <a:gd name="T22" fmla="*/ 277 w 132"/>
                  <a:gd name="T23" fmla="*/ 333 h 141"/>
                  <a:gd name="T24" fmla="*/ 236 w 132"/>
                  <a:gd name="T25" fmla="*/ 255 h 141"/>
                  <a:gd name="T26" fmla="*/ 168 w 132"/>
                  <a:gd name="T27" fmla="*/ 201 h 141"/>
                  <a:gd name="T28" fmla="*/ 139 w 132"/>
                  <a:gd name="T29" fmla="*/ 182 h 141"/>
                  <a:gd name="T30" fmla="*/ 137 w 132"/>
                  <a:gd name="T31" fmla="*/ 168 h 141"/>
                  <a:gd name="T32" fmla="*/ 156 w 132"/>
                  <a:gd name="T33" fmla="*/ 168 h 141"/>
                  <a:gd name="T34" fmla="*/ 170 w 132"/>
                  <a:gd name="T35" fmla="*/ 163 h 141"/>
                  <a:gd name="T36" fmla="*/ 217 w 132"/>
                  <a:gd name="T37" fmla="*/ 156 h 141"/>
                  <a:gd name="T38" fmla="*/ 312 w 132"/>
                  <a:gd name="T39" fmla="*/ 111 h 141"/>
                  <a:gd name="T40" fmla="*/ 232 w 132"/>
                  <a:gd name="T41" fmla="*/ 146 h 141"/>
                  <a:gd name="T42" fmla="*/ 149 w 132"/>
                  <a:gd name="T43" fmla="*/ 154 h 141"/>
                  <a:gd name="T44" fmla="*/ 147 w 132"/>
                  <a:gd name="T45" fmla="*/ 137 h 141"/>
                  <a:gd name="T46" fmla="*/ 149 w 132"/>
                  <a:gd name="T47" fmla="*/ 130 h 141"/>
                  <a:gd name="T48" fmla="*/ 158 w 132"/>
                  <a:gd name="T49" fmla="*/ 97 h 141"/>
                  <a:gd name="T50" fmla="*/ 168 w 132"/>
                  <a:gd name="T51" fmla="*/ 54 h 141"/>
                  <a:gd name="T52" fmla="*/ 161 w 132"/>
                  <a:gd name="T53" fmla="*/ 0 h 1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2"/>
                  <a:gd name="T82" fmla="*/ 0 h 141"/>
                  <a:gd name="T83" fmla="*/ 132 w 132"/>
                  <a:gd name="T84" fmla="*/ 141 h 1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2" h="141">
                    <a:moveTo>
                      <a:pt x="68" y="0"/>
                    </a:moveTo>
                    <a:cubicBezTo>
                      <a:pt x="69" y="15"/>
                      <a:pt x="69" y="27"/>
                      <a:pt x="66" y="37"/>
                    </a:cubicBezTo>
                    <a:cubicBezTo>
                      <a:pt x="61" y="51"/>
                      <a:pt x="45" y="61"/>
                      <a:pt x="48" y="53"/>
                    </a:cubicBezTo>
                    <a:cubicBezTo>
                      <a:pt x="49" y="48"/>
                      <a:pt x="47" y="52"/>
                      <a:pt x="30" y="59"/>
                    </a:cubicBezTo>
                    <a:cubicBezTo>
                      <a:pt x="17" y="64"/>
                      <a:pt x="2" y="72"/>
                      <a:pt x="0" y="80"/>
                    </a:cubicBezTo>
                    <a:cubicBezTo>
                      <a:pt x="16" y="66"/>
                      <a:pt x="41" y="80"/>
                      <a:pt x="45" y="82"/>
                    </a:cubicBezTo>
                    <a:cubicBezTo>
                      <a:pt x="57" y="89"/>
                      <a:pt x="61" y="109"/>
                      <a:pt x="62" y="113"/>
                    </a:cubicBezTo>
                    <a:cubicBezTo>
                      <a:pt x="63" y="119"/>
                      <a:pt x="63" y="124"/>
                      <a:pt x="64" y="129"/>
                    </a:cubicBezTo>
                    <a:cubicBezTo>
                      <a:pt x="66" y="113"/>
                      <a:pt x="59" y="97"/>
                      <a:pt x="54" y="90"/>
                    </a:cubicBezTo>
                    <a:cubicBezTo>
                      <a:pt x="42" y="69"/>
                      <a:pt x="63" y="92"/>
                      <a:pt x="62" y="85"/>
                    </a:cubicBezTo>
                    <a:cubicBezTo>
                      <a:pt x="61" y="81"/>
                      <a:pt x="71" y="87"/>
                      <a:pt x="81" y="95"/>
                    </a:cubicBezTo>
                    <a:cubicBezTo>
                      <a:pt x="93" y="104"/>
                      <a:pt x="117" y="128"/>
                      <a:pt x="117" y="141"/>
                    </a:cubicBezTo>
                    <a:cubicBezTo>
                      <a:pt x="121" y="134"/>
                      <a:pt x="106" y="114"/>
                      <a:pt x="100" y="108"/>
                    </a:cubicBezTo>
                    <a:cubicBezTo>
                      <a:pt x="86" y="94"/>
                      <a:pt x="81" y="92"/>
                      <a:pt x="71" y="85"/>
                    </a:cubicBezTo>
                    <a:cubicBezTo>
                      <a:pt x="66" y="81"/>
                      <a:pt x="61" y="80"/>
                      <a:pt x="59" y="77"/>
                    </a:cubicBezTo>
                    <a:cubicBezTo>
                      <a:pt x="56" y="76"/>
                      <a:pt x="52" y="70"/>
                      <a:pt x="58" y="71"/>
                    </a:cubicBezTo>
                    <a:cubicBezTo>
                      <a:pt x="66" y="73"/>
                      <a:pt x="69" y="72"/>
                      <a:pt x="66" y="71"/>
                    </a:cubicBezTo>
                    <a:cubicBezTo>
                      <a:pt x="55" y="68"/>
                      <a:pt x="66" y="69"/>
                      <a:pt x="72" y="69"/>
                    </a:cubicBezTo>
                    <a:cubicBezTo>
                      <a:pt x="78" y="69"/>
                      <a:pt x="87" y="67"/>
                      <a:pt x="92" y="66"/>
                    </a:cubicBezTo>
                    <a:cubicBezTo>
                      <a:pt x="113" y="60"/>
                      <a:pt x="119" y="45"/>
                      <a:pt x="132" y="47"/>
                    </a:cubicBezTo>
                    <a:cubicBezTo>
                      <a:pt x="122" y="43"/>
                      <a:pt x="109" y="58"/>
                      <a:pt x="98" y="62"/>
                    </a:cubicBezTo>
                    <a:cubicBezTo>
                      <a:pt x="86" y="67"/>
                      <a:pt x="76" y="66"/>
                      <a:pt x="63" y="65"/>
                    </a:cubicBezTo>
                    <a:cubicBezTo>
                      <a:pt x="57" y="65"/>
                      <a:pt x="55" y="60"/>
                      <a:pt x="62" y="58"/>
                    </a:cubicBezTo>
                    <a:cubicBezTo>
                      <a:pt x="63" y="58"/>
                      <a:pt x="68" y="56"/>
                      <a:pt x="63" y="55"/>
                    </a:cubicBezTo>
                    <a:cubicBezTo>
                      <a:pt x="57" y="53"/>
                      <a:pt x="65" y="50"/>
                      <a:pt x="67" y="41"/>
                    </a:cubicBezTo>
                    <a:cubicBezTo>
                      <a:pt x="69" y="33"/>
                      <a:pt x="71" y="32"/>
                      <a:pt x="71" y="23"/>
                    </a:cubicBezTo>
                    <a:cubicBezTo>
                      <a:pt x="71" y="13"/>
                      <a:pt x="71" y="7"/>
                      <a:pt x="68" y="0"/>
                    </a:cubicBezTo>
                    <a:close/>
                  </a:path>
                </a:pathLst>
              </a:custGeom>
              <a:solidFill>
                <a:srgbClr val="ECE8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71" name="Freeform 175"/>
              <p:cNvSpPr>
                <a:spLocks/>
              </p:cNvSpPr>
              <p:nvPr/>
            </p:nvSpPr>
            <p:spPr bwMode="auto">
              <a:xfrm>
                <a:off x="3068" y="1253"/>
                <a:ext cx="312" cy="297"/>
              </a:xfrm>
              <a:custGeom>
                <a:avLst/>
                <a:gdLst>
                  <a:gd name="T0" fmla="*/ 154 w 132"/>
                  <a:gd name="T1" fmla="*/ 59 h 126"/>
                  <a:gd name="T2" fmla="*/ 99 w 132"/>
                  <a:gd name="T3" fmla="*/ 104 h 126"/>
                  <a:gd name="T4" fmla="*/ 64 w 132"/>
                  <a:gd name="T5" fmla="*/ 106 h 126"/>
                  <a:gd name="T6" fmla="*/ 0 w 132"/>
                  <a:gd name="T7" fmla="*/ 153 h 126"/>
                  <a:gd name="T8" fmla="*/ 106 w 132"/>
                  <a:gd name="T9" fmla="*/ 158 h 126"/>
                  <a:gd name="T10" fmla="*/ 151 w 132"/>
                  <a:gd name="T11" fmla="*/ 269 h 126"/>
                  <a:gd name="T12" fmla="*/ 116 w 132"/>
                  <a:gd name="T13" fmla="*/ 160 h 126"/>
                  <a:gd name="T14" fmla="*/ 177 w 132"/>
                  <a:gd name="T15" fmla="*/ 177 h 126"/>
                  <a:gd name="T16" fmla="*/ 277 w 132"/>
                  <a:gd name="T17" fmla="*/ 297 h 126"/>
                  <a:gd name="T18" fmla="*/ 234 w 132"/>
                  <a:gd name="T19" fmla="*/ 219 h 126"/>
                  <a:gd name="T20" fmla="*/ 163 w 132"/>
                  <a:gd name="T21" fmla="*/ 163 h 126"/>
                  <a:gd name="T22" fmla="*/ 111 w 132"/>
                  <a:gd name="T23" fmla="*/ 132 h 126"/>
                  <a:gd name="T24" fmla="*/ 151 w 132"/>
                  <a:gd name="T25" fmla="*/ 125 h 126"/>
                  <a:gd name="T26" fmla="*/ 232 w 132"/>
                  <a:gd name="T27" fmla="*/ 113 h 126"/>
                  <a:gd name="T28" fmla="*/ 312 w 132"/>
                  <a:gd name="T29" fmla="*/ 75 h 126"/>
                  <a:gd name="T30" fmla="*/ 232 w 132"/>
                  <a:gd name="T31" fmla="*/ 113 h 126"/>
                  <a:gd name="T32" fmla="*/ 142 w 132"/>
                  <a:gd name="T33" fmla="*/ 120 h 126"/>
                  <a:gd name="T34" fmla="*/ 135 w 132"/>
                  <a:gd name="T35" fmla="*/ 101 h 126"/>
                  <a:gd name="T36" fmla="*/ 144 w 132"/>
                  <a:gd name="T37" fmla="*/ 97 h 126"/>
                  <a:gd name="T38" fmla="*/ 156 w 132"/>
                  <a:gd name="T39" fmla="*/ 64 h 126"/>
                  <a:gd name="T40" fmla="*/ 165 w 132"/>
                  <a:gd name="T41" fmla="*/ 21 h 126"/>
                  <a:gd name="T42" fmla="*/ 154 w 132"/>
                  <a:gd name="T43" fmla="*/ 59 h 1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2"/>
                  <a:gd name="T67" fmla="*/ 0 h 126"/>
                  <a:gd name="T68" fmla="*/ 132 w 132"/>
                  <a:gd name="T69" fmla="*/ 126 h 1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2" h="126">
                    <a:moveTo>
                      <a:pt x="65" y="25"/>
                    </a:moveTo>
                    <a:cubicBezTo>
                      <a:pt x="60" y="39"/>
                      <a:pt x="40" y="51"/>
                      <a:pt x="42" y="44"/>
                    </a:cubicBezTo>
                    <a:cubicBezTo>
                      <a:pt x="44" y="39"/>
                      <a:pt x="36" y="41"/>
                      <a:pt x="27" y="45"/>
                    </a:cubicBezTo>
                    <a:cubicBezTo>
                      <a:pt x="14" y="50"/>
                      <a:pt x="2" y="57"/>
                      <a:pt x="0" y="65"/>
                    </a:cubicBezTo>
                    <a:cubicBezTo>
                      <a:pt x="16" y="51"/>
                      <a:pt x="41" y="64"/>
                      <a:pt x="45" y="67"/>
                    </a:cubicBezTo>
                    <a:cubicBezTo>
                      <a:pt x="60" y="76"/>
                      <a:pt x="64" y="105"/>
                      <a:pt x="64" y="114"/>
                    </a:cubicBezTo>
                    <a:cubicBezTo>
                      <a:pt x="66" y="98"/>
                      <a:pt x="56" y="76"/>
                      <a:pt x="49" y="68"/>
                    </a:cubicBezTo>
                    <a:cubicBezTo>
                      <a:pt x="35" y="50"/>
                      <a:pt x="68" y="69"/>
                      <a:pt x="75" y="75"/>
                    </a:cubicBezTo>
                    <a:cubicBezTo>
                      <a:pt x="87" y="84"/>
                      <a:pt x="117" y="106"/>
                      <a:pt x="117" y="126"/>
                    </a:cubicBezTo>
                    <a:cubicBezTo>
                      <a:pt x="119" y="116"/>
                      <a:pt x="104" y="99"/>
                      <a:pt x="99" y="93"/>
                    </a:cubicBezTo>
                    <a:cubicBezTo>
                      <a:pt x="85" y="80"/>
                      <a:pt x="76" y="75"/>
                      <a:pt x="69" y="69"/>
                    </a:cubicBezTo>
                    <a:cubicBezTo>
                      <a:pt x="65" y="67"/>
                      <a:pt x="47" y="59"/>
                      <a:pt x="47" y="56"/>
                    </a:cubicBezTo>
                    <a:cubicBezTo>
                      <a:pt x="47" y="55"/>
                      <a:pt x="51" y="53"/>
                      <a:pt x="64" y="53"/>
                    </a:cubicBezTo>
                    <a:cubicBezTo>
                      <a:pt x="77" y="53"/>
                      <a:pt x="89" y="52"/>
                      <a:pt x="98" y="48"/>
                    </a:cubicBezTo>
                    <a:cubicBezTo>
                      <a:pt x="115" y="42"/>
                      <a:pt x="120" y="30"/>
                      <a:pt x="132" y="32"/>
                    </a:cubicBezTo>
                    <a:cubicBezTo>
                      <a:pt x="121" y="29"/>
                      <a:pt x="113" y="42"/>
                      <a:pt x="98" y="48"/>
                    </a:cubicBezTo>
                    <a:cubicBezTo>
                      <a:pt x="85" y="53"/>
                      <a:pt x="72" y="52"/>
                      <a:pt x="60" y="51"/>
                    </a:cubicBezTo>
                    <a:cubicBezTo>
                      <a:pt x="54" y="51"/>
                      <a:pt x="50" y="46"/>
                      <a:pt x="57" y="43"/>
                    </a:cubicBezTo>
                    <a:cubicBezTo>
                      <a:pt x="58" y="43"/>
                      <a:pt x="66" y="41"/>
                      <a:pt x="61" y="41"/>
                    </a:cubicBezTo>
                    <a:cubicBezTo>
                      <a:pt x="54" y="41"/>
                      <a:pt x="63" y="35"/>
                      <a:pt x="66" y="27"/>
                    </a:cubicBezTo>
                    <a:cubicBezTo>
                      <a:pt x="69" y="19"/>
                      <a:pt x="69" y="16"/>
                      <a:pt x="70" y="9"/>
                    </a:cubicBezTo>
                    <a:cubicBezTo>
                      <a:pt x="70" y="0"/>
                      <a:pt x="69" y="16"/>
                      <a:pt x="65" y="25"/>
                    </a:cubicBezTo>
                    <a:close/>
                  </a:path>
                </a:pathLst>
              </a:custGeom>
              <a:solidFill>
                <a:srgbClr val="CCC5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72" name="Freeform 176"/>
              <p:cNvSpPr>
                <a:spLocks/>
              </p:cNvSpPr>
              <p:nvPr/>
            </p:nvSpPr>
            <p:spPr bwMode="auto">
              <a:xfrm>
                <a:off x="3255" y="1231"/>
                <a:ext cx="118" cy="90"/>
              </a:xfrm>
              <a:custGeom>
                <a:avLst/>
                <a:gdLst>
                  <a:gd name="T0" fmla="*/ 118 w 50"/>
                  <a:gd name="T1" fmla="*/ 90 h 38"/>
                  <a:gd name="T2" fmla="*/ 64 w 50"/>
                  <a:gd name="T3" fmla="*/ 52 h 38"/>
                  <a:gd name="T4" fmla="*/ 26 w 50"/>
                  <a:gd name="T5" fmla="*/ 40 h 38"/>
                  <a:gd name="T6" fmla="*/ 7 w 50"/>
                  <a:gd name="T7" fmla="*/ 5 h 38"/>
                  <a:gd name="T8" fmla="*/ 0 w 50"/>
                  <a:gd name="T9" fmla="*/ 0 h 38"/>
                  <a:gd name="T10" fmla="*/ 17 w 50"/>
                  <a:gd name="T11" fmla="*/ 57 h 38"/>
                  <a:gd name="T12" fmla="*/ 21 w 50"/>
                  <a:gd name="T13" fmla="*/ 71 h 38"/>
                  <a:gd name="T14" fmla="*/ 52 w 50"/>
                  <a:gd name="T15" fmla="*/ 66 h 38"/>
                  <a:gd name="T16" fmla="*/ 118 w 50"/>
                  <a:gd name="T17" fmla="*/ 9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
                  <a:gd name="T28" fmla="*/ 0 h 38"/>
                  <a:gd name="T29" fmla="*/ 50 w 50"/>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 h="38">
                    <a:moveTo>
                      <a:pt x="50" y="38"/>
                    </a:moveTo>
                    <a:cubicBezTo>
                      <a:pt x="47" y="33"/>
                      <a:pt x="43" y="23"/>
                      <a:pt x="27" y="22"/>
                    </a:cubicBezTo>
                    <a:cubicBezTo>
                      <a:pt x="23" y="21"/>
                      <a:pt x="20" y="13"/>
                      <a:pt x="11" y="17"/>
                    </a:cubicBezTo>
                    <a:cubicBezTo>
                      <a:pt x="11" y="12"/>
                      <a:pt x="12" y="10"/>
                      <a:pt x="3" y="2"/>
                    </a:cubicBezTo>
                    <a:cubicBezTo>
                      <a:pt x="2" y="1"/>
                      <a:pt x="1" y="0"/>
                      <a:pt x="0" y="0"/>
                    </a:cubicBezTo>
                    <a:cubicBezTo>
                      <a:pt x="3" y="2"/>
                      <a:pt x="11" y="6"/>
                      <a:pt x="7" y="24"/>
                    </a:cubicBezTo>
                    <a:cubicBezTo>
                      <a:pt x="6" y="29"/>
                      <a:pt x="10" y="23"/>
                      <a:pt x="9" y="30"/>
                    </a:cubicBezTo>
                    <a:cubicBezTo>
                      <a:pt x="8" y="35"/>
                      <a:pt x="17" y="30"/>
                      <a:pt x="22" y="28"/>
                    </a:cubicBezTo>
                    <a:cubicBezTo>
                      <a:pt x="42" y="21"/>
                      <a:pt x="44" y="37"/>
                      <a:pt x="50" y="38"/>
                    </a:cubicBezTo>
                    <a:close/>
                  </a:path>
                </a:pathLst>
              </a:custGeom>
              <a:solidFill>
                <a:srgbClr val="CCC5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73" name="Freeform 177"/>
              <p:cNvSpPr>
                <a:spLocks/>
              </p:cNvSpPr>
              <p:nvPr/>
            </p:nvSpPr>
            <p:spPr bwMode="auto">
              <a:xfrm>
                <a:off x="3234" y="1472"/>
                <a:ext cx="101" cy="95"/>
              </a:xfrm>
              <a:custGeom>
                <a:avLst/>
                <a:gdLst>
                  <a:gd name="T0" fmla="*/ 12 w 43"/>
                  <a:gd name="T1" fmla="*/ 93 h 40"/>
                  <a:gd name="T2" fmla="*/ 35 w 43"/>
                  <a:gd name="T3" fmla="*/ 57 h 40"/>
                  <a:gd name="T4" fmla="*/ 56 w 43"/>
                  <a:gd name="T5" fmla="*/ 83 h 40"/>
                  <a:gd name="T6" fmla="*/ 101 w 43"/>
                  <a:gd name="T7" fmla="*/ 76 h 40"/>
                  <a:gd name="T8" fmla="*/ 75 w 43"/>
                  <a:gd name="T9" fmla="*/ 50 h 40"/>
                  <a:gd name="T10" fmla="*/ 47 w 43"/>
                  <a:gd name="T11" fmla="*/ 48 h 40"/>
                  <a:gd name="T12" fmla="*/ 14 w 43"/>
                  <a:gd name="T13" fmla="*/ 14 h 40"/>
                  <a:gd name="T14" fmla="*/ 16 w 43"/>
                  <a:gd name="T15" fmla="*/ 28 h 40"/>
                  <a:gd name="T16" fmla="*/ 23 w 43"/>
                  <a:gd name="T17" fmla="*/ 52 h 40"/>
                  <a:gd name="T18" fmla="*/ 19 w 43"/>
                  <a:gd name="T19" fmla="*/ 81 h 40"/>
                  <a:gd name="T20" fmla="*/ 12 w 43"/>
                  <a:gd name="T21" fmla="*/ 93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
                  <a:gd name="T34" fmla="*/ 0 h 40"/>
                  <a:gd name="T35" fmla="*/ 43 w 43"/>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 h="40">
                    <a:moveTo>
                      <a:pt x="5" y="39"/>
                    </a:moveTo>
                    <a:cubicBezTo>
                      <a:pt x="5" y="37"/>
                      <a:pt x="17" y="34"/>
                      <a:pt x="15" y="24"/>
                    </a:cubicBezTo>
                    <a:cubicBezTo>
                      <a:pt x="20" y="24"/>
                      <a:pt x="17" y="31"/>
                      <a:pt x="24" y="35"/>
                    </a:cubicBezTo>
                    <a:cubicBezTo>
                      <a:pt x="33" y="40"/>
                      <a:pt x="37" y="32"/>
                      <a:pt x="43" y="32"/>
                    </a:cubicBezTo>
                    <a:cubicBezTo>
                      <a:pt x="37" y="30"/>
                      <a:pt x="39" y="21"/>
                      <a:pt x="32" y="21"/>
                    </a:cubicBezTo>
                    <a:cubicBezTo>
                      <a:pt x="30" y="21"/>
                      <a:pt x="27" y="22"/>
                      <a:pt x="20" y="20"/>
                    </a:cubicBezTo>
                    <a:cubicBezTo>
                      <a:pt x="14" y="19"/>
                      <a:pt x="9" y="9"/>
                      <a:pt x="6" y="6"/>
                    </a:cubicBezTo>
                    <a:cubicBezTo>
                      <a:pt x="0" y="0"/>
                      <a:pt x="5" y="8"/>
                      <a:pt x="7" y="12"/>
                    </a:cubicBezTo>
                    <a:cubicBezTo>
                      <a:pt x="9" y="15"/>
                      <a:pt x="12" y="20"/>
                      <a:pt x="10" y="22"/>
                    </a:cubicBezTo>
                    <a:cubicBezTo>
                      <a:pt x="6" y="29"/>
                      <a:pt x="15" y="31"/>
                      <a:pt x="8" y="34"/>
                    </a:cubicBezTo>
                    <a:cubicBezTo>
                      <a:pt x="4" y="35"/>
                      <a:pt x="4" y="37"/>
                      <a:pt x="5" y="39"/>
                    </a:cubicBezTo>
                    <a:close/>
                  </a:path>
                </a:pathLst>
              </a:custGeom>
              <a:solidFill>
                <a:srgbClr val="CCC5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74" name="Freeform 178"/>
              <p:cNvSpPr>
                <a:spLocks/>
              </p:cNvSpPr>
              <p:nvPr/>
            </p:nvSpPr>
            <p:spPr bwMode="auto">
              <a:xfrm>
                <a:off x="3234" y="1397"/>
                <a:ext cx="85" cy="61"/>
              </a:xfrm>
              <a:custGeom>
                <a:avLst/>
                <a:gdLst>
                  <a:gd name="T0" fmla="*/ 80 w 36"/>
                  <a:gd name="T1" fmla="*/ 33 h 26"/>
                  <a:gd name="T2" fmla="*/ 76 w 36"/>
                  <a:gd name="T3" fmla="*/ 45 h 26"/>
                  <a:gd name="T4" fmla="*/ 73 w 36"/>
                  <a:gd name="T5" fmla="*/ 59 h 26"/>
                  <a:gd name="T6" fmla="*/ 33 w 36"/>
                  <a:gd name="T7" fmla="*/ 23 h 26"/>
                  <a:gd name="T8" fmla="*/ 14 w 36"/>
                  <a:gd name="T9" fmla="*/ 5 h 26"/>
                  <a:gd name="T10" fmla="*/ 54 w 36"/>
                  <a:gd name="T11" fmla="*/ 12 h 26"/>
                  <a:gd name="T12" fmla="*/ 83 w 36"/>
                  <a:gd name="T13" fmla="*/ 28 h 26"/>
                  <a:gd name="T14" fmla="*/ 80 w 36"/>
                  <a:gd name="T15" fmla="*/ 33 h 26"/>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26"/>
                  <a:gd name="T26" fmla="*/ 36 w 36"/>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26">
                    <a:moveTo>
                      <a:pt x="34" y="14"/>
                    </a:moveTo>
                    <a:cubicBezTo>
                      <a:pt x="32" y="13"/>
                      <a:pt x="31" y="16"/>
                      <a:pt x="32" y="19"/>
                    </a:cubicBezTo>
                    <a:cubicBezTo>
                      <a:pt x="32" y="21"/>
                      <a:pt x="34" y="26"/>
                      <a:pt x="31" y="25"/>
                    </a:cubicBezTo>
                    <a:cubicBezTo>
                      <a:pt x="30" y="24"/>
                      <a:pt x="19" y="14"/>
                      <a:pt x="14" y="10"/>
                    </a:cubicBezTo>
                    <a:cubicBezTo>
                      <a:pt x="10" y="7"/>
                      <a:pt x="0" y="3"/>
                      <a:pt x="6" y="2"/>
                    </a:cubicBezTo>
                    <a:cubicBezTo>
                      <a:pt x="11" y="0"/>
                      <a:pt x="20" y="4"/>
                      <a:pt x="23" y="5"/>
                    </a:cubicBezTo>
                    <a:cubicBezTo>
                      <a:pt x="27" y="6"/>
                      <a:pt x="33" y="11"/>
                      <a:pt x="35" y="12"/>
                    </a:cubicBezTo>
                    <a:cubicBezTo>
                      <a:pt x="36" y="14"/>
                      <a:pt x="35" y="15"/>
                      <a:pt x="34" y="14"/>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75" name="Freeform 179"/>
              <p:cNvSpPr>
                <a:spLocks/>
              </p:cNvSpPr>
              <p:nvPr/>
            </p:nvSpPr>
            <p:spPr bwMode="auto">
              <a:xfrm>
                <a:off x="3279" y="1354"/>
                <a:ext cx="85" cy="64"/>
              </a:xfrm>
              <a:custGeom>
                <a:avLst/>
                <a:gdLst>
                  <a:gd name="T0" fmla="*/ 54 w 36"/>
                  <a:gd name="T1" fmla="*/ 7 h 27"/>
                  <a:gd name="T2" fmla="*/ 21 w 36"/>
                  <a:gd name="T3" fmla="*/ 21 h 27"/>
                  <a:gd name="T4" fmla="*/ 7 w 36"/>
                  <a:gd name="T5" fmla="*/ 38 h 27"/>
                  <a:gd name="T6" fmla="*/ 43 w 36"/>
                  <a:gd name="T7" fmla="*/ 52 h 27"/>
                  <a:gd name="T8" fmla="*/ 66 w 36"/>
                  <a:gd name="T9" fmla="*/ 57 h 27"/>
                  <a:gd name="T10" fmla="*/ 83 w 36"/>
                  <a:gd name="T11" fmla="*/ 50 h 27"/>
                  <a:gd name="T12" fmla="*/ 59 w 36"/>
                  <a:gd name="T13" fmla="*/ 24 h 27"/>
                  <a:gd name="T14" fmla="*/ 54 w 36"/>
                  <a:gd name="T15" fmla="*/ 7 h 27"/>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27"/>
                  <a:gd name="T26" fmla="*/ 36 w 36"/>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27">
                    <a:moveTo>
                      <a:pt x="23" y="3"/>
                    </a:moveTo>
                    <a:cubicBezTo>
                      <a:pt x="19" y="5"/>
                      <a:pt x="16" y="7"/>
                      <a:pt x="9" y="9"/>
                    </a:cubicBezTo>
                    <a:cubicBezTo>
                      <a:pt x="5" y="10"/>
                      <a:pt x="0" y="13"/>
                      <a:pt x="3" y="16"/>
                    </a:cubicBezTo>
                    <a:cubicBezTo>
                      <a:pt x="7" y="18"/>
                      <a:pt x="14" y="19"/>
                      <a:pt x="18" y="22"/>
                    </a:cubicBezTo>
                    <a:cubicBezTo>
                      <a:pt x="22" y="25"/>
                      <a:pt x="22" y="27"/>
                      <a:pt x="28" y="24"/>
                    </a:cubicBezTo>
                    <a:cubicBezTo>
                      <a:pt x="31" y="22"/>
                      <a:pt x="36" y="25"/>
                      <a:pt x="35" y="21"/>
                    </a:cubicBezTo>
                    <a:cubicBezTo>
                      <a:pt x="33" y="12"/>
                      <a:pt x="27" y="13"/>
                      <a:pt x="25" y="10"/>
                    </a:cubicBezTo>
                    <a:cubicBezTo>
                      <a:pt x="22" y="5"/>
                      <a:pt x="28" y="0"/>
                      <a:pt x="23" y="3"/>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76" name="Freeform 180"/>
              <p:cNvSpPr>
                <a:spLocks/>
              </p:cNvSpPr>
              <p:nvPr/>
            </p:nvSpPr>
            <p:spPr bwMode="auto">
              <a:xfrm>
                <a:off x="3180" y="1234"/>
                <a:ext cx="47" cy="97"/>
              </a:xfrm>
              <a:custGeom>
                <a:avLst/>
                <a:gdLst>
                  <a:gd name="T0" fmla="*/ 2 w 20"/>
                  <a:gd name="T1" fmla="*/ 33 h 41"/>
                  <a:gd name="T2" fmla="*/ 16 w 20"/>
                  <a:gd name="T3" fmla="*/ 69 h 41"/>
                  <a:gd name="T4" fmla="*/ 24 w 20"/>
                  <a:gd name="T5" fmla="*/ 88 h 41"/>
                  <a:gd name="T6" fmla="*/ 47 w 20"/>
                  <a:gd name="T7" fmla="*/ 19 h 41"/>
                  <a:gd name="T8" fmla="*/ 19 w 20"/>
                  <a:gd name="T9" fmla="*/ 14 h 41"/>
                  <a:gd name="T10" fmla="*/ 16 w 20"/>
                  <a:gd name="T11" fmla="*/ 33 h 41"/>
                  <a:gd name="T12" fmla="*/ 2 w 20"/>
                  <a:gd name="T13" fmla="*/ 33 h 41"/>
                  <a:gd name="T14" fmla="*/ 0 60000 65536"/>
                  <a:gd name="T15" fmla="*/ 0 60000 65536"/>
                  <a:gd name="T16" fmla="*/ 0 60000 65536"/>
                  <a:gd name="T17" fmla="*/ 0 60000 65536"/>
                  <a:gd name="T18" fmla="*/ 0 60000 65536"/>
                  <a:gd name="T19" fmla="*/ 0 60000 65536"/>
                  <a:gd name="T20" fmla="*/ 0 60000 65536"/>
                  <a:gd name="T21" fmla="*/ 0 w 20"/>
                  <a:gd name="T22" fmla="*/ 0 h 41"/>
                  <a:gd name="T23" fmla="*/ 20 w 20"/>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41">
                    <a:moveTo>
                      <a:pt x="1" y="14"/>
                    </a:moveTo>
                    <a:cubicBezTo>
                      <a:pt x="1" y="16"/>
                      <a:pt x="6" y="18"/>
                      <a:pt x="7" y="29"/>
                    </a:cubicBezTo>
                    <a:cubicBezTo>
                      <a:pt x="7" y="34"/>
                      <a:pt x="6" y="41"/>
                      <a:pt x="10" y="37"/>
                    </a:cubicBezTo>
                    <a:cubicBezTo>
                      <a:pt x="19" y="28"/>
                      <a:pt x="20" y="14"/>
                      <a:pt x="20" y="8"/>
                    </a:cubicBezTo>
                    <a:cubicBezTo>
                      <a:pt x="19" y="0"/>
                      <a:pt x="13" y="7"/>
                      <a:pt x="8" y="6"/>
                    </a:cubicBezTo>
                    <a:cubicBezTo>
                      <a:pt x="4" y="6"/>
                      <a:pt x="8" y="13"/>
                      <a:pt x="7" y="14"/>
                    </a:cubicBezTo>
                    <a:cubicBezTo>
                      <a:pt x="4" y="9"/>
                      <a:pt x="0" y="11"/>
                      <a:pt x="1" y="14"/>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77" name="Freeform 181"/>
              <p:cNvSpPr>
                <a:spLocks/>
              </p:cNvSpPr>
              <p:nvPr/>
            </p:nvSpPr>
            <p:spPr bwMode="auto">
              <a:xfrm>
                <a:off x="3068" y="1354"/>
                <a:ext cx="119" cy="57"/>
              </a:xfrm>
              <a:custGeom>
                <a:avLst/>
                <a:gdLst>
                  <a:gd name="T0" fmla="*/ 71 w 50"/>
                  <a:gd name="T1" fmla="*/ 2 h 24"/>
                  <a:gd name="T2" fmla="*/ 88 w 50"/>
                  <a:gd name="T3" fmla="*/ 10 h 24"/>
                  <a:gd name="T4" fmla="*/ 112 w 50"/>
                  <a:gd name="T5" fmla="*/ 10 h 24"/>
                  <a:gd name="T6" fmla="*/ 105 w 50"/>
                  <a:gd name="T7" fmla="*/ 24 h 24"/>
                  <a:gd name="T8" fmla="*/ 112 w 50"/>
                  <a:gd name="T9" fmla="*/ 40 h 24"/>
                  <a:gd name="T10" fmla="*/ 98 w 50"/>
                  <a:gd name="T11" fmla="*/ 38 h 24"/>
                  <a:gd name="T12" fmla="*/ 107 w 50"/>
                  <a:gd name="T13" fmla="*/ 57 h 24"/>
                  <a:gd name="T14" fmla="*/ 31 w 50"/>
                  <a:gd name="T15" fmla="*/ 38 h 24"/>
                  <a:gd name="T16" fmla="*/ 0 w 50"/>
                  <a:gd name="T17" fmla="*/ 52 h 24"/>
                  <a:gd name="T18" fmla="*/ 71 w 50"/>
                  <a:gd name="T19" fmla="*/ 2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
                  <a:gd name="T31" fmla="*/ 0 h 24"/>
                  <a:gd name="T32" fmla="*/ 50 w 5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 h="24">
                    <a:moveTo>
                      <a:pt x="30" y="1"/>
                    </a:moveTo>
                    <a:cubicBezTo>
                      <a:pt x="31" y="1"/>
                      <a:pt x="36" y="0"/>
                      <a:pt x="37" y="4"/>
                    </a:cubicBezTo>
                    <a:cubicBezTo>
                      <a:pt x="38" y="7"/>
                      <a:pt x="41" y="6"/>
                      <a:pt x="47" y="4"/>
                    </a:cubicBezTo>
                    <a:cubicBezTo>
                      <a:pt x="50" y="3"/>
                      <a:pt x="49" y="7"/>
                      <a:pt x="44" y="10"/>
                    </a:cubicBezTo>
                    <a:cubicBezTo>
                      <a:pt x="42" y="11"/>
                      <a:pt x="48" y="15"/>
                      <a:pt x="47" y="17"/>
                    </a:cubicBezTo>
                    <a:cubicBezTo>
                      <a:pt x="47" y="17"/>
                      <a:pt x="43" y="16"/>
                      <a:pt x="41" y="16"/>
                    </a:cubicBezTo>
                    <a:cubicBezTo>
                      <a:pt x="39" y="17"/>
                      <a:pt x="41" y="21"/>
                      <a:pt x="45" y="24"/>
                    </a:cubicBezTo>
                    <a:cubicBezTo>
                      <a:pt x="37" y="20"/>
                      <a:pt x="26" y="15"/>
                      <a:pt x="13" y="16"/>
                    </a:cubicBezTo>
                    <a:cubicBezTo>
                      <a:pt x="6" y="17"/>
                      <a:pt x="0" y="22"/>
                      <a:pt x="0" y="22"/>
                    </a:cubicBezTo>
                    <a:cubicBezTo>
                      <a:pt x="3" y="11"/>
                      <a:pt x="26" y="2"/>
                      <a:pt x="30" y="1"/>
                    </a:cubicBezTo>
                    <a:close/>
                  </a:path>
                </a:pathLst>
              </a:custGeom>
              <a:solidFill>
                <a:srgbClr val="C7C09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78" name="Freeform 182"/>
              <p:cNvSpPr>
                <a:spLocks/>
              </p:cNvSpPr>
              <p:nvPr/>
            </p:nvSpPr>
            <p:spPr bwMode="auto">
              <a:xfrm>
                <a:off x="3068" y="1357"/>
                <a:ext cx="112" cy="54"/>
              </a:xfrm>
              <a:custGeom>
                <a:avLst/>
                <a:gdLst>
                  <a:gd name="T0" fmla="*/ 64 w 47"/>
                  <a:gd name="T1" fmla="*/ 2 h 23"/>
                  <a:gd name="T2" fmla="*/ 69 w 47"/>
                  <a:gd name="T3" fmla="*/ 12 h 23"/>
                  <a:gd name="T4" fmla="*/ 105 w 47"/>
                  <a:gd name="T5" fmla="*/ 12 h 23"/>
                  <a:gd name="T6" fmla="*/ 102 w 47"/>
                  <a:gd name="T7" fmla="*/ 16 h 23"/>
                  <a:gd name="T8" fmla="*/ 88 w 47"/>
                  <a:gd name="T9" fmla="*/ 26 h 23"/>
                  <a:gd name="T10" fmla="*/ 107 w 47"/>
                  <a:gd name="T11" fmla="*/ 33 h 23"/>
                  <a:gd name="T12" fmla="*/ 98 w 47"/>
                  <a:gd name="T13" fmla="*/ 33 h 23"/>
                  <a:gd name="T14" fmla="*/ 74 w 47"/>
                  <a:gd name="T15" fmla="*/ 35 h 23"/>
                  <a:gd name="T16" fmla="*/ 107 w 47"/>
                  <a:gd name="T17" fmla="*/ 54 h 23"/>
                  <a:gd name="T18" fmla="*/ 31 w 47"/>
                  <a:gd name="T19" fmla="*/ 35 h 23"/>
                  <a:gd name="T20" fmla="*/ 0 w 47"/>
                  <a:gd name="T21" fmla="*/ 49 h 23"/>
                  <a:gd name="T22" fmla="*/ 64 w 47"/>
                  <a:gd name="T23" fmla="*/ 2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
                  <a:gd name="T37" fmla="*/ 0 h 23"/>
                  <a:gd name="T38" fmla="*/ 47 w 47"/>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 h="23">
                    <a:moveTo>
                      <a:pt x="27" y="1"/>
                    </a:moveTo>
                    <a:cubicBezTo>
                      <a:pt x="28" y="1"/>
                      <a:pt x="37" y="0"/>
                      <a:pt x="29" y="5"/>
                    </a:cubicBezTo>
                    <a:cubicBezTo>
                      <a:pt x="27" y="7"/>
                      <a:pt x="38" y="7"/>
                      <a:pt x="44" y="5"/>
                    </a:cubicBezTo>
                    <a:cubicBezTo>
                      <a:pt x="47" y="3"/>
                      <a:pt x="47" y="5"/>
                      <a:pt x="43" y="7"/>
                    </a:cubicBezTo>
                    <a:cubicBezTo>
                      <a:pt x="39" y="9"/>
                      <a:pt x="34" y="10"/>
                      <a:pt x="37" y="11"/>
                    </a:cubicBezTo>
                    <a:cubicBezTo>
                      <a:pt x="42" y="12"/>
                      <a:pt x="46" y="14"/>
                      <a:pt x="45" y="14"/>
                    </a:cubicBezTo>
                    <a:cubicBezTo>
                      <a:pt x="45" y="15"/>
                      <a:pt x="42" y="14"/>
                      <a:pt x="41" y="14"/>
                    </a:cubicBezTo>
                    <a:cubicBezTo>
                      <a:pt x="34" y="13"/>
                      <a:pt x="22" y="13"/>
                      <a:pt x="31" y="15"/>
                    </a:cubicBezTo>
                    <a:cubicBezTo>
                      <a:pt x="35" y="17"/>
                      <a:pt x="43" y="21"/>
                      <a:pt x="45" y="23"/>
                    </a:cubicBezTo>
                    <a:cubicBezTo>
                      <a:pt x="37" y="19"/>
                      <a:pt x="26" y="14"/>
                      <a:pt x="13" y="15"/>
                    </a:cubicBezTo>
                    <a:cubicBezTo>
                      <a:pt x="6" y="16"/>
                      <a:pt x="0" y="21"/>
                      <a:pt x="0" y="21"/>
                    </a:cubicBezTo>
                    <a:cubicBezTo>
                      <a:pt x="3" y="10"/>
                      <a:pt x="23" y="2"/>
                      <a:pt x="27" y="1"/>
                    </a:cubicBezTo>
                    <a:close/>
                  </a:path>
                </a:pathLst>
              </a:custGeom>
              <a:solidFill>
                <a:srgbClr val="BFB88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79" name="Freeform 183"/>
              <p:cNvSpPr>
                <a:spLocks/>
              </p:cNvSpPr>
              <p:nvPr/>
            </p:nvSpPr>
            <p:spPr bwMode="auto">
              <a:xfrm>
                <a:off x="3068" y="1359"/>
                <a:ext cx="107" cy="52"/>
              </a:xfrm>
              <a:custGeom>
                <a:avLst/>
                <a:gdLst>
                  <a:gd name="T0" fmla="*/ 64 w 45"/>
                  <a:gd name="T1" fmla="*/ 0 h 22"/>
                  <a:gd name="T2" fmla="*/ 36 w 45"/>
                  <a:gd name="T3" fmla="*/ 17 h 22"/>
                  <a:gd name="T4" fmla="*/ 57 w 45"/>
                  <a:gd name="T5" fmla="*/ 17 h 22"/>
                  <a:gd name="T6" fmla="*/ 95 w 45"/>
                  <a:gd name="T7" fmla="*/ 12 h 22"/>
                  <a:gd name="T8" fmla="*/ 95 w 45"/>
                  <a:gd name="T9" fmla="*/ 14 h 22"/>
                  <a:gd name="T10" fmla="*/ 62 w 45"/>
                  <a:gd name="T11" fmla="*/ 24 h 22"/>
                  <a:gd name="T12" fmla="*/ 102 w 45"/>
                  <a:gd name="T13" fmla="*/ 31 h 22"/>
                  <a:gd name="T14" fmla="*/ 86 w 45"/>
                  <a:gd name="T15" fmla="*/ 28 h 22"/>
                  <a:gd name="T16" fmla="*/ 45 w 45"/>
                  <a:gd name="T17" fmla="*/ 31 h 22"/>
                  <a:gd name="T18" fmla="*/ 107 w 45"/>
                  <a:gd name="T19" fmla="*/ 52 h 22"/>
                  <a:gd name="T20" fmla="*/ 31 w 45"/>
                  <a:gd name="T21" fmla="*/ 33 h 22"/>
                  <a:gd name="T22" fmla="*/ 0 w 45"/>
                  <a:gd name="T23" fmla="*/ 47 h 22"/>
                  <a:gd name="T24" fmla="*/ 64 w 45"/>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5"/>
                  <a:gd name="T40" fmla="*/ 0 h 22"/>
                  <a:gd name="T41" fmla="*/ 45 w 45"/>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5" h="22">
                    <a:moveTo>
                      <a:pt x="27" y="0"/>
                    </a:moveTo>
                    <a:cubicBezTo>
                      <a:pt x="28" y="0"/>
                      <a:pt x="20" y="4"/>
                      <a:pt x="15" y="7"/>
                    </a:cubicBezTo>
                    <a:cubicBezTo>
                      <a:pt x="14" y="8"/>
                      <a:pt x="18" y="7"/>
                      <a:pt x="24" y="7"/>
                    </a:cubicBezTo>
                    <a:cubicBezTo>
                      <a:pt x="32" y="7"/>
                      <a:pt x="37" y="7"/>
                      <a:pt x="40" y="5"/>
                    </a:cubicBezTo>
                    <a:cubicBezTo>
                      <a:pt x="44" y="4"/>
                      <a:pt x="45" y="4"/>
                      <a:pt x="40" y="6"/>
                    </a:cubicBezTo>
                    <a:cubicBezTo>
                      <a:pt x="34" y="9"/>
                      <a:pt x="22" y="9"/>
                      <a:pt x="26" y="10"/>
                    </a:cubicBezTo>
                    <a:cubicBezTo>
                      <a:pt x="31" y="10"/>
                      <a:pt x="43" y="12"/>
                      <a:pt x="43" y="13"/>
                    </a:cubicBezTo>
                    <a:cubicBezTo>
                      <a:pt x="43" y="13"/>
                      <a:pt x="38" y="12"/>
                      <a:pt x="36" y="12"/>
                    </a:cubicBezTo>
                    <a:cubicBezTo>
                      <a:pt x="29" y="11"/>
                      <a:pt x="10" y="12"/>
                      <a:pt x="19" y="13"/>
                    </a:cubicBezTo>
                    <a:cubicBezTo>
                      <a:pt x="31" y="14"/>
                      <a:pt x="43" y="20"/>
                      <a:pt x="45" y="22"/>
                    </a:cubicBezTo>
                    <a:cubicBezTo>
                      <a:pt x="37" y="18"/>
                      <a:pt x="26" y="13"/>
                      <a:pt x="13" y="14"/>
                    </a:cubicBezTo>
                    <a:cubicBezTo>
                      <a:pt x="6" y="15"/>
                      <a:pt x="0" y="20"/>
                      <a:pt x="0" y="20"/>
                    </a:cubicBezTo>
                    <a:cubicBezTo>
                      <a:pt x="3" y="9"/>
                      <a:pt x="23" y="1"/>
                      <a:pt x="27" y="0"/>
                    </a:cubicBezTo>
                    <a:close/>
                  </a:path>
                </a:pathLst>
              </a:custGeom>
              <a:solidFill>
                <a:srgbClr val="BAB2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80" name="Freeform 184"/>
              <p:cNvSpPr>
                <a:spLocks/>
              </p:cNvSpPr>
              <p:nvPr/>
            </p:nvSpPr>
            <p:spPr bwMode="auto">
              <a:xfrm>
                <a:off x="3068" y="1371"/>
                <a:ext cx="60" cy="35"/>
              </a:xfrm>
              <a:custGeom>
                <a:avLst/>
                <a:gdLst>
                  <a:gd name="T0" fmla="*/ 29 w 25"/>
                  <a:gd name="T1" fmla="*/ 9 h 15"/>
                  <a:gd name="T2" fmla="*/ 19 w 25"/>
                  <a:gd name="T3" fmla="*/ 19 h 15"/>
                  <a:gd name="T4" fmla="*/ 22 w 25"/>
                  <a:gd name="T5" fmla="*/ 19 h 15"/>
                  <a:gd name="T6" fmla="*/ 31 w 25"/>
                  <a:gd name="T7" fmla="*/ 21 h 15"/>
                  <a:gd name="T8" fmla="*/ 0 w 25"/>
                  <a:gd name="T9" fmla="*/ 35 h 15"/>
                  <a:gd name="T10" fmla="*/ 26 w 25"/>
                  <a:gd name="T11" fmla="*/ 7 h 15"/>
                  <a:gd name="T12" fmla="*/ 29 w 25"/>
                  <a:gd name="T13" fmla="*/ 9 h 15"/>
                  <a:gd name="T14" fmla="*/ 0 60000 65536"/>
                  <a:gd name="T15" fmla="*/ 0 60000 65536"/>
                  <a:gd name="T16" fmla="*/ 0 60000 65536"/>
                  <a:gd name="T17" fmla="*/ 0 60000 65536"/>
                  <a:gd name="T18" fmla="*/ 0 60000 65536"/>
                  <a:gd name="T19" fmla="*/ 0 60000 65536"/>
                  <a:gd name="T20" fmla="*/ 0 60000 65536"/>
                  <a:gd name="T21" fmla="*/ 0 w 25"/>
                  <a:gd name="T22" fmla="*/ 0 h 15"/>
                  <a:gd name="T23" fmla="*/ 25 w 25"/>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15">
                    <a:moveTo>
                      <a:pt x="12" y="4"/>
                    </a:moveTo>
                    <a:cubicBezTo>
                      <a:pt x="13" y="4"/>
                      <a:pt x="9" y="7"/>
                      <a:pt x="8" y="8"/>
                    </a:cubicBezTo>
                    <a:cubicBezTo>
                      <a:pt x="6" y="9"/>
                      <a:pt x="8" y="8"/>
                      <a:pt x="9" y="8"/>
                    </a:cubicBezTo>
                    <a:cubicBezTo>
                      <a:pt x="12" y="7"/>
                      <a:pt x="25" y="8"/>
                      <a:pt x="13" y="9"/>
                    </a:cubicBezTo>
                    <a:cubicBezTo>
                      <a:pt x="6" y="10"/>
                      <a:pt x="0" y="15"/>
                      <a:pt x="0" y="15"/>
                    </a:cubicBezTo>
                    <a:cubicBezTo>
                      <a:pt x="2" y="10"/>
                      <a:pt x="6" y="6"/>
                      <a:pt x="11" y="3"/>
                    </a:cubicBezTo>
                    <a:cubicBezTo>
                      <a:pt x="15" y="0"/>
                      <a:pt x="9" y="5"/>
                      <a:pt x="12" y="4"/>
                    </a:cubicBezTo>
                    <a:close/>
                  </a:path>
                </a:pathLst>
              </a:custGeom>
              <a:solidFill>
                <a:srgbClr val="B3AA7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81" name="Freeform 185"/>
              <p:cNvSpPr>
                <a:spLocks/>
              </p:cNvSpPr>
              <p:nvPr/>
            </p:nvSpPr>
            <p:spPr bwMode="auto">
              <a:xfrm>
                <a:off x="3222" y="1309"/>
                <a:ext cx="139" cy="55"/>
              </a:xfrm>
              <a:custGeom>
                <a:avLst/>
                <a:gdLst>
                  <a:gd name="T0" fmla="*/ 123 w 59"/>
                  <a:gd name="T1" fmla="*/ 10 h 23"/>
                  <a:gd name="T2" fmla="*/ 80 w 59"/>
                  <a:gd name="T3" fmla="*/ 22 h 23"/>
                  <a:gd name="T4" fmla="*/ 45 w 59"/>
                  <a:gd name="T5" fmla="*/ 29 h 23"/>
                  <a:gd name="T6" fmla="*/ 33 w 59"/>
                  <a:gd name="T7" fmla="*/ 5 h 23"/>
                  <a:gd name="T8" fmla="*/ 16 w 59"/>
                  <a:gd name="T9" fmla="*/ 41 h 23"/>
                  <a:gd name="T10" fmla="*/ 54 w 59"/>
                  <a:gd name="T11" fmla="*/ 53 h 23"/>
                  <a:gd name="T12" fmla="*/ 104 w 59"/>
                  <a:gd name="T13" fmla="*/ 33 h 23"/>
                  <a:gd name="T14" fmla="*/ 125 w 59"/>
                  <a:gd name="T15" fmla="*/ 19 h 23"/>
                  <a:gd name="T16" fmla="*/ 123 w 59"/>
                  <a:gd name="T17" fmla="*/ 1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
                  <a:gd name="T28" fmla="*/ 0 h 23"/>
                  <a:gd name="T29" fmla="*/ 59 w 59"/>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 h="23">
                    <a:moveTo>
                      <a:pt x="52" y="4"/>
                    </a:moveTo>
                    <a:cubicBezTo>
                      <a:pt x="49" y="4"/>
                      <a:pt x="42" y="3"/>
                      <a:pt x="34" y="9"/>
                    </a:cubicBezTo>
                    <a:cubicBezTo>
                      <a:pt x="31" y="11"/>
                      <a:pt x="18" y="18"/>
                      <a:pt x="19" y="12"/>
                    </a:cubicBezTo>
                    <a:cubicBezTo>
                      <a:pt x="20" y="7"/>
                      <a:pt x="17" y="0"/>
                      <a:pt x="14" y="2"/>
                    </a:cubicBezTo>
                    <a:cubicBezTo>
                      <a:pt x="12" y="4"/>
                      <a:pt x="13" y="11"/>
                      <a:pt x="7" y="17"/>
                    </a:cubicBezTo>
                    <a:cubicBezTo>
                      <a:pt x="0" y="23"/>
                      <a:pt x="18" y="23"/>
                      <a:pt x="23" y="22"/>
                    </a:cubicBezTo>
                    <a:cubicBezTo>
                      <a:pt x="31" y="21"/>
                      <a:pt x="37" y="19"/>
                      <a:pt x="44" y="14"/>
                    </a:cubicBezTo>
                    <a:cubicBezTo>
                      <a:pt x="46" y="12"/>
                      <a:pt x="50" y="8"/>
                      <a:pt x="53" y="8"/>
                    </a:cubicBezTo>
                    <a:cubicBezTo>
                      <a:pt x="59" y="7"/>
                      <a:pt x="58" y="5"/>
                      <a:pt x="52" y="4"/>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82" name="Freeform 186"/>
              <p:cNvSpPr>
                <a:spLocks/>
              </p:cNvSpPr>
              <p:nvPr/>
            </p:nvSpPr>
            <p:spPr bwMode="auto">
              <a:xfrm>
                <a:off x="3158" y="1276"/>
                <a:ext cx="33" cy="55"/>
              </a:xfrm>
              <a:custGeom>
                <a:avLst/>
                <a:gdLst>
                  <a:gd name="T0" fmla="*/ 17 w 14"/>
                  <a:gd name="T1" fmla="*/ 0 h 23"/>
                  <a:gd name="T2" fmla="*/ 12 w 14"/>
                  <a:gd name="T3" fmla="*/ 31 h 23"/>
                  <a:gd name="T4" fmla="*/ 19 w 14"/>
                  <a:gd name="T5" fmla="*/ 55 h 23"/>
                  <a:gd name="T6" fmla="*/ 26 w 14"/>
                  <a:gd name="T7" fmla="*/ 33 h 23"/>
                  <a:gd name="T8" fmla="*/ 28 w 14"/>
                  <a:gd name="T9" fmla="*/ 12 h 23"/>
                  <a:gd name="T10" fmla="*/ 17 w 14"/>
                  <a:gd name="T11" fmla="*/ 0 h 23"/>
                  <a:gd name="T12" fmla="*/ 0 60000 65536"/>
                  <a:gd name="T13" fmla="*/ 0 60000 65536"/>
                  <a:gd name="T14" fmla="*/ 0 60000 65536"/>
                  <a:gd name="T15" fmla="*/ 0 60000 65536"/>
                  <a:gd name="T16" fmla="*/ 0 60000 65536"/>
                  <a:gd name="T17" fmla="*/ 0 60000 65536"/>
                  <a:gd name="T18" fmla="*/ 0 w 14"/>
                  <a:gd name="T19" fmla="*/ 0 h 23"/>
                  <a:gd name="T20" fmla="*/ 14 w 14"/>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14" h="23">
                    <a:moveTo>
                      <a:pt x="7" y="0"/>
                    </a:moveTo>
                    <a:cubicBezTo>
                      <a:pt x="0" y="4"/>
                      <a:pt x="11" y="10"/>
                      <a:pt x="5" y="13"/>
                    </a:cubicBezTo>
                    <a:cubicBezTo>
                      <a:pt x="3" y="20"/>
                      <a:pt x="10" y="16"/>
                      <a:pt x="8" y="23"/>
                    </a:cubicBezTo>
                    <a:cubicBezTo>
                      <a:pt x="11" y="18"/>
                      <a:pt x="6" y="16"/>
                      <a:pt x="11" y="14"/>
                    </a:cubicBezTo>
                    <a:cubicBezTo>
                      <a:pt x="14" y="12"/>
                      <a:pt x="13" y="8"/>
                      <a:pt x="12" y="5"/>
                    </a:cubicBezTo>
                    <a:cubicBezTo>
                      <a:pt x="10" y="2"/>
                      <a:pt x="9" y="0"/>
                      <a:pt x="7" y="0"/>
                    </a:cubicBezTo>
                    <a:close/>
                  </a:path>
                </a:pathLst>
              </a:custGeom>
              <a:solidFill>
                <a:srgbClr val="C7C09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83" name="Freeform 187"/>
              <p:cNvSpPr>
                <a:spLocks/>
              </p:cNvSpPr>
              <p:nvPr/>
            </p:nvSpPr>
            <p:spPr bwMode="auto">
              <a:xfrm>
                <a:off x="3111" y="1373"/>
                <a:ext cx="33" cy="31"/>
              </a:xfrm>
              <a:custGeom>
                <a:avLst/>
                <a:gdLst>
                  <a:gd name="T0" fmla="*/ 0 w 14"/>
                  <a:gd name="T1" fmla="*/ 0 h 13"/>
                  <a:gd name="T2" fmla="*/ 31 w 14"/>
                  <a:gd name="T3" fmla="*/ 24 h 13"/>
                  <a:gd name="T4" fmla="*/ 26 w 14"/>
                  <a:gd name="T5" fmla="*/ 24 h 13"/>
                  <a:gd name="T6" fmla="*/ 26 w 14"/>
                  <a:gd name="T7" fmla="*/ 17 h 13"/>
                  <a:gd name="T8" fmla="*/ 0 w 14"/>
                  <a:gd name="T9" fmla="*/ 0 h 13"/>
                  <a:gd name="T10" fmla="*/ 0 60000 65536"/>
                  <a:gd name="T11" fmla="*/ 0 60000 65536"/>
                  <a:gd name="T12" fmla="*/ 0 60000 65536"/>
                  <a:gd name="T13" fmla="*/ 0 60000 65536"/>
                  <a:gd name="T14" fmla="*/ 0 60000 65536"/>
                  <a:gd name="T15" fmla="*/ 0 w 14"/>
                  <a:gd name="T16" fmla="*/ 0 h 13"/>
                  <a:gd name="T17" fmla="*/ 14 w 14"/>
                  <a:gd name="T18" fmla="*/ 13 h 13"/>
                </a:gdLst>
                <a:ahLst/>
                <a:cxnLst>
                  <a:cxn ang="T10">
                    <a:pos x="T0" y="T1"/>
                  </a:cxn>
                  <a:cxn ang="T11">
                    <a:pos x="T2" y="T3"/>
                  </a:cxn>
                  <a:cxn ang="T12">
                    <a:pos x="T4" y="T5"/>
                  </a:cxn>
                  <a:cxn ang="T13">
                    <a:pos x="T6" y="T7"/>
                  </a:cxn>
                  <a:cxn ang="T14">
                    <a:pos x="T8" y="T9"/>
                  </a:cxn>
                </a:cxnLst>
                <a:rect l="T15" t="T16" r="T17" b="T18"/>
                <a:pathLst>
                  <a:path w="14" h="13">
                    <a:moveTo>
                      <a:pt x="0" y="0"/>
                    </a:moveTo>
                    <a:cubicBezTo>
                      <a:pt x="5" y="0"/>
                      <a:pt x="14" y="4"/>
                      <a:pt x="13" y="10"/>
                    </a:cubicBezTo>
                    <a:cubicBezTo>
                      <a:pt x="13" y="11"/>
                      <a:pt x="11" y="13"/>
                      <a:pt x="11" y="10"/>
                    </a:cubicBezTo>
                    <a:cubicBezTo>
                      <a:pt x="11" y="9"/>
                      <a:pt x="11" y="9"/>
                      <a:pt x="11" y="7"/>
                    </a:cubicBezTo>
                    <a:cubicBezTo>
                      <a:pt x="9" y="5"/>
                      <a:pt x="5" y="1"/>
                      <a:pt x="0" y="0"/>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84" name="Freeform 188"/>
              <p:cNvSpPr>
                <a:spLocks/>
              </p:cNvSpPr>
              <p:nvPr/>
            </p:nvSpPr>
            <p:spPr bwMode="auto">
              <a:xfrm>
                <a:off x="3080" y="1321"/>
                <a:ext cx="26" cy="43"/>
              </a:xfrm>
              <a:custGeom>
                <a:avLst/>
                <a:gdLst>
                  <a:gd name="T0" fmla="*/ 17 w 11"/>
                  <a:gd name="T1" fmla="*/ 2 h 18"/>
                  <a:gd name="T2" fmla="*/ 19 w 11"/>
                  <a:gd name="T3" fmla="*/ 7 h 18"/>
                  <a:gd name="T4" fmla="*/ 12 w 11"/>
                  <a:gd name="T5" fmla="*/ 43 h 18"/>
                  <a:gd name="T6" fmla="*/ 17 w 11"/>
                  <a:gd name="T7" fmla="*/ 2 h 18"/>
                  <a:gd name="T8" fmla="*/ 0 60000 65536"/>
                  <a:gd name="T9" fmla="*/ 0 60000 65536"/>
                  <a:gd name="T10" fmla="*/ 0 60000 65536"/>
                  <a:gd name="T11" fmla="*/ 0 60000 65536"/>
                  <a:gd name="T12" fmla="*/ 0 w 11"/>
                  <a:gd name="T13" fmla="*/ 0 h 18"/>
                  <a:gd name="T14" fmla="*/ 11 w 11"/>
                  <a:gd name="T15" fmla="*/ 18 h 18"/>
                </a:gdLst>
                <a:ahLst/>
                <a:cxnLst>
                  <a:cxn ang="T8">
                    <a:pos x="T0" y="T1"/>
                  </a:cxn>
                  <a:cxn ang="T9">
                    <a:pos x="T2" y="T3"/>
                  </a:cxn>
                  <a:cxn ang="T10">
                    <a:pos x="T4" y="T5"/>
                  </a:cxn>
                  <a:cxn ang="T11">
                    <a:pos x="T6" y="T7"/>
                  </a:cxn>
                </a:cxnLst>
                <a:rect l="T12" t="T13" r="T14" b="T15"/>
                <a:pathLst>
                  <a:path w="11" h="18">
                    <a:moveTo>
                      <a:pt x="7" y="1"/>
                    </a:moveTo>
                    <a:cubicBezTo>
                      <a:pt x="10" y="0"/>
                      <a:pt x="11" y="1"/>
                      <a:pt x="8" y="3"/>
                    </a:cubicBezTo>
                    <a:cubicBezTo>
                      <a:pt x="4" y="7"/>
                      <a:pt x="4" y="12"/>
                      <a:pt x="5" y="18"/>
                    </a:cubicBezTo>
                    <a:cubicBezTo>
                      <a:pt x="0" y="12"/>
                      <a:pt x="3" y="4"/>
                      <a:pt x="7" y="1"/>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85" name="Freeform 189"/>
              <p:cNvSpPr>
                <a:spLocks/>
              </p:cNvSpPr>
              <p:nvPr/>
            </p:nvSpPr>
            <p:spPr bwMode="auto">
              <a:xfrm>
                <a:off x="3028" y="1324"/>
                <a:ext cx="114" cy="151"/>
              </a:xfrm>
              <a:custGeom>
                <a:avLst/>
                <a:gdLst>
                  <a:gd name="T0" fmla="*/ 62 w 48"/>
                  <a:gd name="T1" fmla="*/ 57 h 64"/>
                  <a:gd name="T2" fmla="*/ 109 w 48"/>
                  <a:gd name="T3" fmla="*/ 66 h 64"/>
                  <a:gd name="T4" fmla="*/ 66 w 48"/>
                  <a:gd name="T5" fmla="*/ 71 h 64"/>
                  <a:gd name="T6" fmla="*/ 112 w 48"/>
                  <a:gd name="T7" fmla="*/ 106 h 64"/>
                  <a:gd name="T8" fmla="*/ 105 w 48"/>
                  <a:gd name="T9" fmla="*/ 101 h 64"/>
                  <a:gd name="T10" fmla="*/ 57 w 48"/>
                  <a:gd name="T11" fmla="*/ 73 h 64"/>
                  <a:gd name="T12" fmla="*/ 5 w 48"/>
                  <a:gd name="T13" fmla="*/ 151 h 64"/>
                  <a:gd name="T14" fmla="*/ 0 w 48"/>
                  <a:gd name="T15" fmla="*/ 142 h 64"/>
                  <a:gd name="T16" fmla="*/ 50 w 48"/>
                  <a:gd name="T17" fmla="*/ 61 h 64"/>
                  <a:gd name="T18" fmla="*/ 69 w 48"/>
                  <a:gd name="T19" fmla="*/ 0 h 64"/>
                  <a:gd name="T20" fmla="*/ 62 w 48"/>
                  <a:gd name="T21" fmla="*/ 57 h 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64"/>
                  <a:gd name="T35" fmla="*/ 48 w 48"/>
                  <a:gd name="T36" fmla="*/ 64 h 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64">
                    <a:moveTo>
                      <a:pt x="26" y="24"/>
                    </a:moveTo>
                    <a:cubicBezTo>
                      <a:pt x="31" y="18"/>
                      <a:pt x="42" y="20"/>
                      <a:pt x="46" y="28"/>
                    </a:cubicBezTo>
                    <a:cubicBezTo>
                      <a:pt x="42" y="22"/>
                      <a:pt x="38" y="28"/>
                      <a:pt x="28" y="30"/>
                    </a:cubicBezTo>
                    <a:cubicBezTo>
                      <a:pt x="36" y="29"/>
                      <a:pt x="48" y="33"/>
                      <a:pt x="47" y="45"/>
                    </a:cubicBezTo>
                    <a:cubicBezTo>
                      <a:pt x="46" y="51"/>
                      <a:pt x="45" y="45"/>
                      <a:pt x="44" y="43"/>
                    </a:cubicBezTo>
                    <a:cubicBezTo>
                      <a:pt x="38" y="34"/>
                      <a:pt x="24" y="41"/>
                      <a:pt x="24" y="31"/>
                    </a:cubicBezTo>
                    <a:cubicBezTo>
                      <a:pt x="16" y="37"/>
                      <a:pt x="3" y="47"/>
                      <a:pt x="2" y="64"/>
                    </a:cubicBezTo>
                    <a:cubicBezTo>
                      <a:pt x="0" y="63"/>
                      <a:pt x="0" y="61"/>
                      <a:pt x="0" y="60"/>
                    </a:cubicBezTo>
                    <a:cubicBezTo>
                      <a:pt x="5" y="40"/>
                      <a:pt x="14" y="34"/>
                      <a:pt x="21" y="26"/>
                    </a:cubicBezTo>
                    <a:cubicBezTo>
                      <a:pt x="19" y="22"/>
                      <a:pt x="16" y="7"/>
                      <a:pt x="29" y="0"/>
                    </a:cubicBezTo>
                    <a:cubicBezTo>
                      <a:pt x="19" y="9"/>
                      <a:pt x="31" y="15"/>
                      <a:pt x="26" y="24"/>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86" name="Freeform 190"/>
              <p:cNvSpPr>
                <a:spLocks/>
              </p:cNvSpPr>
              <p:nvPr/>
            </p:nvSpPr>
            <p:spPr bwMode="auto">
              <a:xfrm>
                <a:off x="3071" y="1331"/>
                <a:ext cx="68" cy="85"/>
              </a:xfrm>
              <a:custGeom>
                <a:avLst/>
                <a:gdLst>
                  <a:gd name="T0" fmla="*/ 12 w 29"/>
                  <a:gd name="T1" fmla="*/ 61 h 36"/>
                  <a:gd name="T2" fmla="*/ 16 w 29"/>
                  <a:gd name="T3" fmla="*/ 66 h 36"/>
                  <a:gd name="T4" fmla="*/ 28 w 29"/>
                  <a:gd name="T5" fmla="*/ 78 h 36"/>
                  <a:gd name="T6" fmla="*/ 49 w 29"/>
                  <a:gd name="T7" fmla="*/ 76 h 36"/>
                  <a:gd name="T8" fmla="*/ 68 w 29"/>
                  <a:gd name="T9" fmla="*/ 85 h 36"/>
                  <a:gd name="T10" fmla="*/ 42 w 29"/>
                  <a:gd name="T11" fmla="*/ 64 h 36"/>
                  <a:gd name="T12" fmla="*/ 23 w 29"/>
                  <a:gd name="T13" fmla="*/ 61 h 36"/>
                  <a:gd name="T14" fmla="*/ 40 w 29"/>
                  <a:gd name="T15" fmla="*/ 54 h 36"/>
                  <a:gd name="T16" fmla="*/ 47 w 29"/>
                  <a:gd name="T17" fmla="*/ 52 h 36"/>
                  <a:gd name="T18" fmla="*/ 45 w 29"/>
                  <a:gd name="T19" fmla="*/ 45 h 36"/>
                  <a:gd name="T20" fmla="*/ 26 w 29"/>
                  <a:gd name="T21" fmla="*/ 45 h 36"/>
                  <a:gd name="T22" fmla="*/ 14 w 29"/>
                  <a:gd name="T23" fmla="*/ 52 h 36"/>
                  <a:gd name="T24" fmla="*/ 19 w 29"/>
                  <a:gd name="T25" fmla="*/ 28 h 36"/>
                  <a:gd name="T26" fmla="*/ 14 w 29"/>
                  <a:gd name="T27" fmla="*/ 14 h 36"/>
                  <a:gd name="T28" fmla="*/ 7 w 29"/>
                  <a:gd name="T29" fmla="*/ 14 h 36"/>
                  <a:gd name="T30" fmla="*/ 7 w 29"/>
                  <a:gd name="T31" fmla="*/ 50 h 36"/>
                  <a:gd name="T32" fmla="*/ 12 w 29"/>
                  <a:gd name="T33" fmla="*/ 61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6"/>
                  <a:gd name="T53" fmla="*/ 29 w 2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6">
                    <a:moveTo>
                      <a:pt x="5" y="26"/>
                    </a:moveTo>
                    <a:cubicBezTo>
                      <a:pt x="6" y="27"/>
                      <a:pt x="8" y="25"/>
                      <a:pt x="7" y="28"/>
                    </a:cubicBezTo>
                    <a:cubicBezTo>
                      <a:pt x="6" y="31"/>
                      <a:pt x="9" y="34"/>
                      <a:pt x="12" y="33"/>
                    </a:cubicBezTo>
                    <a:cubicBezTo>
                      <a:pt x="16" y="33"/>
                      <a:pt x="17" y="29"/>
                      <a:pt x="21" y="32"/>
                    </a:cubicBezTo>
                    <a:cubicBezTo>
                      <a:pt x="23" y="34"/>
                      <a:pt x="25" y="31"/>
                      <a:pt x="29" y="36"/>
                    </a:cubicBezTo>
                    <a:cubicBezTo>
                      <a:pt x="26" y="30"/>
                      <a:pt x="21" y="28"/>
                      <a:pt x="18" y="27"/>
                    </a:cubicBezTo>
                    <a:cubicBezTo>
                      <a:pt x="14" y="26"/>
                      <a:pt x="4" y="27"/>
                      <a:pt x="10" y="26"/>
                    </a:cubicBezTo>
                    <a:cubicBezTo>
                      <a:pt x="12" y="25"/>
                      <a:pt x="16" y="25"/>
                      <a:pt x="17" y="23"/>
                    </a:cubicBezTo>
                    <a:cubicBezTo>
                      <a:pt x="18" y="22"/>
                      <a:pt x="19" y="21"/>
                      <a:pt x="20" y="22"/>
                    </a:cubicBezTo>
                    <a:cubicBezTo>
                      <a:pt x="25" y="22"/>
                      <a:pt x="22" y="20"/>
                      <a:pt x="19" y="19"/>
                    </a:cubicBezTo>
                    <a:cubicBezTo>
                      <a:pt x="16" y="18"/>
                      <a:pt x="13" y="18"/>
                      <a:pt x="11" y="19"/>
                    </a:cubicBezTo>
                    <a:cubicBezTo>
                      <a:pt x="8" y="21"/>
                      <a:pt x="7" y="24"/>
                      <a:pt x="6" y="22"/>
                    </a:cubicBezTo>
                    <a:cubicBezTo>
                      <a:pt x="6" y="18"/>
                      <a:pt x="9" y="18"/>
                      <a:pt x="8" y="12"/>
                    </a:cubicBezTo>
                    <a:cubicBezTo>
                      <a:pt x="7" y="8"/>
                      <a:pt x="5" y="10"/>
                      <a:pt x="6" y="6"/>
                    </a:cubicBezTo>
                    <a:cubicBezTo>
                      <a:pt x="7" y="1"/>
                      <a:pt x="6" y="0"/>
                      <a:pt x="3" y="6"/>
                    </a:cubicBezTo>
                    <a:cubicBezTo>
                      <a:pt x="0" y="12"/>
                      <a:pt x="1" y="18"/>
                      <a:pt x="3" y="21"/>
                    </a:cubicBezTo>
                    <a:cubicBezTo>
                      <a:pt x="4" y="24"/>
                      <a:pt x="4" y="25"/>
                      <a:pt x="5" y="26"/>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87" name="Freeform 191"/>
              <p:cNvSpPr>
                <a:spLocks/>
              </p:cNvSpPr>
              <p:nvPr/>
            </p:nvSpPr>
            <p:spPr bwMode="auto">
              <a:xfrm>
                <a:off x="3085" y="1373"/>
                <a:ext cx="35" cy="19"/>
              </a:xfrm>
              <a:custGeom>
                <a:avLst/>
                <a:gdLst>
                  <a:gd name="T0" fmla="*/ 30 w 15"/>
                  <a:gd name="T1" fmla="*/ 5 h 8"/>
                  <a:gd name="T2" fmla="*/ 21 w 15"/>
                  <a:gd name="T3" fmla="*/ 10 h 8"/>
                  <a:gd name="T4" fmla="*/ 9 w 15"/>
                  <a:gd name="T5" fmla="*/ 17 h 8"/>
                  <a:gd name="T6" fmla="*/ 5 w 15"/>
                  <a:gd name="T7" fmla="*/ 12 h 8"/>
                  <a:gd name="T8" fmla="*/ 28 w 15"/>
                  <a:gd name="T9" fmla="*/ 2 h 8"/>
                  <a:gd name="T10" fmla="*/ 30 w 15"/>
                  <a:gd name="T11" fmla="*/ 5 h 8"/>
                  <a:gd name="T12" fmla="*/ 0 60000 65536"/>
                  <a:gd name="T13" fmla="*/ 0 60000 65536"/>
                  <a:gd name="T14" fmla="*/ 0 60000 65536"/>
                  <a:gd name="T15" fmla="*/ 0 60000 65536"/>
                  <a:gd name="T16" fmla="*/ 0 60000 65536"/>
                  <a:gd name="T17" fmla="*/ 0 60000 65536"/>
                  <a:gd name="T18" fmla="*/ 0 w 15"/>
                  <a:gd name="T19" fmla="*/ 0 h 8"/>
                  <a:gd name="T20" fmla="*/ 15 w 15"/>
                  <a:gd name="T21" fmla="*/ 8 h 8"/>
                </a:gdLst>
                <a:ahLst/>
                <a:cxnLst>
                  <a:cxn ang="T12">
                    <a:pos x="T0" y="T1"/>
                  </a:cxn>
                  <a:cxn ang="T13">
                    <a:pos x="T2" y="T3"/>
                  </a:cxn>
                  <a:cxn ang="T14">
                    <a:pos x="T4" y="T5"/>
                  </a:cxn>
                  <a:cxn ang="T15">
                    <a:pos x="T6" y="T7"/>
                  </a:cxn>
                  <a:cxn ang="T16">
                    <a:pos x="T8" y="T9"/>
                  </a:cxn>
                  <a:cxn ang="T17">
                    <a:pos x="T10" y="T11"/>
                  </a:cxn>
                </a:cxnLst>
                <a:rect l="T18" t="T19" r="T20" b="T21"/>
                <a:pathLst>
                  <a:path w="15" h="8">
                    <a:moveTo>
                      <a:pt x="13" y="2"/>
                    </a:moveTo>
                    <a:cubicBezTo>
                      <a:pt x="11" y="2"/>
                      <a:pt x="10" y="4"/>
                      <a:pt x="9" y="4"/>
                    </a:cubicBezTo>
                    <a:cubicBezTo>
                      <a:pt x="9" y="6"/>
                      <a:pt x="8" y="6"/>
                      <a:pt x="4" y="7"/>
                    </a:cubicBezTo>
                    <a:cubicBezTo>
                      <a:pt x="2" y="8"/>
                      <a:pt x="0" y="7"/>
                      <a:pt x="2" y="5"/>
                    </a:cubicBezTo>
                    <a:cubicBezTo>
                      <a:pt x="5" y="1"/>
                      <a:pt x="9" y="0"/>
                      <a:pt x="12" y="1"/>
                    </a:cubicBezTo>
                    <a:cubicBezTo>
                      <a:pt x="14" y="1"/>
                      <a:pt x="15" y="3"/>
                      <a:pt x="13" y="2"/>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88" name="Freeform 192"/>
              <p:cNvSpPr>
                <a:spLocks/>
              </p:cNvSpPr>
              <p:nvPr/>
            </p:nvSpPr>
            <p:spPr bwMode="auto">
              <a:xfrm>
                <a:off x="3087" y="1392"/>
                <a:ext cx="41" cy="17"/>
              </a:xfrm>
              <a:custGeom>
                <a:avLst/>
                <a:gdLst>
                  <a:gd name="T0" fmla="*/ 34 w 17"/>
                  <a:gd name="T1" fmla="*/ 5 h 7"/>
                  <a:gd name="T2" fmla="*/ 2 w 17"/>
                  <a:gd name="T3" fmla="*/ 7 h 7"/>
                  <a:gd name="T4" fmla="*/ 17 w 17"/>
                  <a:gd name="T5" fmla="*/ 12 h 7"/>
                  <a:gd name="T6" fmla="*/ 29 w 17"/>
                  <a:gd name="T7" fmla="*/ 10 h 7"/>
                  <a:gd name="T8" fmla="*/ 36 w 17"/>
                  <a:gd name="T9" fmla="*/ 12 h 7"/>
                  <a:gd name="T10" fmla="*/ 34 w 17"/>
                  <a:gd name="T11" fmla="*/ 5 h 7"/>
                  <a:gd name="T12" fmla="*/ 0 60000 65536"/>
                  <a:gd name="T13" fmla="*/ 0 60000 65536"/>
                  <a:gd name="T14" fmla="*/ 0 60000 65536"/>
                  <a:gd name="T15" fmla="*/ 0 60000 65536"/>
                  <a:gd name="T16" fmla="*/ 0 60000 65536"/>
                  <a:gd name="T17" fmla="*/ 0 60000 65536"/>
                  <a:gd name="T18" fmla="*/ 0 w 17"/>
                  <a:gd name="T19" fmla="*/ 0 h 7"/>
                  <a:gd name="T20" fmla="*/ 17 w 17"/>
                  <a:gd name="T21" fmla="*/ 7 h 7"/>
                </a:gdLst>
                <a:ahLst/>
                <a:cxnLst>
                  <a:cxn ang="T12">
                    <a:pos x="T0" y="T1"/>
                  </a:cxn>
                  <a:cxn ang="T13">
                    <a:pos x="T2" y="T3"/>
                  </a:cxn>
                  <a:cxn ang="T14">
                    <a:pos x="T4" y="T5"/>
                  </a:cxn>
                  <a:cxn ang="T15">
                    <a:pos x="T6" y="T7"/>
                  </a:cxn>
                  <a:cxn ang="T16">
                    <a:pos x="T8" y="T9"/>
                  </a:cxn>
                  <a:cxn ang="T17">
                    <a:pos x="T10" y="T11"/>
                  </a:cxn>
                </a:cxnLst>
                <a:rect l="T18" t="T19" r="T20" b="T21"/>
                <a:pathLst>
                  <a:path w="17" h="7">
                    <a:moveTo>
                      <a:pt x="14" y="2"/>
                    </a:moveTo>
                    <a:cubicBezTo>
                      <a:pt x="11" y="1"/>
                      <a:pt x="1" y="0"/>
                      <a:pt x="1" y="3"/>
                    </a:cubicBezTo>
                    <a:cubicBezTo>
                      <a:pt x="0" y="6"/>
                      <a:pt x="4" y="7"/>
                      <a:pt x="7" y="5"/>
                    </a:cubicBezTo>
                    <a:cubicBezTo>
                      <a:pt x="9" y="3"/>
                      <a:pt x="10" y="2"/>
                      <a:pt x="12" y="4"/>
                    </a:cubicBezTo>
                    <a:cubicBezTo>
                      <a:pt x="13" y="5"/>
                      <a:pt x="14" y="5"/>
                      <a:pt x="15" y="5"/>
                    </a:cubicBezTo>
                    <a:cubicBezTo>
                      <a:pt x="17" y="5"/>
                      <a:pt x="16" y="3"/>
                      <a:pt x="14" y="2"/>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89" name="Freeform 193"/>
              <p:cNvSpPr>
                <a:spLocks/>
              </p:cNvSpPr>
              <p:nvPr/>
            </p:nvSpPr>
            <p:spPr bwMode="auto">
              <a:xfrm>
                <a:off x="3073" y="1338"/>
                <a:ext cx="17" cy="47"/>
              </a:xfrm>
              <a:custGeom>
                <a:avLst/>
                <a:gdLst>
                  <a:gd name="T0" fmla="*/ 10 w 7"/>
                  <a:gd name="T1" fmla="*/ 5 h 20"/>
                  <a:gd name="T2" fmla="*/ 12 w 7"/>
                  <a:gd name="T3" fmla="*/ 16 h 20"/>
                  <a:gd name="T4" fmla="*/ 10 w 7"/>
                  <a:gd name="T5" fmla="*/ 40 h 20"/>
                  <a:gd name="T6" fmla="*/ 7 w 7"/>
                  <a:gd name="T7" fmla="*/ 40 h 20"/>
                  <a:gd name="T8" fmla="*/ 2 w 7"/>
                  <a:gd name="T9" fmla="*/ 26 h 20"/>
                  <a:gd name="T10" fmla="*/ 5 w 7"/>
                  <a:gd name="T11" fmla="*/ 12 h 20"/>
                  <a:gd name="T12" fmla="*/ 10 w 7"/>
                  <a:gd name="T13" fmla="*/ 5 h 20"/>
                  <a:gd name="T14" fmla="*/ 0 60000 65536"/>
                  <a:gd name="T15" fmla="*/ 0 60000 65536"/>
                  <a:gd name="T16" fmla="*/ 0 60000 65536"/>
                  <a:gd name="T17" fmla="*/ 0 60000 65536"/>
                  <a:gd name="T18" fmla="*/ 0 60000 65536"/>
                  <a:gd name="T19" fmla="*/ 0 60000 65536"/>
                  <a:gd name="T20" fmla="*/ 0 60000 65536"/>
                  <a:gd name="T21" fmla="*/ 0 w 7"/>
                  <a:gd name="T22" fmla="*/ 0 h 20"/>
                  <a:gd name="T23" fmla="*/ 7 w 7"/>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20">
                    <a:moveTo>
                      <a:pt x="4" y="2"/>
                    </a:moveTo>
                    <a:cubicBezTo>
                      <a:pt x="3" y="4"/>
                      <a:pt x="4" y="6"/>
                      <a:pt x="5" y="7"/>
                    </a:cubicBezTo>
                    <a:cubicBezTo>
                      <a:pt x="7" y="9"/>
                      <a:pt x="6" y="13"/>
                      <a:pt x="4" y="17"/>
                    </a:cubicBezTo>
                    <a:cubicBezTo>
                      <a:pt x="4" y="19"/>
                      <a:pt x="3" y="20"/>
                      <a:pt x="3" y="17"/>
                    </a:cubicBezTo>
                    <a:cubicBezTo>
                      <a:pt x="2" y="13"/>
                      <a:pt x="1" y="15"/>
                      <a:pt x="1" y="11"/>
                    </a:cubicBezTo>
                    <a:cubicBezTo>
                      <a:pt x="0" y="8"/>
                      <a:pt x="2" y="7"/>
                      <a:pt x="2" y="5"/>
                    </a:cubicBezTo>
                    <a:cubicBezTo>
                      <a:pt x="2" y="2"/>
                      <a:pt x="4" y="0"/>
                      <a:pt x="4" y="2"/>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90" name="Freeform 194"/>
              <p:cNvSpPr>
                <a:spLocks/>
              </p:cNvSpPr>
              <p:nvPr/>
            </p:nvSpPr>
            <p:spPr bwMode="auto">
              <a:xfrm>
                <a:off x="3316" y="1449"/>
                <a:ext cx="36" cy="75"/>
              </a:xfrm>
              <a:custGeom>
                <a:avLst/>
                <a:gdLst>
                  <a:gd name="T0" fmla="*/ 36 w 15"/>
                  <a:gd name="T1" fmla="*/ 75 h 32"/>
                  <a:gd name="T2" fmla="*/ 24 w 15"/>
                  <a:gd name="T3" fmla="*/ 33 h 32"/>
                  <a:gd name="T4" fmla="*/ 22 w 15"/>
                  <a:gd name="T5" fmla="*/ 7 h 32"/>
                  <a:gd name="T6" fmla="*/ 10 w 15"/>
                  <a:gd name="T7" fmla="*/ 30 h 32"/>
                  <a:gd name="T8" fmla="*/ 36 w 15"/>
                  <a:gd name="T9" fmla="*/ 75 h 32"/>
                  <a:gd name="T10" fmla="*/ 0 60000 65536"/>
                  <a:gd name="T11" fmla="*/ 0 60000 65536"/>
                  <a:gd name="T12" fmla="*/ 0 60000 65536"/>
                  <a:gd name="T13" fmla="*/ 0 60000 65536"/>
                  <a:gd name="T14" fmla="*/ 0 60000 65536"/>
                  <a:gd name="T15" fmla="*/ 0 w 15"/>
                  <a:gd name="T16" fmla="*/ 0 h 32"/>
                  <a:gd name="T17" fmla="*/ 15 w 15"/>
                  <a:gd name="T18" fmla="*/ 32 h 32"/>
                </a:gdLst>
                <a:ahLst/>
                <a:cxnLst>
                  <a:cxn ang="T10">
                    <a:pos x="T0" y="T1"/>
                  </a:cxn>
                  <a:cxn ang="T11">
                    <a:pos x="T2" y="T3"/>
                  </a:cxn>
                  <a:cxn ang="T12">
                    <a:pos x="T4" y="T5"/>
                  </a:cxn>
                  <a:cxn ang="T13">
                    <a:pos x="T6" y="T7"/>
                  </a:cxn>
                  <a:cxn ang="T14">
                    <a:pos x="T8" y="T9"/>
                  </a:cxn>
                </a:cxnLst>
                <a:rect l="T15" t="T16" r="T17" b="T18"/>
                <a:pathLst>
                  <a:path w="15" h="32">
                    <a:moveTo>
                      <a:pt x="15" y="32"/>
                    </a:moveTo>
                    <a:cubicBezTo>
                      <a:pt x="14" y="24"/>
                      <a:pt x="9" y="20"/>
                      <a:pt x="10" y="14"/>
                    </a:cubicBezTo>
                    <a:cubicBezTo>
                      <a:pt x="10" y="14"/>
                      <a:pt x="11" y="7"/>
                      <a:pt x="9" y="3"/>
                    </a:cubicBezTo>
                    <a:cubicBezTo>
                      <a:pt x="3" y="0"/>
                      <a:pt x="0" y="7"/>
                      <a:pt x="4" y="13"/>
                    </a:cubicBezTo>
                    <a:cubicBezTo>
                      <a:pt x="8" y="20"/>
                      <a:pt x="12" y="24"/>
                      <a:pt x="15" y="32"/>
                    </a:cubicBezTo>
                    <a:close/>
                  </a:path>
                </a:pathLst>
              </a:custGeom>
              <a:solidFill>
                <a:srgbClr val="CCC5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91" name="Freeform 195"/>
              <p:cNvSpPr>
                <a:spLocks/>
              </p:cNvSpPr>
              <p:nvPr/>
            </p:nvSpPr>
            <p:spPr bwMode="auto">
              <a:xfrm>
                <a:off x="3276" y="1262"/>
                <a:ext cx="85" cy="40"/>
              </a:xfrm>
              <a:custGeom>
                <a:avLst/>
                <a:gdLst>
                  <a:gd name="T0" fmla="*/ 85 w 36"/>
                  <a:gd name="T1" fmla="*/ 40 h 17"/>
                  <a:gd name="T2" fmla="*/ 43 w 36"/>
                  <a:gd name="T3" fmla="*/ 21 h 17"/>
                  <a:gd name="T4" fmla="*/ 5 w 36"/>
                  <a:gd name="T5" fmla="*/ 9 h 17"/>
                  <a:gd name="T6" fmla="*/ 5 w 36"/>
                  <a:gd name="T7" fmla="*/ 26 h 17"/>
                  <a:gd name="T8" fmla="*/ 31 w 36"/>
                  <a:gd name="T9" fmla="*/ 24 h 17"/>
                  <a:gd name="T10" fmla="*/ 85 w 36"/>
                  <a:gd name="T11" fmla="*/ 40 h 17"/>
                  <a:gd name="T12" fmla="*/ 0 60000 65536"/>
                  <a:gd name="T13" fmla="*/ 0 60000 65536"/>
                  <a:gd name="T14" fmla="*/ 0 60000 65536"/>
                  <a:gd name="T15" fmla="*/ 0 60000 65536"/>
                  <a:gd name="T16" fmla="*/ 0 60000 65536"/>
                  <a:gd name="T17" fmla="*/ 0 60000 65536"/>
                  <a:gd name="T18" fmla="*/ 0 w 36"/>
                  <a:gd name="T19" fmla="*/ 0 h 17"/>
                  <a:gd name="T20" fmla="*/ 36 w 36"/>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36" h="17">
                    <a:moveTo>
                      <a:pt x="36" y="17"/>
                    </a:moveTo>
                    <a:cubicBezTo>
                      <a:pt x="33" y="13"/>
                      <a:pt x="28" y="9"/>
                      <a:pt x="18" y="9"/>
                    </a:cubicBezTo>
                    <a:cubicBezTo>
                      <a:pt x="14" y="8"/>
                      <a:pt x="11" y="0"/>
                      <a:pt x="2" y="4"/>
                    </a:cubicBezTo>
                    <a:cubicBezTo>
                      <a:pt x="0" y="7"/>
                      <a:pt x="2" y="9"/>
                      <a:pt x="2" y="11"/>
                    </a:cubicBezTo>
                    <a:cubicBezTo>
                      <a:pt x="2" y="14"/>
                      <a:pt x="8" y="7"/>
                      <a:pt x="13" y="10"/>
                    </a:cubicBezTo>
                    <a:cubicBezTo>
                      <a:pt x="18" y="13"/>
                      <a:pt x="25" y="6"/>
                      <a:pt x="36" y="17"/>
                    </a:cubicBezTo>
                    <a:close/>
                  </a:path>
                </a:pathLst>
              </a:custGeom>
              <a:solidFill>
                <a:srgbClr val="C7C09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92" name="Freeform 196"/>
              <p:cNvSpPr>
                <a:spLocks/>
              </p:cNvSpPr>
              <p:nvPr/>
            </p:nvSpPr>
            <p:spPr bwMode="auto">
              <a:xfrm>
                <a:off x="3071" y="967"/>
                <a:ext cx="28" cy="73"/>
              </a:xfrm>
              <a:custGeom>
                <a:avLst/>
                <a:gdLst>
                  <a:gd name="T0" fmla="*/ 2 w 12"/>
                  <a:gd name="T1" fmla="*/ 0 h 31"/>
                  <a:gd name="T2" fmla="*/ 16 w 12"/>
                  <a:gd name="T3" fmla="*/ 73 h 31"/>
                  <a:gd name="T4" fmla="*/ 2 w 12"/>
                  <a:gd name="T5" fmla="*/ 0 h 31"/>
                  <a:gd name="T6" fmla="*/ 0 60000 65536"/>
                  <a:gd name="T7" fmla="*/ 0 60000 65536"/>
                  <a:gd name="T8" fmla="*/ 0 60000 65536"/>
                  <a:gd name="T9" fmla="*/ 0 w 12"/>
                  <a:gd name="T10" fmla="*/ 0 h 31"/>
                  <a:gd name="T11" fmla="*/ 12 w 12"/>
                  <a:gd name="T12" fmla="*/ 31 h 31"/>
                </a:gdLst>
                <a:ahLst/>
                <a:cxnLst>
                  <a:cxn ang="T6">
                    <a:pos x="T0" y="T1"/>
                  </a:cxn>
                  <a:cxn ang="T7">
                    <a:pos x="T2" y="T3"/>
                  </a:cxn>
                  <a:cxn ang="T8">
                    <a:pos x="T4" y="T5"/>
                  </a:cxn>
                </a:cxnLst>
                <a:rect l="T9" t="T10" r="T11" b="T12"/>
                <a:pathLst>
                  <a:path w="12" h="31">
                    <a:moveTo>
                      <a:pt x="1" y="0"/>
                    </a:moveTo>
                    <a:cubicBezTo>
                      <a:pt x="0" y="1"/>
                      <a:pt x="1" y="24"/>
                      <a:pt x="7" y="31"/>
                    </a:cubicBezTo>
                    <a:cubicBezTo>
                      <a:pt x="12" y="24"/>
                      <a:pt x="5" y="3"/>
                      <a:pt x="1" y="0"/>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93" name="Freeform 197"/>
              <p:cNvSpPr>
                <a:spLocks/>
              </p:cNvSpPr>
              <p:nvPr/>
            </p:nvSpPr>
            <p:spPr bwMode="auto">
              <a:xfrm>
                <a:off x="2974" y="842"/>
                <a:ext cx="120" cy="224"/>
              </a:xfrm>
              <a:custGeom>
                <a:avLst/>
                <a:gdLst>
                  <a:gd name="T0" fmla="*/ 118 w 51"/>
                  <a:gd name="T1" fmla="*/ 200 h 95"/>
                  <a:gd name="T2" fmla="*/ 106 w 51"/>
                  <a:gd name="T3" fmla="*/ 219 h 95"/>
                  <a:gd name="T4" fmla="*/ 71 w 51"/>
                  <a:gd name="T5" fmla="*/ 153 h 95"/>
                  <a:gd name="T6" fmla="*/ 0 w 51"/>
                  <a:gd name="T7" fmla="*/ 45 h 95"/>
                  <a:gd name="T8" fmla="*/ 5 w 51"/>
                  <a:gd name="T9" fmla="*/ 38 h 95"/>
                  <a:gd name="T10" fmla="*/ 5 w 51"/>
                  <a:gd name="T11" fmla="*/ 24 h 95"/>
                  <a:gd name="T12" fmla="*/ 12 w 51"/>
                  <a:gd name="T13" fmla="*/ 12 h 95"/>
                  <a:gd name="T14" fmla="*/ 26 w 51"/>
                  <a:gd name="T15" fmla="*/ 19 h 95"/>
                  <a:gd name="T16" fmla="*/ 26 w 51"/>
                  <a:gd name="T17" fmla="*/ 9 h 95"/>
                  <a:gd name="T18" fmla="*/ 118 w 51"/>
                  <a:gd name="T19" fmla="*/ 200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95"/>
                  <a:gd name="T32" fmla="*/ 51 w 51"/>
                  <a:gd name="T33" fmla="*/ 95 h 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95">
                    <a:moveTo>
                      <a:pt x="50" y="85"/>
                    </a:moveTo>
                    <a:cubicBezTo>
                      <a:pt x="51" y="89"/>
                      <a:pt x="50" y="95"/>
                      <a:pt x="45" y="93"/>
                    </a:cubicBezTo>
                    <a:cubicBezTo>
                      <a:pt x="41" y="91"/>
                      <a:pt x="36" y="75"/>
                      <a:pt x="30" y="65"/>
                    </a:cubicBezTo>
                    <a:cubicBezTo>
                      <a:pt x="21" y="51"/>
                      <a:pt x="0" y="32"/>
                      <a:pt x="0" y="19"/>
                    </a:cubicBezTo>
                    <a:cubicBezTo>
                      <a:pt x="0" y="16"/>
                      <a:pt x="3" y="17"/>
                      <a:pt x="2" y="16"/>
                    </a:cubicBezTo>
                    <a:cubicBezTo>
                      <a:pt x="1" y="14"/>
                      <a:pt x="5" y="14"/>
                      <a:pt x="2" y="10"/>
                    </a:cubicBezTo>
                    <a:cubicBezTo>
                      <a:pt x="3" y="8"/>
                      <a:pt x="7" y="13"/>
                      <a:pt x="5" y="5"/>
                    </a:cubicBezTo>
                    <a:cubicBezTo>
                      <a:pt x="4" y="0"/>
                      <a:pt x="10" y="7"/>
                      <a:pt x="11" y="8"/>
                    </a:cubicBezTo>
                    <a:cubicBezTo>
                      <a:pt x="12" y="9"/>
                      <a:pt x="8" y="5"/>
                      <a:pt x="11" y="4"/>
                    </a:cubicBezTo>
                    <a:cubicBezTo>
                      <a:pt x="16" y="4"/>
                      <a:pt x="44" y="41"/>
                      <a:pt x="50" y="85"/>
                    </a:cubicBezTo>
                    <a:close/>
                  </a:path>
                </a:pathLst>
              </a:custGeom>
              <a:solidFill>
                <a:srgbClr val="D6D0A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94" name="Freeform 198"/>
              <p:cNvSpPr>
                <a:spLocks/>
              </p:cNvSpPr>
              <p:nvPr/>
            </p:nvSpPr>
            <p:spPr bwMode="auto">
              <a:xfrm>
                <a:off x="2976" y="849"/>
                <a:ext cx="118" cy="217"/>
              </a:xfrm>
              <a:custGeom>
                <a:avLst/>
                <a:gdLst>
                  <a:gd name="T0" fmla="*/ 116 w 50"/>
                  <a:gd name="T1" fmla="*/ 193 h 92"/>
                  <a:gd name="T2" fmla="*/ 104 w 50"/>
                  <a:gd name="T3" fmla="*/ 212 h 92"/>
                  <a:gd name="T4" fmla="*/ 68 w 50"/>
                  <a:gd name="T5" fmla="*/ 146 h 92"/>
                  <a:gd name="T6" fmla="*/ 50 w 50"/>
                  <a:gd name="T7" fmla="*/ 120 h 92"/>
                  <a:gd name="T8" fmla="*/ 19 w 50"/>
                  <a:gd name="T9" fmla="*/ 71 h 92"/>
                  <a:gd name="T10" fmla="*/ 2 w 50"/>
                  <a:gd name="T11" fmla="*/ 31 h 92"/>
                  <a:gd name="T12" fmla="*/ 2 w 50"/>
                  <a:gd name="T13" fmla="*/ 31 h 92"/>
                  <a:gd name="T14" fmla="*/ 2 w 50"/>
                  <a:gd name="T15" fmla="*/ 17 h 92"/>
                  <a:gd name="T16" fmla="*/ 42 w 50"/>
                  <a:gd name="T17" fmla="*/ 83 h 92"/>
                  <a:gd name="T18" fmla="*/ 42 w 50"/>
                  <a:gd name="T19" fmla="*/ 73 h 92"/>
                  <a:gd name="T20" fmla="*/ 9 w 50"/>
                  <a:gd name="T21" fmla="*/ 5 h 92"/>
                  <a:gd name="T22" fmla="*/ 12 w 50"/>
                  <a:gd name="T23" fmla="*/ 2 h 92"/>
                  <a:gd name="T24" fmla="*/ 64 w 50"/>
                  <a:gd name="T25" fmla="*/ 94 h 92"/>
                  <a:gd name="T26" fmla="*/ 78 w 50"/>
                  <a:gd name="T27" fmla="*/ 97 h 92"/>
                  <a:gd name="T28" fmla="*/ 80 w 50"/>
                  <a:gd name="T29" fmla="*/ 80 h 92"/>
                  <a:gd name="T30" fmla="*/ 116 w 50"/>
                  <a:gd name="T31" fmla="*/ 193 h 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92"/>
                  <a:gd name="T50" fmla="*/ 50 w 50"/>
                  <a:gd name="T51" fmla="*/ 92 h 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92">
                    <a:moveTo>
                      <a:pt x="49" y="82"/>
                    </a:moveTo>
                    <a:cubicBezTo>
                      <a:pt x="50" y="86"/>
                      <a:pt x="49" y="92"/>
                      <a:pt x="44" y="90"/>
                    </a:cubicBezTo>
                    <a:cubicBezTo>
                      <a:pt x="40" y="88"/>
                      <a:pt x="35" y="72"/>
                      <a:pt x="29" y="62"/>
                    </a:cubicBezTo>
                    <a:cubicBezTo>
                      <a:pt x="27" y="58"/>
                      <a:pt x="24" y="55"/>
                      <a:pt x="21" y="51"/>
                    </a:cubicBezTo>
                    <a:cubicBezTo>
                      <a:pt x="28" y="52"/>
                      <a:pt x="15" y="44"/>
                      <a:pt x="8" y="30"/>
                    </a:cubicBezTo>
                    <a:cubicBezTo>
                      <a:pt x="7" y="28"/>
                      <a:pt x="0" y="15"/>
                      <a:pt x="1" y="13"/>
                    </a:cubicBezTo>
                    <a:cubicBezTo>
                      <a:pt x="2" y="13"/>
                      <a:pt x="2" y="13"/>
                      <a:pt x="1" y="13"/>
                    </a:cubicBezTo>
                    <a:cubicBezTo>
                      <a:pt x="0" y="11"/>
                      <a:pt x="4" y="11"/>
                      <a:pt x="1" y="7"/>
                    </a:cubicBezTo>
                    <a:cubicBezTo>
                      <a:pt x="4" y="7"/>
                      <a:pt x="9" y="23"/>
                      <a:pt x="18" y="35"/>
                    </a:cubicBezTo>
                    <a:cubicBezTo>
                      <a:pt x="23" y="42"/>
                      <a:pt x="20" y="36"/>
                      <a:pt x="18" y="31"/>
                    </a:cubicBezTo>
                    <a:cubicBezTo>
                      <a:pt x="13" y="23"/>
                      <a:pt x="8" y="17"/>
                      <a:pt x="4" y="2"/>
                    </a:cubicBezTo>
                    <a:cubicBezTo>
                      <a:pt x="4" y="0"/>
                      <a:pt x="4" y="0"/>
                      <a:pt x="5" y="1"/>
                    </a:cubicBezTo>
                    <a:cubicBezTo>
                      <a:pt x="9" y="8"/>
                      <a:pt x="20" y="30"/>
                      <a:pt x="27" y="40"/>
                    </a:cubicBezTo>
                    <a:cubicBezTo>
                      <a:pt x="32" y="47"/>
                      <a:pt x="35" y="45"/>
                      <a:pt x="33" y="41"/>
                    </a:cubicBezTo>
                    <a:cubicBezTo>
                      <a:pt x="27" y="28"/>
                      <a:pt x="37" y="44"/>
                      <a:pt x="34" y="34"/>
                    </a:cubicBezTo>
                    <a:cubicBezTo>
                      <a:pt x="40" y="47"/>
                      <a:pt x="46" y="64"/>
                      <a:pt x="49" y="82"/>
                    </a:cubicBezTo>
                    <a:close/>
                  </a:path>
                </a:pathLst>
              </a:custGeom>
              <a:solidFill>
                <a:srgbClr val="CCC5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95" name="Freeform 199"/>
              <p:cNvSpPr>
                <a:spLocks/>
              </p:cNvSpPr>
              <p:nvPr/>
            </p:nvSpPr>
            <p:spPr bwMode="auto">
              <a:xfrm>
                <a:off x="2979" y="851"/>
                <a:ext cx="115" cy="215"/>
              </a:xfrm>
              <a:custGeom>
                <a:avLst/>
                <a:gdLst>
                  <a:gd name="T0" fmla="*/ 113 w 49"/>
                  <a:gd name="T1" fmla="*/ 191 h 91"/>
                  <a:gd name="T2" fmla="*/ 101 w 49"/>
                  <a:gd name="T3" fmla="*/ 210 h 91"/>
                  <a:gd name="T4" fmla="*/ 66 w 49"/>
                  <a:gd name="T5" fmla="*/ 144 h 91"/>
                  <a:gd name="T6" fmla="*/ 54 w 49"/>
                  <a:gd name="T7" fmla="*/ 128 h 91"/>
                  <a:gd name="T8" fmla="*/ 54 w 49"/>
                  <a:gd name="T9" fmla="*/ 113 h 91"/>
                  <a:gd name="T10" fmla="*/ 2 w 49"/>
                  <a:gd name="T11" fmla="*/ 28 h 91"/>
                  <a:gd name="T12" fmla="*/ 38 w 49"/>
                  <a:gd name="T13" fmla="*/ 87 h 91"/>
                  <a:gd name="T14" fmla="*/ 52 w 49"/>
                  <a:gd name="T15" fmla="*/ 87 h 91"/>
                  <a:gd name="T16" fmla="*/ 9 w 49"/>
                  <a:gd name="T17" fmla="*/ 0 h 91"/>
                  <a:gd name="T18" fmla="*/ 52 w 49"/>
                  <a:gd name="T19" fmla="*/ 83 h 91"/>
                  <a:gd name="T20" fmla="*/ 84 w 49"/>
                  <a:gd name="T21" fmla="*/ 118 h 91"/>
                  <a:gd name="T22" fmla="*/ 82 w 49"/>
                  <a:gd name="T23" fmla="*/ 104 h 91"/>
                  <a:gd name="T24" fmla="*/ 84 w 49"/>
                  <a:gd name="T25" fmla="*/ 95 h 91"/>
                  <a:gd name="T26" fmla="*/ 113 w 49"/>
                  <a:gd name="T27" fmla="*/ 191 h 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9"/>
                  <a:gd name="T43" fmla="*/ 0 h 91"/>
                  <a:gd name="T44" fmla="*/ 49 w 49"/>
                  <a:gd name="T45" fmla="*/ 91 h 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9" h="91">
                    <a:moveTo>
                      <a:pt x="48" y="81"/>
                    </a:moveTo>
                    <a:cubicBezTo>
                      <a:pt x="49" y="85"/>
                      <a:pt x="48" y="91"/>
                      <a:pt x="43" y="89"/>
                    </a:cubicBezTo>
                    <a:cubicBezTo>
                      <a:pt x="39" y="87"/>
                      <a:pt x="34" y="71"/>
                      <a:pt x="28" y="61"/>
                    </a:cubicBezTo>
                    <a:cubicBezTo>
                      <a:pt x="26" y="58"/>
                      <a:pt x="25" y="56"/>
                      <a:pt x="23" y="54"/>
                    </a:cubicBezTo>
                    <a:cubicBezTo>
                      <a:pt x="28" y="60"/>
                      <a:pt x="32" y="60"/>
                      <a:pt x="23" y="48"/>
                    </a:cubicBezTo>
                    <a:cubicBezTo>
                      <a:pt x="18" y="42"/>
                      <a:pt x="0" y="17"/>
                      <a:pt x="1" y="12"/>
                    </a:cubicBezTo>
                    <a:cubicBezTo>
                      <a:pt x="1" y="13"/>
                      <a:pt x="12" y="33"/>
                      <a:pt x="16" y="37"/>
                    </a:cubicBezTo>
                    <a:cubicBezTo>
                      <a:pt x="21" y="43"/>
                      <a:pt x="23" y="42"/>
                      <a:pt x="22" y="37"/>
                    </a:cubicBezTo>
                    <a:cubicBezTo>
                      <a:pt x="20" y="32"/>
                      <a:pt x="5" y="9"/>
                      <a:pt x="4" y="0"/>
                    </a:cubicBezTo>
                    <a:cubicBezTo>
                      <a:pt x="6" y="7"/>
                      <a:pt x="20" y="32"/>
                      <a:pt x="22" y="35"/>
                    </a:cubicBezTo>
                    <a:cubicBezTo>
                      <a:pt x="24" y="39"/>
                      <a:pt x="34" y="57"/>
                      <a:pt x="36" y="50"/>
                    </a:cubicBezTo>
                    <a:cubicBezTo>
                      <a:pt x="37" y="47"/>
                      <a:pt x="32" y="43"/>
                      <a:pt x="35" y="44"/>
                    </a:cubicBezTo>
                    <a:cubicBezTo>
                      <a:pt x="37" y="44"/>
                      <a:pt x="37" y="41"/>
                      <a:pt x="36" y="40"/>
                    </a:cubicBezTo>
                    <a:cubicBezTo>
                      <a:pt x="41" y="52"/>
                      <a:pt x="46" y="66"/>
                      <a:pt x="48" y="81"/>
                    </a:cubicBezTo>
                    <a:close/>
                  </a:path>
                </a:pathLst>
              </a:custGeom>
              <a:solidFill>
                <a:srgbClr val="C7C09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96" name="Freeform 200"/>
              <p:cNvSpPr>
                <a:spLocks/>
              </p:cNvSpPr>
              <p:nvPr/>
            </p:nvSpPr>
            <p:spPr bwMode="auto">
              <a:xfrm>
                <a:off x="3045" y="946"/>
                <a:ext cx="49" cy="120"/>
              </a:xfrm>
              <a:custGeom>
                <a:avLst/>
                <a:gdLst>
                  <a:gd name="T0" fmla="*/ 47 w 21"/>
                  <a:gd name="T1" fmla="*/ 96 h 51"/>
                  <a:gd name="T2" fmla="*/ 35 w 21"/>
                  <a:gd name="T3" fmla="*/ 115 h 51"/>
                  <a:gd name="T4" fmla="*/ 0 w 21"/>
                  <a:gd name="T5" fmla="*/ 49 h 51"/>
                  <a:gd name="T6" fmla="*/ 16 w 21"/>
                  <a:gd name="T7" fmla="*/ 47 h 51"/>
                  <a:gd name="T8" fmla="*/ 21 w 21"/>
                  <a:gd name="T9" fmla="*/ 42 h 51"/>
                  <a:gd name="T10" fmla="*/ 19 w 21"/>
                  <a:gd name="T11" fmla="*/ 0 h 51"/>
                  <a:gd name="T12" fmla="*/ 47 w 21"/>
                  <a:gd name="T13" fmla="*/ 96 h 51"/>
                  <a:gd name="T14" fmla="*/ 0 60000 65536"/>
                  <a:gd name="T15" fmla="*/ 0 60000 65536"/>
                  <a:gd name="T16" fmla="*/ 0 60000 65536"/>
                  <a:gd name="T17" fmla="*/ 0 60000 65536"/>
                  <a:gd name="T18" fmla="*/ 0 60000 65536"/>
                  <a:gd name="T19" fmla="*/ 0 60000 65536"/>
                  <a:gd name="T20" fmla="*/ 0 60000 65536"/>
                  <a:gd name="T21" fmla="*/ 0 w 21"/>
                  <a:gd name="T22" fmla="*/ 0 h 51"/>
                  <a:gd name="T23" fmla="*/ 21 w 2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51">
                    <a:moveTo>
                      <a:pt x="20" y="41"/>
                    </a:moveTo>
                    <a:cubicBezTo>
                      <a:pt x="21" y="45"/>
                      <a:pt x="20" y="51"/>
                      <a:pt x="15" y="49"/>
                    </a:cubicBezTo>
                    <a:cubicBezTo>
                      <a:pt x="11" y="47"/>
                      <a:pt x="6" y="31"/>
                      <a:pt x="0" y="21"/>
                    </a:cubicBezTo>
                    <a:cubicBezTo>
                      <a:pt x="8" y="32"/>
                      <a:pt x="13" y="32"/>
                      <a:pt x="7" y="20"/>
                    </a:cubicBezTo>
                    <a:cubicBezTo>
                      <a:pt x="5" y="18"/>
                      <a:pt x="4" y="12"/>
                      <a:pt x="9" y="18"/>
                    </a:cubicBezTo>
                    <a:cubicBezTo>
                      <a:pt x="12" y="23"/>
                      <a:pt x="16" y="19"/>
                      <a:pt x="8" y="0"/>
                    </a:cubicBezTo>
                    <a:cubicBezTo>
                      <a:pt x="13" y="12"/>
                      <a:pt x="18" y="26"/>
                      <a:pt x="20" y="41"/>
                    </a:cubicBezTo>
                    <a:close/>
                  </a:path>
                </a:pathLst>
              </a:custGeom>
              <a:solidFill>
                <a:srgbClr val="BFB88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97" name="Freeform 201"/>
              <p:cNvSpPr>
                <a:spLocks/>
              </p:cNvSpPr>
              <p:nvPr/>
            </p:nvSpPr>
            <p:spPr bwMode="auto">
              <a:xfrm>
                <a:off x="3059" y="988"/>
                <a:ext cx="35" cy="78"/>
              </a:xfrm>
              <a:custGeom>
                <a:avLst/>
                <a:gdLst>
                  <a:gd name="T0" fmla="*/ 33 w 15"/>
                  <a:gd name="T1" fmla="*/ 54 h 33"/>
                  <a:gd name="T2" fmla="*/ 21 w 15"/>
                  <a:gd name="T3" fmla="*/ 73 h 33"/>
                  <a:gd name="T4" fmla="*/ 0 w 15"/>
                  <a:gd name="T5" fmla="*/ 38 h 33"/>
                  <a:gd name="T6" fmla="*/ 14 w 15"/>
                  <a:gd name="T7" fmla="*/ 43 h 33"/>
                  <a:gd name="T8" fmla="*/ 21 w 15"/>
                  <a:gd name="T9" fmla="*/ 0 h 33"/>
                  <a:gd name="T10" fmla="*/ 33 w 15"/>
                  <a:gd name="T11" fmla="*/ 54 h 33"/>
                  <a:gd name="T12" fmla="*/ 0 60000 65536"/>
                  <a:gd name="T13" fmla="*/ 0 60000 65536"/>
                  <a:gd name="T14" fmla="*/ 0 60000 65536"/>
                  <a:gd name="T15" fmla="*/ 0 60000 65536"/>
                  <a:gd name="T16" fmla="*/ 0 60000 65536"/>
                  <a:gd name="T17" fmla="*/ 0 60000 65536"/>
                  <a:gd name="T18" fmla="*/ 0 w 15"/>
                  <a:gd name="T19" fmla="*/ 0 h 33"/>
                  <a:gd name="T20" fmla="*/ 15 w 15"/>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15" h="33">
                    <a:moveTo>
                      <a:pt x="14" y="23"/>
                    </a:moveTo>
                    <a:cubicBezTo>
                      <a:pt x="15" y="27"/>
                      <a:pt x="14" y="33"/>
                      <a:pt x="9" y="31"/>
                    </a:cubicBezTo>
                    <a:cubicBezTo>
                      <a:pt x="7" y="30"/>
                      <a:pt x="4" y="23"/>
                      <a:pt x="0" y="16"/>
                    </a:cubicBezTo>
                    <a:cubicBezTo>
                      <a:pt x="0" y="10"/>
                      <a:pt x="3" y="17"/>
                      <a:pt x="6" y="18"/>
                    </a:cubicBezTo>
                    <a:cubicBezTo>
                      <a:pt x="12" y="20"/>
                      <a:pt x="11" y="9"/>
                      <a:pt x="9" y="0"/>
                    </a:cubicBezTo>
                    <a:cubicBezTo>
                      <a:pt x="11" y="7"/>
                      <a:pt x="13" y="15"/>
                      <a:pt x="14" y="23"/>
                    </a:cubicBezTo>
                    <a:close/>
                  </a:path>
                </a:pathLst>
              </a:custGeom>
              <a:solidFill>
                <a:srgbClr val="BAB2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98" name="Freeform 202"/>
              <p:cNvSpPr>
                <a:spLocks/>
              </p:cNvSpPr>
              <p:nvPr/>
            </p:nvSpPr>
            <p:spPr bwMode="auto">
              <a:xfrm>
                <a:off x="3000" y="861"/>
                <a:ext cx="52" cy="85"/>
              </a:xfrm>
              <a:custGeom>
                <a:avLst/>
                <a:gdLst>
                  <a:gd name="T0" fmla="*/ 45 w 22"/>
                  <a:gd name="T1" fmla="*/ 52 h 36"/>
                  <a:gd name="T2" fmla="*/ 50 w 22"/>
                  <a:gd name="T3" fmla="*/ 66 h 36"/>
                  <a:gd name="T4" fmla="*/ 43 w 22"/>
                  <a:gd name="T5" fmla="*/ 61 h 36"/>
                  <a:gd name="T6" fmla="*/ 40 w 22"/>
                  <a:gd name="T7" fmla="*/ 61 h 36"/>
                  <a:gd name="T8" fmla="*/ 45 w 22"/>
                  <a:gd name="T9" fmla="*/ 83 h 36"/>
                  <a:gd name="T10" fmla="*/ 7 w 22"/>
                  <a:gd name="T11" fmla="*/ 7 h 36"/>
                  <a:gd name="T12" fmla="*/ 45 w 22"/>
                  <a:gd name="T13" fmla="*/ 52 h 36"/>
                  <a:gd name="T14" fmla="*/ 0 60000 65536"/>
                  <a:gd name="T15" fmla="*/ 0 60000 65536"/>
                  <a:gd name="T16" fmla="*/ 0 60000 65536"/>
                  <a:gd name="T17" fmla="*/ 0 60000 65536"/>
                  <a:gd name="T18" fmla="*/ 0 60000 65536"/>
                  <a:gd name="T19" fmla="*/ 0 60000 65536"/>
                  <a:gd name="T20" fmla="*/ 0 60000 65536"/>
                  <a:gd name="T21" fmla="*/ 0 w 22"/>
                  <a:gd name="T22" fmla="*/ 0 h 36"/>
                  <a:gd name="T23" fmla="*/ 22 w 22"/>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36">
                    <a:moveTo>
                      <a:pt x="19" y="22"/>
                    </a:moveTo>
                    <a:cubicBezTo>
                      <a:pt x="19" y="23"/>
                      <a:pt x="22" y="27"/>
                      <a:pt x="21" y="28"/>
                    </a:cubicBezTo>
                    <a:cubicBezTo>
                      <a:pt x="20" y="29"/>
                      <a:pt x="19" y="28"/>
                      <a:pt x="18" y="26"/>
                    </a:cubicBezTo>
                    <a:cubicBezTo>
                      <a:pt x="17" y="24"/>
                      <a:pt x="17" y="25"/>
                      <a:pt x="17" y="26"/>
                    </a:cubicBezTo>
                    <a:cubicBezTo>
                      <a:pt x="17" y="30"/>
                      <a:pt x="21" y="36"/>
                      <a:pt x="19" y="35"/>
                    </a:cubicBezTo>
                    <a:cubicBezTo>
                      <a:pt x="16" y="33"/>
                      <a:pt x="0" y="5"/>
                      <a:pt x="3" y="3"/>
                    </a:cubicBezTo>
                    <a:cubicBezTo>
                      <a:pt x="7" y="0"/>
                      <a:pt x="16" y="17"/>
                      <a:pt x="19" y="22"/>
                    </a:cubicBezTo>
                    <a:close/>
                  </a:path>
                </a:pathLst>
              </a:custGeom>
              <a:solidFill>
                <a:srgbClr val="E0DC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099" name="Freeform 203"/>
              <p:cNvSpPr>
                <a:spLocks/>
              </p:cNvSpPr>
              <p:nvPr/>
            </p:nvSpPr>
            <p:spPr bwMode="auto">
              <a:xfrm>
                <a:off x="3026" y="983"/>
                <a:ext cx="111" cy="263"/>
              </a:xfrm>
              <a:custGeom>
                <a:avLst/>
                <a:gdLst>
                  <a:gd name="T0" fmla="*/ 68 w 47"/>
                  <a:gd name="T1" fmla="*/ 17 h 111"/>
                  <a:gd name="T2" fmla="*/ 73 w 47"/>
                  <a:gd name="T3" fmla="*/ 40 h 111"/>
                  <a:gd name="T4" fmla="*/ 71 w 47"/>
                  <a:gd name="T5" fmla="*/ 76 h 111"/>
                  <a:gd name="T6" fmla="*/ 76 w 47"/>
                  <a:gd name="T7" fmla="*/ 261 h 111"/>
                  <a:gd name="T8" fmla="*/ 68 w 47"/>
                  <a:gd name="T9" fmla="*/ 258 h 111"/>
                  <a:gd name="T10" fmla="*/ 59 w 47"/>
                  <a:gd name="T11" fmla="*/ 83 h 111"/>
                  <a:gd name="T12" fmla="*/ 31 w 47"/>
                  <a:gd name="T13" fmla="*/ 50 h 111"/>
                  <a:gd name="T14" fmla="*/ 9 w 47"/>
                  <a:gd name="T15" fmla="*/ 19 h 111"/>
                  <a:gd name="T16" fmla="*/ 14 w 47"/>
                  <a:gd name="T17" fmla="*/ 17 h 111"/>
                  <a:gd name="T18" fmla="*/ 43 w 47"/>
                  <a:gd name="T19" fmla="*/ 45 h 111"/>
                  <a:gd name="T20" fmla="*/ 45 w 47"/>
                  <a:gd name="T21" fmla="*/ 2 h 111"/>
                  <a:gd name="T22" fmla="*/ 59 w 47"/>
                  <a:gd name="T23" fmla="*/ 54 h 111"/>
                  <a:gd name="T24" fmla="*/ 59 w 47"/>
                  <a:gd name="T25" fmla="*/ 17 h 111"/>
                  <a:gd name="T26" fmla="*/ 76 w 47"/>
                  <a:gd name="T27" fmla="*/ 2 h 111"/>
                  <a:gd name="T28" fmla="*/ 68 w 47"/>
                  <a:gd name="T29" fmla="*/ 17 h 1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111"/>
                  <a:gd name="T47" fmla="*/ 47 w 47"/>
                  <a:gd name="T48" fmla="*/ 111 h 1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111">
                    <a:moveTo>
                      <a:pt x="29" y="7"/>
                    </a:moveTo>
                    <a:cubicBezTo>
                      <a:pt x="29" y="10"/>
                      <a:pt x="30" y="15"/>
                      <a:pt x="31" y="17"/>
                    </a:cubicBezTo>
                    <a:cubicBezTo>
                      <a:pt x="33" y="20"/>
                      <a:pt x="35" y="27"/>
                      <a:pt x="30" y="32"/>
                    </a:cubicBezTo>
                    <a:cubicBezTo>
                      <a:pt x="32" y="38"/>
                      <a:pt x="47" y="67"/>
                      <a:pt x="32" y="110"/>
                    </a:cubicBezTo>
                    <a:cubicBezTo>
                      <a:pt x="31" y="111"/>
                      <a:pt x="30" y="111"/>
                      <a:pt x="29" y="109"/>
                    </a:cubicBezTo>
                    <a:cubicBezTo>
                      <a:pt x="44" y="62"/>
                      <a:pt x="25" y="38"/>
                      <a:pt x="25" y="35"/>
                    </a:cubicBezTo>
                    <a:cubicBezTo>
                      <a:pt x="18" y="35"/>
                      <a:pt x="14" y="26"/>
                      <a:pt x="13" y="21"/>
                    </a:cubicBezTo>
                    <a:cubicBezTo>
                      <a:pt x="10" y="10"/>
                      <a:pt x="13" y="18"/>
                      <a:pt x="4" y="8"/>
                    </a:cubicBezTo>
                    <a:cubicBezTo>
                      <a:pt x="0" y="5"/>
                      <a:pt x="2" y="4"/>
                      <a:pt x="6" y="7"/>
                    </a:cubicBezTo>
                    <a:cubicBezTo>
                      <a:pt x="9" y="10"/>
                      <a:pt x="15" y="9"/>
                      <a:pt x="18" y="19"/>
                    </a:cubicBezTo>
                    <a:cubicBezTo>
                      <a:pt x="16" y="12"/>
                      <a:pt x="19" y="0"/>
                      <a:pt x="19" y="1"/>
                    </a:cubicBezTo>
                    <a:cubicBezTo>
                      <a:pt x="21" y="5"/>
                      <a:pt x="22" y="17"/>
                      <a:pt x="25" y="23"/>
                    </a:cubicBezTo>
                    <a:cubicBezTo>
                      <a:pt x="25" y="20"/>
                      <a:pt x="24" y="12"/>
                      <a:pt x="25" y="7"/>
                    </a:cubicBezTo>
                    <a:cubicBezTo>
                      <a:pt x="27" y="1"/>
                      <a:pt x="31" y="0"/>
                      <a:pt x="32" y="1"/>
                    </a:cubicBezTo>
                    <a:cubicBezTo>
                      <a:pt x="32" y="1"/>
                      <a:pt x="29" y="4"/>
                      <a:pt x="29" y="7"/>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100" name="Freeform 204"/>
              <p:cNvSpPr>
                <a:spLocks/>
              </p:cNvSpPr>
              <p:nvPr/>
            </p:nvSpPr>
            <p:spPr bwMode="auto">
              <a:xfrm>
                <a:off x="3026" y="988"/>
                <a:ext cx="80" cy="80"/>
              </a:xfrm>
              <a:custGeom>
                <a:avLst/>
                <a:gdLst>
                  <a:gd name="T0" fmla="*/ 68 w 34"/>
                  <a:gd name="T1" fmla="*/ 24 h 34"/>
                  <a:gd name="T2" fmla="*/ 73 w 34"/>
                  <a:gd name="T3" fmla="*/ 35 h 34"/>
                  <a:gd name="T4" fmla="*/ 78 w 34"/>
                  <a:gd name="T5" fmla="*/ 47 h 34"/>
                  <a:gd name="T6" fmla="*/ 68 w 34"/>
                  <a:gd name="T7" fmla="*/ 68 h 34"/>
                  <a:gd name="T8" fmla="*/ 59 w 34"/>
                  <a:gd name="T9" fmla="*/ 73 h 34"/>
                  <a:gd name="T10" fmla="*/ 45 w 34"/>
                  <a:gd name="T11" fmla="*/ 71 h 34"/>
                  <a:gd name="T12" fmla="*/ 31 w 34"/>
                  <a:gd name="T13" fmla="*/ 45 h 34"/>
                  <a:gd name="T14" fmla="*/ 9 w 34"/>
                  <a:gd name="T15" fmla="*/ 14 h 34"/>
                  <a:gd name="T16" fmla="*/ 14 w 34"/>
                  <a:gd name="T17" fmla="*/ 12 h 34"/>
                  <a:gd name="T18" fmla="*/ 42 w 34"/>
                  <a:gd name="T19" fmla="*/ 40 h 34"/>
                  <a:gd name="T20" fmla="*/ 45 w 34"/>
                  <a:gd name="T21" fmla="*/ 0 h 34"/>
                  <a:gd name="T22" fmla="*/ 45 w 34"/>
                  <a:gd name="T23" fmla="*/ 0 h 34"/>
                  <a:gd name="T24" fmla="*/ 47 w 34"/>
                  <a:gd name="T25" fmla="*/ 33 h 34"/>
                  <a:gd name="T26" fmla="*/ 59 w 34"/>
                  <a:gd name="T27" fmla="*/ 49 h 34"/>
                  <a:gd name="T28" fmla="*/ 59 w 34"/>
                  <a:gd name="T29" fmla="*/ 12 h 34"/>
                  <a:gd name="T30" fmla="*/ 66 w 34"/>
                  <a:gd name="T31" fmla="*/ 42 h 34"/>
                  <a:gd name="T32" fmla="*/ 68 w 34"/>
                  <a:gd name="T33" fmla="*/ 24 h 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4"/>
                  <a:gd name="T53" fmla="*/ 34 w 34"/>
                  <a:gd name="T54" fmla="*/ 34 h 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4">
                    <a:moveTo>
                      <a:pt x="29" y="10"/>
                    </a:moveTo>
                    <a:cubicBezTo>
                      <a:pt x="30" y="12"/>
                      <a:pt x="31" y="14"/>
                      <a:pt x="31" y="15"/>
                    </a:cubicBezTo>
                    <a:cubicBezTo>
                      <a:pt x="32" y="16"/>
                      <a:pt x="33" y="18"/>
                      <a:pt x="33" y="20"/>
                    </a:cubicBezTo>
                    <a:cubicBezTo>
                      <a:pt x="34" y="28"/>
                      <a:pt x="30" y="27"/>
                      <a:pt x="29" y="29"/>
                    </a:cubicBezTo>
                    <a:cubicBezTo>
                      <a:pt x="28" y="33"/>
                      <a:pt x="27" y="32"/>
                      <a:pt x="25" y="31"/>
                    </a:cubicBezTo>
                    <a:cubicBezTo>
                      <a:pt x="24" y="34"/>
                      <a:pt x="21" y="32"/>
                      <a:pt x="19" y="30"/>
                    </a:cubicBezTo>
                    <a:cubicBezTo>
                      <a:pt x="16" y="27"/>
                      <a:pt x="14" y="22"/>
                      <a:pt x="13" y="19"/>
                    </a:cubicBezTo>
                    <a:cubicBezTo>
                      <a:pt x="10" y="8"/>
                      <a:pt x="13" y="16"/>
                      <a:pt x="4" y="6"/>
                    </a:cubicBezTo>
                    <a:cubicBezTo>
                      <a:pt x="0" y="3"/>
                      <a:pt x="2" y="2"/>
                      <a:pt x="6" y="5"/>
                    </a:cubicBezTo>
                    <a:cubicBezTo>
                      <a:pt x="9" y="8"/>
                      <a:pt x="15" y="7"/>
                      <a:pt x="18" y="17"/>
                    </a:cubicBezTo>
                    <a:cubicBezTo>
                      <a:pt x="16" y="11"/>
                      <a:pt x="18" y="3"/>
                      <a:pt x="19" y="0"/>
                    </a:cubicBezTo>
                    <a:cubicBezTo>
                      <a:pt x="19" y="0"/>
                      <a:pt x="19" y="0"/>
                      <a:pt x="19" y="0"/>
                    </a:cubicBezTo>
                    <a:cubicBezTo>
                      <a:pt x="18" y="10"/>
                      <a:pt x="18" y="5"/>
                      <a:pt x="20" y="14"/>
                    </a:cubicBezTo>
                    <a:cubicBezTo>
                      <a:pt x="22" y="25"/>
                      <a:pt x="26" y="26"/>
                      <a:pt x="25" y="21"/>
                    </a:cubicBezTo>
                    <a:cubicBezTo>
                      <a:pt x="24" y="18"/>
                      <a:pt x="24" y="10"/>
                      <a:pt x="25" y="5"/>
                    </a:cubicBezTo>
                    <a:cubicBezTo>
                      <a:pt x="25" y="11"/>
                      <a:pt x="25" y="21"/>
                      <a:pt x="28" y="18"/>
                    </a:cubicBezTo>
                    <a:cubicBezTo>
                      <a:pt x="30" y="17"/>
                      <a:pt x="30" y="14"/>
                      <a:pt x="29" y="10"/>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7101" name="Freeform 205"/>
              <p:cNvSpPr>
                <a:spLocks/>
              </p:cNvSpPr>
              <p:nvPr/>
            </p:nvSpPr>
            <p:spPr bwMode="auto">
              <a:xfrm>
                <a:off x="2960" y="1106"/>
                <a:ext cx="144" cy="88"/>
              </a:xfrm>
              <a:custGeom>
                <a:avLst/>
                <a:gdLst>
                  <a:gd name="T0" fmla="*/ 0 w 61"/>
                  <a:gd name="T1" fmla="*/ 38 h 37"/>
                  <a:gd name="T2" fmla="*/ 61 w 61"/>
                  <a:gd name="T3" fmla="*/ 17 h 37"/>
                  <a:gd name="T4" fmla="*/ 137 w 61"/>
                  <a:gd name="T5" fmla="*/ 36 h 37"/>
                  <a:gd name="T6" fmla="*/ 127 w 61"/>
                  <a:gd name="T7" fmla="*/ 88 h 37"/>
                  <a:gd name="T8" fmla="*/ 0 w 61"/>
                  <a:gd name="T9" fmla="*/ 38 h 37"/>
                  <a:gd name="T10" fmla="*/ 0 60000 65536"/>
                  <a:gd name="T11" fmla="*/ 0 60000 65536"/>
                  <a:gd name="T12" fmla="*/ 0 60000 65536"/>
                  <a:gd name="T13" fmla="*/ 0 60000 65536"/>
                  <a:gd name="T14" fmla="*/ 0 60000 65536"/>
                  <a:gd name="T15" fmla="*/ 0 w 61"/>
                  <a:gd name="T16" fmla="*/ 0 h 37"/>
                  <a:gd name="T17" fmla="*/ 61 w 61"/>
                  <a:gd name="T18" fmla="*/ 37 h 37"/>
                </a:gdLst>
                <a:ahLst/>
                <a:cxnLst>
                  <a:cxn ang="T10">
                    <a:pos x="T0" y="T1"/>
                  </a:cxn>
                  <a:cxn ang="T11">
                    <a:pos x="T2" y="T3"/>
                  </a:cxn>
                  <a:cxn ang="T12">
                    <a:pos x="T4" y="T5"/>
                  </a:cxn>
                  <a:cxn ang="T13">
                    <a:pos x="T6" y="T7"/>
                  </a:cxn>
                  <a:cxn ang="T14">
                    <a:pos x="T8" y="T9"/>
                  </a:cxn>
                </a:cxnLst>
                <a:rect l="T15" t="T16" r="T17" b="T18"/>
                <a:pathLst>
                  <a:path w="61" h="37">
                    <a:moveTo>
                      <a:pt x="0" y="16"/>
                    </a:moveTo>
                    <a:cubicBezTo>
                      <a:pt x="4" y="5"/>
                      <a:pt x="22" y="7"/>
                      <a:pt x="26" y="7"/>
                    </a:cubicBezTo>
                    <a:cubicBezTo>
                      <a:pt x="36" y="7"/>
                      <a:pt x="53" y="0"/>
                      <a:pt x="58" y="15"/>
                    </a:cubicBezTo>
                    <a:cubicBezTo>
                      <a:pt x="61" y="21"/>
                      <a:pt x="51" y="23"/>
                      <a:pt x="54" y="37"/>
                    </a:cubicBezTo>
                    <a:cubicBezTo>
                      <a:pt x="34" y="27"/>
                      <a:pt x="25" y="16"/>
                      <a:pt x="0" y="16"/>
                    </a:cubicBezTo>
                    <a:close/>
                  </a:path>
                </a:pathLst>
              </a:custGeom>
              <a:solidFill>
                <a:srgbClr val="BDC2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sp>
          <p:nvSpPr>
            <p:cNvPr id="36890" name="Freeform 207"/>
            <p:cNvSpPr>
              <a:spLocks/>
            </p:cNvSpPr>
            <p:nvPr/>
          </p:nvSpPr>
          <p:spPr bwMode="auto">
            <a:xfrm>
              <a:off x="2960" y="1118"/>
              <a:ext cx="127" cy="76"/>
            </a:xfrm>
            <a:custGeom>
              <a:avLst/>
              <a:gdLst>
                <a:gd name="T0" fmla="*/ 125 w 54"/>
                <a:gd name="T1" fmla="*/ 62 h 32"/>
                <a:gd name="T2" fmla="*/ 118 w 54"/>
                <a:gd name="T3" fmla="*/ 28 h 32"/>
                <a:gd name="T4" fmla="*/ 101 w 54"/>
                <a:gd name="T5" fmla="*/ 21 h 32"/>
                <a:gd name="T6" fmla="*/ 94 w 54"/>
                <a:gd name="T7" fmla="*/ 12 h 32"/>
                <a:gd name="T8" fmla="*/ 64 w 54"/>
                <a:gd name="T9" fmla="*/ 7 h 32"/>
                <a:gd name="T10" fmla="*/ 89 w 54"/>
                <a:gd name="T11" fmla="*/ 40 h 32"/>
                <a:gd name="T12" fmla="*/ 92 w 54"/>
                <a:gd name="T13" fmla="*/ 52 h 32"/>
                <a:gd name="T14" fmla="*/ 80 w 54"/>
                <a:gd name="T15" fmla="*/ 26 h 32"/>
                <a:gd name="T16" fmla="*/ 61 w 54"/>
                <a:gd name="T17" fmla="*/ 10 h 32"/>
                <a:gd name="T18" fmla="*/ 45 w 54"/>
                <a:gd name="T19" fmla="*/ 17 h 32"/>
                <a:gd name="T20" fmla="*/ 0 w 54"/>
                <a:gd name="T21" fmla="*/ 26 h 32"/>
                <a:gd name="T22" fmla="*/ 54 w 54"/>
                <a:gd name="T23" fmla="*/ 40 h 32"/>
                <a:gd name="T24" fmla="*/ 125 w 54"/>
                <a:gd name="T25" fmla="*/ 62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32"/>
                <a:gd name="T41" fmla="*/ 54 w 54"/>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32">
                  <a:moveTo>
                    <a:pt x="53" y="26"/>
                  </a:moveTo>
                  <a:cubicBezTo>
                    <a:pt x="53" y="24"/>
                    <a:pt x="50" y="21"/>
                    <a:pt x="50" y="12"/>
                  </a:cubicBezTo>
                  <a:cubicBezTo>
                    <a:pt x="49" y="5"/>
                    <a:pt x="43" y="6"/>
                    <a:pt x="43" y="9"/>
                  </a:cubicBezTo>
                  <a:cubicBezTo>
                    <a:pt x="43" y="11"/>
                    <a:pt x="41" y="6"/>
                    <a:pt x="40" y="5"/>
                  </a:cubicBezTo>
                  <a:cubicBezTo>
                    <a:pt x="37" y="0"/>
                    <a:pt x="31" y="3"/>
                    <a:pt x="27" y="3"/>
                  </a:cubicBezTo>
                  <a:cubicBezTo>
                    <a:pt x="33" y="5"/>
                    <a:pt x="36" y="12"/>
                    <a:pt x="38" y="17"/>
                  </a:cubicBezTo>
                  <a:cubicBezTo>
                    <a:pt x="38" y="18"/>
                    <a:pt x="39" y="20"/>
                    <a:pt x="39" y="22"/>
                  </a:cubicBezTo>
                  <a:cubicBezTo>
                    <a:pt x="37" y="20"/>
                    <a:pt x="36" y="16"/>
                    <a:pt x="34" y="11"/>
                  </a:cubicBezTo>
                  <a:cubicBezTo>
                    <a:pt x="31" y="8"/>
                    <a:pt x="30" y="5"/>
                    <a:pt x="26" y="4"/>
                  </a:cubicBezTo>
                  <a:cubicBezTo>
                    <a:pt x="18" y="1"/>
                    <a:pt x="21" y="8"/>
                    <a:pt x="19" y="7"/>
                  </a:cubicBezTo>
                  <a:cubicBezTo>
                    <a:pt x="15" y="5"/>
                    <a:pt x="4" y="6"/>
                    <a:pt x="0" y="11"/>
                  </a:cubicBezTo>
                  <a:cubicBezTo>
                    <a:pt x="11" y="9"/>
                    <a:pt x="21" y="15"/>
                    <a:pt x="23" y="17"/>
                  </a:cubicBezTo>
                  <a:cubicBezTo>
                    <a:pt x="28" y="22"/>
                    <a:pt x="54" y="32"/>
                    <a:pt x="53" y="26"/>
                  </a:cubicBezTo>
                  <a:close/>
                </a:path>
              </a:pathLst>
            </a:custGeom>
            <a:solidFill>
              <a:srgbClr val="B8BDA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91" name="Freeform 208"/>
            <p:cNvSpPr>
              <a:spLocks/>
            </p:cNvSpPr>
            <p:nvPr/>
          </p:nvSpPr>
          <p:spPr bwMode="auto">
            <a:xfrm>
              <a:off x="2993" y="1127"/>
              <a:ext cx="92" cy="57"/>
            </a:xfrm>
            <a:custGeom>
              <a:avLst/>
              <a:gdLst>
                <a:gd name="T0" fmla="*/ 90 w 39"/>
                <a:gd name="T1" fmla="*/ 52 h 24"/>
                <a:gd name="T2" fmla="*/ 78 w 39"/>
                <a:gd name="T3" fmla="*/ 19 h 24"/>
                <a:gd name="T4" fmla="*/ 68 w 39"/>
                <a:gd name="T5" fmla="*/ 17 h 24"/>
                <a:gd name="T6" fmla="*/ 52 w 39"/>
                <a:gd name="T7" fmla="*/ 14 h 24"/>
                <a:gd name="T8" fmla="*/ 59 w 39"/>
                <a:gd name="T9" fmla="*/ 38 h 24"/>
                <a:gd name="T10" fmla="*/ 35 w 39"/>
                <a:gd name="T11" fmla="*/ 14 h 24"/>
                <a:gd name="T12" fmla="*/ 17 w 39"/>
                <a:gd name="T13" fmla="*/ 19 h 24"/>
                <a:gd name="T14" fmla="*/ 50 w 39"/>
                <a:gd name="T15" fmla="*/ 43 h 24"/>
                <a:gd name="T16" fmla="*/ 83 w 39"/>
                <a:gd name="T17" fmla="*/ 57 h 24"/>
                <a:gd name="T18" fmla="*/ 90 w 39"/>
                <a:gd name="T19" fmla="*/ 52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
                <a:gd name="T31" fmla="*/ 0 h 24"/>
                <a:gd name="T32" fmla="*/ 39 w 39"/>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 h="24">
                  <a:moveTo>
                    <a:pt x="38" y="22"/>
                  </a:moveTo>
                  <a:cubicBezTo>
                    <a:pt x="35" y="15"/>
                    <a:pt x="36" y="9"/>
                    <a:pt x="33" y="8"/>
                  </a:cubicBezTo>
                  <a:cubicBezTo>
                    <a:pt x="31" y="6"/>
                    <a:pt x="31" y="10"/>
                    <a:pt x="29" y="7"/>
                  </a:cubicBezTo>
                  <a:cubicBezTo>
                    <a:pt x="24" y="0"/>
                    <a:pt x="20" y="3"/>
                    <a:pt x="22" y="6"/>
                  </a:cubicBezTo>
                  <a:cubicBezTo>
                    <a:pt x="26" y="11"/>
                    <a:pt x="26" y="16"/>
                    <a:pt x="25" y="16"/>
                  </a:cubicBezTo>
                  <a:cubicBezTo>
                    <a:pt x="21" y="17"/>
                    <a:pt x="21" y="6"/>
                    <a:pt x="15" y="6"/>
                  </a:cubicBezTo>
                  <a:cubicBezTo>
                    <a:pt x="10" y="5"/>
                    <a:pt x="0" y="4"/>
                    <a:pt x="7" y="8"/>
                  </a:cubicBezTo>
                  <a:cubicBezTo>
                    <a:pt x="11" y="11"/>
                    <a:pt x="14" y="11"/>
                    <a:pt x="21" y="18"/>
                  </a:cubicBezTo>
                  <a:cubicBezTo>
                    <a:pt x="23" y="20"/>
                    <a:pt x="32" y="23"/>
                    <a:pt x="35" y="24"/>
                  </a:cubicBezTo>
                  <a:cubicBezTo>
                    <a:pt x="38" y="24"/>
                    <a:pt x="39" y="23"/>
                    <a:pt x="38" y="22"/>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92" name="Freeform 209"/>
            <p:cNvSpPr>
              <a:spLocks/>
            </p:cNvSpPr>
            <p:nvPr/>
          </p:nvSpPr>
          <p:spPr bwMode="auto">
            <a:xfrm>
              <a:off x="2979" y="1153"/>
              <a:ext cx="127" cy="109"/>
            </a:xfrm>
            <a:custGeom>
              <a:avLst/>
              <a:gdLst>
                <a:gd name="T0" fmla="*/ 0 w 54"/>
                <a:gd name="T1" fmla="*/ 2 h 46"/>
                <a:gd name="T2" fmla="*/ 108 w 54"/>
                <a:gd name="T3" fmla="*/ 109 h 46"/>
                <a:gd name="T4" fmla="*/ 125 w 54"/>
                <a:gd name="T5" fmla="*/ 66 h 46"/>
                <a:gd name="T6" fmla="*/ 0 w 54"/>
                <a:gd name="T7" fmla="*/ 2 h 46"/>
                <a:gd name="T8" fmla="*/ 0 60000 65536"/>
                <a:gd name="T9" fmla="*/ 0 60000 65536"/>
                <a:gd name="T10" fmla="*/ 0 60000 65536"/>
                <a:gd name="T11" fmla="*/ 0 60000 65536"/>
                <a:gd name="T12" fmla="*/ 0 w 54"/>
                <a:gd name="T13" fmla="*/ 0 h 46"/>
                <a:gd name="T14" fmla="*/ 54 w 54"/>
                <a:gd name="T15" fmla="*/ 46 h 46"/>
              </a:gdLst>
              <a:ahLst/>
              <a:cxnLst>
                <a:cxn ang="T8">
                  <a:pos x="T0" y="T1"/>
                </a:cxn>
                <a:cxn ang="T9">
                  <a:pos x="T2" y="T3"/>
                </a:cxn>
                <a:cxn ang="T10">
                  <a:pos x="T4" y="T5"/>
                </a:cxn>
                <a:cxn ang="T11">
                  <a:pos x="T6" y="T7"/>
                </a:cxn>
              </a:cxnLst>
              <a:rect l="T12" t="T13" r="T14" b="T15"/>
              <a:pathLst>
                <a:path w="54" h="46">
                  <a:moveTo>
                    <a:pt x="0" y="1"/>
                  </a:moveTo>
                  <a:cubicBezTo>
                    <a:pt x="29" y="8"/>
                    <a:pt x="46" y="26"/>
                    <a:pt x="46" y="46"/>
                  </a:cubicBezTo>
                  <a:cubicBezTo>
                    <a:pt x="51" y="41"/>
                    <a:pt x="54" y="34"/>
                    <a:pt x="53" y="28"/>
                  </a:cubicBezTo>
                  <a:cubicBezTo>
                    <a:pt x="52" y="12"/>
                    <a:pt x="25" y="0"/>
                    <a:pt x="0" y="1"/>
                  </a:cubicBezTo>
                  <a:close/>
                </a:path>
              </a:pathLst>
            </a:custGeom>
            <a:solidFill>
              <a:srgbClr val="B0B5A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93" name="Freeform 210"/>
            <p:cNvSpPr>
              <a:spLocks/>
            </p:cNvSpPr>
            <p:nvPr/>
          </p:nvSpPr>
          <p:spPr bwMode="auto">
            <a:xfrm>
              <a:off x="2960" y="1125"/>
              <a:ext cx="144" cy="95"/>
            </a:xfrm>
            <a:custGeom>
              <a:avLst/>
              <a:gdLst>
                <a:gd name="T0" fmla="*/ 144 w 61"/>
                <a:gd name="T1" fmla="*/ 95 h 40"/>
                <a:gd name="T2" fmla="*/ 94 w 61"/>
                <a:gd name="T3" fmla="*/ 36 h 40"/>
                <a:gd name="T4" fmla="*/ 0 w 61"/>
                <a:gd name="T5" fmla="*/ 19 h 40"/>
                <a:gd name="T6" fmla="*/ 45 w 61"/>
                <a:gd name="T7" fmla="*/ 71 h 40"/>
                <a:gd name="T8" fmla="*/ 97 w 61"/>
                <a:gd name="T9" fmla="*/ 66 h 40"/>
                <a:gd name="T10" fmla="*/ 144 w 61"/>
                <a:gd name="T11" fmla="*/ 95 h 40"/>
                <a:gd name="T12" fmla="*/ 0 60000 65536"/>
                <a:gd name="T13" fmla="*/ 0 60000 65536"/>
                <a:gd name="T14" fmla="*/ 0 60000 65536"/>
                <a:gd name="T15" fmla="*/ 0 60000 65536"/>
                <a:gd name="T16" fmla="*/ 0 60000 65536"/>
                <a:gd name="T17" fmla="*/ 0 60000 65536"/>
                <a:gd name="T18" fmla="*/ 0 w 61"/>
                <a:gd name="T19" fmla="*/ 0 h 40"/>
                <a:gd name="T20" fmla="*/ 61 w 61"/>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61" h="40">
                  <a:moveTo>
                    <a:pt x="61" y="40"/>
                  </a:moveTo>
                  <a:cubicBezTo>
                    <a:pt x="61" y="27"/>
                    <a:pt x="57" y="22"/>
                    <a:pt x="40" y="15"/>
                  </a:cubicBezTo>
                  <a:cubicBezTo>
                    <a:pt x="33" y="12"/>
                    <a:pt x="16" y="0"/>
                    <a:pt x="0" y="8"/>
                  </a:cubicBezTo>
                  <a:cubicBezTo>
                    <a:pt x="4" y="20"/>
                    <a:pt x="8" y="31"/>
                    <a:pt x="19" y="30"/>
                  </a:cubicBezTo>
                  <a:cubicBezTo>
                    <a:pt x="28" y="29"/>
                    <a:pt x="34" y="18"/>
                    <a:pt x="41" y="28"/>
                  </a:cubicBezTo>
                  <a:cubicBezTo>
                    <a:pt x="48" y="37"/>
                    <a:pt x="53" y="23"/>
                    <a:pt x="61" y="40"/>
                  </a:cubicBezTo>
                  <a:close/>
                </a:path>
              </a:pathLst>
            </a:custGeom>
            <a:solidFill>
              <a:srgbClr val="B3B8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94" name="Freeform 211"/>
            <p:cNvSpPr>
              <a:spLocks/>
            </p:cNvSpPr>
            <p:nvPr/>
          </p:nvSpPr>
          <p:spPr bwMode="auto">
            <a:xfrm>
              <a:off x="2962" y="1142"/>
              <a:ext cx="142" cy="78"/>
            </a:xfrm>
            <a:custGeom>
              <a:avLst/>
              <a:gdLst>
                <a:gd name="T0" fmla="*/ 142 w 60"/>
                <a:gd name="T1" fmla="*/ 78 h 33"/>
                <a:gd name="T2" fmla="*/ 135 w 60"/>
                <a:gd name="T3" fmla="*/ 47 h 33"/>
                <a:gd name="T4" fmla="*/ 109 w 60"/>
                <a:gd name="T5" fmla="*/ 43 h 33"/>
                <a:gd name="T6" fmla="*/ 102 w 60"/>
                <a:gd name="T7" fmla="*/ 38 h 33"/>
                <a:gd name="T8" fmla="*/ 66 w 60"/>
                <a:gd name="T9" fmla="*/ 21 h 33"/>
                <a:gd name="T10" fmla="*/ 52 w 60"/>
                <a:gd name="T11" fmla="*/ 28 h 33"/>
                <a:gd name="T12" fmla="*/ 40 w 60"/>
                <a:gd name="T13" fmla="*/ 28 h 33"/>
                <a:gd name="T14" fmla="*/ 73 w 60"/>
                <a:gd name="T15" fmla="*/ 17 h 33"/>
                <a:gd name="T16" fmla="*/ 52 w 60"/>
                <a:gd name="T17" fmla="*/ 2 h 33"/>
                <a:gd name="T18" fmla="*/ 5 w 60"/>
                <a:gd name="T19" fmla="*/ 19 h 33"/>
                <a:gd name="T20" fmla="*/ 24 w 60"/>
                <a:gd name="T21" fmla="*/ 50 h 33"/>
                <a:gd name="T22" fmla="*/ 43 w 60"/>
                <a:gd name="T23" fmla="*/ 54 h 33"/>
                <a:gd name="T24" fmla="*/ 95 w 60"/>
                <a:gd name="T25" fmla="*/ 50 h 33"/>
                <a:gd name="T26" fmla="*/ 142 w 60"/>
                <a:gd name="T27" fmla="*/ 78 h 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0"/>
                <a:gd name="T43" fmla="*/ 0 h 33"/>
                <a:gd name="T44" fmla="*/ 60 w 60"/>
                <a:gd name="T45" fmla="*/ 33 h 3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0" h="33">
                  <a:moveTo>
                    <a:pt x="60" y="33"/>
                  </a:moveTo>
                  <a:cubicBezTo>
                    <a:pt x="60" y="27"/>
                    <a:pt x="59" y="23"/>
                    <a:pt x="57" y="20"/>
                  </a:cubicBezTo>
                  <a:cubicBezTo>
                    <a:pt x="54" y="17"/>
                    <a:pt x="48" y="14"/>
                    <a:pt x="46" y="18"/>
                  </a:cubicBezTo>
                  <a:cubicBezTo>
                    <a:pt x="46" y="19"/>
                    <a:pt x="44" y="19"/>
                    <a:pt x="43" y="16"/>
                  </a:cubicBezTo>
                  <a:cubicBezTo>
                    <a:pt x="42" y="10"/>
                    <a:pt x="35" y="8"/>
                    <a:pt x="28" y="9"/>
                  </a:cubicBezTo>
                  <a:cubicBezTo>
                    <a:pt x="26" y="10"/>
                    <a:pt x="23" y="10"/>
                    <a:pt x="22" y="12"/>
                  </a:cubicBezTo>
                  <a:cubicBezTo>
                    <a:pt x="19" y="15"/>
                    <a:pt x="15" y="14"/>
                    <a:pt x="17" y="12"/>
                  </a:cubicBezTo>
                  <a:cubicBezTo>
                    <a:pt x="21" y="6"/>
                    <a:pt x="28" y="9"/>
                    <a:pt x="31" y="7"/>
                  </a:cubicBezTo>
                  <a:cubicBezTo>
                    <a:pt x="32" y="5"/>
                    <a:pt x="26" y="2"/>
                    <a:pt x="22" y="1"/>
                  </a:cubicBezTo>
                  <a:cubicBezTo>
                    <a:pt x="15" y="0"/>
                    <a:pt x="0" y="2"/>
                    <a:pt x="2" y="8"/>
                  </a:cubicBezTo>
                  <a:cubicBezTo>
                    <a:pt x="6" y="15"/>
                    <a:pt x="8" y="19"/>
                    <a:pt x="10" y="21"/>
                  </a:cubicBezTo>
                  <a:cubicBezTo>
                    <a:pt x="12" y="23"/>
                    <a:pt x="15" y="23"/>
                    <a:pt x="18" y="23"/>
                  </a:cubicBezTo>
                  <a:cubicBezTo>
                    <a:pt x="27" y="22"/>
                    <a:pt x="33" y="11"/>
                    <a:pt x="40" y="21"/>
                  </a:cubicBezTo>
                  <a:cubicBezTo>
                    <a:pt x="47" y="30"/>
                    <a:pt x="52" y="16"/>
                    <a:pt x="60" y="33"/>
                  </a:cubicBezTo>
                  <a:close/>
                </a:path>
              </a:pathLst>
            </a:custGeom>
            <a:solidFill>
              <a:srgbClr val="BFC4A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95" name="Freeform 212"/>
            <p:cNvSpPr>
              <a:spLocks/>
            </p:cNvSpPr>
            <p:nvPr/>
          </p:nvSpPr>
          <p:spPr bwMode="auto">
            <a:xfrm>
              <a:off x="2967" y="1142"/>
              <a:ext cx="59" cy="33"/>
            </a:xfrm>
            <a:custGeom>
              <a:avLst/>
              <a:gdLst>
                <a:gd name="T0" fmla="*/ 31 w 25"/>
                <a:gd name="T1" fmla="*/ 26 h 14"/>
                <a:gd name="T2" fmla="*/ 52 w 25"/>
                <a:gd name="T3" fmla="*/ 9 h 14"/>
                <a:gd name="T4" fmla="*/ 17 w 25"/>
                <a:gd name="T5" fmla="*/ 17 h 14"/>
                <a:gd name="T6" fmla="*/ 9 w 25"/>
                <a:gd name="T7" fmla="*/ 28 h 14"/>
                <a:gd name="T8" fmla="*/ 31 w 25"/>
                <a:gd name="T9" fmla="*/ 26 h 14"/>
                <a:gd name="T10" fmla="*/ 0 60000 65536"/>
                <a:gd name="T11" fmla="*/ 0 60000 65536"/>
                <a:gd name="T12" fmla="*/ 0 60000 65536"/>
                <a:gd name="T13" fmla="*/ 0 60000 65536"/>
                <a:gd name="T14" fmla="*/ 0 60000 65536"/>
                <a:gd name="T15" fmla="*/ 0 w 25"/>
                <a:gd name="T16" fmla="*/ 0 h 14"/>
                <a:gd name="T17" fmla="*/ 25 w 25"/>
                <a:gd name="T18" fmla="*/ 14 h 14"/>
              </a:gdLst>
              <a:ahLst/>
              <a:cxnLst>
                <a:cxn ang="T10">
                  <a:pos x="T0" y="T1"/>
                </a:cxn>
                <a:cxn ang="T11">
                  <a:pos x="T2" y="T3"/>
                </a:cxn>
                <a:cxn ang="T12">
                  <a:pos x="T4" y="T5"/>
                </a:cxn>
                <a:cxn ang="T13">
                  <a:pos x="T6" y="T7"/>
                </a:cxn>
                <a:cxn ang="T14">
                  <a:pos x="T8" y="T9"/>
                </a:cxn>
              </a:cxnLst>
              <a:rect l="T15" t="T16" r="T17" b="T18"/>
              <a:pathLst>
                <a:path w="25" h="14">
                  <a:moveTo>
                    <a:pt x="13" y="11"/>
                  </a:moveTo>
                  <a:cubicBezTo>
                    <a:pt x="13" y="5"/>
                    <a:pt x="25" y="6"/>
                    <a:pt x="22" y="4"/>
                  </a:cubicBezTo>
                  <a:cubicBezTo>
                    <a:pt x="20" y="1"/>
                    <a:pt x="4" y="0"/>
                    <a:pt x="7" y="7"/>
                  </a:cubicBezTo>
                  <a:cubicBezTo>
                    <a:pt x="5" y="8"/>
                    <a:pt x="0" y="7"/>
                    <a:pt x="4" y="12"/>
                  </a:cubicBezTo>
                  <a:cubicBezTo>
                    <a:pt x="6" y="14"/>
                    <a:pt x="13" y="14"/>
                    <a:pt x="13" y="11"/>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96" name="Freeform 213"/>
            <p:cNvSpPr>
              <a:spLocks/>
            </p:cNvSpPr>
            <p:nvPr/>
          </p:nvSpPr>
          <p:spPr bwMode="auto">
            <a:xfrm>
              <a:off x="2988" y="1165"/>
              <a:ext cx="78" cy="31"/>
            </a:xfrm>
            <a:custGeom>
              <a:avLst/>
              <a:gdLst>
                <a:gd name="T0" fmla="*/ 9 w 33"/>
                <a:gd name="T1" fmla="*/ 26 h 13"/>
                <a:gd name="T2" fmla="*/ 43 w 33"/>
                <a:gd name="T3" fmla="*/ 14 h 13"/>
                <a:gd name="T4" fmla="*/ 47 w 33"/>
                <a:gd name="T5" fmla="*/ 0 h 13"/>
                <a:gd name="T6" fmla="*/ 14 w 33"/>
                <a:gd name="T7" fmla="*/ 14 h 13"/>
                <a:gd name="T8" fmla="*/ 9 w 33"/>
                <a:gd name="T9" fmla="*/ 26 h 13"/>
                <a:gd name="T10" fmla="*/ 0 60000 65536"/>
                <a:gd name="T11" fmla="*/ 0 60000 65536"/>
                <a:gd name="T12" fmla="*/ 0 60000 65536"/>
                <a:gd name="T13" fmla="*/ 0 60000 65536"/>
                <a:gd name="T14" fmla="*/ 0 60000 65536"/>
                <a:gd name="T15" fmla="*/ 0 w 33"/>
                <a:gd name="T16" fmla="*/ 0 h 13"/>
                <a:gd name="T17" fmla="*/ 33 w 33"/>
                <a:gd name="T18" fmla="*/ 13 h 13"/>
              </a:gdLst>
              <a:ahLst/>
              <a:cxnLst>
                <a:cxn ang="T10">
                  <a:pos x="T0" y="T1"/>
                </a:cxn>
                <a:cxn ang="T11">
                  <a:pos x="T2" y="T3"/>
                </a:cxn>
                <a:cxn ang="T12">
                  <a:pos x="T4" y="T5"/>
                </a:cxn>
                <a:cxn ang="T13">
                  <a:pos x="T6" y="T7"/>
                </a:cxn>
                <a:cxn ang="T14">
                  <a:pos x="T8" y="T9"/>
                </a:cxn>
              </a:cxnLst>
              <a:rect l="T15" t="T16" r="T17" b="T18"/>
              <a:pathLst>
                <a:path w="33" h="13">
                  <a:moveTo>
                    <a:pt x="4" y="11"/>
                  </a:moveTo>
                  <a:cubicBezTo>
                    <a:pt x="9" y="13"/>
                    <a:pt x="12" y="7"/>
                    <a:pt x="18" y="6"/>
                  </a:cubicBezTo>
                  <a:cubicBezTo>
                    <a:pt x="24" y="5"/>
                    <a:pt x="33" y="2"/>
                    <a:pt x="20" y="0"/>
                  </a:cubicBezTo>
                  <a:cubicBezTo>
                    <a:pt x="11" y="0"/>
                    <a:pt x="11" y="4"/>
                    <a:pt x="6" y="6"/>
                  </a:cubicBezTo>
                  <a:cubicBezTo>
                    <a:pt x="1" y="7"/>
                    <a:pt x="0" y="11"/>
                    <a:pt x="4" y="11"/>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97" name="Freeform 214"/>
            <p:cNvSpPr>
              <a:spLocks/>
            </p:cNvSpPr>
            <p:nvPr/>
          </p:nvSpPr>
          <p:spPr bwMode="auto">
            <a:xfrm>
              <a:off x="2846" y="1475"/>
              <a:ext cx="253" cy="269"/>
            </a:xfrm>
            <a:custGeom>
              <a:avLst/>
              <a:gdLst>
                <a:gd name="T0" fmla="*/ 0 w 107"/>
                <a:gd name="T1" fmla="*/ 196 h 114"/>
                <a:gd name="T2" fmla="*/ 251 w 107"/>
                <a:gd name="T3" fmla="*/ 201 h 114"/>
                <a:gd name="T4" fmla="*/ 177 w 107"/>
                <a:gd name="T5" fmla="*/ 106 h 114"/>
                <a:gd name="T6" fmla="*/ 0 w 107"/>
                <a:gd name="T7" fmla="*/ 196 h 114"/>
                <a:gd name="T8" fmla="*/ 0 60000 65536"/>
                <a:gd name="T9" fmla="*/ 0 60000 65536"/>
                <a:gd name="T10" fmla="*/ 0 60000 65536"/>
                <a:gd name="T11" fmla="*/ 0 60000 65536"/>
                <a:gd name="T12" fmla="*/ 0 w 107"/>
                <a:gd name="T13" fmla="*/ 0 h 114"/>
                <a:gd name="T14" fmla="*/ 107 w 107"/>
                <a:gd name="T15" fmla="*/ 114 h 114"/>
              </a:gdLst>
              <a:ahLst/>
              <a:cxnLst>
                <a:cxn ang="T8">
                  <a:pos x="T0" y="T1"/>
                </a:cxn>
                <a:cxn ang="T9">
                  <a:pos x="T2" y="T3"/>
                </a:cxn>
                <a:cxn ang="T10">
                  <a:pos x="T4" y="T5"/>
                </a:cxn>
                <a:cxn ang="T11">
                  <a:pos x="T6" y="T7"/>
                </a:cxn>
              </a:cxnLst>
              <a:rect l="T12" t="T13" r="T14" b="T15"/>
              <a:pathLst>
                <a:path w="107" h="114">
                  <a:moveTo>
                    <a:pt x="0" y="83"/>
                  </a:moveTo>
                  <a:cubicBezTo>
                    <a:pt x="55" y="67"/>
                    <a:pt x="104" y="114"/>
                    <a:pt x="106" y="85"/>
                  </a:cubicBezTo>
                  <a:cubicBezTo>
                    <a:pt x="107" y="66"/>
                    <a:pt x="98" y="46"/>
                    <a:pt x="75" y="45"/>
                  </a:cubicBezTo>
                  <a:cubicBezTo>
                    <a:pt x="60" y="0"/>
                    <a:pt x="0" y="0"/>
                    <a:pt x="0" y="83"/>
                  </a:cubicBezTo>
                  <a:close/>
                </a:path>
              </a:pathLst>
            </a:custGeom>
            <a:solidFill>
              <a:srgbClr val="B8BD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98" name="Freeform 215"/>
            <p:cNvSpPr>
              <a:spLocks/>
            </p:cNvSpPr>
            <p:nvPr/>
          </p:nvSpPr>
          <p:spPr bwMode="auto">
            <a:xfrm>
              <a:off x="2846" y="1546"/>
              <a:ext cx="204" cy="127"/>
            </a:xfrm>
            <a:custGeom>
              <a:avLst/>
              <a:gdLst>
                <a:gd name="T0" fmla="*/ 178 w 86"/>
                <a:gd name="T1" fmla="*/ 35 h 54"/>
                <a:gd name="T2" fmla="*/ 133 w 86"/>
                <a:gd name="T3" fmla="*/ 21 h 54"/>
                <a:gd name="T4" fmla="*/ 38 w 86"/>
                <a:gd name="T5" fmla="*/ 14 h 54"/>
                <a:gd name="T6" fmla="*/ 62 w 86"/>
                <a:gd name="T7" fmla="*/ 21 h 54"/>
                <a:gd name="T8" fmla="*/ 93 w 86"/>
                <a:gd name="T9" fmla="*/ 38 h 54"/>
                <a:gd name="T10" fmla="*/ 69 w 86"/>
                <a:gd name="T11" fmla="*/ 56 h 54"/>
                <a:gd name="T12" fmla="*/ 0 w 86"/>
                <a:gd name="T13" fmla="*/ 125 h 54"/>
                <a:gd name="T14" fmla="*/ 64 w 86"/>
                <a:gd name="T15" fmla="*/ 85 h 54"/>
                <a:gd name="T16" fmla="*/ 114 w 86"/>
                <a:gd name="T17" fmla="*/ 56 h 54"/>
                <a:gd name="T18" fmla="*/ 123 w 86"/>
                <a:gd name="T19" fmla="*/ 115 h 54"/>
                <a:gd name="T20" fmla="*/ 138 w 86"/>
                <a:gd name="T21" fmla="*/ 96 h 54"/>
                <a:gd name="T22" fmla="*/ 159 w 86"/>
                <a:gd name="T23" fmla="*/ 64 h 54"/>
                <a:gd name="T24" fmla="*/ 185 w 86"/>
                <a:gd name="T25" fmla="*/ 92 h 54"/>
                <a:gd name="T26" fmla="*/ 199 w 86"/>
                <a:gd name="T27" fmla="*/ 92 h 54"/>
                <a:gd name="T28" fmla="*/ 178 w 86"/>
                <a:gd name="T29" fmla="*/ 35 h 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6"/>
                <a:gd name="T46" fmla="*/ 0 h 54"/>
                <a:gd name="T47" fmla="*/ 86 w 86"/>
                <a:gd name="T48" fmla="*/ 54 h 5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6" h="54">
                  <a:moveTo>
                    <a:pt x="75" y="15"/>
                  </a:moveTo>
                  <a:cubicBezTo>
                    <a:pt x="63" y="0"/>
                    <a:pt x="67" y="16"/>
                    <a:pt x="56" y="9"/>
                  </a:cubicBezTo>
                  <a:cubicBezTo>
                    <a:pt x="48" y="3"/>
                    <a:pt x="23" y="1"/>
                    <a:pt x="16" y="6"/>
                  </a:cubicBezTo>
                  <a:cubicBezTo>
                    <a:pt x="10" y="12"/>
                    <a:pt x="21" y="9"/>
                    <a:pt x="26" y="9"/>
                  </a:cubicBezTo>
                  <a:cubicBezTo>
                    <a:pt x="38" y="9"/>
                    <a:pt x="45" y="15"/>
                    <a:pt x="39" y="16"/>
                  </a:cubicBezTo>
                  <a:cubicBezTo>
                    <a:pt x="28" y="19"/>
                    <a:pt x="37" y="24"/>
                    <a:pt x="29" y="24"/>
                  </a:cubicBezTo>
                  <a:cubicBezTo>
                    <a:pt x="26" y="24"/>
                    <a:pt x="7" y="31"/>
                    <a:pt x="0" y="53"/>
                  </a:cubicBezTo>
                  <a:cubicBezTo>
                    <a:pt x="4" y="48"/>
                    <a:pt x="16" y="34"/>
                    <a:pt x="27" y="36"/>
                  </a:cubicBezTo>
                  <a:cubicBezTo>
                    <a:pt x="39" y="37"/>
                    <a:pt x="39" y="28"/>
                    <a:pt x="48" y="24"/>
                  </a:cubicBezTo>
                  <a:cubicBezTo>
                    <a:pt x="64" y="16"/>
                    <a:pt x="46" y="35"/>
                    <a:pt x="52" y="49"/>
                  </a:cubicBezTo>
                  <a:cubicBezTo>
                    <a:pt x="54" y="54"/>
                    <a:pt x="57" y="51"/>
                    <a:pt x="58" y="41"/>
                  </a:cubicBezTo>
                  <a:cubicBezTo>
                    <a:pt x="59" y="34"/>
                    <a:pt x="63" y="29"/>
                    <a:pt x="67" y="27"/>
                  </a:cubicBezTo>
                  <a:cubicBezTo>
                    <a:pt x="74" y="25"/>
                    <a:pt x="76" y="33"/>
                    <a:pt x="78" y="39"/>
                  </a:cubicBezTo>
                  <a:cubicBezTo>
                    <a:pt x="80" y="43"/>
                    <a:pt x="86" y="50"/>
                    <a:pt x="84" y="39"/>
                  </a:cubicBezTo>
                  <a:cubicBezTo>
                    <a:pt x="82" y="27"/>
                    <a:pt x="80" y="20"/>
                    <a:pt x="75" y="15"/>
                  </a:cubicBezTo>
                  <a:close/>
                </a:path>
              </a:pathLst>
            </a:custGeom>
            <a:solidFill>
              <a:srgbClr val="B3B8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99" name="Freeform 216"/>
            <p:cNvSpPr>
              <a:spLocks/>
            </p:cNvSpPr>
            <p:nvPr/>
          </p:nvSpPr>
          <p:spPr bwMode="auto">
            <a:xfrm>
              <a:off x="2851" y="1581"/>
              <a:ext cx="248" cy="163"/>
            </a:xfrm>
            <a:custGeom>
              <a:avLst/>
              <a:gdLst>
                <a:gd name="T0" fmla="*/ 0 w 105"/>
                <a:gd name="T1" fmla="*/ 87 h 69"/>
                <a:gd name="T2" fmla="*/ 246 w 105"/>
                <a:gd name="T3" fmla="*/ 94 h 69"/>
                <a:gd name="T4" fmla="*/ 172 w 105"/>
                <a:gd name="T5" fmla="*/ 0 h 69"/>
                <a:gd name="T6" fmla="*/ 208 w 105"/>
                <a:gd name="T7" fmla="*/ 69 h 69"/>
                <a:gd name="T8" fmla="*/ 182 w 105"/>
                <a:gd name="T9" fmla="*/ 80 h 69"/>
                <a:gd name="T10" fmla="*/ 154 w 105"/>
                <a:gd name="T11" fmla="*/ 61 h 69"/>
                <a:gd name="T12" fmla="*/ 137 w 105"/>
                <a:gd name="T13" fmla="*/ 78 h 69"/>
                <a:gd name="T14" fmla="*/ 106 w 105"/>
                <a:gd name="T15" fmla="*/ 64 h 69"/>
                <a:gd name="T16" fmla="*/ 66 w 105"/>
                <a:gd name="T17" fmla="*/ 54 h 69"/>
                <a:gd name="T18" fmla="*/ 0 w 105"/>
                <a:gd name="T19" fmla="*/ 87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5"/>
                <a:gd name="T31" fmla="*/ 0 h 69"/>
                <a:gd name="T32" fmla="*/ 105 w 105"/>
                <a:gd name="T33" fmla="*/ 69 h 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5" h="69">
                  <a:moveTo>
                    <a:pt x="0" y="37"/>
                  </a:moveTo>
                  <a:cubicBezTo>
                    <a:pt x="55" y="23"/>
                    <a:pt x="102" y="69"/>
                    <a:pt x="104" y="40"/>
                  </a:cubicBezTo>
                  <a:cubicBezTo>
                    <a:pt x="105" y="21"/>
                    <a:pt x="96" y="1"/>
                    <a:pt x="73" y="0"/>
                  </a:cubicBezTo>
                  <a:cubicBezTo>
                    <a:pt x="85" y="4"/>
                    <a:pt x="89" y="16"/>
                    <a:pt x="88" y="29"/>
                  </a:cubicBezTo>
                  <a:cubicBezTo>
                    <a:pt x="88" y="40"/>
                    <a:pt x="81" y="46"/>
                    <a:pt x="77" y="34"/>
                  </a:cubicBezTo>
                  <a:cubicBezTo>
                    <a:pt x="72" y="21"/>
                    <a:pt x="67" y="11"/>
                    <a:pt x="65" y="26"/>
                  </a:cubicBezTo>
                  <a:cubicBezTo>
                    <a:pt x="65" y="32"/>
                    <a:pt x="59" y="23"/>
                    <a:pt x="58" y="33"/>
                  </a:cubicBezTo>
                  <a:cubicBezTo>
                    <a:pt x="57" y="40"/>
                    <a:pt x="42" y="38"/>
                    <a:pt x="45" y="27"/>
                  </a:cubicBezTo>
                  <a:cubicBezTo>
                    <a:pt x="48" y="13"/>
                    <a:pt x="36" y="25"/>
                    <a:pt x="28" y="23"/>
                  </a:cubicBezTo>
                  <a:cubicBezTo>
                    <a:pt x="18" y="20"/>
                    <a:pt x="6" y="29"/>
                    <a:pt x="0" y="37"/>
                  </a:cubicBezTo>
                  <a:close/>
                </a:path>
              </a:pathLst>
            </a:custGeom>
            <a:solidFill>
              <a:srgbClr val="BFC4A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00" name="Freeform 217"/>
            <p:cNvSpPr>
              <a:spLocks/>
            </p:cNvSpPr>
            <p:nvPr/>
          </p:nvSpPr>
          <p:spPr bwMode="auto">
            <a:xfrm>
              <a:off x="2889" y="1513"/>
              <a:ext cx="125" cy="56"/>
            </a:xfrm>
            <a:custGeom>
              <a:avLst/>
              <a:gdLst>
                <a:gd name="T0" fmla="*/ 116 w 53"/>
                <a:gd name="T1" fmla="*/ 40 h 24"/>
                <a:gd name="T2" fmla="*/ 54 w 53"/>
                <a:gd name="T3" fmla="*/ 33 h 24"/>
                <a:gd name="T4" fmla="*/ 5 w 53"/>
                <a:gd name="T5" fmla="*/ 30 h 24"/>
                <a:gd name="T6" fmla="*/ 54 w 53"/>
                <a:gd name="T7" fmla="*/ 2 h 24"/>
                <a:gd name="T8" fmla="*/ 116 w 53"/>
                <a:gd name="T9" fmla="*/ 40 h 24"/>
                <a:gd name="T10" fmla="*/ 0 60000 65536"/>
                <a:gd name="T11" fmla="*/ 0 60000 65536"/>
                <a:gd name="T12" fmla="*/ 0 60000 65536"/>
                <a:gd name="T13" fmla="*/ 0 60000 65536"/>
                <a:gd name="T14" fmla="*/ 0 60000 65536"/>
                <a:gd name="T15" fmla="*/ 0 w 53"/>
                <a:gd name="T16" fmla="*/ 0 h 24"/>
                <a:gd name="T17" fmla="*/ 53 w 53"/>
                <a:gd name="T18" fmla="*/ 24 h 24"/>
              </a:gdLst>
              <a:ahLst/>
              <a:cxnLst>
                <a:cxn ang="T10">
                  <a:pos x="T0" y="T1"/>
                </a:cxn>
                <a:cxn ang="T11">
                  <a:pos x="T2" y="T3"/>
                </a:cxn>
                <a:cxn ang="T12">
                  <a:pos x="T4" y="T5"/>
                </a:cxn>
                <a:cxn ang="T13">
                  <a:pos x="T6" y="T7"/>
                </a:cxn>
                <a:cxn ang="T14">
                  <a:pos x="T8" y="T9"/>
                </a:cxn>
              </a:cxnLst>
              <a:rect l="T15" t="T16" r="T17" b="T18"/>
              <a:pathLst>
                <a:path w="53" h="24">
                  <a:moveTo>
                    <a:pt x="49" y="17"/>
                  </a:moveTo>
                  <a:cubicBezTo>
                    <a:pt x="53" y="24"/>
                    <a:pt x="34" y="16"/>
                    <a:pt x="23" y="14"/>
                  </a:cubicBezTo>
                  <a:cubicBezTo>
                    <a:pt x="15" y="14"/>
                    <a:pt x="0" y="16"/>
                    <a:pt x="2" y="13"/>
                  </a:cubicBezTo>
                  <a:cubicBezTo>
                    <a:pt x="5" y="7"/>
                    <a:pt x="13" y="1"/>
                    <a:pt x="23" y="1"/>
                  </a:cubicBezTo>
                  <a:cubicBezTo>
                    <a:pt x="32" y="0"/>
                    <a:pt x="42" y="4"/>
                    <a:pt x="49" y="17"/>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901" name="Freeform 218"/>
            <p:cNvSpPr>
              <a:spLocks/>
            </p:cNvSpPr>
            <p:nvPr/>
          </p:nvSpPr>
          <p:spPr bwMode="auto">
            <a:xfrm>
              <a:off x="2846" y="1569"/>
              <a:ext cx="93" cy="78"/>
            </a:xfrm>
            <a:custGeom>
              <a:avLst/>
              <a:gdLst>
                <a:gd name="T0" fmla="*/ 14 w 39"/>
                <a:gd name="T1" fmla="*/ 31 h 33"/>
                <a:gd name="T2" fmla="*/ 14 w 39"/>
                <a:gd name="T3" fmla="*/ 64 h 33"/>
                <a:gd name="T4" fmla="*/ 60 w 39"/>
                <a:gd name="T5" fmla="*/ 26 h 33"/>
                <a:gd name="T6" fmla="*/ 72 w 39"/>
                <a:gd name="T7" fmla="*/ 2 h 33"/>
                <a:gd name="T8" fmla="*/ 14 w 39"/>
                <a:gd name="T9" fmla="*/ 31 h 33"/>
                <a:gd name="T10" fmla="*/ 0 60000 65536"/>
                <a:gd name="T11" fmla="*/ 0 60000 65536"/>
                <a:gd name="T12" fmla="*/ 0 60000 65536"/>
                <a:gd name="T13" fmla="*/ 0 60000 65536"/>
                <a:gd name="T14" fmla="*/ 0 60000 65536"/>
                <a:gd name="T15" fmla="*/ 0 w 39"/>
                <a:gd name="T16" fmla="*/ 0 h 33"/>
                <a:gd name="T17" fmla="*/ 39 w 39"/>
                <a:gd name="T18" fmla="*/ 33 h 33"/>
              </a:gdLst>
              <a:ahLst/>
              <a:cxnLst>
                <a:cxn ang="T10">
                  <a:pos x="T0" y="T1"/>
                </a:cxn>
                <a:cxn ang="T11">
                  <a:pos x="T2" y="T3"/>
                </a:cxn>
                <a:cxn ang="T12">
                  <a:pos x="T4" y="T5"/>
                </a:cxn>
                <a:cxn ang="T13">
                  <a:pos x="T6" y="T7"/>
                </a:cxn>
                <a:cxn ang="T14">
                  <a:pos x="T8" y="T9"/>
                </a:cxn>
              </a:cxnLst>
              <a:rect l="T15" t="T16" r="T17" b="T18"/>
              <a:pathLst>
                <a:path w="39" h="33">
                  <a:moveTo>
                    <a:pt x="6" y="13"/>
                  </a:moveTo>
                  <a:cubicBezTo>
                    <a:pt x="0" y="28"/>
                    <a:pt x="4" y="33"/>
                    <a:pt x="6" y="27"/>
                  </a:cubicBezTo>
                  <a:cubicBezTo>
                    <a:pt x="12" y="14"/>
                    <a:pt x="17" y="15"/>
                    <a:pt x="25" y="11"/>
                  </a:cubicBezTo>
                  <a:cubicBezTo>
                    <a:pt x="32" y="8"/>
                    <a:pt x="39" y="2"/>
                    <a:pt x="30" y="1"/>
                  </a:cubicBezTo>
                  <a:cubicBezTo>
                    <a:pt x="22" y="0"/>
                    <a:pt x="10" y="0"/>
                    <a:pt x="6" y="13"/>
                  </a:cubicBezTo>
                  <a:close/>
                </a:path>
              </a:pathLst>
            </a:custGeom>
            <a:solidFill>
              <a:srgbClr val="C2C7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sp>
        <p:nvSpPr>
          <p:cNvPr id="6" name="Freeform 6"/>
          <p:cNvSpPr>
            <a:spLocks/>
          </p:cNvSpPr>
          <p:nvPr/>
        </p:nvSpPr>
        <p:spPr bwMode="auto">
          <a:xfrm>
            <a:off x="2403175" y="1952859"/>
            <a:ext cx="4716462" cy="1177925"/>
          </a:xfrm>
          <a:custGeom>
            <a:avLst/>
            <a:gdLst>
              <a:gd name="T0" fmla="*/ 1192 w 1258"/>
              <a:gd name="T1" fmla="*/ 314 h 314"/>
              <a:gd name="T2" fmla="*/ 1192 w 1258"/>
              <a:gd name="T3" fmla="*/ 314 h 314"/>
              <a:gd name="T4" fmla="*/ 629 w 1258"/>
              <a:gd name="T5" fmla="*/ 295 h 314"/>
              <a:gd name="T6" fmla="*/ 66 w 1258"/>
              <a:gd name="T7" fmla="*/ 314 h 314"/>
              <a:gd name="T8" fmla="*/ 65 w 1258"/>
              <a:gd name="T9" fmla="*/ 314 h 314"/>
              <a:gd name="T10" fmla="*/ 43 w 1258"/>
              <a:gd name="T11" fmla="*/ 270 h 314"/>
              <a:gd name="T12" fmla="*/ 43 w 1258"/>
              <a:gd name="T13" fmla="*/ 263 h 314"/>
              <a:gd name="T14" fmla="*/ 33 w 1258"/>
              <a:gd name="T15" fmla="*/ 263 h 314"/>
              <a:gd name="T16" fmla="*/ 0 w 1258"/>
              <a:gd name="T17" fmla="*/ 228 h 314"/>
              <a:gd name="T18" fmla="*/ 0 w 1258"/>
              <a:gd name="T19" fmla="*/ 87 h 314"/>
              <a:gd name="T20" fmla="*/ 33 w 1258"/>
              <a:gd name="T21" fmla="*/ 52 h 314"/>
              <a:gd name="T22" fmla="*/ 43 w 1258"/>
              <a:gd name="T23" fmla="*/ 52 h 314"/>
              <a:gd name="T24" fmla="*/ 43 w 1258"/>
              <a:gd name="T25" fmla="*/ 44 h 314"/>
              <a:gd name="T26" fmla="*/ 65 w 1258"/>
              <a:gd name="T27" fmla="*/ 1 h 314"/>
              <a:gd name="T28" fmla="*/ 66 w 1258"/>
              <a:gd name="T29" fmla="*/ 1 h 314"/>
              <a:gd name="T30" fmla="*/ 629 w 1258"/>
              <a:gd name="T31" fmla="*/ 20 h 314"/>
              <a:gd name="T32" fmla="*/ 1192 w 1258"/>
              <a:gd name="T33" fmla="*/ 1 h 314"/>
              <a:gd name="T34" fmla="*/ 1193 w 1258"/>
              <a:gd name="T35" fmla="*/ 1 h 314"/>
              <a:gd name="T36" fmla="*/ 1215 w 1258"/>
              <a:gd name="T37" fmla="*/ 44 h 314"/>
              <a:gd name="T38" fmla="*/ 1215 w 1258"/>
              <a:gd name="T39" fmla="*/ 52 h 314"/>
              <a:gd name="T40" fmla="*/ 1225 w 1258"/>
              <a:gd name="T41" fmla="*/ 52 h 314"/>
              <a:gd name="T42" fmla="*/ 1258 w 1258"/>
              <a:gd name="T43" fmla="*/ 87 h 314"/>
              <a:gd name="T44" fmla="*/ 1258 w 1258"/>
              <a:gd name="T45" fmla="*/ 228 h 314"/>
              <a:gd name="T46" fmla="*/ 1225 w 1258"/>
              <a:gd name="T47" fmla="*/ 263 h 314"/>
              <a:gd name="T48" fmla="*/ 1215 w 1258"/>
              <a:gd name="T49" fmla="*/ 263 h 314"/>
              <a:gd name="T50" fmla="*/ 1215 w 1258"/>
              <a:gd name="T51" fmla="*/ 270 h 314"/>
              <a:gd name="T52" fmla="*/ 1193 w 1258"/>
              <a:gd name="T53" fmla="*/ 314 h 314"/>
              <a:gd name="T54" fmla="*/ 1192 w 1258"/>
              <a:gd name="T55"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8" h="314">
                <a:moveTo>
                  <a:pt x="1192" y="314"/>
                </a:moveTo>
                <a:cubicBezTo>
                  <a:pt x="1192" y="314"/>
                  <a:pt x="1192" y="314"/>
                  <a:pt x="1192" y="314"/>
                </a:cubicBezTo>
                <a:cubicBezTo>
                  <a:pt x="1124" y="303"/>
                  <a:pt x="892" y="295"/>
                  <a:pt x="629" y="295"/>
                </a:cubicBezTo>
                <a:cubicBezTo>
                  <a:pt x="365" y="295"/>
                  <a:pt x="134" y="303"/>
                  <a:pt x="66" y="314"/>
                </a:cubicBezTo>
                <a:cubicBezTo>
                  <a:pt x="66" y="314"/>
                  <a:pt x="65" y="314"/>
                  <a:pt x="65" y="314"/>
                </a:cubicBezTo>
                <a:cubicBezTo>
                  <a:pt x="51" y="305"/>
                  <a:pt x="43" y="288"/>
                  <a:pt x="43" y="270"/>
                </a:cubicBezTo>
                <a:cubicBezTo>
                  <a:pt x="43" y="263"/>
                  <a:pt x="43" y="263"/>
                  <a:pt x="43" y="263"/>
                </a:cubicBezTo>
                <a:cubicBezTo>
                  <a:pt x="33" y="263"/>
                  <a:pt x="33" y="263"/>
                  <a:pt x="33" y="263"/>
                </a:cubicBezTo>
                <a:cubicBezTo>
                  <a:pt x="15" y="263"/>
                  <a:pt x="0" y="247"/>
                  <a:pt x="0" y="228"/>
                </a:cubicBezTo>
                <a:cubicBezTo>
                  <a:pt x="0" y="87"/>
                  <a:pt x="0" y="87"/>
                  <a:pt x="0" y="87"/>
                </a:cubicBezTo>
                <a:cubicBezTo>
                  <a:pt x="0" y="68"/>
                  <a:pt x="15" y="52"/>
                  <a:pt x="33" y="52"/>
                </a:cubicBezTo>
                <a:cubicBezTo>
                  <a:pt x="43" y="52"/>
                  <a:pt x="43" y="52"/>
                  <a:pt x="43" y="52"/>
                </a:cubicBezTo>
                <a:cubicBezTo>
                  <a:pt x="43" y="44"/>
                  <a:pt x="43" y="44"/>
                  <a:pt x="43" y="44"/>
                </a:cubicBezTo>
                <a:cubicBezTo>
                  <a:pt x="43" y="26"/>
                  <a:pt x="51" y="10"/>
                  <a:pt x="65" y="1"/>
                </a:cubicBezTo>
                <a:cubicBezTo>
                  <a:pt x="65" y="1"/>
                  <a:pt x="66" y="0"/>
                  <a:pt x="66" y="1"/>
                </a:cubicBezTo>
                <a:cubicBezTo>
                  <a:pt x="134" y="12"/>
                  <a:pt x="365" y="20"/>
                  <a:pt x="629" y="20"/>
                </a:cubicBezTo>
                <a:cubicBezTo>
                  <a:pt x="892" y="20"/>
                  <a:pt x="1124" y="12"/>
                  <a:pt x="1192" y="1"/>
                </a:cubicBezTo>
                <a:cubicBezTo>
                  <a:pt x="1192" y="0"/>
                  <a:pt x="1192" y="1"/>
                  <a:pt x="1193" y="1"/>
                </a:cubicBezTo>
                <a:cubicBezTo>
                  <a:pt x="1206" y="10"/>
                  <a:pt x="1215" y="26"/>
                  <a:pt x="1215" y="44"/>
                </a:cubicBezTo>
                <a:cubicBezTo>
                  <a:pt x="1215" y="52"/>
                  <a:pt x="1215" y="52"/>
                  <a:pt x="1215" y="52"/>
                </a:cubicBezTo>
                <a:cubicBezTo>
                  <a:pt x="1225" y="52"/>
                  <a:pt x="1225" y="52"/>
                  <a:pt x="1225" y="52"/>
                </a:cubicBezTo>
                <a:cubicBezTo>
                  <a:pt x="1243" y="52"/>
                  <a:pt x="1258" y="68"/>
                  <a:pt x="1258" y="87"/>
                </a:cubicBezTo>
                <a:cubicBezTo>
                  <a:pt x="1258" y="228"/>
                  <a:pt x="1258" y="228"/>
                  <a:pt x="1258" y="228"/>
                </a:cubicBezTo>
                <a:cubicBezTo>
                  <a:pt x="1258" y="247"/>
                  <a:pt x="1243" y="263"/>
                  <a:pt x="1225" y="263"/>
                </a:cubicBezTo>
                <a:cubicBezTo>
                  <a:pt x="1215" y="263"/>
                  <a:pt x="1215" y="263"/>
                  <a:pt x="1215" y="263"/>
                </a:cubicBezTo>
                <a:cubicBezTo>
                  <a:pt x="1215" y="270"/>
                  <a:pt x="1215" y="270"/>
                  <a:pt x="1215" y="270"/>
                </a:cubicBezTo>
                <a:cubicBezTo>
                  <a:pt x="1215" y="288"/>
                  <a:pt x="1206" y="305"/>
                  <a:pt x="1193" y="314"/>
                </a:cubicBezTo>
                <a:cubicBezTo>
                  <a:pt x="1192" y="314"/>
                  <a:pt x="1192" y="314"/>
                  <a:pt x="1192" y="314"/>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lstStyle/>
          <a:p>
            <a:pPr>
              <a:defRPr/>
            </a:pPr>
            <a:endParaRPr lang="zh-CN" altLang="en-US">
              <a:solidFill>
                <a:prstClr val="black"/>
              </a:solidFill>
            </a:endParaRPr>
          </a:p>
        </p:txBody>
      </p:sp>
      <p:grpSp>
        <p:nvGrpSpPr>
          <p:cNvPr id="36869" name="Group 10"/>
          <p:cNvGrpSpPr>
            <a:grpSpLocks noChangeAspect="1"/>
          </p:cNvGrpSpPr>
          <p:nvPr/>
        </p:nvGrpSpPr>
        <p:grpSpPr bwMode="auto">
          <a:xfrm rot="1571708">
            <a:off x="4592638" y="3481388"/>
            <a:ext cx="985837" cy="752475"/>
            <a:chOff x="2759" y="1528"/>
            <a:chExt cx="241" cy="184"/>
          </a:xfrm>
        </p:grpSpPr>
        <p:sp>
          <p:nvSpPr>
            <p:cNvPr id="36880" name="AutoShape 9"/>
            <p:cNvSpPr>
              <a:spLocks noChangeAspect="1" noChangeArrowheads="1" noTextEdit="1"/>
            </p:cNvSpPr>
            <p:nvPr/>
          </p:nvSpPr>
          <p:spPr bwMode="auto">
            <a:xfrm>
              <a:off x="2759" y="1528"/>
              <a:ext cx="241" cy="184"/>
            </a:xfrm>
            <a:prstGeom prst="rect">
              <a:avLst/>
            </a:prstGeom>
            <a:noFill/>
            <a:ln w="9525">
              <a:noFill/>
              <a:miter lim="800000"/>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81" name="Freeform 11"/>
            <p:cNvSpPr>
              <a:spLocks/>
            </p:cNvSpPr>
            <p:nvPr/>
          </p:nvSpPr>
          <p:spPr bwMode="auto">
            <a:xfrm>
              <a:off x="2851" y="1538"/>
              <a:ext cx="73" cy="122"/>
            </a:xfrm>
            <a:custGeom>
              <a:avLst/>
              <a:gdLst>
                <a:gd name="T0" fmla="*/ 26 w 31"/>
                <a:gd name="T1" fmla="*/ 75 h 52"/>
                <a:gd name="T2" fmla="*/ 31 w 31"/>
                <a:gd name="T3" fmla="*/ 68 h 52"/>
                <a:gd name="T4" fmla="*/ 31 w 31"/>
                <a:gd name="T5" fmla="*/ 68 h 52"/>
                <a:gd name="T6" fmla="*/ 45 w 31"/>
                <a:gd name="T7" fmla="*/ 45 h 52"/>
                <a:gd name="T8" fmla="*/ 64 w 31"/>
                <a:gd name="T9" fmla="*/ 16 h 52"/>
                <a:gd name="T10" fmla="*/ 73 w 31"/>
                <a:gd name="T11" fmla="*/ 19 h 52"/>
                <a:gd name="T12" fmla="*/ 64 w 31"/>
                <a:gd name="T13" fmla="*/ 16 h 52"/>
                <a:gd name="T14" fmla="*/ 45 w 31"/>
                <a:gd name="T15" fmla="*/ 45 h 52"/>
                <a:gd name="T16" fmla="*/ 28 w 31"/>
                <a:gd name="T17" fmla="*/ 66 h 52"/>
                <a:gd name="T18" fmla="*/ 26 w 31"/>
                <a:gd name="T19" fmla="*/ 66 h 52"/>
                <a:gd name="T20" fmla="*/ 21 w 31"/>
                <a:gd name="T21" fmla="*/ 66 h 52"/>
                <a:gd name="T22" fmla="*/ 14 w 31"/>
                <a:gd name="T23" fmla="*/ 40 h 52"/>
                <a:gd name="T24" fmla="*/ 9 w 31"/>
                <a:gd name="T25" fmla="*/ 5 h 52"/>
                <a:gd name="T26" fmla="*/ 0 w 31"/>
                <a:gd name="T27" fmla="*/ 5 h 52"/>
                <a:gd name="T28" fmla="*/ 9 w 31"/>
                <a:gd name="T29" fmla="*/ 5 h 52"/>
                <a:gd name="T30" fmla="*/ 14 w 31"/>
                <a:gd name="T31" fmla="*/ 40 h 52"/>
                <a:gd name="T32" fmla="*/ 19 w 31"/>
                <a:gd name="T33" fmla="*/ 66 h 52"/>
                <a:gd name="T34" fmla="*/ 19 w 31"/>
                <a:gd name="T35" fmla="*/ 66 h 52"/>
                <a:gd name="T36" fmla="*/ 21 w 31"/>
                <a:gd name="T37" fmla="*/ 75 h 52"/>
                <a:gd name="T38" fmla="*/ 14 w 31"/>
                <a:gd name="T39" fmla="*/ 84 h 52"/>
                <a:gd name="T40" fmla="*/ 16 w 31"/>
                <a:gd name="T41" fmla="*/ 96 h 52"/>
                <a:gd name="T42" fmla="*/ 14 w 31"/>
                <a:gd name="T43" fmla="*/ 99 h 52"/>
                <a:gd name="T44" fmla="*/ 14 w 31"/>
                <a:gd name="T45" fmla="*/ 103 h 52"/>
                <a:gd name="T46" fmla="*/ 12 w 31"/>
                <a:gd name="T47" fmla="*/ 106 h 52"/>
                <a:gd name="T48" fmla="*/ 14 w 31"/>
                <a:gd name="T49" fmla="*/ 108 h 52"/>
                <a:gd name="T50" fmla="*/ 12 w 31"/>
                <a:gd name="T51" fmla="*/ 108 h 52"/>
                <a:gd name="T52" fmla="*/ 14 w 31"/>
                <a:gd name="T53" fmla="*/ 113 h 52"/>
                <a:gd name="T54" fmla="*/ 12 w 31"/>
                <a:gd name="T55" fmla="*/ 113 h 52"/>
                <a:gd name="T56" fmla="*/ 12 w 31"/>
                <a:gd name="T57" fmla="*/ 115 h 52"/>
                <a:gd name="T58" fmla="*/ 14 w 31"/>
                <a:gd name="T59" fmla="*/ 122 h 52"/>
                <a:gd name="T60" fmla="*/ 14 w 31"/>
                <a:gd name="T61" fmla="*/ 122 h 52"/>
                <a:gd name="T62" fmla="*/ 16 w 31"/>
                <a:gd name="T63" fmla="*/ 117 h 52"/>
                <a:gd name="T64" fmla="*/ 19 w 31"/>
                <a:gd name="T65" fmla="*/ 115 h 52"/>
                <a:gd name="T66" fmla="*/ 19 w 31"/>
                <a:gd name="T67" fmla="*/ 113 h 52"/>
                <a:gd name="T68" fmla="*/ 21 w 31"/>
                <a:gd name="T69" fmla="*/ 110 h 52"/>
                <a:gd name="T70" fmla="*/ 19 w 31"/>
                <a:gd name="T71" fmla="*/ 108 h 52"/>
                <a:gd name="T72" fmla="*/ 21 w 31"/>
                <a:gd name="T73" fmla="*/ 106 h 52"/>
                <a:gd name="T74" fmla="*/ 21 w 31"/>
                <a:gd name="T75" fmla="*/ 103 h 52"/>
                <a:gd name="T76" fmla="*/ 24 w 31"/>
                <a:gd name="T77" fmla="*/ 101 h 52"/>
                <a:gd name="T78" fmla="*/ 21 w 31"/>
                <a:gd name="T79" fmla="*/ 99 h 52"/>
                <a:gd name="T80" fmla="*/ 26 w 31"/>
                <a:gd name="T81" fmla="*/ 87 h 52"/>
                <a:gd name="T82" fmla="*/ 26 w 31"/>
                <a:gd name="T83" fmla="*/ 75 h 5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1"/>
                <a:gd name="T127" fmla="*/ 0 h 52"/>
                <a:gd name="T128" fmla="*/ 31 w 31"/>
                <a:gd name="T129" fmla="*/ 52 h 5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1" h="52">
                  <a:moveTo>
                    <a:pt x="11" y="32"/>
                  </a:moveTo>
                  <a:cubicBezTo>
                    <a:pt x="12" y="32"/>
                    <a:pt x="13" y="30"/>
                    <a:pt x="13" y="29"/>
                  </a:cubicBezTo>
                  <a:cubicBezTo>
                    <a:pt x="13" y="29"/>
                    <a:pt x="13" y="29"/>
                    <a:pt x="13" y="29"/>
                  </a:cubicBezTo>
                  <a:cubicBezTo>
                    <a:pt x="16" y="27"/>
                    <a:pt x="18" y="23"/>
                    <a:pt x="19" y="19"/>
                  </a:cubicBezTo>
                  <a:cubicBezTo>
                    <a:pt x="21" y="15"/>
                    <a:pt x="24" y="9"/>
                    <a:pt x="27" y="7"/>
                  </a:cubicBezTo>
                  <a:cubicBezTo>
                    <a:pt x="29" y="6"/>
                    <a:pt x="30" y="9"/>
                    <a:pt x="31" y="8"/>
                  </a:cubicBezTo>
                  <a:cubicBezTo>
                    <a:pt x="30" y="6"/>
                    <a:pt x="28" y="6"/>
                    <a:pt x="27" y="7"/>
                  </a:cubicBezTo>
                  <a:cubicBezTo>
                    <a:pt x="23" y="9"/>
                    <a:pt x="21" y="15"/>
                    <a:pt x="19" y="19"/>
                  </a:cubicBezTo>
                  <a:cubicBezTo>
                    <a:pt x="18" y="22"/>
                    <a:pt x="15" y="29"/>
                    <a:pt x="12" y="28"/>
                  </a:cubicBezTo>
                  <a:cubicBezTo>
                    <a:pt x="12" y="28"/>
                    <a:pt x="11" y="28"/>
                    <a:pt x="11" y="28"/>
                  </a:cubicBezTo>
                  <a:cubicBezTo>
                    <a:pt x="10" y="28"/>
                    <a:pt x="10" y="28"/>
                    <a:pt x="9" y="28"/>
                  </a:cubicBezTo>
                  <a:cubicBezTo>
                    <a:pt x="7" y="27"/>
                    <a:pt x="6" y="20"/>
                    <a:pt x="6" y="17"/>
                  </a:cubicBezTo>
                  <a:cubicBezTo>
                    <a:pt x="7" y="12"/>
                    <a:pt x="7" y="5"/>
                    <a:pt x="4" y="2"/>
                  </a:cubicBezTo>
                  <a:cubicBezTo>
                    <a:pt x="3" y="1"/>
                    <a:pt x="1" y="0"/>
                    <a:pt x="0" y="2"/>
                  </a:cubicBezTo>
                  <a:cubicBezTo>
                    <a:pt x="1" y="3"/>
                    <a:pt x="2" y="0"/>
                    <a:pt x="4" y="2"/>
                  </a:cubicBezTo>
                  <a:cubicBezTo>
                    <a:pt x="6" y="5"/>
                    <a:pt x="6" y="12"/>
                    <a:pt x="6" y="17"/>
                  </a:cubicBezTo>
                  <a:cubicBezTo>
                    <a:pt x="6" y="20"/>
                    <a:pt x="6" y="25"/>
                    <a:pt x="8" y="28"/>
                  </a:cubicBezTo>
                  <a:cubicBezTo>
                    <a:pt x="8" y="28"/>
                    <a:pt x="8" y="28"/>
                    <a:pt x="8" y="28"/>
                  </a:cubicBezTo>
                  <a:cubicBezTo>
                    <a:pt x="7" y="29"/>
                    <a:pt x="8" y="31"/>
                    <a:pt x="9" y="32"/>
                  </a:cubicBezTo>
                  <a:cubicBezTo>
                    <a:pt x="8" y="33"/>
                    <a:pt x="7" y="34"/>
                    <a:pt x="6" y="36"/>
                  </a:cubicBezTo>
                  <a:cubicBezTo>
                    <a:pt x="6" y="38"/>
                    <a:pt x="6" y="40"/>
                    <a:pt x="7" y="41"/>
                  </a:cubicBezTo>
                  <a:cubicBezTo>
                    <a:pt x="6" y="41"/>
                    <a:pt x="6" y="42"/>
                    <a:pt x="6" y="42"/>
                  </a:cubicBezTo>
                  <a:cubicBezTo>
                    <a:pt x="6" y="43"/>
                    <a:pt x="6" y="43"/>
                    <a:pt x="6" y="44"/>
                  </a:cubicBezTo>
                  <a:cubicBezTo>
                    <a:pt x="6" y="44"/>
                    <a:pt x="5" y="44"/>
                    <a:pt x="5" y="45"/>
                  </a:cubicBezTo>
                  <a:cubicBezTo>
                    <a:pt x="5" y="45"/>
                    <a:pt x="5" y="45"/>
                    <a:pt x="6" y="46"/>
                  </a:cubicBezTo>
                  <a:cubicBezTo>
                    <a:pt x="5" y="46"/>
                    <a:pt x="5" y="46"/>
                    <a:pt x="5" y="46"/>
                  </a:cubicBezTo>
                  <a:cubicBezTo>
                    <a:pt x="5" y="47"/>
                    <a:pt x="5" y="47"/>
                    <a:pt x="6" y="48"/>
                  </a:cubicBezTo>
                  <a:cubicBezTo>
                    <a:pt x="5" y="48"/>
                    <a:pt x="5" y="48"/>
                    <a:pt x="5" y="48"/>
                  </a:cubicBezTo>
                  <a:cubicBezTo>
                    <a:pt x="5" y="49"/>
                    <a:pt x="5" y="49"/>
                    <a:pt x="5" y="49"/>
                  </a:cubicBezTo>
                  <a:cubicBezTo>
                    <a:pt x="5" y="50"/>
                    <a:pt x="5" y="51"/>
                    <a:pt x="6" y="52"/>
                  </a:cubicBezTo>
                  <a:cubicBezTo>
                    <a:pt x="6" y="52"/>
                    <a:pt x="6" y="52"/>
                    <a:pt x="6" y="52"/>
                  </a:cubicBezTo>
                  <a:cubicBezTo>
                    <a:pt x="7" y="52"/>
                    <a:pt x="8" y="50"/>
                    <a:pt x="7" y="50"/>
                  </a:cubicBezTo>
                  <a:cubicBezTo>
                    <a:pt x="8" y="49"/>
                    <a:pt x="8" y="49"/>
                    <a:pt x="8" y="49"/>
                  </a:cubicBezTo>
                  <a:cubicBezTo>
                    <a:pt x="8" y="49"/>
                    <a:pt x="8" y="48"/>
                    <a:pt x="8" y="48"/>
                  </a:cubicBezTo>
                  <a:cubicBezTo>
                    <a:pt x="8" y="48"/>
                    <a:pt x="8" y="48"/>
                    <a:pt x="9" y="47"/>
                  </a:cubicBezTo>
                  <a:cubicBezTo>
                    <a:pt x="9" y="47"/>
                    <a:pt x="8" y="47"/>
                    <a:pt x="8" y="46"/>
                  </a:cubicBezTo>
                  <a:cubicBezTo>
                    <a:pt x="9" y="46"/>
                    <a:pt x="9" y="46"/>
                    <a:pt x="9" y="45"/>
                  </a:cubicBezTo>
                  <a:cubicBezTo>
                    <a:pt x="9" y="45"/>
                    <a:pt x="9" y="45"/>
                    <a:pt x="9" y="44"/>
                  </a:cubicBezTo>
                  <a:cubicBezTo>
                    <a:pt x="9" y="44"/>
                    <a:pt x="9" y="44"/>
                    <a:pt x="10" y="43"/>
                  </a:cubicBezTo>
                  <a:cubicBezTo>
                    <a:pt x="10" y="43"/>
                    <a:pt x="10" y="42"/>
                    <a:pt x="9" y="42"/>
                  </a:cubicBezTo>
                  <a:cubicBezTo>
                    <a:pt x="10" y="41"/>
                    <a:pt x="11" y="39"/>
                    <a:pt x="11" y="37"/>
                  </a:cubicBezTo>
                  <a:cubicBezTo>
                    <a:pt x="12" y="35"/>
                    <a:pt x="12" y="33"/>
                    <a:pt x="11" y="32"/>
                  </a:cubicBezTo>
                  <a:close/>
                </a:path>
              </a:pathLst>
            </a:custGeom>
            <a:solidFill>
              <a:srgbClr val="75786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82" name="Freeform 12"/>
            <p:cNvSpPr>
              <a:spLocks/>
            </p:cNvSpPr>
            <p:nvPr/>
          </p:nvSpPr>
          <p:spPr bwMode="auto">
            <a:xfrm>
              <a:off x="2764" y="1521"/>
              <a:ext cx="108" cy="172"/>
            </a:xfrm>
            <a:custGeom>
              <a:avLst/>
              <a:gdLst>
                <a:gd name="T0" fmla="*/ 5 w 46"/>
                <a:gd name="T1" fmla="*/ 47 h 73"/>
                <a:gd name="T2" fmla="*/ 5 w 46"/>
                <a:gd name="T3" fmla="*/ 61 h 73"/>
                <a:gd name="T4" fmla="*/ 5 w 46"/>
                <a:gd name="T5" fmla="*/ 73 h 73"/>
                <a:gd name="T6" fmla="*/ 5 w 46"/>
                <a:gd name="T7" fmla="*/ 80 h 73"/>
                <a:gd name="T8" fmla="*/ 7 w 46"/>
                <a:gd name="T9" fmla="*/ 85 h 73"/>
                <a:gd name="T10" fmla="*/ 19 w 46"/>
                <a:gd name="T11" fmla="*/ 101 h 73"/>
                <a:gd name="T12" fmla="*/ 26 w 46"/>
                <a:gd name="T13" fmla="*/ 111 h 73"/>
                <a:gd name="T14" fmla="*/ 21 w 46"/>
                <a:gd name="T15" fmla="*/ 123 h 73"/>
                <a:gd name="T16" fmla="*/ 26 w 46"/>
                <a:gd name="T17" fmla="*/ 137 h 73"/>
                <a:gd name="T18" fmla="*/ 31 w 46"/>
                <a:gd name="T19" fmla="*/ 148 h 73"/>
                <a:gd name="T20" fmla="*/ 38 w 46"/>
                <a:gd name="T21" fmla="*/ 160 h 73"/>
                <a:gd name="T22" fmla="*/ 54 w 46"/>
                <a:gd name="T23" fmla="*/ 167 h 73"/>
                <a:gd name="T24" fmla="*/ 99 w 46"/>
                <a:gd name="T25" fmla="*/ 132 h 73"/>
                <a:gd name="T26" fmla="*/ 108 w 46"/>
                <a:gd name="T27" fmla="*/ 101 h 73"/>
                <a:gd name="T28" fmla="*/ 38 w 46"/>
                <a:gd name="T29" fmla="*/ 12 h 73"/>
                <a:gd name="T30" fmla="*/ 7 w 46"/>
                <a:gd name="T31" fmla="*/ 19 h 73"/>
                <a:gd name="T32" fmla="*/ 9 w 46"/>
                <a:gd name="T33" fmla="*/ 28 h 73"/>
                <a:gd name="T34" fmla="*/ 5 w 46"/>
                <a:gd name="T35" fmla="*/ 38 h 73"/>
                <a:gd name="T36" fmla="*/ 5 w 46"/>
                <a:gd name="T37" fmla="*/ 47 h 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73"/>
                <a:gd name="T59" fmla="*/ 46 w 46"/>
                <a:gd name="T60" fmla="*/ 73 h 7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73">
                  <a:moveTo>
                    <a:pt x="2" y="20"/>
                  </a:moveTo>
                  <a:cubicBezTo>
                    <a:pt x="0" y="21"/>
                    <a:pt x="0" y="24"/>
                    <a:pt x="2" y="26"/>
                  </a:cubicBezTo>
                  <a:cubicBezTo>
                    <a:pt x="1" y="27"/>
                    <a:pt x="1" y="31"/>
                    <a:pt x="2" y="31"/>
                  </a:cubicBezTo>
                  <a:cubicBezTo>
                    <a:pt x="2" y="32"/>
                    <a:pt x="1" y="33"/>
                    <a:pt x="2" y="34"/>
                  </a:cubicBezTo>
                  <a:cubicBezTo>
                    <a:pt x="2" y="35"/>
                    <a:pt x="2" y="36"/>
                    <a:pt x="3" y="36"/>
                  </a:cubicBezTo>
                  <a:cubicBezTo>
                    <a:pt x="2" y="40"/>
                    <a:pt x="4" y="43"/>
                    <a:pt x="8" y="43"/>
                  </a:cubicBezTo>
                  <a:cubicBezTo>
                    <a:pt x="9" y="45"/>
                    <a:pt x="9" y="46"/>
                    <a:pt x="11" y="47"/>
                  </a:cubicBezTo>
                  <a:cubicBezTo>
                    <a:pt x="8" y="49"/>
                    <a:pt x="8" y="51"/>
                    <a:pt x="9" y="52"/>
                  </a:cubicBezTo>
                  <a:cubicBezTo>
                    <a:pt x="8" y="53"/>
                    <a:pt x="6" y="57"/>
                    <a:pt x="11" y="58"/>
                  </a:cubicBezTo>
                  <a:cubicBezTo>
                    <a:pt x="10" y="60"/>
                    <a:pt x="11" y="62"/>
                    <a:pt x="13" y="63"/>
                  </a:cubicBezTo>
                  <a:cubicBezTo>
                    <a:pt x="12" y="65"/>
                    <a:pt x="13" y="68"/>
                    <a:pt x="16" y="68"/>
                  </a:cubicBezTo>
                  <a:cubicBezTo>
                    <a:pt x="17" y="70"/>
                    <a:pt x="20" y="72"/>
                    <a:pt x="23" y="71"/>
                  </a:cubicBezTo>
                  <a:cubicBezTo>
                    <a:pt x="31" y="73"/>
                    <a:pt x="39" y="62"/>
                    <a:pt x="42" y="56"/>
                  </a:cubicBezTo>
                  <a:cubicBezTo>
                    <a:pt x="43" y="55"/>
                    <a:pt x="45" y="43"/>
                    <a:pt x="46" y="43"/>
                  </a:cubicBezTo>
                  <a:cubicBezTo>
                    <a:pt x="37" y="22"/>
                    <a:pt x="32" y="12"/>
                    <a:pt x="16" y="5"/>
                  </a:cubicBezTo>
                  <a:cubicBezTo>
                    <a:pt x="11" y="3"/>
                    <a:pt x="3" y="0"/>
                    <a:pt x="3" y="8"/>
                  </a:cubicBezTo>
                  <a:cubicBezTo>
                    <a:pt x="3" y="9"/>
                    <a:pt x="4" y="12"/>
                    <a:pt x="4" y="12"/>
                  </a:cubicBezTo>
                  <a:cubicBezTo>
                    <a:pt x="4" y="13"/>
                    <a:pt x="2" y="14"/>
                    <a:pt x="2" y="16"/>
                  </a:cubicBezTo>
                  <a:cubicBezTo>
                    <a:pt x="1" y="17"/>
                    <a:pt x="2" y="18"/>
                    <a:pt x="2" y="20"/>
                  </a:cubicBezTo>
                  <a:close/>
                </a:path>
              </a:pathLst>
            </a:custGeom>
            <a:solidFill>
              <a:srgbClr val="A3BB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83" name="Freeform 13"/>
            <p:cNvSpPr>
              <a:spLocks noEditPoints="1"/>
            </p:cNvSpPr>
            <p:nvPr/>
          </p:nvSpPr>
          <p:spPr bwMode="auto">
            <a:xfrm>
              <a:off x="2820" y="1587"/>
              <a:ext cx="52" cy="75"/>
            </a:xfrm>
            <a:custGeom>
              <a:avLst/>
              <a:gdLst>
                <a:gd name="T0" fmla="*/ 45 w 22"/>
                <a:gd name="T1" fmla="*/ 61 h 32"/>
                <a:gd name="T2" fmla="*/ 45 w 22"/>
                <a:gd name="T3" fmla="*/ 59 h 32"/>
                <a:gd name="T4" fmla="*/ 45 w 22"/>
                <a:gd name="T5" fmla="*/ 56 h 32"/>
                <a:gd name="T6" fmla="*/ 47 w 22"/>
                <a:gd name="T7" fmla="*/ 54 h 32"/>
                <a:gd name="T8" fmla="*/ 47 w 22"/>
                <a:gd name="T9" fmla="*/ 52 h 32"/>
                <a:gd name="T10" fmla="*/ 47 w 22"/>
                <a:gd name="T11" fmla="*/ 49 h 32"/>
                <a:gd name="T12" fmla="*/ 47 w 22"/>
                <a:gd name="T13" fmla="*/ 45 h 32"/>
                <a:gd name="T14" fmla="*/ 50 w 22"/>
                <a:gd name="T15" fmla="*/ 42 h 32"/>
                <a:gd name="T16" fmla="*/ 50 w 22"/>
                <a:gd name="T17" fmla="*/ 38 h 32"/>
                <a:gd name="T18" fmla="*/ 50 w 22"/>
                <a:gd name="T19" fmla="*/ 38 h 32"/>
                <a:gd name="T20" fmla="*/ 52 w 22"/>
                <a:gd name="T21" fmla="*/ 35 h 32"/>
                <a:gd name="T22" fmla="*/ 52 w 22"/>
                <a:gd name="T23" fmla="*/ 35 h 32"/>
                <a:gd name="T24" fmla="*/ 52 w 22"/>
                <a:gd name="T25" fmla="*/ 35 h 32"/>
                <a:gd name="T26" fmla="*/ 52 w 22"/>
                <a:gd name="T27" fmla="*/ 33 h 32"/>
                <a:gd name="T28" fmla="*/ 50 w 22"/>
                <a:gd name="T29" fmla="*/ 33 h 32"/>
                <a:gd name="T30" fmla="*/ 50 w 22"/>
                <a:gd name="T31" fmla="*/ 33 h 32"/>
                <a:gd name="T32" fmla="*/ 50 w 22"/>
                <a:gd name="T33" fmla="*/ 33 h 32"/>
                <a:gd name="T34" fmla="*/ 50 w 22"/>
                <a:gd name="T35" fmla="*/ 30 h 32"/>
                <a:gd name="T36" fmla="*/ 50 w 22"/>
                <a:gd name="T37" fmla="*/ 30 h 32"/>
                <a:gd name="T38" fmla="*/ 43 w 22"/>
                <a:gd name="T39" fmla="*/ 14 h 32"/>
                <a:gd name="T40" fmla="*/ 26 w 22"/>
                <a:gd name="T41" fmla="*/ 2 h 32"/>
                <a:gd name="T42" fmla="*/ 14 w 22"/>
                <a:gd name="T43" fmla="*/ 2 h 32"/>
                <a:gd name="T44" fmla="*/ 21 w 22"/>
                <a:gd name="T45" fmla="*/ 7 h 32"/>
                <a:gd name="T46" fmla="*/ 21 w 22"/>
                <a:gd name="T47" fmla="*/ 12 h 32"/>
                <a:gd name="T48" fmla="*/ 7 w 22"/>
                <a:gd name="T49" fmla="*/ 7 h 32"/>
                <a:gd name="T50" fmla="*/ 12 w 22"/>
                <a:gd name="T51" fmla="*/ 9 h 32"/>
                <a:gd name="T52" fmla="*/ 7 w 22"/>
                <a:gd name="T53" fmla="*/ 12 h 32"/>
                <a:gd name="T54" fmla="*/ 24 w 22"/>
                <a:gd name="T55" fmla="*/ 14 h 32"/>
                <a:gd name="T56" fmla="*/ 21 w 22"/>
                <a:gd name="T57" fmla="*/ 14 h 32"/>
                <a:gd name="T58" fmla="*/ 33 w 22"/>
                <a:gd name="T59" fmla="*/ 21 h 32"/>
                <a:gd name="T60" fmla="*/ 14 w 22"/>
                <a:gd name="T61" fmla="*/ 26 h 32"/>
                <a:gd name="T62" fmla="*/ 21 w 22"/>
                <a:gd name="T63" fmla="*/ 35 h 32"/>
                <a:gd name="T64" fmla="*/ 19 w 22"/>
                <a:gd name="T65" fmla="*/ 45 h 32"/>
                <a:gd name="T66" fmla="*/ 31 w 22"/>
                <a:gd name="T67" fmla="*/ 40 h 32"/>
                <a:gd name="T68" fmla="*/ 28 w 22"/>
                <a:gd name="T69" fmla="*/ 47 h 32"/>
                <a:gd name="T70" fmla="*/ 26 w 22"/>
                <a:gd name="T71" fmla="*/ 52 h 32"/>
                <a:gd name="T72" fmla="*/ 31 w 22"/>
                <a:gd name="T73" fmla="*/ 54 h 32"/>
                <a:gd name="T74" fmla="*/ 26 w 22"/>
                <a:gd name="T75" fmla="*/ 61 h 32"/>
                <a:gd name="T76" fmla="*/ 17 w 22"/>
                <a:gd name="T77" fmla="*/ 73 h 32"/>
                <a:gd name="T78" fmla="*/ 24 w 22"/>
                <a:gd name="T79" fmla="*/ 73 h 32"/>
                <a:gd name="T80" fmla="*/ 40 w 22"/>
                <a:gd name="T81" fmla="*/ 63 h 32"/>
                <a:gd name="T82" fmla="*/ 28 w 22"/>
                <a:gd name="T83" fmla="*/ 2 h 32"/>
                <a:gd name="T84" fmla="*/ 40 w 22"/>
                <a:gd name="T85" fmla="*/ 9 h 32"/>
                <a:gd name="T86" fmla="*/ 21 w 22"/>
                <a:gd name="T87" fmla="*/ 70 h 32"/>
                <a:gd name="T88" fmla="*/ 31 w 22"/>
                <a:gd name="T89" fmla="*/ 66 h 32"/>
                <a:gd name="T90" fmla="*/ 33 w 22"/>
                <a:gd name="T91" fmla="*/ 52 h 32"/>
                <a:gd name="T92" fmla="*/ 38 w 22"/>
                <a:gd name="T93" fmla="*/ 49 h 32"/>
                <a:gd name="T94" fmla="*/ 33 w 22"/>
                <a:gd name="T95" fmla="*/ 45 h 32"/>
                <a:gd name="T96" fmla="*/ 24 w 22"/>
                <a:gd name="T97" fmla="*/ 42 h 32"/>
                <a:gd name="T98" fmla="*/ 24 w 22"/>
                <a:gd name="T99" fmla="*/ 42 h 32"/>
                <a:gd name="T100" fmla="*/ 19 w 22"/>
                <a:gd name="T101" fmla="*/ 40 h 32"/>
                <a:gd name="T102" fmla="*/ 21 w 22"/>
                <a:gd name="T103" fmla="*/ 40 h 32"/>
                <a:gd name="T104" fmla="*/ 26 w 22"/>
                <a:gd name="T105" fmla="*/ 33 h 32"/>
                <a:gd name="T106" fmla="*/ 26 w 22"/>
                <a:gd name="T107" fmla="*/ 33 h 32"/>
                <a:gd name="T108" fmla="*/ 33 w 22"/>
                <a:gd name="T109" fmla="*/ 28 h 32"/>
                <a:gd name="T110" fmla="*/ 21 w 22"/>
                <a:gd name="T111" fmla="*/ 14 h 32"/>
                <a:gd name="T112" fmla="*/ 21 w 22"/>
                <a:gd name="T113" fmla="*/ 9 h 32"/>
                <a:gd name="T114" fmla="*/ 21 w 22"/>
                <a:gd name="T115" fmla="*/ 9 h 32"/>
                <a:gd name="T116" fmla="*/ 21 w 22"/>
                <a:gd name="T117" fmla="*/ 7 h 32"/>
                <a:gd name="T118" fmla="*/ 33 w 22"/>
                <a:gd name="T119" fmla="*/ 7 h 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
                <a:gd name="T181" fmla="*/ 0 h 32"/>
                <a:gd name="T182" fmla="*/ 22 w 22"/>
                <a:gd name="T183" fmla="*/ 32 h 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 h="32">
                  <a:moveTo>
                    <a:pt x="19" y="27"/>
                  </a:move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20" y="24"/>
                    <a:pt x="20" y="24"/>
                    <a:pt x="20" y="24"/>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19"/>
                    <a:pt x="20" y="19"/>
                    <a:pt x="20" y="19"/>
                  </a:cubicBezTo>
                  <a:cubicBezTo>
                    <a:pt x="20" y="19"/>
                    <a:pt x="20" y="19"/>
                    <a:pt x="20"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7"/>
                    <a:pt x="21" y="17"/>
                    <a:pt x="21" y="17"/>
                  </a:cubicBezTo>
                  <a:cubicBezTo>
                    <a:pt x="21" y="17"/>
                    <a:pt x="21" y="17"/>
                    <a:pt x="21" y="17"/>
                  </a:cubicBezTo>
                  <a:cubicBezTo>
                    <a:pt x="21" y="17"/>
                    <a:pt x="21" y="17"/>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5"/>
                    <a:pt x="21" y="15"/>
                    <a:pt x="21" y="15"/>
                  </a:cubicBezTo>
                  <a:cubicBezTo>
                    <a:pt x="21" y="15"/>
                    <a:pt x="21" y="15"/>
                    <a:pt x="21"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4"/>
                    <a:pt x="22" y="14"/>
                    <a:pt x="22" y="14"/>
                  </a:cubicBezTo>
                  <a:cubicBezTo>
                    <a:pt x="22" y="14"/>
                    <a:pt x="22" y="14"/>
                    <a:pt x="22" y="14"/>
                  </a:cubicBezTo>
                  <a:cubicBezTo>
                    <a:pt x="22" y="14"/>
                    <a:pt x="22" y="14"/>
                    <a:pt x="22" y="14"/>
                  </a:cubicBezTo>
                  <a:cubicBezTo>
                    <a:pt x="22" y="14"/>
                    <a:pt x="22" y="14"/>
                    <a:pt x="22" y="14"/>
                  </a:cubicBezTo>
                  <a:cubicBezTo>
                    <a:pt x="22" y="14"/>
                    <a:pt x="22" y="14"/>
                    <a:pt x="22"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0" y="10"/>
                    <a:pt x="19" y="8"/>
                    <a:pt x="18" y="6"/>
                  </a:cubicBezTo>
                  <a:cubicBezTo>
                    <a:pt x="17" y="6"/>
                    <a:pt x="17" y="6"/>
                    <a:pt x="17" y="6"/>
                  </a:cubicBezTo>
                  <a:cubicBezTo>
                    <a:pt x="17" y="6"/>
                    <a:pt x="17" y="6"/>
                    <a:pt x="18" y="6"/>
                  </a:cubicBezTo>
                  <a:cubicBezTo>
                    <a:pt x="17" y="5"/>
                    <a:pt x="17" y="4"/>
                    <a:pt x="17" y="4"/>
                  </a:cubicBezTo>
                  <a:cubicBezTo>
                    <a:pt x="16" y="4"/>
                    <a:pt x="14" y="2"/>
                    <a:pt x="13" y="2"/>
                  </a:cubicBezTo>
                  <a:cubicBezTo>
                    <a:pt x="13" y="2"/>
                    <a:pt x="14" y="2"/>
                    <a:pt x="14" y="3"/>
                  </a:cubicBezTo>
                  <a:cubicBezTo>
                    <a:pt x="13" y="3"/>
                    <a:pt x="12" y="2"/>
                    <a:pt x="12" y="2"/>
                  </a:cubicBezTo>
                  <a:cubicBezTo>
                    <a:pt x="12" y="2"/>
                    <a:pt x="13" y="2"/>
                    <a:pt x="13" y="2"/>
                  </a:cubicBezTo>
                  <a:cubicBezTo>
                    <a:pt x="13" y="2"/>
                    <a:pt x="12" y="2"/>
                    <a:pt x="12" y="2"/>
                  </a:cubicBezTo>
                  <a:cubicBezTo>
                    <a:pt x="12" y="2"/>
                    <a:pt x="12" y="2"/>
                    <a:pt x="12" y="2"/>
                  </a:cubicBezTo>
                  <a:cubicBezTo>
                    <a:pt x="12" y="2"/>
                    <a:pt x="11" y="1"/>
                    <a:pt x="11" y="1"/>
                  </a:cubicBezTo>
                  <a:cubicBezTo>
                    <a:pt x="10" y="1"/>
                    <a:pt x="10" y="1"/>
                    <a:pt x="11" y="1"/>
                  </a:cubicBezTo>
                  <a:cubicBezTo>
                    <a:pt x="11" y="1"/>
                    <a:pt x="11" y="1"/>
                    <a:pt x="11" y="2"/>
                  </a:cubicBezTo>
                  <a:cubicBezTo>
                    <a:pt x="11" y="2"/>
                    <a:pt x="12" y="2"/>
                    <a:pt x="11" y="2"/>
                  </a:cubicBezTo>
                  <a:cubicBezTo>
                    <a:pt x="11" y="2"/>
                    <a:pt x="10" y="1"/>
                    <a:pt x="9" y="1"/>
                  </a:cubicBezTo>
                  <a:cubicBezTo>
                    <a:pt x="10" y="1"/>
                    <a:pt x="10" y="2"/>
                    <a:pt x="11" y="2"/>
                  </a:cubicBezTo>
                  <a:cubicBezTo>
                    <a:pt x="10" y="2"/>
                    <a:pt x="9" y="1"/>
                    <a:pt x="8" y="1"/>
                  </a:cubicBezTo>
                  <a:cubicBezTo>
                    <a:pt x="8" y="1"/>
                    <a:pt x="7" y="1"/>
                    <a:pt x="7" y="1"/>
                  </a:cubicBezTo>
                  <a:cubicBezTo>
                    <a:pt x="7" y="1"/>
                    <a:pt x="7" y="1"/>
                    <a:pt x="7" y="1"/>
                  </a:cubicBezTo>
                  <a:cubicBezTo>
                    <a:pt x="7" y="1"/>
                    <a:pt x="7" y="1"/>
                    <a:pt x="7" y="0"/>
                  </a:cubicBezTo>
                  <a:cubicBezTo>
                    <a:pt x="7" y="1"/>
                    <a:pt x="6" y="1"/>
                    <a:pt x="6" y="1"/>
                  </a:cubicBezTo>
                  <a:cubicBezTo>
                    <a:pt x="6" y="1"/>
                    <a:pt x="6" y="1"/>
                    <a:pt x="6" y="1"/>
                  </a:cubicBezTo>
                  <a:cubicBezTo>
                    <a:pt x="5" y="1"/>
                    <a:pt x="3" y="1"/>
                    <a:pt x="3" y="0"/>
                  </a:cubicBezTo>
                  <a:cubicBezTo>
                    <a:pt x="3" y="1"/>
                    <a:pt x="3" y="0"/>
                    <a:pt x="2" y="0"/>
                  </a:cubicBezTo>
                  <a:cubicBezTo>
                    <a:pt x="4" y="1"/>
                    <a:pt x="5" y="1"/>
                    <a:pt x="6" y="1"/>
                  </a:cubicBezTo>
                  <a:cubicBezTo>
                    <a:pt x="6" y="1"/>
                    <a:pt x="6" y="1"/>
                    <a:pt x="6" y="1"/>
                  </a:cubicBezTo>
                  <a:cubicBezTo>
                    <a:pt x="7" y="2"/>
                    <a:pt x="8" y="2"/>
                    <a:pt x="8" y="3"/>
                  </a:cubicBezTo>
                  <a:cubicBezTo>
                    <a:pt x="8" y="2"/>
                    <a:pt x="7" y="2"/>
                    <a:pt x="7" y="2"/>
                  </a:cubicBezTo>
                  <a:cubicBezTo>
                    <a:pt x="7" y="3"/>
                    <a:pt x="7" y="3"/>
                    <a:pt x="7" y="3"/>
                  </a:cubicBezTo>
                  <a:cubicBezTo>
                    <a:pt x="8" y="3"/>
                    <a:pt x="8" y="3"/>
                    <a:pt x="9" y="3"/>
                  </a:cubicBezTo>
                  <a:cubicBezTo>
                    <a:pt x="9" y="4"/>
                    <a:pt x="8" y="3"/>
                    <a:pt x="8" y="3"/>
                  </a:cubicBezTo>
                  <a:cubicBezTo>
                    <a:pt x="8" y="4"/>
                    <a:pt x="9" y="4"/>
                    <a:pt x="9" y="4"/>
                  </a:cubicBezTo>
                  <a:cubicBezTo>
                    <a:pt x="7" y="4"/>
                    <a:pt x="6" y="3"/>
                    <a:pt x="5" y="3"/>
                  </a:cubicBezTo>
                  <a:cubicBezTo>
                    <a:pt x="5" y="3"/>
                    <a:pt x="6" y="3"/>
                    <a:pt x="6" y="3"/>
                  </a:cubicBezTo>
                  <a:cubicBezTo>
                    <a:pt x="4" y="3"/>
                    <a:pt x="6" y="4"/>
                    <a:pt x="7" y="4"/>
                  </a:cubicBezTo>
                  <a:cubicBezTo>
                    <a:pt x="7" y="4"/>
                    <a:pt x="8" y="5"/>
                    <a:pt x="8" y="4"/>
                  </a:cubicBezTo>
                  <a:cubicBezTo>
                    <a:pt x="8" y="4"/>
                    <a:pt x="8" y="5"/>
                    <a:pt x="8" y="5"/>
                  </a:cubicBezTo>
                  <a:cubicBezTo>
                    <a:pt x="8" y="5"/>
                    <a:pt x="9" y="5"/>
                    <a:pt x="9" y="5"/>
                  </a:cubicBezTo>
                  <a:cubicBezTo>
                    <a:pt x="9" y="5"/>
                    <a:pt x="9" y="5"/>
                    <a:pt x="9" y="5"/>
                  </a:cubicBezTo>
                  <a:cubicBezTo>
                    <a:pt x="9" y="5"/>
                    <a:pt x="10" y="5"/>
                    <a:pt x="10" y="5"/>
                  </a:cubicBezTo>
                  <a:cubicBezTo>
                    <a:pt x="8" y="5"/>
                    <a:pt x="6" y="4"/>
                    <a:pt x="4" y="3"/>
                  </a:cubicBezTo>
                  <a:cubicBezTo>
                    <a:pt x="4" y="3"/>
                    <a:pt x="4" y="3"/>
                    <a:pt x="4" y="3"/>
                  </a:cubicBezTo>
                  <a:cubicBezTo>
                    <a:pt x="4" y="3"/>
                    <a:pt x="4" y="3"/>
                    <a:pt x="3" y="3"/>
                  </a:cubicBezTo>
                  <a:cubicBezTo>
                    <a:pt x="4" y="3"/>
                    <a:pt x="4" y="3"/>
                    <a:pt x="4" y="3"/>
                  </a:cubicBezTo>
                  <a:cubicBezTo>
                    <a:pt x="4" y="3"/>
                    <a:pt x="5" y="3"/>
                    <a:pt x="5" y="3"/>
                  </a:cubicBezTo>
                  <a:cubicBezTo>
                    <a:pt x="5" y="3"/>
                    <a:pt x="4" y="3"/>
                    <a:pt x="4" y="2"/>
                  </a:cubicBezTo>
                  <a:cubicBezTo>
                    <a:pt x="4" y="3"/>
                    <a:pt x="3" y="2"/>
                    <a:pt x="3" y="3"/>
                  </a:cubicBezTo>
                  <a:cubicBezTo>
                    <a:pt x="3" y="3"/>
                    <a:pt x="3" y="3"/>
                    <a:pt x="3" y="3"/>
                  </a:cubicBezTo>
                  <a:cubicBezTo>
                    <a:pt x="2" y="3"/>
                    <a:pt x="2" y="3"/>
                    <a:pt x="1" y="3"/>
                  </a:cubicBezTo>
                  <a:cubicBezTo>
                    <a:pt x="1" y="2"/>
                    <a:pt x="2" y="3"/>
                    <a:pt x="2" y="3"/>
                  </a:cubicBezTo>
                  <a:cubicBezTo>
                    <a:pt x="2" y="3"/>
                    <a:pt x="2" y="2"/>
                    <a:pt x="2" y="2"/>
                  </a:cubicBezTo>
                  <a:cubicBezTo>
                    <a:pt x="1" y="3"/>
                    <a:pt x="0" y="3"/>
                    <a:pt x="0" y="3"/>
                  </a:cubicBezTo>
                  <a:cubicBezTo>
                    <a:pt x="1" y="3"/>
                    <a:pt x="2" y="3"/>
                    <a:pt x="3" y="3"/>
                  </a:cubicBezTo>
                  <a:cubicBezTo>
                    <a:pt x="3" y="3"/>
                    <a:pt x="3" y="3"/>
                    <a:pt x="3" y="3"/>
                  </a:cubicBezTo>
                  <a:cubicBezTo>
                    <a:pt x="4" y="4"/>
                    <a:pt x="3" y="3"/>
                    <a:pt x="4" y="3"/>
                  </a:cubicBezTo>
                  <a:cubicBezTo>
                    <a:pt x="4" y="3"/>
                    <a:pt x="4" y="4"/>
                    <a:pt x="4" y="4"/>
                  </a:cubicBezTo>
                  <a:cubicBezTo>
                    <a:pt x="4" y="4"/>
                    <a:pt x="5" y="4"/>
                    <a:pt x="5" y="4"/>
                  </a:cubicBezTo>
                  <a:cubicBezTo>
                    <a:pt x="5" y="4"/>
                    <a:pt x="4" y="4"/>
                    <a:pt x="4" y="4"/>
                  </a:cubicBezTo>
                  <a:cubicBezTo>
                    <a:pt x="4" y="4"/>
                    <a:pt x="5" y="4"/>
                    <a:pt x="5" y="4"/>
                  </a:cubicBezTo>
                  <a:cubicBezTo>
                    <a:pt x="4" y="5"/>
                    <a:pt x="4" y="4"/>
                    <a:pt x="4" y="4"/>
                  </a:cubicBezTo>
                  <a:cubicBezTo>
                    <a:pt x="4" y="5"/>
                    <a:pt x="5" y="5"/>
                    <a:pt x="5" y="5"/>
                  </a:cubicBezTo>
                  <a:cubicBezTo>
                    <a:pt x="4" y="5"/>
                    <a:pt x="3" y="4"/>
                    <a:pt x="2" y="4"/>
                  </a:cubicBezTo>
                  <a:cubicBezTo>
                    <a:pt x="3" y="4"/>
                    <a:pt x="2" y="5"/>
                    <a:pt x="3" y="4"/>
                  </a:cubicBezTo>
                  <a:cubicBezTo>
                    <a:pt x="3" y="5"/>
                    <a:pt x="3" y="5"/>
                    <a:pt x="3" y="5"/>
                  </a:cubicBezTo>
                  <a:cubicBezTo>
                    <a:pt x="3" y="5"/>
                    <a:pt x="3" y="5"/>
                    <a:pt x="3" y="5"/>
                  </a:cubicBezTo>
                  <a:cubicBezTo>
                    <a:pt x="3" y="5"/>
                    <a:pt x="3" y="5"/>
                    <a:pt x="3" y="5"/>
                  </a:cubicBezTo>
                  <a:cubicBezTo>
                    <a:pt x="3" y="5"/>
                    <a:pt x="4" y="6"/>
                    <a:pt x="4" y="5"/>
                  </a:cubicBezTo>
                  <a:cubicBezTo>
                    <a:pt x="4" y="5"/>
                    <a:pt x="3" y="5"/>
                    <a:pt x="3" y="5"/>
                  </a:cubicBezTo>
                  <a:cubicBezTo>
                    <a:pt x="4" y="5"/>
                    <a:pt x="5" y="5"/>
                    <a:pt x="5" y="6"/>
                  </a:cubicBezTo>
                  <a:cubicBezTo>
                    <a:pt x="5" y="6"/>
                    <a:pt x="5" y="5"/>
                    <a:pt x="5" y="5"/>
                  </a:cubicBezTo>
                  <a:cubicBezTo>
                    <a:pt x="6" y="6"/>
                    <a:pt x="7" y="6"/>
                    <a:pt x="7" y="6"/>
                  </a:cubicBezTo>
                  <a:cubicBezTo>
                    <a:pt x="7" y="6"/>
                    <a:pt x="7" y="7"/>
                    <a:pt x="8" y="6"/>
                  </a:cubicBezTo>
                  <a:cubicBezTo>
                    <a:pt x="8" y="7"/>
                    <a:pt x="9" y="8"/>
                    <a:pt x="9" y="7"/>
                  </a:cubicBezTo>
                  <a:cubicBezTo>
                    <a:pt x="9" y="7"/>
                    <a:pt x="8" y="7"/>
                    <a:pt x="8" y="6"/>
                  </a:cubicBezTo>
                  <a:cubicBezTo>
                    <a:pt x="9" y="7"/>
                    <a:pt x="9" y="7"/>
                    <a:pt x="10" y="6"/>
                  </a:cubicBezTo>
                  <a:cubicBezTo>
                    <a:pt x="8" y="6"/>
                    <a:pt x="7" y="5"/>
                    <a:pt x="6" y="5"/>
                  </a:cubicBezTo>
                  <a:cubicBezTo>
                    <a:pt x="6" y="5"/>
                    <a:pt x="6" y="5"/>
                    <a:pt x="6" y="5"/>
                  </a:cubicBezTo>
                  <a:cubicBezTo>
                    <a:pt x="6" y="5"/>
                    <a:pt x="6" y="5"/>
                    <a:pt x="5" y="5"/>
                  </a:cubicBezTo>
                  <a:cubicBezTo>
                    <a:pt x="6" y="5"/>
                    <a:pt x="6" y="5"/>
                    <a:pt x="6" y="4"/>
                  </a:cubicBezTo>
                  <a:cubicBezTo>
                    <a:pt x="6" y="4"/>
                    <a:pt x="6" y="5"/>
                    <a:pt x="7" y="5"/>
                  </a:cubicBezTo>
                  <a:cubicBezTo>
                    <a:pt x="7" y="5"/>
                    <a:pt x="7" y="5"/>
                    <a:pt x="7" y="5"/>
                  </a:cubicBezTo>
                  <a:cubicBezTo>
                    <a:pt x="7" y="5"/>
                    <a:pt x="7" y="5"/>
                    <a:pt x="8" y="5"/>
                  </a:cubicBezTo>
                  <a:cubicBezTo>
                    <a:pt x="8" y="5"/>
                    <a:pt x="8" y="5"/>
                    <a:pt x="9" y="6"/>
                  </a:cubicBezTo>
                  <a:cubicBezTo>
                    <a:pt x="9" y="6"/>
                    <a:pt x="9" y="6"/>
                    <a:pt x="9" y="6"/>
                  </a:cubicBezTo>
                  <a:cubicBezTo>
                    <a:pt x="10" y="6"/>
                    <a:pt x="12" y="7"/>
                    <a:pt x="13" y="7"/>
                  </a:cubicBezTo>
                  <a:cubicBezTo>
                    <a:pt x="13" y="7"/>
                    <a:pt x="12" y="7"/>
                    <a:pt x="12" y="7"/>
                  </a:cubicBezTo>
                  <a:cubicBezTo>
                    <a:pt x="12" y="7"/>
                    <a:pt x="13" y="7"/>
                    <a:pt x="13" y="7"/>
                  </a:cubicBezTo>
                  <a:cubicBezTo>
                    <a:pt x="13" y="8"/>
                    <a:pt x="13" y="7"/>
                    <a:pt x="13" y="8"/>
                  </a:cubicBezTo>
                  <a:cubicBezTo>
                    <a:pt x="13" y="8"/>
                    <a:pt x="13" y="8"/>
                    <a:pt x="13" y="8"/>
                  </a:cubicBezTo>
                  <a:cubicBezTo>
                    <a:pt x="13" y="8"/>
                    <a:pt x="13" y="9"/>
                    <a:pt x="13" y="8"/>
                  </a:cubicBezTo>
                  <a:cubicBezTo>
                    <a:pt x="13" y="8"/>
                    <a:pt x="14" y="9"/>
                    <a:pt x="14" y="8"/>
                  </a:cubicBezTo>
                  <a:cubicBezTo>
                    <a:pt x="13" y="8"/>
                    <a:pt x="13" y="9"/>
                    <a:pt x="13" y="8"/>
                  </a:cubicBezTo>
                  <a:cubicBezTo>
                    <a:pt x="14" y="8"/>
                    <a:pt x="14" y="8"/>
                    <a:pt x="14" y="9"/>
                  </a:cubicBezTo>
                  <a:cubicBezTo>
                    <a:pt x="14" y="9"/>
                    <a:pt x="14" y="9"/>
                    <a:pt x="14" y="9"/>
                  </a:cubicBezTo>
                  <a:cubicBezTo>
                    <a:pt x="14" y="9"/>
                    <a:pt x="14" y="9"/>
                    <a:pt x="14" y="9"/>
                  </a:cubicBezTo>
                  <a:cubicBezTo>
                    <a:pt x="14" y="9"/>
                    <a:pt x="14" y="9"/>
                    <a:pt x="14" y="9"/>
                  </a:cubicBezTo>
                  <a:cubicBezTo>
                    <a:pt x="15" y="9"/>
                    <a:pt x="15" y="10"/>
                    <a:pt x="15" y="10"/>
                  </a:cubicBezTo>
                  <a:cubicBezTo>
                    <a:pt x="15" y="10"/>
                    <a:pt x="15" y="10"/>
                    <a:pt x="15" y="10"/>
                  </a:cubicBezTo>
                  <a:cubicBezTo>
                    <a:pt x="15" y="10"/>
                    <a:pt x="11" y="9"/>
                    <a:pt x="11" y="9"/>
                  </a:cubicBezTo>
                  <a:cubicBezTo>
                    <a:pt x="10" y="9"/>
                    <a:pt x="10" y="9"/>
                    <a:pt x="10" y="9"/>
                  </a:cubicBezTo>
                  <a:cubicBezTo>
                    <a:pt x="10" y="10"/>
                    <a:pt x="13" y="10"/>
                    <a:pt x="13" y="11"/>
                  </a:cubicBezTo>
                  <a:cubicBezTo>
                    <a:pt x="12" y="12"/>
                    <a:pt x="7" y="10"/>
                    <a:pt x="6" y="11"/>
                  </a:cubicBezTo>
                  <a:cubicBezTo>
                    <a:pt x="6" y="11"/>
                    <a:pt x="10" y="11"/>
                    <a:pt x="10" y="12"/>
                  </a:cubicBezTo>
                  <a:cubicBezTo>
                    <a:pt x="9" y="12"/>
                    <a:pt x="8" y="11"/>
                    <a:pt x="8" y="12"/>
                  </a:cubicBezTo>
                  <a:cubicBezTo>
                    <a:pt x="8" y="12"/>
                    <a:pt x="10" y="13"/>
                    <a:pt x="10" y="13"/>
                  </a:cubicBezTo>
                  <a:cubicBezTo>
                    <a:pt x="11" y="13"/>
                    <a:pt x="8" y="14"/>
                    <a:pt x="8" y="15"/>
                  </a:cubicBezTo>
                  <a:cubicBezTo>
                    <a:pt x="8" y="15"/>
                    <a:pt x="8" y="14"/>
                    <a:pt x="8" y="14"/>
                  </a:cubicBezTo>
                  <a:cubicBezTo>
                    <a:pt x="8" y="15"/>
                    <a:pt x="7" y="14"/>
                    <a:pt x="8" y="15"/>
                  </a:cubicBezTo>
                  <a:cubicBezTo>
                    <a:pt x="7" y="16"/>
                    <a:pt x="7" y="15"/>
                    <a:pt x="7" y="16"/>
                  </a:cubicBezTo>
                  <a:cubicBezTo>
                    <a:pt x="7" y="16"/>
                    <a:pt x="8" y="16"/>
                    <a:pt x="8" y="15"/>
                  </a:cubicBezTo>
                  <a:cubicBezTo>
                    <a:pt x="8" y="15"/>
                    <a:pt x="8" y="15"/>
                    <a:pt x="9" y="15"/>
                  </a:cubicBezTo>
                  <a:cubicBezTo>
                    <a:pt x="9" y="15"/>
                    <a:pt x="9" y="15"/>
                    <a:pt x="9" y="15"/>
                  </a:cubicBezTo>
                  <a:cubicBezTo>
                    <a:pt x="10" y="15"/>
                    <a:pt x="11" y="16"/>
                    <a:pt x="12" y="15"/>
                  </a:cubicBezTo>
                  <a:cubicBezTo>
                    <a:pt x="12" y="15"/>
                    <a:pt x="12" y="15"/>
                    <a:pt x="12" y="15"/>
                  </a:cubicBezTo>
                  <a:cubicBezTo>
                    <a:pt x="13" y="15"/>
                    <a:pt x="13" y="15"/>
                    <a:pt x="13" y="16"/>
                  </a:cubicBezTo>
                  <a:cubicBezTo>
                    <a:pt x="11" y="16"/>
                    <a:pt x="10" y="16"/>
                    <a:pt x="9" y="16"/>
                  </a:cubicBezTo>
                  <a:cubicBezTo>
                    <a:pt x="8" y="17"/>
                    <a:pt x="6" y="17"/>
                    <a:pt x="7" y="18"/>
                  </a:cubicBezTo>
                  <a:cubicBezTo>
                    <a:pt x="7" y="18"/>
                    <a:pt x="5" y="18"/>
                    <a:pt x="4" y="18"/>
                  </a:cubicBezTo>
                  <a:cubicBezTo>
                    <a:pt x="5" y="19"/>
                    <a:pt x="7" y="19"/>
                    <a:pt x="7" y="19"/>
                  </a:cubicBezTo>
                  <a:cubicBezTo>
                    <a:pt x="7" y="18"/>
                    <a:pt x="7" y="19"/>
                    <a:pt x="8" y="19"/>
                  </a:cubicBezTo>
                  <a:cubicBezTo>
                    <a:pt x="8" y="19"/>
                    <a:pt x="8" y="19"/>
                    <a:pt x="8" y="19"/>
                  </a:cubicBezTo>
                  <a:cubicBezTo>
                    <a:pt x="7" y="19"/>
                    <a:pt x="8" y="19"/>
                    <a:pt x="7" y="19"/>
                  </a:cubicBezTo>
                  <a:cubicBezTo>
                    <a:pt x="7" y="19"/>
                    <a:pt x="7" y="19"/>
                    <a:pt x="7" y="19"/>
                  </a:cubicBezTo>
                  <a:cubicBezTo>
                    <a:pt x="7" y="19"/>
                    <a:pt x="7" y="19"/>
                    <a:pt x="7" y="19"/>
                  </a:cubicBezTo>
                  <a:cubicBezTo>
                    <a:pt x="8" y="19"/>
                    <a:pt x="6" y="19"/>
                    <a:pt x="5" y="20"/>
                  </a:cubicBezTo>
                  <a:cubicBezTo>
                    <a:pt x="5" y="20"/>
                    <a:pt x="7" y="20"/>
                    <a:pt x="7" y="20"/>
                  </a:cubicBezTo>
                  <a:cubicBezTo>
                    <a:pt x="7" y="20"/>
                    <a:pt x="9" y="20"/>
                    <a:pt x="9" y="19"/>
                  </a:cubicBezTo>
                  <a:cubicBezTo>
                    <a:pt x="10" y="19"/>
                    <a:pt x="11" y="18"/>
                    <a:pt x="12" y="18"/>
                  </a:cubicBezTo>
                  <a:cubicBezTo>
                    <a:pt x="12" y="18"/>
                    <a:pt x="12" y="18"/>
                    <a:pt x="13" y="17"/>
                  </a:cubicBezTo>
                  <a:cubicBezTo>
                    <a:pt x="13" y="17"/>
                    <a:pt x="14" y="16"/>
                    <a:pt x="14" y="17"/>
                  </a:cubicBezTo>
                  <a:cubicBezTo>
                    <a:pt x="14" y="17"/>
                    <a:pt x="13" y="18"/>
                    <a:pt x="12" y="18"/>
                  </a:cubicBezTo>
                  <a:cubicBezTo>
                    <a:pt x="12" y="18"/>
                    <a:pt x="12" y="18"/>
                    <a:pt x="12" y="19"/>
                  </a:cubicBezTo>
                  <a:cubicBezTo>
                    <a:pt x="12" y="19"/>
                    <a:pt x="11" y="19"/>
                    <a:pt x="11" y="20"/>
                  </a:cubicBezTo>
                  <a:cubicBezTo>
                    <a:pt x="11" y="20"/>
                    <a:pt x="11" y="19"/>
                    <a:pt x="11" y="19"/>
                  </a:cubicBezTo>
                  <a:cubicBezTo>
                    <a:pt x="11" y="20"/>
                    <a:pt x="10" y="20"/>
                    <a:pt x="10" y="20"/>
                  </a:cubicBezTo>
                  <a:cubicBezTo>
                    <a:pt x="10" y="20"/>
                    <a:pt x="11" y="20"/>
                    <a:pt x="11" y="20"/>
                  </a:cubicBezTo>
                  <a:cubicBezTo>
                    <a:pt x="12" y="20"/>
                    <a:pt x="12" y="19"/>
                    <a:pt x="13" y="20"/>
                  </a:cubicBezTo>
                  <a:cubicBezTo>
                    <a:pt x="12" y="20"/>
                    <a:pt x="12" y="20"/>
                    <a:pt x="12" y="20"/>
                  </a:cubicBezTo>
                  <a:cubicBezTo>
                    <a:pt x="12" y="20"/>
                    <a:pt x="13" y="20"/>
                    <a:pt x="13" y="20"/>
                  </a:cubicBezTo>
                  <a:cubicBezTo>
                    <a:pt x="13" y="20"/>
                    <a:pt x="13" y="20"/>
                    <a:pt x="14" y="20"/>
                  </a:cubicBezTo>
                  <a:cubicBezTo>
                    <a:pt x="13" y="20"/>
                    <a:pt x="14" y="19"/>
                    <a:pt x="14" y="19"/>
                  </a:cubicBezTo>
                  <a:cubicBezTo>
                    <a:pt x="14" y="19"/>
                    <a:pt x="14" y="19"/>
                    <a:pt x="14" y="20"/>
                  </a:cubicBezTo>
                  <a:cubicBezTo>
                    <a:pt x="14" y="19"/>
                    <a:pt x="15" y="19"/>
                    <a:pt x="15" y="19"/>
                  </a:cubicBezTo>
                  <a:cubicBezTo>
                    <a:pt x="15" y="20"/>
                    <a:pt x="14" y="20"/>
                    <a:pt x="14" y="20"/>
                  </a:cubicBezTo>
                  <a:cubicBezTo>
                    <a:pt x="14" y="20"/>
                    <a:pt x="14" y="20"/>
                    <a:pt x="14" y="20"/>
                  </a:cubicBezTo>
                  <a:cubicBezTo>
                    <a:pt x="13" y="21"/>
                    <a:pt x="12" y="22"/>
                    <a:pt x="11" y="22"/>
                  </a:cubicBezTo>
                  <a:cubicBezTo>
                    <a:pt x="11" y="22"/>
                    <a:pt x="11" y="22"/>
                    <a:pt x="11" y="22"/>
                  </a:cubicBezTo>
                  <a:cubicBezTo>
                    <a:pt x="11" y="22"/>
                    <a:pt x="11" y="22"/>
                    <a:pt x="12" y="22"/>
                  </a:cubicBezTo>
                  <a:cubicBezTo>
                    <a:pt x="12" y="22"/>
                    <a:pt x="12" y="21"/>
                    <a:pt x="13" y="21"/>
                  </a:cubicBezTo>
                  <a:cubicBezTo>
                    <a:pt x="13" y="22"/>
                    <a:pt x="13" y="22"/>
                    <a:pt x="13" y="22"/>
                  </a:cubicBezTo>
                  <a:cubicBezTo>
                    <a:pt x="13" y="22"/>
                    <a:pt x="13" y="22"/>
                    <a:pt x="13" y="21"/>
                  </a:cubicBezTo>
                  <a:cubicBezTo>
                    <a:pt x="13" y="21"/>
                    <a:pt x="13" y="21"/>
                    <a:pt x="13" y="21"/>
                  </a:cubicBezTo>
                  <a:cubicBezTo>
                    <a:pt x="13" y="21"/>
                    <a:pt x="13" y="21"/>
                    <a:pt x="13" y="21"/>
                  </a:cubicBezTo>
                  <a:cubicBezTo>
                    <a:pt x="14" y="21"/>
                    <a:pt x="16" y="20"/>
                    <a:pt x="17" y="20"/>
                  </a:cubicBezTo>
                  <a:cubicBezTo>
                    <a:pt x="16" y="20"/>
                    <a:pt x="15" y="21"/>
                    <a:pt x="15" y="21"/>
                  </a:cubicBezTo>
                  <a:cubicBezTo>
                    <a:pt x="15" y="22"/>
                    <a:pt x="14" y="22"/>
                    <a:pt x="13" y="23"/>
                  </a:cubicBezTo>
                  <a:cubicBezTo>
                    <a:pt x="13" y="23"/>
                    <a:pt x="13" y="23"/>
                    <a:pt x="13" y="23"/>
                  </a:cubicBezTo>
                  <a:cubicBezTo>
                    <a:pt x="13" y="23"/>
                    <a:pt x="12" y="23"/>
                    <a:pt x="12" y="24"/>
                  </a:cubicBezTo>
                  <a:cubicBezTo>
                    <a:pt x="12" y="24"/>
                    <a:pt x="12" y="23"/>
                    <a:pt x="12" y="23"/>
                  </a:cubicBezTo>
                  <a:cubicBezTo>
                    <a:pt x="12" y="24"/>
                    <a:pt x="11" y="24"/>
                    <a:pt x="12" y="24"/>
                  </a:cubicBezTo>
                  <a:cubicBezTo>
                    <a:pt x="12" y="24"/>
                    <a:pt x="13" y="23"/>
                    <a:pt x="14" y="23"/>
                  </a:cubicBezTo>
                  <a:cubicBezTo>
                    <a:pt x="13" y="23"/>
                    <a:pt x="13" y="24"/>
                    <a:pt x="12" y="24"/>
                  </a:cubicBezTo>
                  <a:cubicBezTo>
                    <a:pt x="12" y="25"/>
                    <a:pt x="11" y="25"/>
                    <a:pt x="12" y="25"/>
                  </a:cubicBezTo>
                  <a:cubicBezTo>
                    <a:pt x="12" y="25"/>
                    <a:pt x="12" y="24"/>
                    <a:pt x="12" y="24"/>
                  </a:cubicBezTo>
                  <a:cubicBezTo>
                    <a:pt x="12" y="25"/>
                    <a:pt x="12" y="25"/>
                    <a:pt x="11" y="26"/>
                  </a:cubicBezTo>
                  <a:cubicBezTo>
                    <a:pt x="11" y="26"/>
                    <a:pt x="12" y="26"/>
                    <a:pt x="12" y="26"/>
                  </a:cubicBezTo>
                  <a:cubicBezTo>
                    <a:pt x="11" y="26"/>
                    <a:pt x="11" y="26"/>
                    <a:pt x="11" y="26"/>
                  </a:cubicBezTo>
                  <a:cubicBezTo>
                    <a:pt x="11" y="26"/>
                    <a:pt x="11" y="27"/>
                    <a:pt x="10" y="27"/>
                  </a:cubicBezTo>
                  <a:cubicBezTo>
                    <a:pt x="10" y="27"/>
                    <a:pt x="10" y="27"/>
                    <a:pt x="10" y="27"/>
                  </a:cubicBezTo>
                  <a:cubicBezTo>
                    <a:pt x="9" y="28"/>
                    <a:pt x="9" y="28"/>
                    <a:pt x="9" y="28"/>
                  </a:cubicBezTo>
                  <a:cubicBezTo>
                    <a:pt x="9" y="29"/>
                    <a:pt x="9" y="29"/>
                    <a:pt x="9" y="29"/>
                  </a:cubicBezTo>
                  <a:cubicBezTo>
                    <a:pt x="9" y="29"/>
                    <a:pt x="8" y="30"/>
                    <a:pt x="8" y="30"/>
                  </a:cubicBezTo>
                  <a:cubicBezTo>
                    <a:pt x="8" y="30"/>
                    <a:pt x="9" y="29"/>
                    <a:pt x="9" y="30"/>
                  </a:cubicBezTo>
                  <a:cubicBezTo>
                    <a:pt x="8" y="30"/>
                    <a:pt x="7" y="31"/>
                    <a:pt x="7" y="31"/>
                  </a:cubicBezTo>
                  <a:cubicBezTo>
                    <a:pt x="7" y="31"/>
                    <a:pt x="7" y="32"/>
                    <a:pt x="7" y="32"/>
                  </a:cubicBezTo>
                  <a:cubicBezTo>
                    <a:pt x="7" y="32"/>
                    <a:pt x="7" y="32"/>
                    <a:pt x="7" y="32"/>
                  </a:cubicBezTo>
                  <a:cubicBezTo>
                    <a:pt x="7" y="32"/>
                    <a:pt x="8" y="32"/>
                    <a:pt x="8" y="31"/>
                  </a:cubicBezTo>
                  <a:cubicBezTo>
                    <a:pt x="8" y="32"/>
                    <a:pt x="8" y="31"/>
                    <a:pt x="9" y="31"/>
                  </a:cubicBezTo>
                  <a:cubicBezTo>
                    <a:pt x="8" y="32"/>
                    <a:pt x="9" y="32"/>
                    <a:pt x="9" y="32"/>
                  </a:cubicBezTo>
                  <a:cubicBezTo>
                    <a:pt x="8" y="31"/>
                    <a:pt x="9" y="31"/>
                    <a:pt x="10" y="31"/>
                  </a:cubicBezTo>
                  <a:cubicBezTo>
                    <a:pt x="10" y="31"/>
                    <a:pt x="10" y="31"/>
                    <a:pt x="10" y="31"/>
                  </a:cubicBezTo>
                  <a:cubicBezTo>
                    <a:pt x="10" y="31"/>
                    <a:pt x="11" y="31"/>
                    <a:pt x="10" y="31"/>
                  </a:cubicBezTo>
                  <a:cubicBezTo>
                    <a:pt x="10" y="31"/>
                    <a:pt x="10" y="31"/>
                    <a:pt x="10" y="31"/>
                  </a:cubicBezTo>
                  <a:cubicBezTo>
                    <a:pt x="11" y="30"/>
                    <a:pt x="11" y="30"/>
                    <a:pt x="12" y="29"/>
                  </a:cubicBezTo>
                  <a:cubicBezTo>
                    <a:pt x="11" y="30"/>
                    <a:pt x="13" y="29"/>
                    <a:pt x="13" y="30"/>
                  </a:cubicBezTo>
                  <a:cubicBezTo>
                    <a:pt x="13" y="29"/>
                    <a:pt x="15" y="28"/>
                    <a:pt x="15" y="27"/>
                  </a:cubicBezTo>
                  <a:cubicBezTo>
                    <a:pt x="16" y="27"/>
                    <a:pt x="16" y="27"/>
                    <a:pt x="16" y="27"/>
                  </a:cubicBezTo>
                  <a:cubicBezTo>
                    <a:pt x="16" y="27"/>
                    <a:pt x="17" y="27"/>
                    <a:pt x="17" y="26"/>
                  </a:cubicBezTo>
                  <a:cubicBezTo>
                    <a:pt x="17" y="27"/>
                    <a:pt x="17" y="26"/>
                    <a:pt x="17" y="26"/>
                  </a:cubicBezTo>
                  <a:cubicBezTo>
                    <a:pt x="17" y="27"/>
                    <a:pt x="16" y="27"/>
                    <a:pt x="16" y="28"/>
                  </a:cubicBezTo>
                  <a:cubicBezTo>
                    <a:pt x="16" y="28"/>
                    <a:pt x="16" y="27"/>
                    <a:pt x="17" y="27"/>
                  </a:cubicBezTo>
                  <a:cubicBezTo>
                    <a:pt x="17" y="27"/>
                    <a:pt x="17" y="27"/>
                    <a:pt x="17" y="27"/>
                  </a:cubicBezTo>
                  <a:cubicBezTo>
                    <a:pt x="16" y="28"/>
                    <a:pt x="15" y="28"/>
                    <a:pt x="15" y="29"/>
                  </a:cubicBezTo>
                  <a:cubicBezTo>
                    <a:pt x="16" y="28"/>
                    <a:pt x="17" y="28"/>
                    <a:pt x="18" y="27"/>
                  </a:cubicBezTo>
                  <a:cubicBezTo>
                    <a:pt x="18" y="27"/>
                    <a:pt x="18" y="27"/>
                    <a:pt x="18" y="27"/>
                  </a:cubicBezTo>
                  <a:cubicBezTo>
                    <a:pt x="18" y="27"/>
                    <a:pt x="18" y="27"/>
                    <a:pt x="18" y="27"/>
                  </a:cubicBezTo>
                  <a:cubicBezTo>
                    <a:pt x="18" y="27"/>
                    <a:pt x="19" y="27"/>
                    <a:pt x="19" y="27"/>
                  </a:cubicBezTo>
                  <a:close/>
                  <a:moveTo>
                    <a:pt x="17" y="4"/>
                  </a:moveTo>
                  <a:cubicBezTo>
                    <a:pt x="16" y="3"/>
                    <a:pt x="16" y="3"/>
                    <a:pt x="15" y="3"/>
                  </a:cubicBezTo>
                  <a:cubicBezTo>
                    <a:pt x="15" y="3"/>
                    <a:pt x="15" y="3"/>
                    <a:pt x="15" y="3"/>
                  </a:cubicBezTo>
                  <a:cubicBezTo>
                    <a:pt x="14" y="2"/>
                    <a:pt x="13" y="2"/>
                    <a:pt x="12" y="1"/>
                  </a:cubicBezTo>
                  <a:cubicBezTo>
                    <a:pt x="12" y="1"/>
                    <a:pt x="12" y="1"/>
                    <a:pt x="12" y="1"/>
                  </a:cubicBezTo>
                  <a:cubicBezTo>
                    <a:pt x="13" y="2"/>
                    <a:pt x="15" y="2"/>
                    <a:pt x="15" y="3"/>
                  </a:cubicBezTo>
                  <a:cubicBezTo>
                    <a:pt x="15" y="2"/>
                    <a:pt x="15" y="2"/>
                    <a:pt x="15" y="3"/>
                  </a:cubicBezTo>
                  <a:cubicBezTo>
                    <a:pt x="16" y="2"/>
                    <a:pt x="15" y="2"/>
                    <a:pt x="15" y="2"/>
                  </a:cubicBezTo>
                  <a:cubicBezTo>
                    <a:pt x="16" y="2"/>
                    <a:pt x="16" y="2"/>
                    <a:pt x="16" y="2"/>
                  </a:cubicBezTo>
                  <a:cubicBezTo>
                    <a:pt x="16" y="2"/>
                    <a:pt x="16" y="3"/>
                    <a:pt x="16" y="3"/>
                  </a:cubicBezTo>
                  <a:cubicBezTo>
                    <a:pt x="16" y="3"/>
                    <a:pt x="16" y="3"/>
                    <a:pt x="16" y="3"/>
                  </a:cubicBezTo>
                  <a:cubicBezTo>
                    <a:pt x="16" y="3"/>
                    <a:pt x="16" y="3"/>
                    <a:pt x="16" y="3"/>
                  </a:cubicBezTo>
                  <a:cubicBezTo>
                    <a:pt x="16" y="3"/>
                    <a:pt x="17" y="3"/>
                    <a:pt x="17" y="4"/>
                  </a:cubicBezTo>
                  <a:close/>
                  <a:moveTo>
                    <a:pt x="11" y="29"/>
                  </a:moveTo>
                  <a:cubicBezTo>
                    <a:pt x="10" y="29"/>
                    <a:pt x="10" y="29"/>
                    <a:pt x="10" y="29"/>
                  </a:cubicBezTo>
                  <a:cubicBezTo>
                    <a:pt x="10" y="29"/>
                    <a:pt x="10" y="29"/>
                    <a:pt x="10" y="29"/>
                  </a:cubicBezTo>
                  <a:cubicBezTo>
                    <a:pt x="10" y="29"/>
                    <a:pt x="10" y="29"/>
                    <a:pt x="10" y="29"/>
                  </a:cubicBezTo>
                  <a:cubicBezTo>
                    <a:pt x="10" y="29"/>
                    <a:pt x="10" y="29"/>
                    <a:pt x="10" y="30"/>
                  </a:cubicBezTo>
                  <a:cubicBezTo>
                    <a:pt x="10" y="30"/>
                    <a:pt x="10" y="29"/>
                    <a:pt x="10" y="29"/>
                  </a:cubicBezTo>
                  <a:cubicBezTo>
                    <a:pt x="10" y="29"/>
                    <a:pt x="10" y="30"/>
                    <a:pt x="9" y="30"/>
                  </a:cubicBezTo>
                  <a:cubicBezTo>
                    <a:pt x="10" y="30"/>
                    <a:pt x="9" y="30"/>
                    <a:pt x="9" y="30"/>
                  </a:cubicBezTo>
                  <a:cubicBezTo>
                    <a:pt x="9" y="30"/>
                    <a:pt x="10" y="30"/>
                    <a:pt x="9" y="30"/>
                  </a:cubicBezTo>
                  <a:cubicBezTo>
                    <a:pt x="10" y="29"/>
                    <a:pt x="10" y="29"/>
                    <a:pt x="11" y="29"/>
                  </a:cubicBezTo>
                  <a:cubicBezTo>
                    <a:pt x="11" y="29"/>
                    <a:pt x="11" y="29"/>
                    <a:pt x="11" y="29"/>
                  </a:cubicBezTo>
                  <a:close/>
                  <a:moveTo>
                    <a:pt x="18" y="26"/>
                  </a:moveTo>
                  <a:cubicBezTo>
                    <a:pt x="18" y="26"/>
                    <a:pt x="18" y="27"/>
                    <a:pt x="17" y="27"/>
                  </a:cubicBezTo>
                  <a:cubicBezTo>
                    <a:pt x="17" y="26"/>
                    <a:pt x="18" y="26"/>
                    <a:pt x="18" y="26"/>
                  </a:cubicBezTo>
                  <a:cubicBezTo>
                    <a:pt x="18" y="26"/>
                    <a:pt x="18" y="26"/>
                    <a:pt x="18" y="26"/>
                  </a:cubicBezTo>
                  <a:cubicBezTo>
                    <a:pt x="18" y="26"/>
                    <a:pt x="18" y="26"/>
                    <a:pt x="18" y="26"/>
                  </a:cubicBezTo>
                  <a:cubicBezTo>
                    <a:pt x="18" y="26"/>
                    <a:pt x="18" y="26"/>
                    <a:pt x="18" y="26"/>
                  </a:cubicBezTo>
                  <a:close/>
                  <a:moveTo>
                    <a:pt x="13" y="28"/>
                  </a:moveTo>
                  <a:cubicBezTo>
                    <a:pt x="13" y="28"/>
                    <a:pt x="12" y="28"/>
                    <a:pt x="11" y="29"/>
                  </a:cubicBezTo>
                  <a:cubicBezTo>
                    <a:pt x="12" y="28"/>
                    <a:pt x="12" y="28"/>
                    <a:pt x="13" y="28"/>
                  </a:cubicBezTo>
                  <a:cubicBezTo>
                    <a:pt x="13" y="28"/>
                    <a:pt x="13" y="28"/>
                    <a:pt x="13" y="28"/>
                  </a:cubicBezTo>
                  <a:close/>
                  <a:moveTo>
                    <a:pt x="9" y="29"/>
                  </a:moveTo>
                  <a:cubicBezTo>
                    <a:pt x="9" y="29"/>
                    <a:pt x="10" y="28"/>
                    <a:pt x="11" y="28"/>
                  </a:cubicBezTo>
                  <a:cubicBezTo>
                    <a:pt x="11" y="28"/>
                    <a:pt x="9" y="29"/>
                    <a:pt x="9" y="29"/>
                  </a:cubicBezTo>
                  <a:cubicBezTo>
                    <a:pt x="9" y="29"/>
                    <a:pt x="9" y="29"/>
                    <a:pt x="9" y="29"/>
                  </a:cubicBezTo>
                  <a:cubicBezTo>
                    <a:pt x="9" y="29"/>
                    <a:pt x="9" y="29"/>
                    <a:pt x="9" y="29"/>
                  </a:cubicBezTo>
                  <a:close/>
                  <a:moveTo>
                    <a:pt x="14" y="22"/>
                  </a:moveTo>
                  <a:cubicBezTo>
                    <a:pt x="14" y="23"/>
                    <a:pt x="13" y="23"/>
                    <a:pt x="13" y="23"/>
                  </a:cubicBezTo>
                  <a:cubicBezTo>
                    <a:pt x="13" y="23"/>
                    <a:pt x="13" y="22"/>
                    <a:pt x="14" y="22"/>
                  </a:cubicBezTo>
                  <a:cubicBezTo>
                    <a:pt x="14" y="22"/>
                    <a:pt x="14" y="22"/>
                    <a:pt x="14" y="22"/>
                  </a:cubicBezTo>
                  <a:close/>
                  <a:moveTo>
                    <a:pt x="17" y="21"/>
                  </a:moveTo>
                  <a:cubicBezTo>
                    <a:pt x="17" y="22"/>
                    <a:pt x="17" y="22"/>
                    <a:pt x="17" y="22"/>
                  </a:cubicBezTo>
                  <a:cubicBezTo>
                    <a:pt x="16" y="22"/>
                    <a:pt x="16" y="22"/>
                    <a:pt x="16" y="21"/>
                  </a:cubicBezTo>
                  <a:cubicBezTo>
                    <a:pt x="17" y="21"/>
                    <a:pt x="17" y="21"/>
                    <a:pt x="17" y="21"/>
                  </a:cubicBezTo>
                  <a:cubicBezTo>
                    <a:pt x="17" y="21"/>
                    <a:pt x="17" y="21"/>
                    <a:pt x="17" y="21"/>
                  </a:cubicBezTo>
                  <a:close/>
                  <a:moveTo>
                    <a:pt x="16" y="21"/>
                  </a:moveTo>
                  <a:cubicBezTo>
                    <a:pt x="16" y="21"/>
                    <a:pt x="16" y="22"/>
                    <a:pt x="15" y="22"/>
                  </a:cubicBezTo>
                  <a:cubicBezTo>
                    <a:pt x="15" y="21"/>
                    <a:pt x="16" y="22"/>
                    <a:pt x="16" y="21"/>
                  </a:cubicBezTo>
                  <a:cubicBezTo>
                    <a:pt x="16" y="21"/>
                    <a:pt x="16" y="21"/>
                    <a:pt x="16" y="21"/>
                  </a:cubicBezTo>
                  <a:cubicBezTo>
                    <a:pt x="16" y="21"/>
                    <a:pt x="16" y="21"/>
                    <a:pt x="16" y="21"/>
                  </a:cubicBezTo>
                  <a:close/>
                  <a:moveTo>
                    <a:pt x="18" y="19"/>
                  </a:moveTo>
                  <a:cubicBezTo>
                    <a:pt x="17" y="20"/>
                    <a:pt x="17" y="20"/>
                    <a:pt x="17" y="20"/>
                  </a:cubicBezTo>
                  <a:cubicBezTo>
                    <a:pt x="17" y="19"/>
                    <a:pt x="17" y="20"/>
                    <a:pt x="18" y="19"/>
                  </a:cubicBezTo>
                  <a:cubicBezTo>
                    <a:pt x="18" y="19"/>
                    <a:pt x="18" y="19"/>
                    <a:pt x="18" y="19"/>
                  </a:cubicBezTo>
                  <a:close/>
                  <a:moveTo>
                    <a:pt x="14" y="19"/>
                  </a:moveTo>
                  <a:cubicBezTo>
                    <a:pt x="14" y="19"/>
                    <a:pt x="13" y="19"/>
                    <a:pt x="13" y="20"/>
                  </a:cubicBezTo>
                  <a:cubicBezTo>
                    <a:pt x="12" y="20"/>
                    <a:pt x="13" y="19"/>
                    <a:pt x="13" y="19"/>
                  </a:cubicBezTo>
                  <a:cubicBezTo>
                    <a:pt x="13" y="19"/>
                    <a:pt x="13" y="19"/>
                    <a:pt x="14" y="19"/>
                  </a:cubicBezTo>
                  <a:cubicBezTo>
                    <a:pt x="14" y="19"/>
                    <a:pt x="14" y="19"/>
                    <a:pt x="14" y="19"/>
                  </a:cubicBezTo>
                  <a:close/>
                  <a:moveTo>
                    <a:pt x="9" y="19"/>
                  </a:moveTo>
                  <a:cubicBezTo>
                    <a:pt x="8" y="19"/>
                    <a:pt x="8" y="19"/>
                    <a:pt x="8" y="20"/>
                  </a:cubicBezTo>
                  <a:cubicBezTo>
                    <a:pt x="8" y="19"/>
                    <a:pt x="8" y="19"/>
                    <a:pt x="9" y="19"/>
                  </a:cubicBezTo>
                  <a:cubicBezTo>
                    <a:pt x="9" y="19"/>
                    <a:pt x="9" y="19"/>
                    <a:pt x="9" y="19"/>
                  </a:cubicBezTo>
                  <a:close/>
                  <a:moveTo>
                    <a:pt x="10" y="18"/>
                  </a:moveTo>
                  <a:cubicBezTo>
                    <a:pt x="10" y="19"/>
                    <a:pt x="10" y="19"/>
                    <a:pt x="9" y="19"/>
                  </a:cubicBezTo>
                  <a:cubicBezTo>
                    <a:pt x="9" y="18"/>
                    <a:pt x="10" y="18"/>
                    <a:pt x="10" y="18"/>
                  </a:cubicBezTo>
                  <a:cubicBezTo>
                    <a:pt x="10" y="18"/>
                    <a:pt x="10" y="18"/>
                    <a:pt x="10" y="18"/>
                  </a:cubicBezTo>
                  <a:close/>
                  <a:moveTo>
                    <a:pt x="8" y="18"/>
                  </a:moveTo>
                  <a:cubicBezTo>
                    <a:pt x="9" y="18"/>
                    <a:pt x="9" y="19"/>
                    <a:pt x="8" y="19"/>
                  </a:cubicBezTo>
                  <a:cubicBezTo>
                    <a:pt x="8" y="19"/>
                    <a:pt x="8" y="19"/>
                    <a:pt x="8" y="18"/>
                  </a:cubicBezTo>
                  <a:cubicBezTo>
                    <a:pt x="8" y="18"/>
                    <a:pt x="8" y="18"/>
                    <a:pt x="8" y="18"/>
                  </a:cubicBezTo>
                  <a:cubicBezTo>
                    <a:pt x="8" y="18"/>
                    <a:pt x="8" y="18"/>
                    <a:pt x="8" y="18"/>
                  </a:cubicBezTo>
                  <a:close/>
                  <a:moveTo>
                    <a:pt x="10" y="18"/>
                  </a:moveTo>
                  <a:cubicBezTo>
                    <a:pt x="10" y="18"/>
                    <a:pt x="9" y="19"/>
                    <a:pt x="9" y="18"/>
                  </a:cubicBezTo>
                  <a:cubicBezTo>
                    <a:pt x="9" y="18"/>
                    <a:pt x="10" y="18"/>
                    <a:pt x="10" y="18"/>
                  </a:cubicBezTo>
                  <a:cubicBezTo>
                    <a:pt x="10" y="18"/>
                    <a:pt x="10" y="18"/>
                    <a:pt x="10" y="18"/>
                  </a:cubicBezTo>
                  <a:close/>
                  <a:moveTo>
                    <a:pt x="8" y="18"/>
                  </a:moveTo>
                  <a:cubicBezTo>
                    <a:pt x="8" y="18"/>
                    <a:pt x="8" y="18"/>
                    <a:pt x="8" y="18"/>
                  </a:cubicBezTo>
                  <a:cubicBezTo>
                    <a:pt x="8" y="18"/>
                    <a:pt x="8" y="18"/>
                    <a:pt x="8" y="18"/>
                  </a:cubicBezTo>
                  <a:cubicBezTo>
                    <a:pt x="8" y="18"/>
                    <a:pt x="8" y="18"/>
                    <a:pt x="8" y="18"/>
                  </a:cubicBezTo>
                  <a:close/>
                  <a:moveTo>
                    <a:pt x="7" y="18"/>
                  </a:moveTo>
                  <a:cubicBezTo>
                    <a:pt x="7" y="18"/>
                    <a:pt x="7" y="17"/>
                    <a:pt x="8" y="17"/>
                  </a:cubicBezTo>
                  <a:cubicBezTo>
                    <a:pt x="8" y="17"/>
                    <a:pt x="8" y="17"/>
                    <a:pt x="8" y="17"/>
                  </a:cubicBezTo>
                  <a:cubicBezTo>
                    <a:pt x="8" y="18"/>
                    <a:pt x="8" y="18"/>
                    <a:pt x="8" y="18"/>
                  </a:cubicBezTo>
                  <a:cubicBezTo>
                    <a:pt x="8" y="18"/>
                    <a:pt x="7" y="18"/>
                    <a:pt x="7" y="18"/>
                  </a:cubicBezTo>
                  <a:cubicBezTo>
                    <a:pt x="7" y="18"/>
                    <a:pt x="7" y="18"/>
                    <a:pt x="7" y="18"/>
                  </a:cubicBezTo>
                  <a:close/>
                  <a:moveTo>
                    <a:pt x="9" y="17"/>
                  </a:moveTo>
                  <a:cubicBezTo>
                    <a:pt x="9" y="17"/>
                    <a:pt x="10" y="16"/>
                    <a:pt x="10" y="17"/>
                  </a:cubicBezTo>
                  <a:cubicBezTo>
                    <a:pt x="10" y="17"/>
                    <a:pt x="9" y="17"/>
                    <a:pt x="9" y="18"/>
                  </a:cubicBezTo>
                  <a:cubicBezTo>
                    <a:pt x="8" y="17"/>
                    <a:pt x="8" y="17"/>
                    <a:pt x="8" y="17"/>
                  </a:cubicBezTo>
                  <a:cubicBezTo>
                    <a:pt x="9" y="17"/>
                    <a:pt x="9" y="17"/>
                    <a:pt x="9" y="17"/>
                  </a:cubicBezTo>
                  <a:cubicBezTo>
                    <a:pt x="9" y="17"/>
                    <a:pt x="9" y="17"/>
                    <a:pt x="9" y="17"/>
                  </a:cubicBezTo>
                  <a:cubicBezTo>
                    <a:pt x="9" y="17"/>
                    <a:pt x="9" y="17"/>
                    <a:pt x="9" y="17"/>
                  </a:cubicBezTo>
                  <a:cubicBezTo>
                    <a:pt x="9" y="17"/>
                    <a:pt x="9" y="17"/>
                    <a:pt x="9" y="17"/>
                  </a:cubicBezTo>
                  <a:close/>
                  <a:moveTo>
                    <a:pt x="10" y="14"/>
                  </a:moveTo>
                  <a:cubicBezTo>
                    <a:pt x="10" y="15"/>
                    <a:pt x="9" y="15"/>
                    <a:pt x="9" y="15"/>
                  </a:cubicBezTo>
                  <a:cubicBezTo>
                    <a:pt x="9" y="15"/>
                    <a:pt x="9" y="15"/>
                    <a:pt x="10" y="14"/>
                  </a:cubicBezTo>
                  <a:cubicBezTo>
                    <a:pt x="10" y="14"/>
                    <a:pt x="10" y="14"/>
                    <a:pt x="10" y="14"/>
                  </a:cubicBezTo>
                  <a:close/>
                  <a:moveTo>
                    <a:pt x="10" y="14"/>
                  </a:moveTo>
                  <a:cubicBezTo>
                    <a:pt x="10" y="14"/>
                    <a:pt x="10" y="14"/>
                    <a:pt x="11" y="14"/>
                  </a:cubicBezTo>
                  <a:cubicBezTo>
                    <a:pt x="11" y="14"/>
                    <a:pt x="11" y="14"/>
                    <a:pt x="11" y="14"/>
                  </a:cubicBezTo>
                  <a:cubicBezTo>
                    <a:pt x="11" y="13"/>
                    <a:pt x="11" y="14"/>
                    <a:pt x="12" y="13"/>
                  </a:cubicBezTo>
                  <a:cubicBezTo>
                    <a:pt x="12" y="13"/>
                    <a:pt x="12" y="13"/>
                    <a:pt x="12" y="13"/>
                  </a:cubicBezTo>
                  <a:cubicBezTo>
                    <a:pt x="12" y="13"/>
                    <a:pt x="12" y="13"/>
                    <a:pt x="12" y="13"/>
                  </a:cubicBezTo>
                  <a:cubicBezTo>
                    <a:pt x="12" y="13"/>
                    <a:pt x="13" y="12"/>
                    <a:pt x="13" y="12"/>
                  </a:cubicBezTo>
                  <a:cubicBezTo>
                    <a:pt x="13" y="13"/>
                    <a:pt x="13" y="13"/>
                    <a:pt x="14" y="13"/>
                  </a:cubicBezTo>
                  <a:cubicBezTo>
                    <a:pt x="14" y="13"/>
                    <a:pt x="13" y="13"/>
                    <a:pt x="13" y="13"/>
                  </a:cubicBezTo>
                  <a:cubicBezTo>
                    <a:pt x="13" y="13"/>
                    <a:pt x="13" y="13"/>
                    <a:pt x="13" y="13"/>
                  </a:cubicBezTo>
                  <a:cubicBezTo>
                    <a:pt x="13" y="14"/>
                    <a:pt x="11" y="14"/>
                    <a:pt x="11" y="14"/>
                  </a:cubicBezTo>
                  <a:cubicBezTo>
                    <a:pt x="11" y="14"/>
                    <a:pt x="10" y="14"/>
                    <a:pt x="10" y="14"/>
                  </a:cubicBezTo>
                  <a:cubicBezTo>
                    <a:pt x="10" y="14"/>
                    <a:pt x="10" y="14"/>
                    <a:pt x="10" y="14"/>
                  </a:cubicBezTo>
                  <a:close/>
                  <a:moveTo>
                    <a:pt x="15" y="13"/>
                  </a:moveTo>
                  <a:cubicBezTo>
                    <a:pt x="15" y="13"/>
                    <a:pt x="14" y="13"/>
                    <a:pt x="14" y="13"/>
                  </a:cubicBezTo>
                  <a:cubicBezTo>
                    <a:pt x="14" y="13"/>
                    <a:pt x="14" y="13"/>
                    <a:pt x="14" y="13"/>
                  </a:cubicBezTo>
                  <a:cubicBezTo>
                    <a:pt x="14" y="13"/>
                    <a:pt x="14" y="13"/>
                    <a:pt x="15" y="13"/>
                  </a:cubicBezTo>
                  <a:cubicBezTo>
                    <a:pt x="15" y="13"/>
                    <a:pt x="15" y="13"/>
                    <a:pt x="15" y="13"/>
                  </a:cubicBezTo>
                  <a:close/>
                  <a:moveTo>
                    <a:pt x="15" y="12"/>
                  </a:moveTo>
                  <a:cubicBezTo>
                    <a:pt x="15" y="12"/>
                    <a:pt x="14" y="13"/>
                    <a:pt x="14" y="12"/>
                  </a:cubicBezTo>
                  <a:cubicBezTo>
                    <a:pt x="14" y="12"/>
                    <a:pt x="14" y="12"/>
                    <a:pt x="15" y="12"/>
                  </a:cubicBezTo>
                  <a:cubicBezTo>
                    <a:pt x="15" y="12"/>
                    <a:pt x="15" y="12"/>
                    <a:pt x="15" y="12"/>
                  </a:cubicBezTo>
                  <a:close/>
                  <a:moveTo>
                    <a:pt x="9" y="3"/>
                  </a:moveTo>
                  <a:cubicBezTo>
                    <a:pt x="9" y="3"/>
                    <a:pt x="8" y="3"/>
                    <a:pt x="8" y="2"/>
                  </a:cubicBezTo>
                  <a:cubicBezTo>
                    <a:pt x="8" y="2"/>
                    <a:pt x="9" y="2"/>
                    <a:pt x="9" y="3"/>
                  </a:cubicBezTo>
                  <a:cubicBezTo>
                    <a:pt x="9" y="3"/>
                    <a:pt x="9" y="3"/>
                    <a:pt x="9" y="3"/>
                  </a:cubicBezTo>
                  <a:cubicBezTo>
                    <a:pt x="9" y="3"/>
                    <a:pt x="9" y="3"/>
                    <a:pt x="9" y="3"/>
                  </a:cubicBezTo>
                  <a:close/>
                  <a:moveTo>
                    <a:pt x="11" y="6"/>
                  </a:moveTo>
                  <a:cubicBezTo>
                    <a:pt x="10" y="6"/>
                    <a:pt x="9" y="6"/>
                    <a:pt x="9" y="6"/>
                  </a:cubicBezTo>
                  <a:cubicBezTo>
                    <a:pt x="10" y="6"/>
                    <a:pt x="10" y="6"/>
                    <a:pt x="11" y="6"/>
                  </a:cubicBezTo>
                  <a:cubicBezTo>
                    <a:pt x="11" y="6"/>
                    <a:pt x="11" y="6"/>
                    <a:pt x="11" y="6"/>
                  </a:cubicBezTo>
                  <a:close/>
                  <a:moveTo>
                    <a:pt x="12" y="6"/>
                  </a:moveTo>
                  <a:cubicBezTo>
                    <a:pt x="12" y="6"/>
                    <a:pt x="11" y="6"/>
                    <a:pt x="10" y="5"/>
                  </a:cubicBezTo>
                  <a:cubicBezTo>
                    <a:pt x="11" y="5"/>
                    <a:pt x="12" y="5"/>
                    <a:pt x="12" y="6"/>
                  </a:cubicBezTo>
                  <a:cubicBezTo>
                    <a:pt x="12" y="6"/>
                    <a:pt x="12" y="6"/>
                    <a:pt x="12" y="6"/>
                  </a:cubicBezTo>
                  <a:close/>
                  <a:moveTo>
                    <a:pt x="9" y="4"/>
                  </a:moveTo>
                  <a:cubicBezTo>
                    <a:pt x="9" y="4"/>
                    <a:pt x="10" y="5"/>
                    <a:pt x="10" y="5"/>
                  </a:cubicBezTo>
                  <a:cubicBezTo>
                    <a:pt x="10" y="5"/>
                    <a:pt x="9" y="4"/>
                    <a:pt x="9" y="4"/>
                  </a:cubicBezTo>
                  <a:cubicBezTo>
                    <a:pt x="9" y="4"/>
                    <a:pt x="9" y="4"/>
                    <a:pt x="9" y="4"/>
                  </a:cubicBezTo>
                  <a:cubicBezTo>
                    <a:pt x="9" y="4"/>
                    <a:pt x="9" y="4"/>
                    <a:pt x="9" y="4"/>
                  </a:cubicBezTo>
                  <a:cubicBezTo>
                    <a:pt x="9" y="4"/>
                    <a:pt x="9" y="4"/>
                    <a:pt x="9" y="4"/>
                  </a:cubicBezTo>
                  <a:close/>
                  <a:moveTo>
                    <a:pt x="10" y="4"/>
                  </a:moveTo>
                  <a:cubicBezTo>
                    <a:pt x="11" y="4"/>
                    <a:pt x="11" y="5"/>
                    <a:pt x="10" y="4"/>
                  </a:cubicBezTo>
                  <a:cubicBezTo>
                    <a:pt x="10" y="4"/>
                    <a:pt x="10" y="4"/>
                    <a:pt x="10" y="4"/>
                  </a:cubicBezTo>
                  <a:close/>
                  <a:moveTo>
                    <a:pt x="10" y="4"/>
                  </a:moveTo>
                  <a:cubicBezTo>
                    <a:pt x="10" y="4"/>
                    <a:pt x="9" y="4"/>
                    <a:pt x="10" y="4"/>
                  </a:cubicBezTo>
                  <a:cubicBezTo>
                    <a:pt x="10" y="4"/>
                    <a:pt x="9" y="4"/>
                    <a:pt x="9" y="4"/>
                  </a:cubicBezTo>
                  <a:cubicBezTo>
                    <a:pt x="9" y="4"/>
                    <a:pt x="10" y="4"/>
                    <a:pt x="9" y="4"/>
                  </a:cubicBezTo>
                  <a:cubicBezTo>
                    <a:pt x="10" y="4"/>
                    <a:pt x="10" y="3"/>
                    <a:pt x="10" y="3"/>
                  </a:cubicBezTo>
                  <a:cubicBezTo>
                    <a:pt x="10" y="3"/>
                    <a:pt x="10" y="3"/>
                    <a:pt x="10" y="3"/>
                  </a:cubicBezTo>
                  <a:cubicBezTo>
                    <a:pt x="10" y="4"/>
                    <a:pt x="10" y="3"/>
                    <a:pt x="10" y="3"/>
                  </a:cubicBezTo>
                  <a:cubicBezTo>
                    <a:pt x="10" y="4"/>
                    <a:pt x="10" y="4"/>
                    <a:pt x="10" y="4"/>
                  </a:cubicBezTo>
                  <a:cubicBezTo>
                    <a:pt x="10" y="4"/>
                    <a:pt x="10" y="4"/>
                    <a:pt x="10" y="4"/>
                  </a:cubicBezTo>
                  <a:close/>
                  <a:moveTo>
                    <a:pt x="9" y="3"/>
                  </a:moveTo>
                  <a:cubicBezTo>
                    <a:pt x="8" y="3"/>
                    <a:pt x="8" y="3"/>
                    <a:pt x="7" y="3"/>
                  </a:cubicBezTo>
                  <a:cubicBezTo>
                    <a:pt x="8" y="3"/>
                    <a:pt x="8" y="3"/>
                    <a:pt x="9" y="3"/>
                  </a:cubicBezTo>
                  <a:cubicBezTo>
                    <a:pt x="9" y="3"/>
                    <a:pt x="9" y="3"/>
                    <a:pt x="9" y="3"/>
                  </a:cubicBezTo>
                  <a:close/>
                  <a:moveTo>
                    <a:pt x="8" y="2"/>
                  </a:moveTo>
                  <a:cubicBezTo>
                    <a:pt x="8" y="2"/>
                    <a:pt x="7" y="2"/>
                    <a:pt x="7" y="2"/>
                  </a:cubicBezTo>
                  <a:cubicBezTo>
                    <a:pt x="7" y="1"/>
                    <a:pt x="8" y="2"/>
                    <a:pt x="8" y="2"/>
                  </a:cubicBezTo>
                  <a:cubicBezTo>
                    <a:pt x="8" y="2"/>
                    <a:pt x="8" y="2"/>
                    <a:pt x="8" y="2"/>
                  </a:cubicBezTo>
                  <a:close/>
                  <a:moveTo>
                    <a:pt x="16" y="4"/>
                  </a:moveTo>
                  <a:cubicBezTo>
                    <a:pt x="16" y="4"/>
                    <a:pt x="16" y="4"/>
                    <a:pt x="15" y="4"/>
                  </a:cubicBezTo>
                  <a:cubicBezTo>
                    <a:pt x="15" y="3"/>
                    <a:pt x="14" y="4"/>
                    <a:pt x="14" y="3"/>
                  </a:cubicBezTo>
                  <a:cubicBezTo>
                    <a:pt x="14" y="3"/>
                    <a:pt x="14" y="3"/>
                    <a:pt x="14" y="3"/>
                  </a:cubicBezTo>
                  <a:cubicBezTo>
                    <a:pt x="14" y="3"/>
                    <a:pt x="15" y="3"/>
                    <a:pt x="15" y="3"/>
                  </a:cubicBezTo>
                  <a:cubicBezTo>
                    <a:pt x="15" y="3"/>
                    <a:pt x="15" y="3"/>
                    <a:pt x="15" y="4"/>
                  </a:cubicBezTo>
                  <a:cubicBezTo>
                    <a:pt x="15" y="4"/>
                    <a:pt x="16" y="4"/>
                    <a:pt x="16" y="4"/>
                  </a:cubicBezTo>
                  <a:close/>
                </a:path>
              </a:pathLst>
            </a:custGeom>
            <a:solidFill>
              <a:srgbClr val="708A8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84" name="Freeform 14"/>
            <p:cNvSpPr>
              <a:spLocks noEditPoints="1"/>
            </p:cNvSpPr>
            <p:nvPr/>
          </p:nvSpPr>
          <p:spPr bwMode="auto">
            <a:xfrm>
              <a:off x="2761" y="1521"/>
              <a:ext cx="111" cy="172"/>
            </a:xfrm>
            <a:custGeom>
              <a:avLst/>
              <a:gdLst>
                <a:gd name="T0" fmla="*/ 5 w 47"/>
                <a:gd name="T1" fmla="*/ 73 h 73"/>
                <a:gd name="T2" fmla="*/ 19 w 47"/>
                <a:gd name="T3" fmla="*/ 101 h 73"/>
                <a:gd name="T4" fmla="*/ 26 w 47"/>
                <a:gd name="T5" fmla="*/ 139 h 73"/>
                <a:gd name="T6" fmla="*/ 57 w 47"/>
                <a:gd name="T7" fmla="*/ 167 h 73"/>
                <a:gd name="T8" fmla="*/ 111 w 47"/>
                <a:gd name="T9" fmla="*/ 106 h 73"/>
                <a:gd name="T10" fmla="*/ 7 w 47"/>
                <a:gd name="T11" fmla="*/ 19 h 73"/>
                <a:gd name="T12" fmla="*/ 5 w 47"/>
                <a:gd name="T13" fmla="*/ 38 h 73"/>
                <a:gd name="T14" fmla="*/ 102 w 47"/>
                <a:gd name="T15" fmla="*/ 125 h 73"/>
                <a:gd name="T16" fmla="*/ 57 w 47"/>
                <a:gd name="T17" fmla="*/ 163 h 73"/>
                <a:gd name="T18" fmla="*/ 104 w 47"/>
                <a:gd name="T19" fmla="*/ 115 h 73"/>
                <a:gd name="T20" fmla="*/ 61 w 47"/>
                <a:gd name="T21" fmla="*/ 71 h 73"/>
                <a:gd name="T22" fmla="*/ 5 w 47"/>
                <a:gd name="T23" fmla="*/ 54 h 73"/>
                <a:gd name="T24" fmla="*/ 78 w 47"/>
                <a:gd name="T25" fmla="*/ 71 h 73"/>
                <a:gd name="T26" fmla="*/ 61 w 47"/>
                <a:gd name="T27" fmla="*/ 71 h 73"/>
                <a:gd name="T28" fmla="*/ 17 w 47"/>
                <a:gd name="T29" fmla="*/ 33 h 73"/>
                <a:gd name="T30" fmla="*/ 45 w 47"/>
                <a:gd name="T31" fmla="*/ 45 h 73"/>
                <a:gd name="T32" fmla="*/ 38 w 47"/>
                <a:gd name="T33" fmla="*/ 68 h 73"/>
                <a:gd name="T34" fmla="*/ 7 w 47"/>
                <a:gd name="T35" fmla="*/ 71 h 73"/>
                <a:gd name="T36" fmla="*/ 7 w 47"/>
                <a:gd name="T37" fmla="*/ 64 h 73"/>
                <a:gd name="T38" fmla="*/ 83 w 47"/>
                <a:gd name="T39" fmla="*/ 71 h 73"/>
                <a:gd name="T40" fmla="*/ 66 w 47"/>
                <a:gd name="T41" fmla="*/ 57 h 73"/>
                <a:gd name="T42" fmla="*/ 38 w 47"/>
                <a:gd name="T43" fmla="*/ 38 h 73"/>
                <a:gd name="T44" fmla="*/ 14 w 47"/>
                <a:gd name="T45" fmla="*/ 16 h 73"/>
                <a:gd name="T46" fmla="*/ 106 w 47"/>
                <a:gd name="T47" fmla="*/ 97 h 73"/>
                <a:gd name="T48" fmla="*/ 7 w 47"/>
                <a:gd name="T49" fmla="*/ 75 h 73"/>
                <a:gd name="T50" fmla="*/ 12 w 47"/>
                <a:gd name="T51" fmla="*/ 90 h 73"/>
                <a:gd name="T52" fmla="*/ 78 w 47"/>
                <a:gd name="T53" fmla="*/ 82 h 73"/>
                <a:gd name="T54" fmla="*/ 12 w 47"/>
                <a:gd name="T55" fmla="*/ 94 h 73"/>
                <a:gd name="T56" fmla="*/ 68 w 47"/>
                <a:gd name="T57" fmla="*/ 111 h 73"/>
                <a:gd name="T58" fmla="*/ 35 w 47"/>
                <a:gd name="T59" fmla="*/ 113 h 73"/>
                <a:gd name="T60" fmla="*/ 94 w 47"/>
                <a:gd name="T61" fmla="*/ 101 h 73"/>
                <a:gd name="T62" fmla="*/ 68 w 47"/>
                <a:gd name="T63" fmla="*/ 111 h 73"/>
                <a:gd name="T64" fmla="*/ 38 w 47"/>
                <a:gd name="T65" fmla="*/ 123 h 73"/>
                <a:gd name="T66" fmla="*/ 40 w 47"/>
                <a:gd name="T67" fmla="*/ 123 h 73"/>
                <a:gd name="T68" fmla="*/ 28 w 47"/>
                <a:gd name="T69" fmla="*/ 137 h 73"/>
                <a:gd name="T70" fmla="*/ 59 w 47"/>
                <a:gd name="T71" fmla="*/ 127 h 73"/>
                <a:gd name="T72" fmla="*/ 28 w 47"/>
                <a:gd name="T73" fmla="*/ 139 h 73"/>
                <a:gd name="T74" fmla="*/ 50 w 47"/>
                <a:gd name="T75" fmla="*/ 115 h 73"/>
                <a:gd name="T76" fmla="*/ 92 w 47"/>
                <a:gd name="T77" fmla="*/ 113 h 73"/>
                <a:gd name="T78" fmla="*/ 33 w 47"/>
                <a:gd name="T79" fmla="*/ 115 h 73"/>
                <a:gd name="T80" fmla="*/ 52 w 47"/>
                <a:gd name="T81" fmla="*/ 141 h 73"/>
                <a:gd name="T82" fmla="*/ 38 w 47"/>
                <a:gd name="T83" fmla="*/ 158 h 73"/>
                <a:gd name="T84" fmla="*/ 52 w 47"/>
                <a:gd name="T85" fmla="*/ 141 h 73"/>
                <a:gd name="T86" fmla="*/ 97 w 47"/>
                <a:gd name="T87" fmla="*/ 97 h 73"/>
                <a:gd name="T88" fmla="*/ 64 w 47"/>
                <a:gd name="T89" fmla="*/ 163 h 73"/>
                <a:gd name="T90" fmla="*/ 92 w 47"/>
                <a:gd name="T91" fmla="*/ 139 h 73"/>
                <a:gd name="T92" fmla="*/ 64 w 47"/>
                <a:gd name="T93" fmla="*/ 163 h 73"/>
                <a:gd name="T94" fmla="*/ 99 w 47"/>
                <a:gd name="T95" fmla="*/ 137 h 73"/>
                <a:gd name="T96" fmla="*/ 104 w 47"/>
                <a:gd name="T97" fmla="*/ 104 h 73"/>
                <a:gd name="T98" fmla="*/ 97 w 47"/>
                <a:gd name="T99" fmla="*/ 108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7"/>
                <a:gd name="T151" fmla="*/ 0 h 73"/>
                <a:gd name="T152" fmla="*/ 47 w 47"/>
                <a:gd name="T153" fmla="*/ 73 h 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7" h="73">
                  <a:moveTo>
                    <a:pt x="2" y="19"/>
                  </a:moveTo>
                  <a:cubicBezTo>
                    <a:pt x="0" y="20"/>
                    <a:pt x="0" y="24"/>
                    <a:pt x="2" y="26"/>
                  </a:cubicBezTo>
                  <a:cubicBezTo>
                    <a:pt x="1" y="27"/>
                    <a:pt x="1" y="31"/>
                    <a:pt x="2" y="31"/>
                  </a:cubicBezTo>
                  <a:cubicBezTo>
                    <a:pt x="2" y="32"/>
                    <a:pt x="2" y="33"/>
                    <a:pt x="2" y="34"/>
                  </a:cubicBezTo>
                  <a:cubicBezTo>
                    <a:pt x="2" y="35"/>
                    <a:pt x="3" y="36"/>
                    <a:pt x="3" y="36"/>
                  </a:cubicBezTo>
                  <a:cubicBezTo>
                    <a:pt x="3" y="40"/>
                    <a:pt x="4" y="43"/>
                    <a:pt x="8" y="43"/>
                  </a:cubicBezTo>
                  <a:cubicBezTo>
                    <a:pt x="9" y="45"/>
                    <a:pt x="9" y="46"/>
                    <a:pt x="11" y="47"/>
                  </a:cubicBezTo>
                  <a:cubicBezTo>
                    <a:pt x="8" y="49"/>
                    <a:pt x="9" y="51"/>
                    <a:pt x="9" y="52"/>
                  </a:cubicBezTo>
                  <a:cubicBezTo>
                    <a:pt x="8" y="53"/>
                    <a:pt x="6" y="57"/>
                    <a:pt x="11" y="59"/>
                  </a:cubicBezTo>
                  <a:cubicBezTo>
                    <a:pt x="10" y="60"/>
                    <a:pt x="11" y="62"/>
                    <a:pt x="13" y="63"/>
                  </a:cubicBezTo>
                  <a:cubicBezTo>
                    <a:pt x="12" y="66"/>
                    <a:pt x="14" y="68"/>
                    <a:pt x="17" y="69"/>
                  </a:cubicBezTo>
                  <a:cubicBezTo>
                    <a:pt x="18" y="71"/>
                    <a:pt x="21" y="72"/>
                    <a:pt x="24" y="71"/>
                  </a:cubicBezTo>
                  <a:cubicBezTo>
                    <a:pt x="32" y="73"/>
                    <a:pt x="40" y="63"/>
                    <a:pt x="43" y="56"/>
                  </a:cubicBezTo>
                  <a:cubicBezTo>
                    <a:pt x="44" y="53"/>
                    <a:pt x="45" y="50"/>
                    <a:pt x="46" y="47"/>
                  </a:cubicBezTo>
                  <a:cubicBezTo>
                    <a:pt x="46" y="46"/>
                    <a:pt x="47" y="46"/>
                    <a:pt x="47" y="45"/>
                  </a:cubicBezTo>
                  <a:cubicBezTo>
                    <a:pt x="47" y="44"/>
                    <a:pt x="47" y="44"/>
                    <a:pt x="47" y="43"/>
                  </a:cubicBezTo>
                  <a:cubicBezTo>
                    <a:pt x="38" y="22"/>
                    <a:pt x="33" y="11"/>
                    <a:pt x="16" y="4"/>
                  </a:cubicBezTo>
                  <a:cubicBezTo>
                    <a:pt x="12" y="3"/>
                    <a:pt x="3" y="0"/>
                    <a:pt x="3" y="8"/>
                  </a:cubicBezTo>
                  <a:cubicBezTo>
                    <a:pt x="3" y="9"/>
                    <a:pt x="3" y="9"/>
                    <a:pt x="3" y="10"/>
                  </a:cubicBezTo>
                  <a:cubicBezTo>
                    <a:pt x="4" y="11"/>
                    <a:pt x="4" y="11"/>
                    <a:pt x="4" y="12"/>
                  </a:cubicBezTo>
                  <a:cubicBezTo>
                    <a:pt x="4" y="13"/>
                    <a:pt x="2" y="14"/>
                    <a:pt x="2" y="16"/>
                  </a:cubicBezTo>
                  <a:cubicBezTo>
                    <a:pt x="2" y="17"/>
                    <a:pt x="2" y="18"/>
                    <a:pt x="2" y="19"/>
                  </a:cubicBezTo>
                  <a:close/>
                  <a:moveTo>
                    <a:pt x="43" y="53"/>
                  </a:moveTo>
                  <a:cubicBezTo>
                    <a:pt x="43" y="53"/>
                    <a:pt x="43" y="53"/>
                    <a:pt x="43" y="53"/>
                  </a:cubicBezTo>
                  <a:cubicBezTo>
                    <a:pt x="41" y="55"/>
                    <a:pt x="38" y="56"/>
                    <a:pt x="36" y="58"/>
                  </a:cubicBezTo>
                  <a:cubicBezTo>
                    <a:pt x="32" y="61"/>
                    <a:pt x="29" y="66"/>
                    <a:pt x="26" y="69"/>
                  </a:cubicBezTo>
                  <a:cubicBezTo>
                    <a:pt x="25" y="69"/>
                    <a:pt x="25" y="69"/>
                    <a:pt x="24" y="69"/>
                  </a:cubicBezTo>
                  <a:cubicBezTo>
                    <a:pt x="23" y="69"/>
                    <a:pt x="22" y="69"/>
                    <a:pt x="21" y="69"/>
                  </a:cubicBezTo>
                  <a:cubicBezTo>
                    <a:pt x="21" y="68"/>
                    <a:pt x="20" y="68"/>
                    <a:pt x="20" y="68"/>
                  </a:cubicBezTo>
                  <a:cubicBezTo>
                    <a:pt x="29" y="65"/>
                    <a:pt x="35" y="55"/>
                    <a:pt x="44" y="49"/>
                  </a:cubicBezTo>
                  <a:cubicBezTo>
                    <a:pt x="44" y="50"/>
                    <a:pt x="43" y="52"/>
                    <a:pt x="43" y="53"/>
                  </a:cubicBezTo>
                  <a:close/>
                  <a:moveTo>
                    <a:pt x="26" y="30"/>
                  </a:moveTo>
                  <a:cubicBezTo>
                    <a:pt x="26" y="30"/>
                    <a:pt x="26" y="30"/>
                    <a:pt x="26" y="30"/>
                  </a:cubicBezTo>
                  <a:cubicBezTo>
                    <a:pt x="22" y="29"/>
                    <a:pt x="16" y="28"/>
                    <a:pt x="11" y="28"/>
                  </a:cubicBezTo>
                  <a:cubicBezTo>
                    <a:pt x="8" y="27"/>
                    <a:pt x="5" y="27"/>
                    <a:pt x="3" y="25"/>
                  </a:cubicBezTo>
                  <a:cubicBezTo>
                    <a:pt x="2" y="24"/>
                    <a:pt x="2" y="23"/>
                    <a:pt x="2" y="23"/>
                  </a:cubicBezTo>
                  <a:cubicBezTo>
                    <a:pt x="2" y="22"/>
                    <a:pt x="3" y="22"/>
                    <a:pt x="3" y="21"/>
                  </a:cubicBezTo>
                  <a:cubicBezTo>
                    <a:pt x="4" y="21"/>
                    <a:pt x="4" y="21"/>
                    <a:pt x="5" y="21"/>
                  </a:cubicBezTo>
                  <a:cubicBezTo>
                    <a:pt x="13" y="23"/>
                    <a:pt x="25" y="25"/>
                    <a:pt x="33" y="30"/>
                  </a:cubicBezTo>
                  <a:cubicBezTo>
                    <a:pt x="36" y="32"/>
                    <a:pt x="40" y="36"/>
                    <a:pt x="41" y="39"/>
                  </a:cubicBezTo>
                  <a:cubicBezTo>
                    <a:pt x="42" y="39"/>
                    <a:pt x="42" y="40"/>
                    <a:pt x="42" y="40"/>
                  </a:cubicBezTo>
                  <a:cubicBezTo>
                    <a:pt x="38" y="36"/>
                    <a:pt x="32" y="33"/>
                    <a:pt x="26" y="30"/>
                  </a:cubicBezTo>
                  <a:close/>
                  <a:moveTo>
                    <a:pt x="19" y="23"/>
                  </a:moveTo>
                  <a:cubicBezTo>
                    <a:pt x="13" y="22"/>
                    <a:pt x="8" y="21"/>
                    <a:pt x="4" y="19"/>
                  </a:cubicBezTo>
                  <a:cubicBezTo>
                    <a:pt x="3" y="17"/>
                    <a:pt x="4" y="14"/>
                    <a:pt x="7" y="14"/>
                  </a:cubicBezTo>
                  <a:cubicBezTo>
                    <a:pt x="7" y="16"/>
                    <a:pt x="10" y="17"/>
                    <a:pt x="12" y="16"/>
                  </a:cubicBezTo>
                  <a:cubicBezTo>
                    <a:pt x="13" y="16"/>
                    <a:pt x="14" y="17"/>
                    <a:pt x="15" y="17"/>
                  </a:cubicBezTo>
                  <a:cubicBezTo>
                    <a:pt x="15" y="19"/>
                    <a:pt x="17" y="20"/>
                    <a:pt x="19" y="19"/>
                  </a:cubicBezTo>
                  <a:cubicBezTo>
                    <a:pt x="23" y="21"/>
                    <a:pt x="28" y="24"/>
                    <a:pt x="31" y="28"/>
                  </a:cubicBezTo>
                  <a:cubicBezTo>
                    <a:pt x="27" y="26"/>
                    <a:pt x="23" y="24"/>
                    <a:pt x="19" y="23"/>
                  </a:cubicBezTo>
                  <a:close/>
                  <a:moveTo>
                    <a:pt x="16" y="29"/>
                  </a:moveTo>
                  <a:cubicBezTo>
                    <a:pt x="16" y="29"/>
                    <a:pt x="16" y="29"/>
                    <a:pt x="16" y="29"/>
                  </a:cubicBezTo>
                  <a:cubicBezTo>
                    <a:pt x="13" y="30"/>
                    <a:pt x="9" y="32"/>
                    <a:pt x="6" y="32"/>
                  </a:cubicBezTo>
                  <a:cubicBezTo>
                    <a:pt x="4" y="32"/>
                    <a:pt x="4" y="31"/>
                    <a:pt x="3" y="30"/>
                  </a:cubicBezTo>
                  <a:cubicBezTo>
                    <a:pt x="3" y="29"/>
                    <a:pt x="2" y="29"/>
                    <a:pt x="2" y="28"/>
                  </a:cubicBezTo>
                  <a:cubicBezTo>
                    <a:pt x="3" y="28"/>
                    <a:pt x="3" y="27"/>
                    <a:pt x="3" y="27"/>
                  </a:cubicBezTo>
                  <a:cubicBezTo>
                    <a:pt x="3" y="27"/>
                    <a:pt x="3" y="27"/>
                    <a:pt x="3" y="27"/>
                  </a:cubicBezTo>
                  <a:cubicBezTo>
                    <a:pt x="7" y="29"/>
                    <a:pt x="11" y="28"/>
                    <a:pt x="16" y="29"/>
                  </a:cubicBezTo>
                  <a:close/>
                  <a:moveTo>
                    <a:pt x="45" y="41"/>
                  </a:moveTo>
                  <a:cubicBezTo>
                    <a:pt x="44" y="39"/>
                    <a:pt x="37" y="31"/>
                    <a:pt x="35" y="30"/>
                  </a:cubicBezTo>
                  <a:cubicBezTo>
                    <a:pt x="35" y="29"/>
                    <a:pt x="36" y="29"/>
                    <a:pt x="35" y="27"/>
                  </a:cubicBezTo>
                  <a:cubicBezTo>
                    <a:pt x="35" y="27"/>
                    <a:pt x="33" y="27"/>
                    <a:pt x="34" y="25"/>
                  </a:cubicBezTo>
                  <a:cubicBezTo>
                    <a:pt x="33" y="23"/>
                    <a:pt x="30" y="22"/>
                    <a:pt x="28" y="24"/>
                  </a:cubicBezTo>
                  <a:cubicBezTo>
                    <a:pt x="27" y="22"/>
                    <a:pt x="20" y="18"/>
                    <a:pt x="19" y="18"/>
                  </a:cubicBezTo>
                  <a:cubicBezTo>
                    <a:pt x="18" y="17"/>
                    <a:pt x="18" y="17"/>
                    <a:pt x="17" y="16"/>
                  </a:cubicBezTo>
                  <a:cubicBezTo>
                    <a:pt x="17" y="16"/>
                    <a:pt x="16" y="16"/>
                    <a:pt x="16" y="16"/>
                  </a:cubicBezTo>
                  <a:cubicBezTo>
                    <a:pt x="15" y="16"/>
                    <a:pt x="12" y="15"/>
                    <a:pt x="12" y="15"/>
                  </a:cubicBezTo>
                  <a:cubicBezTo>
                    <a:pt x="12" y="13"/>
                    <a:pt x="9" y="12"/>
                    <a:pt x="7" y="13"/>
                  </a:cubicBezTo>
                  <a:cubicBezTo>
                    <a:pt x="6" y="12"/>
                    <a:pt x="5" y="11"/>
                    <a:pt x="6" y="7"/>
                  </a:cubicBezTo>
                  <a:cubicBezTo>
                    <a:pt x="8" y="1"/>
                    <a:pt x="16" y="5"/>
                    <a:pt x="20" y="7"/>
                  </a:cubicBezTo>
                  <a:cubicBezTo>
                    <a:pt x="23" y="8"/>
                    <a:pt x="26" y="11"/>
                    <a:pt x="29" y="14"/>
                  </a:cubicBezTo>
                  <a:cubicBezTo>
                    <a:pt x="38" y="24"/>
                    <a:pt x="42" y="34"/>
                    <a:pt x="45" y="41"/>
                  </a:cubicBezTo>
                  <a:close/>
                  <a:moveTo>
                    <a:pt x="12" y="35"/>
                  </a:moveTo>
                  <a:cubicBezTo>
                    <a:pt x="10" y="36"/>
                    <a:pt x="8" y="37"/>
                    <a:pt x="6" y="37"/>
                  </a:cubicBezTo>
                  <a:cubicBezTo>
                    <a:pt x="4" y="36"/>
                    <a:pt x="2" y="34"/>
                    <a:pt x="3" y="32"/>
                  </a:cubicBezTo>
                  <a:cubicBezTo>
                    <a:pt x="10" y="34"/>
                    <a:pt x="15" y="27"/>
                    <a:pt x="25" y="31"/>
                  </a:cubicBezTo>
                  <a:cubicBezTo>
                    <a:pt x="20" y="31"/>
                    <a:pt x="16" y="33"/>
                    <a:pt x="12" y="35"/>
                  </a:cubicBezTo>
                  <a:close/>
                  <a:moveTo>
                    <a:pt x="5" y="38"/>
                  </a:moveTo>
                  <a:cubicBezTo>
                    <a:pt x="5" y="38"/>
                    <a:pt x="5" y="38"/>
                    <a:pt x="5" y="38"/>
                  </a:cubicBezTo>
                  <a:cubicBezTo>
                    <a:pt x="10" y="39"/>
                    <a:pt x="13" y="35"/>
                    <a:pt x="17" y="33"/>
                  </a:cubicBezTo>
                  <a:cubicBezTo>
                    <a:pt x="22" y="31"/>
                    <a:pt x="28" y="31"/>
                    <a:pt x="33" y="35"/>
                  </a:cubicBezTo>
                  <a:cubicBezTo>
                    <a:pt x="29" y="34"/>
                    <a:pt x="27" y="35"/>
                    <a:pt x="23" y="36"/>
                  </a:cubicBezTo>
                  <a:cubicBezTo>
                    <a:pt x="19" y="38"/>
                    <a:pt x="15" y="41"/>
                    <a:pt x="10" y="42"/>
                  </a:cubicBezTo>
                  <a:cubicBezTo>
                    <a:pt x="9" y="42"/>
                    <a:pt x="6" y="42"/>
                    <a:pt x="5" y="40"/>
                  </a:cubicBezTo>
                  <a:cubicBezTo>
                    <a:pt x="4" y="39"/>
                    <a:pt x="4" y="39"/>
                    <a:pt x="4" y="37"/>
                  </a:cubicBezTo>
                  <a:cubicBezTo>
                    <a:pt x="5" y="37"/>
                    <a:pt x="5" y="37"/>
                    <a:pt x="5" y="38"/>
                  </a:cubicBezTo>
                  <a:close/>
                  <a:moveTo>
                    <a:pt x="29" y="47"/>
                  </a:moveTo>
                  <a:cubicBezTo>
                    <a:pt x="29" y="47"/>
                    <a:pt x="29" y="47"/>
                    <a:pt x="29" y="47"/>
                  </a:cubicBezTo>
                  <a:cubicBezTo>
                    <a:pt x="27" y="47"/>
                    <a:pt x="25" y="47"/>
                    <a:pt x="23" y="47"/>
                  </a:cubicBezTo>
                  <a:cubicBezTo>
                    <a:pt x="20" y="48"/>
                    <a:pt x="18" y="48"/>
                    <a:pt x="15" y="48"/>
                  </a:cubicBezTo>
                  <a:cubicBezTo>
                    <a:pt x="12" y="48"/>
                    <a:pt x="9" y="46"/>
                    <a:pt x="10" y="43"/>
                  </a:cubicBezTo>
                  <a:cubicBezTo>
                    <a:pt x="13" y="42"/>
                    <a:pt x="16" y="40"/>
                    <a:pt x="19" y="39"/>
                  </a:cubicBezTo>
                  <a:cubicBezTo>
                    <a:pt x="19" y="45"/>
                    <a:pt x="34" y="41"/>
                    <a:pt x="40" y="43"/>
                  </a:cubicBezTo>
                  <a:cubicBezTo>
                    <a:pt x="38" y="43"/>
                    <a:pt x="37" y="45"/>
                    <a:pt x="37" y="46"/>
                  </a:cubicBezTo>
                  <a:cubicBezTo>
                    <a:pt x="37" y="47"/>
                    <a:pt x="40" y="47"/>
                    <a:pt x="41" y="47"/>
                  </a:cubicBezTo>
                  <a:cubicBezTo>
                    <a:pt x="38" y="48"/>
                    <a:pt x="33" y="47"/>
                    <a:pt x="29" y="47"/>
                  </a:cubicBezTo>
                  <a:close/>
                  <a:moveTo>
                    <a:pt x="11" y="48"/>
                  </a:moveTo>
                  <a:cubicBezTo>
                    <a:pt x="12" y="48"/>
                    <a:pt x="12" y="48"/>
                    <a:pt x="13" y="48"/>
                  </a:cubicBezTo>
                  <a:cubicBezTo>
                    <a:pt x="14" y="50"/>
                    <a:pt x="14" y="51"/>
                    <a:pt x="16" y="52"/>
                  </a:cubicBezTo>
                  <a:cubicBezTo>
                    <a:pt x="14" y="52"/>
                    <a:pt x="12" y="52"/>
                    <a:pt x="10" y="52"/>
                  </a:cubicBezTo>
                  <a:cubicBezTo>
                    <a:pt x="9" y="51"/>
                    <a:pt x="9" y="49"/>
                    <a:pt x="11" y="48"/>
                  </a:cubicBezTo>
                  <a:close/>
                  <a:moveTo>
                    <a:pt x="17" y="52"/>
                  </a:moveTo>
                  <a:cubicBezTo>
                    <a:pt x="17" y="52"/>
                    <a:pt x="17" y="52"/>
                    <a:pt x="17" y="52"/>
                  </a:cubicBezTo>
                  <a:cubicBezTo>
                    <a:pt x="19" y="53"/>
                    <a:pt x="21" y="53"/>
                    <a:pt x="23" y="53"/>
                  </a:cubicBezTo>
                  <a:cubicBezTo>
                    <a:pt x="19" y="57"/>
                    <a:pt x="14" y="58"/>
                    <a:pt x="12" y="58"/>
                  </a:cubicBezTo>
                  <a:cubicBezTo>
                    <a:pt x="10" y="57"/>
                    <a:pt x="8" y="55"/>
                    <a:pt x="10" y="53"/>
                  </a:cubicBezTo>
                  <a:cubicBezTo>
                    <a:pt x="12" y="54"/>
                    <a:pt x="15" y="53"/>
                    <a:pt x="17" y="52"/>
                  </a:cubicBezTo>
                  <a:close/>
                  <a:moveTo>
                    <a:pt x="25" y="54"/>
                  </a:moveTo>
                  <a:cubicBezTo>
                    <a:pt x="27" y="52"/>
                    <a:pt x="32" y="52"/>
                    <a:pt x="33" y="52"/>
                  </a:cubicBezTo>
                  <a:cubicBezTo>
                    <a:pt x="30" y="54"/>
                    <a:pt x="26" y="57"/>
                    <a:pt x="23" y="59"/>
                  </a:cubicBezTo>
                  <a:cubicBezTo>
                    <a:pt x="18" y="63"/>
                    <a:pt x="13" y="64"/>
                    <a:pt x="12" y="59"/>
                  </a:cubicBezTo>
                  <a:cubicBezTo>
                    <a:pt x="17" y="58"/>
                    <a:pt x="21" y="56"/>
                    <a:pt x="25" y="54"/>
                  </a:cubicBezTo>
                  <a:close/>
                  <a:moveTo>
                    <a:pt x="21" y="49"/>
                  </a:moveTo>
                  <a:cubicBezTo>
                    <a:pt x="21" y="49"/>
                    <a:pt x="21" y="49"/>
                    <a:pt x="21" y="49"/>
                  </a:cubicBezTo>
                  <a:cubicBezTo>
                    <a:pt x="23" y="49"/>
                    <a:pt x="24" y="48"/>
                    <a:pt x="26" y="48"/>
                  </a:cubicBezTo>
                  <a:cubicBezTo>
                    <a:pt x="27" y="48"/>
                    <a:pt x="29" y="48"/>
                    <a:pt x="31" y="48"/>
                  </a:cubicBezTo>
                  <a:cubicBezTo>
                    <a:pt x="33" y="48"/>
                    <a:pt x="36" y="48"/>
                    <a:pt x="39" y="48"/>
                  </a:cubicBezTo>
                  <a:cubicBezTo>
                    <a:pt x="36" y="49"/>
                    <a:pt x="33" y="50"/>
                    <a:pt x="30" y="51"/>
                  </a:cubicBezTo>
                  <a:cubicBezTo>
                    <a:pt x="28" y="52"/>
                    <a:pt x="23" y="52"/>
                    <a:pt x="21" y="52"/>
                  </a:cubicBezTo>
                  <a:cubicBezTo>
                    <a:pt x="20" y="52"/>
                    <a:pt x="15" y="52"/>
                    <a:pt x="14" y="49"/>
                  </a:cubicBezTo>
                  <a:cubicBezTo>
                    <a:pt x="16" y="49"/>
                    <a:pt x="19" y="49"/>
                    <a:pt x="21" y="49"/>
                  </a:cubicBezTo>
                  <a:close/>
                  <a:moveTo>
                    <a:pt x="22" y="60"/>
                  </a:moveTo>
                  <a:cubicBezTo>
                    <a:pt x="22" y="60"/>
                    <a:pt x="22" y="60"/>
                    <a:pt x="22" y="60"/>
                  </a:cubicBezTo>
                  <a:cubicBezTo>
                    <a:pt x="29" y="56"/>
                    <a:pt x="36" y="49"/>
                    <a:pt x="44" y="48"/>
                  </a:cubicBezTo>
                  <a:cubicBezTo>
                    <a:pt x="37" y="52"/>
                    <a:pt x="27" y="67"/>
                    <a:pt x="18" y="67"/>
                  </a:cubicBezTo>
                  <a:cubicBezTo>
                    <a:pt x="17" y="67"/>
                    <a:pt x="17" y="67"/>
                    <a:pt x="16" y="67"/>
                  </a:cubicBezTo>
                  <a:cubicBezTo>
                    <a:pt x="16" y="66"/>
                    <a:pt x="16" y="66"/>
                    <a:pt x="15" y="65"/>
                  </a:cubicBezTo>
                  <a:cubicBezTo>
                    <a:pt x="15" y="64"/>
                    <a:pt x="14" y="64"/>
                    <a:pt x="15" y="63"/>
                  </a:cubicBezTo>
                  <a:cubicBezTo>
                    <a:pt x="18" y="63"/>
                    <a:pt x="20" y="61"/>
                    <a:pt x="22" y="60"/>
                  </a:cubicBezTo>
                  <a:close/>
                  <a:moveTo>
                    <a:pt x="20" y="38"/>
                  </a:moveTo>
                  <a:cubicBezTo>
                    <a:pt x="25" y="35"/>
                    <a:pt x="32" y="35"/>
                    <a:pt x="37" y="38"/>
                  </a:cubicBezTo>
                  <a:cubicBezTo>
                    <a:pt x="39" y="39"/>
                    <a:pt x="40" y="40"/>
                    <a:pt x="41" y="41"/>
                  </a:cubicBezTo>
                  <a:cubicBezTo>
                    <a:pt x="41" y="41"/>
                    <a:pt x="43" y="42"/>
                    <a:pt x="43" y="43"/>
                  </a:cubicBezTo>
                  <a:cubicBezTo>
                    <a:pt x="35" y="40"/>
                    <a:pt x="20" y="45"/>
                    <a:pt x="20" y="38"/>
                  </a:cubicBezTo>
                  <a:close/>
                  <a:moveTo>
                    <a:pt x="27" y="69"/>
                  </a:moveTo>
                  <a:cubicBezTo>
                    <a:pt x="27" y="69"/>
                    <a:pt x="27" y="69"/>
                    <a:pt x="27" y="69"/>
                  </a:cubicBezTo>
                  <a:cubicBezTo>
                    <a:pt x="29" y="67"/>
                    <a:pt x="33" y="59"/>
                    <a:pt x="43" y="55"/>
                  </a:cubicBezTo>
                  <a:cubicBezTo>
                    <a:pt x="43" y="57"/>
                    <a:pt x="40" y="58"/>
                    <a:pt x="39" y="59"/>
                  </a:cubicBezTo>
                  <a:cubicBezTo>
                    <a:pt x="35" y="63"/>
                    <a:pt x="34" y="65"/>
                    <a:pt x="31" y="68"/>
                  </a:cubicBezTo>
                  <a:cubicBezTo>
                    <a:pt x="30" y="68"/>
                    <a:pt x="29" y="69"/>
                    <a:pt x="28" y="69"/>
                  </a:cubicBezTo>
                  <a:cubicBezTo>
                    <a:pt x="28" y="70"/>
                    <a:pt x="27" y="70"/>
                    <a:pt x="27" y="69"/>
                  </a:cubicBezTo>
                  <a:cubicBezTo>
                    <a:pt x="27" y="69"/>
                    <a:pt x="27" y="69"/>
                    <a:pt x="27" y="69"/>
                  </a:cubicBezTo>
                  <a:close/>
                  <a:moveTo>
                    <a:pt x="42" y="58"/>
                  </a:moveTo>
                  <a:cubicBezTo>
                    <a:pt x="42" y="58"/>
                    <a:pt x="42" y="58"/>
                    <a:pt x="42" y="58"/>
                  </a:cubicBezTo>
                  <a:cubicBezTo>
                    <a:pt x="40" y="62"/>
                    <a:pt x="36" y="66"/>
                    <a:pt x="33" y="68"/>
                  </a:cubicBezTo>
                  <a:cubicBezTo>
                    <a:pt x="35" y="63"/>
                    <a:pt x="38" y="60"/>
                    <a:pt x="42" y="58"/>
                  </a:cubicBezTo>
                  <a:close/>
                  <a:moveTo>
                    <a:pt x="44" y="44"/>
                  </a:moveTo>
                  <a:cubicBezTo>
                    <a:pt x="44" y="44"/>
                    <a:pt x="44" y="44"/>
                    <a:pt x="44" y="44"/>
                  </a:cubicBezTo>
                  <a:cubicBezTo>
                    <a:pt x="44" y="45"/>
                    <a:pt x="43" y="46"/>
                    <a:pt x="42" y="46"/>
                  </a:cubicBezTo>
                  <a:cubicBezTo>
                    <a:pt x="42" y="46"/>
                    <a:pt x="41" y="46"/>
                    <a:pt x="41" y="46"/>
                  </a:cubicBezTo>
                  <a:cubicBezTo>
                    <a:pt x="40" y="46"/>
                    <a:pt x="39" y="46"/>
                    <a:pt x="38" y="46"/>
                  </a:cubicBezTo>
                  <a:cubicBezTo>
                    <a:pt x="39" y="43"/>
                    <a:pt x="42" y="43"/>
                    <a:pt x="44" y="44"/>
                  </a:cubicBezTo>
                  <a:close/>
                </a:path>
              </a:pathLst>
            </a:custGeom>
            <a:solidFill>
              <a:srgbClr val="75786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85" name="Freeform 15"/>
            <p:cNvSpPr>
              <a:spLocks/>
            </p:cNvSpPr>
            <p:nvPr/>
          </p:nvSpPr>
          <p:spPr bwMode="auto">
            <a:xfrm>
              <a:off x="2868" y="1568"/>
              <a:ext cx="139" cy="142"/>
            </a:xfrm>
            <a:custGeom>
              <a:avLst/>
              <a:gdLst>
                <a:gd name="T0" fmla="*/ 123 w 59"/>
                <a:gd name="T1" fmla="*/ 47 h 60"/>
                <a:gd name="T2" fmla="*/ 115 w 59"/>
                <a:gd name="T3" fmla="*/ 59 h 60"/>
                <a:gd name="T4" fmla="*/ 111 w 59"/>
                <a:gd name="T5" fmla="*/ 71 h 60"/>
                <a:gd name="T6" fmla="*/ 108 w 59"/>
                <a:gd name="T7" fmla="*/ 78 h 60"/>
                <a:gd name="T8" fmla="*/ 104 w 59"/>
                <a:gd name="T9" fmla="*/ 83 h 60"/>
                <a:gd name="T10" fmla="*/ 87 w 59"/>
                <a:gd name="T11" fmla="*/ 90 h 60"/>
                <a:gd name="T12" fmla="*/ 78 w 59"/>
                <a:gd name="T13" fmla="*/ 97 h 60"/>
                <a:gd name="T14" fmla="*/ 75 w 59"/>
                <a:gd name="T15" fmla="*/ 111 h 60"/>
                <a:gd name="T16" fmla="*/ 66 w 59"/>
                <a:gd name="T17" fmla="*/ 121 h 60"/>
                <a:gd name="T18" fmla="*/ 57 w 59"/>
                <a:gd name="T19" fmla="*/ 128 h 60"/>
                <a:gd name="T20" fmla="*/ 45 w 59"/>
                <a:gd name="T21" fmla="*/ 137 h 60"/>
                <a:gd name="T22" fmla="*/ 28 w 59"/>
                <a:gd name="T23" fmla="*/ 137 h 60"/>
                <a:gd name="T24" fmla="*/ 0 w 59"/>
                <a:gd name="T25" fmla="*/ 88 h 60"/>
                <a:gd name="T26" fmla="*/ 7 w 59"/>
                <a:gd name="T27" fmla="*/ 54 h 60"/>
                <a:gd name="T28" fmla="*/ 108 w 59"/>
                <a:gd name="T29" fmla="*/ 0 h 60"/>
                <a:gd name="T30" fmla="*/ 132 w 59"/>
                <a:gd name="T31" fmla="*/ 21 h 60"/>
                <a:gd name="T32" fmla="*/ 125 w 59"/>
                <a:gd name="T33" fmla="*/ 28 h 60"/>
                <a:gd name="T34" fmla="*/ 127 w 59"/>
                <a:gd name="T35" fmla="*/ 38 h 60"/>
                <a:gd name="T36" fmla="*/ 123 w 59"/>
                <a:gd name="T37" fmla="*/ 47 h 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
                <a:gd name="T58" fmla="*/ 0 h 60"/>
                <a:gd name="T59" fmla="*/ 59 w 59"/>
                <a:gd name="T60" fmla="*/ 60 h 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 h="60">
                  <a:moveTo>
                    <a:pt x="52" y="20"/>
                  </a:moveTo>
                  <a:cubicBezTo>
                    <a:pt x="53" y="22"/>
                    <a:pt x="52" y="25"/>
                    <a:pt x="49" y="25"/>
                  </a:cubicBezTo>
                  <a:cubicBezTo>
                    <a:pt x="50" y="27"/>
                    <a:pt x="48" y="30"/>
                    <a:pt x="47" y="30"/>
                  </a:cubicBezTo>
                  <a:cubicBezTo>
                    <a:pt x="47" y="31"/>
                    <a:pt x="47" y="32"/>
                    <a:pt x="46" y="33"/>
                  </a:cubicBezTo>
                  <a:cubicBezTo>
                    <a:pt x="46" y="34"/>
                    <a:pt x="45" y="34"/>
                    <a:pt x="44" y="35"/>
                  </a:cubicBezTo>
                  <a:cubicBezTo>
                    <a:pt x="43" y="38"/>
                    <a:pt x="40" y="40"/>
                    <a:pt x="37" y="38"/>
                  </a:cubicBezTo>
                  <a:cubicBezTo>
                    <a:pt x="36" y="40"/>
                    <a:pt x="34" y="41"/>
                    <a:pt x="33" y="41"/>
                  </a:cubicBezTo>
                  <a:cubicBezTo>
                    <a:pt x="34" y="44"/>
                    <a:pt x="34" y="46"/>
                    <a:pt x="32" y="47"/>
                  </a:cubicBezTo>
                  <a:cubicBezTo>
                    <a:pt x="33" y="48"/>
                    <a:pt x="33" y="52"/>
                    <a:pt x="28" y="51"/>
                  </a:cubicBezTo>
                  <a:cubicBezTo>
                    <a:pt x="28" y="53"/>
                    <a:pt x="26" y="55"/>
                    <a:pt x="24" y="54"/>
                  </a:cubicBezTo>
                  <a:cubicBezTo>
                    <a:pt x="24" y="57"/>
                    <a:pt x="22" y="59"/>
                    <a:pt x="19" y="58"/>
                  </a:cubicBezTo>
                  <a:cubicBezTo>
                    <a:pt x="17" y="60"/>
                    <a:pt x="14" y="60"/>
                    <a:pt x="12" y="58"/>
                  </a:cubicBezTo>
                  <a:cubicBezTo>
                    <a:pt x="4" y="56"/>
                    <a:pt x="0" y="43"/>
                    <a:pt x="0" y="37"/>
                  </a:cubicBezTo>
                  <a:cubicBezTo>
                    <a:pt x="0" y="35"/>
                    <a:pt x="3" y="23"/>
                    <a:pt x="3" y="23"/>
                  </a:cubicBezTo>
                  <a:cubicBezTo>
                    <a:pt x="19" y="8"/>
                    <a:pt x="28" y="0"/>
                    <a:pt x="46" y="0"/>
                  </a:cubicBezTo>
                  <a:cubicBezTo>
                    <a:pt x="50" y="1"/>
                    <a:pt x="59" y="1"/>
                    <a:pt x="56" y="9"/>
                  </a:cubicBezTo>
                  <a:cubicBezTo>
                    <a:pt x="55" y="10"/>
                    <a:pt x="53" y="12"/>
                    <a:pt x="53" y="12"/>
                  </a:cubicBezTo>
                  <a:cubicBezTo>
                    <a:pt x="53" y="13"/>
                    <a:pt x="54" y="15"/>
                    <a:pt x="54" y="16"/>
                  </a:cubicBezTo>
                  <a:cubicBezTo>
                    <a:pt x="54" y="17"/>
                    <a:pt x="53" y="19"/>
                    <a:pt x="52" y="20"/>
                  </a:cubicBezTo>
                  <a:close/>
                </a:path>
              </a:pathLst>
            </a:custGeom>
            <a:solidFill>
              <a:srgbClr val="A3BB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86" name="Freeform 16"/>
            <p:cNvSpPr>
              <a:spLocks noEditPoints="1"/>
            </p:cNvSpPr>
            <p:nvPr/>
          </p:nvSpPr>
          <p:spPr bwMode="auto">
            <a:xfrm>
              <a:off x="2868" y="1601"/>
              <a:ext cx="66" cy="73"/>
            </a:xfrm>
            <a:custGeom>
              <a:avLst/>
              <a:gdLst>
                <a:gd name="T0" fmla="*/ 0 w 28"/>
                <a:gd name="T1" fmla="*/ 49 h 31"/>
                <a:gd name="T2" fmla="*/ 2 w 28"/>
                <a:gd name="T3" fmla="*/ 47 h 31"/>
                <a:gd name="T4" fmla="*/ 2 w 28"/>
                <a:gd name="T5" fmla="*/ 42 h 31"/>
                <a:gd name="T6" fmla="*/ 2 w 28"/>
                <a:gd name="T7" fmla="*/ 40 h 31"/>
                <a:gd name="T8" fmla="*/ 2 w 28"/>
                <a:gd name="T9" fmla="*/ 38 h 31"/>
                <a:gd name="T10" fmla="*/ 5 w 28"/>
                <a:gd name="T11" fmla="*/ 35 h 31"/>
                <a:gd name="T12" fmla="*/ 5 w 28"/>
                <a:gd name="T13" fmla="*/ 33 h 31"/>
                <a:gd name="T14" fmla="*/ 5 w 28"/>
                <a:gd name="T15" fmla="*/ 31 h 31"/>
                <a:gd name="T16" fmla="*/ 5 w 28"/>
                <a:gd name="T17" fmla="*/ 26 h 31"/>
                <a:gd name="T18" fmla="*/ 5 w 28"/>
                <a:gd name="T19" fmla="*/ 24 h 31"/>
                <a:gd name="T20" fmla="*/ 7 w 28"/>
                <a:gd name="T21" fmla="*/ 21 h 31"/>
                <a:gd name="T22" fmla="*/ 7 w 28"/>
                <a:gd name="T23" fmla="*/ 21 h 31"/>
                <a:gd name="T24" fmla="*/ 7 w 28"/>
                <a:gd name="T25" fmla="*/ 21 h 31"/>
                <a:gd name="T26" fmla="*/ 7 w 28"/>
                <a:gd name="T27" fmla="*/ 21 h 31"/>
                <a:gd name="T28" fmla="*/ 7 w 28"/>
                <a:gd name="T29" fmla="*/ 21 h 31"/>
                <a:gd name="T30" fmla="*/ 7 w 28"/>
                <a:gd name="T31" fmla="*/ 19 h 31"/>
                <a:gd name="T32" fmla="*/ 7 w 28"/>
                <a:gd name="T33" fmla="*/ 19 h 31"/>
                <a:gd name="T34" fmla="*/ 9 w 28"/>
                <a:gd name="T35" fmla="*/ 19 h 31"/>
                <a:gd name="T36" fmla="*/ 9 w 28"/>
                <a:gd name="T37" fmla="*/ 19 h 31"/>
                <a:gd name="T38" fmla="*/ 24 w 28"/>
                <a:gd name="T39" fmla="*/ 5 h 31"/>
                <a:gd name="T40" fmla="*/ 42 w 28"/>
                <a:gd name="T41" fmla="*/ 2 h 31"/>
                <a:gd name="T42" fmla="*/ 54 w 28"/>
                <a:gd name="T43" fmla="*/ 7 h 31"/>
                <a:gd name="T44" fmla="*/ 45 w 28"/>
                <a:gd name="T45" fmla="*/ 9 h 31"/>
                <a:gd name="T46" fmla="*/ 42 w 28"/>
                <a:gd name="T47" fmla="*/ 12 h 31"/>
                <a:gd name="T48" fmla="*/ 57 w 28"/>
                <a:gd name="T49" fmla="*/ 14 h 31"/>
                <a:gd name="T50" fmla="*/ 52 w 28"/>
                <a:gd name="T51" fmla="*/ 14 h 31"/>
                <a:gd name="T52" fmla="*/ 54 w 28"/>
                <a:gd name="T53" fmla="*/ 19 h 31"/>
                <a:gd name="T54" fmla="*/ 40 w 28"/>
                <a:gd name="T55" fmla="*/ 14 h 31"/>
                <a:gd name="T56" fmla="*/ 42 w 28"/>
                <a:gd name="T57" fmla="*/ 14 h 31"/>
                <a:gd name="T58" fmla="*/ 28 w 28"/>
                <a:gd name="T59" fmla="*/ 16 h 31"/>
                <a:gd name="T60" fmla="*/ 42 w 28"/>
                <a:gd name="T61" fmla="*/ 26 h 31"/>
                <a:gd name="T62" fmla="*/ 33 w 28"/>
                <a:gd name="T63" fmla="*/ 33 h 31"/>
                <a:gd name="T64" fmla="*/ 33 w 28"/>
                <a:gd name="T65" fmla="*/ 42 h 31"/>
                <a:gd name="T66" fmla="*/ 21 w 28"/>
                <a:gd name="T67" fmla="*/ 35 h 31"/>
                <a:gd name="T68" fmla="*/ 24 w 28"/>
                <a:gd name="T69" fmla="*/ 42 h 31"/>
                <a:gd name="T70" fmla="*/ 21 w 28"/>
                <a:gd name="T71" fmla="*/ 47 h 31"/>
                <a:gd name="T72" fmla="*/ 17 w 28"/>
                <a:gd name="T73" fmla="*/ 47 h 31"/>
                <a:gd name="T74" fmla="*/ 19 w 28"/>
                <a:gd name="T75" fmla="*/ 54 h 31"/>
                <a:gd name="T76" fmla="*/ 21 w 28"/>
                <a:gd name="T77" fmla="*/ 71 h 31"/>
                <a:gd name="T78" fmla="*/ 17 w 28"/>
                <a:gd name="T79" fmla="*/ 66 h 31"/>
                <a:gd name="T80" fmla="*/ 5 w 28"/>
                <a:gd name="T81" fmla="*/ 52 h 31"/>
                <a:gd name="T82" fmla="*/ 40 w 28"/>
                <a:gd name="T83" fmla="*/ 0 h 31"/>
                <a:gd name="T84" fmla="*/ 28 w 28"/>
                <a:gd name="T85" fmla="*/ 2 h 31"/>
                <a:gd name="T86" fmla="*/ 19 w 28"/>
                <a:gd name="T87" fmla="*/ 66 h 31"/>
                <a:gd name="T88" fmla="*/ 12 w 28"/>
                <a:gd name="T89" fmla="*/ 57 h 31"/>
                <a:gd name="T90" fmla="*/ 17 w 28"/>
                <a:gd name="T91" fmla="*/ 45 h 31"/>
                <a:gd name="T92" fmla="*/ 12 w 28"/>
                <a:gd name="T93" fmla="*/ 40 h 31"/>
                <a:gd name="T94" fmla="*/ 19 w 28"/>
                <a:gd name="T95" fmla="*/ 38 h 31"/>
                <a:gd name="T96" fmla="*/ 28 w 28"/>
                <a:gd name="T97" fmla="*/ 40 h 31"/>
                <a:gd name="T98" fmla="*/ 28 w 28"/>
                <a:gd name="T99" fmla="*/ 40 h 31"/>
                <a:gd name="T100" fmla="*/ 33 w 28"/>
                <a:gd name="T101" fmla="*/ 40 h 31"/>
                <a:gd name="T102" fmla="*/ 31 w 28"/>
                <a:gd name="T103" fmla="*/ 40 h 31"/>
                <a:gd name="T104" fmla="*/ 31 w 28"/>
                <a:gd name="T105" fmla="*/ 28 h 31"/>
                <a:gd name="T106" fmla="*/ 28 w 28"/>
                <a:gd name="T107" fmla="*/ 31 h 31"/>
                <a:gd name="T108" fmla="*/ 26 w 28"/>
                <a:gd name="T109" fmla="*/ 24 h 31"/>
                <a:gd name="T110" fmla="*/ 42 w 28"/>
                <a:gd name="T111" fmla="*/ 14 h 31"/>
                <a:gd name="T112" fmla="*/ 45 w 28"/>
                <a:gd name="T113" fmla="*/ 12 h 31"/>
                <a:gd name="T114" fmla="*/ 45 w 28"/>
                <a:gd name="T115" fmla="*/ 9 h 31"/>
                <a:gd name="T116" fmla="*/ 45 w 28"/>
                <a:gd name="T117" fmla="*/ 9 h 31"/>
                <a:gd name="T118" fmla="*/ 33 w 28"/>
                <a:gd name="T119" fmla="*/ 2 h 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
                <a:gd name="T181" fmla="*/ 0 h 31"/>
                <a:gd name="T182" fmla="*/ 28 w 28"/>
                <a:gd name="T183" fmla="*/ 31 h 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 h="31">
                  <a:moveTo>
                    <a:pt x="0" y="21"/>
                  </a:move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0"/>
                    <a:pt x="0" y="20"/>
                    <a:pt x="0" y="20"/>
                  </a:cubicBezTo>
                  <a:cubicBezTo>
                    <a:pt x="0" y="20"/>
                    <a:pt x="0" y="20"/>
                    <a:pt x="0" y="20"/>
                  </a:cubicBezTo>
                  <a:cubicBezTo>
                    <a:pt x="1" y="20"/>
                    <a:pt x="1" y="20"/>
                    <a:pt x="1" y="20"/>
                  </a:cubicBezTo>
                  <a:cubicBezTo>
                    <a:pt x="1" y="20"/>
                    <a:pt x="1" y="20"/>
                    <a:pt x="1" y="20"/>
                  </a:cubicBezTo>
                  <a:cubicBezTo>
                    <a:pt x="1" y="20"/>
                    <a:pt x="1" y="20"/>
                    <a:pt x="1" y="20"/>
                  </a:cubicBezTo>
                  <a:cubicBezTo>
                    <a:pt x="1" y="20"/>
                    <a:pt x="1" y="20"/>
                    <a:pt x="1" y="20"/>
                  </a:cubicBezTo>
                  <a:cubicBezTo>
                    <a:pt x="1" y="20"/>
                    <a:pt x="1" y="20"/>
                    <a:pt x="1" y="20"/>
                  </a:cubicBezTo>
                  <a:cubicBezTo>
                    <a:pt x="1" y="20"/>
                    <a:pt x="1" y="20"/>
                    <a:pt x="1" y="20"/>
                  </a:cubicBezTo>
                  <a:cubicBezTo>
                    <a:pt x="1" y="20"/>
                    <a:pt x="1" y="20"/>
                    <a:pt x="1" y="20"/>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7"/>
                    <a:pt x="1" y="17"/>
                    <a:pt x="1" y="17"/>
                  </a:cubicBezTo>
                  <a:cubicBezTo>
                    <a:pt x="1" y="17"/>
                    <a:pt x="1" y="17"/>
                    <a:pt x="1" y="17"/>
                  </a:cubicBezTo>
                  <a:cubicBezTo>
                    <a:pt x="1" y="17"/>
                    <a:pt x="1" y="17"/>
                    <a:pt x="1" y="17"/>
                  </a:cubicBezTo>
                  <a:cubicBezTo>
                    <a:pt x="1" y="17"/>
                    <a:pt x="1" y="17"/>
                    <a:pt x="1" y="17"/>
                  </a:cubicBezTo>
                  <a:cubicBezTo>
                    <a:pt x="1" y="17"/>
                    <a:pt x="1" y="17"/>
                    <a:pt x="1" y="17"/>
                  </a:cubicBezTo>
                  <a:cubicBezTo>
                    <a:pt x="1" y="17"/>
                    <a:pt x="1" y="17"/>
                    <a:pt x="1" y="17"/>
                  </a:cubicBezTo>
                  <a:cubicBezTo>
                    <a:pt x="1" y="17"/>
                    <a:pt x="1" y="17"/>
                    <a:pt x="1" y="17"/>
                  </a:cubicBezTo>
                  <a:cubicBezTo>
                    <a:pt x="1" y="16"/>
                    <a:pt x="1" y="16"/>
                    <a:pt x="1" y="16"/>
                  </a:cubicBezTo>
                  <a:cubicBezTo>
                    <a:pt x="1" y="16"/>
                    <a:pt x="1" y="16"/>
                    <a:pt x="1" y="16"/>
                  </a:cubicBezTo>
                  <a:cubicBezTo>
                    <a:pt x="1" y="16"/>
                    <a:pt x="1" y="16"/>
                    <a:pt x="1" y="16"/>
                  </a:cubicBezTo>
                  <a:cubicBezTo>
                    <a:pt x="1" y="16"/>
                    <a:pt x="1" y="16"/>
                    <a:pt x="1" y="16"/>
                  </a:cubicBezTo>
                  <a:cubicBezTo>
                    <a:pt x="1" y="16"/>
                    <a:pt x="1" y="16"/>
                    <a:pt x="1" y="16"/>
                  </a:cubicBezTo>
                  <a:cubicBezTo>
                    <a:pt x="1" y="16"/>
                    <a:pt x="1" y="16"/>
                    <a:pt x="1" y="16"/>
                  </a:cubicBezTo>
                  <a:cubicBezTo>
                    <a:pt x="1" y="16"/>
                    <a:pt x="1" y="16"/>
                    <a:pt x="1" y="16"/>
                  </a:cubicBezTo>
                  <a:cubicBezTo>
                    <a:pt x="1" y="15"/>
                    <a:pt x="1" y="15"/>
                    <a:pt x="1" y="15"/>
                  </a:cubicBezTo>
                  <a:cubicBezTo>
                    <a:pt x="1" y="15"/>
                    <a:pt x="1" y="15"/>
                    <a:pt x="1" y="15"/>
                  </a:cubicBezTo>
                  <a:cubicBezTo>
                    <a:pt x="1" y="15"/>
                    <a:pt x="1" y="15"/>
                    <a:pt x="1" y="15"/>
                  </a:cubicBezTo>
                  <a:cubicBezTo>
                    <a:pt x="2" y="15"/>
                    <a:pt x="2" y="15"/>
                    <a:pt x="2" y="15"/>
                  </a:cubicBezTo>
                  <a:cubicBezTo>
                    <a:pt x="2" y="15"/>
                    <a:pt x="2" y="15"/>
                    <a:pt x="2" y="15"/>
                  </a:cubicBezTo>
                  <a:cubicBezTo>
                    <a:pt x="2" y="15"/>
                    <a:pt x="2" y="15"/>
                    <a:pt x="2" y="15"/>
                  </a:cubicBezTo>
                  <a:cubicBezTo>
                    <a:pt x="2" y="15"/>
                    <a:pt x="2" y="15"/>
                    <a:pt x="2" y="15"/>
                  </a:cubicBezTo>
                  <a:cubicBezTo>
                    <a:pt x="2" y="15"/>
                    <a:pt x="2" y="15"/>
                    <a:pt x="2" y="15"/>
                  </a:cubicBezTo>
                  <a:cubicBezTo>
                    <a:pt x="2" y="14"/>
                    <a:pt x="2" y="14"/>
                    <a:pt x="2" y="14"/>
                  </a:cubicBezTo>
                  <a:cubicBezTo>
                    <a:pt x="2" y="14"/>
                    <a:pt x="2" y="14"/>
                    <a:pt x="2" y="14"/>
                  </a:cubicBezTo>
                  <a:cubicBezTo>
                    <a:pt x="2" y="14"/>
                    <a:pt x="2" y="14"/>
                    <a:pt x="2" y="14"/>
                  </a:cubicBezTo>
                  <a:cubicBezTo>
                    <a:pt x="2" y="14"/>
                    <a:pt x="2" y="14"/>
                    <a:pt x="2" y="14"/>
                  </a:cubicBezTo>
                  <a:cubicBezTo>
                    <a:pt x="2" y="14"/>
                    <a:pt x="2" y="14"/>
                    <a:pt x="2" y="14"/>
                  </a:cubicBezTo>
                  <a:cubicBezTo>
                    <a:pt x="2" y="14"/>
                    <a:pt x="2" y="14"/>
                    <a:pt x="2" y="14"/>
                  </a:cubicBezTo>
                  <a:cubicBezTo>
                    <a:pt x="2" y="14"/>
                    <a:pt x="2" y="14"/>
                    <a:pt x="2" y="14"/>
                  </a:cubicBezTo>
                  <a:cubicBezTo>
                    <a:pt x="2" y="13"/>
                    <a:pt x="2" y="13"/>
                    <a:pt x="2" y="13"/>
                  </a:cubicBezTo>
                  <a:cubicBezTo>
                    <a:pt x="2" y="13"/>
                    <a:pt x="2" y="13"/>
                    <a:pt x="2" y="13"/>
                  </a:cubicBezTo>
                  <a:cubicBezTo>
                    <a:pt x="2" y="13"/>
                    <a:pt x="2" y="13"/>
                    <a:pt x="2" y="13"/>
                  </a:cubicBezTo>
                  <a:cubicBezTo>
                    <a:pt x="2" y="13"/>
                    <a:pt x="2" y="13"/>
                    <a:pt x="2" y="13"/>
                  </a:cubicBezTo>
                  <a:cubicBezTo>
                    <a:pt x="2" y="13"/>
                    <a:pt x="2" y="13"/>
                    <a:pt x="2" y="13"/>
                  </a:cubicBezTo>
                  <a:cubicBezTo>
                    <a:pt x="2" y="13"/>
                    <a:pt x="2" y="13"/>
                    <a:pt x="2" y="13"/>
                  </a:cubicBezTo>
                  <a:cubicBezTo>
                    <a:pt x="2" y="13"/>
                    <a:pt x="2" y="13"/>
                    <a:pt x="2" y="13"/>
                  </a:cubicBezTo>
                  <a:cubicBezTo>
                    <a:pt x="2" y="13"/>
                    <a:pt x="2" y="13"/>
                    <a:pt x="2" y="13"/>
                  </a:cubicBezTo>
                  <a:cubicBezTo>
                    <a:pt x="2" y="12"/>
                    <a:pt x="2" y="12"/>
                    <a:pt x="2" y="12"/>
                  </a:cubicBezTo>
                  <a:cubicBezTo>
                    <a:pt x="2" y="12"/>
                    <a:pt x="2" y="12"/>
                    <a:pt x="2" y="12"/>
                  </a:cubicBezTo>
                  <a:cubicBezTo>
                    <a:pt x="2" y="12"/>
                    <a:pt x="2" y="12"/>
                    <a:pt x="2" y="12"/>
                  </a:cubicBezTo>
                  <a:cubicBezTo>
                    <a:pt x="2" y="12"/>
                    <a:pt x="2" y="1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3" y="10"/>
                    <a:pt x="3" y="10"/>
                    <a:pt x="3" y="10"/>
                  </a:cubicBezTo>
                  <a:cubicBezTo>
                    <a:pt x="3" y="10"/>
                    <a:pt x="3" y="10"/>
                    <a:pt x="3" y="10"/>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6" y="6"/>
                    <a:pt x="8" y="4"/>
                    <a:pt x="10" y="2"/>
                  </a:cubicBezTo>
                  <a:cubicBezTo>
                    <a:pt x="10" y="2"/>
                    <a:pt x="10" y="3"/>
                    <a:pt x="11" y="3"/>
                  </a:cubicBezTo>
                  <a:cubicBezTo>
                    <a:pt x="11" y="2"/>
                    <a:pt x="10" y="2"/>
                    <a:pt x="10" y="2"/>
                  </a:cubicBezTo>
                  <a:cubicBezTo>
                    <a:pt x="11" y="2"/>
                    <a:pt x="11" y="1"/>
                    <a:pt x="12" y="1"/>
                  </a:cubicBezTo>
                  <a:cubicBezTo>
                    <a:pt x="12" y="2"/>
                    <a:pt x="14" y="1"/>
                    <a:pt x="15" y="1"/>
                  </a:cubicBezTo>
                  <a:cubicBezTo>
                    <a:pt x="15" y="1"/>
                    <a:pt x="15" y="1"/>
                    <a:pt x="15" y="1"/>
                  </a:cubicBezTo>
                  <a:cubicBezTo>
                    <a:pt x="16" y="2"/>
                    <a:pt x="17" y="2"/>
                    <a:pt x="17" y="1"/>
                  </a:cubicBezTo>
                  <a:cubicBezTo>
                    <a:pt x="17" y="1"/>
                    <a:pt x="16" y="1"/>
                    <a:pt x="16" y="1"/>
                  </a:cubicBezTo>
                  <a:cubicBezTo>
                    <a:pt x="16" y="1"/>
                    <a:pt x="16" y="1"/>
                    <a:pt x="17" y="1"/>
                  </a:cubicBezTo>
                  <a:cubicBezTo>
                    <a:pt x="17" y="1"/>
                    <a:pt x="17" y="1"/>
                    <a:pt x="17" y="1"/>
                  </a:cubicBezTo>
                  <a:cubicBezTo>
                    <a:pt x="17" y="1"/>
                    <a:pt x="18" y="1"/>
                    <a:pt x="18" y="1"/>
                  </a:cubicBezTo>
                  <a:cubicBezTo>
                    <a:pt x="19" y="1"/>
                    <a:pt x="19" y="1"/>
                    <a:pt x="18" y="1"/>
                  </a:cubicBezTo>
                  <a:cubicBezTo>
                    <a:pt x="18" y="1"/>
                    <a:pt x="18" y="1"/>
                    <a:pt x="17" y="1"/>
                  </a:cubicBezTo>
                  <a:cubicBezTo>
                    <a:pt x="17" y="1"/>
                    <a:pt x="17" y="1"/>
                    <a:pt x="17" y="1"/>
                  </a:cubicBezTo>
                  <a:cubicBezTo>
                    <a:pt x="18" y="2"/>
                    <a:pt x="19" y="1"/>
                    <a:pt x="20" y="2"/>
                  </a:cubicBezTo>
                  <a:cubicBezTo>
                    <a:pt x="19" y="2"/>
                    <a:pt x="18" y="2"/>
                    <a:pt x="18" y="2"/>
                  </a:cubicBezTo>
                  <a:cubicBezTo>
                    <a:pt x="19" y="2"/>
                    <a:pt x="20" y="2"/>
                    <a:pt x="21" y="2"/>
                  </a:cubicBezTo>
                  <a:cubicBezTo>
                    <a:pt x="21" y="2"/>
                    <a:pt x="22" y="3"/>
                    <a:pt x="22" y="2"/>
                  </a:cubicBezTo>
                  <a:cubicBezTo>
                    <a:pt x="22" y="2"/>
                    <a:pt x="21" y="2"/>
                    <a:pt x="21" y="2"/>
                  </a:cubicBezTo>
                  <a:cubicBezTo>
                    <a:pt x="22" y="2"/>
                    <a:pt x="22" y="2"/>
                    <a:pt x="22" y="2"/>
                  </a:cubicBezTo>
                  <a:cubicBezTo>
                    <a:pt x="22" y="3"/>
                    <a:pt x="23" y="2"/>
                    <a:pt x="23" y="3"/>
                  </a:cubicBezTo>
                  <a:cubicBezTo>
                    <a:pt x="23" y="3"/>
                    <a:pt x="23" y="3"/>
                    <a:pt x="23" y="3"/>
                  </a:cubicBezTo>
                  <a:cubicBezTo>
                    <a:pt x="24" y="3"/>
                    <a:pt x="25" y="3"/>
                    <a:pt x="26" y="4"/>
                  </a:cubicBezTo>
                  <a:cubicBezTo>
                    <a:pt x="25" y="4"/>
                    <a:pt x="26" y="4"/>
                    <a:pt x="26" y="4"/>
                  </a:cubicBezTo>
                  <a:cubicBezTo>
                    <a:pt x="25" y="4"/>
                    <a:pt x="23" y="3"/>
                    <a:pt x="22" y="3"/>
                  </a:cubicBezTo>
                  <a:cubicBezTo>
                    <a:pt x="22" y="3"/>
                    <a:pt x="22" y="3"/>
                    <a:pt x="22" y="3"/>
                  </a:cubicBezTo>
                  <a:cubicBezTo>
                    <a:pt x="22" y="3"/>
                    <a:pt x="21" y="3"/>
                    <a:pt x="20" y="3"/>
                  </a:cubicBezTo>
                  <a:cubicBezTo>
                    <a:pt x="21" y="4"/>
                    <a:pt x="21" y="3"/>
                    <a:pt x="21" y="4"/>
                  </a:cubicBezTo>
                  <a:cubicBezTo>
                    <a:pt x="21" y="4"/>
                    <a:pt x="21" y="4"/>
                    <a:pt x="21" y="4"/>
                  </a:cubicBezTo>
                  <a:cubicBezTo>
                    <a:pt x="20" y="4"/>
                    <a:pt x="20" y="4"/>
                    <a:pt x="19" y="4"/>
                  </a:cubicBezTo>
                  <a:cubicBezTo>
                    <a:pt x="19" y="4"/>
                    <a:pt x="20" y="4"/>
                    <a:pt x="20" y="4"/>
                  </a:cubicBezTo>
                  <a:cubicBezTo>
                    <a:pt x="19" y="4"/>
                    <a:pt x="19" y="4"/>
                    <a:pt x="19" y="5"/>
                  </a:cubicBezTo>
                  <a:cubicBezTo>
                    <a:pt x="20" y="5"/>
                    <a:pt x="21" y="5"/>
                    <a:pt x="22" y="5"/>
                  </a:cubicBezTo>
                  <a:cubicBezTo>
                    <a:pt x="22" y="5"/>
                    <a:pt x="22" y="5"/>
                    <a:pt x="22" y="5"/>
                  </a:cubicBezTo>
                  <a:cubicBezTo>
                    <a:pt x="24" y="6"/>
                    <a:pt x="21" y="5"/>
                    <a:pt x="20" y="5"/>
                  </a:cubicBezTo>
                  <a:cubicBezTo>
                    <a:pt x="21" y="6"/>
                    <a:pt x="19" y="5"/>
                    <a:pt x="20" y="5"/>
                  </a:cubicBezTo>
                  <a:cubicBezTo>
                    <a:pt x="19" y="5"/>
                    <a:pt x="19" y="5"/>
                    <a:pt x="19" y="5"/>
                  </a:cubicBezTo>
                  <a:cubicBezTo>
                    <a:pt x="19" y="5"/>
                    <a:pt x="18" y="5"/>
                    <a:pt x="18" y="5"/>
                  </a:cubicBezTo>
                  <a:cubicBezTo>
                    <a:pt x="18" y="5"/>
                    <a:pt x="18" y="5"/>
                    <a:pt x="18" y="5"/>
                  </a:cubicBezTo>
                  <a:cubicBezTo>
                    <a:pt x="18" y="5"/>
                    <a:pt x="17" y="5"/>
                    <a:pt x="17" y="5"/>
                  </a:cubicBezTo>
                  <a:cubicBezTo>
                    <a:pt x="19" y="6"/>
                    <a:pt x="22" y="6"/>
                    <a:pt x="23" y="6"/>
                  </a:cubicBezTo>
                  <a:cubicBezTo>
                    <a:pt x="23" y="6"/>
                    <a:pt x="23" y="6"/>
                    <a:pt x="23" y="6"/>
                  </a:cubicBezTo>
                  <a:cubicBezTo>
                    <a:pt x="24" y="5"/>
                    <a:pt x="24" y="6"/>
                    <a:pt x="24" y="6"/>
                  </a:cubicBezTo>
                  <a:cubicBezTo>
                    <a:pt x="24" y="6"/>
                    <a:pt x="23" y="6"/>
                    <a:pt x="24" y="5"/>
                  </a:cubicBezTo>
                  <a:cubicBezTo>
                    <a:pt x="23" y="5"/>
                    <a:pt x="23" y="5"/>
                    <a:pt x="23" y="5"/>
                  </a:cubicBezTo>
                  <a:cubicBezTo>
                    <a:pt x="23" y="5"/>
                    <a:pt x="24" y="5"/>
                    <a:pt x="24" y="5"/>
                  </a:cubicBezTo>
                  <a:cubicBezTo>
                    <a:pt x="24" y="5"/>
                    <a:pt x="25" y="5"/>
                    <a:pt x="25" y="6"/>
                  </a:cubicBezTo>
                  <a:cubicBezTo>
                    <a:pt x="25" y="6"/>
                    <a:pt x="24" y="6"/>
                    <a:pt x="24" y="6"/>
                  </a:cubicBezTo>
                  <a:cubicBezTo>
                    <a:pt x="25" y="6"/>
                    <a:pt x="26" y="6"/>
                    <a:pt x="27" y="7"/>
                  </a:cubicBezTo>
                  <a:cubicBezTo>
                    <a:pt x="26" y="6"/>
                    <a:pt x="26" y="6"/>
                    <a:pt x="25" y="6"/>
                  </a:cubicBezTo>
                  <a:cubicBezTo>
                    <a:pt x="25" y="6"/>
                    <a:pt x="25" y="6"/>
                    <a:pt x="26" y="6"/>
                  </a:cubicBezTo>
                  <a:cubicBezTo>
                    <a:pt x="26" y="6"/>
                    <a:pt x="27" y="7"/>
                    <a:pt x="28" y="7"/>
                  </a:cubicBezTo>
                  <a:cubicBezTo>
                    <a:pt x="26" y="7"/>
                    <a:pt x="25" y="6"/>
                    <a:pt x="24" y="6"/>
                  </a:cubicBezTo>
                  <a:cubicBezTo>
                    <a:pt x="24" y="6"/>
                    <a:pt x="24" y="6"/>
                    <a:pt x="24" y="6"/>
                  </a:cubicBezTo>
                  <a:cubicBezTo>
                    <a:pt x="24" y="6"/>
                    <a:pt x="24" y="6"/>
                    <a:pt x="24" y="6"/>
                  </a:cubicBezTo>
                  <a:cubicBezTo>
                    <a:pt x="24" y="6"/>
                    <a:pt x="24" y="6"/>
                    <a:pt x="23" y="6"/>
                  </a:cubicBezTo>
                  <a:cubicBezTo>
                    <a:pt x="23" y="6"/>
                    <a:pt x="22" y="6"/>
                    <a:pt x="22" y="6"/>
                  </a:cubicBezTo>
                  <a:cubicBezTo>
                    <a:pt x="22" y="6"/>
                    <a:pt x="23" y="6"/>
                    <a:pt x="24" y="6"/>
                  </a:cubicBezTo>
                  <a:cubicBezTo>
                    <a:pt x="23" y="7"/>
                    <a:pt x="22" y="6"/>
                    <a:pt x="22" y="6"/>
                  </a:cubicBezTo>
                  <a:cubicBezTo>
                    <a:pt x="23" y="7"/>
                    <a:pt x="23" y="7"/>
                    <a:pt x="23" y="7"/>
                  </a:cubicBezTo>
                  <a:cubicBezTo>
                    <a:pt x="23" y="7"/>
                    <a:pt x="22" y="7"/>
                    <a:pt x="22" y="7"/>
                  </a:cubicBezTo>
                  <a:cubicBezTo>
                    <a:pt x="23" y="7"/>
                    <a:pt x="24" y="7"/>
                    <a:pt x="25" y="7"/>
                  </a:cubicBezTo>
                  <a:cubicBezTo>
                    <a:pt x="24" y="7"/>
                    <a:pt x="24" y="8"/>
                    <a:pt x="24" y="7"/>
                  </a:cubicBezTo>
                  <a:cubicBezTo>
                    <a:pt x="24" y="8"/>
                    <a:pt x="24" y="7"/>
                    <a:pt x="24" y="7"/>
                  </a:cubicBezTo>
                  <a:cubicBezTo>
                    <a:pt x="24" y="8"/>
                    <a:pt x="24" y="8"/>
                    <a:pt x="24" y="8"/>
                  </a:cubicBezTo>
                  <a:cubicBezTo>
                    <a:pt x="24" y="8"/>
                    <a:pt x="23" y="8"/>
                    <a:pt x="23" y="8"/>
                  </a:cubicBezTo>
                  <a:cubicBezTo>
                    <a:pt x="23" y="8"/>
                    <a:pt x="23" y="8"/>
                    <a:pt x="23" y="8"/>
                  </a:cubicBezTo>
                  <a:cubicBezTo>
                    <a:pt x="23" y="7"/>
                    <a:pt x="23" y="8"/>
                    <a:pt x="24" y="7"/>
                  </a:cubicBezTo>
                  <a:cubicBezTo>
                    <a:pt x="23" y="7"/>
                    <a:pt x="22" y="7"/>
                    <a:pt x="22" y="8"/>
                  </a:cubicBezTo>
                  <a:cubicBezTo>
                    <a:pt x="21" y="8"/>
                    <a:pt x="22" y="7"/>
                    <a:pt x="21" y="7"/>
                  </a:cubicBezTo>
                  <a:cubicBezTo>
                    <a:pt x="21" y="7"/>
                    <a:pt x="20" y="7"/>
                    <a:pt x="20" y="7"/>
                  </a:cubicBezTo>
                  <a:cubicBezTo>
                    <a:pt x="20" y="7"/>
                    <a:pt x="19" y="7"/>
                    <a:pt x="18" y="7"/>
                  </a:cubicBezTo>
                  <a:cubicBezTo>
                    <a:pt x="18" y="7"/>
                    <a:pt x="18" y="8"/>
                    <a:pt x="17" y="7"/>
                  </a:cubicBezTo>
                  <a:cubicBezTo>
                    <a:pt x="18" y="7"/>
                    <a:pt x="18" y="7"/>
                    <a:pt x="18" y="7"/>
                  </a:cubicBezTo>
                  <a:cubicBezTo>
                    <a:pt x="18" y="7"/>
                    <a:pt x="17" y="7"/>
                    <a:pt x="17" y="6"/>
                  </a:cubicBezTo>
                  <a:cubicBezTo>
                    <a:pt x="18" y="6"/>
                    <a:pt x="20" y="7"/>
                    <a:pt x="21" y="6"/>
                  </a:cubicBezTo>
                  <a:cubicBezTo>
                    <a:pt x="21" y="6"/>
                    <a:pt x="21" y="6"/>
                    <a:pt x="21" y="6"/>
                  </a:cubicBezTo>
                  <a:cubicBezTo>
                    <a:pt x="21" y="6"/>
                    <a:pt x="21" y="7"/>
                    <a:pt x="22" y="6"/>
                  </a:cubicBezTo>
                  <a:cubicBezTo>
                    <a:pt x="21" y="6"/>
                    <a:pt x="21" y="6"/>
                    <a:pt x="21" y="6"/>
                  </a:cubicBezTo>
                  <a:cubicBezTo>
                    <a:pt x="21" y="6"/>
                    <a:pt x="21" y="6"/>
                    <a:pt x="20" y="6"/>
                  </a:cubicBezTo>
                  <a:cubicBezTo>
                    <a:pt x="20" y="6"/>
                    <a:pt x="21" y="6"/>
                    <a:pt x="21" y="6"/>
                  </a:cubicBezTo>
                  <a:cubicBezTo>
                    <a:pt x="20" y="6"/>
                    <a:pt x="20" y="6"/>
                    <a:pt x="19" y="6"/>
                  </a:cubicBezTo>
                  <a:cubicBezTo>
                    <a:pt x="19" y="6"/>
                    <a:pt x="19" y="6"/>
                    <a:pt x="18" y="6"/>
                  </a:cubicBezTo>
                  <a:cubicBezTo>
                    <a:pt x="18" y="6"/>
                    <a:pt x="18" y="6"/>
                    <a:pt x="18" y="6"/>
                  </a:cubicBezTo>
                  <a:cubicBezTo>
                    <a:pt x="17" y="6"/>
                    <a:pt x="15" y="6"/>
                    <a:pt x="14" y="6"/>
                  </a:cubicBezTo>
                  <a:cubicBezTo>
                    <a:pt x="14" y="6"/>
                    <a:pt x="14" y="6"/>
                    <a:pt x="14" y="6"/>
                  </a:cubicBezTo>
                  <a:cubicBezTo>
                    <a:pt x="14" y="6"/>
                    <a:pt x="14" y="6"/>
                    <a:pt x="13" y="6"/>
                  </a:cubicBezTo>
                  <a:cubicBezTo>
                    <a:pt x="13" y="6"/>
                    <a:pt x="14" y="6"/>
                    <a:pt x="14" y="6"/>
                  </a:cubicBezTo>
                  <a:cubicBezTo>
                    <a:pt x="13" y="6"/>
                    <a:pt x="13" y="6"/>
                    <a:pt x="13" y="6"/>
                  </a:cubicBezTo>
                  <a:cubicBezTo>
                    <a:pt x="13" y="7"/>
                    <a:pt x="13" y="7"/>
                    <a:pt x="13" y="7"/>
                  </a:cubicBezTo>
                  <a:cubicBezTo>
                    <a:pt x="13" y="7"/>
                    <a:pt x="12" y="7"/>
                    <a:pt x="12" y="6"/>
                  </a:cubicBezTo>
                  <a:cubicBezTo>
                    <a:pt x="13" y="6"/>
                    <a:pt x="13" y="7"/>
                    <a:pt x="13" y="6"/>
                  </a:cubicBezTo>
                  <a:cubicBezTo>
                    <a:pt x="13" y="6"/>
                    <a:pt x="12" y="6"/>
                    <a:pt x="12" y="7"/>
                  </a:cubicBezTo>
                  <a:cubicBezTo>
                    <a:pt x="12" y="7"/>
                    <a:pt x="12" y="7"/>
                    <a:pt x="12" y="7"/>
                  </a:cubicBezTo>
                  <a:cubicBezTo>
                    <a:pt x="12" y="7"/>
                    <a:pt x="12" y="7"/>
                    <a:pt x="12" y="7"/>
                  </a:cubicBezTo>
                  <a:cubicBezTo>
                    <a:pt x="12" y="7"/>
                    <a:pt x="12" y="7"/>
                    <a:pt x="11" y="7"/>
                  </a:cubicBezTo>
                  <a:cubicBezTo>
                    <a:pt x="11" y="7"/>
                    <a:pt x="10" y="7"/>
                    <a:pt x="10" y="7"/>
                  </a:cubicBezTo>
                  <a:cubicBezTo>
                    <a:pt x="10" y="7"/>
                    <a:pt x="11" y="7"/>
                    <a:pt x="11" y="7"/>
                  </a:cubicBezTo>
                  <a:cubicBezTo>
                    <a:pt x="11" y="8"/>
                    <a:pt x="15" y="8"/>
                    <a:pt x="14" y="8"/>
                  </a:cubicBezTo>
                  <a:cubicBezTo>
                    <a:pt x="15" y="9"/>
                    <a:pt x="15" y="9"/>
                    <a:pt x="15" y="9"/>
                  </a:cubicBezTo>
                  <a:cubicBezTo>
                    <a:pt x="15" y="9"/>
                    <a:pt x="12" y="8"/>
                    <a:pt x="12" y="9"/>
                  </a:cubicBezTo>
                  <a:cubicBezTo>
                    <a:pt x="12" y="10"/>
                    <a:pt x="18" y="11"/>
                    <a:pt x="18" y="11"/>
                  </a:cubicBezTo>
                  <a:cubicBezTo>
                    <a:pt x="18" y="12"/>
                    <a:pt x="15" y="10"/>
                    <a:pt x="15" y="11"/>
                  </a:cubicBezTo>
                  <a:cubicBezTo>
                    <a:pt x="15" y="12"/>
                    <a:pt x="16" y="11"/>
                    <a:pt x="16" y="12"/>
                  </a:cubicBezTo>
                  <a:cubicBezTo>
                    <a:pt x="16" y="12"/>
                    <a:pt x="14" y="12"/>
                    <a:pt x="14" y="12"/>
                  </a:cubicBezTo>
                  <a:cubicBezTo>
                    <a:pt x="13" y="12"/>
                    <a:pt x="16" y="14"/>
                    <a:pt x="15" y="14"/>
                  </a:cubicBezTo>
                  <a:cubicBezTo>
                    <a:pt x="15" y="14"/>
                    <a:pt x="15" y="14"/>
                    <a:pt x="15" y="14"/>
                  </a:cubicBezTo>
                  <a:cubicBezTo>
                    <a:pt x="15" y="15"/>
                    <a:pt x="16" y="15"/>
                    <a:pt x="15" y="15"/>
                  </a:cubicBezTo>
                  <a:cubicBezTo>
                    <a:pt x="15" y="16"/>
                    <a:pt x="16" y="15"/>
                    <a:pt x="16" y="16"/>
                  </a:cubicBezTo>
                  <a:cubicBezTo>
                    <a:pt x="16" y="16"/>
                    <a:pt x="15" y="16"/>
                    <a:pt x="15" y="15"/>
                  </a:cubicBezTo>
                  <a:cubicBezTo>
                    <a:pt x="15" y="15"/>
                    <a:pt x="15" y="15"/>
                    <a:pt x="14" y="14"/>
                  </a:cubicBezTo>
                  <a:cubicBezTo>
                    <a:pt x="14" y="15"/>
                    <a:pt x="14" y="15"/>
                    <a:pt x="14" y="15"/>
                  </a:cubicBezTo>
                  <a:cubicBezTo>
                    <a:pt x="13" y="14"/>
                    <a:pt x="12" y="14"/>
                    <a:pt x="11" y="13"/>
                  </a:cubicBezTo>
                  <a:cubicBezTo>
                    <a:pt x="11" y="13"/>
                    <a:pt x="11" y="13"/>
                    <a:pt x="11" y="13"/>
                  </a:cubicBezTo>
                  <a:cubicBezTo>
                    <a:pt x="11" y="13"/>
                    <a:pt x="10" y="13"/>
                    <a:pt x="10" y="13"/>
                  </a:cubicBezTo>
                  <a:cubicBezTo>
                    <a:pt x="11" y="14"/>
                    <a:pt x="13" y="15"/>
                    <a:pt x="14" y="16"/>
                  </a:cubicBezTo>
                  <a:cubicBezTo>
                    <a:pt x="14" y="16"/>
                    <a:pt x="16" y="17"/>
                    <a:pt x="15" y="18"/>
                  </a:cubicBezTo>
                  <a:cubicBezTo>
                    <a:pt x="15" y="18"/>
                    <a:pt x="17" y="19"/>
                    <a:pt x="17" y="19"/>
                  </a:cubicBezTo>
                  <a:cubicBezTo>
                    <a:pt x="16" y="20"/>
                    <a:pt x="15" y="19"/>
                    <a:pt x="15" y="19"/>
                  </a:cubicBezTo>
                  <a:cubicBezTo>
                    <a:pt x="15" y="18"/>
                    <a:pt x="14" y="18"/>
                    <a:pt x="14" y="18"/>
                  </a:cubicBezTo>
                  <a:cubicBezTo>
                    <a:pt x="14" y="18"/>
                    <a:pt x="14" y="19"/>
                    <a:pt x="14" y="19"/>
                  </a:cubicBezTo>
                  <a:cubicBezTo>
                    <a:pt x="14" y="19"/>
                    <a:pt x="14" y="18"/>
                    <a:pt x="14" y="19"/>
                  </a:cubicBezTo>
                  <a:cubicBezTo>
                    <a:pt x="14" y="19"/>
                    <a:pt x="14" y="19"/>
                    <a:pt x="14" y="19"/>
                  </a:cubicBezTo>
                  <a:cubicBezTo>
                    <a:pt x="14" y="19"/>
                    <a:pt x="14" y="19"/>
                    <a:pt x="14" y="19"/>
                  </a:cubicBezTo>
                  <a:cubicBezTo>
                    <a:pt x="13" y="19"/>
                    <a:pt x="15" y="20"/>
                    <a:pt x="16" y="20"/>
                  </a:cubicBezTo>
                  <a:cubicBezTo>
                    <a:pt x="15" y="20"/>
                    <a:pt x="14" y="20"/>
                    <a:pt x="14" y="20"/>
                  </a:cubicBezTo>
                  <a:cubicBezTo>
                    <a:pt x="13" y="20"/>
                    <a:pt x="12" y="19"/>
                    <a:pt x="12" y="18"/>
                  </a:cubicBezTo>
                  <a:cubicBezTo>
                    <a:pt x="11" y="18"/>
                    <a:pt x="11" y="17"/>
                    <a:pt x="10" y="16"/>
                  </a:cubicBezTo>
                  <a:cubicBezTo>
                    <a:pt x="11" y="16"/>
                    <a:pt x="10" y="15"/>
                    <a:pt x="9" y="15"/>
                  </a:cubicBezTo>
                  <a:cubicBezTo>
                    <a:pt x="9" y="15"/>
                    <a:pt x="9" y="14"/>
                    <a:pt x="9" y="14"/>
                  </a:cubicBezTo>
                  <a:cubicBezTo>
                    <a:pt x="9" y="14"/>
                    <a:pt x="9" y="15"/>
                    <a:pt x="10" y="16"/>
                  </a:cubicBezTo>
                  <a:cubicBezTo>
                    <a:pt x="10" y="16"/>
                    <a:pt x="10" y="16"/>
                    <a:pt x="10" y="16"/>
                  </a:cubicBezTo>
                  <a:cubicBezTo>
                    <a:pt x="10" y="17"/>
                    <a:pt x="10" y="17"/>
                    <a:pt x="10" y="18"/>
                  </a:cubicBezTo>
                  <a:cubicBezTo>
                    <a:pt x="10" y="18"/>
                    <a:pt x="10" y="18"/>
                    <a:pt x="10" y="17"/>
                  </a:cubicBezTo>
                  <a:cubicBezTo>
                    <a:pt x="10" y="18"/>
                    <a:pt x="11" y="18"/>
                    <a:pt x="11" y="19"/>
                  </a:cubicBezTo>
                  <a:cubicBezTo>
                    <a:pt x="11" y="18"/>
                    <a:pt x="10" y="18"/>
                    <a:pt x="10" y="18"/>
                  </a:cubicBezTo>
                  <a:cubicBezTo>
                    <a:pt x="10" y="18"/>
                    <a:pt x="9" y="17"/>
                    <a:pt x="9" y="17"/>
                  </a:cubicBezTo>
                  <a:cubicBezTo>
                    <a:pt x="9" y="17"/>
                    <a:pt x="9" y="18"/>
                    <a:pt x="10" y="18"/>
                  </a:cubicBezTo>
                  <a:cubicBezTo>
                    <a:pt x="9" y="18"/>
                    <a:pt x="9" y="17"/>
                    <a:pt x="8" y="17"/>
                  </a:cubicBezTo>
                  <a:cubicBezTo>
                    <a:pt x="8" y="17"/>
                    <a:pt x="8" y="17"/>
                    <a:pt x="8" y="17"/>
                  </a:cubicBezTo>
                  <a:cubicBezTo>
                    <a:pt x="8" y="17"/>
                    <a:pt x="8" y="16"/>
                    <a:pt x="8" y="16"/>
                  </a:cubicBezTo>
                  <a:cubicBezTo>
                    <a:pt x="8" y="16"/>
                    <a:pt x="8" y="16"/>
                    <a:pt x="8" y="16"/>
                  </a:cubicBezTo>
                  <a:cubicBezTo>
                    <a:pt x="8" y="16"/>
                    <a:pt x="7" y="16"/>
                    <a:pt x="7" y="16"/>
                  </a:cubicBezTo>
                  <a:cubicBezTo>
                    <a:pt x="7" y="16"/>
                    <a:pt x="7" y="17"/>
                    <a:pt x="8" y="17"/>
                  </a:cubicBezTo>
                  <a:cubicBezTo>
                    <a:pt x="8" y="17"/>
                    <a:pt x="8" y="17"/>
                    <a:pt x="8" y="18"/>
                  </a:cubicBezTo>
                  <a:cubicBezTo>
                    <a:pt x="8" y="18"/>
                    <a:pt x="9" y="19"/>
                    <a:pt x="10" y="20"/>
                  </a:cubicBezTo>
                  <a:cubicBezTo>
                    <a:pt x="10" y="20"/>
                    <a:pt x="10" y="20"/>
                    <a:pt x="9" y="20"/>
                  </a:cubicBezTo>
                  <a:cubicBezTo>
                    <a:pt x="10" y="20"/>
                    <a:pt x="9" y="19"/>
                    <a:pt x="9" y="19"/>
                  </a:cubicBezTo>
                  <a:cubicBezTo>
                    <a:pt x="9" y="20"/>
                    <a:pt x="8" y="19"/>
                    <a:pt x="8" y="19"/>
                  </a:cubicBezTo>
                  <a:cubicBezTo>
                    <a:pt x="8" y="19"/>
                    <a:pt x="8" y="19"/>
                    <a:pt x="8" y="19"/>
                  </a:cubicBezTo>
                  <a:cubicBezTo>
                    <a:pt x="8" y="19"/>
                    <a:pt x="8" y="19"/>
                    <a:pt x="8" y="18"/>
                  </a:cubicBezTo>
                  <a:cubicBezTo>
                    <a:pt x="8" y="18"/>
                    <a:pt x="8" y="18"/>
                    <a:pt x="8" y="18"/>
                  </a:cubicBezTo>
                  <a:cubicBezTo>
                    <a:pt x="8" y="18"/>
                    <a:pt x="8" y="18"/>
                    <a:pt x="8" y="19"/>
                  </a:cubicBezTo>
                  <a:cubicBezTo>
                    <a:pt x="7" y="17"/>
                    <a:pt x="6" y="16"/>
                    <a:pt x="5" y="16"/>
                  </a:cubicBezTo>
                  <a:cubicBezTo>
                    <a:pt x="5" y="16"/>
                    <a:pt x="6" y="17"/>
                    <a:pt x="6" y="17"/>
                  </a:cubicBezTo>
                  <a:cubicBezTo>
                    <a:pt x="6" y="18"/>
                    <a:pt x="7" y="19"/>
                    <a:pt x="7" y="20"/>
                  </a:cubicBezTo>
                  <a:cubicBezTo>
                    <a:pt x="7" y="20"/>
                    <a:pt x="8" y="20"/>
                    <a:pt x="7" y="20"/>
                  </a:cubicBezTo>
                  <a:cubicBezTo>
                    <a:pt x="7" y="20"/>
                    <a:pt x="7" y="21"/>
                    <a:pt x="8" y="21"/>
                  </a:cubicBezTo>
                  <a:cubicBezTo>
                    <a:pt x="8" y="21"/>
                    <a:pt x="8" y="21"/>
                    <a:pt x="8" y="21"/>
                  </a:cubicBezTo>
                  <a:cubicBezTo>
                    <a:pt x="8" y="21"/>
                    <a:pt x="8" y="22"/>
                    <a:pt x="8" y="22"/>
                  </a:cubicBezTo>
                  <a:cubicBezTo>
                    <a:pt x="7" y="21"/>
                    <a:pt x="7" y="20"/>
                    <a:pt x="6" y="19"/>
                  </a:cubicBezTo>
                  <a:cubicBezTo>
                    <a:pt x="7" y="20"/>
                    <a:pt x="7" y="21"/>
                    <a:pt x="8" y="22"/>
                  </a:cubicBezTo>
                  <a:cubicBezTo>
                    <a:pt x="7" y="22"/>
                    <a:pt x="8" y="22"/>
                    <a:pt x="8" y="22"/>
                  </a:cubicBezTo>
                  <a:cubicBezTo>
                    <a:pt x="8" y="22"/>
                    <a:pt x="7" y="22"/>
                    <a:pt x="7" y="22"/>
                  </a:cubicBezTo>
                  <a:cubicBezTo>
                    <a:pt x="7" y="22"/>
                    <a:pt x="7" y="23"/>
                    <a:pt x="8" y="23"/>
                  </a:cubicBezTo>
                  <a:cubicBezTo>
                    <a:pt x="8" y="23"/>
                    <a:pt x="7" y="23"/>
                    <a:pt x="7" y="23"/>
                  </a:cubicBezTo>
                  <a:cubicBezTo>
                    <a:pt x="7" y="23"/>
                    <a:pt x="7" y="23"/>
                    <a:pt x="8" y="23"/>
                  </a:cubicBezTo>
                  <a:cubicBezTo>
                    <a:pt x="8" y="24"/>
                    <a:pt x="8" y="24"/>
                    <a:pt x="8" y="25"/>
                  </a:cubicBezTo>
                  <a:cubicBezTo>
                    <a:pt x="8" y="25"/>
                    <a:pt x="8" y="25"/>
                    <a:pt x="9" y="25"/>
                  </a:cubicBezTo>
                  <a:cubicBezTo>
                    <a:pt x="9" y="26"/>
                    <a:pt x="8" y="26"/>
                    <a:pt x="9" y="27"/>
                  </a:cubicBezTo>
                  <a:cubicBezTo>
                    <a:pt x="9" y="27"/>
                    <a:pt x="9" y="27"/>
                    <a:pt x="9" y="27"/>
                  </a:cubicBezTo>
                  <a:cubicBezTo>
                    <a:pt x="9" y="27"/>
                    <a:pt x="9" y="28"/>
                    <a:pt x="9" y="28"/>
                  </a:cubicBezTo>
                  <a:cubicBezTo>
                    <a:pt x="9" y="28"/>
                    <a:pt x="9" y="28"/>
                    <a:pt x="9" y="28"/>
                  </a:cubicBezTo>
                  <a:cubicBezTo>
                    <a:pt x="8" y="29"/>
                    <a:pt x="9" y="29"/>
                    <a:pt x="9" y="30"/>
                  </a:cubicBezTo>
                  <a:cubicBezTo>
                    <a:pt x="9" y="30"/>
                    <a:pt x="9" y="30"/>
                    <a:pt x="9" y="31"/>
                  </a:cubicBezTo>
                  <a:cubicBezTo>
                    <a:pt x="9" y="30"/>
                    <a:pt x="9" y="31"/>
                    <a:pt x="9" y="31"/>
                  </a:cubicBezTo>
                  <a:cubicBezTo>
                    <a:pt x="9" y="30"/>
                    <a:pt x="9" y="30"/>
                    <a:pt x="8" y="30"/>
                  </a:cubicBezTo>
                  <a:cubicBezTo>
                    <a:pt x="8" y="30"/>
                    <a:pt x="8" y="29"/>
                    <a:pt x="8" y="30"/>
                  </a:cubicBezTo>
                  <a:cubicBezTo>
                    <a:pt x="8" y="30"/>
                    <a:pt x="8" y="30"/>
                    <a:pt x="8" y="30"/>
                  </a:cubicBezTo>
                  <a:cubicBezTo>
                    <a:pt x="8" y="29"/>
                    <a:pt x="7" y="29"/>
                    <a:pt x="7" y="28"/>
                  </a:cubicBezTo>
                  <a:cubicBezTo>
                    <a:pt x="7" y="28"/>
                    <a:pt x="7" y="29"/>
                    <a:pt x="7" y="29"/>
                  </a:cubicBezTo>
                  <a:cubicBezTo>
                    <a:pt x="7" y="28"/>
                    <a:pt x="6" y="28"/>
                    <a:pt x="6" y="28"/>
                  </a:cubicBezTo>
                  <a:cubicBezTo>
                    <a:pt x="7" y="28"/>
                    <a:pt x="7" y="28"/>
                    <a:pt x="7" y="28"/>
                  </a:cubicBezTo>
                  <a:cubicBezTo>
                    <a:pt x="6" y="28"/>
                    <a:pt x="6" y="27"/>
                    <a:pt x="6" y="26"/>
                  </a:cubicBezTo>
                  <a:cubicBezTo>
                    <a:pt x="6" y="27"/>
                    <a:pt x="5" y="26"/>
                    <a:pt x="5" y="26"/>
                  </a:cubicBezTo>
                  <a:cubicBezTo>
                    <a:pt x="5" y="25"/>
                    <a:pt x="3" y="24"/>
                    <a:pt x="3" y="23"/>
                  </a:cubicBezTo>
                  <a:cubicBezTo>
                    <a:pt x="3" y="23"/>
                    <a:pt x="3" y="23"/>
                    <a:pt x="3" y="22"/>
                  </a:cubicBezTo>
                  <a:cubicBezTo>
                    <a:pt x="3" y="22"/>
                    <a:pt x="2" y="22"/>
                    <a:pt x="3" y="21"/>
                  </a:cubicBezTo>
                  <a:cubicBezTo>
                    <a:pt x="2" y="22"/>
                    <a:pt x="2" y="21"/>
                    <a:pt x="2" y="21"/>
                  </a:cubicBezTo>
                  <a:cubicBezTo>
                    <a:pt x="2" y="22"/>
                    <a:pt x="3" y="23"/>
                    <a:pt x="3" y="23"/>
                  </a:cubicBezTo>
                  <a:cubicBezTo>
                    <a:pt x="2" y="23"/>
                    <a:pt x="2" y="22"/>
                    <a:pt x="2" y="22"/>
                  </a:cubicBezTo>
                  <a:cubicBezTo>
                    <a:pt x="2" y="22"/>
                    <a:pt x="2" y="22"/>
                    <a:pt x="2" y="22"/>
                  </a:cubicBezTo>
                  <a:cubicBezTo>
                    <a:pt x="2" y="23"/>
                    <a:pt x="3" y="24"/>
                    <a:pt x="3" y="25"/>
                  </a:cubicBezTo>
                  <a:cubicBezTo>
                    <a:pt x="3" y="24"/>
                    <a:pt x="2" y="23"/>
                    <a:pt x="1" y="22"/>
                  </a:cubicBezTo>
                  <a:cubicBezTo>
                    <a:pt x="1" y="22"/>
                    <a:pt x="1" y="22"/>
                    <a:pt x="1" y="22"/>
                  </a:cubicBezTo>
                  <a:cubicBezTo>
                    <a:pt x="1" y="22"/>
                    <a:pt x="1" y="22"/>
                    <a:pt x="1" y="21"/>
                  </a:cubicBezTo>
                  <a:cubicBezTo>
                    <a:pt x="1" y="21"/>
                    <a:pt x="0" y="21"/>
                    <a:pt x="0" y="21"/>
                  </a:cubicBezTo>
                  <a:close/>
                  <a:moveTo>
                    <a:pt x="12" y="1"/>
                  </a:moveTo>
                  <a:cubicBezTo>
                    <a:pt x="12" y="1"/>
                    <a:pt x="13" y="1"/>
                    <a:pt x="13" y="1"/>
                  </a:cubicBezTo>
                  <a:cubicBezTo>
                    <a:pt x="13" y="1"/>
                    <a:pt x="13" y="1"/>
                    <a:pt x="13" y="1"/>
                  </a:cubicBezTo>
                  <a:cubicBezTo>
                    <a:pt x="14" y="0"/>
                    <a:pt x="16" y="1"/>
                    <a:pt x="17" y="0"/>
                  </a:cubicBezTo>
                  <a:cubicBezTo>
                    <a:pt x="17" y="0"/>
                    <a:pt x="17" y="0"/>
                    <a:pt x="17" y="0"/>
                  </a:cubicBezTo>
                  <a:cubicBezTo>
                    <a:pt x="16" y="1"/>
                    <a:pt x="14" y="0"/>
                    <a:pt x="14" y="0"/>
                  </a:cubicBezTo>
                  <a:cubicBezTo>
                    <a:pt x="14" y="0"/>
                    <a:pt x="13" y="0"/>
                    <a:pt x="13" y="0"/>
                  </a:cubicBezTo>
                  <a:cubicBezTo>
                    <a:pt x="13" y="0"/>
                    <a:pt x="14" y="0"/>
                    <a:pt x="14" y="0"/>
                  </a:cubicBezTo>
                  <a:cubicBezTo>
                    <a:pt x="13" y="0"/>
                    <a:pt x="13" y="0"/>
                    <a:pt x="13" y="0"/>
                  </a:cubicBezTo>
                  <a:cubicBezTo>
                    <a:pt x="13" y="0"/>
                    <a:pt x="13" y="0"/>
                    <a:pt x="12" y="0"/>
                  </a:cubicBezTo>
                  <a:cubicBezTo>
                    <a:pt x="13" y="0"/>
                    <a:pt x="13" y="0"/>
                    <a:pt x="13" y="0"/>
                  </a:cubicBezTo>
                  <a:cubicBezTo>
                    <a:pt x="13" y="0"/>
                    <a:pt x="12" y="0"/>
                    <a:pt x="12" y="0"/>
                  </a:cubicBezTo>
                  <a:cubicBezTo>
                    <a:pt x="12" y="1"/>
                    <a:pt x="12" y="1"/>
                    <a:pt x="12" y="1"/>
                  </a:cubicBezTo>
                  <a:close/>
                  <a:moveTo>
                    <a:pt x="7" y="26"/>
                  </a:moveTo>
                  <a:cubicBezTo>
                    <a:pt x="7" y="26"/>
                    <a:pt x="7" y="27"/>
                    <a:pt x="7" y="27"/>
                  </a:cubicBezTo>
                  <a:cubicBezTo>
                    <a:pt x="7" y="27"/>
                    <a:pt x="7" y="27"/>
                    <a:pt x="7" y="27"/>
                  </a:cubicBezTo>
                  <a:cubicBezTo>
                    <a:pt x="7" y="27"/>
                    <a:pt x="7" y="27"/>
                    <a:pt x="7" y="27"/>
                  </a:cubicBezTo>
                  <a:cubicBezTo>
                    <a:pt x="7" y="27"/>
                    <a:pt x="7" y="27"/>
                    <a:pt x="7" y="27"/>
                  </a:cubicBezTo>
                  <a:cubicBezTo>
                    <a:pt x="7" y="27"/>
                    <a:pt x="7" y="27"/>
                    <a:pt x="7" y="27"/>
                  </a:cubicBezTo>
                  <a:cubicBezTo>
                    <a:pt x="8" y="27"/>
                    <a:pt x="8" y="27"/>
                    <a:pt x="8" y="27"/>
                  </a:cubicBezTo>
                  <a:cubicBezTo>
                    <a:pt x="7" y="27"/>
                    <a:pt x="8" y="28"/>
                    <a:pt x="8" y="28"/>
                  </a:cubicBezTo>
                  <a:cubicBezTo>
                    <a:pt x="8" y="28"/>
                    <a:pt x="7" y="28"/>
                    <a:pt x="8" y="28"/>
                  </a:cubicBezTo>
                  <a:cubicBezTo>
                    <a:pt x="8" y="27"/>
                    <a:pt x="7" y="26"/>
                    <a:pt x="7" y="26"/>
                  </a:cubicBezTo>
                  <a:cubicBezTo>
                    <a:pt x="7" y="26"/>
                    <a:pt x="7" y="26"/>
                    <a:pt x="7" y="26"/>
                  </a:cubicBezTo>
                  <a:close/>
                  <a:moveTo>
                    <a:pt x="2" y="20"/>
                  </a:moveTo>
                  <a:cubicBezTo>
                    <a:pt x="1" y="21"/>
                    <a:pt x="1" y="21"/>
                    <a:pt x="2" y="22"/>
                  </a:cubicBezTo>
                  <a:cubicBezTo>
                    <a:pt x="2" y="21"/>
                    <a:pt x="2" y="21"/>
                    <a:pt x="2" y="21"/>
                  </a:cubicBezTo>
                  <a:cubicBezTo>
                    <a:pt x="2" y="21"/>
                    <a:pt x="2" y="21"/>
                    <a:pt x="2" y="21"/>
                  </a:cubicBezTo>
                  <a:cubicBezTo>
                    <a:pt x="2" y="21"/>
                    <a:pt x="2" y="21"/>
                    <a:pt x="2" y="20"/>
                  </a:cubicBezTo>
                  <a:cubicBezTo>
                    <a:pt x="2" y="20"/>
                    <a:pt x="2" y="20"/>
                    <a:pt x="2" y="20"/>
                  </a:cubicBezTo>
                  <a:close/>
                  <a:moveTo>
                    <a:pt x="5" y="24"/>
                  </a:moveTo>
                  <a:cubicBezTo>
                    <a:pt x="5" y="25"/>
                    <a:pt x="6" y="25"/>
                    <a:pt x="7" y="26"/>
                  </a:cubicBezTo>
                  <a:cubicBezTo>
                    <a:pt x="6" y="25"/>
                    <a:pt x="6" y="25"/>
                    <a:pt x="5" y="24"/>
                  </a:cubicBezTo>
                  <a:cubicBezTo>
                    <a:pt x="5" y="24"/>
                    <a:pt x="5" y="24"/>
                    <a:pt x="5" y="24"/>
                  </a:cubicBezTo>
                  <a:close/>
                  <a:moveTo>
                    <a:pt x="9" y="27"/>
                  </a:moveTo>
                  <a:cubicBezTo>
                    <a:pt x="8" y="27"/>
                    <a:pt x="8" y="25"/>
                    <a:pt x="7" y="25"/>
                  </a:cubicBezTo>
                  <a:cubicBezTo>
                    <a:pt x="7" y="26"/>
                    <a:pt x="8" y="27"/>
                    <a:pt x="8" y="27"/>
                  </a:cubicBezTo>
                  <a:cubicBezTo>
                    <a:pt x="8" y="27"/>
                    <a:pt x="8" y="27"/>
                    <a:pt x="9" y="27"/>
                  </a:cubicBezTo>
                  <a:cubicBezTo>
                    <a:pt x="9" y="27"/>
                    <a:pt x="9" y="27"/>
                    <a:pt x="9" y="27"/>
                  </a:cubicBezTo>
                  <a:close/>
                  <a:moveTo>
                    <a:pt x="7" y="19"/>
                  </a:moveTo>
                  <a:cubicBezTo>
                    <a:pt x="7" y="19"/>
                    <a:pt x="7" y="20"/>
                    <a:pt x="7" y="20"/>
                  </a:cubicBezTo>
                  <a:cubicBezTo>
                    <a:pt x="7" y="20"/>
                    <a:pt x="7" y="19"/>
                    <a:pt x="7" y="19"/>
                  </a:cubicBezTo>
                  <a:cubicBezTo>
                    <a:pt x="7" y="19"/>
                    <a:pt x="7" y="19"/>
                    <a:pt x="7" y="19"/>
                  </a:cubicBezTo>
                  <a:close/>
                  <a:moveTo>
                    <a:pt x="4" y="17"/>
                  </a:moveTo>
                  <a:cubicBezTo>
                    <a:pt x="4" y="17"/>
                    <a:pt x="4" y="17"/>
                    <a:pt x="4" y="17"/>
                  </a:cubicBezTo>
                  <a:cubicBezTo>
                    <a:pt x="5" y="17"/>
                    <a:pt x="5" y="17"/>
                    <a:pt x="5" y="17"/>
                  </a:cubicBezTo>
                  <a:cubicBezTo>
                    <a:pt x="4" y="17"/>
                    <a:pt x="4" y="17"/>
                    <a:pt x="4" y="17"/>
                  </a:cubicBezTo>
                  <a:cubicBezTo>
                    <a:pt x="4" y="17"/>
                    <a:pt x="4" y="17"/>
                    <a:pt x="4" y="17"/>
                  </a:cubicBezTo>
                  <a:close/>
                  <a:moveTo>
                    <a:pt x="5" y="17"/>
                  </a:moveTo>
                  <a:cubicBezTo>
                    <a:pt x="5" y="17"/>
                    <a:pt x="5" y="18"/>
                    <a:pt x="6" y="18"/>
                  </a:cubicBezTo>
                  <a:cubicBezTo>
                    <a:pt x="6" y="18"/>
                    <a:pt x="5" y="17"/>
                    <a:pt x="5" y="17"/>
                  </a:cubicBezTo>
                  <a:cubicBezTo>
                    <a:pt x="5" y="17"/>
                    <a:pt x="5" y="17"/>
                    <a:pt x="5" y="17"/>
                  </a:cubicBezTo>
                  <a:cubicBezTo>
                    <a:pt x="5" y="17"/>
                    <a:pt x="5" y="17"/>
                    <a:pt x="5" y="17"/>
                  </a:cubicBezTo>
                  <a:close/>
                  <a:moveTo>
                    <a:pt x="4" y="15"/>
                  </a:moveTo>
                  <a:cubicBezTo>
                    <a:pt x="5" y="15"/>
                    <a:pt x="5" y="16"/>
                    <a:pt x="5" y="16"/>
                  </a:cubicBezTo>
                  <a:cubicBezTo>
                    <a:pt x="5" y="15"/>
                    <a:pt x="5" y="15"/>
                    <a:pt x="4" y="15"/>
                  </a:cubicBezTo>
                  <a:cubicBezTo>
                    <a:pt x="4" y="15"/>
                    <a:pt x="4" y="15"/>
                    <a:pt x="4" y="15"/>
                  </a:cubicBezTo>
                  <a:close/>
                  <a:moveTo>
                    <a:pt x="8" y="16"/>
                  </a:moveTo>
                  <a:cubicBezTo>
                    <a:pt x="8" y="16"/>
                    <a:pt x="8" y="17"/>
                    <a:pt x="9" y="17"/>
                  </a:cubicBezTo>
                  <a:cubicBezTo>
                    <a:pt x="9" y="17"/>
                    <a:pt x="9" y="17"/>
                    <a:pt x="9" y="17"/>
                  </a:cubicBezTo>
                  <a:cubicBezTo>
                    <a:pt x="8" y="16"/>
                    <a:pt x="8" y="16"/>
                    <a:pt x="8" y="16"/>
                  </a:cubicBezTo>
                  <a:cubicBezTo>
                    <a:pt x="8" y="16"/>
                    <a:pt x="8" y="16"/>
                    <a:pt x="8" y="16"/>
                  </a:cubicBezTo>
                  <a:close/>
                  <a:moveTo>
                    <a:pt x="13" y="18"/>
                  </a:moveTo>
                  <a:cubicBezTo>
                    <a:pt x="13" y="18"/>
                    <a:pt x="13" y="19"/>
                    <a:pt x="13" y="19"/>
                  </a:cubicBezTo>
                  <a:cubicBezTo>
                    <a:pt x="13" y="19"/>
                    <a:pt x="13" y="18"/>
                    <a:pt x="13" y="18"/>
                  </a:cubicBezTo>
                  <a:cubicBezTo>
                    <a:pt x="13" y="18"/>
                    <a:pt x="13" y="18"/>
                    <a:pt x="13" y="18"/>
                  </a:cubicBezTo>
                  <a:close/>
                  <a:moveTo>
                    <a:pt x="12" y="17"/>
                  </a:moveTo>
                  <a:cubicBezTo>
                    <a:pt x="11" y="17"/>
                    <a:pt x="12" y="18"/>
                    <a:pt x="13" y="18"/>
                  </a:cubicBezTo>
                  <a:cubicBezTo>
                    <a:pt x="13" y="18"/>
                    <a:pt x="12" y="17"/>
                    <a:pt x="12" y="17"/>
                  </a:cubicBezTo>
                  <a:cubicBezTo>
                    <a:pt x="12" y="17"/>
                    <a:pt x="12" y="17"/>
                    <a:pt x="12" y="17"/>
                  </a:cubicBezTo>
                  <a:close/>
                  <a:moveTo>
                    <a:pt x="13" y="18"/>
                  </a:moveTo>
                  <a:cubicBezTo>
                    <a:pt x="13" y="17"/>
                    <a:pt x="13" y="18"/>
                    <a:pt x="13" y="18"/>
                  </a:cubicBezTo>
                  <a:cubicBezTo>
                    <a:pt x="13" y="18"/>
                    <a:pt x="14" y="18"/>
                    <a:pt x="13" y="18"/>
                  </a:cubicBezTo>
                  <a:cubicBezTo>
                    <a:pt x="13" y="18"/>
                    <a:pt x="13" y="18"/>
                    <a:pt x="13" y="18"/>
                  </a:cubicBezTo>
                  <a:cubicBezTo>
                    <a:pt x="13" y="18"/>
                    <a:pt x="13" y="18"/>
                    <a:pt x="13" y="18"/>
                  </a:cubicBezTo>
                  <a:close/>
                  <a:moveTo>
                    <a:pt x="12" y="17"/>
                  </a:moveTo>
                  <a:cubicBezTo>
                    <a:pt x="12" y="17"/>
                    <a:pt x="12" y="18"/>
                    <a:pt x="13" y="17"/>
                  </a:cubicBezTo>
                  <a:cubicBezTo>
                    <a:pt x="12" y="17"/>
                    <a:pt x="12" y="17"/>
                    <a:pt x="12" y="17"/>
                  </a:cubicBezTo>
                  <a:cubicBezTo>
                    <a:pt x="12" y="17"/>
                    <a:pt x="12" y="17"/>
                    <a:pt x="12" y="17"/>
                  </a:cubicBezTo>
                  <a:close/>
                  <a:moveTo>
                    <a:pt x="13" y="17"/>
                  </a:moveTo>
                  <a:cubicBezTo>
                    <a:pt x="13" y="17"/>
                    <a:pt x="13" y="18"/>
                    <a:pt x="14" y="18"/>
                  </a:cubicBezTo>
                  <a:cubicBezTo>
                    <a:pt x="14" y="18"/>
                    <a:pt x="14" y="17"/>
                    <a:pt x="13" y="17"/>
                  </a:cubicBezTo>
                  <a:cubicBezTo>
                    <a:pt x="13" y="17"/>
                    <a:pt x="13" y="17"/>
                    <a:pt x="13" y="17"/>
                  </a:cubicBezTo>
                  <a:close/>
                  <a:moveTo>
                    <a:pt x="15" y="18"/>
                  </a:moveTo>
                  <a:cubicBezTo>
                    <a:pt x="15" y="17"/>
                    <a:pt x="14" y="17"/>
                    <a:pt x="14" y="17"/>
                  </a:cubicBezTo>
                  <a:cubicBezTo>
                    <a:pt x="14" y="17"/>
                    <a:pt x="14" y="17"/>
                    <a:pt x="14" y="17"/>
                  </a:cubicBezTo>
                  <a:cubicBezTo>
                    <a:pt x="14" y="17"/>
                    <a:pt x="14" y="17"/>
                    <a:pt x="14" y="17"/>
                  </a:cubicBezTo>
                  <a:cubicBezTo>
                    <a:pt x="14" y="18"/>
                    <a:pt x="14" y="18"/>
                    <a:pt x="15" y="18"/>
                  </a:cubicBezTo>
                  <a:cubicBezTo>
                    <a:pt x="15" y="18"/>
                    <a:pt x="15" y="18"/>
                    <a:pt x="15" y="18"/>
                  </a:cubicBezTo>
                  <a:close/>
                  <a:moveTo>
                    <a:pt x="14" y="16"/>
                  </a:moveTo>
                  <a:cubicBezTo>
                    <a:pt x="14" y="16"/>
                    <a:pt x="13" y="15"/>
                    <a:pt x="12" y="15"/>
                  </a:cubicBezTo>
                  <a:cubicBezTo>
                    <a:pt x="13" y="16"/>
                    <a:pt x="13" y="16"/>
                    <a:pt x="13" y="17"/>
                  </a:cubicBezTo>
                  <a:cubicBezTo>
                    <a:pt x="14" y="17"/>
                    <a:pt x="14" y="17"/>
                    <a:pt x="14" y="17"/>
                  </a:cubicBezTo>
                  <a:cubicBezTo>
                    <a:pt x="14" y="16"/>
                    <a:pt x="14" y="17"/>
                    <a:pt x="13" y="17"/>
                  </a:cubicBezTo>
                  <a:cubicBezTo>
                    <a:pt x="13" y="16"/>
                    <a:pt x="13" y="16"/>
                    <a:pt x="13" y="16"/>
                  </a:cubicBezTo>
                  <a:cubicBezTo>
                    <a:pt x="13" y="16"/>
                    <a:pt x="13" y="16"/>
                    <a:pt x="14" y="16"/>
                  </a:cubicBezTo>
                  <a:cubicBezTo>
                    <a:pt x="14" y="16"/>
                    <a:pt x="14" y="16"/>
                    <a:pt x="14" y="16"/>
                  </a:cubicBezTo>
                  <a:close/>
                  <a:moveTo>
                    <a:pt x="14" y="14"/>
                  </a:moveTo>
                  <a:cubicBezTo>
                    <a:pt x="14" y="14"/>
                    <a:pt x="14" y="14"/>
                    <a:pt x="14" y="14"/>
                  </a:cubicBezTo>
                  <a:cubicBezTo>
                    <a:pt x="14" y="14"/>
                    <a:pt x="14" y="14"/>
                    <a:pt x="14" y="14"/>
                  </a:cubicBezTo>
                  <a:cubicBezTo>
                    <a:pt x="14" y="14"/>
                    <a:pt x="14" y="14"/>
                    <a:pt x="14" y="14"/>
                  </a:cubicBezTo>
                  <a:close/>
                  <a:moveTo>
                    <a:pt x="13" y="13"/>
                  </a:moveTo>
                  <a:cubicBezTo>
                    <a:pt x="14" y="13"/>
                    <a:pt x="13" y="13"/>
                    <a:pt x="13" y="12"/>
                  </a:cubicBezTo>
                  <a:cubicBezTo>
                    <a:pt x="13" y="13"/>
                    <a:pt x="13" y="12"/>
                    <a:pt x="12" y="12"/>
                  </a:cubicBezTo>
                  <a:cubicBezTo>
                    <a:pt x="13" y="12"/>
                    <a:pt x="12" y="12"/>
                    <a:pt x="12" y="12"/>
                  </a:cubicBezTo>
                  <a:cubicBezTo>
                    <a:pt x="12" y="12"/>
                    <a:pt x="12" y="12"/>
                    <a:pt x="12" y="11"/>
                  </a:cubicBezTo>
                  <a:cubicBezTo>
                    <a:pt x="12" y="11"/>
                    <a:pt x="12" y="12"/>
                    <a:pt x="12" y="12"/>
                  </a:cubicBezTo>
                  <a:cubicBezTo>
                    <a:pt x="12" y="11"/>
                    <a:pt x="12" y="10"/>
                    <a:pt x="11" y="10"/>
                  </a:cubicBezTo>
                  <a:cubicBezTo>
                    <a:pt x="11" y="10"/>
                    <a:pt x="11" y="10"/>
                    <a:pt x="11" y="10"/>
                  </a:cubicBezTo>
                  <a:cubicBezTo>
                    <a:pt x="11" y="11"/>
                    <a:pt x="11" y="11"/>
                    <a:pt x="11" y="11"/>
                  </a:cubicBezTo>
                  <a:cubicBezTo>
                    <a:pt x="11" y="11"/>
                    <a:pt x="11" y="11"/>
                    <a:pt x="11" y="11"/>
                  </a:cubicBezTo>
                  <a:cubicBezTo>
                    <a:pt x="11" y="12"/>
                    <a:pt x="12" y="12"/>
                    <a:pt x="12" y="13"/>
                  </a:cubicBezTo>
                  <a:cubicBezTo>
                    <a:pt x="13" y="13"/>
                    <a:pt x="13" y="13"/>
                    <a:pt x="13" y="13"/>
                  </a:cubicBezTo>
                  <a:cubicBezTo>
                    <a:pt x="13" y="13"/>
                    <a:pt x="13" y="13"/>
                    <a:pt x="13" y="13"/>
                  </a:cubicBezTo>
                  <a:close/>
                  <a:moveTo>
                    <a:pt x="10" y="10"/>
                  </a:moveTo>
                  <a:cubicBezTo>
                    <a:pt x="10" y="10"/>
                    <a:pt x="10" y="10"/>
                    <a:pt x="10" y="11"/>
                  </a:cubicBezTo>
                  <a:cubicBezTo>
                    <a:pt x="10" y="11"/>
                    <a:pt x="10" y="10"/>
                    <a:pt x="10" y="10"/>
                  </a:cubicBezTo>
                  <a:cubicBezTo>
                    <a:pt x="10" y="10"/>
                    <a:pt x="10" y="10"/>
                    <a:pt x="10" y="10"/>
                  </a:cubicBezTo>
                  <a:cubicBezTo>
                    <a:pt x="10" y="10"/>
                    <a:pt x="10" y="10"/>
                    <a:pt x="10" y="10"/>
                  </a:cubicBezTo>
                  <a:close/>
                  <a:moveTo>
                    <a:pt x="10" y="9"/>
                  </a:moveTo>
                  <a:cubicBezTo>
                    <a:pt x="10" y="10"/>
                    <a:pt x="10" y="11"/>
                    <a:pt x="11" y="10"/>
                  </a:cubicBezTo>
                  <a:cubicBezTo>
                    <a:pt x="11" y="10"/>
                    <a:pt x="10" y="10"/>
                    <a:pt x="10" y="9"/>
                  </a:cubicBezTo>
                  <a:cubicBezTo>
                    <a:pt x="10" y="9"/>
                    <a:pt x="10" y="9"/>
                    <a:pt x="10" y="9"/>
                  </a:cubicBezTo>
                  <a:close/>
                  <a:moveTo>
                    <a:pt x="19" y="3"/>
                  </a:moveTo>
                  <a:cubicBezTo>
                    <a:pt x="20" y="3"/>
                    <a:pt x="20" y="3"/>
                    <a:pt x="20" y="3"/>
                  </a:cubicBezTo>
                  <a:cubicBezTo>
                    <a:pt x="20" y="3"/>
                    <a:pt x="19" y="3"/>
                    <a:pt x="19" y="3"/>
                  </a:cubicBezTo>
                  <a:cubicBezTo>
                    <a:pt x="19" y="3"/>
                    <a:pt x="19" y="3"/>
                    <a:pt x="19" y="3"/>
                  </a:cubicBezTo>
                  <a:cubicBezTo>
                    <a:pt x="19" y="3"/>
                    <a:pt x="19" y="3"/>
                    <a:pt x="19" y="3"/>
                  </a:cubicBezTo>
                  <a:close/>
                  <a:moveTo>
                    <a:pt x="16" y="6"/>
                  </a:moveTo>
                  <a:cubicBezTo>
                    <a:pt x="17" y="6"/>
                    <a:pt x="17" y="6"/>
                    <a:pt x="18" y="6"/>
                  </a:cubicBezTo>
                  <a:cubicBezTo>
                    <a:pt x="17" y="5"/>
                    <a:pt x="17" y="5"/>
                    <a:pt x="16" y="6"/>
                  </a:cubicBezTo>
                  <a:cubicBezTo>
                    <a:pt x="16" y="6"/>
                    <a:pt x="16" y="6"/>
                    <a:pt x="16" y="6"/>
                  </a:cubicBezTo>
                  <a:close/>
                  <a:moveTo>
                    <a:pt x="15" y="5"/>
                  </a:moveTo>
                  <a:cubicBezTo>
                    <a:pt x="15" y="5"/>
                    <a:pt x="16" y="5"/>
                    <a:pt x="17" y="5"/>
                  </a:cubicBezTo>
                  <a:cubicBezTo>
                    <a:pt x="16" y="5"/>
                    <a:pt x="15" y="4"/>
                    <a:pt x="15" y="5"/>
                  </a:cubicBezTo>
                  <a:cubicBezTo>
                    <a:pt x="15" y="5"/>
                    <a:pt x="15" y="5"/>
                    <a:pt x="15" y="5"/>
                  </a:cubicBezTo>
                  <a:close/>
                  <a:moveTo>
                    <a:pt x="19" y="4"/>
                  </a:moveTo>
                  <a:cubicBezTo>
                    <a:pt x="18" y="4"/>
                    <a:pt x="18" y="4"/>
                    <a:pt x="17" y="5"/>
                  </a:cubicBezTo>
                  <a:cubicBezTo>
                    <a:pt x="18" y="5"/>
                    <a:pt x="18" y="5"/>
                    <a:pt x="19" y="5"/>
                  </a:cubicBezTo>
                  <a:cubicBezTo>
                    <a:pt x="19" y="5"/>
                    <a:pt x="19" y="5"/>
                    <a:pt x="18" y="5"/>
                  </a:cubicBezTo>
                  <a:cubicBezTo>
                    <a:pt x="18" y="5"/>
                    <a:pt x="18" y="4"/>
                    <a:pt x="19" y="4"/>
                  </a:cubicBezTo>
                  <a:cubicBezTo>
                    <a:pt x="19" y="4"/>
                    <a:pt x="19" y="4"/>
                    <a:pt x="19" y="4"/>
                  </a:cubicBezTo>
                  <a:close/>
                  <a:moveTo>
                    <a:pt x="18" y="4"/>
                  </a:moveTo>
                  <a:cubicBezTo>
                    <a:pt x="17" y="4"/>
                    <a:pt x="16" y="4"/>
                    <a:pt x="18" y="4"/>
                  </a:cubicBezTo>
                  <a:cubicBezTo>
                    <a:pt x="18" y="4"/>
                    <a:pt x="18" y="4"/>
                    <a:pt x="18" y="4"/>
                  </a:cubicBezTo>
                  <a:close/>
                  <a:moveTo>
                    <a:pt x="18" y="4"/>
                  </a:moveTo>
                  <a:cubicBezTo>
                    <a:pt x="18" y="4"/>
                    <a:pt x="18" y="4"/>
                    <a:pt x="18" y="4"/>
                  </a:cubicBezTo>
                  <a:cubicBezTo>
                    <a:pt x="18" y="4"/>
                    <a:pt x="18" y="4"/>
                    <a:pt x="19" y="4"/>
                  </a:cubicBezTo>
                  <a:cubicBezTo>
                    <a:pt x="19" y="4"/>
                    <a:pt x="18" y="4"/>
                    <a:pt x="18" y="4"/>
                  </a:cubicBezTo>
                  <a:cubicBezTo>
                    <a:pt x="18" y="4"/>
                    <a:pt x="18" y="3"/>
                    <a:pt x="18" y="3"/>
                  </a:cubicBezTo>
                  <a:cubicBezTo>
                    <a:pt x="18" y="3"/>
                    <a:pt x="18" y="3"/>
                    <a:pt x="18" y="3"/>
                  </a:cubicBezTo>
                  <a:cubicBezTo>
                    <a:pt x="18" y="3"/>
                    <a:pt x="18" y="3"/>
                    <a:pt x="18" y="3"/>
                  </a:cubicBezTo>
                  <a:cubicBezTo>
                    <a:pt x="18" y="4"/>
                    <a:pt x="18" y="4"/>
                    <a:pt x="18" y="4"/>
                  </a:cubicBezTo>
                  <a:cubicBezTo>
                    <a:pt x="18" y="4"/>
                    <a:pt x="18" y="4"/>
                    <a:pt x="18" y="4"/>
                  </a:cubicBezTo>
                  <a:close/>
                  <a:moveTo>
                    <a:pt x="19" y="4"/>
                  </a:moveTo>
                  <a:cubicBezTo>
                    <a:pt x="20" y="4"/>
                    <a:pt x="20" y="4"/>
                    <a:pt x="20" y="4"/>
                  </a:cubicBezTo>
                  <a:cubicBezTo>
                    <a:pt x="20" y="3"/>
                    <a:pt x="20" y="4"/>
                    <a:pt x="19" y="4"/>
                  </a:cubicBezTo>
                  <a:cubicBezTo>
                    <a:pt x="19" y="4"/>
                    <a:pt x="19" y="4"/>
                    <a:pt x="19" y="4"/>
                  </a:cubicBezTo>
                  <a:close/>
                  <a:moveTo>
                    <a:pt x="20" y="3"/>
                  </a:moveTo>
                  <a:cubicBezTo>
                    <a:pt x="21" y="3"/>
                    <a:pt x="21" y="3"/>
                    <a:pt x="22" y="3"/>
                  </a:cubicBezTo>
                  <a:cubicBezTo>
                    <a:pt x="21" y="3"/>
                    <a:pt x="20" y="3"/>
                    <a:pt x="20" y="3"/>
                  </a:cubicBezTo>
                  <a:cubicBezTo>
                    <a:pt x="20" y="3"/>
                    <a:pt x="20" y="3"/>
                    <a:pt x="20" y="3"/>
                  </a:cubicBezTo>
                  <a:close/>
                  <a:moveTo>
                    <a:pt x="12" y="1"/>
                  </a:moveTo>
                  <a:cubicBezTo>
                    <a:pt x="12" y="1"/>
                    <a:pt x="13" y="2"/>
                    <a:pt x="13" y="2"/>
                  </a:cubicBezTo>
                  <a:cubicBezTo>
                    <a:pt x="13" y="1"/>
                    <a:pt x="14" y="2"/>
                    <a:pt x="14" y="2"/>
                  </a:cubicBezTo>
                  <a:cubicBezTo>
                    <a:pt x="14" y="1"/>
                    <a:pt x="14" y="1"/>
                    <a:pt x="14" y="1"/>
                  </a:cubicBezTo>
                  <a:cubicBezTo>
                    <a:pt x="14" y="1"/>
                    <a:pt x="14" y="1"/>
                    <a:pt x="13" y="1"/>
                  </a:cubicBezTo>
                  <a:cubicBezTo>
                    <a:pt x="13" y="1"/>
                    <a:pt x="13" y="1"/>
                    <a:pt x="13" y="2"/>
                  </a:cubicBezTo>
                  <a:cubicBezTo>
                    <a:pt x="13" y="2"/>
                    <a:pt x="13" y="1"/>
                    <a:pt x="12" y="1"/>
                  </a:cubicBezTo>
                  <a:close/>
                </a:path>
              </a:pathLst>
            </a:custGeom>
            <a:solidFill>
              <a:srgbClr val="708A8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87" name="Freeform 17"/>
            <p:cNvSpPr>
              <a:spLocks noEditPoints="1"/>
            </p:cNvSpPr>
            <p:nvPr/>
          </p:nvSpPr>
          <p:spPr bwMode="auto">
            <a:xfrm>
              <a:off x="2868" y="1568"/>
              <a:ext cx="141" cy="142"/>
            </a:xfrm>
            <a:custGeom>
              <a:avLst/>
              <a:gdLst>
                <a:gd name="T0" fmla="*/ 113 w 60"/>
                <a:gd name="T1" fmla="*/ 73 h 60"/>
                <a:gd name="T2" fmla="*/ 89 w 60"/>
                <a:gd name="T3" fmla="*/ 92 h 60"/>
                <a:gd name="T4" fmla="*/ 68 w 60"/>
                <a:gd name="T5" fmla="*/ 123 h 60"/>
                <a:gd name="T6" fmla="*/ 28 w 60"/>
                <a:gd name="T7" fmla="*/ 137 h 60"/>
                <a:gd name="T8" fmla="*/ 5 w 60"/>
                <a:gd name="T9" fmla="*/ 59 h 60"/>
                <a:gd name="T10" fmla="*/ 132 w 60"/>
                <a:gd name="T11" fmla="*/ 21 h 60"/>
                <a:gd name="T12" fmla="*/ 129 w 60"/>
                <a:gd name="T13" fmla="*/ 40 h 60"/>
                <a:gd name="T14" fmla="*/ 5 w 60"/>
                <a:gd name="T15" fmla="*/ 80 h 60"/>
                <a:gd name="T16" fmla="*/ 28 w 60"/>
                <a:gd name="T17" fmla="*/ 135 h 60"/>
                <a:gd name="T18" fmla="*/ 7 w 60"/>
                <a:gd name="T19" fmla="*/ 71 h 60"/>
                <a:gd name="T20" fmla="*/ 61 w 60"/>
                <a:gd name="T21" fmla="*/ 47 h 60"/>
                <a:gd name="T22" fmla="*/ 120 w 60"/>
                <a:gd name="T23" fmla="*/ 54 h 60"/>
                <a:gd name="T24" fmla="*/ 47 w 60"/>
                <a:gd name="T25" fmla="*/ 40 h 60"/>
                <a:gd name="T26" fmla="*/ 61 w 60"/>
                <a:gd name="T27" fmla="*/ 47 h 60"/>
                <a:gd name="T28" fmla="*/ 120 w 60"/>
                <a:gd name="T29" fmla="*/ 31 h 60"/>
                <a:gd name="T30" fmla="*/ 89 w 60"/>
                <a:gd name="T31" fmla="*/ 31 h 60"/>
                <a:gd name="T32" fmla="*/ 85 w 60"/>
                <a:gd name="T33" fmla="*/ 54 h 60"/>
                <a:gd name="T34" fmla="*/ 113 w 60"/>
                <a:gd name="T35" fmla="*/ 69 h 60"/>
                <a:gd name="T36" fmla="*/ 115 w 60"/>
                <a:gd name="T37" fmla="*/ 62 h 60"/>
                <a:gd name="T38" fmla="*/ 42 w 60"/>
                <a:gd name="T39" fmla="*/ 38 h 60"/>
                <a:gd name="T40" fmla="*/ 63 w 60"/>
                <a:gd name="T41" fmla="*/ 31 h 60"/>
                <a:gd name="T42" fmla="*/ 99 w 60"/>
                <a:gd name="T43" fmla="*/ 28 h 60"/>
                <a:gd name="T44" fmla="*/ 127 w 60"/>
                <a:gd name="T45" fmla="*/ 17 h 60"/>
                <a:gd name="T46" fmla="*/ 12 w 60"/>
                <a:gd name="T47" fmla="*/ 52 h 60"/>
                <a:gd name="T48" fmla="*/ 110 w 60"/>
                <a:gd name="T49" fmla="*/ 73 h 60"/>
                <a:gd name="T50" fmla="*/ 101 w 60"/>
                <a:gd name="T51" fmla="*/ 83 h 60"/>
                <a:gd name="T52" fmla="*/ 45 w 60"/>
                <a:gd name="T53" fmla="*/ 50 h 60"/>
                <a:gd name="T54" fmla="*/ 96 w 60"/>
                <a:gd name="T55" fmla="*/ 90 h 60"/>
                <a:gd name="T56" fmla="*/ 40 w 60"/>
                <a:gd name="T57" fmla="*/ 80 h 60"/>
                <a:gd name="T58" fmla="*/ 68 w 60"/>
                <a:gd name="T59" fmla="*/ 97 h 60"/>
                <a:gd name="T60" fmla="*/ 21 w 60"/>
                <a:gd name="T61" fmla="*/ 62 h 60"/>
                <a:gd name="T62" fmla="*/ 40 w 60"/>
                <a:gd name="T63" fmla="*/ 80 h 60"/>
                <a:gd name="T64" fmla="*/ 63 w 60"/>
                <a:gd name="T65" fmla="*/ 104 h 60"/>
                <a:gd name="T66" fmla="*/ 61 w 60"/>
                <a:gd name="T67" fmla="*/ 104 h 60"/>
                <a:gd name="T68" fmla="*/ 66 w 60"/>
                <a:gd name="T69" fmla="*/ 121 h 60"/>
                <a:gd name="T70" fmla="*/ 42 w 60"/>
                <a:gd name="T71" fmla="*/ 99 h 60"/>
                <a:gd name="T72" fmla="*/ 63 w 60"/>
                <a:gd name="T73" fmla="*/ 123 h 60"/>
                <a:gd name="T74" fmla="*/ 56 w 60"/>
                <a:gd name="T75" fmla="*/ 92 h 60"/>
                <a:gd name="T76" fmla="*/ 16 w 60"/>
                <a:gd name="T77" fmla="*/ 73 h 60"/>
                <a:gd name="T78" fmla="*/ 71 w 60"/>
                <a:gd name="T79" fmla="*/ 99 h 60"/>
                <a:gd name="T80" fmla="*/ 42 w 60"/>
                <a:gd name="T81" fmla="*/ 116 h 60"/>
                <a:gd name="T82" fmla="*/ 47 w 60"/>
                <a:gd name="T83" fmla="*/ 135 h 60"/>
                <a:gd name="T84" fmla="*/ 42 w 60"/>
                <a:gd name="T85" fmla="*/ 116 h 60"/>
                <a:gd name="T86" fmla="*/ 21 w 60"/>
                <a:gd name="T87" fmla="*/ 54 h 60"/>
                <a:gd name="T88" fmla="*/ 24 w 60"/>
                <a:gd name="T89" fmla="*/ 130 h 60"/>
                <a:gd name="T90" fmla="*/ 7 w 60"/>
                <a:gd name="T91" fmla="*/ 95 h 60"/>
                <a:gd name="T92" fmla="*/ 24 w 60"/>
                <a:gd name="T93" fmla="*/ 130 h 60"/>
                <a:gd name="T94" fmla="*/ 2 w 60"/>
                <a:gd name="T95" fmla="*/ 92 h 60"/>
                <a:gd name="T96" fmla="*/ 9 w 60"/>
                <a:gd name="T97" fmla="*/ 59 h 60"/>
                <a:gd name="T98" fmla="*/ 16 w 60"/>
                <a:gd name="T99" fmla="*/ 66 h 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60"/>
                <a:gd name="T152" fmla="*/ 60 w 60"/>
                <a:gd name="T153" fmla="*/ 60 h 6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60">
                  <a:moveTo>
                    <a:pt x="53" y="20"/>
                  </a:moveTo>
                  <a:cubicBezTo>
                    <a:pt x="55" y="22"/>
                    <a:pt x="53" y="25"/>
                    <a:pt x="50" y="26"/>
                  </a:cubicBezTo>
                  <a:cubicBezTo>
                    <a:pt x="51" y="28"/>
                    <a:pt x="49" y="31"/>
                    <a:pt x="48" y="31"/>
                  </a:cubicBezTo>
                  <a:cubicBezTo>
                    <a:pt x="48" y="32"/>
                    <a:pt x="48" y="32"/>
                    <a:pt x="47" y="33"/>
                  </a:cubicBezTo>
                  <a:cubicBezTo>
                    <a:pt x="46" y="34"/>
                    <a:pt x="46" y="35"/>
                    <a:pt x="45" y="35"/>
                  </a:cubicBezTo>
                  <a:cubicBezTo>
                    <a:pt x="44" y="39"/>
                    <a:pt x="41" y="40"/>
                    <a:pt x="38" y="39"/>
                  </a:cubicBezTo>
                  <a:cubicBezTo>
                    <a:pt x="37" y="40"/>
                    <a:pt x="35" y="42"/>
                    <a:pt x="34" y="42"/>
                  </a:cubicBezTo>
                  <a:cubicBezTo>
                    <a:pt x="35" y="44"/>
                    <a:pt x="34" y="46"/>
                    <a:pt x="33" y="47"/>
                  </a:cubicBezTo>
                  <a:cubicBezTo>
                    <a:pt x="34" y="48"/>
                    <a:pt x="34" y="52"/>
                    <a:pt x="29" y="52"/>
                  </a:cubicBezTo>
                  <a:cubicBezTo>
                    <a:pt x="29" y="54"/>
                    <a:pt x="27" y="55"/>
                    <a:pt x="25" y="55"/>
                  </a:cubicBezTo>
                  <a:cubicBezTo>
                    <a:pt x="25" y="58"/>
                    <a:pt x="22" y="60"/>
                    <a:pt x="19" y="59"/>
                  </a:cubicBezTo>
                  <a:cubicBezTo>
                    <a:pt x="17" y="60"/>
                    <a:pt x="14" y="60"/>
                    <a:pt x="12" y="58"/>
                  </a:cubicBezTo>
                  <a:cubicBezTo>
                    <a:pt x="4" y="57"/>
                    <a:pt x="0" y="44"/>
                    <a:pt x="0" y="37"/>
                  </a:cubicBezTo>
                  <a:cubicBezTo>
                    <a:pt x="0" y="34"/>
                    <a:pt x="1" y="30"/>
                    <a:pt x="2" y="27"/>
                  </a:cubicBezTo>
                  <a:cubicBezTo>
                    <a:pt x="2" y="26"/>
                    <a:pt x="2" y="26"/>
                    <a:pt x="2" y="25"/>
                  </a:cubicBezTo>
                  <a:cubicBezTo>
                    <a:pt x="2" y="24"/>
                    <a:pt x="2" y="24"/>
                    <a:pt x="2" y="23"/>
                  </a:cubicBezTo>
                  <a:cubicBezTo>
                    <a:pt x="19" y="8"/>
                    <a:pt x="28" y="0"/>
                    <a:pt x="46" y="0"/>
                  </a:cubicBezTo>
                  <a:cubicBezTo>
                    <a:pt x="51" y="1"/>
                    <a:pt x="60" y="2"/>
                    <a:pt x="56" y="9"/>
                  </a:cubicBezTo>
                  <a:cubicBezTo>
                    <a:pt x="56" y="10"/>
                    <a:pt x="56" y="10"/>
                    <a:pt x="55" y="11"/>
                  </a:cubicBezTo>
                  <a:cubicBezTo>
                    <a:pt x="55" y="11"/>
                    <a:pt x="54" y="12"/>
                    <a:pt x="54" y="12"/>
                  </a:cubicBezTo>
                  <a:cubicBezTo>
                    <a:pt x="54" y="13"/>
                    <a:pt x="55" y="15"/>
                    <a:pt x="55" y="17"/>
                  </a:cubicBezTo>
                  <a:cubicBezTo>
                    <a:pt x="54" y="18"/>
                    <a:pt x="54" y="19"/>
                    <a:pt x="53" y="20"/>
                  </a:cubicBezTo>
                  <a:close/>
                  <a:moveTo>
                    <a:pt x="2" y="34"/>
                  </a:moveTo>
                  <a:cubicBezTo>
                    <a:pt x="2" y="34"/>
                    <a:pt x="2" y="34"/>
                    <a:pt x="2" y="34"/>
                  </a:cubicBezTo>
                  <a:cubicBezTo>
                    <a:pt x="3" y="36"/>
                    <a:pt x="5" y="39"/>
                    <a:pt x="6" y="42"/>
                  </a:cubicBezTo>
                  <a:cubicBezTo>
                    <a:pt x="8" y="46"/>
                    <a:pt x="9" y="51"/>
                    <a:pt x="11" y="56"/>
                  </a:cubicBezTo>
                  <a:cubicBezTo>
                    <a:pt x="12" y="56"/>
                    <a:pt x="12" y="56"/>
                    <a:pt x="12" y="57"/>
                  </a:cubicBezTo>
                  <a:cubicBezTo>
                    <a:pt x="14" y="56"/>
                    <a:pt x="14" y="57"/>
                    <a:pt x="15" y="57"/>
                  </a:cubicBezTo>
                  <a:cubicBezTo>
                    <a:pt x="16" y="56"/>
                    <a:pt x="16" y="57"/>
                    <a:pt x="17" y="57"/>
                  </a:cubicBezTo>
                  <a:cubicBezTo>
                    <a:pt x="10" y="50"/>
                    <a:pt x="8" y="38"/>
                    <a:pt x="3" y="30"/>
                  </a:cubicBezTo>
                  <a:cubicBezTo>
                    <a:pt x="2" y="30"/>
                    <a:pt x="2" y="33"/>
                    <a:pt x="2" y="34"/>
                  </a:cubicBezTo>
                  <a:close/>
                  <a:moveTo>
                    <a:pt x="26" y="20"/>
                  </a:moveTo>
                  <a:cubicBezTo>
                    <a:pt x="26" y="20"/>
                    <a:pt x="26" y="20"/>
                    <a:pt x="26" y="20"/>
                  </a:cubicBezTo>
                  <a:cubicBezTo>
                    <a:pt x="31" y="20"/>
                    <a:pt x="36" y="22"/>
                    <a:pt x="41" y="24"/>
                  </a:cubicBezTo>
                  <a:cubicBezTo>
                    <a:pt x="44" y="25"/>
                    <a:pt x="47" y="26"/>
                    <a:pt x="50" y="25"/>
                  </a:cubicBezTo>
                  <a:cubicBezTo>
                    <a:pt x="51" y="24"/>
                    <a:pt x="51" y="23"/>
                    <a:pt x="51" y="23"/>
                  </a:cubicBezTo>
                  <a:cubicBezTo>
                    <a:pt x="51" y="23"/>
                    <a:pt x="51" y="22"/>
                    <a:pt x="51" y="21"/>
                  </a:cubicBezTo>
                  <a:cubicBezTo>
                    <a:pt x="50" y="21"/>
                    <a:pt x="50" y="21"/>
                    <a:pt x="50" y="20"/>
                  </a:cubicBezTo>
                  <a:cubicBezTo>
                    <a:pt x="42" y="19"/>
                    <a:pt x="29" y="16"/>
                    <a:pt x="20" y="17"/>
                  </a:cubicBezTo>
                  <a:cubicBezTo>
                    <a:pt x="17" y="17"/>
                    <a:pt x="12" y="20"/>
                    <a:pt x="9" y="21"/>
                  </a:cubicBezTo>
                  <a:cubicBezTo>
                    <a:pt x="9" y="22"/>
                    <a:pt x="8" y="22"/>
                    <a:pt x="8" y="22"/>
                  </a:cubicBezTo>
                  <a:cubicBezTo>
                    <a:pt x="14" y="21"/>
                    <a:pt x="20" y="20"/>
                    <a:pt x="26" y="20"/>
                  </a:cubicBezTo>
                  <a:close/>
                  <a:moveTo>
                    <a:pt x="36" y="17"/>
                  </a:moveTo>
                  <a:cubicBezTo>
                    <a:pt x="41" y="18"/>
                    <a:pt x="46" y="19"/>
                    <a:pt x="52" y="19"/>
                  </a:cubicBezTo>
                  <a:cubicBezTo>
                    <a:pt x="54" y="17"/>
                    <a:pt x="53" y="14"/>
                    <a:pt x="51" y="13"/>
                  </a:cubicBezTo>
                  <a:cubicBezTo>
                    <a:pt x="50" y="15"/>
                    <a:pt x="46" y="14"/>
                    <a:pt x="45" y="13"/>
                  </a:cubicBezTo>
                  <a:cubicBezTo>
                    <a:pt x="44" y="13"/>
                    <a:pt x="43" y="13"/>
                    <a:pt x="42" y="13"/>
                  </a:cubicBezTo>
                  <a:cubicBezTo>
                    <a:pt x="41" y="14"/>
                    <a:pt x="39" y="14"/>
                    <a:pt x="38" y="13"/>
                  </a:cubicBezTo>
                  <a:cubicBezTo>
                    <a:pt x="33" y="13"/>
                    <a:pt x="27" y="14"/>
                    <a:pt x="23" y="16"/>
                  </a:cubicBezTo>
                  <a:cubicBezTo>
                    <a:pt x="27" y="16"/>
                    <a:pt x="32" y="16"/>
                    <a:pt x="36" y="17"/>
                  </a:cubicBezTo>
                  <a:close/>
                  <a:moveTo>
                    <a:pt x="36" y="23"/>
                  </a:moveTo>
                  <a:cubicBezTo>
                    <a:pt x="36" y="23"/>
                    <a:pt x="36" y="23"/>
                    <a:pt x="36" y="23"/>
                  </a:cubicBezTo>
                  <a:cubicBezTo>
                    <a:pt x="39" y="25"/>
                    <a:pt x="41" y="28"/>
                    <a:pt x="44" y="30"/>
                  </a:cubicBezTo>
                  <a:cubicBezTo>
                    <a:pt x="46" y="30"/>
                    <a:pt x="47" y="30"/>
                    <a:pt x="48" y="29"/>
                  </a:cubicBezTo>
                  <a:cubicBezTo>
                    <a:pt x="48" y="28"/>
                    <a:pt x="49" y="28"/>
                    <a:pt x="49" y="28"/>
                  </a:cubicBezTo>
                  <a:cubicBezTo>
                    <a:pt x="49" y="27"/>
                    <a:pt x="49" y="27"/>
                    <a:pt x="49" y="26"/>
                  </a:cubicBezTo>
                  <a:cubicBezTo>
                    <a:pt x="49" y="26"/>
                    <a:pt x="49" y="26"/>
                    <a:pt x="49" y="26"/>
                  </a:cubicBezTo>
                  <a:cubicBezTo>
                    <a:pt x="44" y="26"/>
                    <a:pt x="41" y="24"/>
                    <a:pt x="36" y="23"/>
                  </a:cubicBezTo>
                  <a:close/>
                  <a:moveTo>
                    <a:pt x="5" y="22"/>
                  </a:moveTo>
                  <a:cubicBezTo>
                    <a:pt x="7" y="21"/>
                    <a:pt x="16" y="17"/>
                    <a:pt x="18" y="16"/>
                  </a:cubicBezTo>
                  <a:cubicBezTo>
                    <a:pt x="18" y="15"/>
                    <a:pt x="18" y="15"/>
                    <a:pt x="19" y="13"/>
                  </a:cubicBezTo>
                  <a:cubicBezTo>
                    <a:pt x="20" y="13"/>
                    <a:pt x="21" y="14"/>
                    <a:pt x="21" y="12"/>
                  </a:cubicBezTo>
                  <a:cubicBezTo>
                    <a:pt x="23" y="11"/>
                    <a:pt x="27" y="11"/>
                    <a:pt x="27" y="13"/>
                  </a:cubicBezTo>
                  <a:cubicBezTo>
                    <a:pt x="29" y="13"/>
                    <a:pt x="37" y="11"/>
                    <a:pt x="38" y="12"/>
                  </a:cubicBezTo>
                  <a:cubicBezTo>
                    <a:pt x="39" y="11"/>
                    <a:pt x="40" y="11"/>
                    <a:pt x="40" y="11"/>
                  </a:cubicBezTo>
                  <a:cubicBezTo>
                    <a:pt x="41" y="11"/>
                    <a:pt x="41" y="11"/>
                    <a:pt x="42" y="12"/>
                  </a:cubicBezTo>
                  <a:cubicBezTo>
                    <a:pt x="42" y="12"/>
                    <a:pt x="45" y="12"/>
                    <a:pt x="45" y="12"/>
                  </a:cubicBezTo>
                  <a:cubicBezTo>
                    <a:pt x="47" y="10"/>
                    <a:pt x="49" y="10"/>
                    <a:pt x="51" y="12"/>
                  </a:cubicBezTo>
                  <a:cubicBezTo>
                    <a:pt x="52" y="12"/>
                    <a:pt x="54" y="11"/>
                    <a:pt x="54" y="7"/>
                  </a:cubicBezTo>
                  <a:cubicBezTo>
                    <a:pt x="55" y="1"/>
                    <a:pt x="46" y="1"/>
                    <a:pt x="42" y="1"/>
                  </a:cubicBezTo>
                  <a:cubicBezTo>
                    <a:pt x="38" y="1"/>
                    <a:pt x="34" y="2"/>
                    <a:pt x="31" y="4"/>
                  </a:cubicBezTo>
                  <a:cubicBezTo>
                    <a:pt x="18" y="9"/>
                    <a:pt x="10" y="17"/>
                    <a:pt x="5" y="22"/>
                  </a:cubicBezTo>
                  <a:close/>
                  <a:moveTo>
                    <a:pt x="38" y="31"/>
                  </a:moveTo>
                  <a:cubicBezTo>
                    <a:pt x="39" y="32"/>
                    <a:pt x="40" y="34"/>
                    <a:pt x="42" y="34"/>
                  </a:cubicBezTo>
                  <a:cubicBezTo>
                    <a:pt x="44" y="35"/>
                    <a:pt x="47" y="33"/>
                    <a:pt x="47" y="31"/>
                  </a:cubicBezTo>
                  <a:cubicBezTo>
                    <a:pt x="40" y="30"/>
                    <a:pt x="37" y="22"/>
                    <a:pt x="27" y="21"/>
                  </a:cubicBezTo>
                  <a:cubicBezTo>
                    <a:pt x="32" y="24"/>
                    <a:pt x="34" y="27"/>
                    <a:pt x="38" y="31"/>
                  </a:cubicBezTo>
                  <a:close/>
                  <a:moveTo>
                    <a:pt x="43" y="35"/>
                  </a:moveTo>
                  <a:cubicBezTo>
                    <a:pt x="43" y="35"/>
                    <a:pt x="43" y="35"/>
                    <a:pt x="43" y="35"/>
                  </a:cubicBezTo>
                  <a:cubicBezTo>
                    <a:pt x="38" y="34"/>
                    <a:pt x="36" y="30"/>
                    <a:pt x="34" y="27"/>
                  </a:cubicBezTo>
                  <a:cubicBezTo>
                    <a:pt x="30" y="22"/>
                    <a:pt x="24" y="20"/>
                    <a:pt x="19" y="21"/>
                  </a:cubicBezTo>
                  <a:cubicBezTo>
                    <a:pt x="22" y="22"/>
                    <a:pt x="24" y="24"/>
                    <a:pt x="27" y="26"/>
                  </a:cubicBezTo>
                  <a:cubicBezTo>
                    <a:pt x="30" y="30"/>
                    <a:pt x="32" y="34"/>
                    <a:pt x="36" y="37"/>
                  </a:cubicBezTo>
                  <a:cubicBezTo>
                    <a:pt x="37" y="38"/>
                    <a:pt x="40" y="39"/>
                    <a:pt x="41" y="38"/>
                  </a:cubicBezTo>
                  <a:cubicBezTo>
                    <a:pt x="43" y="37"/>
                    <a:pt x="43" y="37"/>
                    <a:pt x="43" y="35"/>
                  </a:cubicBezTo>
                  <a:cubicBezTo>
                    <a:pt x="43" y="35"/>
                    <a:pt x="43" y="35"/>
                    <a:pt x="43" y="35"/>
                  </a:cubicBezTo>
                  <a:close/>
                  <a:moveTo>
                    <a:pt x="17" y="34"/>
                  </a:moveTo>
                  <a:cubicBezTo>
                    <a:pt x="17" y="34"/>
                    <a:pt x="17" y="34"/>
                    <a:pt x="17" y="34"/>
                  </a:cubicBezTo>
                  <a:cubicBezTo>
                    <a:pt x="19" y="35"/>
                    <a:pt x="21" y="36"/>
                    <a:pt x="22" y="37"/>
                  </a:cubicBezTo>
                  <a:cubicBezTo>
                    <a:pt x="25" y="38"/>
                    <a:pt x="27" y="40"/>
                    <a:pt x="29" y="41"/>
                  </a:cubicBezTo>
                  <a:cubicBezTo>
                    <a:pt x="32" y="41"/>
                    <a:pt x="35" y="41"/>
                    <a:pt x="36" y="38"/>
                  </a:cubicBezTo>
                  <a:cubicBezTo>
                    <a:pt x="33" y="36"/>
                    <a:pt x="31" y="33"/>
                    <a:pt x="29" y="31"/>
                  </a:cubicBezTo>
                  <a:cubicBezTo>
                    <a:pt x="27" y="37"/>
                    <a:pt x="15" y="26"/>
                    <a:pt x="9" y="26"/>
                  </a:cubicBezTo>
                  <a:cubicBezTo>
                    <a:pt x="10" y="27"/>
                    <a:pt x="10" y="28"/>
                    <a:pt x="10" y="30"/>
                  </a:cubicBezTo>
                  <a:cubicBezTo>
                    <a:pt x="9" y="31"/>
                    <a:pt x="7" y="30"/>
                    <a:pt x="6" y="29"/>
                  </a:cubicBezTo>
                  <a:cubicBezTo>
                    <a:pt x="9" y="31"/>
                    <a:pt x="14" y="32"/>
                    <a:pt x="17" y="34"/>
                  </a:cubicBezTo>
                  <a:close/>
                  <a:moveTo>
                    <a:pt x="33" y="42"/>
                  </a:moveTo>
                  <a:cubicBezTo>
                    <a:pt x="32" y="42"/>
                    <a:pt x="32" y="42"/>
                    <a:pt x="31" y="42"/>
                  </a:cubicBezTo>
                  <a:cubicBezTo>
                    <a:pt x="30" y="43"/>
                    <a:pt x="29" y="44"/>
                    <a:pt x="27" y="44"/>
                  </a:cubicBezTo>
                  <a:cubicBezTo>
                    <a:pt x="28" y="45"/>
                    <a:pt x="31" y="46"/>
                    <a:pt x="32" y="47"/>
                  </a:cubicBezTo>
                  <a:cubicBezTo>
                    <a:pt x="33" y="46"/>
                    <a:pt x="34" y="44"/>
                    <a:pt x="33" y="42"/>
                  </a:cubicBezTo>
                  <a:close/>
                  <a:moveTo>
                    <a:pt x="26" y="44"/>
                  </a:moveTo>
                  <a:cubicBezTo>
                    <a:pt x="26" y="44"/>
                    <a:pt x="26" y="44"/>
                    <a:pt x="26" y="44"/>
                  </a:cubicBezTo>
                  <a:cubicBezTo>
                    <a:pt x="23" y="43"/>
                    <a:pt x="21" y="43"/>
                    <a:pt x="20" y="42"/>
                  </a:cubicBezTo>
                  <a:cubicBezTo>
                    <a:pt x="22" y="47"/>
                    <a:pt x="26" y="50"/>
                    <a:pt x="28" y="51"/>
                  </a:cubicBezTo>
                  <a:cubicBezTo>
                    <a:pt x="30" y="51"/>
                    <a:pt x="33" y="50"/>
                    <a:pt x="32" y="47"/>
                  </a:cubicBezTo>
                  <a:cubicBezTo>
                    <a:pt x="29" y="47"/>
                    <a:pt x="27" y="46"/>
                    <a:pt x="26" y="44"/>
                  </a:cubicBezTo>
                  <a:close/>
                  <a:moveTo>
                    <a:pt x="18" y="42"/>
                  </a:moveTo>
                  <a:cubicBezTo>
                    <a:pt x="17" y="40"/>
                    <a:pt x="12" y="37"/>
                    <a:pt x="11" y="37"/>
                  </a:cubicBezTo>
                  <a:cubicBezTo>
                    <a:pt x="13" y="40"/>
                    <a:pt x="16" y="44"/>
                    <a:pt x="18" y="48"/>
                  </a:cubicBezTo>
                  <a:cubicBezTo>
                    <a:pt x="20" y="53"/>
                    <a:pt x="25" y="56"/>
                    <a:pt x="27" y="52"/>
                  </a:cubicBezTo>
                  <a:cubicBezTo>
                    <a:pt x="23" y="49"/>
                    <a:pt x="21" y="45"/>
                    <a:pt x="18" y="42"/>
                  </a:cubicBezTo>
                  <a:close/>
                  <a:moveTo>
                    <a:pt x="24" y="39"/>
                  </a:moveTo>
                  <a:cubicBezTo>
                    <a:pt x="24" y="39"/>
                    <a:pt x="24" y="39"/>
                    <a:pt x="24" y="39"/>
                  </a:cubicBezTo>
                  <a:cubicBezTo>
                    <a:pt x="22" y="38"/>
                    <a:pt x="21" y="37"/>
                    <a:pt x="19" y="36"/>
                  </a:cubicBezTo>
                  <a:cubicBezTo>
                    <a:pt x="18" y="36"/>
                    <a:pt x="16" y="35"/>
                    <a:pt x="15" y="34"/>
                  </a:cubicBezTo>
                  <a:cubicBezTo>
                    <a:pt x="12" y="33"/>
                    <a:pt x="10" y="32"/>
                    <a:pt x="7" y="31"/>
                  </a:cubicBezTo>
                  <a:cubicBezTo>
                    <a:pt x="9" y="33"/>
                    <a:pt x="12" y="35"/>
                    <a:pt x="14" y="37"/>
                  </a:cubicBezTo>
                  <a:cubicBezTo>
                    <a:pt x="16" y="39"/>
                    <a:pt x="20" y="42"/>
                    <a:pt x="22" y="42"/>
                  </a:cubicBezTo>
                  <a:cubicBezTo>
                    <a:pt x="23" y="42"/>
                    <a:pt x="28" y="44"/>
                    <a:pt x="30" y="42"/>
                  </a:cubicBezTo>
                  <a:cubicBezTo>
                    <a:pt x="28" y="42"/>
                    <a:pt x="26" y="40"/>
                    <a:pt x="24" y="39"/>
                  </a:cubicBezTo>
                  <a:close/>
                  <a:moveTo>
                    <a:pt x="18" y="49"/>
                  </a:moveTo>
                  <a:cubicBezTo>
                    <a:pt x="18" y="49"/>
                    <a:pt x="18" y="49"/>
                    <a:pt x="18" y="49"/>
                  </a:cubicBezTo>
                  <a:cubicBezTo>
                    <a:pt x="13" y="42"/>
                    <a:pt x="10" y="33"/>
                    <a:pt x="3" y="29"/>
                  </a:cubicBezTo>
                  <a:cubicBezTo>
                    <a:pt x="8" y="35"/>
                    <a:pt x="11" y="53"/>
                    <a:pt x="19" y="57"/>
                  </a:cubicBezTo>
                  <a:cubicBezTo>
                    <a:pt x="19" y="57"/>
                    <a:pt x="20" y="57"/>
                    <a:pt x="20" y="57"/>
                  </a:cubicBezTo>
                  <a:cubicBezTo>
                    <a:pt x="21" y="57"/>
                    <a:pt x="22" y="57"/>
                    <a:pt x="22" y="57"/>
                  </a:cubicBezTo>
                  <a:cubicBezTo>
                    <a:pt x="23" y="55"/>
                    <a:pt x="23" y="56"/>
                    <a:pt x="23" y="55"/>
                  </a:cubicBezTo>
                  <a:cubicBezTo>
                    <a:pt x="20" y="54"/>
                    <a:pt x="19" y="51"/>
                    <a:pt x="18" y="49"/>
                  </a:cubicBezTo>
                  <a:close/>
                  <a:moveTo>
                    <a:pt x="29" y="30"/>
                  </a:moveTo>
                  <a:cubicBezTo>
                    <a:pt x="26" y="24"/>
                    <a:pt x="19" y="22"/>
                    <a:pt x="13" y="22"/>
                  </a:cubicBezTo>
                  <a:cubicBezTo>
                    <a:pt x="11" y="22"/>
                    <a:pt x="10" y="23"/>
                    <a:pt x="9" y="23"/>
                  </a:cubicBezTo>
                  <a:cubicBezTo>
                    <a:pt x="8" y="24"/>
                    <a:pt x="7" y="24"/>
                    <a:pt x="6" y="24"/>
                  </a:cubicBezTo>
                  <a:cubicBezTo>
                    <a:pt x="14" y="25"/>
                    <a:pt x="26" y="36"/>
                    <a:pt x="29" y="30"/>
                  </a:cubicBezTo>
                  <a:close/>
                  <a:moveTo>
                    <a:pt x="10" y="55"/>
                  </a:moveTo>
                  <a:cubicBezTo>
                    <a:pt x="10" y="55"/>
                    <a:pt x="10" y="55"/>
                    <a:pt x="10" y="55"/>
                  </a:cubicBezTo>
                  <a:cubicBezTo>
                    <a:pt x="9" y="52"/>
                    <a:pt x="8" y="44"/>
                    <a:pt x="1" y="35"/>
                  </a:cubicBezTo>
                  <a:cubicBezTo>
                    <a:pt x="0" y="38"/>
                    <a:pt x="2" y="39"/>
                    <a:pt x="3" y="40"/>
                  </a:cubicBezTo>
                  <a:cubicBezTo>
                    <a:pt x="6" y="46"/>
                    <a:pt x="5" y="48"/>
                    <a:pt x="7" y="53"/>
                  </a:cubicBezTo>
                  <a:cubicBezTo>
                    <a:pt x="8" y="53"/>
                    <a:pt x="8" y="54"/>
                    <a:pt x="9" y="55"/>
                  </a:cubicBezTo>
                  <a:cubicBezTo>
                    <a:pt x="9" y="55"/>
                    <a:pt x="10" y="56"/>
                    <a:pt x="10" y="55"/>
                  </a:cubicBezTo>
                  <a:cubicBezTo>
                    <a:pt x="10" y="55"/>
                    <a:pt x="10" y="55"/>
                    <a:pt x="10" y="55"/>
                  </a:cubicBezTo>
                  <a:close/>
                  <a:moveTo>
                    <a:pt x="1" y="39"/>
                  </a:moveTo>
                  <a:cubicBezTo>
                    <a:pt x="1" y="39"/>
                    <a:pt x="1" y="39"/>
                    <a:pt x="1" y="39"/>
                  </a:cubicBezTo>
                  <a:cubicBezTo>
                    <a:pt x="1" y="44"/>
                    <a:pt x="3" y="48"/>
                    <a:pt x="5" y="52"/>
                  </a:cubicBezTo>
                  <a:cubicBezTo>
                    <a:pt x="5" y="46"/>
                    <a:pt x="3" y="42"/>
                    <a:pt x="1" y="39"/>
                  </a:cubicBezTo>
                  <a:close/>
                  <a:moveTo>
                    <a:pt x="4" y="25"/>
                  </a:moveTo>
                  <a:cubicBezTo>
                    <a:pt x="4" y="25"/>
                    <a:pt x="4" y="25"/>
                    <a:pt x="4" y="25"/>
                  </a:cubicBezTo>
                  <a:cubicBezTo>
                    <a:pt x="4" y="26"/>
                    <a:pt x="4" y="27"/>
                    <a:pt x="5" y="27"/>
                  </a:cubicBezTo>
                  <a:cubicBezTo>
                    <a:pt x="6" y="28"/>
                    <a:pt x="6" y="28"/>
                    <a:pt x="7" y="28"/>
                  </a:cubicBezTo>
                  <a:cubicBezTo>
                    <a:pt x="8" y="28"/>
                    <a:pt x="8" y="29"/>
                    <a:pt x="9" y="29"/>
                  </a:cubicBezTo>
                  <a:cubicBezTo>
                    <a:pt x="9" y="26"/>
                    <a:pt x="6" y="25"/>
                    <a:pt x="4" y="25"/>
                  </a:cubicBezTo>
                  <a:close/>
                </a:path>
              </a:pathLst>
            </a:custGeom>
            <a:solidFill>
              <a:srgbClr val="75786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grpSp>
        <p:nvGrpSpPr>
          <p:cNvPr id="36870" name="Group 10"/>
          <p:cNvGrpSpPr>
            <a:grpSpLocks noChangeAspect="1"/>
          </p:cNvGrpSpPr>
          <p:nvPr/>
        </p:nvGrpSpPr>
        <p:grpSpPr bwMode="auto">
          <a:xfrm rot="3616202">
            <a:off x="828675" y="792163"/>
            <a:ext cx="765175" cy="584200"/>
            <a:chOff x="2759" y="1528"/>
            <a:chExt cx="241" cy="184"/>
          </a:xfrm>
        </p:grpSpPr>
        <p:sp>
          <p:nvSpPr>
            <p:cNvPr id="36872" name="AutoShape 9"/>
            <p:cNvSpPr>
              <a:spLocks noChangeAspect="1" noChangeArrowheads="1" noTextEdit="1"/>
            </p:cNvSpPr>
            <p:nvPr/>
          </p:nvSpPr>
          <p:spPr bwMode="auto">
            <a:xfrm>
              <a:off x="2759" y="1528"/>
              <a:ext cx="241" cy="184"/>
            </a:xfrm>
            <a:prstGeom prst="rect">
              <a:avLst/>
            </a:prstGeom>
            <a:noFill/>
            <a:ln w="9525">
              <a:noFill/>
              <a:miter lim="800000"/>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73" name="Freeform 11"/>
            <p:cNvSpPr>
              <a:spLocks/>
            </p:cNvSpPr>
            <p:nvPr/>
          </p:nvSpPr>
          <p:spPr bwMode="auto">
            <a:xfrm>
              <a:off x="2851" y="1538"/>
              <a:ext cx="73" cy="122"/>
            </a:xfrm>
            <a:custGeom>
              <a:avLst/>
              <a:gdLst>
                <a:gd name="T0" fmla="*/ 26 w 31"/>
                <a:gd name="T1" fmla="*/ 75 h 52"/>
                <a:gd name="T2" fmla="*/ 31 w 31"/>
                <a:gd name="T3" fmla="*/ 68 h 52"/>
                <a:gd name="T4" fmla="*/ 31 w 31"/>
                <a:gd name="T5" fmla="*/ 68 h 52"/>
                <a:gd name="T6" fmla="*/ 45 w 31"/>
                <a:gd name="T7" fmla="*/ 45 h 52"/>
                <a:gd name="T8" fmla="*/ 64 w 31"/>
                <a:gd name="T9" fmla="*/ 16 h 52"/>
                <a:gd name="T10" fmla="*/ 73 w 31"/>
                <a:gd name="T11" fmla="*/ 19 h 52"/>
                <a:gd name="T12" fmla="*/ 64 w 31"/>
                <a:gd name="T13" fmla="*/ 16 h 52"/>
                <a:gd name="T14" fmla="*/ 45 w 31"/>
                <a:gd name="T15" fmla="*/ 45 h 52"/>
                <a:gd name="T16" fmla="*/ 28 w 31"/>
                <a:gd name="T17" fmla="*/ 66 h 52"/>
                <a:gd name="T18" fmla="*/ 26 w 31"/>
                <a:gd name="T19" fmla="*/ 66 h 52"/>
                <a:gd name="T20" fmla="*/ 21 w 31"/>
                <a:gd name="T21" fmla="*/ 66 h 52"/>
                <a:gd name="T22" fmla="*/ 14 w 31"/>
                <a:gd name="T23" fmla="*/ 40 h 52"/>
                <a:gd name="T24" fmla="*/ 9 w 31"/>
                <a:gd name="T25" fmla="*/ 5 h 52"/>
                <a:gd name="T26" fmla="*/ 0 w 31"/>
                <a:gd name="T27" fmla="*/ 5 h 52"/>
                <a:gd name="T28" fmla="*/ 9 w 31"/>
                <a:gd name="T29" fmla="*/ 5 h 52"/>
                <a:gd name="T30" fmla="*/ 14 w 31"/>
                <a:gd name="T31" fmla="*/ 40 h 52"/>
                <a:gd name="T32" fmla="*/ 19 w 31"/>
                <a:gd name="T33" fmla="*/ 66 h 52"/>
                <a:gd name="T34" fmla="*/ 19 w 31"/>
                <a:gd name="T35" fmla="*/ 66 h 52"/>
                <a:gd name="T36" fmla="*/ 21 w 31"/>
                <a:gd name="T37" fmla="*/ 75 h 52"/>
                <a:gd name="T38" fmla="*/ 14 w 31"/>
                <a:gd name="T39" fmla="*/ 84 h 52"/>
                <a:gd name="T40" fmla="*/ 16 w 31"/>
                <a:gd name="T41" fmla="*/ 96 h 52"/>
                <a:gd name="T42" fmla="*/ 14 w 31"/>
                <a:gd name="T43" fmla="*/ 99 h 52"/>
                <a:gd name="T44" fmla="*/ 14 w 31"/>
                <a:gd name="T45" fmla="*/ 103 h 52"/>
                <a:gd name="T46" fmla="*/ 12 w 31"/>
                <a:gd name="T47" fmla="*/ 106 h 52"/>
                <a:gd name="T48" fmla="*/ 14 w 31"/>
                <a:gd name="T49" fmla="*/ 108 h 52"/>
                <a:gd name="T50" fmla="*/ 12 w 31"/>
                <a:gd name="T51" fmla="*/ 108 h 52"/>
                <a:gd name="T52" fmla="*/ 14 w 31"/>
                <a:gd name="T53" fmla="*/ 113 h 52"/>
                <a:gd name="T54" fmla="*/ 12 w 31"/>
                <a:gd name="T55" fmla="*/ 113 h 52"/>
                <a:gd name="T56" fmla="*/ 12 w 31"/>
                <a:gd name="T57" fmla="*/ 115 h 52"/>
                <a:gd name="T58" fmla="*/ 14 w 31"/>
                <a:gd name="T59" fmla="*/ 122 h 52"/>
                <a:gd name="T60" fmla="*/ 14 w 31"/>
                <a:gd name="T61" fmla="*/ 122 h 52"/>
                <a:gd name="T62" fmla="*/ 16 w 31"/>
                <a:gd name="T63" fmla="*/ 117 h 52"/>
                <a:gd name="T64" fmla="*/ 19 w 31"/>
                <a:gd name="T65" fmla="*/ 115 h 52"/>
                <a:gd name="T66" fmla="*/ 19 w 31"/>
                <a:gd name="T67" fmla="*/ 113 h 52"/>
                <a:gd name="T68" fmla="*/ 21 w 31"/>
                <a:gd name="T69" fmla="*/ 110 h 52"/>
                <a:gd name="T70" fmla="*/ 19 w 31"/>
                <a:gd name="T71" fmla="*/ 108 h 52"/>
                <a:gd name="T72" fmla="*/ 21 w 31"/>
                <a:gd name="T73" fmla="*/ 106 h 52"/>
                <a:gd name="T74" fmla="*/ 21 w 31"/>
                <a:gd name="T75" fmla="*/ 103 h 52"/>
                <a:gd name="T76" fmla="*/ 24 w 31"/>
                <a:gd name="T77" fmla="*/ 101 h 52"/>
                <a:gd name="T78" fmla="*/ 21 w 31"/>
                <a:gd name="T79" fmla="*/ 99 h 52"/>
                <a:gd name="T80" fmla="*/ 26 w 31"/>
                <a:gd name="T81" fmla="*/ 87 h 52"/>
                <a:gd name="T82" fmla="*/ 26 w 31"/>
                <a:gd name="T83" fmla="*/ 75 h 5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1"/>
                <a:gd name="T127" fmla="*/ 0 h 52"/>
                <a:gd name="T128" fmla="*/ 31 w 31"/>
                <a:gd name="T129" fmla="*/ 52 h 5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1" h="52">
                  <a:moveTo>
                    <a:pt x="11" y="32"/>
                  </a:moveTo>
                  <a:cubicBezTo>
                    <a:pt x="12" y="32"/>
                    <a:pt x="13" y="30"/>
                    <a:pt x="13" y="29"/>
                  </a:cubicBezTo>
                  <a:cubicBezTo>
                    <a:pt x="13" y="29"/>
                    <a:pt x="13" y="29"/>
                    <a:pt x="13" y="29"/>
                  </a:cubicBezTo>
                  <a:cubicBezTo>
                    <a:pt x="16" y="27"/>
                    <a:pt x="18" y="23"/>
                    <a:pt x="19" y="19"/>
                  </a:cubicBezTo>
                  <a:cubicBezTo>
                    <a:pt x="21" y="15"/>
                    <a:pt x="24" y="9"/>
                    <a:pt x="27" y="7"/>
                  </a:cubicBezTo>
                  <a:cubicBezTo>
                    <a:pt x="29" y="6"/>
                    <a:pt x="30" y="9"/>
                    <a:pt x="31" y="8"/>
                  </a:cubicBezTo>
                  <a:cubicBezTo>
                    <a:pt x="30" y="6"/>
                    <a:pt x="28" y="6"/>
                    <a:pt x="27" y="7"/>
                  </a:cubicBezTo>
                  <a:cubicBezTo>
                    <a:pt x="23" y="9"/>
                    <a:pt x="21" y="15"/>
                    <a:pt x="19" y="19"/>
                  </a:cubicBezTo>
                  <a:cubicBezTo>
                    <a:pt x="18" y="22"/>
                    <a:pt x="15" y="29"/>
                    <a:pt x="12" y="28"/>
                  </a:cubicBezTo>
                  <a:cubicBezTo>
                    <a:pt x="12" y="28"/>
                    <a:pt x="11" y="28"/>
                    <a:pt x="11" y="28"/>
                  </a:cubicBezTo>
                  <a:cubicBezTo>
                    <a:pt x="10" y="28"/>
                    <a:pt x="10" y="28"/>
                    <a:pt x="9" y="28"/>
                  </a:cubicBezTo>
                  <a:cubicBezTo>
                    <a:pt x="7" y="27"/>
                    <a:pt x="6" y="20"/>
                    <a:pt x="6" y="17"/>
                  </a:cubicBezTo>
                  <a:cubicBezTo>
                    <a:pt x="7" y="12"/>
                    <a:pt x="7" y="5"/>
                    <a:pt x="4" y="2"/>
                  </a:cubicBezTo>
                  <a:cubicBezTo>
                    <a:pt x="3" y="1"/>
                    <a:pt x="1" y="0"/>
                    <a:pt x="0" y="2"/>
                  </a:cubicBezTo>
                  <a:cubicBezTo>
                    <a:pt x="1" y="3"/>
                    <a:pt x="2" y="0"/>
                    <a:pt x="4" y="2"/>
                  </a:cubicBezTo>
                  <a:cubicBezTo>
                    <a:pt x="6" y="5"/>
                    <a:pt x="6" y="12"/>
                    <a:pt x="6" y="17"/>
                  </a:cubicBezTo>
                  <a:cubicBezTo>
                    <a:pt x="6" y="20"/>
                    <a:pt x="6" y="25"/>
                    <a:pt x="8" y="28"/>
                  </a:cubicBezTo>
                  <a:cubicBezTo>
                    <a:pt x="8" y="28"/>
                    <a:pt x="8" y="28"/>
                    <a:pt x="8" y="28"/>
                  </a:cubicBezTo>
                  <a:cubicBezTo>
                    <a:pt x="7" y="29"/>
                    <a:pt x="8" y="31"/>
                    <a:pt x="9" y="32"/>
                  </a:cubicBezTo>
                  <a:cubicBezTo>
                    <a:pt x="8" y="33"/>
                    <a:pt x="7" y="34"/>
                    <a:pt x="6" y="36"/>
                  </a:cubicBezTo>
                  <a:cubicBezTo>
                    <a:pt x="6" y="38"/>
                    <a:pt x="6" y="40"/>
                    <a:pt x="7" y="41"/>
                  </a:cubicBezTo>
                  <a:cubicBezTo>
                    <a:pt x="6" y="41"/>
                    <a:pt x="6" y="42"/>
                    <a:pt x="6" y="42"/>
                  </a:cubicBezTo>
                  <a:cubicBezTo>
                    <a:pt x="6" y="43"/>
                    <a:pt x="6" y="43"/>
                    <a:pt x="6" y="44"/>
                  </a:cubicBezTo>
                  <a:cubicBezTo>
                    <a:pt x="6" y="44"/>
                    <a:pt x="5" y="44"/>
                    <a:pt x="5" y="45"/>
                  </a:cubicBezTo>
                  <a:cubicBezTo>
                    <a:pt x="5" y="45"/>
                    <a:pt x="5" y="45"/>
                    <a:pt x="6" y="46"/>
                  </a:cubicBezTo>
                  <a:cubicBezTo>
                    <a:pt x="5" y="46"/>
                    <a:pt x="5" y="46"/>
                    <a:pt x="5" y="46"/>
                  </a:cubicBezTo>
                  <a:cubicBezTo>
                    <a:pt x="5" y="47"/>
                    <a:pt x="5" y="47"/>
                    <a:pt x="6" y="48"/>
                  </a:cubicBezTo>
                  <a:cubicBezTo>
                    <a:pt x="5" y="48"/>
                    <a:pt x="5" y="48"/>
                    <a:pt x="5" y="48"/>
                  </a:cubicBezTo>
                  <a:cubicBezTo>
                    <a:pt x="5" y="49"/>
                    <a:pt x="5" y="49"/>
                    <a:pt x="5" y="49"/>
                  </a:cubicBezTo>
                  <a:cubicBezTo>
                    <a:pt x="5" y="50"/>
                    <a:pt x="5" y="51"/>
                    <a:pt x="6" y="52"/>
                  </a:cubicBezTo>
                  <a:cubicBezTo>
                    <a:pt x="6" y="52"/>
                    <a:pt x="6" y="52"/>
                    <a:pt x="6" y="52"/>
                  </a:cubicBezTo>
                  <a:cubicBezTo>
                    <a:pt x="7" y="52"/>
                    <a:pt x="8" y="50"/>
                    <a:pt x="7" y="50"/>
                  </a:cubicBezTo>
                  <a:cubicBezTo>
                    <a:pt x="8" y="49"/>
                    <a:pt x="8" y="49"/>
                    <a:pt x="8" y="49"/>
                  </a:cubicBezTo>
                  <a:cubicBezTo>
                    <a:pt x="8" y="49"/>
                    <a:pt x="8" y="48"/>
                    <a:pt x="8" y="48"/>
                  </a:cubicBezTo>
                  <a:cubicBezTo>
                    <a:pt x="8" y="48"/>
                    <a:pt x="8" y="48"/>
                    <a:pt x="9" y="47"/>
                  </a:cubicBezTo>
                  <a:cubicBezTo>
                    <a:pt x="9" y="47"/>
                    <a:pt x="8" y="47"/>
                    <a:pt x="8" y="46"/>
                  </a:cubicBezTo>
                  <a:cubicBezTo>
                    <a:pt x="9" y="46"/>
                    <a:pt x="9" y="46"/>
                    <a:pt x="9" y="45"/>
                  </a:cubicBezTo>
                  <a:cubicBezTo>
                    <a:pt x="9" y="45"/>
                    <a:pt x="9" y="45"/>
                    <a:pt x="9" y="44"/>
                  </a:cubicBezTo>
                  <a:cubicBezTo>
                    <a:pt x="9" y="44"/>
                    <a:pt x="9" y="44"/>
                    <a:pt x="10" y="43"/>
                  </a:cubicBezTo>
                  <a:cubicBezTo>
                    <a:pt x="10" y="43"/>
                    <a:pt x="10" y="42"/>
                    <a:pt x="9" y="42"/>
                  </a:cubicBezTo>
                  <a:cubicBezTo>
                    <a:pt x="10" y="41"/>
                    <a:pt x="11" y="39"/>
                    <a:pt x="11" y="37"/>
                  </a:cubicBezTo>
                  <a:cubicBezTo>
                    <a:pt x="12" y="35"/>
                    <a:pt x="12" y="33"/>
                    <a:pt x="11" y="32"/>
                  </a:cubicBezTo>
                  <a:close/>
                </a:path>
              </a:pathLst>
            </a:custGeom>
            <a:solidFill>
              <a:srgbClr val="75786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74" name="Freeform 12"/>
            <p:cNvSpPr>
              <a:spLocks/>
            </p:cNvSpPr>
            <p:nvPr/>
          </p:nvSpPr>
          <p:spPr bwMode="auto">
            <a:xfrm>
              <a:off x="2764" y="1521"/>
              <a:ext cx="108" cy="172"/>
            </a:xfrm>
            <a:custGeom>
              <a:avLst/>
              <a:gdLst>
                <a:gd name="T0" fmla="*/ 5 w 46"/>
                <a:gd name="T1" fmla="*/ 47 h 73"/>
                <a:gd name="T2" fmla="*/ 5 w 46"/>
                <a:gd name="T3" fmla="*/ 61 h 73"/>
                <a:gd name="T4" fmla="*/ 5 w 46"/>
                <a:gd name="T5" fmla="*/ 73 h 73"/>
                <a:gd name="T6" fmla="*/ 5 w 46"/>
                <a:gd name="T7" fmla="*/ 80 h 73"/>
                <a:gd name="T8" fmla="*/ 7 w 46"/>
                <a:gd name="T9" fmla="*/ 85 h 73"/>
                <a:gd name="T10" fmla="*/ 19 w 46"/>
                <a:gd name="T11" fmla="*/ 101 h 73"/>
                <a:gd name="T12" fmla="*/ 26 w 46"/>
                <a:gd name="T13" fmla="*/ 111 h 73"/>
                <a:gd name="T14" fmla="*/ 21 w 46"/>
                <a:gd name="T15" fmla="*/ 123 h 73"/>
                <a:gd name="T16" fmla="*/ 26 w 46"/>
                <a:gd name="T17" fmla="*/ 137 h 73"/>
                <a:gd name="T18" fmla="*/ 31 w 46"/>
                <a:gd name="T19" fmla="*/ 148 h 73"/>
                <a:gd name="T20" fmla="*/ 38 w 46"/>
                <a:gd name="T21" fmla="*/ 160 h 73"/>
                <a:gd name="T22" fmla="*/ 54 w 46"/>
                <a:gd name="T23" fmla="*/ 167 h 73"/>
                <a:gd name="T24" fmla="*/ 99 w 46"/>
                <a:gd name="T25" fmla="*/ 132 h 73"/>
                <a:gd name="T26" fmla="*/ 108 w 46"/>
                <a:gd name="T27" fmla="*/ 101 h 73"/>
                <a:gd name="T28" fmla="*/ 38 w 46"/>
                <a:gd name="T29" fmla="*/ 12 h 73"/>
                <a:gd name="T30" fmla="*/ 7 w 46"/>
                <a:gd name="T31" fmla="*/ 19 h 73"/>
                <a:gd name="T32" fmla="*/ 9 w 46"/>
                <a:gd name="T33" fmla="*/ 28 h 73"/>
                <a:gd name="T34" fmla="*/ 5 w 46"/>
                <a:gd name="T35" fmla="*/ 38 h 73"/>
                <a:gd name="T36" fmla="*/ 5 w 46"/>
                <a:gd name="T37" fmla="*/ 47 h 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73"/>
                <a:gd name="T59" fmla="*/ 46 w 46"/>
                <a:gd name="T60" fmla="*/ 73 h 7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73">
                  <a:moveTo>
                    <a:pt x="2" y="20"/>
                  </a:moveTo>
                  <a:cubicBezTo>
                    <a:pt x="0" y="21"/>
                    <a:pt x="0" y="24"/>
                    <a:pt x="2" y="26"/>
                  </a:cubicBezTo>
                  <a:cubicBezTo>
                    <a:pt x="1" y="27"/>
                    <a:pt x="1" y="31"/>
                    <a:pt x="2" y="31"/>
                  </a:cubicBezTo>
                  <a:cubicBezTo>
                    <a:pt x="2" y="32"/>
                    <a:pt x="1" y="33"/>
                    <a:pt x="2" y="34"/>
                  </a:cubicBezTo>
                  <a:cubicBezTo>
                    <a:pt x="2" y="35"/>
                    <a:pt x="2" y="36"/>
                    <a:pt x="3" y="36"/>
                  </a:cubicBezTo>
                  <a:cubicBezTo>
                    <a:pt x="2" y="40"/>
                    <a:pt x="4" y="43"/>
                    <a:pt x="8" y="43"/>
                  </a:cubicBezTo>
                  <a:cubicBezTo>
                    <a:pt x="9" y="45"/>
                    <a:pt x="9" y="46"/>
                    <a:pt x="11" y="47"/>
                  </a:cubicBezTo>
                  <a:cubicBezTo>
                    <a:pt x="8" y="49"/>
                    <a:pt x="8" y="51"/>
                    <a:pt x="9" y="52"/>
                  </a:cubicBezTo>
                  <a:cubicBezTo>
                    <a:pt x="8" y="53"/>
                    <a:pt x="6" y="57"/>
                    <a:pt x="11" y="58"/>
                  </a:cubicBezTo>
                  <a:cubicBezTo>
                    <a:pt x="10" y="60"/>
                    <a:pt x="11" y="62"/>
                    <a:pt x="13" y="63"/>
                  </a:cubicBezTo>
                  <a:cubicBezTo>
                    <a:pt x="12" y="65"/>
                    <a:pt x="13" y="68"/>
                    <a:pt x="16" y="68"/>
                  </a:cubicBezTo>
                  <a:cubicBezTo>
                    <a:pt x="17" y="70"/>
                    <a:pt x="20" y="72"/>
                    <a:pt x="23" y="71"/>
                  </a:cubicBezTo>
                  <a:cubicBezTo>
                    <a:pt x="31" y="73"/>
                    <a:pt x="39" y="62"/>
                    <a:pt x="42" y="56"/>
                  </a:cubicBezTo>
                  <a:cubicBezTo>
                    <a:pt x="43" y="55"/>
                    <a:pt x="45" y="43"/>
                    <a:pt x="46" y="43"/>
                  </a:cubicBezTo>
                  <a:cubicBezTo>
                    <a:pt x="37" y="22"/>
                    <a:pt x="32" y="12"/>
                    <a:pt x="16" y="5"/>
                  </a:cubicBezTo>
                  <a:cubicBezTo>
                    <a:pt x="11" y="3"/>
                    <a:pt x="3" y="0"/>
                    <a:pt x="3" y="8"/>
                  </a:cubicBezTo>
                  <a:cubicBezTo>
                    <a:pt x="3" y="9"/>
                    <a:pt x="4" y="12"/>
                    <a:pt x="4" y="12"/>
                  </a:cubicBezTo>
                  <a:cubicBezTo>
                    <a:pt x="4" y="13"/>
                    <a:pt x="2" y="14"/>
                    <a:pt x="2" y="16"/>
                  </a:cubicBezTo>
                  <a:cubicBezTo>
                    <a:pt x="1" y="17"/>
                    <a:pt x="2" y="18"/>
                    <a:pt x="2" y="20"/>
                  </a:cubicBezTo>
                  <a:close/>
                </a:path>
              </a:pathLst>
            </a:custGeom>
            <a:solidFill>
              <a:srgbClr val="A3BB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75" name="Freeform 13"/>
            <p:cNvSpPr>
              <a:spLocks noEditPoints="1"/>
            </p:cNvSpPr>
            <p:nvPr/>
          </p:nvSpPr>
          <p:spPr bwMode="auto">
            <a:xfrm>
              <a:off x="2820" y="1587"/>
              <a:ext cx="52" cy="75"/>
            </a:xfrm>
            <a:custGeom>
              <a:avLst/>
              <a:gdLst>
                <a:gd name="T0" fmla="*/ 45 w 22"/>
                <a:gd name="T1" fmla="*/ 61 h 32"/>
                <a:gd name="T2" fmla="*/ 45 w 22"/>
                <a:gd name="T3" fmla="*/ 59 h 32"/>
                <a:gd name="T4" fmla="*/ 45 w 22"/>
                <a:gd name="T5" fmla="*/ 56 h 32"/>
                <a:gd name="T6" fmla="*/ 47 w 22"/>
                <a:gd name="T7" fmla="*/ 54 h 32"/>
                <a:gd name="T8" fmla="*/ 47 w 22"/>
                <a:gd name="T9" fmla="*/ 52 h 32"/>
                <a:gd name="T10" fmla="*/ 47 w 22"/>
                <a:gd name="T11" fmla="*/ 49 h 32"/>
                <a:gd name="T12" fmla="*/ 47 w 22"/>
                <a:gd name="T13" fmla="*/ 45 h 32"/>
                <a:gd name="T14" fmla="*/ 50 w 22"/>
                <a:gd name="T15" fmla="*/ 42 h 32"/>
                <a:gd name="T16" fmla="*/ 50 w 22"/>
                <a:gd name="T17" fmla="*/ 38 h 32"/>
                <a:gd name="T18" fmla="*/ 50 w 22"/>
                <a:gd name="T19" fmla="*/ 38 h 32"/>
                <a:gd name="T20" fmla="*/ 52 w 22"/>
                <a:gd name="T21" fmla="*/ 35 h 32"/>
                <a:gd name="T22" fmla="*/ 52 w 22"/>
                <a:gd name="T23" fmla="*/ 35 h 32"/>
                <a:gd name="T24" fmla="*/ 52 w 22"/>
                <a:gd name="T25" fmla="*/ 35 h 32"/>
                <a:gd name="T26" fmla="*/ 52 w 22"/>
                <a:gd name="T27" fmla="*/ 33 h 32"/>
                <a:gd name="T28" fmla="*/ 50 w 22"/>
                <a:gd name="T29" fmla="*/ 33 h 32"/>
                <a:gd name="T30" fmla="*/ 50 w 22"/>
                <a:gd name="T31" fmla="*/ 33 h 32"/>
                <a:gd name="T32" fmla="*/ 50 w 22"/>
                <a:gd name="T33" fmla="*/ 33 h 32"/>
                <a:gd name="T34" fmla="*/ 50 w 22"/>
                <a:gd name="T35" fmla="*/ 30 h 32"/>
                <a:gd name="T36" fmla="*/ 50 w 22"/>
                <a:gd name="T37" fmla="*/ 30 h 32"/>
                <a:gd name="T38" fmla="*/ 43 w 22"/>
                <a:gd name="T39" fmla="*/ 14 h 32"/>
                <a:gd name="T40" fmla="*/ 26 w 22"/>
                <a:gd name="T41" fmla="*/ 2 h 32"/>
                <a:gd name="T42" fmla="*/ 14 w 22"/>
                <a:gd name="T43" fmla="*/ 2 h 32"/>
                <a:gd name="T44" fmla="*/ 21 w 22"/>
                <a:gd name="T45" fmla="*/ 7 h 32"/>
                <a:gd name="T46" fmla="*/ 21 w 22"/>
                <a:gd name="T47" fmla="*/ 12 h 32"/>
                <a:gd name="T48" fmla="*/ 7 w 22"/>
                <a:gd name="T49" fmla="*/ 7 h 32"/>
                <a:gd name="T50" fmla="*/ 12 w 22"/>
                <a:gd name="T51" fmla="*/ 9 h 32"/>
                <a:gd name="T52" fmla="*/ 7 w 22"/>
                <a:gd name="T53" fmla="*/ 12 h 32"/>
                <a:gd name="T54" fmla="*/ 24 w 22"/>
                <a:gd name="T55" fmla="*/ 14 h 32"/>
                <a:gd name="T56" fmla="*/ 21 w 22"/>
                <a:gd name="T57" fmla="*/ 14 h 32"/>
                <a:gd name="T58" fmla="*/ 33 w 22"/>
                <a:gd name="T59" fmla="*/ 21 h 32"/>
                <a:gd name="T60" fmla="*/ 14 w 22"/>
                <a:gd name="T61" fmla="*/ 26 h 32"/>
                <a:gd name="T62" fmla="*/ 21 w 22"/>
                <a:gd name="T63" fmla="*/ 35 h 32"/>
                <a:gd name="T64" fmla="*/ 19 w 22"/>
                <a:gd name="T65" fmla="*/ 45 h 32"/>
                <a:gd name="T66" fmla="*/ 31 w 22"/>
                <a:gd name="T67" fmla="*/ 40 h 32"/>
                <a:gd name="T68" fmla="*/ 28 w 22"/>
                <a:gd name="T69" fmla="*/ 47 h 32"/>
                <a:gd name="T70" fmla="*/ 26 w 22"/>
                <a:gd name="T71" fmla="*/ 52 h 32"/>
                <a:gd name="T72" fmla="*/ 31 w 22"/>
                <a:gd name="T73" fmla="*/ 54 h 32"/>
                <a:gd name="T74" fmla="*/ 26 w 22"/>
                <a:gd name="T75" fmla="*/ 61 h 32"/>
                <a:gd name="T76" fmla="*/ 17 w 22"/>
                <a:gd name="T77" fmla="*/ 73 h 32"/>
                <a:gd name="T78" fmla="*/ 24 w 22"/>
                <a:gd name="T79" fmla="*/ 73 h 32"/>
                <a:gd name="T80" fmla="*/ 40 w 22"/>
                <a:gd name="T81" fmla="*/ 63 h 32"/>
                <a:gd name="T82" fmla="*/ 28 w 22"/>
                <a:gd name="T83" fmla="*/ 2 h 32"/>
                <a:gd name="T84" fmla="*/ 40 w 22"/>
                <a:gd name="T85" fmla="*/ 9 h 32"/>
                <a:gd name="T86" fmla="*/ 21 w 22"/>
                <a:gd name="T87" fmla="*/ 70 h 32"/>
                <a:gd name="T88" fmla="*/ 31 w 22"/>
                <a:gd name="T89" fmla="*/ 66 h 32"/>
                <a:gd name="T90" fmla="*/ 33 w 22"/>
                <a:gd name="T91" fmla="*/ 52 h 32"/>
                <a:gd name="T92" fmla="*/ 38 w 22"/>
                <a:gd name="T93" fmla="*/ 49 h 32"/>
                <a:gd name="T94" fmla="*/ 33 w 22"/>
                <a:gd name="T95" fmla="*/ 45 h 32"/>
                <a:gd name="T96" fmla="*/ 24 w 22"/>
                <a:gd name="T97" fmla="*/ 42 h 32"/>
                <a:gd name="T98" fmla="*/ 24 w 22"/>
                <a:gd name="T99" fmla="*/ 42 h 32"/>
                <a:gd name="T100" fmla="*/ 19 w 22"/>
                <a:gd name="T101" fmla="*/ 40 h 32"/>
                <a:gd name="T102" fmla="*/ 21 w 22"/>
                <a:gd name="T103" fmla="*/ 40 h 32"/>
                <a:gd name="T104" fmla="*/ 26 w 22"/>
                <a:gd name="T105" fmla="*/ 33 h 32"/>
                <a:gd name="T106" fmla="*/ 26 w 22"/>
                <a:gd name="T107" fmla="*/ 33 h 32"/>
                <a:gd name="T108" fmla="*/ 33 w 22"/>
                <a:gd name="T109" fmla="*/ 28 h 32"/>
                <a:gd name="T110" fmla="*/ 21 w 22"/>
                <a:gd name="T111" fmla="*/ 14 h 32"/>
                <a:gd name="T112" fmla="*/ 21 w 22"/>
                <a:gd name="T113" fmla="*/ 9 h 32"/>
                <a:gd name="T114" fmla="*/ 21 w 22"/>
                <a:gd name="T115" fmla="*/ 9 h 32"/>
                <a:gd name="T116" fmla="*/ 21 w 22"/>
                <a:gd name="T117" fmla="*/ 7 h 32"/>
                <a:gd name="T118" fmla="*/ 33 w 22"/>
                <a:gd name="T119" fmla="*/ 7 h 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
                <a:gd name="T181" fmla="*/ 0 h 32"/>
                <a:gd name="T182" fmla="*/ 22 w 22"/>
                <a:gd name="T183" fmla="*/ 32 h 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 h="32">
                  <a:moveTo>
                    <a:pt x="19" y="27"/>
                  </a:moveTo>
                  <a:cubicBezTo>
                    <a:pt x="19" y="27"/>
                    <a:pt x="19" y="27"/>
                    <a:pt x="19" y="27"/>
                  </a:cubicBezTo>
                  <a:cubicBezTo>
                    <a:pt x="19" y="27"/>
                    <a:pt x="19" y="27"/>
                    <a:pt x="19" y="27"/>
                  </a:cubicBezTo>
                  <a:cubicBezTo>
                    <a:pt x="19" y="27"/>
                    <a:pt x="19" y="27"/>
                    <a:pt x="19" y="27"/>
                  </a:cubicBezTo>
                  <a:cubicBezTo>
                    <a:pt x="19" y="27"/>
                    <a:pt x="19" y="27"/>
                    <a:pt x="19" y="27"/>
                  </a:cubicBezTo>
                  <a:cubicBezTo>
                    <a:pt x="19" y="27"/>
                    <a:pt x="19" y="27"/>
                    <a:pt x="19" y="27"/>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6"/>
                    <a:pt x="19" y="26"/>
                    <a:pt x="19" y="26"/>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5"/>
                    <a:pt x="19" y="25"/>
                    <a:pt x="19" y="25"/>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19" y="24"/>
                    <a:pt x="19" y="24"/>
                    <a:pt x="19" y="24"/>
                  </a:cubicBezTo>
                  <a:cubicBezTo>
                    <a:pt x="20" y="24"/>
                    <a:pt x="20" y="24"/>
                    <a:pt x="20" y="24"/>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2"/>
                    <a:pt x="20" y="22"/>
                    <a:pt x="20" y="22"/>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20"/>
                    <a:pt x="20" y="20"/>
                    <a:pt x="20" y="20"/>
                  </a:cubicBezTo>
                  <a:cubicBezTo>
                    <a:pt x="20" y="19"/>
                    <a:pt x="20" y="19"/>
                    <a:pt x="20" y="19"/>
                  </a:cubicBezTo>
                  <a:cubicBezTo>
                    <a:pt x="20" y="19"/>
                    <a:pt x="20" y="19"/>
                    <a:pt x="20"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7"/>
                    <a:pt x="21" y="17"/>
                    <a:pt x="21" y="17"/>
                  </a:cubicBezTo>
                  <a:cubicBezTo>
                    <a:pt x="21" y="17"/>
                    <a:pt x="21" y="17"/>
                    <a:pt x="21" y="17"/>
                  </a:cubicBezTo>
                  <a:cubicBezTo>
                    <a:pt x="21" y="17"/>
                    <a:pt x="21" y="17"/>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5"/>
                    <a:pt x="21" y="15"/>
                    <a:pt x="21" y="15"/>
                  </a:cubicBezTo>
                  <a:cubicBezTo>
                    <a:pt x="21" y="15"/>
                    <a:pt x="21" y="15"/>
                    <a:pt x="21"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5"/>
                    <a:pt x="22" y="15"/>
                    <a:pt x="22" y="15"/>
                  </a:cubicBezTo>
                  <a:cubicBezTo>
                    <a:pt x="22" y="14"/>
                    <a:pt x="22" y="14"/>
                    <a:pt x="22" y="14"/>
                  </a:cubicBezTo>
                  <a:cubicBezTo>
                    <a:pt x="22" y="14"/>
                    <a:pt x="22" y="14"/>
                    <a:pt x="22" y="14"/>
                  </a:cubicBezTo>
                  <a:cubicBezTo>
                    <a:pt x="22" y="14"/>
                    <a:pt x="22" y="14"/>
                    <a:pt x="22" y="14"/>
                  </a:cubicBezTo>
                  <a:cubicBezTo>
                    <a:pt x="22" y="14"/>
                    <a:pt x="22" y="14"/>
                    <a:pt x="22" y="14"/>
                  </a:cubicBezTo>
                  <a:cubicBezTo>
                    <a:pt x="22" y="14"/>
                    <a:pt x="22" y="14"/>
                    <a:pt x="22"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4"/>
                    <a:pt x="21" y="14"/>
                    <a:pt x="21" y="14"/>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0" y="10"/>
                    <a:pt x="19" y="8"/>
                    <a:pt x="18" y="6"/>
                  </a:cubicBezTo>
                  <a:cubicBezTo>
                    <a:pt x="17" y="6"/>
                    <a:pt x="17" y="6"/>
                    <a:pt x="17" y="6"/>
                  </a:cubicBezTo>
                  <a:cubicBezTo>
                    <a:pt x="17" y="6"/>
                    <a:pt x="17" y="6"/>
                    <a:pt x="18" y="6"/>
                  </a:cubicBezTo>
                  <a:cubicBezTo>
                    <a:pt x="17" y="5"/>
                    <a:pt x="17" y="4"/>
                    <a:pt x="17" y="4"/>
                  </a:cubicBezTo>
                  <a:cubicBezTo>
                    <a:pt x="16" y="4"/>
                    <a:pt x="14" y="2"/>
                    <a:pt x="13" y="2"/>
                  </a:cubicBezTo>
                  <a:cubicBezTo>
                    <a:pt x="13" y="2"/>
                    <a:pt x="14" y="2"/>
                    <a:pt x="14" y="3"/>
                  </a:cubicBezTo>
                  <a:cubicBezTo>
                    <a:pt x="13" y="3"/>
                    <a:pt x="12" y="2"/>
                    <a:pt x="12" y="2"/>
                  </a:cubicBezTo>
                  <a:cubicBezTo>
                    <a:pt x="12" y="2"/>
                    <a:pt x="13" y="2"/>
                    <a:pt x="13" y="2"/>
                  </a:cubicBezTo>
                  <a:cubicBezTo>
                    <a:pt x="13" y="2"/>
                    <a:pt x="12" y="2"/>
                    <a:pt x="12" y="2"/>
                  </a:cubicBezTo>
                  <a:cubicBezTo>
                    <a:pt x="12" y="2"/>
                    <a:pt x="12" y="2"/>
                    <a:pt x="12" y="2"/>
                  </a:cubicBezTo>
                  <a:cubicBezTo>
                    <a:pt x="12" y="2"/>
                    <a:pt x="11" y="1"/>
                    <a:pt x="11" y="1"/>
                  </a:cubicBezTo>
                  <a:cubicBezTo>
                    <a:pt x="10" y="1"/>
                    <a:pt x="10" y="1"/>
                    <a:pt x="11" y="1"/>
                  </a:cubicBezTo>
                  <a:cubicBezTo>
                    <a:pt x="11" y="1"/>
                    <a:pt x="11" y="1"/>
                    <a:pt x="11" y="2"/>
                  </a:cubicBezTo>
                  <a:cubicBezTo>
                    <a:pt x="11" y="2"/>
                    <a:pt x="12" y="2"/>
                    <a:pt x="11" y="2"/>
                  </a:cubicBezTo>
                  <a:cubicBezTo>
                    <a:pt x="11" y="2"/>
                    <a:pt x="10" y="1"/>
                    <a:pt x="9" y="1"/>
                  </a:cubicBezTo>
                  <a:cubicBezTo>
                    <a:pt x="10" y="1"/>
                    <a:pt x="10" y="2"/>
                    <a:pt x="11" y="2"/>
                  </a:cubicBezTo>
                  <a:cubicBezTo>
                    <a:pt x="10" y="2"/>
                    <a:pt x="9" y="1"/>
                    <a:pt x="8" y="1"/>
                  </a:cubicBezTo>
                  <a:cubicBezTo>
                    <a:pt x="8" y="1"/>
                    <a:pt x="7" y="1"/>
                    <a:pt x="7" y="1"/>
                  </a:cubicBezTo>
                  <a:cubicBezTo>
                    <a:pt x="7" y="1"/>
                    <a:pt x="7" y="1"/>
                    <a:pt x="7" y="1"/>
                  </a:cubicBezTo>
                  <a:cubicBezTo>
                    <a:pt x="7" y="1"/>
                    <a:pt x="7" y="1"/>
                    <a:pt x="7" y="0"/>
                  </a:cubicBezTo>
                  <a:cubicBezTo>
                    <a:pt x="7" y="1"/>
                    <a:pt x="6" y="1"/>
                    <a:pt x="6" y="1"/>
                  </a:cubicBezTo>
                  <a:cubicBezTo>
                    <a:pt x="6" y="1"/>
                    <a:pt x="6" y="1"/>
                    <a:pt x="6" y="1"/>
                  </a:cubicBezTo>
                  <a:cubicBezTo>
                    <a:pt x="5" y="1"/>
                    <a:pt x="3" y="1"/>
                    <a:pt x="3" y="0"/>
                  </a:cubicBezTo>
                  <a:cubicBezTo>
                    <a:pt x="3" y="1"/>
                    <a:pt x="3" y="0"/>
                    <a:pt x="2" y="0"/>
                  </a:cubicBezTo>
                  <a:cubicBezTo>
                    <a:pt x="4" y="1"/>
                    <a:pt x="5" y="1"/>
                    <a:pt x="6" y="1"/>
                  </a:cubicBezTo>
                  <a:cubicBezTo>
                    <a:pt x="6" y="1"/>
                    <a:pt x="6" y="1"/>
                    <a:pt x="6" y="1"/>
                  </a:cubicBezTo>
                  <a:cubicBezTo>
                    <a:pt x="7" y="2"/>
                    <a:pt x="8" y="2"/>
                    <a:pt x="8" y="3"/>
                  </a:cubicBezTo>
                  <a:cubicBezTo>
                    <a:pt x="8" y="2"/>
                    <a:pt x="7" y="2"/>
                    <a:pt x="7" y="2"/>
                  </a:cubicBezTo>
                  <a:cubicBezTo>
                    <a:pt x="7" y="3"/>
                    <a:pt x="7" y="3"/>
                    <a:pt x="7" y="3"/>
                  </a:cubicBezTo>
                  <a:cubicBezTo>
                    <a:pt x="8" y="3"/>
                    <a:pt x="8" y="3"/>
                    <a:pt x="9" y="3"/>
                  </a:cubicBezTo>
                  <a:cubicBezTo>
                    <a:pt x="9" y="4"/>
                    <a:pt x="8" y="3"/>
                    <a:pt x="8" y="3"/>
                  </a:cubicBezTo>
                  <a:cubicBezTo>
                    <a:pt x="8" y="4"/>
                    <a:pt x="9" y="4"/>
                    <a:pt x="9" y="4"/>
                  </a:cubicBezTo>
                  <a:cubicBezTo>
                    <a:pt x="7" y="4"/>
                    <a:pt x="6" y="3"/>
                    <a:pt x="5" y="3"/>
                  </a:cubicBezTo>
                  <a:cubicBezTo>
                    <a:pt x="5" y="3"/>
                    <a:pt x="6" y="3"/>
                    <a:pt x="6" y="3"/>
                  </a:cubicBezTo>
                  <a:cubicBezTo>
                    <a:pt x="4" y="3"/>
                    <a:pt x="6" y="4"/>
                    <a:pt x="7" y="4"/>
                  </a:cubicBezTo>
                  <a:cubicBezTo>
                    <a:pt x="7" y="4"/>
                    <a:pt x="8" y="5"/>
                    <a:pt x="8" y="4"/>
                  </a:cubicBezTo>
                  <a:cubicBezTo>
                    <a:pt x="8" y="4"/>
                    <a:pt x="8" y="5"/>
                    <a:pt x="8" y="5"/>
                  </a:cubicBezTo>
                  <a:cubicBezTo>
                    <a:pt x="8" y="5"/>
                    <a:pt x="9" y="5"/>
                    <a:pt x="9" y="5"/>
                  </a:cubicBezTo>
                  <a:cubicBezTo>
                    <a:pt x="9" y="5"/>
                    <a:pt x="9" y="5"/>
                    <a:pt x="9" y="5"/>
                  </a:cubicBezTo>
                  <a:cubicBezTo>
                    <a:pt x="9" y="5"/>
                    <a:pt x="10" y="5"/>
                    <a:pt x="10" y="5"/>
                  </a:cubicBezTo>
                  <a:cubicBezTo>
                    <a:pt x="8" y="5"/>
                    <a:pt x="6" y="4"/>
                    <a:pt x="4" y="3"/>
                  </a:cubicBezTo>
                  <a:cubicBezTo>
                    <a:pt x="4" y="3"/>
                    <a:pt x="4" y="3"/>
                    <a:pt x="4" y="3"/>
                  </a:cubicBezTo>
                  <a:cubicBezTo>
                    <a:pt x="4" y="3"/>
                    <a:pt x="4" y="3"/>
                    <a:pt x="3" y="3"/>
                  </a:cubicBezTo>
                  <a:cubicBezTo>
                    <a:pt x="4" y="3"/>
                    <a:pt x="4" y="3"/>
                    <a:pt x="4" y="3"/>
                  </a:cubicBezTo>
                  <a:cubicBezTo>
                    <a:pt x="4" y="3"/>
                    <a:pt x="5" y="3"/>
                    <a:pt x="5" y="3"/>
                  </a:cubicBezTo>
                  <a:cubicBezTo>
                    <a:pt x="5" y="3"/>
                    <a:pt x="4" y="3"/>
                    <a:pt x="4" y="2"/>
                  </a:cubicBezTo>
                  <a:cubicBezTo>
                    <a:pt x="4" y="3"/>
                    <a:pt x="3" y="2"/>
                    <a:pt x="3" y="3"/>
                  </a:cubicBezTo>
                  <a:cubicBezTo>
                    <a:pt x="3" y="3"/>
                    <a:pt x="3" y="3"/>
                    <a:pt x="3" y="3"/>
                  </a:cubicBezTo>
                  <a:cubicBezTo>
                    <a:pt x="2" y="3"/>
                    <a:pt x="2" y="3"/>
                    <a:pt x="1" y="3"/>
                  </a:cubicBezTo>
                  <a:cubicBezTo>
                    <a:pt x="1" y="2"/>
                    <a:pt x="2" y="3"/>
                    <a:pt x="2" y="3"/>
                  </a:cubicBezTo>
                  <a:cubicBezTo>
                    <a:pt x="2" y="3"/>
                    <a:pt x="2" y="2"/>
                    <a:pt x="2" y="2"/>
                  </a:cubicBezTo>
                  <a:cubicBezTo>
                    <a:pt x="1" y="3"/>
                    <a:pt x="0" y="3"/>
                    <a:pt x="0" y="3"/>
                  </a:cubicBezTo>
                  <a:cubicBezTo>
                    <a:pt x="1" y="3"/>
                    <a:pt x="2" y="3"/>
                    <a:pt x="3" y="3"/>
                  </a:cubicBezTo>
                  <a:cubicBezTo>
                    <a:pt x="3" y="3"/>
                    <a:pt x="3" y="3"/>
                    <a:pt x="3" y="3"/>
                  </a:cubicBezTo>
                  <a:cubicBezTo>
                    <a:pt x="4" y="4"/>
                    <a:pt x="3" y="3"/>
                    <a:pt x="4" y="3"/>
                  </a:cubicBezTo>
                  <a:cubicBezTo>
                    <a:pt x="4" y="3"/>
                    <a:pt x="4" y="4"/>
                    <a:pt x="4" y="4"/>
                  </a:cubicBezTo>
                  <a:cubicBezTo>
                    <a:pt x="4" y="4"/>
                    <a:pt x="5" y="4"/>
                    <a:pt x="5" y="4"/>
                  </a:cubicBezTo>
                  <a:cubicBezTo>
                    <a:pt x="5" y="4"/>
                    <a:pt x="4" y="4"/>
                    <a:pt x="4" y="4"/>
                  </a:cubicBezTo>
                  <a:cubicBezTo>
                    <a:pt x="4" y="4"/>
                    <a:pt x="5" y="4"/>
                    <a:pt x="5" y="4"/>
                  </a:cubicBezTo>
                  <a:cubicBezTo>
                    <a:pt x="4" y="5"/>
                    <a:pt x="4" y="4"/>
                    <a:pt x="4" y="4"/>
                  </a:cubicBezTo>
                  <a:cubicBezTo>
                    <a:pt x="4" y="5"/>
                    <a:pt x="5" y="5"/>
                    <a:pt x="5" y="5"/>
                  </a:cubicBezTo>
                  <a:cubicBezTo>
                    <a:pt x="4" y="5"/>
                    <a:pt x="3" y="4"/>
                    <a:pt x="2" y="4"/>
                  </a:cubicBezTo>
                  <a:cubicBezTo>
                    <a:pt x="3" y="4"/>
                    <a:pt x="2" y="5"/>
                    <a:pt x="3" y="4"/>
                  </a:cubicBezTo>
                  <a:cubicBezTo>
                    <a:pt x="3" y="5"/>
                    <a:pt x="3" y="5"/>
                    <a:pt x="3" y="5"/>
                  </a:cubicBezTo>
                  <a:cubicBezTo>
                    <a:pt x="3" y="5"/>
                    <a:pt x="3" y="5"/>
                    <a:pt x="3" y="5"/>
                  </a:cubicBezTo>
                  <a:cubicBezTo>
                    <a:pt x="3" y="5"/>
                    <a:pt x="3" y="5"/>
                    <a:pt x="3" y="5"/>
                  </a:cubicBezTo>
                  <a:cubicBezTo>
                    <a:pt x="3" y="5"/>
                    <a:pt x="4" y="6"/>
                    <a:pt x="4" y="5"/>
                  </a:cubicBezTo>
                  <a:cubicBezTo>
                    <a:pt x="4" y="5"/>
                    <a:pt x="3" y="5"/>
                    <a:pt x="3" y="5"/>
                  </a:cubicBezTo>
                  <a:cubicBezTo>
                    <a:pt x="4" y="5"/>
                    <a:pt x="5" y="5"/>
                    <a:pt x="5" y="6"/>
                  </a:cubicBezTo>
                  <a:cubicBezTo>
                    <a:pt x="5" y="6"/>
                    <a:pt x="5" y="5"/>
                    <a:pt x="5" y="5"/>
                  </a:cubicBezTo>
                  <a:cubicBezTo>
                    <a:pt x="6" y="6"/>
                    <a:pt x="7" y="6"/>
                    <a:pt x="7" y="6"/>
                  </a:cubicBezTo>
                  <a:cubicBezTo>
                    <a:pt x="7" y="6"/>
                    <a:pt x="7" y="7"/>
                    <a:pt x="8" y="6"/>
                  </a:cubicBezTo>
                  <a:cubicBezTo>
                    <a:pt x="8" y="7"/>
                    <a:pt x="9" y="8"/>
                    <a:pt x="9" y="7"/>
                  </a:cubicBezTo>
                  <a:cubicBezTo>
                    <a:pt x="9" y="7"/>
                    <a:pt x="8" y="7"/>
                    <a:pt x="8" y="6"/>
                  </a:cubicBezTo>
                  <a:cubicBezTo>
                    <a:pt x="9" y="7"/>
                    <a:pt x="9" y="7"/>
                    <a:pt x="10" y="6"/>
                  </a:cubicBezTo>
                  <a:cubicBezTo>
                    <a:pt x="8" y="6"/>
                    <a:pt x="7" y="5"/>
                    <a:pt x="6" y="5"/>
                  </a:cubicBezTo>
                  <a:cubicBezTo>
                    <a:pt x="6" y="5"/>
                    <a:pt x="6" y="5"/>
                    <a:pt x="6" y="5"/>
                  </a:cubicBezTo>
                  <a:cubicBezTo>
                    <a:pt x="6" y="5"/>
                    <a:pt x="6" y="5"/>
                    <a:pt x="5" y="5"/>
                  </a:cubicBezTo>
                  <a:cubicBezTo>
                    <a:pt x="6" y="5"/>
                    <a:pt x="6" y="5"/>
                    <a:pt x="6" y="4"/>
                  </a:cubicBezTo>
                  <a:cubicBezTo>
                    <a:pt x="6" y="4"/>
                    <a:pt x="6" y="5"/>
                    <a:pt x="7" y="5"/>
                  </a:cubicBezTo>
                  <a:cubicBezTo>
                    <a:pt x="7" y="5"/>
                    <a:pt x="7" y="5"/>
                    <a:pt x="7" y="5"/>
                  </a:cubicBezTo>
                  <a:cubicBezTo>
                    <a:pt x="7" y="5"/>
                    <a:pt x="7" y="5"/>
                    <a:pt x="8" y="5"/>
                  </a:cubicBezTo>
                  <a:cubicBezTo>
                    <a:pt x="8" y="5"/>
                    <a:pt x="8" y="5"/>
                    <a:pt x="9" y="6"/>
                  </a:cubicBezTo>
                  <a:cubicBezTo>
                    <a:pt x="9" y="6"/>
                    <a:pt x="9" y="6"/>
                    <a:pt x="9" y="6"/>
                  </a:cubicBezTo>
                  <a:cubicBezTo>
                    <a:pt x="10" y="6"/>
                    <a:pt x="12" y="7"/>
                    <a:pt x="13" y="7"/>
                  </a:cubicBezTo>
                  <a:cubicBezTo>
                    <a:pt x="13" y="7"/>
                    <a:pt x="12" y="7"/>
                    <a:pt x="12" y="7"/>
                  </a:cubicBezTo>
                  <a:cubicBezTo>
                    <a:pt x="12" y="7"/>
                    <a:pt x="13" y="7"/>
                    <a:pt x="13" y="7"/>
                  </a:cubicBezTo>
                  <a:cubicBezTo>
                    <a:pt x="13" y="8"/>
                    <a:pt x="13" y="7"/>
                    <a:pt x="13" y="8"/>
                  </a:cubicBezTo>
                  <a:cubicBezTo>
                    <a:pt x="13" y="8"/>
                    <a:pt x="13" y="8"/>
                    <a:pt x="13" y="8"/>
                  </a:cubicBezTo>
                  <a:cubicBezTo>
                    <a:pt x="13" y="8"/>
                    <a:pt x="13" y="9"/>
                    <a:pt x="13" y="8"/>
                  </a:cubicBezTo>
                  <a:cubicBezTo>
                    <a:pt x="13" y="8"/>
                    <a:pt x="14" y="9"/>
                    <a:pt x="14" y="8"/>
                  </a:cubicBezTo>
                  <a:cubicBezTo>
                    <a:pt x="13" y="8"/>
                    <a:pt x="13" y="9"/>
                    <a:pt x="13" y="8"/>
                  </a:cubicBezTo>
                  <a:cubicBezTo>
                    <a:pt x="14" y="8"/>
                    <a:pt x="14" y="8"/>
                    <a:pt x="14" y="9"/>
                  </a:cubicBezTo>
                  <a:cubicBezTo>
                    <a:pt x="14" y="9"/>
                    <a:pt x="14" y="9"/>
                    <a:pt x="14" y="9"/>
                  </a:cubicBezTo>
                  <a:cubicBezTo>
                    <a:pt x="14" y="9"/>
                    <a:pt x="14" y="9"/>
                    <a:pt x="14" y="9"/>
                  </a:cubicBezTo>
                  <a:cubicBezTo>
                    <a:pt x="14" y="9"/>
                    <a:pt x="14" y="9"/>
                    <a:pt x="14" y="9"/>
                  </a:cubicBezTo>
                  <a:cubicBezTo>
                    <a:pt x="15" y="9"/>
                    <a:pt x="15" y="10"/>
                    <a:pt x="15" y="10"/>
                  </a:cubicBezTo>
                  <a:cubicBezTo>
                    <a:pt x="15" y="10"/>
                    <a:pt x="15" y="10"/>
                    <a:pt x="15" y="10"/>
                  </a:cubicBezTo>
                  <a:cubicBezTo>
                    <a:pt x="15" y="10"/>
                    <a:pt x="11" y="9"/>
                    <a:pt x="11" y="9"/>
                  </a:cubicBezTo>
                  <a:cubicBezTo>
                    <a:pt x="10" y="9"/>
                    <a:pt x="10" y="9"/>
                    <a:pt x="10" y="9"/>
                  </a:cubicBezTo>
                  <a:cubicBezTo>
                    <a:pt x="10" y="10"/>
                    <a:pt x="13" y="10"/>
                    <a:pt x="13" y="11"/>
                  </a:cubicBezTo>
                  <a:cubicBezTo>
                    <a:pt x="12" y="12"/>
                    <a:pt x="7" y="10"/>
                    <a:pt x="6" y="11"/>
                  </a:cubicBezTo>
                  <a:cubicBezTo>
                    <a:pt x="6" y="11"/>
                    <a:pt x="10" y="11"/>
                    <a:pt x="10" y="12"/>
                  </a:cubicBezTo>
                  <a:cubicBezTo>
                    <a:pt x="9" y="12"/>
                    <a:pt x="8" y="11"/>
                    <a:pt x="8" y="12"/>
                  </a:cubicBezTo>
                  <a:cubicBezTo>
                    <a:pt x="8" y="12"/>
                    <a:pt x="10" y="13"/>
                    <a:pt x="10" y="13"/>
                  </a:cubicBezTo>
                  <a:cubicBezTo>
                    <a:pt x="11" y="13"/>
                    <a:pt x="8" y="14"/>
                    <a:pt x="8" y="15"/>
                  </a:cubicBezTo>
                  <a:cubicBezTo>
                    <a:pt x="8" y="15"/>
                    <a:pt x="8" y="14"/>
                    <a:pt x="8" y="14"/>
                  </a:cubicBezTo>
                  <a:cubicBezTo>
                    <a:pt x="8" y="15"/>
                    <a:pt x="7" y="14"/>
                    <a:pt x="8" y="15"/>
                  </a:cubicBezTo>
                  <a:cubicBezTo>
                    <a:pt x="7" y="16"/>
                    <a:pt x="7" y="15"/>
                    <a:pt x="7" y="16"/>
                  </a:cubicBezTo>
                  <a:cubicBezTo>
                    <a:pt x="7" y="16"/>
                    <a:pt x="8" y="16"/>
                    <a:pt x="8" y="15"/>
                  </a:cubicBezTo>
                  <a:cubicBezTo>
                    <a:pt x="8" y="15"/>
                    <a:pt x="8" y="15"/>
                    <a:pt x="9" y="15"/>
                  </a:cubicBezTo>
                  <a:cubicBezTo>
                    <a:pt x="9" y="15"/>
                    <a:pt x="9" y="15"/>
                    <a:pt x="9" y="15"/>
                  </a:cubicBezTo>
                  <a:cubicBezTo>
                    <a:pt x="10" y="15"/>
                    <a:pt x="11" y="16"/>
                    <a:pt x="12" y="15"/>
                  </a:cubicBezTo>
                  <a:cubicBezTo>
                    <a:pt x="12" y="15"/>
                    <a:pt x="12" y="15"/>
                    <a:pt x="12" y="15"/>
                  </a:cubicBezTo>
                  <a:cubicBezTo>
                    <a:pt x="13" y="15"/>
                    <a:pt x="13" y="15"/>
                    <a:pt x="13" y="16"/>
                  </a:cubicBezTo>
                  <a:cubicBezTo>
                    <a:pt x="11" y="16"/>
                    <a:pt x="10" y="16"/>
                    <a:pt x="9" y="16"/>
                  </a:cubicBezTo>
                  <a:cubicBezTo>
                    <a:pt x="8" y="17"/>
                    <a:pt x="6" y="17"/>
                    <a:pt x="7" y="18"/>
                  </a:cubicBezTo>
                  <a:cubicBezTo>
                    <a:pt x="7" y="18"/>
                    <a:pt x="5" y="18"/>
                    <a:pt x="4" y="18"/>
                  </a:cubicBezTo>
                  <a:cubicBezTo>
                    <a:pt x="5" y="19"/>
                    <a:pt x="7" y="19"/>
                    <a:pt x="7" y="19"/>
                  </a:cubicBezTo>
                  <a:cubicBezTo>
                    <a:pt x="7" y="18"/>
                    <a:pt x="7" y="19"/>
                    <a:pt x="8" y="19"/>
                  </a:cubicBezTo>
                  <a:cubicBezTo>
                    <a:pt x="8" y="19"/>
                    <a:pt x="8" y="19"/>
                    <a:pt x="8" y="19"/>
                  </a:cubicBezTo>
                  <a:cubicBezTo>
                    <a:pt x="7" y="19"/>
                    <a:pt x="8" y="19"/>
                    <a:pt x="7" y="19"/>
                  </a:cubicBezTo>
                  <a:cubicBezTo>
                    <a:pt x="7" y="19"/>
                    <a:pt x="7" y="19"/>
                    <a:pt x="7" y="19"/>
                  </a:cubicBezTo>
                  <a:cubicBezTo>
                    <a:pt x="7" y="19"/>
                    <a:pt x="7" y="19"/>
                    <a:pt x="7" y="19"/>
                  </a:cubicBezTo>
                  <a:cubicBezTo>
                    <a:pt x="8" y="19"/>
                    <a:pt x="6" y="19"/>
                    <a:pt x="5" y="20"/>
                  </a:cubicBezTo>
                  <a:cubicBezTo>
                    <a:pt x="5" y="20"/>
                    <a:pt x="7" y="20"/>
                    <a:pt x="7" y="20"/>
                  </a:cubicBezTo>
                  <a:cubicBezTo>
                    <a:pt x="7" y="20"/>
                    <a:pt x="9" y="20"/>
                    <a:pt x="9" y="19"/>
                  </a:cubicBezTo>
                  <a:cubicBezTo>
                    <a:pt x="10" y="19"/>
                    <a:pt x="11" y="18"/>
                    <a:pt x="12" y="18"/>
                  </a:cubicBezTo>
                  <a:cubicBezTo>
                    <a:pt x="12" y="18"/>
                    <a:pt x="12" y="18"/>
                    <a:pt x="13" y="17"/>
                  </a:cubicBezTo>
                  <a:cubicBezTo>
                    <a:pt x="13" y="17"/>
                    <a:pt x="14" y="16"/>
                    <a:pt x="14" y="17"/>
                  </a:cubicBezTo>
                  <a:cubicBezTo>
                    <a:pt x="14" y="17"/>
                    <a:pt x="13" y="18"/>
                    <a:pt x="12" y="18"/>
                  </a:cubicBezTo>
                  <a:cubicBezTo>
                    <a:pt x="12" y="18"/>
                    <a:pt x="12" y="18"/>
                    <a:pt x="12" y="19"/>
                  </a:cubicBezTo>
                  <a:cubicBezTo>
                    <a:pt x="12" y="19"/>
                    <a:pt x="11" y="19"/>
                    <a:pt x="11" y="20"/>
                  </a:cubicBezTo>
                  <a:cubicBezTo>
                    <a:pt x="11" y="20"/>
                    <a:pt x="11" y="19"/>
                    <a:pt x="11" y="19"/>
                  </a:cubicBezTo>
                  <a:cubicBezTo>
                    <a:pt x="11" y="20"/>
                    <a:pt x="10" y="20"/>
                    <a:pt x="10" y="20"/>
                  </a:cubicBezTo>
                  <a:cubicBezTo>
                    <a:pt x="10" y="20"/>
                    <a:pt x="11" y="20"/>
                    <a:pt x="11" y="20"/>
                  </a:cubicBezTo>
                  <a:cubicBezTo>
                    <a:pt x="12" y="20"/>
                    <a:pt x="12" y="19"/>
                    <a:pt x="13" y="20"/>
                  </a:cubicBezTo>
                  <a:cubicBezTo>
                    <a:pt x="12" y="20"/>
                    <a:pt x="12" y="20"/>
                    <a:pt x="12" y="20"/>
                  </a:cubicBezTo>
                  <a:cubicBezTo>
                    <a:pt x="12" y="20"/>
                    <a:pt x="13" y="20"/>
                    <a:pt x="13" y="20"/>
                  </a:cubicBezTo>
                  <a:cubicBezTo>
                    <a:pt x="13" y="20"/>
                    <a:pt x="13" y="20"/>
                    <a:pt x="14" y="20"/>
                  </a:cubicBezTo>
                  <a:cubicBezTo>
                    <a:pt x="13" y="20"/>
                    <a:pt x="14" y="19"/>
                    <a:pt x="14" y="19"/>
                  </a:cubicBezTo>
                  <a:cubicBezTo>
                    <a:pt x="14" y="19"/>
                    <a:pt x="14" y="19"/>
                    <a:pt x="14" y="20"/>
                  </a:cubicBezTo>
                  <a:cubicBezTo>
                    <a:pt x="14" y="19"/>
                    <a:pt x="15" y="19"/>
                    <a:pt x="15" y="19"/>
                  </a:cubicBezTo>
                  <a:cubicBezTo>
                    <a:pt x="15" y="20"/>
                    <a:pt x="14" y="20"/>
                    <a:pt x="14" y="20"/>
                  </a:cubicBezTo>
                  <a:cubicBezTo>
                    <a:pt x="14" y="20"/>
                    <a:pt x="14" y="20"/>
                    <a:pt x="14" y="20"/>
                  </a:cubicBezTo>
                  <a:cubicBezTo>
                    <a:pt x="13" y="21"/>
                    <a:pt x="12" y="22"/>
                    <a:pt x="11" y="22"/>
                  </a:cubicBezTo>
                  <a:cubicBezTo>
                    <a:pt x="11" y="22"/>
                    <a:pt x="11" y="22"/>
                    <a:pt x="11" y="22"/>
                  </a:cubicBezTo>
                  <a:cubicBezTo>
                    <a:pt x="11" y="22"/>
                    <a:pt x="11" y="22"/>
                    <a:pt x="12" y="22"/>
                  </a:cubicBezTo>
                  <a:cubicBezTo>
                    <a:pt x="12" y="22"/>
                    <a:pt x="12" y="21"/>
                    <a:pt x="13" y="21"/>
                  </a:cubicBezTo>
                  <a:cubicBezTo>
                    <a:pt x="13" y="22"/>
                    <a:pt x="13" y="22"/>
                    <a:pt x="13" y="22"/>
                  </a:cubicBezTo>
                  <a:cubicBezTo>
                    <a:pt x="13" y="22"/>
                    <a:pt x="13" y="22"/>
                    <a:pt x="13" y="21"/>
                  </a:cubicBezTo>
                  <a:cubicBezTo>
                    <a:pt x="13" y="21"/>
                    <a:pt x="13" y="21"/>
                    <a:pt x="13" y="21"/>
                  </a:cubicBezTo>
                  <a:cubicBezTo>
                    <a:pt x="13" y="21"/>
                    <a:pt x="13" y="21"/>
                    <a:pt x="13" y="21"/>
                  </a:cubicBezTo>
                  <a:cubicBezTo>
                    <a:pt x="14" y="21"/>
                    <a:pt x="16" y="20"/>
                    <a:pt x="17" y="20"/>
                  </a:cubicBezTo>
                  <a:cubicBezTo>
                    <a:pt x="16" y="20"/>
                    <a:pt x="15" y="21"/>
                    <a:pt x="15" y="21"/>
                  </a:cubicBezTo>
                  <a:cubicBezTo>
                    <a:pt x="15" y="22"/>
                    <a:pt x="14" y="22"/>
                    <a:pt x="13" y="23"/>
                  </a:cubicBezTo>
                  <a:cubicBezTo>
                    <a:pt x="13" y="23"/>
                    <a:pt x="13" y="23"/>
                    <a:pt x="13" y="23"/>
                  </a:cubicBezTo>
                  <a:cubicBezTo>
                    <a:pt x="13" y="23"/>
                    <a:pt x="12" y="23"/>
                    <a:pt x="12" y="24"/>
                  </a:cubicBezTo>
                  <a:cubicBezTo>
                    <a:pt x="12" y="24"/>
                    <a:pt x="12" y="23"/>
                    <a:pt x="12" y="23"/>
                  </a:cubicBezTo>
                  <a:cubicBezTo>
                    <a:pt x="12" y="24"/>
                    <a:pt x="11" y="24"/>
                    <a:pt x="12" y="24"/>
                  </a:cubicBezTo>
                  <a:cubicBezTo>
                    <a:pt x="12" y="24"/>
                    <a:pt x="13" y="23"/>
                    <a:pt x="14" y="23"/>
                  </a:cubicBezTo>
                  <a:cubicBezTo>
                    <a:pt x="13" y="23"/>
                    <a:pt x="13" y="24"/>
                    <a:pt x="12" y="24"/>
                  </a:cubicBezTo>
                  <a:cubicBezTo>
                    <a:pt x="12" y="25"/>
                    <a:pt x="11" y="25"/>
                    <a:pt x="12" y="25"/>
                  </a:cubicBezTo>
                  <a:cubicBezTo>
                    <a:pt x="12" y="25"/>
                    <a:pt x="12" y="24"/>
                    <a:pt x="12" y="24"/>
                  </a:cubicBezTo>
                  <a:cubicBezTo>
                    <a:pt x="12" y="25"/>
                    <a:pt x="12" y="25"/>
                    <a:pt x="11" y="26"/>
                  </a:cubicBezTo>
                  <a:cubicBezTo>
                    <a:pt x="11" y="26"/>
                    <a:pt x="12" y="26"/>
                    <a:pt x="12" y="26"/>
                  </a:cubicBezTo>
                  <a:cubicBezTo>
                    <a:pt x="11" y="26"/>
                    <a:pt x="11" y="26"/>
                    <a:pt x="11" y="26"/>
                  </a:cubicBezTo>
                  <a:cubicBezTo>
                    <a:pt x="11" y="26"/>
                    <a:pt x="11" y="27"/>
                    <a:pt x="10" y="27"/>
                  </a:cubicBezTo>
                  <a:cubicBezTo>
                    <a:pt x="10" y="27"/>
                    <a:pt x="10" y="27"/>
                    <a:pt x="10" y="27"/>
                  </a:cubicBezTo>
                  <a:cubicBezTo>
                    <a:pt x="9" y="28"/>
                    <a:pt x="9" y="28"/>
                    <a:pt x="9" y="28"/>
                  </a:cubicBezTo>
                  <a:cubicBezTo>
                    <a:pt x="9" y="29"/>
                    <a:pt x="9" y="29"/>
                    <a:pt x="9" y="29"/>
                  </a:cubicBezTo>
                  <a:cubicBezTo>
                    <a:pt x="9" y="29"/>
                    <a:pt x="8" y="30"/>
                    <a:pt x="8" y="30"/>
                  </a:cubicBezTo>
                  <a:cubicBezTo>
                    <a:pt x="8" y="30"/>
                    <a:pt x="9" y="29"/>
                    <a:pt x="9" y="30"/>
                  </a:cubicBezTo>
                  <a:cubicBezTo>
                    <a:pt x="8" y="30"/>
                    <a:pt x="7" y="31"/>
                    <a:pt x="7" y="31"/>
                  </a:cubicBezTo>
                  <a:cubicBezTo>
                    <a:pt x="7" y="31"/>
                    <a:pt x="7" y="32"/>
                    <a:pt x="7" y="32"/>
                  </a:cubicBezTo>
                  <a:cubicBezTo>
                    <a:pt x="7" y="32"/>
                    <a:pt x="7" y="32"/>
                    <a:pt x="7" y="32"/>
                  </a:cubicBezTo>
                  <a:cubicBezTo>
                    <a:pt x="7" y="32"/>
                    <a:pt x="8" y="32"/>
                    <a:pt x="8" y="31"/>
                  </a:cubicBezTo>
                  <a:cubicBezTo>
                    <a:pt x="8" y="32"/>
                    <a:pt x="8" y="31"/>
                    <a:pt x="9" y="31"/>
                  </a:cubicBezTo>
                  <a:cubicBezTo>
                    <a:pt x="8" y="32"/>
                    <a:pt x="9" y="32"/>
                    <a:pt x="9" y="32"/>
                  </a:cubicBezTo>
                  <a:cubicBezTo>
                    <a:pt x="8" y="31"/>
                    <a:pt x="9" y="31"/>
                    <a:pt x="10" y="31"/>
                  </a:cubicBezTo>
                  <a:cubicBezTo>
                    <a:pt x="10" y="31"/>
                    <a:pt x="10" y="31"/>
                    <a:pt x="10" y="31"/>
                  </a:cubicBezTo>
                  <a:cubicBezTo>
                    <a:pt x="10" y="31"/>
                    <a:pt x="11" y="31"/>
                    <a:pt x="10" y="31"/>
                  </a:cubicBezTo>
                  <a:cubicBezTo>
                    <a:pt x="10" y="31"/>
                    <a:pt x="10" y="31"/>
                    <a:pt x="10" y="31"/>
                  </a:cubicBezTo>
                  <a:cubicBezTo>
                    <a:pt x="11" y="30"/>
                    <a:pt x="11" y="30"/>
                    <a:pt x="12" y="29"/>
                  </a:cubicBezTo>
                  <a:cubicBezTo>
                    <a:pt x="11" y="30"/>
                    <a:pt x="13" y="29"/>
                    <a:pt x="13" y="30"/>
                  </a:cubicBezTo>
                  <a:cubicBezTo>
                    <a:pt x="13" y="29"/>
                    <a:pt x="15" y="28"/>
                    <a:pt x="15" y="27"/>
                  </a:cubicBezTo>
                  <a:cubicBezTo>
                    <a:pt x="16" y="27"/>
                    <a:pt x="16" y="27"/>
                    <a:pt x="16" y="27"/>
                  </a:cubicBezTo>
                  <a:cubicBezTo>
                    <a:pt x="16" y="27"/>
                    <a:pt x="17" y="27"/>
                    <a:pt x="17" y="26"/>
                  </a:cubicBezTo>
                  <a:cubicBezTo>
                    <a:pt x="17" y="27"/>
                    <a:pt x="17" y="26"/>
                    <a:pt x="17" y="26"/>
                  </a:cubicBezTo>
                  <a:cubicBezTo>
                    <a:pt x="17" y="27"/>
                    <a:pt x="16" y="27"/>
                    <a:pt x="16" y="28"/>
                  </a:cubicBezTo>
                  <a:cubicBezTo>
                    <a:pt x="16" y="28"/>
                    <a:pt x="16" y="27"/>
                    <a:pt x="17" y="27"/>
                  </a:cubicBezTo>
                  <a:cubicBezTo>
                    <a:pt x="17" y="27"/>
                    <a:pt x="17" y="27"/>
                    <a:pt x="17" y="27"/>
                  </a:cubicBezTo>
                  <a:cubicBezTo>
                    <a:pt x="16" y="28"/>
                    <a:pt x="15" y="28"/>
                    <a:pt x="15" y="29"/>
                  </a:cubicBezTo>
                  <a:cubicBezTo>
                    <a:pt x="16" y="28"/>
                    <a:pt x="17" y="28"/>
                    <a:pt x="18" y="27"/>
                  </a:cubicBezTo>
                  <a:cubicBezTo>
                    <a:pt x="18" y="27"/>
                    <a:pt x="18" y="27"/>
                    <a:pt x="18" y="27"/>
                  </a:cubicBezTo>
                  <a:cubicBezTo>
                    <a:pt x="18" y="27"/>
                    <a:pt x="18" y="27"/>
                    <a:pt x="18" y="27"/>
                  </a:cubicBezTo>
                  <a:cubicBezTo>
                    <a:pt x="18" y="27"/>
                    <a:pt x="19" y="27"/>
                    <a:pt x="19" y="27"/>
                  </a:cubicBezTo>
                  <a:close/>
                  <a:moveTo>
                    <a:pt x="17" y="4"/>
                  </a:moveTo>
                  <a:cubicBezTo>
                    <a:pt x="16" y="3"/>
                    <a:pt x="16" y="3"/>
                    <a:pt x="15" y="3"/>
                  </a:cubicBezTo>
                  <a:cubicBezTo>
                    <a:pt x="15" y="3"/>
                    <a:pt x="15" y="3"/>
                    <a:pt x="15" y="3"/>
                  </a:cubicBezTo>
                  <a:cubicBezTo>
                    <a:pt x="14" y="2"/>
                    <a:pt x="13" y="2"/>
                    <a:pt x="12" y="1"/>
                  </a:cubicBezTo>
                  <a:cubicBezTo>
                    <a:pt x="12" y="1"/>
                    <a:pt x="12" y="1"/>
                    <a:pt x="12" y="1"/>
                  </a:cubicBezTo>
                  <a:cubicBezTo>
                    <a:pt x="13" y="2"/>
                    <a:pt x="15" y="2"/>
                    <a:pt x="15" y="3"/>
                  </a:cubicBezTo>
                  <a:cubicBezTo>
                    <a:pt x="15" y="2"/>
                    <a:pt x="15" y="2"/>
                    <a:pt x="15" y="3"/>
                  </a:cubicBezTo>
                  <a:cubicBezTo>
                    <a:pt x="16" y="2"/>
                    <a:pt x="15" y="2"/>
                    <a:pt x="15" y="2"/>
                  </a:cubicBezTo>
                  <a:cubicBezTo>
                    <a:pt x="16" y="2"/>
                    <a:pt x="16" y="2"/>
                    <a:pt x="16" y="2"/>
                  </a:cubicBezTo>
                  <a:cubicBezTo>
                    <a:pt x="16" y="2"/>
                    <a:pt x="16" y="3"/>
                    <a:pt x="16" y="3"/>
                  </a:cubicBezTo>
                  <a:cubicBezTo>
                    <a:pt x="16" y="3"/>
                    <a:pt x="16" y="3"/>
                    <a:pt x="16" y="3"/>
                  </a:cubicBezTo>
                  <a:cubicBezTo>
                    <a:pt x="16" y="3"/>
                    <a:pt x="16" y="3"/>
                    <a:pt x="16" y="3"/>
                  </a:cubicBezTo>
                  <a:cubicBezTo>
                    <a:pt x="16" y="3"/>
                    <a:pt x="17" y="3"/>
                    <a:pt x="17" y="4"/>
                  </a:cubicBezTo>
                  <a:close/>
                  <a:moveTo>
                    <a:pt x="11" y="29"/>
                  </a:moveTo>
                  <a:cubicBezTo>
                    <a:pt x="10" y="29"/>
                    <a:pt x="10" y="29"/>
                    <a:pt x="10" y="29"/>
                  </a:cubicBezTo>
                  <a:cubicBezTo>
                    <a:pt x="10" y="29"/>
                    <a:pt x="10" y="29"/>
                    <a:pt x="10" y="29"/>
                  </a:cubicBezTo>
                  <a:cubicBezTo>
                    <a:pt x="10" y="29"/>
                    <a:pt x="10" y="29"/>
                    <a:pt x="10" y="29"/>
                  </a:cubicBezTo>
                  <a:cubicBezTo>
                    <a:pt x="10" y="29"/>
                    <a:pt x="10" y="29"/>
                    <a:pt x="10" y="30"/>
                  </a:cubicBezTo>
                  <a:cubicBezTo>
                    <a:pt x="10" y="30"/>
                    <a:pt x="10" y="29"/>
                    <a:pt x="10" y="29"/>
                  </a:cubicBezTo>
                  <a:cubicBezTo>
                    <a:pt x="10" y="29"/>
                    <a:pt x="10" y="30"/>
                    <a:pt x="9" y="30"/>
                  </a:cubicBezTo>
                  <a:cubicBezTo>
                    <a:pt x="10" y="30"/>
                    <a:pt x="9" y="30"/>
                    <a:pt x="9" y="30"/>
                  </a:cubicBezTo>
                  <a:cubicBezTo>
                    <a:pt x="9" y="30"/>
                    <a:pt x="10" y="30"/>
                    <a:pt x="9" y="30"/>
                  </a:cubicBezTo>
                  <a:cubicBezTo>
                    <a:pt x="10" y="29"/>
                    <a:pt x="10" y="29"/>
                    <a:pt x="11" y="29"/>
                  </a:cubicBezTo>
                  <a:cubicBezTo>
                    <a:pt x="11" y="29"/>
                    <a:pt x="11" y="29"/>
                    <a:pt x="11" y="29"/>
                  </a:cubicBezTo>
                  <a:close/>
                  <a:moveTo>
                    <a:pt x="18" y="26"/>
                  </a:moveTo>
                  <a:cubicBezTo>
                    <a:pt x="18" y="26"/>
                    <a:pt x="18" y="27"/>
                    <a:pt x="17" y="27"/>
                  </a:cubicBezTo>
                  <a:cubicBezTo>
                    <a:pt x="17" y="26"/>
                    <a:pt x="18" y="26"/>
                    <a:pt x="18" y="26"/>
                  </a:cubicBezTo>
                  <a:cubicBezTo>
                    <a:pt x="18" y="26"/>
                    <a:pt x="18" y="26"/>
                    <a:pt x="18" y="26"/>
                  </a:cubicBezTo>
                  <a:cubicBezTo>
                    <a:pt x="18" y="26"/>
                    <a:pt x="18" y="26"/>
                    <a:pt x="18" y="26"/>
                  </a:cubicBezTo>
                  <a:cubicBezTo>
                    <a:pt x="18" y="26"/>
                    <a:pt x="18" y="26"/>
                    <a:pt x="18" y="26"/>
                  </a:cubicBezTo>
                  <a:close/>
                  <a:moveTo>
                    <a:pt x="13" y="28"/>
                  </a:moveTo>
                  <a:cubicBezTo>
                    <a:pt x="13" y="28"/>
                    <a:pt x="12" y="28"/>
                    <a:pt x="11" y="29"/>
                  </a:cubicBezTo>
                  <a:cubicBezTo>
                    <a:pt x="12" y="28"/>
                    <a:pt x="12" y="28"/>
                    <a:pt x="13" y="28"/>
                  </a:cubicBezTo>
                  <a:cubicBezTo>
                    <a:pt x="13" y="28"/>
                    <a:pt x="13" y="28"/>
                    <a:pt x="13" y="28"/>
                  </a:cubicBezTo>
                  <a:close/>
                  <a:moveTo>
                    <a:pt x="9" y="29"/>
                  </a:moveTo>
                  <a:cubicBezTo>
                    <a:pt x="9" y="29"/>
                    <a:pt x="10" y="28"/>
                    <a:pt x="11" y="28"/>
                  </a:cubicBezTo>
                  <a:cubicBezTo>
                    <a:pt x="11" y="28"/>
                    <a:pt x="9" y="29"/>
                    <a:pt x="9" y="29"/>
                  </a:cubicBezTo>
                  <a:cubicBezTo>
                    <a:pt x="9" y="29"/>
                    <a:pt x="9" y="29"/>
                    <a:pt x="9" y="29"/>
                  </a:cubicBezTo>
                  <a:cubicBezTo>
                    <a:pt x="9" y="29"/>
                    <a:pt x="9" y="29"/>
                    <a:pt x="9" y="29"/>
                  </a:cubicBezTo>
                  <a:close/>
                  <a:moveTo>
                    <a:pt x="14" y="22"/>
                  </a:moveTo>
                  <a:cubicBezTo>
                    <a:pt x="14" y="23"/>
                    <a:pt x="13" y="23"/>
                    <a:pt x="13" y="23"/>
                  </a:cubicBezTo>
                  <a:cubicBezTo>
                    <a:pt x="13" y="23"/>
                    <a:pt x="13" y="22"/>
                    <a:pt x="14" y="22"/>
                  </a:cubicBezTo>
                  <a:cubicBezTo>
                    <a:pt x="14" y="22"/>
                    <a:pt x="14" y="22"/>
                    <a:pt x="14" y="22"/>
                  </a:cubicBezTo>
                  <a:close/>
                  <a:moveTo>
                    <a:pt x="17" y="21"/>
                  </a:moveTo>
                  <a:cubicBezTo>
                    <a:pt x="17" y="22"/>
                    <a:pt x="17" y="22"/>
                    <a:pt x="17" y="22"/>
                  </a:cubicBezTo>
                  <a:cubicBezTo>
                    <a:pt x="16" y="22"/>
                    <a:pt x="16" y="22"/>
                    <a:pt x="16" y="21"/>
                  </a:cubicBezTo>
                  <a:cubicBezTo>
                    <a:pt x="17" y="21"/>
                    <a:pt x="17" y="21"/>
                    <a:pt x="17" y="21"/>
                  </a:cubicBezTo>
                  <a:cubicBezTo>
                    <a:pt x="17" y="21"/>
                    <a:pt x="17" y="21"/>
                    <a:pt x="17" y="21"/>
                  </a:cubicBezTo>
                  <a:close/>
                  <a:moveTo>
                    <a:pt x="16" y="21"/>
                  </a:moveTo>
                  <a:cubicBezTo>
                    <a:pt x="16" y="21"/>
                    <a:pt x="16" y="22"/>
                    <a:pt x="15" y="22"/>
                  </a:cubicBezTo>
                  <a:cubicBezTo>
                    <a:pt x="15" y="21"/>
                    <a:pt x="16" y="22"/>
                    <a:pt x="16" y="21"/>
                  </a:cubicBezTo>
                  <a:cubicBezTo>
                    <a:pt x="16" y="21"/>
                    <a:pt x="16" y="21"/>
                    <a:pt x="16" y="21"/>
                  </a:cubicBezTo>
                  <a:cubicBezTo>
                    <a:pt x="16" y="21"/>
                    <a:pt x="16" y="21"/>
                    <a:pt x="16" y="21"/>
                  </a:cubicBezTo>
                  <a:close/>
                  <a:moveTo>
                    <a:pt x="18" y="19"/>
                  </a:moveTo>
                  <a:cubicBezTo>
                    <a:pt x="17" y="20"/>
                    <a:pt x="17" y="20"/>
                    <a:pt x="17" y="20"/>
                  </a:cubicBezTo>
                  <a:cubicBezTo>
                    <a:pt x="17" y="19"/>
                    <a:pt x="17" y="20"/>
                    <a:pt x="18" y="19"/>
                  </a:cubicBezTo>
                  <a:cubicBezTo>
                    <a:pt x="18" y="19"/>
                    <a:pt x="18" y="19"/>
                    <a:pt x="18" y="19"/>
                  </a:cubicBezTo>
                  <a:close/>
                  <a:moveTo>
                    <a:pt x="14" y="19"/>
                  </a:moveTo>
                  <a:cubicBezTo>
                    <a:pt x="14" y="19"/>
                    <a:pt x="13" y="19"/>
                    <a:pt x="13" y="20"/>
                  </a:cubicBezTo>
                  <a:cubicBezTo>
                    <a:pt x="12" y="20"/>
                    <a:pt x="13" y="19"/>
                    <a:pt x="13" y="19"/>
                  </a:cubicBezTo>
                  <a:cubicBezTo>
                    <a:pt x="13" y="19"/>
                    <a:pt x="13" y="19"/>
                    <a:pt x="14" y="19"/>
                  </a:cubicBezTo>
                  <a:cubicBezTo>
                    <a:pt x="14" y="19"/>
                    <a:pt x="14" y="19"/>
                    <a:pt x="14" y="19"/>
                  </a:cubicBezTo>
                  <a:close/>
                  <a:moveTo>
                    <a:pt x="9" y="19"/>
                  </a:moveTo>
                  <a:cubicBezTo>
                    <a:pt x="8" y="19"/>
                    <a:pt x="8" y="19"/>
                    <a:pt x="8" y="20"/>
                  </a:cubicBezTo>
                  <a:cubicBezTo>
                    <a:pt x="8" y="19"/>
                    <a:pt x="8" y="19"/>
                    <a:pt x="9" y="19"/>
                  </a:cubicBezTo>
                  <a:cubicBezTo>
                    <a:pt x="9" y="19"/>
                    <a:pt x="9" y="19"/>
                    <a:pt x="9" y="19"/>
                  </a:cubicBezTo>
                  <a:close/>
                  <a:moveTo>
                    <a:pt x="10" y="18"/>
                  </a:moveTo>
                  <a:cubicBezTo>
                    <a:pt x="10" y="19"/>
                    <a:pt x="10" y="19"/>
                    <a:pt x="9" y="19"/>
                  </a:cubicBezTo>
                  <a:cubicBezTo>
                    <a:pt x="9" y="18"/>
                    <a:pt x="10" y="18"/>
                    <a:pt x="10" y="18"/>
                  </a:cubicBezTo>
                  <a:cubicBezTo>
                    <a:pt x="10" y="18"/>
                    <a:pt x="10" y="18"/>
                    <a:pt x="10" y="18"/>
                  </a:cubicBezTo>
                  <a:close/>
                  <a:moveTo>
                    <a:pt x="8" y="18"/>
                  </a:moveTo>
                  <a:cubicBezTo>
                    <a:pt x="9" y="18"/>
                    <a:pt x="9" y="19"/>
                    <a:pt x="8" y="19"/>
                  </a:cubicBezTo>
                  <a:cubicBezTo>
                    <a:pt x="8" y="19"/>
                    <a:pt x="8" y="19"/>
                    <a:pt x="8" y="18"/>
                  </a:cubicBezTo>
                  <a:cubicBezTo>
                    <a:pt x="8" y="18"/>
                    <a:pt x="8" y="18"/>
                    <a:pt x="8" y="18"/>
                  </a:cubicBezTo>
                  <a:cubicBezTo>
                    <a:pt x="8" y="18"/>
                    <a:pt x="8" y="18"/>
                    <a:pt x="8" y="18"/>
                  </a:cubicBezTo>
                  <a:close/>
                  <a:moveTo>
                    <a:pt x="10" y="18"/>
                  </a:moveTo>
                  <a:cubicBezTo>
                    <a:pt x="10" y="18"/>
                    <a:pt x="9" y="19"/>
                    <a:pt x="9" y="18"/>
                  </a:cubicBezTo>
                  <a:cubicBezTo>
                    <a:pt x="9" y="18"/>
                    <a:pt x="10" y="18"/>
                    <a:pt x="10" y="18"/>
                  </a:cubicBezTo>
                  <a:cubicBezTo>
                    <a:pt x="10" y="18"/>
                    <a:pt x="10" y="18"/>
                    <a:pt x="10" y="18"/>
                  </a:cubicBezTo>
                  <a:close/>
                  <a:moveTo>
                    <a:pt x="8" y="18"/>
                  </a:moveTo>
                  <a:cubicBezTo>
                    <a:pt x="8" y="18"/>
                    <a:pt x="8" y="18"/>
                    <a:pt x="8" y="18"/>
                  </a:cubicBezTo>
                  <a:cubicBezTo>
                    <a:pt x="8" y="18"/>
                    <a:pt x="8" y="18"/>
                    <a:pt x="8" y="18"/>
                  </a:cubicBezTo>
                  <a:cubicBezTo>
                    <a:pt x="8" y="18"/>
                    <a:pt x="8" y="18"/>
                    <a:pt x="8" y="18"/>
                  </a:cubicBezTo>
                  <a:close/>
                  <a:moveTo>
                    <a:pt x="7" y="18"/>
                  </a:moveTo>
                  <a:cubicBezTo>
                    <a:pt x="7" y="18"/>
                    <a:pt x="7" y="17"/>
                    <a:pt x="8" y="17"/>
                  </a:cubicBezTo>
                  <a:cubicBezTo>
                    <a:pt x="8" y="17"/>
                    <a:pt x="8" y="17"/>
                    <a:pt x="8" y="17"/>
                  </a:cubicBezTo>
                  <a:cubicBezTo>
                    <a:pt x="8" y="18"/>
                    <a:pt x="8" y="18"/>
                    <a:pt x="8" y="18"/>
                  </a:cubicBezTo>
                  <a:cubicBezTo>
                    <a:pt x="8" y="18"/>
                    <a:pt x="7" y="18"/>
                    <a:pt x="7" y="18"/>
                  </a:cubicBezTo>
                  <a:cubicBezTo>
                    <a:pt x="7" y="18"/>
                    <a:pt x="7" y="18"/>
                    <a:pt x="7" y="18"/>
                  </a:cubicBezTo>
                  <a:close/>
                  <a:moveTo>
                    <a:pt x="9" y="17"/>
                  </a:moveTo>
                  <a:cubicBezTo>
                    <a:pt x="9" y="17"/>
                    <a:pt x="10" y="16"/>
                    <a:pt x="10" y="17"/>
                  </a:cubicBezTo>
                  <a:cubicBezTo>
                    <a:pt x="10" y="17"/>
                    <a:pt x="9" y="17"/>
                    <a:pt x="9" y="18"/>
                  </a:cubicBezTo>
                  <a:cubicBezTo>
                    <a:pt x="8" y="17"/>
                    <a:pt x="8" y="17"/>
                    <a:pt x="8" y="17"/>
                  </a:cubicBezTo>
                  <a:cubicBezTo>
                    <a:pt x="9" y="17"/>
                    <a:pt x="9" y="17"/>
                    <a:pt x="9" y="17"/>
                  </a:cubicBezTo>
                  <a:cubicBezTo>
                    <a:pt x="9" y="17"/>
                    <a:pt x="9" y="17"/>
                    <a:pt x="9" y="17"/>
                  </a:cubicBezTo>
                  <a:cubicBezTo>
                    <a:pt x="9" y="17"/>
                    <a:pt x="9" y="17"/>
                    <a:pt x="9" y="17"/>
                  </a:cubicBezTo>
                  <a:cubicBezTo>
                    <a:pt x="9" y="17"/>
                    <a:pt x="9" y="17"/>
                    <a:pt x="9" y="17"/>
                  </a:cubicBezTo>
                  <a:close/>
                  <a:moveTo>
                    <a:pt x="10" y="14"/>
                  </a:moveTo>
                  <a:cubicBezTo>
                    <a:pt x="10" y="15"/>
                    <a:pt x="9" y="15"/>
                    <a:pt x="9" y="15"/>
                  </a:cubicBezTo>
                  <a:cubicBezTo>
                    <a:pt x="9" y="15"/>
                    <a:pt x="9" y="15"/>
                    <a:pt x="10" y="14"/>
                  </a:cubicBezTo>
                  <a:cubicBezTo>
                    <a:pt x="10" y="14"/>
                    <a:pt x="10" y="14"/>
                    <a:pt x="10" y="14"/>
                  </a:cubicBezTo>
                  <a:close/>
                  <a:moveTo>
                    <a:pt x="10" y="14"/>
                  </a:moveTo>
                  <a:cubicBezTo>
                    <a:pt x="10" y="14"/>
                    <a:pt x="10" y="14"/>
                    <a:pt x="11" y="14"/>
                  </a:cubicBezTo>
                  <a:cubicBezTo>
                    <a:pt x="11" y="14"/>
                    <a:pt x="11" y="14"/>
                    <a:pt x="11" y="14"/>
                  </a:cubicBezTo>
                  <a:cubicBezTo>
                    <a:pt x="11" y="13"/>
                    <a:pt x="11" y="14"/>
                    <a:pt x="12" y="13"/>
                  </a:cubicBezTo>
                  <a:cubicBezTo>
                    <a:pt x="12" y="13"/>
                    <a:pt x="12" y="13"/>
                    <a:pt x="12" y="13"/>
                  </a:cubicBezTo>
                  <a:cubicBezTo>
                    <a:pt x="12" y="13"/>
                    <a:pt x="12" y="13"/>
                    <a:pt x="12" y="13"/>
                  </a:cubicBezTo>
                  <a:cubicBezTo>
                    <a:pt x="12" y="13"/>
                    <a:pt x="13" y="12"/>
                    <a:pt x="13" y="12"/>
                  </a:cubicBezTo>
                  <a:cubicBezTo>
                    <a:pt x="13" y="13"/>
                    <a:pt x="13" y="13"/>
                    <a:pt x="14" y="13"/>
                  </a:cubicBezTo>
                  <a:cubicBezTo>
                    <a:pt x="14" y="13"/>
                    <a:pt x="13" y="13"/>
                    <a:pt x="13" y="13"/>
                  </a:cubicBezTo>
                  <a:cubicBezTo>
                    <a:pt x="13" y="13"/>
                    <a:pt x="13" y="13"/>
                    <a:pt x="13" y="13"/>
                  </a:cubicBezTo>
                  <a:cubicBezTo>
                    <a:pt x="13" y="14"/>
                    <a:pt x="11" y="14"/>
                    <a:pt x="11" y="14"/>
                  </a:cubicBezTo>
                  <a:cubicBezTo>
                    <a:pt x="11" y="14"/>
                    <a:pt x="10" y="14"/>
                    <a:pt x="10" y="14"/>
                  </a:cubicBezTo>
                  <a:cubicBezTo>
                    <a:pt x="10" y="14"/>
                    <a:pt x="10" y="14"/>
                    <a:pt x="10" y="14"/>
                  </a:cubicBezTo>
                  <a:close/>
                  <a:moveTo>
                    <a:pt x="15" y="13"/>
                  </a:moveTo>
                  <a:cubicBezTo>
                    <a:pt x="15" y="13"/>
                    <a:pt x="14" y="13"/>
                    <a:pt x="14" y="13"/>
                  </a:cubicBezTo>
                  <a:cubicBezTo>
                    <a:pt x="14" y="13"/>
                    <a:pt x="14" y="13"/>
                    <a:pt x="14" y="13"/>
                  </a:cubicBezTo>
                  <a:cubicBezTo>
                    <a:pt x="14" y="13"/>
                    <a:pt x="14" y="13"/>
                    <a:pt x="15" y="13"/>
                  </a:cubicBezTo>
                  <a:cubicBezTo>
                    <a:pt x="15" y="13"/>
                    <a:pt x="15" y="13"/>
                    <a:pt x="15" y="13"/>
                  </a:cubicBezTo>
                  <a:close/>
                  <a:moveTo>
                    <a:pt x="15" y="12"/>
                  </a:moveTo>
                  <a:cubicBezTo>
                    <a:pt x="15" y="12"/>
                    <a:pt x="14" y="13"/>
                    <a:pt x="14" y="12"/>
                  </a:cubicBezTo>
                  <a:cubicBezTo>
                    <a:pt x="14" y="12"/>
                    <a:pt x="14" y="12"/>
                    <a:pt x="15" y="12"/>
                  </a:cubicBezTo>
                  <a:cubicBezTo>
                    <a:pt x="15" y="12"/>
                    <a:pt x="15" y="12"/>
                    <a:pt x="15" y="12"/>
                  </a:cubicBezTo>
                  <a:close/>
                  <a:moveTo>
                    <a:pt x="9" y="3"/>
                  </a:moveTo>
                  <a:cubicBezTo>
                    <a:pt x="9" y="3"/>
                    <a:pt x="8" y="3"/>
                    <a:pt x="8" y="2"/>
                  </a:cubicBezTo>
                  <a:cubicBezTo>
                    <a:pt x="8" y="2"/>
                    <a:pt x="9" y="2"/>
                    <a:pt x="9" y="3"/>
                  </a:cubicBezTo>
                  <a:cubicBezTo>
                    <a:pt x="9" y="3"/>
                    <a:pt x="9" y="3"/>
                    <a:pt x="9" y="3"/>
                  </a:cubicBezTo>
                  <a:cubicBezTo>
                    <a:pt x="9" y="3"/>
                    <a:pt x="9" y="3"/>
                    <a:pt x="9" y="3"/>
                  </a:cubicBezTo>
                  <a:close/>
                  <a:moveTo>
                    <a:pt x="11" y="6"/>
                  </a:moveTo>
                  <a:cubicBezTo>
                    <a:pt x="10" y="6"/>
                    <a:pt x="9" y="6"/>
                    <a:pt x="9" y="6"/>
                  </a:cubicBezTo>
                  <a:cubicBezTo>
                    <a:pt x="10" y="6"/>
                    <a:pt x="10" y="6"/>
                    <a:pt x="11" y="6"/>
                  </a:cubicBezTo>
                  <a:cubicBezTo>
                    <a:pt x="11" y="6"/>
                    <a:pt x="11" y="6"/>
                    <a:pt x="11" y="6"/>
                  </a:cubicBezTo>
                  <a:close/>
                  <a:moveTo>
                    <a:pt x="12" y="6"/>
                  </a:moveTo>
                  <a:cubicBezTo>
                    <a:pt x="12" y="6"/>
                    <a:pt x="11" y="6"/>
                    <a:pt x="10" y="5"/>
                  </a:cubicBezTo>
                  <a:cubicBezTo>
                    <a:pt x="11" y="5"/>
                    <a:pt x="12" y="5"/>
                    <a:pt x="12" y="6"/>
                  </a:cubicBezTo>
                  <a:cubicBezTo>
                    <a:pt x="12" y="6"/>
                    <a:pt x="12" y="6"/>
                    <a:pt x="12" y="6"/>
                  </a:cubicBezTo>
                  <a:close/>
                  <a:moveTo>
                    <a:pt x="9" y="4"/>
                  </a:moveTo>
                  <a:cubicBezTo>
                    <a:pt x="9" y="4"/>
                    <a:pt x="10" y="5"/>
                    <a:pt x="10" y="5"/>
                  </a:cubicBezTo>
                  <a:cubicBezTo>
                    <a:pt x="10" y="5"/>
                    <a:pt x="9" y="4"/>
                    <a:pt x="9" y="4"/>
                  </a:cubicBezTo>
                  <a:cubicBezTo>
                    <a:pt x="9" y="4"/>
                    <a:pt x="9" y="4"/>
                    <a:pt x="9" y="4"/>
                  </a:cubicBezTo>
                  <a:cubicBezTo>
                    <a:pt x="9" y="4"/>
                    <a:pt x="9" y="4"/>
                    <a:pt x="9" y="4"/>
                  </a:cubicBezTo>
                  <a:cubicBezTo>
                    <a:pt x="9" y="4"/>
                    <a:pt x="9" y="4"/>
                    <a:pt x="9" y="4"/>
                  </a:cubicBezTo>
                  <a:close/>
                  <a:moveTo>
                    <a:pt x="10" y="4"/>
                  </a:moveTo>
                  <a:cubicBezTo>
                    <a:pt x="11" y="4"/>
                    <a:pt x="11" y="5"/>
                    <a:pt x="10" y="4"/>
                  </a:cubicBezTo>
                  <a:cubicBezTo>
                    <a:pt x="10" y="4"/>
                    <a:pt x="10" y="4"/>
                    <a:pt x="10" y="4"/>
                  </a:cubicBezTo>
                  <a:close/>
                  <a:moveTo>
                    <a:pt x="10" y="4"/>
                  </a:moveTo>
                  <a:cubicBezTo>
                    <a:pt x="10" y="4"/>
                    <a:pt x="9" y="4"/>
                    <a:pt x="10" y="4"/>
                  </a:cubicBezTo>
                  <a:cubicBezTo>
                    <a:pt x="10" y="4"/>
                    <a:pt x="9" y="4"/>
                    <a:pt x="9" y="4"/>
                  </a:cubicBezTo>
                  <a:cubicBezTo>
                    <a:pt x="9" y="4"/>
                    <a:pt x="10" y="4"/>
                    <a:pt x="9" y="4"/>
                  </a:cubicBezTo>
                  <a:cubicBezTo>
                    <a:pt x="10" y="4"/>
                    <a:pt x="10" y="3"/>
                    <a:pt x="10" y="3"/>
                  </a:cubicBezTo>
                  <a:cubicBezTo>
                    <a:pt x="10" y="3"/>
                    <a:pt x="10" y="3"/>
                    <a:pt x="10" y="3"/>
                  </a:cubicBezTo>
                  <a:cubicBezTo>
                    <a:pt x="10" y="4"/>
                    <a:pt x="10" y="3"/>
                    <a:pt x="10" y="3"/>
                  </a:cubicBezTo>
                  <a:cubicBezTo>
                    <a:pt x="10" y="4"/>
                    <a:pt x="10" y="4"/>
                    <a:pt x="10" y="4"/>
                  </a:cubicBezTo>
                  <a:cubicBezTo>
                    <a:pt x="10" y="4"/>
                    <a:pt x="10" y="4"/>
                    <a:pt x="10" y="4"/>
                  </a:cubicBezTo>
                  <a:close/>
                  <a:moveTo>
                    <a:pt x="9" y="3"/>
                  </a:moveTo>
                  <a:cubicBezTo>
                    <a:pt x="8" y="3"/>
                    <a:pt x="8" y="3"/>
                    <a:pt x="7" y="3"/>
                  </a:cubicBezTo>
                  <a:cubicBezTo>
                    <a:pt x="8" y="3"/>
                    <a:pt x="8" y="3"/>
                    <a:pt x="9" y="3"/>
                  </a:cubicBezTo>
                  <a:cubicBezTo>
                    <a:pt x="9" y="3"/>
                    <a:pt x="9" y="3"/>
                    <a:pt x="9" y="3"/>
                  </a:cubicBezTo>
                  <a:close/>
                  <a:moveTo>
                    <a:pt x="8" y="2"/>
                  </a:moveTo>
                  <a:cubicBezTo>
                    <a:pt x="8" y="2"/>
                    <a:pt x="7" y="2"/>
                    <a:pt x="7" y="2"/>
                  </a:cubicBezTo>
                  <a:cubicBezTo>
                    <a:pt x="7" y="1"/>
                    <a:pt x="8" y="2"/>
                    <a:pt x="8" y="2"/>
                  </a:cubicBezTo>
                  <a:cubicBezTo>
                    <a:pt x="8" y="2"/>
                    <a:pt x="8" y="2"/>
                    <a:pt x="8" y="2"/>
                  </a:cubicBezTo>
                  <a:close/>
                  <a:moveTo>
                    <a:pt x="16" y="4"/>
                  </a:moveTo>
                  <a:cubicBezTo>
                    <a:pt x="16" y="4"/>
                    <a:pt x="16" y="4"/>
                    <a:pt x="15" y="4"/>
                  </a:cubicBezTo>
                  <a:cubicBezTo>
                    <a:pt x="15" y="3"/>
                    <a:pt x="14" y="4"/>
                    <a:pt x="14" y="3"/>
                  </a:cubicBezTo>
                  <a:cubicBezTo>
                    <a:pt x="14" y="3"/>
                    <a:pt x="14" y="3"/>
                    <a:pt x="14" y="3"/>
                  </a:cubicBezTo>
                  <a:cubicBezTo>
                    <a:pt x="14" y="3"/>
                    <a:pt x="15" y="3"/>
                    <a:pt x="15" y="3"/>
                  </a:cubicBezTo>
                  <a:cubicBezTo>
                    <a:pt x="15" y="3"/>
                    <a:pt x="15" y="3"/>
                    <a:pt x="15" y="4"/>
                  </a:cubicBezTo>
                  <a:cubicBezTo>
                    <a:pt x="15" y="4"/>
                    <a:pt x="16" y="4"/>
                    <a:pt x="16" y="4"/>
                  </a:cubicBezTo>
                  <a:close/>
                </a:path>
              </a:pathLst>
            </a:custGeom>
            <a:solidFill>
              <a:srgbClr val="708A8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76" name="Freeform 14"/>
            <p:cNvSpPr>
              <a:spLocks noEditPoints="1"/>
            </p:cNvSpPr>
            <p:nvPr/>
          </p:nvSpPr>
          <p:spPr bwMode="auto">
            <a:xfrm>
              <a:off x="2761" y="1521"/>
              <a:ext cx="111" cy="172"/>
            </a:xfrm>
            <a:custGeom>
              <a:avLst/>
              <a:gdLst>
                <a:gd name="T0" fmla="*/ 5 w 47"/>
                <a:gd name="T1" fmla="*/ 73 h 73"/>
                <a:gd name="T2" fmla="*/ 19 w 47"/>
                <a:gd name="T3" fmla="*/ 101 h 73"/>
                <a:gd name="T4" fmla="*/ 26 w 47"/>
                <a:gd name="T5" fmla="*/ 139 h 73"/>
                <a:gd name="T6" fmla="*/ 57 w 47"/>
                <a:gd name="T7" fmla="*/ 167 h 73"/>
                <a:gd name="T8" fmla="*/ 111 w 47"/>
                <a:gd name="T9" fmla="*/ 106 h 73"/>
                <a:gd name="T10" fmla="*/ 7 w 47"/>
                <a:gd name="T11" fmla="*/ 19 h 73"/>
                <a:gd name="T12" fmla="*/ 5 w 47"/>
                <a:gd name="T13" fmla="*/ 38 h 73"/>
                <a:gd name="T14" fmla="*/ 102 w 47"/>
                <a:gd name="T15" fmla="*/ 125 h 73"/>
                <a:gd name="T16" fmla="*/ 57 w 47"/>
                <a:gd name="T17" fmla="*/ 163 h 73"/>
                <a:gd name="T18" fmla="*/ 104 w 47"/>
                <a:gd name="T19" fmla="*/ 115 h 73"/>
                <a:gd name="T20" fmla="*/ 61 w 47"/>
                <a:gd name="T21" fmla="*/ 71 h 73"/>
                <a:gd name="T22" fmla="*/ 5 w 47"/>
                <a:gd name="T23" fmla="*/ 54 h 73"/>
                <a:gd name="T24" fmla="*/ 78 w 47"/>
                <a:gd name="T25" fmla="*/ 71 h 73"/>
                <a:gd name="T26" fmla="*/ 61 w 47"/>
                <a:gd name="T27" fmla="*/ 71 h 73"/>
                <a:gd name="T28" fmla="*/ 17 w 47"/>
                <a:gd name="T29" fmla="*/ 33 h 73"/>
                <a:gd name="T30" fmla="*/ 45 w 47"/>
                <a:gd name="T31" fmla="*/ 45 h 73"/>
                <a:gd name="T32" fmla="*/ 38 w 47"/>
                <a:gd name="T33" fmla="*/ 68 h 73"/>
                <a:gd name="T34" fmla="*/ 7 w 47"/>
                <a:gd name="T35" fmla="*/ 71 h 73"/>
                <a:gd name="T36" fmla="*/ 7 w 47"/>
                <a:gd name="T37" fmla="*/ 64 h 73"/>
                <a:gd name="T38" fmla="*/ 83 w 47"/>
                <a:gd name="T39" fmla="*/ 71 h 73"/>
                <a:gd name="T40" fmla="*/ 66 w 47"/>
                <a:gd name="T41" fmla="*/ 57 h 73"/>
                <a:gd name="T42" fmla="*/ 38 w 47"/>
                <a:gd name="T43" fmla="*/ 38 h 73"/>
                <a:gd name="T44" fmla="*/ 14 w 47"/>
                <a:gd name="T45" fmla="*/ 16 h 73"/>
                <a:gd name="T46" fmla="*/ 106 w 47"/>
                <a:gd name="T47" fmla="*/ 97 h 73"/>
                <a:gd name="T48" fmla="*/ 7 w 47"/>
                <a:gd name="T49" fmla="*/ 75 h 73"/>
                <a:gd name="T50" fmla="*/ 12 w 47"/>
                <a:gd name="T51" fmla="*/ 90 h 73"/>
                <a:gd name="T52" fmla="*/ 78 w 47"/>
                <a:gd name="T53" fmla="*/ 82 h 73"/>
                <a:gd name="T54" fmla="*/ 12 w 47"/>
                <a:gd name="T55" fmla="*/ 94 h 73"/>
                <a:gd name="T56" fmla="*/ 68 w 47"/>
                <a:gd name="T57" fmla="*/ 111 h 73"/>
                <a:gd name="T58" fmla="*/ 35 w 47"/>
                <a:gd name="T59" fmla="*/ 113 h 73"/>
                <a:gd name="T60" fmla="*/ 94 w 47"/>
                <a:gd name="T61" fmla="*/ 101 h 73"/>
                <a:gd name="T62" fmla="*/ 68 w 47"/>
                <a:gd name="T63" fmla="*/ 111 h 73"/>
                <a:gd name="T64" fmla="*/ 38 w 47"/>
                <a:gd name="T65" fmla="*/ 123 h 73"/>
                <a:gd name="T66" fmla="*/ 40 w 47"/>
                <a:gd name="T67" fmla="*/ 123 h 73"/>
                <a:gd name="T68" fmla="*/ 28 w 47"/>
                <a:gd name="T69" fmla="*/ 137 h 73"/>
                <a:gd name="T70" fmla="*/ 59 w 47"/>
                <a:gd name="T71" fmla="*/ 127 h 73"/>
                <a:gd name="T72" fmla="*/ 28 w 47"/>
                <a:gd name="T73" fmla="*/ 139 h 73"/>
                <a:gd name="T74" fmla="*/ 50 w 47"/>
                <a:gd name="T75" fmla="*/ 115 h 73"/>
                <a:gd name="T76" fmla="*/ 92 w 47"/>
                <a:gd name="T77" fmla="*/ 113 h 73"/>
                <a:gd name="T78" fmla="*/ 33 w 47"/>
                <a:gd name="T79" fmla="*/ 115 h 73"/>
                <a:gd name="T80" fmla="*/ 52 w 47"/>
                <a:gd name="T81" fmla="*/ 141 h 73"/>
                <a:gd name="T82" fmla="*/ 38 w 47"/>
                <a:gd name="T83" fmla="*/ 158 h 73"/>
                <a:gd name="T84" fmla="*/ 52 w 47"/>
                <a:gd name="T85" fmla="*/ 141 h 73"/>
                <a:gd name="T86" fmla="*/ 97 w 47"/>
                <a:gd name="T87" fmla="*/ 97 h 73"/>
                <a:gd name="T88" fmla="*/ 64 w 47"/>
                <a:gd name="T89" fmla="*/ 163 h 73"/>
                <a:gd name="T90" fmla="*/ 92 w 47"/>
                <a:gd name="T91" fmla="*/ 139 h 73"/>
                <a:gd name="T92" fmla="*/ 64 w 47"/>
                <a:gd name="T93" fmla="*/ 163 h 73"/>
                <a:gd name="T94" fmla="*/ 99 w 47"/>
                <a:gd name="T95" fmla="*/ 137 h 73"/>
                <a:gd name="T96" fmla="*/ 104 w 47"/>
                <a:gd name="T97" fmla="*/ 104 h 73"/>
                <a:gd name="T98" fmla="*/ 97 w 47"/>
                <a:gd name="T99" fmla="*/ 108 h 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7"/>
                <a:gd name="T151" fmla="*/ 0 h 73"/>
                <a:gd name="T152" fmla="*/ 47 w 47"/>
                <a:gd name="T153" fmla="*/ 73 h 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7" h="73">
                  <a:moveTo>
                    <a:pt x="2" y="19"/>
                  </a:moveTo>
                  <a:cubicBezTo>
                    <a:pt x="0" y="20"/>
                    <a:pt x="0" y="24"/>
                    <a:pt x="2" y="26"/>
                  </a:cubicBezTo>
                  <a:cubicBezTo>
                    <a:pt x="1" y="27"/>
                    <a:pt x="1" y="31"/>
                    <a:pt x="2" y="31"/>
                  </a:cubicBezTo>
                  <a:cubicBezTo>
                    <a:pt x="2" y="32"/>
                    <a:pt x="2" y="33"/>
                    <a:pt x="2" y="34"/>
                  </a:cubicBezTo>
                  <a:cubicBezTo>
                    <a:pt x="2" y="35"/>
                    <a:pt x="3" y="36"/>
                    <a:pt x="3" y="36"/>
                  </a:cubicBezTo>
                  <a:cubicBezTo>
                    <a:pt x="3" y="40"/>
                    <a:pt x="4" y="43"/>
                    <a:pt x="8" y="43"/>
                  </a:cubicBezTo>
                  <a:cubicBezTo>
                    <a:pt x="9" y="45"/>
                    <a:pt x="9" y="46"/>
                    <a:pt x="11" y="47"/>
                  </a:cubicBezTo>
                  <a:cubicBezTo>
                    <a:pt x="8" y="49"/>
                    <a:pt x="9" y="51"/>
                    <a:pt x="9" y="52"/>
                  </a:cubicBezTo>
                  <a:cubicBezTo>
                    <a:pt x="8" y="53"/>
                    <a:pt x="6" y="57"/>
                    <a:pt x="11" y="59"/>
                  </a:cubicBezTo>
                  <a:cubicBezTo>
                    <a:pt x="10" y="60"/>
                    <a:pt x="11" y="62"/>
                    <a:pt x="13" y="63"/>
                  </a:cubicBezTo>
                  <a:cubicBezTo>
                    <a:pt x="12" y="66"/>
                    <a:pt x="14" y="68"/>
                    <a:pt x="17" y="69"/>
                  </a:cubicBezTo>
                  <a:cubicBezTo>
                    <a:pt x="18" y="71"/>
                    <a:pt x="21" y="72"/>
                    <a:pt x="24" y="71"/>
                  </a:cubicBezTo>
                  <a:cubicBezTo>
                    <a:pt x="32" y="73"/>
                    <a:pt x="40" y="63"/>
                    <a:pt x="43" y="56"/>
                  </a:cubicBezTo>
                  <a:cubicBezTo>
                    <a:pt x="44" y="53"/>
                    <a:pt x="45" y="50"/>
                    <a:pt x="46" y="47"/>
                  </a:cubicBezTo>
                  <a:cubicBezTo>
                    <a:pt x="46" y="46"/>
                    <a:pt x="47" y="46"/>
                    <a:pt x="47" y="45"/>
                  </a:cubicBezTo>
                  <a:cubicBezTo>
                    <a:pt x="47" y="44"/>
                    <a:pt x="47" y="44"/>
                    <a:pt x="47" y="43"/>
                  </a:cubicBezTo>
                  <a:cubicBezTo>
                    <a:pt x="38" y="22"/>
                    <a:pt x="33" y="11"/>
                    <a:pt x="16" y="4"/>
                  </a:cubicBezTo>
                  <a:cubicBezTo>
                    <a:pt x="12" y="3"/>
                    <a:pt x="3" y="0"/>
                    <a:pt x="3" y="8"/>
                  </a:cubicBezTo>
                  <a:cubicBezTo>
                    <a:pt x="3" y="9"/>
                    <a:pt x="3" y="9"/>
                    <a:pt x="3" y="10"/>
                  </a:cubicBezTo>
                  <a:cubicBezTo>
                    <a:pt x="4" y="11"/>
                    <a:pt x="4" y="11"/>
                    <a:pt x="4" y="12"/>
                  </a:cubicBezTo>
                  <a:cubicBezTo>
                    <a:pt x="4" y="13"/>
                    <a:pt x="2" y="14"/>
                    <a:pt x="2" y="16"/>
                  </a:cubicBezTo>
                  <a:cubicBezTo>
                    <a:pt x="2" y="17"/>
                    <a:pt x="2" y="18"/>
                    <a:pt x="2" y="19"/>
                  </a:cubicBezTo>
                  <a:close/>
                  <a:moveTo>
                    <a:pt x="43" y="53"/>
                  </a:moveTo>
                  <a:cubicBezTo>
                    <a:pt x="43" y="53"/>
                    <a:pt x="43" y="53"/>
                    <a:pt x="43" y="53"/>
                  </a:cubicBezTo>
                  <a:cubicBezTo>
                    <a:pt x="41" y="55"/>
                    <a:pt x="38" y="56"/>
                    <a:pt x="36" y="58"/>
                  </a:cubicBezTo>
                  <a:cubicBezTo>
                    <a:pt x="32" y="61"/>
                    <a:pt x="29" y="66"/>
                    <a:pt x="26" y="69"/>
                  </a:cubicBezTo>
                  <a:cubicBezTo>
                    <a:pt x="25" y="69"/>
                    <a:pt x="25" y="69"/>
                    <a:pt x="24" y="69"/>
                  </a:cubicBezTo>
                  <a:cubicBezTo>
                    <a:pt x="23" y="69"/>
                    <a:pt x="22" y="69"/>
                    <a:pt x="21" y="69"/>
                  </a:cubicBezTo>
                  <a:cubicBezTo>
                    <a:pt x="21" y="68"/>
                    <a:pt x="20" y="68"/>
                    <a:pt x="20" y="68"/>
                  </a:cubicBezTo>
                  <a:cubicBezTo>
                    <a:pt x="29" y="65"/>
                    <a:pt x="35" y="55"/>
                    <a:pt x="44" y="49"/>
                  </a:cubicBezTo>
                  <a:cubicBezTo>
                    <a:pt x="44" y="50"/>
                    <a:pt x="43" y="52"/>
                    <a:pt x="43" y="53"/>
                  </a:cubicBezTo>
                  <a:close/>
                  <a:moveTo>
                    <a:pt x="26" y="30"/>
                  </a:moveTo>
                  <a:cubicBezTo>
                    <a:pt x="26" y="30"/>
                    <a:pt x="26" y="30"/>
                    <a:pt x="26" y="30"/>
                  </a:cubicBezTo>
                  <a:cubicBezTo>
                    <a:pt x="22" y="29"/>
                    <a:pt x="16" y="28"/>
                    <a:pt x="11" y="28"/>
                  </a:cubicBezTo>
                  <a:cubicBezTo>
                    <a:pt x="8" y="27"/>
                    <a:pt x="5" y="27"/>
                    <a:pt x="3" y="25"/>
                  </a:cubicBezTo>
                  <a:cubicBezTo>
                    <a:pt x="2" y="24"/>
                    <a:pt x="2" y="23"/>
                    <a:pt x="2" y="23"/>
                  </a:cubicBezTo>
                  <a:cubicBezTo>
                    <a:pt x="2" y="22"/>
                    <a:pt x="3" y="22"/>
                    <a:pt x="3" y="21"/>
                  </a:cubicBezTo>
                  <a:cubicBezTo>
                    <a:pt x="4" y="21"/>
                    <a:pt x="4" y="21"/>
                    <a:pt x="5" y="21"/>
                  </a:cubicBezTo>
                  <a:cubicBezTo>
                    <a:pt x="13" y="23"/>
                    <a:pt x="25" y="25"/>
                    <a:pt x="33" y="30"/>
                  </a:cubicBezTo>
                  <a:cubicBezTo>
                    <a:pt x="36" y="32"/>
                    <a:pt x="40" y="36"/>
                    <a:pt x="41" y="39"/>
                  </a:cubicBezTo>
                  <a:cubicBezTo>
                    <a:pt x="42" y="39"/>
                    <a:pt x="42" y="40"/>
                    <a:pt x="42" y="40"/>
                  </a:cubicBezTo>
                  <a:cubicBezTo>
                    <a:pt x="38" y="36"/>
                    <a:pt x="32" y="33"/>
                    <a:pt x="26" y="30"/>
                  </a:cubicBezTo>
                  <a:close/>
                  <a:moveTo>
                    <a:pt x="19" y="23"/>
                  </a:moveTo>
                  <a:cubicBezTo>
                    <a:pt x="13" y="22"/>
                    <a:pt x="8" y="21"/>
                    <a:pt x="4" y="19"/>
                  </a:cubicBezTo>
                  <a:cubicBezTo>
                    <a:pt x="3" y="17"/>
                    <a:pt x="4" y="14"/>
                    <a:pt x="7" y="14"/>
                  </a:cubicBezTo>
                  <a:cubicBezTo>
                    <a:pt x="7" y="16"/>
                    <a:pt x="10" y="17"/>
                    <a:pt x="12" y="16"/>
                  </a:cubicBezTo>
                  <a:cubicBezTo>
                    <a:pt x="13" y="16"/>
                    <a:pt x="14" y="17"/>
                    <a:pt x="15" y="17"/>
                  </a:cubicBezTo>
                  <a:cubicBezTo>
                    <a:pt x="15" y="19"/>
                    <a:pt x="17" y="20"/>
                    <a:pt x="19" y="19"/>
                  </a:cubicBezTo>
                  <a:cubicBezTo>
                    <a:pt x="23" y="21"/>
                    <a:pt x="28" y="24"/>
                    <a:pt x="31" y="28"/>
                  </a:cubicBezTo>
                  <a:cubicBezTo>
                    <a:pt x="27" y="26"/>
                    <a:pt x="23" y="24"/>
                    <a:pt x="19" y="23"/>
                  </a:cubicBezTo>
                  <a:close/>
                  <a:moveTo>
                    <a:pt x="16" y="29"/>
                  </a:moveTo>
                  <a:cubicBezTo>
                    <a:pt x="16" y="29"/>
                    <a:pt x="16" y="29"/>
                    <a:pt x="16" y="29"/>
                  </a:cubicBezTo>
                  <a:cubicBezTo>
                    <a:pt x="13" y="30"/>
                    <a:pt x="9" y="32"/>
                    <a:pt x="6" y="32"/>
                  </a:cubicBezTo>
                  <a:cubicBezTo>
                    <a:pt x="4" y="32"/>
                    <a:pt x="4" y="31"/>
                    <a:pt x="3" y="30"/>
                  </a:cubicBezTo>
                  <a:cubicBezTo>
                    <a:pt x="3" y="29"/>
                    <a:pt x="2" y="29"/>
                    <a:pt x="2" y="28"/>
                  </a:cubicBezTo>
                  <a:cubicBezTo>
                    <a:pt x="3" y="28"/>
                    <a:pt x="3" y="27"/>
                    <a:pt x="3" y="27"/>
                  </a:cubicBezTo>
                  <a:cubicBezTo>
                    <a:pt x="3" y="27"/>
                    <a:pt x="3" y="27"/>
                    <a:pt x="3" y="27"/>
                  </a:cubicBezTo>
                  <a:cubicBezTo>
                    <a:pt x="7" y="29"/>
                    <a:pt x="11" y="28"/>
                    <a:pt x="16" y="29"/>
                  </a:cubicBezTo>
                  <a:close/>
                  <a:moveTo>
                    <a:pt x="45" y="41"/>
                  </a:moveTo>
                  <a:cubicBezTo>
                    <a:pt x="44" y="39"/>
                    <a:pt x="37" y="31"/>
                    <a:pt x="35" y="30"/>
                  </a:cubicBezTo>
                  <a:cubicBezTo>
                    <a:pt x="35" y="29"/>
                    <a:pt x="36" y="29"/>
                    <a:pt x="35" y="27"/>
                  </a:cubicBezTo>
                  <a:cubicBezTo>
                    <a:pt x="35" y="27"/>
                    <a:pt x="33" y="27"/>
                    <a:pt x="34" y="25"/>
                  </a:cubicBezTo>
                  <a:cubicBezTo>
                    <a:pt x="33" y="23"/>
                    <a:pt x="30" y="22"/>
                    <a:pt x="28" y="24"/>
                  </a:cubicBezTo>
                  <a:cubicBezTo>
                    <a:pt x="27" y="22"/>
                    <a:pt x="20" y="18"/>
                    <a:pt x="19" y="18"/>
                  </a:cubicBezTo>
                  <a:cubicBezTo>
                    <a:pt x="18" y="17"/>
                    <a:pt x="18" y="17"/>
                    <a:pt x="17" y="16"/>
                  </a:cubicBezTo>
                  <a:cubicBezTo>
                    <a:pt x="17" y="16"/>
                    <a:pt x="16" y="16"/>
                    <a:pt x="16" y="16"/>
                  </a:cubicBezTo>
                  <a:cubicBezTo>
                    <a:pt x="15" y="16"/>
                    <a:pt x="12" y="15"/>
                    <a:pt x="12" y="15"/>
                  </a:cubicBezTo>
                  <a:cubicBezTo>
                    <a:pt x="12" y="13"/>
                    <a:pt x="9" y="12"/>
                    <a:pt x="7" y="13"/>
                  </a:cubicBezTo>
                  <a:cubicBezTo>
                    <a:pt x="6" y="12"/>
                    <a:pt x="5" y="11"/>
                    <a:pt x="6" y="7"/>
                  </a:cubicBezTo>
                  <a:cubicBezTo>
                    <a:pt x="8" y="1"/>
                    <a:pt x="16" y="5"/>
                    <a:pt x="20" y="7"/>
                  </a:cubicBezTo>
                  <a:cubicBezTo>
                    <a:pt x="23" y="8"/>
                    <a:pt x="26" y="11"/>
                    <a:pt x="29" y="14"/>
                  </a:cubicBezTo>
                  <a:cubicBezTo>
                    <a:pt x="38" y="24"/>
                    <a:pt x="42" y="34"/>
                    <a:pt x="45" y="41"/>
                  </a:cubicBezTo>
                  <a:close/>
                  <a:moveTo>
                    <a:pt x="12" y="35"/>
                  </a:moveTo>
                  <a:cubicBezTo>
                    <a:pt x="10" y="36"/>
                    <a:pt x="8" y="37"/>
                    <a:pt x="6" y="37"/>
                  </a:cubicBezTo>
                  <a:cubicBezTo>
                    <a:pt x="4" y="36"/>
                    <a:pt x="2" y="34"/>
                    <a:pt x="3" y="32"/>
                  </a:cubicBezTo>
                  <a:cubicBezTo>
                    <a:pt x="10" y="34"/>
                    <a:pt x="15" y="27"/>
                    <a:pt x="25" y="31"/>
                  </a:cubicBezTo>
                  <a:cubicBezTo>
                    <a:pt x="20" y="31"/>
                    <a:pt x="16" y="33"/>
                    <a:pt x="12" y="35"/>
                  </a:cubicBezTo>
                  <a:close/>
                  <a:moveTo>
                    <a:pt x="5" y="38"/>
                  </a:moveTo>
                  <a:cubicBezTo>
                    <a:pt x="5" y="38"/>
                    <a:pt x="5" y="38"/>
                    <a:pt x="5" y="38"/>
                  </a:cubicBezTo>
                  <a:cubicBezTo>
                    <a:pt x="10" y="39"/>
                    <a:pt x="13" y="35"/>
                    <a:pt x="17" y="33"/>
                  </a:cubicBezTo>
                  <a:cubicBezTo>
                    <a:pt x="22" y="31"/>
                    <a:pt x="28" y="31"/>
                    <a:pt x="33" y="35"/>
                  </a:cubicBezTo>
                  <a:cubicBezTo>
                    <a:pt x="29" y="34"/>
                    <a:pt x="27" y="35"/>
                    <a:pt x="23" y="36"/>
                  </a:cubicBezTo>
                  <a:cubicBezTo>
                    <a:pt x="19" y="38"/>
                    <a:pt x="15" y="41"/>
                    <a:pt x="10" y="42"/>
                  </a:cubicBezTo>
                  <a:cubicBezTo>
                    <a:pt x="9" y="42"/>
                    <a:pt x="6" y="42"/>
                    <a:pt x="5" y="40"/>
                  </a:cubicBezTo>
                  <a:cubicBezTo>
                    <a:pt x="4" y="39"/>
                    <a:pt x="4" y="39"/>
                    <a:pt x="4" y="37"/>
                  </a:cubicBezTo>
                  <a:cubicBezTo>
                    <a:pt x="5" y="37"/>
                    <a:pt x="5" y="37"/>
                    <a:pt x="5" y="38"/>
                  </a:cubicBezTo>
                  <a:close/>
                  <a:moveTo>
                    <a:pt x="29" y="47"/>
                  </a:moveTo>
                  <a:cubicBezTo>
                    <a:pt x="29" y="47"/>
                    <a:pt x="29" y="47"/>
                    <a:pt x="29" y="47"/>
                  </a:cubicBezTo>
                  <a:cubicBezTo>
                    <a:pt x="27" y="47"/>
                    <a:pt x="25" y="47"/>
                    <a:pt x="23" y="47"/>
                  </a:cubicBezTo>
                  <a:cubicBezTo>
                    <a:pt x="20" y="48"/>
                    <a:pt x="18" y="48"/>
                    <a:pt x="15" y="48"/>
                  </a:cubicBezTo>
                  <a:cubicBezTo>
                    <a:pt x="12" y="48"/>
                    <a:pt x="9" y="46"/>
                    <a:pt x="10" y="43"/>
                  </a:cubicBezTo>
                  <a:cubicBezTo>
                    <a:pt x="13" y="42"/>
                    <a:pt x="16" y="40"/>
                    <a:pt x="19" y="39"/>
                  </a:cubicBezTo>
                  <a:cubicBezTo>
                    <a:pt x="19" y="45"/>
                    <a:pt x="34" y="41"/>
                    <a:pt x="40" y="43"/>
                  </a:cubicBezTo>
                  <a:cubicBezTo>
                    <a:pt x="38" y="43"/>
                    <a:pt x="37" y="45"/>
                    <a:pt x="37" y="46"/>
                  </a:cubicBezTo>
                  <a:cubicBezTo>
                    <a:pt x="37" y="47"/>
                    <a:pt x="40" y="47"/>
                    <a:pt x="41" y="47"/>
                  </a:cubicBezTo>
                  <a:cubicBezTo>
                    <a:pt x="38" y="48"/>
                    <a:pt x="33" y="47"/>
                    <a:pt x="29" y="47"/>
                  </a:cubicBezTo>
                  <a:close/>
                  <a:moveTo>
                    <a:pt x="11" y="48"/>
                  </a:moveTo>
                  <a:cubicBezTo>
                    <a:pt x="12" y="48"/>
                    <a:pt x="12" y="48"/>
                    <a:pt x="13" y="48"/>
                  </a:cubicBezTo>
                  <a:cubicBezTo>
                    <a:pt x="14" y="50"/>
                    <a:pt x="14" y="51"/>
                    <a:pt x="16" y="52"/>
                  </a:cubicBezTo>
                  <a:cubicBezTo>
                    <a:pt x="14" y="52"/>
                    <a:pt x="12" y="52"/>
                    <a:pt x="10" y="52"/>
                  </a:cubicBezTo>
                  <a:cubicBezTo>
                    <a:pt x="9" y="51"/>
                    <a:pt x="9" y="49"/>
                    <a:pt x="11" y="48"/>
                  </a:cubicBezTo>
                  <a:close/>
                  <a:moveTo>
                    <a:pt x="17" y="52"/>
                  </a:moveTo>
                  <a:cubicBezTo>
                    <a:pt x="17" y="52"/>
                    <a:pt x="17" y="52"/>
                    <a:pt x="17" y="52"/>
                  </a:cubicBezTo>
                  <a:cubicBezTo>
                    <a:pt x="19" y="53"/>
                    <a:pt x="21" y="53"/>
                    <a:pt x="23" y="53"/>
                  </a:cubicBezTo>
                  <a:cubicBezTo>
                    <a:pt x="19" y="57"/>
                    <a:pt x="14" y="58"/>
                    <a:pt x="12" y="58"/>
                  </a:cubicBezTo>
                  <a:cubicBezTo>
                    <a:pt x="10" y="57"/>
                    <a:pt x="8" y="55"/>
                    <a:pt x="10" y="53"/>
                  </a:cubicBezTo>
                  <a:cubicBezTo>
                    <a:pt x="12" y="54"/>
                    <a:pt x="15" y="53"/>
                    <a:pt x="17" y="52"/>
                  </a:cubicBezTo>
                  <a:close/>
                  <a:moveTo>
                    <a:pt x="25" y="54"/>
                  </a:moveTo>
                  <a:cubicBezTo>
                    <a:pt x="27" y="52"/>
                    <a:pt x="32" y="52"/>
                    <a:pt x="33" y="52"/>
                  </a:cubicBezTo>
                  <a:cubicBezTo>
                    <a:pt x="30" y="54"/>
                    <a:pt x="26" y="57"/>
                    <a:pt x="23" y="59"/>
                  </a:cubicBezTo>
                  <a:cubicBezTo>
                    <a:pt x="18" y="63"/>
                    <a:pt x="13" y="64"/>
                    <a:pt x="12" y="59"/>
                  </a:cubicBezTo>
                  <a:cubicBezTo>
                    <a:pt x="17" y="58"/>
                    <a:pt x="21" y="56"/>
                    <a:pt x="25" y="54"/>
                  </a:cubicBezTo>
                  <a:close/>
                  <a:moveTo>
                    <a:pt x="21" y="49"/>
                  </a:moveTo>
                  <a:cubicBezTo>
                    <a:pt x="21" y="49"/>
                    <a:pt x="21" y="49"/>
                    <a:pt x="21" y="49"/>
                  </a:cubicBezTo>
                  <a:cubicBezTo>
                    <a:pt x="23" y="49"/>
                    <a:pt x="24" y="48"/>
                    <a:pt x="26" y="48"/>
                  </a:cubicBezTo>
                  <a:cubicBezTo>
                    <a:pt x="27" y="48"/>
                    <a:pt x="29" y="48"/>
                    <a:pt x="31" y="48"/>
                  </a:cubicBezTo>
                  <a:cubicBezTo>
                    <a:pt x="33" y="48"/>
                    <a:pt x="36" y="48"/>
                    <a:pt x="39" y="48"/>
                  </a:cubicBezTo>
                  <a:cubicBezTo>
                    <a:pt x="36" y="49"/>
                    <a:pt x="33" y="50"/>
                    <a:pt x="30" y="51"/>
                  </a:cubicBezTo>
                  <a:cubicBezTo>
                    <a:pt x="28" y="52"/>
                    <a:pt x="23" y="52"/>
                    <a:pt x="21" y="52"/>
                  </a:cubicBezTo>
                  <a:cubicBezTo>
                    <a:pt x="20" y="52"/>
                    <a:pt x="15" y="52"/>
                    <a:pt x="14" y="49"/>
                  </a:cubicBezTo>
                  <a:cubicBezTo>
                    <a:pt x="16" y="49"/>
                    <a:pt x="19" y="49"/>
                    <a:pt x="21" y="49"/>
                  </a:cubicBezTo>
                  <a:close/>
                  <a:moveTo>
                    <a:pt x="22" y="60"/>
                  </a:moveTo>
                  <a:cubicBezTo>
                    <a:pt x="22" y="60"/>
                    <a:pt x="22" y="60"/>
                    <a:pt x="22" y="60"/>
                  </a:cubicBezTo>
                  <a:cubicBezTo>
                    <a:pt x="29" y="56"/>
                    <a:pt x="36" y="49"/>
                    <a:pt x="44" y="48"/>
                  </a:cubicBezTo>
                  <a:cubicBezTo>
                    <a:pt x="37" y="52"/>
                    <a:pt x="27" y="67"/>
                    <a:pt x="18" y="67"/>
                  </a:cubicBezTo>
                  <a:cubicBezTo>
                    <a:pt x="17" y="67"/>
                    <a:pt x="17" y="67"/>
                    <a:pt x="16" y="67"/>
                  </a:cubicBezTo>
                  <a:cubicBezTo>
                    <a:pt x="16" y="66"/>
                    <a:pt x="16" y="66"/>
                    <a:pt x="15" y="65"/>
                  </a:cubicBezTo>
                  <a:cubicBezTo>
                    <a:pt x="15" y="64"/>
                    <a:pt x="14" y="64"/>
                    <a:pt x="15" y="63"/>
                  </a:cubicBezTo>
                  <a:cubicBezTo>
                    <a:pt x="18" y="63"/>
                    <a:pt x="20" y="61"/>
                    <a:pt x="22" y="60"/>
                  </a:cubicBezTo>
                  <a:close/>
                  <a:moveTo>
                    <a:pt x="20" y="38"/>
                  </a:moveTo>
                  <a:cubicBezTo>
                    <a:pt x="25" y="35"/>
                    <a:pt x="32" y="35"/>
                    <a:pt x="37" y="38"/>
                  </a:cubicBezTo>
                  <a:cubicBezTo>
                    <a:pt x="39" y="39"/>
                    <a:pt x="40" y="40"/>
                    <a:pt x="41" y="41"/>
                  </a:cubicBezTo>
                  <a:cubicBezTo>
                    <a:pt x="41" y="41"/>
                    <a:pt x="43" y="42"/>
                    <a:pt x="43" y="43"/>
                  </a:cubicBezTo>
                  <a:cubicBezTo>
                    <a:pt x="35" y="40"/>
                    <a:pt x="20" y="45"/>
                    <a:pt x="20" y="38"/>
                  </a:cubicBezTo>
                  <a:close/>
                  <a:moveTo>
                    <a:pt x="27" y="69"/>
                  </a:moveTo>
                  <a:cubicBezTo>
                    <a:pt x="27" y="69"/>
                    <a:pt x="27" y="69"/>
                    <a:pt x="27" y="69"/>
                  </a:cubicBezTo>
                  <a:cubicBezTo>
                    <a:pt x="29" y="67"/>
                    <a:pt x="33" y="59"/>
                    <a:pt x="43" y="55"/>
                  </a:cubicBezTo>
                  <a:cubicBezTo>
                    <a:pt x="43" y="57"/>
                    <a:pt x="40" y="58"/>
                    <a:pt x="39" y="59"/>
                  </a:cubicBezTo>
                  <a:cubicBezTo>
                    <a:pt x="35" y="63"/>
                    <a:pt x="34" y="65"/>
                    <a:pt x="31" y="68"/>
                  </a:cubicBezTo>
                  <a:cubicBezTo>
                    <a:pt x="30" y="68"/>
                    <a:pt x="29" y="69"/>
                    <a:pt x="28" y="69"/>
                  </a:cubicBezTo>
                  <a:cubicBezTo>
                    <a:pt x="28" y="70"/>
                    <a:pt x="27" y="70"/>
                    <a:pt x="27" y="69"/>
                  </a:cubicBezTo>
                  <a:cubicBezTo>
                    <a:pt x="27" y="69"/>
                    <a:pt x="27" y="69"/>
                    <a:pt x="27" y="69"/>
                  </a:cubicBezTo>
                  <a:close/>
                  <a:moveTo>
                    <a:pt x="42" y="58"/>
                  </a:moveTo>
                  <a:cubicBezTo>
                    <a:pt x="42" y="58"/>
                    <a:pt x="42" y="58"/>
                    <a:pt x="42" y="58"/>
                  </a:cubicBezTo>
                  <a:cubicBezTo>
                    <a:pt x="40" y="62"/>
                    <a:pt x="36" y="66"/>
                    <a:pt x="33" y="68"/>
                  </a:cubicBezTo>
                  <a:cubicBezTo>
                    <a:pt x="35" y="63"/>
                    <a:pt x="38" y="60"/>
                    <a:pt x="42" y="58"/>
                  </a:cubicBezTo>
                  <a:close/>
                  <a:moveTo>
                    <a:pt x="44" y="44"/>
                  </a:moveTo>
                  <a:cubicBezTo>
                    <a:pt x="44" y="44"/>
                    <a:pt x="44" y="44"/>
                    <a:pt x="44" y="44"/>
                  </a:cubicBezTo>
                  <a:cubicBezTo>
                    <a:pt x="44" y="45"/>
                    <a:pt x="43" y="46"/>
                    <a:pt x="42" y="46"/>
                  </a:cubicBezTo>
                  <a:cubicBezTo>
                    <a:pt x="42" y="46"/>
                    <a:pt x="41" y="46"/>
                    <a:pt x="41" y="46"/>
                  </a:cubicBezTo>
                  <a:cubicBezTo>
                    <a:pt x="40" y="46"/>
                    <a:pt x="39" y="46"/>
                    <a:pt x="38" y="46"/>
                  </a:cubicBezTo>
                  <a:cubicBezTo>
                    <a:pt x="39" y="43"/>
                    <a:pt x="42" y="43"/>
                    <a:pt x="44" y="44"/>
                  </a:cubicBezTo>
                  <a:close/>
                </a:path>
              </a:pathLst>
            </a:custGeom>
            <a:solidFill>
              <a:srgbClr val="75786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77" name="Freeform 15"/>
            <p:cNvSpPr>
              <a:spLocks/>
            </p:cNvSpPr>
            <p:nvPr/>
          </p:nvSpPr>
          <p:spPr bwMode="auto">
            <a:xfrm>
              <a:off x="2868" y="1568"/>
              <a:ext cx="139" cy="142"/>
            </a:xfrm>
            <a:custGeom>
              <a:avLst/>
              <a:gdLst>
                <a:gd name="T0" fmla="*/ 123 w 59"/>
                <a:gd name="T1" fmla="*/ 47 h 60"/>
                <a:gd name="T2" fmla="*/ 115 w 59"/>
                <a:gd name="T3" fmla="*/ 59 h 60"/>
                <a:gd name="T4" fmla="*/ 111 w 59"/>
                <a:gd name="T5" fmla="*/ 71 h 60"/>
                <a:gd name="T6" fmla="*/ 108 w 59"/>
                <a:gd name="T7" fmla="*/ 78 h 60"/>
                <a:gd name="T8" fmla="*/ 104 w 59"/>
                <a:gd name="T9" fmla="*/ 83 h 60"/>
                <a:gd name="T10" fmla="*/ 87 w 59"/>
                <a:gd name="T11" fmla="*/ 90 h 60"/>
                <a:gd name="T12" fmla="*/ 78 w 59"/>
                <a:gd name="T13" fmla="*/ 97 h 60"/>
                <a:gd name="T14" fmla="*/ 75 w 59"/>
                <a:gd name="T15" fmla="*/ 111 h 60"/>
                <a:gd name="T16" fmla="*/ 66 w 59"/>
                <a:gd name="T17" fmla="*/ 121 h 60"/>
                <a:gd name="T18" fmla="*/ 57 w 59"/>
                <a:gd name="T19" fmla="*/ 128 h 60"/>
                <a:gd name="T20" fmla="*/ 45 w 59"/>
                <a:gd name="T21" fmla="*/ 137 h 60"/>
                <a:gd name="T22" fmla="*/ 28 w 59"/>
                <a:gd name="T23" fmla="*/ 137 h 60"/>
                <a:gd name="T24" fmla="*/ 0 w 59"/>
                <a:gd name="T25" fmla="*/ 88 h 60"/>
                <a:gd name="T26" fmla="*/ 7 w 59"/>
                <a:gd name="T27" fmla="*/ 54 h 60"/>
                <a:gd name="T28" fmla="*/ 108 w 59"/>
                <a:gd name="T29" fmla="*/ 0 h 60"/>
                <a:gd name="T30" fmla="*/ 132 w 59"/>
                <a:gd name="T31" fmla="*/ 21 h 60"/>
                <a:gd name="T32" fmla="*/ 125 w 59"/>
                <a:gd name="T33" fmla="*/ 28 h 60"/>
                <a:gd name="T34" fmla="*/ 127 w 59"/>
                <a:gd name="T35" fmla="*/ 38 h 60"/>
                <a:gd name="T36" fmla="*/ 123 w 59"/>
                <a:gd name="T37" fmla="*/ 47 h 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
                <a:gd name="T58" fmla="*/ 0 h 60"/>
                <a:gd name="T59" fmla="*/ 59 w 59"/>
                <a:gd name="T60" fmla="*/ 60 h 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 h="60">
                  <a:moveTo>
                    <a:pt x="52" y="20"/>
                  </a:moveTo>
                  <a:cubicBezTo>
                    <a:pt x="53" y="22"/>
                    <a:pt x="52" y="25"/>
                    <a:pt x="49" y="25"/>
                  </a:cubicBezTo>
                  <a:cubicBezTo>
                    <a:pt x="50" y="27"/>
                    <a:pt x="48" y="30"/>
                    <a:pt x="47" y="30"/>
                  </a:cubicBezTo>
                  <a:cubicBezTo>
                    <a:pt x="47" y="31"/>
                    <a:pt x="47" y="32"/>
                    <a:pt x="46" y="33"/>
                  </a:cubicBezTo>
                  <a:cubicBezTo>
                    <a:pt x="46" y="34"/>
                    <a:pt x="45" y="34"/>
                    <a:pt x="44" y="35"/>
                  </a:cubicBezTo>
                  <a:cubicBezTo>
                    <a:pt x="43" y="38"/>
                    <a:pt x="40" y="40"/>
                    <a:pt x="37" y="38"/>
                  </a:cubicBezTo>
                  <a:cubicBezTo>
                    <a:pt x="36" y="40"/>
                    <a:pt x="34" y="41"/>
                    <a:pt x="33" y="41"/>
                  </a:cubicBezTo>
                  <a:cubicBezTo>
                    <a:pt x="34" y="44"/>
                    <a:pt x="34" y="46"/>
                    <a:pt x="32" y="47"/>
                  </a:cubicBezTo>
                  <a:cubicBezTo>
                    <a:pt x="33" y="48"/>
                    <a:pt x="33" y="52"/>
                    <a:pt x="28" y="51"/>
                  </a:cubicBezTo>
                  <a:cubicBezTo>
                    <a:pt x="28" y="53"/>
                    <a:pt x="26" y="55"/>
                    <a:pt x="24" y="54"/>
                  </a:cubicBezTo>
                  <a:cubicBezTo>
                    <a:pt x="24" y="57"/>
                    <a:pt x="22" y="59"/>
                    <a:pt x="19" y="58"/>
                  </a:cubicBezTo>
                  <a:cubicBezTo>
                    <a:pt x="17" y="60"/>
                    <a:pt x="14" y="60"/>
                    <a:pt x="12" y="58"/>
                  </a:cubicBezTo>
                  <a:cubicBezTo>
                    <a:pt x="4" y="56"/>
                    <a:pt x="0" y="43"/>
                    <a:pt x="0" y="37"/>
                  </a:cubicBezTo>
                  <a:cubicBezTo>
                    <a:pt x="0" y="35"/>
                    <a:pt x="3" y="23"/>
                    <a:pt x="3" y="23"/>
                  </a:cubicBezTo>
                  <a:cubicBezTo>
                    <a:pt x="19" y="8"/>
                    <a:pt x="28" y="0"/>
                    <a:pt x="46" y="0"/>
                  </a:cubicBezTo>
                  <a:cubicBezTo>
                    <a:pt x="50" y="1"/>
                    <a:pt x="59" y="1"/>
                    <a:pt x="56" y="9"/>
                  </a:cubicBezTo>
                  <a:cubicBezTo>
                    <a:pt x="55" y="10"/>
                    <a:pt x="53" y="12"/>
                    <a:pt x="53" y="12"/>
                  </a:cubicBezTo>
                  <a:cubicBezTo>
                    <a:pt x="53" y="13"/>
                    <a:pt x="54" y="15"/>
                    <a:pt x="54" y="16"/>
                  </a:cubicBezTo>
                  <a:cubicBezTo>
                    <a:pt x="54" y="17"/>
                    <a:pt x="53" y="19"/>
                    <a:pt x="52" y="20"/>
                  </a:cubicBezTo>
                  <a:close/>
                </a:path>
              </a:pathLst>
            </a:custGeom>
            <a:solidFill>
              <a:srgbClr val="A3BBB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78" name="Freeform 16"/>
            <p:cNvSpPr>
              <a:spLocks noEditPoints="1"/>
            </p:cNvSpPr>
            <p:nvPr/>
          </p:nvSpPr>
          <p:spPr bwMode="auto">
            <a:xfrm>
              <a:off x="2868" y="1601"/>
              <a:ext cx="66" cy="73"/>
            </a:xfrm>
            <a:custGeom>
              <a:avLst/>
              <a:gdLst>
                <a:gd name="T0" fmla="*/ 0 w 28"/>
                <a:gd name="T1" fmla="*/ 49 h 31"/>
                <a:gd name="T2" fmla="*/ 2 w 28"/>
                <a:gd name="T3" fmla="*/ 47 h 31"/>
                <a:gd name="T4" fmla="*/ 2 w 28"/>
                <a:gd name="T5" fmla="*/ 42 h 31"/>
                <a:gd name="T6" fmla="*/ 2 w 28"/>
                <a:gd name="T7" fmla="*/ 40 h 31"/>
                <a:gd name="T8" fmla="*/ 2 w 28"/>
                <a:gd name="T9" fmla="*/ 38 h 31"/>
                <a:gd name="T10" fmla="*/ 5 w 28"/>
                <a:gd name="T11" fmla="*/ 35 h 31"/>
                <a:gd name="T12" fmla="*/ 5 w 28"/>
                <a:gd name="T13" fmla="*/ 33 h 31"/>
                <a:gd name="T14" fmla="*/ 5 w 28"/>
                <a:gd name="T15" fmla="*/ 31 h 31"/>
                <a:gd name="T16" fmla="*/ 5 w 28"/>
                <a:gd name="T17" fmla="*/ 26 h 31"/>
                <a:gd name="T18" fmla="*/ 5 w 28"/>
                <a:gd name="T19" fmla="*/ 24 h 31"/>
                <a:gd name="T20" fmla="*/ 7 w 28"/>
                <a:gd name="T21" fmla="*/ 21 h 31"/>
                <a:gd name="T22" fmla="*/ 7 w 28"/>
                <a:gd name="T23" fmla="*/ 21 h 31"/>
                <a:gd name="T24" fmla="*/ 7 w 28"/>
                <a:gd name="T25" fmla="*/ 21 h 31"/>
                <a:gd name="T26" fmla="*/ 7 w 28"/>
                <a:gd name="T27" fmla="*/ 21 h 31"/>
                <a:gd name="T28" fmla="*/ 7 w 28"/>
                <a:gd name="T29" fmla="*/ 21 h 31"/>
                <a:gd name="T30" fmla="*/ 7 w 28"/>
                <a:gd name="T31" fmla="*/ 19 h 31"/>
                <a:gd name="T32" fmla="*/ 7 w 28"/>
                <a:gd name="T33" fmla="*/ 19 h 31"/>
                <a:gd name="T34" fmla="*/ 9 w 28"/>
                <a:gd name="T35" fmla="*/ 19 h 31"/>
                <a:gd name="T36" fmla="*/ 9 w 28"/>
                <a:gd name="T37" fmla="*/ 19 h 31"/>
                <a:gd name="T38" fmla="*/ 24 w 28"/>
                <a:gd name="T39" fmla="*/ 5 h 31"/>
                <a:gd name="T40" fmla="*/ 42 w 28"/>
                <a:gd name="T41" fmla="*/ 2 h 31"/>
                <a:gd name="T42" fmla="*/ 54 w 28"/>
                <a:gd name="T43" fmla="*/ 7 h 31"/>
                <a:gd name="T44" fmla="*/ 45 w 28"/>
                <a:gd name="T45" fmla="*/ 9 h 31"/>
                <a:gd name="T46" fmla="*/ 42 w 28"/>
                <a:gd name="T47" fmla="*/ 12 h 31"/>
                <a:gd name="T48" fmla="*/ 57 w 28"/>
                <a:gd name="T49" fmla="*/ 14 h 31"/>
                <a:gd name="T50" fmla="*/ 52 w 28"/>
                <a:gd name="T51" fmla="*/ 14 h 31"/>
                <a:gd name="T52" fmla="*/ 54 w 28"/>
                <a:gd name="T53" fmla="*/ 19 h 31"/>
                <a:gd name="T54" fmla="*/ 40 w 28"/>
                <a:gd name="T55" fmla="*/ 14 h 31"/>
                <a:gd name="T56" fmla="*/ 42 w 28"/>
                <a:gd name="T57" fmla="*/ 14 h 31"/>
                <a:gd name="T58" fmla="*/ 28 w 28"/>
                <a:gd name="T59" fmla="*/ 16 h 31"/>
                <a:gd name="T60" fmla="*/ 42 w 28"/>
                <a:gd name="T61" fmla="*/ 26 h 31"/>
                <a:gd name="T62" fmla="*/ 33 w 28"/>
                <a:gd name="T63" fmla="*/ 33 h 31"/>
                <a:gd name="T64" fmla="*/ 33 w 28"/>
                <a:gd name="T65" fmla="*/ 42 h 31"/>
                <a:gd name="T66" fmla="*/ 21 w 28"/>
                <a:gd name="T67" fmla="*/ 35 h 31"/>
                <a:gd name="T68" fmla="*/ 24 w 28"/>
                <a:gd name="T69" fmla="*/ 42 h 31"/>
                <a:gd name="T70" fmla="*/ 21 w 28"/>
                <a:gd name="T71" fmla="*/ 47 h 31"/>
                <a:gd name="T72" fmla="*/ 17 w 28"/>
                <a:gd name="T73" fmla="*/ 47 h 31"/>
                <a:gd name="T74" fmla="*/ 19 w 28"/>
                <a:gd name="T75" fmla="*/ 54 h 31"/>
                <a:gd name="T76" fmla="*/ 21 w 28"/>
                <a:gd name="T77" fmla="*/ 71 h 31"/>
                <a:gd name="T78" fmla="*/ 17 w 28"/>
                <a:gd name="T79" fmla="*/ 66 h 31"/>
                <a:gd name="T80" fmla="*/ 5 w 28"/>
                <a:gd name="T81" fmla="*/ 52 h 31"/>
                <a:gd name="T82" fmla="*/ 40 w 28"/>
                <a:gd name="T83" fmla="*/ 0 h 31"/>
                <a:gd name="T84" fmla="*/ 28 w 28"/>
                <a:gd name="T85" fmla="*/ 2 h 31"/>
                <a:gd name="T86" fmla="*/ 19 w 28"/>
                <a:gd name="T87" fmla="*/ 66 h 31"/>
                <a:gd name="T88" fmla="*/ 12 w 28"/>
                <a:gd name="T89" fmla="*/ 57 h 31"/>
                <a:gd name="T90" fmla="*/ 17 w 28"/>
                <a:gd name="T91" fmla="*/ 45 h 31"/>
                <a:gd name="T92" fmla="*/ 12 w 28"/>
                <a:gd name="T93" fmla="*/ 40 h 31"/>
                <a:gd name="T94" fmla="*/ 19 w 28"/>
                <a:gd name="T95" fmla="*/ 38 h 31"/>
                <a:gd name="T96" fmla="*/ 28 w 28"/>
                <a:gd name="T97" fmla="*/ 40 h 31"/>
                <a:gd name="T98" fmla="*/ 28 w 28"/>
                <a:gd name="T99" fmla="*/ 40 h 31"/>
                <a:gd name="T100" fmla="*/ 33 w 28"/>
                <a:gd name="T101" fmla="*/ 40 h 31"/>
                <a:gd name="T102" fmla="*/ 31 w 28"/>
                <a:gd name="T103" fmla="*/ 40 h 31"/>
                <a:gd name="T104" fmla="*/ 31 w 28"/>
                <a:gd name="T105" fmla="*/ 28 h 31"/>
                <a:gd name="T106" fmla="*/ 28 w 28"/>
                <a:gd name="T107" fmla="*/ 31 h 31"/>
                <a:gd name="T108" fmla="*/ 26 w 28"/>
                <a:gd name="T109" fmla="*/ 24 h 31"/>
                <a:gd name="T110" fmla="*/ 42 w 28"/>
                <a:gd name="T111" fmla="*/ 14 h 31"/>
                <a:gd name="T112" fmla="*/ 45 w 28"/>
                <a:gd name="T113" fmla="*/ 12 h 31"/>
                <a:gd name="T114" fmla="*/ 45 w 28"/>
                <a:gd name="T115" fmla="*/ 9 h 31"/>
                <a:gd name="T116" fmla="*/ 45 w 28"/>
                <a:gd name="T117" fmla="*/ 9 h 31"/>
                <a:gd name="T118" fmla="*/ 33 w 28"/>
                <a:gd name="T119" fmla="*/ 2 h 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
                <a:gd name="T181" fmla="*/ 0 h 31"/>
                <a:gd name="T182" fmla="*/ 28 w 28"/>
                <a:gd name="T183" fmla="*/ 31 h 3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 h="31">
                  <a:moveTo>
                    <a:pt x="0" y="21"/>
                  </a:move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1"/>
                    <a:pt x="0" y="21"/>
                    <a:pt x="0" y="21"/>
                  </a:cubicBezTo>
                  <a:cubicBezTo>
                    <a:pt x="0" y="20"/>
                    <a:pt x="0" y="20"/>
                    <a:pt x="0" y="20"/>
                  </a:cubicBezTo>
                  <a:cubicBezTo>
                    <a:pt x="0" y="20"/>
                    <a:pt x="0" y="20"/>
                    <a:pt x="0" y="20"/>
                  </a:cubicBezTo>
                  <a:cubicBezTo>
                    <a:pt x="1" y="20"/>
                    <a:pt x="1" y="20"/>
                    <a:pt x="1" y="20"/>
                  </a:cubicBezTo>
                  <a:cubicBezTo>
                    <a:pt x="1" y="20"/>
                    <a:pt x="1" y="20"/>
                    <a:pt x="1" y="20"/>
                  </a:cubicBezTo>
                  <a:cubicBezTo>
                    <a:pt x="1" y="20"/>
                    <a:pt x="1" y="20"/>
                    <a:pt x="1" y="20"/>
                  </a:cubicBezTo>
                  <a:cubicBezTo>
                    <a:pt x="1" y="20"/>
                    <a:pt x="1" y="20"/>
                    <a:pt x="1" y="20"/>
                  </a:cubicBezTo>
                  <a:cubicBezTo>
                    <a:pt x="1" y="20"/>
                    <a:pt x="1" y="20"/>
                    <a:pt x="1" y="20"/>
                  </a:cubicBezTo>
                  <a:cubicBezTo>
                    <a:pt x="1" y="20"/>
                    <a:pt x="1" y="20"/>
                    <a:pt x="1" y="20"/>
                  </a:cubicBezTo>
                  <a:cubicBezTo>
                    <a:pt x="1" y="20"/>
                    <a:pt x="1" y="20"/>
                    <a:pt x="1" y="20"/>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7"/>
                    <a:pt x="1" y="17"/>
                    <a:pt x="1" y="17"/>
                  </a:cubicBezTo>
                  <a:cubicBezTo>
                    <a:pt x="1" y="17"/>
                    <a:pt x="1" y="17"/>
                    <a:pt x="1" y="17"/>
                  </a:cubicBezTo>
                  <a:cubicBezTo>
                    <a:pt x="1" y="17"/>
                    <a:pt x="1" y="17"/>
                    <a:pt x="1" y="17"/>
                  </a:cubicBezTo>
                  <a:cubicBezTo>
                    <a:pt x="1" y="17"/>
                    <a:pt x="1" y="17"/>
                    <a:pt x="1" y="17"/>
                  </a:cubicBezTo>
                  <a:cubicBezTo>
                    <a:pt x="1" y="17"/>
                    <a:pt x="1" y="17"/>
                    <a:pt x="1" y="17"/>
                  </a:cubicBezTo>
                  <a:cubicBezTo>
                    <a:pt x="1" y="17"/>
                    <a:pt x="1" y="17"/>
                    <a:pt x="1" y="17"/>
                  </a:cubicBezTo>
                  <a:cubicBezTo>
                    <a:pt x="1" y="17"/>
                    <a:pt x="1" y="17"/>
                    <a:pt x="1" y="17"/>
                  </a:cubicBezTo>
                  <a:cubicBezTo>
                    <a:pt x="1" y="16"/>
                    <a:pt x="1" y="16"/>
                    <a:pt x="1" y="16"/>
                  </a:cubicBezTo>
                  <a:cubicBezTo>
                    <a:pt x="1" y="16"/>
                    <a:pt x="1" y="16"/>
                    <a:pt x="1" y="16"/>
                  </a:cubicBezTo>
                  <a:cubicBezTo>
                    <a:pt x="1" y="16"/>
                    <a:pt x="1" y="16"/>
                    <a:pt x="1" y="16"/>
                  </a:cubicBezTo>
                  <a:cubicBezTo>
                    <a:pt x="1" y="16"/>
                    <a:pt x="1" y="16"/>
                    <a:pt x="1" y="16"/>
                  </a:cubicBezTo>
                  <a:cubicBezTo>
                    <a:pt x="1" y="16"/>
                    <a:pt x="1" y="16"/>
                    <a:pt x="1" y="16"/>
                  </a:cubicBezTo>
                  <a:cubicBezTo>
                    <a:pt x="1" y="16"/>
                    <a:pt x="1" y="16"/>
                    <a:pt x="1" y="16"/>
                  </a:cubicBezTo>
                  <a:cubicBezTo>
                    <a:pt x="1" y="16"/>
                    <a:pt x="1" y="16"/>
                    <a:pt x="1" y="16"/>
                  </a:cubicBezTo>
                  <a:cubicBezTo>
                    <a:pt x="1" y="15"/>
                    <a:pt x="1" y="15"/>
                    <a:pt x="1" y="15"/>
                  </a:cubicBezTo>
                  <a:cubicBezTo>
                    <a:pt x="1" y="15"/>
                    <a:pt x="1" y="15"/>
                    <a:pt x="1" y="15"/>
                  </a:cubicBezTo>
                  <a:cubicBezTo>
                    <a:pt x="1" y="15"/>
                    <a:pt x="1" y="15"/>
                    <a:pt x="1" y="15"/>
                  </a:cubicBezTo>
                  <a:cubicBezTo>
                    <a:pt x="2" y="15"/>
                    <a:pt x="2" y="15"/>
                    <a:pt x="2" y="15"/>
                  </a:cubicBezTo>
                  <a:cubicBezTo>
                    <a:pt x="2" y="15"/>
                    <a:pt x="2" y="15"/>
                    <a:pt x="2" y="15"/>
                  </a:cubicBezTo>
                  <a:cubicBezTo>
                    <a:pt x="2" y="15"/>
                    <a:pt x="2" y="15"/>
                    <a:pt x="2" y="15"/>
                  </a:cubicBezTo>
                  <a:cubicBezTo>
                    <a:pt x="2" y="15"/>
                    <a:pt x="2" y="15"/>
                    <a:pt x="2" y="15"/>
                  </a:cubicBezTo>
                  <a:cubicBezTo>
                    <a:pt x="2" y="15"/>
                    <a:pt x="2" y="15"/>
                    <a:pt x="2" y="15"/>
                  </a:cubicBezTo>
                  <a:cubicBezTo>
                    <a:pt x="2" y="14"/>
                    <a:pt x="2" y="14"/>
                    <a:pt x="2" y="14"/>
                  </a:cubicBezTo>
                  <a:cubicBezTo>
                    <a:pt x="2" y="14"/>
                    <a:pt x="2" y="14"/>
                    <a:pt x="2" y="14"/>
                  </a:cubicBezTo>
                  <a:cubicBezTo>
                    <a:pt x="2" y="14"/>
                    <a:pt x="2" y="14"/>
                    <a:pt x="2" y="14"/>
                  </a:cubicBezTo>
                  <a:cubicBezTo>
                    <a:pt x="2" y="14"/>
                    <a:pt x="2" y="14"/>
                    <a:pt x="2" y="14"/>
                  </a:cubicBezTo>
                  <a:cubicBezTo>
                    <a:pt x="2" y="14"/>
                    <a:pt x="2" y="14"/>
                    <a:pt x="2" y="14"/>
                  </a:cubicBezTo>
                  <a:cubicBezTo>
                    <a:pt x="2" y="14"/>
                    <a:pt x="2" y="14"/>
                    <a:pt x="2" y="14"/>
                  </a:cubicBezTo>
                  <a:cubicBezTo>
                    <a:pt x="2" y="14"/>
                    <a:pt x="2" y="14"/>
                    <a:pt x="2" y="14"/>
                  </a:cubicBezTo>
                  <a:cubicBezTo>
                    <a:pt x="2" y="13"/>
                    <a:pt x="2" y="13"/>
                    <a:pt x="2" y="13"/>
                  </a:cubicBezTo>
                  <a:cubicBezTo>
                    <a:pt x="2" y="13"/>
                    <a:pt x="2" y="13"/>
                    <a:pt x="2" y="13"/>
                  </a:cubicBezTo>
                  <a:cubicBezTo>
                    <a:pt x="2" y="13"/>
                    <a:pt x="2" y="13"/>
                    <a:pt x="2" y="13"/>
                  </a:cubicBezTo>
                  <a:cubicBezTo>
                    <a:pt x="2" y="13"/>
                    <a:pt x="2" y="13"/>
                    <a:pt x="2" y="13"/>
                  </a:cubicBezTo>
                  <a:cubicBezTo>
                    <a:pt x="2" y="13"/>
                    <a:pt x="2" y="13"/>
                    <a:pt x="2" y="13"/>
                  </a:cubicBezTo>
                  <a:cubicBezTo>
                    <a:pt x="2" y="13"/>
                    <a:pt x="2" y="13"/>
                    <a:pt x="2" y="13"/>
                  </a:cubicBezTo>
                  <a:cubicBezTo>
                    <a:pt x="2" y="13"/>
                    <a:pt x="2" y="13"/>
                    <a:pt x="2" y="13"/>
                  </a:cubicBezTo>
                  <a:cubicBezTo>
                    <a:pt x="2" y="13"/>
                    <a:pt x="2" y="13"/>
                    <a:pt x="2" y="13"/>
                  </a:cubicBezTo>
                  <a:cubicBezTo>
                    <a:pt x="2" y="12"/>
                    <a:pt x="2" y="12"/>
                    <a:pt x="2" y="12"/>
                  </a:cubicBezTo>
                  <a:cubicBezTo>
                    <a:pt x="2" y="12"/>
                    <a:pt x="2" y="12"/>
                    <a:pt x="2" y="12"/>
                  </a:cubicBezTo>
                  <a:cubicBezTo>
                    <a:pt x="2" y="12"/>
                    <a:pt x="2" y="12"/>
                    <a:pt x="2" y="12"/>
                  </a:cubicBezTo>
                  <a:cubicBezTo>
                    <a:pt x="2" y="12"/>
                    <a:pt x="2" y="1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3" y="10"/>
                    <a:pt x="3" y="10"/>
                    <a:pt x="3" y="10"/>
                  </a:cubicBezTo>
                  <a:cubicBezTo>
                    <a:pt x="3" y="10"/>
                    <a:pt x="3" y="10"/>
                    <a:pt x="3" y="10"/>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4" y="8"/>
                    <a:pt x="4" y="8"/>
                    <a:pt x="4" y="8"/>
                  </a:cubicBezTo>
                  <a:cubicBezTo>
                    <a:pt x="6" y="6"/>
                    <a:pt x="8" y="4"/>
                    <a:pt x="10" y="2"/>
                  </a:cubicBezTo>
                  <a:cubicBezTo>
                    <a:pt x="10" y="2"/>
                    <a:pt x="10" y="3"/>
                    <a:pt x="11" y="3"/>
                  </a:cubicBezTo>
                  <a:cubicBezTo>
                    <a:pt x="11" y="2"/>
                    <a:pt x="10" y="2"/>
                    <a:pt x="10" y="2"/>
                  </a:cubicBezTo>
                  <a:cubicBezTo>
                    <a:pt x="11" y="2"/>
                    <a:pt x="11" y="1"/>
                    <a:pt x="12" y="1"/>
                  </a:cubicBezTo>
                  <a:cubicBezTo>
                    <a:pt x="12" y="2"/>
                    <a:pt x="14" y="1"/>
                    <a:pt x="15" y="1"/>
                  </a:cubicBezTo>
                  <a:cubicBezTo>
                    <a:pt x="15" y="1"/>
                    <a:pt x="15" y="1"/>
                    <a:pt x="15" y="1"/>
                  </a:cubicBezTo>
                  <a:cubicBezTo>
                    <a:pt x="16" y="2"/>
                    <a:pt x="17" y="2"/>
                    <a:pt x="17" y="1"/>
                  </a:cubicBezTo>
                  <a:cubicBezTo>
                    <a:pt x="17" y="1"/>
                    <a:pt x="16" y="1"/>
                    <a:pt x="16" y="1"/>
                  </a:cubicBezTo>
                  <a:cubicBezTo>
                    <a:pt x="16" y="1"/>
                    <a:pt x="16" y="1"/>
                    <a:pt x="17" y="1"/>
                  </a:cubicBezTo>
                  <a:cubicBezTo>
                    <a:pt x="17" y="1"/>
                    <a:pt x="17" y="1"/>
                    <a:pt x="17" y="1"/>
                  </a:cubicBezTo>
                  <a:cubicBezTo>
                    <a:pt x="17" y="1"/>
                    <a:pt x="18" y="1"/>
                    <a:pt x="18" y="1"/>
                  </a:cubicBezTo>
                  <a:cubicBezTo>
                    <a:pt x="19" y="1"/>
                    <a:pt x="19" y="1"/>
                    <a:pt x="18" y="1"/>
                  </a:cubicBezTo>
                  <a:cubicBezTo>
                    <a:pt x="18" y="1"/>
                    <a:pt x="18" y="1"/>
                    <a:pt x="17" y="1"/>
                  </a:cubicBezTo>
                  <a:cubicBezTo>
                    <a:pt x="17" y="1"/>
                    <a:pt x="17" y="1"/>
                    <a:pt x="17" y="1"/>
                  </a:cubicBezTo>
                  <a:cubicBezTo>
                    <a:pt x="18" y="2"/>
                    <a:pt x="19" y="1"/>
                    <a:pt x="20" y="2"/>
                  </a:cubicBezTo>
                  <a:cubicBezTo>
                    <a:pt x="19" y="2"/>
                    <a:pt x="18" y="2"/>
                    <a:pt x="18" y="2"/>
                  </a:cubicBezTo>
                  <a:cubicBezTo>
                    <a:pt x="19" y="2"/>
                    <a:pt x="20" y="2"/>
                    <a:pt x="21" y="2"/>
                  </a:cubicBezTo>
                  <a:cubicBezTo>
                    <a:pt x="21" y="2"/>
                    <a:pt x="22" y="3"/>
                    <a:pt x="22" y="2"/>
                  </a:cubicBezTo>
                  <a:cubicBezTo>
                    <a:pt x="22" y="2"/>
                    <a:pt x="21" y="2"/>
                    <a:pt x="21" y="2"/>
                  </a:cubicBezTo>
                  <a:cubicBezTo>
                    <a:pt x="22" y="2"/>
                    <a:pt x="22" y="2"/>
                    <a:pt x="22" y="2"/>
                  </a:cubicBezTo>
                  <a:cubicBezTo>
                    <a:pt x="22" y="3"/>
                    <a:pt x="23" y="2"/>
                    <a:pt x="23" y="3"/>
                  </a:cubicBezTo>
                  <a:cubicBezTo>
                    <a:pt x="23" y="3"/>
                    <a:pt x="23" y="3"/>
                    <a:pt x="23" y="3"/>
                  </a:cubicBezTo>
                  <a:cubicBezTo>
                    <a:pt x="24" y="3"/>
                    <a:pt x="25" y="3"/>
                    <a:pt x="26" y="4"/>
                  </a:cubicBezTo>
                  <a:cubicBezTo>
                    <a:pt x="25" y="4"/>
                    <a:pt x="26" y="4"/>
                    <a:pt x="26" y="4"/>
                  </a:cubicBezTo>
                  <a:cubicBezTo>
                    <a:pt x="25" y="4"/>
                    <a:pt x="23" y="3"/>
                    <a:pt x="22" y="3"/>
                  </a:cubicBezTo>
                  <a:cubicBezTo>
                    <a:pt x="22" y="3"/>
                    <a:pt x="22" y="3"/>
                    <a:pt x="22" y="3"/>
                  </a:cubicBezTo>
                  <a:cubicBezTo>
                    <a:pt x="22" y="3"/>
                    <a:pt x="21" y="3"/>
                    <a:pt x="20" y="3"/>
                  </a:cubicBezTo>
                  <a:cubicBezTo>
                    <a:pt x="21" y="4"/>
                    <a:pt x="21" y="3"/>
                    <a:pt x="21" y="4"/>
                  </a:cubicBezTo>
                  <a:cubicBezTo>
                    <a:pt x="21" y="4"/>
                    <a:pt x="21" y="4"/>
                    <a:pt x="21" y="4"/>
                  </a:cubicBezTo>
                  <a:cubicBezTo>
                    <a:pt x="20" y="4"/>
                    <a:pt x="20" y="4"/>
                    <a:pt x="19" y="4"/>
                  </a:cubicBezTo>
                  <a:cubicBezTo>
                    <a:pt x="19" y="4"/>
                    <a:pt x="20" y="4"/>
                    <a:pt x="20" y="4"/>
                  </a:cubicBezTo>
                  <a:cubicBezTo>
                    <a:pt x="19" y="4"/>
                    <a:pt x="19" y="4"/>
                    <a:pt x="19" y="5"/>
                  </a:cubicBezTo>
                  <a:cubicBezTo>
                    <a:pt x="20" y="5"/>
                    <a:pt x="21" y="5"/>
                    <a:pt x="22" y="5"/>
                  </a:cubicBezTo>
                  <a:cubicBezTo>
                    <a:pt x="22" y="5"/>
                    <a:pt x="22" y="5"/>
                    <a:pt x="22" y="5"/>
                  </a:cubicBezTo>
                  <a:cubicBezTo>
                    <a:pt x="24" y="6"/>
                    <a:pt x="21" y="5"/>
                    <a:pt x="20" y="5"/>
                  </a:cubicBezTo>
                  <a:cubicBezTo>
                    <a:pt x="21" y="6"/>
                    <a:pt x="19" y="5"/>
                    <a:pt x="20" y="5"/>
                  </a:cubicBezTo>
                  <a:cubicBezTo>
                    <a:pt x="19" y="5"/>
                    <a:pt x="19" y="5"/>
                    <a:pt x="19" y="5"/>
                  </a:cubicBezTo>
                  <a:cubicBezTo>
                    <a:pt x="19" y="5"/>
                    <a:pt x="18" y="5"/>
                    <a:pt x="18" y="5"/>
                  </a:cubicBezTo>
                  <a:cubicBezTo>
                    <a:pt x="18" y="5"/>
                    <a:pt x="18" y="5"/>
                    <a:pt x="18" y="5"/>
                  </a:cubicBezTo>
                  <a:cubicBezTo>
                    <a:pt x="18" y="5"/>
                    <a:pt x="17" y="5"/>
                    <a:pt x="17" y="5"/>
                  </a:cubicBezTo>
                  <a:cubicBezTo>
                    <a:pt x="19" y="6"/>
                    <a:pt x="22" y="6"/>
                    <a:pt x="23" y="6"/>
                  </a:cubicBezTo>
                  <a:cubicBezTo>
                    <a:pt x="23" y="6"/>
                    <a:pt x="23" y="6"/>
                    <a:pt x="23" y="6"/>
                  </a:cubicBezTo>
                  <a:cubicBezTo>
                    <a:pt x="24" y="5"/>
                    <a:pt x="24" y="6"/>
                    <a:pt x="24" y="6"/>
                  </a:cubicBezTo>
                  <a:cubicBezTo>
                    <a:pt x="24" y="6"/>
                    <a:pt x="23" y="6"/>
                    <a:pt x="24" y="5"/>
                  </a:cubicBezTo>
                  <a:cubicBezTo>
                    <a:pt x="23" y="5"/>
                    <a:pt x="23" y="5"/>
                    <a:pt x="23" y="5"/>
                  </a:cubicBezTo>
                  <a:cubicBezTo>
                    <a:pt x="23" y="5"/>
                    <a:pt x="24" y="5"/>
                    <a:pt x="24" y="5"/>
                  </a:cubicBezTo>
                  <a:cubicBezTo>
                    <a:pt x="24" y="5"/>
                    <a:pt x="25" y="5"/>
                    <a:pt x="25" y="6"/>
                  </a:cubicBezTo>
                  <a:cubicBezTo>
                    <a:pt x="25" y="6"/>
                    <a:pt x="24" y="6"/>
                    <a:pt x="24" y="6"/>
                  </a:cubicBezTo>
                  <a:cubicBezTo>
                    <a:pt x="25" y="6"/>
                    <a:pt x="26" y="6"/>
                    <a:pt x="27" y="7"/>
                  </a:cubicBezTo>
                  <a:cubicBezTo>
                    <a:pt x="26" y="6"/>
                    <a:pt x="26" y="6"/>
                    <a:pt x="25" y="6"/>
                  </a:cubicBezTo>
                  <a:cubicBezTo>
                    <a:pt x="25" y="6"/>
                    <a:pt x="25" y="6"/>
                    <a:pt x="26" y="6"/>
                  </a:cubicBezTo>
                  <a:cubicBezTo>
                    <a:pt x="26" y="6"/>
                    <a:pt x="27" y="7"/>
                    <a:pt x="28" y="7"/>
                  </a:cubicBezTo>
                  <a:cubicBezTo>
                    <a:pt x="26" y="7"/>
                    <a:pt x="25" y="6"/>
                    <a:pt x="24" y="6"/>
                  </a:cubicBezTo>
                  <a:cubicBezTo>
                    <a:pt x="24" y="6"/>
                    <a:pt x="24" y="6"/>
                    <a:pt x="24" y="6"/>
                  </a:cubicBezTo>
                  <a:cubicBezTo>
                    <a:pt x="24" y="6"/>
                    <a:pt x="24" y="6"/>
                    <a:pt x="24" y="6"/>
                  </a:cubicBezTo>
                  <a:cubicBezTo>
                    <a:pt x="24" y="6"/>
                    <a:pt x="24" y="6"/>
                    <a:pt x="23" y="6"/>
                  </a:cubicBezTo>
                  <a:cubicBezTo>
                    <a:pt x="23" y="6"/>
                    <a:pt x="22" y="6"/>
                    <a:pt x="22" y="6"/>
                  </a:cubicBezTo>
                  <a:cubicBezTo>
                    <a:pt x="22" y="6"/>
                    <a:pt x="23" y="6"/>
                    <a:pt x="24" y="6"/>
                  </a:cubicBezTo>
                  <a:cubicBezTo>
                    <a:pt x="23" y="7"/>
                    <a:pt x="22" y="6"/>
                    <a:pt x="22" y="6"/>
                  </a:cubicBezTo>
                  <a:cubicBezTo>
                    <a:pt x="23" y="7"/>
                    <a:pt x="23" y="7"/>
                    <a:pt x="23" y="7"/>
                  </a:cubicBezTo>
                  <a:cubicBezTo>
                    <a:pt x="23" y="7"/>
                    <a:pt x="22" y="7"/>
                    <a:pt x="22" y="7"/>
                  </a:cubicBezTo>
                  <a:cubicBezTo>
                    <a:pt x="23" y="7"/>
                    <a:pt x="24" y="7"/>
                    <a:pt x="25" y="7"/>
                  </a:cubicBezTo>
                  <a:cubicBezTo>
                    <a:pt x="24" y="7"/>
                    <a:pt x="24" y="8"/>
                    <a:pt x="24" y="7"/>
                  </a:cubicBezTo>
                  <a:cubicBezTo>
                    <a:pt x="24" y="8"/>
                    <a:pt x="24" y="7"/>
                    <a:pt x="24" y="7"/>
                  </a:cubicBezTo>
                  <a:cubicBezTo>
                    <a:pt x="24" y="8"/>
                    <a:pt x="24" y="8"/>
                    <a:pt x="24" y="8"/>
                  </a:cubicBezTo>
                  <a:cubicBezTo>
                    <a:pt x="24" y="8"/>
                    <a:pt x="23" y="8"/>
                    <a:pt x="23" y="8"/>
                  </a:cubicBezTo>
                  <a:cubicBezTo>
                    <a:pt x="23" y="8"/>
                    <a:pt x="23" y="8"/>
                    <a:pt x="23" y="8"/>
                  </a:cubicBezTo>
                  <a:cubicBezTo>
                    <a:pt x="23" y="7"/>
                    <a:pt x="23" y="8"/>
                    <a:pt x="24" y="7"/>
                  </a:cubicBezTo>
                  <a:cubicBezTo>
                    <a:pt x="23" y="7"/>
                    <a:pt x="22" y="7"/>
                    <a:pt x="22" y="8"/>
                  </a:cubicBezTo>
                  <a:cubicBezTo>
                    <a:pt x="21" y="8"/>
                    <a:pt x="22" y="7"/>
                    <a:pt x="21" y="7"/>
                  </a:cubicBezTo>
                  <a:cubicBezTo>
                    <a:pt x="21" y="7"/>
                    <a:pt x="20" y="7"/>
                    <a:pt x="20" y="7"/>
                  </a:cubicBezTo>
                  <a:cubicBezTo>
                    <a:pt x="20" y="7"/>
                    <a:pt x="19" y="7"/>
                    <a:pt x="18" y="7"/>
                  </a:cubicBezTo>
                  <a:cubicBezTo>
                    <a:pt x="18" y="7"/>
                    <a:pt x="18" y="8"/>
                    <a:pt x="17" y="7"/>
                  </a:cubicBezTo>
                  <a:cubicBezTo>
                    <a:pt x="18" y="7"/>
                    <a:pt x="18" y="7"/>
                    <a:pt x="18" y="7"/>
                  </a:cubicBezTo>
                  <a:cubicBezTo>
                    <a:pt x="18" y="7"/>
                    <a:pt x="17" y="7"/>
                    <a:pt x="17" y="6"/>
                  </a:cubicBezTo>
                  <a:cubicBezTo>
                    <a:pt x="18" y="6"/>
                    <a:pt x="20" y="7"/>
                    <a:pt x="21" y="6"/>
                  </a:cubicBezTo>
                  <a:cubicBezTo>
                    <a:pt x="21" y="6"/>
                    <a:pt x="21" y="6"/>
                    <a:pt x="21" y="6"/>
                  </a:cubicBezTo>
                  <a:cubicBezTo>
                    <a:pt x="21" y="6"/>
                    <a:pt x="21" y="7"/>
                    <a:pt x="22" y="6"/>
                  </a:cubicBezTo>
                  <a:cubicBezTo>
                    <a:pt x="21" y="6"/>
                    <a:pt x="21" y="6"/>
                    <a:pt x="21" y="6"/>
                  </a:cubicBezTo>
                  <a:cubicBezTo>
                    <a:pt x="21" y="6"/>
                    <a:pt x="21" y="6"/>
                    <a:pt x="20" y="6"/>
                  </a:cubicBezTo>
                  <a:cubicBezTo>
                    <a:pt x="20" y="6"/>
                    <a:pt x="21" y="6"/>
                    <a:pt x="21" y="6"/>
                  </a:cubicBezTo>
                  <a:cubicBezTo>
                    <a:pt x="20" y="6"/>
                    <a:pt x="20" y="6"/>
                    <a:pt x="19" y="6"/>
                  </a:cubicBezTo>
                  <a:cubicBezTo>
                    <a:pt x="19" y="6"/>
                    <a:pt x="19" y="6"/>
                    <a:pt x="18" y="6"/>
                  </a:cubicBezTo>
                  <a:cubicBezTo>
                    <a:pt x="18" y="6"/>
                    <a:pt x="18" y="6"/>
                    <a:pt x="18" y="6"/>
                  </a:cubicBezTo>
                  <a:cubicBezTo>
                    <a:pt x="17" y="6"/>
                    <a:pt x="15" y="6"/>
                    <a:pt x="14" y="6"/>
                  </a:cubicBezTo>
                  <a:cubicBezTo>
                    <a:pt x="14" y="6"/>
                    <a:pt x="14" y="6"/>
                    <a:pt x="14" y="6"/>
                  </a:cubicBezTo>
                  <a:cubicBezTo>
                    <a:pt x="14" y="6"/>
                    <a:pt x="14" y="6"/>
                    <a:pt x="13" y="6"/>
                  </a:cubicBezTo>
                  <a:cubicBezTo>
                    <a:pt x="13" y="6"/>
                    <a:pt x="14" y="6"/>
                    <a:pt x="14" y="6"/>
                  </a:cubicBezTo>
                  <a:cubicBezTo>
                    <a:pt x="13" y="6"/>
                    <a:pt x="13" y="6"/>
                    <a:pt x="13" y="6"/>
                  </a:cubicBezTo>
                  <a:cubicBezTo>
                    <a:pt x="13" y="7"/>
                    <a:pt x="13" y="7"/>
                    <a:pt x="13" y="7"/>
                  </a:cubicBezTo>
                  <a:cubicBezTo>
                    <a:pt x="13" y="7"/>
                    <a:pt x="12" y="7"/>
                    <a:pt x="12" y="6"/>
                  </a:cubicBezTo>
                  <a:cubicBezTo>
                    <a:pt x="13" y="6"/>
                    <a:pt x="13" y="7"/>
                    <a:pt x="13" y="6"/>
                  </a:cubicBezTo>
                  <a:cubicBezTo>
                    <a:pt x="13" y="6"/>
                    <a:pt x="12" y="6"/>
                    <a:pt x="12" y="7"/>
                  </a:cubicBezTo>
                  <a:cubicBezTo>
                    <a:pt x="12" y="7"/>
                    <a:pt x="12" y="7"/>
                    <a:pt x="12" y="7"/>
                  </a:cubicBezTo>
                  <a:cubicBezTo>
                    <a:pt x="12" y="7"/>
                    <a:pt x="12" y="7"/>
                    <a:pt x="12" y="7"/>
                  </a:cubicBezTo>
                  <a:cubicBezTo>
                    <a:pt x="12" y="7"/>
                    <a:pt x="12" y="7"/>
                    <a:pt x="11" y="7"/>
                  </a:cubicBezTo>
                  <a:cubicBezTo>
                    <a:pt x="11" y="7"/>
                    <a:pt x="10" y="7"/>
                    <a:pt x="10" y="7"/>
                  </a:cubicBezTo>
                  <a:cubicBezTo>
                    <a:pt x="10" y="7"/>
                    <a:pt x="11" y="7"/>
                    <a:pt x="11" y="7"/>
                  </a:cubicBezTo>
                  <a:cubicBezTo>
                    <a:pt x="11" y="8"/>
                    <a:pt x="15" y="8"/>
                    <a:pt x="14" y="8"/>
                  </a:cubicBezTo>
                  <a:cubicBezTo>
                    <a:pt x="15" y="9"/>
                    <a:pt x="15" y="9"/>
                    <a:pt x="15" y="9"/>
                  </a:cubicBezTo>
                  <a:cubicBezTo>
                    <a:pt x="15" y="9"/>
                    <a:pt x="12" y="8"/>
                    <a:pt x="12" y="9"/>
                  </a:cubicBezTo>
                  <a:cubicBezTo>
                    <a:pt x="12" y="10"/>
                    <a:pt x="18" y="11"/>
                    <a:pt x="18" y="11"/>
                  </a:cubicBezTo>
                  <a:cubicBezTo>
                    <a:pt x="18" y="12"/>
                    <a:pt x="15" y="10"/>
                    <a:pt x="15" y="11"/>
                  </a:cubicBezTo>
                  <a:cubicBezTo>
                    <a:pt x="15" y="12"/>
                    <a:pt x="16" y="11"/>
                    <a:pt x="16" y="12"/>
                  </a:cubicBezTo>
                  <a:cubicBezTo>
                    <a:pt x="16" y="12"/>
                    <a:pt x="14" y="12"/>
                    <a:pt x="14" y="12"/>
                  </a:cubicBezTo>
                  <a:cubicBezTo>
                    <a:pt x="13" y="12"/>
                    <a:pt x="16" y="14"/>
                    <a:pt x="15" y="14"/>
                  </a:cubicBezTo>
                  <a:cubicBezTo>
                    <a:pt x="15" y="14"/>
                    <a:pt x="15" y="14"/>
                    <a:pt x="15" y="14"/>
                  </a:cubicBezTo>
                  <a:cubicBezTo>
                    <a:pt x="15" y="15"/>
                    <a:pt x="16" y="15"/>
                    <a:pt x="15" y="15"/>
                  </a:cubicBezTo>
                  <a:cubicBezTo>
                    <a:pt x="15" y="16"/>
                    <a:pt x="16" y="15"/>
                    <a:pt x="16" y="16"/>
                  </a:cubicBezTo>
                  <a:cubicBezTo>
                    <a:pt x="16" y="16"/>
                    <a:pt x="15" y="16"/>
                    <a:pt x="15" y="15"/>
                  </a:cubicBezTo>
                  <a:cubicBezTo>
                    <a:pt x="15" y="15"/>
                    <a:pt x="15" y="15"/>
                    <a:pt x="14" y="14"/>
                  </a:cubicBezTo>
                  <a:cubicBezTo>
                    <a:pt x="14" y="15"/>
                    <a:pt x="14" y="15"/>
                    <a:pt x="14" y="15"/>
                  </a:cubicBezTo>
                  <a:cubicBezTo>
                    <a:pt x="13" y="14"/>
                    <a:pt x="12" y="14"/>
                    <a:pt x="11" y="13"/>
                  </a:cubicBezTo>
                  <a:cubicBezTo>
                    <a:pt x="11" y="13"/>
                    <a:pt x="11" y="13"/>
                    <a:pt x="11" y="13"/>
                  </a:cubicBezTo>
                  <a:cubicBezTo>
                    <a:pt x="11" y="13"/>
                    <a:pt x="10" y="13"/>
                    <a:pt x="10" y="13"/>
                  </a:cubicBezTo>
                  <a:cubicBezTo>
                    <a:pt x="11" y="14"/>
                    <a:pt x="13" y="15"/>
                    <a:pt x="14" y="16"/>
                  </a:cubicBezTo>
                  <a:cubicBezTo>
                    <a:pt x="14" y="16"/>
                    <a:pt x="16" y="17"/>
                    <a:pt x="15" y="18"/>
                  </a:cubicBezTo>
                  <a:cubicBezTo>
                    <a:pt x="15" y="18"/>
                    <a:pt x="17" y="19"/>
                    <a:pt x="17" y="19"/>
                  </a:cubicBezTo>
                  <a:cubicBezTo>
                    <a:pt x="16" y="20"/>
                    <a:pt x="15" y="19"/>
                    <a:pt x="15" y="19"/>
                  </a:cubicBezTo>
                  <a:cubicBezTo>
                    <a:pt x="15" y="18"/>
                    <a:pt x="14" y="18"/>
                    <a:pt x="14" y="18"/>
                  </a:cubicBezTo>
                  <a:cubicBezTo>
                    <a:pt x="14" y="18"/>
                    <a:pt x="14" y="19"/>
                    <a:pt x="14" y="19"/>
                  </a:cubicBezTo>
                  <a:cubicBezTo>
                    <a:pt x="14" y="19"/>
                    <a:pt x="14" y="18"/>
                    <a:pt x="14" y="19"/>
                  </a:cubicBezTo>
                  <a:cubicBezTo>
                    <a:pt x="14" y="19"/>
                    <a:pt x="14" y="19"/>
                    <a:pt x="14" y="19"/>
                  </a:cubicBezTo>
                  <a:cubicBezTo>
                    <a:pt x="14" y="19"/>
                    <a:pt x="14" y="19"/>
                    <a:pt x="14" y="19"/>
                  </a:cubicBezTo>
                  <a:cubicBezTo>
                    <a:pt x="13" y="19"/>
                    <a:pt x="15" y="20"/>
                    <a:pt x="16" y="20"/>
                  </a:cubicBezTo>
                  <a:cubicBezTo>
                    <a:pt x="15" y="20"/>
                    <a:pt x="14" y="20"/>
                    <a:pt x="14" y="20"/>
                  </a:cubicBezTo>
                  <a:cubicBezTo>
                    <a:pt x="13" y="20"/>
                    <a:pt x="12" y="19"/>
                    <a:pt x="12" y="18"/>
                  </a:cubicBezTo>
                  <a:cubicBezTo>
                    <a:pt x="11" y="18"/>
                    <a:pt x="11" y="17"/>
                    <a:pt x="10" y="16"/>
                  </a:cubicBezTo>
                  <a:cubicBezTo>
                    <a:pt x="11" y="16"/>
                    <a:pt x="10" y="15"/>
                    <a:pt x="9" y="15"/>
                  </a:cubicBezTo>
                  <a:cubicBezTo>
                    <a:pt x="9" y="15"/>
                    <a:pt x="9" y="14"/>
                    <a:pt x="9" y="14"/>
                  </a:cubicBezTo>
                  <a:cubicBezTo>
                    <a:pt x="9" y="14"/>
                    <a:pt x="9" y="15"/>
                    <a:pt x="10" y="16"/>
                  </a:cubicBezTo>
                  <a:cubicBezTo>
                    <a:pt x="10" y="16"/>
                    <a:pt x="10" y="16"/>
                    <a:pt x="10" y="16"/>
                  </a:cubicBezTo>
                  <a:cubicBezTo>
                    <a:pt x="10" y="17"/>
                    <a:pt x="10" y="17"/>
                    <a:pt x="10" y="18"/>
                  </a:cubicBezTo>
                  <a:cubicBezTo>
                    <a:pt x="10" y="18"/>
                    <a:pt x="10" y="18"/>
                    <a:pt x="10" y="17"/>
                  </a:cubicBezTo>
                  <a:cubicBezTo>
                    <a:pt x="10" y="18"/>
                    <a:pt x="11" y="18"/>
                    <a:pt x="11" y="19"/>
                  </a:cubicBezTo>
                  <a:cubicBezTo>
                    <a:pt x="11" y="18"/>
                    <a:pt x="10" y="18"/>
                    <a:pt x="10" y="18"/>
                  </a:cubicBezTo>
                  <a:cubicBezTo>
                    <a:pt x="10" y="18"/>
                    <a:pt x="9" y="17"/>
                    <a:pt x="9" y="17"/>
                  </a:cubicBezTo>
                  <a:cubicBezTo>
                    <a:pt x="9" y="17"/>
                    <a:pt x="9" y="18"/>
                    <a:pt x="10" y="18"/>
                  </a:cubicBezTo>
                  <a:cubicBezTo>
                    <a:pt x="9" y="18"/>
                    <a:pt x="9" y="17"/>
                    <a:pt x="8" y="17"/>
                  </a:cubicBezTo>
                  <a:cubicBezTo>
                    <a:pt x="8" y="17"/>
                    <a:pt x="8" y="17"/>
                    <a:pt x="8" y="17"/>
                  </a:cubicBezTo>
                  <a:cubicBezTo>
                    <a:pt x="8" y="17"/>
                    <a:pt x="8" y="16"/>
                    <a:pt x="8" y="16"/>
                  </a:cubicBezTo>
                  <a:cubicBezTo>
                    <a:pt x="8" y="16"/>
                    <a:pt x="8" y="16"/>
                    <a:pt x="8" y="16"/>
                  </a:cubicBezTo>
                  <a:cubicBezTo>
                    <a:pt x="8" y="16"/>
                    <a:pt x="7" y="16"/>
                    <a:pt x="7" y="16"/>
                  </a:cubicBezTo>
                  <a:cubicBezTo>
                    <a:pt x="7" y="16"/>
                    <a:pt x="7" y="17"/>
                    <a:pt x="8" y="17"/>
                  </a:cubicBezTo>
                  <a:cubicBezTo>
                    <a:pt x="8" y="17"/>
                    <a:pt x="8" y="17"/>
                    <a:pt x="8" y="18"/>
                  </a:cubicBezTo>
                  <a:cubicBezTo>
                    <a:pt x="8" y="18"/>
                    <a:pt x="9" y="19"/>
                    <a:pt x="10" y="20"/>
                  </a:cubicBezTo>
                  <a:cubicBezTo>
                    <a:pt x="10" y="20"/>
                    <a:pt x="10" y="20"/>
                    <a:pt x="9" y="20"/>
                  </a:cubicBezTo>
                  <a:cubicBezTo>
                    <a:pt x="10" y="20"/>
                    <a:pt x="9" y="19"/>
                    <a:pt x="9" y="19"/>
                  </a:cubicBezTo>
                  <a:cubicBezTo>
                    <a:pt x="9" y="20"/>
                    <a:pt x="8" y="19"/>
                    <a:pt x="8" y="19"/>
                  </a:cubicBezTo>
                  <a:cubicBezTo>
                    <a:pt x="8" y="19"/>
                    <a:pt x="8" y="19"/>
                    <a:pt x="8" y="19"/>
                  </a:cubicBezTo>
                  <a:cubicBezTo>
                    <a:pt x="8" y="19"/>
                    <a:pt x="8" y="19"/>
                    <a:pt x="8" y="18"/>
                  </a:cubicBezTo>
                  <a:cubicBezTo>
                    <a:pt x="8" y="18"/>
                    <a:pt x="8" y="18"/>
                    <a:pt x="8" y="18"/>
                  </a:cubicBezTo>
                  <a:cubicBezTo>
                    <a:pt x="8" y="18"/>
                    <a:pt x="8" y="18"/>
                    <a:pt x="8" y="19"/>
                  </a:cubicBezTo>
                  <a:cubicBezTo>
                    <a:pt x="7" y="17"/>
                    <a:pt x="6" y="16"/>
                    <a:pt x="5" y="16"/>
                  </a:cubicBezTo>
                  <a:cubicBezTo>
                    <a:pt x="5" y="16"/>
                    <a:pt x="6" y="17"/>
                    <a:pt x="6" y="17"/>
                  </a:cubicBezTo>
                  <a:cubicBezTo>
                    <a:pt x="6" y="18"/>
                    <a:pt x="7" y="19"/>
                    <a:pt x="7" y="20"/>
                  </a:cubicBezTo>
                  <a:cubicBezTo>
                    <a:pt x="7" y="20"/>
                    <a:pt x="8" y="20"/>
                    <a:pt x="7" y="20"/>
                  </a:cubicBezTo>
                  <a:cubicBezTo>
                    <a:pt x="7" y="20"/>
                    <a:pt x="7" y="21"/>
                    <a:pt x="8" y="21"/>
                  </a:cubicBezTo>
                  <a:cubicBezTo>
                    <a:pt x="8" y="21"/>
                    <a:pt x="8" y="21"/>
                    <a:pt x="8" y="21"/>
                  </a:cubicBezTo>
                  <a:cubicBezTo>
                    <a:pt x="8" y="21"/>
                    <a:pt x="8" y="22"/>
                    <a:pt x="8" y="22"/>
                  </a:cubicBezTo>
                  <a:cubicBezTo>
                    <a:pt x="7" y="21"/>
                    <a:pt x="7" y="20"/>
                    <a:pt x="6" y="19"/>
                  </a:cubicBezTo>
                  <a:cubicBezTo>
                    <a:pt x="7" y="20"/>
                    <a:pt x="7" y="21"/>
                    <a:pt x="8" y="22"/>
                  </a:cubicBezTo>
                  <a:cubicBezTo>
                    <a:pt x="7" y="22"/>
                    <a:pt x="8" y="22"/>
                    <a:pt x="8" y="22"/>
                  </a:cubicBezTo>
                  <a:cubicBezTo>
                    <a:pt x="8" y="22"/>
                    <a:pt x="7" y="22"/>
                    <a:pt x="7" y="22"/>
                  </a:cubicBezTo>
                  <a:cubicBezTo>
                    <a:pt x="7" y="22"/>
                    <a:pt x="7" y="23"/>
                    <a:pt x="8" y="23"/>
                  </a:cubicBezTo>
                  <a:cubicBezTo>
                    <a:pt x="8" y="23"/>
                    <a:pt x="7" y="23"/>
                    <a:pt x="7" y="23"/>
                  </a:cubicBezTo>
                  <a:cubicBezTo>
                    <a:pt x="7" y="23"/>
                    <a:pt x="7" y="23"/>
                    <a:pt x="8" y="23"/>
                  </a:cubicBezTo>
                  <a:cubicBezTo>
                    <a:pt x="8" y="24"/>
                    <a:pt x="8" y="24"/>
                    <a:pt x="8" y="25"/>
                  </a:cubicBezTo>
                  <a:cubicBezTo>
                    <a:pt x="8" y="25"/>
                    <a:pt x="8" y="25"/>
                    <a:pt x="9" y="25"/>
                  </a:cubicBezTo>
                  <a:cubicBezTo>
                    <a:pt x="9" y="26"/>
                    <a:pt x="8" y="26"/>
                    <a:pt x="9" y="27"/>
                  </a:cubicBezTo>
                  <a:cubicBezTo>
                    <a:pt x="9" y="27"/>
                    <a:pt x="9" y="27"/>
                    <a:pt x="9" y="27"/>
                  </a:cubicBezTo>
                  <a:cubicBezTo>
                    <a:pt x="9" y="27"/>
                    <a:pt x="9" y="28"/>
                    <a:pt x="9" y="28"/>
                  </a:cubicBezTo>
                  <a:cubicBezTo>
                    <a:pt x="9" y="28"/>
                    <a:pt x="9" y="28"/>
                    <a:pt x="9" y="28"/>
                  </a:cubicBezTo>
                  <a:cubicBezTo>
                    <a:pt x="8" y="29"/>
                    <a:pt x="9" y="29"/>
                    <a:pt x="9" y="30"/>
                  </a:cubicBezTo>
                  <a:cubicBezTo>
                    <a:pt x="9" y="30"/>
                    <a:pt x="9" y="30"/>
                    <a:pt x="9" y="31"/>
                  </a:cubicBezTo>
                  <a:cubicBezTo>
                    <a:pt x="9" y="30"/>
                    <a:pt x="9" y="31"/>
                    <a:pt x="9" y="31"/>
                  </a:cubicBezTo>
                  <a:cubicBezTo>
                    <a:pt x="9" y="30"/>
                    <a:pt x="9" y="30"/>
                    <a:pt x="8" y="30"/>
                  </a:cubicBezTo>
                  <a:cubicBezTo>
                    <a:pt x="8" y="30"/>
                    <a:pt x="8" y="29"/>
                    <a:pt x="8" y="30"/>
                  </a:cubicBezTo>
                  <a:cubicBezTo>
                    <a:pt x="8" y="30"/>
                    <a:pt x="8" y="30"/>
                    <a:pt x="8" y="30"/>
                  </a:cubicBezTo>
                  <a:cubicBezTo>
                    <a:pt x="8" y="29"/>
                    <a:pt x="7" y="29"/>
                    <a:pt x="7" y="28"/>
                  </a:cubicBezTo>
                  <a:cubicBezTo>
                    <a:pt x="7" y="28"/>
                    <a:pt x="7" y="29"/>
                    <a:pt x="7" y="29"/>
                  </a:cubicBezTo>
                  <a:cubicBezTo>
                    <a:pt x="7" y="28"/>
                    <a:pt x="6" y="28"/>
                    <a:pt x="6" y="28"/>
                  </a:cubicBezTo>
                  <a:cubicBezTo>
                    <a:pt x="7" y="28"/>
                    <a:pt x="7" y="28"/>
                    <a:pt x="7" y="28"/>
                  </a:cubicBezTo>
                  <a:cubicBezTo>
                    <a:pt x="6" y="28"/>
                    <a:pt x="6" y="27"/>
                    <a:pt x="6" y="26"/>
                  </a:cubicBezTo>
                  <a:cubicBezTo>
                    <a:pt x="6" y="27"/>
                    <a:pt x="5" y="26"/>
                    <a:pt x="5" y="26"/>
                  </a:cubicBezTo>
                  <a:cubicBezTo>
                    <a:pt x="5" y="25"/>
                    <a:pt x="3" y="24"/>
                    <a:pt x="3" y="23"/>
                  </a:cubicBezTo>
                  <a:cubicBezTo>
                    <a:pt x="3" y="23"/>
                    <a:pt x="3" y="23"/>
                    <a:pt x="3" y="22"/>
                  </a:cubicBezTo>
                  <a:cubicBezTo>
                    <a:pt x="3" y="22"/>
                    <a:pt x="2" y="22"/>
                    <a:pt x="3" y="21"/>
                  </a:cubicBezTo>
                  <a:cubicBezTo>
                    <a:pt x="2" y="22"/>
                    <a:pt x="2" y="21"/>
                    <a:pt x="2" y="21"/>
                  </a:cubicBezTo>
                  <a:cubicBezTo>
                    <a:pt x="2" y="22"/>
                    <a:pt x="3" y="23"/>
                    <a:pt x="3" y="23"/>
                  </a:cubicBezTo>
                  <a:cubicBezTo>
                    <a:pt x="2" y="23"/>
                    <a:pt x="2" y="22"/>
                    <a:pt x="2" y="22"/>
                  </a:cubicBezTo>
                  <a:cubicBezTo>
                    <a:pt x="2" y="22"/>
                    <a:pt x="2" y="22"/>
                    <a:pt x="2" y="22"/>
                  </a:cubicBezTo>
                  <a:cubicBezTo>
                    <a:pt x="2" y="23"/>
                    <a:pt x="3" y="24"/>
                    <a:pt x="3" y="25"/>
                  </a:cubicBezTo>
                  <a:cubicBezTo>
                    <a:pt x="3" y="24"/>
                    <a:pt x="2" y="23"/>
                    <a:pt x="1" y="22"/>
                  </a:cubicBezTo>
                  <a:cubicBezTo>
                    <a:pt x="1" y="22"/>
                    <a:pt x="1" y="22"/>
                    <a:pt x="1" y="22"/>
                  </a:cubicBezTo>
                  <a:cubicBezTo>
                    <a:pt x="1" y="22"/>
                    <a:pt x="1" y="22"/>
                    <a:pt x="1" y="21"/>
                  </a:cubicBezTo>
                  <a:cubicBezTo>
                    <a:pt x="1" y="21"/>
                    <a:pt x="0" y="21"/>
                    <a:pt x="0" y="21"/>
                  </a:cubicBezTo>
                  <a:close/>
                  <a:moveTo>
                    <a:pt x="12" y="1"/>
                  </a:moveTo>
                  <a:cubicBezTo>
                    <a:pt x="12" y="1"/>
                    <a:pt x="13" y="1"/>
                    <a:pt x="13" y="1"/>
                  </a:cubicBezTo>
                  <a:cubicBezTo>
                    <a:pt x="13" y="1"/>
                    <a:pt x="13" y="1"/>
                    <a:pt x="13" y="1"/>
                  </a:cubicBezTo>
                  <a:cubicBezTo>
                    <a:pt x="14" y="0"/>
                    <a:pt x="16" y="1"/>
                    <a:pt x="17" y="0"/>
                  </a:cubicBezTo>
                  <a:cubicBezTo>
                    <a:pt x="17" y="0"/>
                    <a:pt x="17" y="0"/>
                    <a:pt x="17" y="0"/>
                  </a:cubicBezTo>
                  <a:cubicBezTo>
                    <a:pt x="16" y="1"/>
                    <a:pt x="14" y="0"/>
                    <a:pt x="14" y="0"/>
                  </a:cubicBezTo>
                  <a:cubicBezTo>
                    <a:pt x="14" y="0"/>
                    <a:pt x="13" y="0"/>
                    <a:pt x="13" y="0"/>
                  </a:cubicBezTo>
                  <a:cubicBezTo>
                    <a:pt x="13" y="0"/>
                    <a:pt x="14" y="0"/>
                    <a:pt x="14" y="0"/>
                  </a:cubicBezTo>
                  <a:cubicBezTo>
                    <a:pt x="13" y="0"/>
                    <a:pt x="13" y="0"/>
                    <a:pt x="13" y="0"/>
                  </a:cubicBezTo>
                  <a:cubicBezTo>
                    <a:pt x="13" y="0"/>
                    <a:pt x="13" y="0"/>
                    <a:pt x="12" y="0"/>
                  </a:cubicBezTo>
                  <a:cubicBezTo>
                    <a:pt x="13" y="0"/>
                    <a:pt x="13" y="0"/>
                    <a:pt x="13" y="0"/>
                  </a:cubicBezTo>
                  <a:cubicBezTo>
                    <a:pt x="13" y="0"/>
                    <a:pt x="12" y="0"/>
                    <a:pt x="12" y="0"/>
                  </a:cubicBezTo>
                  <a:cubicBezTo>
                    <a:pt x="12" y="1"/>
                    <a:pt x="12" y="1"/>
                    <a:pt x="12" y="1"/>
                  </a:cubicBezTo>
                  <a:close/>
                  <a:moveTo>
                    <a:pt x="7" y="26"/>
                  </a:moveTo>
                  <a:cubicBezTo>
                    <a:pt x="7" y="26"/>
                    <a:pt x="7" y="27"/>
                    <a:pt x="7" y="27"/>
                  </a:cubicBezTo>
                  <a:cubicBezTo>
                    <a:pt x="7" y="27"/>
                    <a:pt x="7" y="27"/>
                    <a:pt x="7" y="27"/>
                  </a:cubicBezTo>
                  <a:cubicBezTo>
                    <a:pt x="7" y="27"/>
                    <a:pt x="7" y="27"/>
                    <a:pt x="7" y="27"/>
                  </a:cubicBezTo>
                  <a:cubicBezTo>
                    <a:pt x="7" y="27"/>
                    <a:pt x="7" y="27"/>
                    <a:pt x="7" y="27"/>
                  </a:cubicBezTo>
                  <a:cubicBezTo>
                    <a:pt x="7" y="27"/>
                    <a:pt x="7" y="27"/>
                    <a:pt x="7" y="27"/>
                  </a:cubicBezTo>
                  <a:cubicBezTo>
                    <a:pt x="8" y="27"/>
                    <a:pt x="8" y="27"/>
                    <a:pt x="8" y="27"/>
                  </a:cubicBezTo>
                  <a:cubicBezTo>
                    <a:pt x="7" y="27"/>
                    <a:pt x="8" y="28"/>
                    <a:pt x="8" y="28"/>
                  </a:cubicBezTo>
                  <a:cubicBezTo>
                    <a:pt x="8" y="28"/>
                    <a:pt x="7" y="28"/>
                    <a:pt x="8" y="28"/>
                  </a:cubicBezTo>
                  <a:cubicBezTo>
                    <a:pt x="8" y="27"/>
                    <a:pt x="7" y="26"/>
                    <a:pt x="7" y="26"/>
                  </a:cubicBezTo>
                  <a:cubicBezTo>
                    <a:pt x="7" y="26"/>
                    <a:pt x="7" y="26"/>
                    <a:pt x="7" y="26"/>
                  </a:cubicBezTo>
                  <a:close/>
                  <a:moveTo>
                    <a:pt x="2" y="20"/>
                  </a:moveTo>
                  <a:cubicBezTo>
                    <a:pt x="1" y="21"/>
                    <a:pt x="1" y="21"/>
                    <a:pt x="2" y="22"/>
                  </a:cubicBezTo>
                  <a:cubicBezTo>
                    <a:pt x="2" y="21"/>
                    <a:pt x="2" y="21"/>
                    <a:pt x="2" y="21"/>
                  </a:cubicBezTo>
                  <a:cubicBezTo>
                    <a:pt x="2" y="21"/>
                    <a:pt x="2" y="21"/>
                    <a:pt x="2" y="21"/>
                  </a:cubicBezTo>
                  <a:cubicBezTo>
                    <a:pt x="2" y="21"/>
                    <a:pt x="2" y="21"/>
                    <a:pt x="2" y="20"/>
                  </a:cubicBezTo>
                  <a:cubicBezTo>
                    <a:pt x="2" y="20"/>
                    <a:pt x="2" y="20"/>
                    <a:pt x="2" y="20"/>
                  </a:cubicBezTo>
                  <a:close/>
                  <a:moveTo>
                    <a:pt x="5" y="24"/>
                  </a:moveTo>
                  <a:cubicBezTo>
                    <a:pt x="5" y="25"/>
                    <a:pt x="6" y="25"/>
                    <a:pt x="7" y="26"/>
                  </a:cubicBezTo>
                  <a:cubicBezTo>
                    <a:pt x="6" y="25"/>
                    <a:pt x="6" y="25"/>
                    <a:pt x="5" y="24"/>
                  </a:cubicBezTo>
                  <a:cubicBezTo>
                    <a:pt x="5" y="24"/>
                    <a:pt x="5" y="24"/>
                    <a:pt x="5" y="24"/>
                  </a:cubicBezTo>
                  <a:close/>
                  <a:moveTo>
                    <a:pt x="9" y="27"/>
                  </a:moveTo>
                  <a:cubicBezTo>
                    <a:pt x="8" y="27"/>
                    <a:pt x="8" y="25"/>
                    <a:pt x="7" y="25"/>
                  </a:cubicBezTo>
                  <a:cubicBezTo>
                    <a:pt x="7" y="26"/>
                    <a:pt x="8" y="27"/>
                    <a:pt x="8" y="27"/>
                  </a:cubicBezTo>
                  <a:cubicBezTo>
                    <a:pt x="8" y="27"/>
                    <a:pt x="8" y="27"/>
                    <a:pt x="9" y="27"/>
                  </a:cubicBezTo>
                  <a:cubicBezTo>
                    <a:pt x="9" y="27"/>
                    <a:pt x="9" y="27"/>
                    <a:pt x="9" y="27"/>
                  </a:cubicBezTo>
                  <a:close/>
                  <a:moveTo>
                    <a:pt x="7" y="19"/>
                  </a:moveTo>
                  <a:cubicBezTo>
                    <a:pt x="7" y="19"/>
                    <a:pt x="7" y="20"/>
                    <a:pt x="7" y="20"/>
                  </a:cubicBezTo>
                  <a:cubicBezTo>
                    <a:pt x="7" y="20"/>
                    <a:pt x="7" y="19"/>
                    <a:pt x="7" y="19"/>
                  </a:cubicBezTo>
                  <a:cubicBezTo>
                    <a:pt x="7" y="19"/>
                    <a:pt x="7" y="19"/>
                    <a:pt x="7" y="19"/>
                  </a:cubicBezTo>
                  <a:close/>
                  <a:moveTo>
                    <a:pt x="4" y="17"/>
                  </a:moveTo>
                  <a:cubicBezTo>
                    <a:pt x="4" y="17"/>
                    <a:pt x="4" y="17"/>
                    <a:pt x="4" y="17"/>
                  </a:cubicBezTo>
                  <a:cubicBezTo>
                    <a:pt x="5" y="17"/>
                    <a:pt x="5" y="17"/>
                    <a:pt x="5" y="17"/>
                  </a:cubicBezTo>
                  <a:cubicBezTo>
                    <a:pt x="4" y="17"/>
                    <a:pt x="4" y="17"/>
                    <a:pt x="4" y="17"/>
                  </a:cubicBezTo>
                  <a:cubicBezTo>
                    <a:pt x="4" y="17"/>
                    <a:pt x="4" y="17"/>
                    <a:pt x="4" y="17"/>
                  </a:cubicBezTo>
                  <a:close/>
                  <a:moveTo>
                    <a:pt x="5" y="17"/>
                  </a:moveTo>
                  <a:cubicBezTo>
                    <a:pt x="5" y="17"/>
                    <a:pt x="5" y="18"/>
                    <a:pt x="6" y="18"/>
                  </a:cubicBezTo>
                  <a:cubicBezTo>
                    <a:pt x="6" y="18"/>
                    <a:pt x="5" y="17"/>
                    <a:pt x="5" y="17"/>
                  </a:cubicBezTo>
                  <a:cubicBezTo>
                    <a:pt x="5" y="17"/>
                    <a:pt x="5" y="17"/>
                    <a:pt x="5" y="17"/>
                  </a:cubicBezTo>
                  <a:cubicBezTo>
                    <a:pt x="5" y="17"/>
                    <a:pt x="5" y="17"/>
                    <a:pt x="5" y="17"/>
                  </a:cubicBezTo>
                  <a:close/>
                  <a:moveTo>
                    <a:pt x="4" y="15"/>
                  </a:moveTo>
                  <a:cubicBezTo>
                    <a:pt x="5" y="15"/>
                    <a:pt x="5" y="16"/>
                    <a:pt x="5" y="16"/>
                  </a:cubicBezTo>
                  <a:cubicBezTo>
                    <a:pt x="5" y="15"/>
                    <a:pt x="5" y="15"/>
                    <a:pt x="4" y="15"/>
                  </a:cubicBezTo>
                  <a:cubicBezTo>
                    <a:pt x="4" y="15"/>
                    <a:pt x="4" y="15"/>
                    <a:pt x="4" y="15"/>
                  </a:cubicBezTo>
                  <a:close/>
                  <a:moveTo>
                    <a:pt x="8" y="16"/>
                  </a:moveTo>
                  <a:cubicBezTo>
                    <a:pt x="8" y="16"/>
                    <a:pt x="8" y="17"/>
                    <a:pt x="9" y="17"/>
                  </a:cubicBezTo>
                  <a:cubicBezTo>
                    <a:pt x="9" y="17"/>
                    <a:pt x="9" y="17"/>
                    <a:pt x="9" y="17"/>
                  </a:cubicBezTo>
                  <a:cubicBezTo>
                    <a:pt x="8" y="16"/>
                    <a:pt x="8" y="16"/>
                    <a:pt x="8" y="16"/>
                  </a:cubicBezTo>
                  <a:cubicBezTo>
                    <a:pt x="8" y="16"/>
                    <a:pt x="8" y="16"/>
                    <a:pt x="8" y="16"/>
                  </a:cubicBezTo>
                  <a:close/>
                  <a:moveTo>
                    <a:pt x="13" y="18"/>
                  </a:moveTo>
                  <a:cubicBezTo>
                    <a:pt x="13" y="18"/>
                    <a:pt x="13" y="19"/>
                    <a:pt x="13" y="19"/>
                  </a:cubicBezTo>
                  <a:cubicBezTo>
                    <a:pt x="13" y="19"/>
                    <a:pt x="13" y="18"/>
                    <a:pt x="13" y="18"/>
                  </a:cubicBezTo>
                  <a:cubicBezTo>
                    <a:pt x="13" y="18"/>
                    <a:pt x="13" y="18"/>
                    <a:pt x="13" y="18"/>
                  </a:cubicBezTo>
                  <a:close/>
                  <a:moveTo>
                    <a:pt x="12" y="17"/>
                  </a:moveTo>
                  <a:cubicBezTo>
                    <a:pt x="11" y="17"/>
                    <a:pt x="12" y="18"/>
                    <a:pt x="13" y="18"/>
                  </a:cubicBezTo>
                  <a:cubicBezTo>
                    <a:pt x="13" y="18"/>
                    <a:pt x="12" y="17"/>
                    <a:pt x="12" y="17"/>
                  </a:cubicBezTo>
                  <a:cubicBezTo>
                    <a:pt x="12" y="17"/>
                    <a:pt x="12" y="17"/>
                    <a:pt x="12" y="17"/>
                  </a:cubicBezTo>
                  <a:close/>
                  <a:moveTo>
                    <a:pt x="13" y="18"/>
                  </a:moveTo>
                  <a:cubicBezTo>
                    <a:pt x="13" y="17"/>
                    <a:pt x="13" y="18"/>
                    <a:pt x="13" y="18"/>
                  </a:cubicBezTo>
                  <a:cubicBezTo>
                    <a:pt x="13" y="18"/>
                    <a:pt x="14" y="18"/>
                    <a:pt x="13" y="18"/>
                  </a:cubicBezTo>
                  <a:cubicBezTo>
                    <a:pt x="13" y="18"/>
                    <a:pt x="13" y="18"/>
                    <a:pt x="13" y="18"/>
                  </a:cubicBezTo>
                  <a:cubicBezTo>
                    <a:pt x="13" y="18"/>
                    <a:pt x="13" y="18"/>
                    <a:pt x="13" y="18"/>
                  </a:cubicBezTo>
                  <a:close/>
                  <a:moveTo>
                    <a:pt x="12" y="17"/>
                  </a:moveTo>
                  <a:cubicBezTo>
                    <a:pt x="12" y="17"/>
                    <a:pt x="12" y="18"/>
                    <a:pt x="13" y="17"/>
                  </a:cubicBezTo>
                  <a:cubicBezTo>
                    <a:pt x="12" y="17"/>
                    <a:pt x="12" y="17"/>
                    <a:pt x="12" y="17"/>
                  </a:cubicBezTo>
                  <a:cubicBezTo>
                    <a:pt x="12" y="17"/>
                    <a:pt x="12" y="17"/>
                    <a:pt x="12" y="17"/>
                  </a:cubicBezTo>
                  <a:close/>
                  <a:moveTo>
                    <a:pt x="13" y="17"/>
                  </a:moveTo>
                  <a:cubicBezTo>
                    <a:pt x="13" y="17"/>
                    <a:pt x="13" y="18"/>
                    <a:pt x="14" y="18"/>
                  </a:cubicBezTo>
                  <a:cubicBezTo>
                    <a:pt x="14" y="18"/>
                    <a:pt x="14" y="17"/>
                    <a:pt x="13" y="17"/>
                  </a:cubicBezTo>
                  <a:cubicBezTo>
                    <a:pt x="13" y="17"/>
                    <a:pt x="13" y="17"/>
                    <a:pt x="13" y="17"/>
                  </a:cubicBezTo>
                  <a:close/>
                  <a:moveTo>
                    <a:pt x="15" y="18"/>
                  </a:moveTo>
                  <a:cubicBezTo>
                    <a:pt x="15" y="17"/>
                    <a:pt x="14" y="17"/>
                    <a:pt x="14" y="17"/>
                  </a:cubicBezTo>
                  <a:cubicBezTo>
                    <a:pt x="14" y="17"/>
                    <a:pt x="14" y="17"/>
                    <a:pt x="14" y="17"/>
                  </a:cubicBezTo>
                  <a:cubicBezTo>
                    <a:pt x="14" y="17"/>
                    <a:pt x="14" y="17"/>
                    <a:pt x="14" y="17"/>
                  </a:cubicBezTo>
                  <a:cubicBezTo>
                    <a:pt x="14" y="18"/>
                    <a:pt x="14" y="18"/>
                    <a:pt x="15" y="18"/>
                  </a:cubicBezTo>
                  <a:cubicBezTo>
                    <a:pt x="15" y="18"/>
                    <a:pt x="15" y="18"/>
                    <a:pt x="15" y="18"/>
                  </a:cubicBezTo>
                  <a:close/>
                  <a:moveTo>
                    <a:pt x="14" y="16"/>
                  </a:moveTo>
                  <a:cubicBezTo>
                    <a:pt x="14" y="16"/>
                    <a:pt x="13" y="15"/>
                    <a:pt x="12" y="15"/>
                  </a:cubicBezTo>
                  <a:cubicBezTo>
                    <a:pt x="13" y="16"/>
                    <a:pt x="13" y="16"/>
                    <a:pt x="13" y="17"/>
                  </a:cubicBezTo>
                  <a:cubicBezTo>
                    <a:pt x="14" y="17"/>
                    <a:pt x="14" y="17"/>
                    <a:pt x="14" y="17"/>
                  </a:cubicBezTo>
                  <a:cubicBezTo>
                    <a:pt x="14" y="16"/>
                    <a:pt x="14" y="17"/>
                    <a:pt x="13" y="17"/>
                  </a:cubicBezTo>
                  <a:cubicBezTo>
                    <a:pt x="13" y="16"/>
                    <a:pt x="13" y="16"/>
                    <a:pt x="13" y="16"/>
                  </a:cubicBezTo>
                  <a:cubicBezTo>
                    <a:pt x="13" y="16"/>
                    <a:pt x="13" y="16"/>
                    <a:pt x="14" y="16"/>
                  </a:cubicBezTo>
                  <a:cubicBezTo>
                    <a:pt x="14" y="16"/>
                    <a:pt x="14" y="16"/>
                    <a:pt x="14" y="16"/>
                  </a:cubicBezTo>
                  <a:close/>
                  <a:moveTo>
                    <a:pt x="14" y="14"/>
                  </a:moveTo>
                  <a:cubicBezTo>
                    <a:pt x="14" y="14"/>
                    <a:pt x="14" y="14"/>
                    <a:pt x="14" y="14"/>
                  </a:cubicBezTo>
                  <a:cubicBezTo>
                    <a:pt x="14" y="14"/>
                    <a:pt x="14" y="14"/>
                    <a:pt x="14" y="14"/>
                  </a:cubicBezTo>
                  <a:cubicBezTo>
                    <a:pt x="14" y="14"/>
                    <a:pt x="14" y="14"/>
                    <a:pt x="14" y="14"/>
                  </a:cubicBezTo>
                  <a:close/>
                  <a:moveTo>
                    <a:pt x="13" y="13"/>
                  </a:moveTo>
                  <a:cubicBezTo>
                    <a:pt x="14" y="13"/>
                    <a:pt x="13" y="13"/>
                    <a:pt x="13" y="12"/>
                  </a:cubicBezTo>
                  <a:cubicBezTo>
                    <a:pt x="13" y="13"/>
                    <a:pt x="13" y="12"/>
                    <a:pt x="12" y="12"/>
                  </a:cubicBezTo>
                  <a:cubicBezTo>
                    <a:pt x="13" y="12"/>
                    <a:pt x="12" y="12"/>
                    <a:pt x="12" y="12"/>
                  </a:cubicBezTo>
                  <a:cubicBezTo>
                    <a:pt x="12" y="12"/>
                    <a:pt x="12" y="12"/>
                    <a:pt x="12" y="11"/>
                  </a:cubicBezTo>
                  <a:cubicBezTo>
                    <a:pt x="12" y="11"/>
                    <a:pt x="12" y="12"/>
                    <a:pt x="12" y="12"/>
                  </a:cubicBezTo>
                  <a:cubicBezTo>
                    <a:pt x="12" y="11"/>
                    <a:pt x="12" y="10"/>
                    <a:pt x="11" y="10"/>
                  </a:cubicBezTo>
                  <a:cubicBezTo>
                    <a:pt x="11" y="10"/>
                    <a:pt x="11" y="10"/>
                    <a:pt x="11" y="10"/>
                  </a:cubicBezTo>
                  <a:cubicBezTo>
                    <a:pt x="11" y="11"/>
                    <a:pt x="11" y="11"/>
                    <a:pt x="11" y="11"/>
                  </a:cubicBezTo>
                  <a:cubicBezTo>
                    <a:pt x="11" y="11"/>
                    <a:pt x="11" y="11"/>
                    <a:pt x="11" y="11"/>
                  </a:cubicBezTo>
                  <a:cubicBezTo>
                    <a:pt x="11" y="12"/>
                    <a:pt x="12" y="12"/>
                    <a:pt x="12" y="13"/>
                  </a:cubicBezTo>
                  <a:cubicBezTo>
                    <a:pt x="13" y="13"/>
                    <a:pt x="13" y="13"/>
                    <a:pt x="13" y="13"/>
                  </a:cubicBezTo>
                  <a:cubicBezTo>
                    <a:pt x="13" y="13"/>
                    <a:pt x="13" y="13"/>
                    <a:pt x="13" y="13"/>
                  </a:cubicBezTo>
                  <a:close/>
                  <a:moveTo>
                    <a:pt x="10" y="10"/>
                  </a:moveTo>
                  <a:cubicBezTo>
                    <a:pt x="10" y="10"/>
                    <a:pt x="10" y="10"/>
                    <a:pt x="10" y="11"/>
                  </a:cubicBezTo>
                  <a:cubicBezTo>
                    <a:pt x="10" y="11"/>
                    <a:pt x="10" y="10"/>
                    <a:pt x="10" y="10"/>
                  </a:cubicBezTo>
                  <a:cubicBezTo>
                    <a:pt x="10" y="10"/>
                    <a:pt x="10" y="10"/>
                    <a:pt x="10" y="10"/>
                  </a:cubicBezTo>
                  <a:cubicBezTo>
                    <a:pt x="10" y="10"/>
                    <a:pt x="10" y="10"/>
                    <a:pt x="10" y="10"/>
                  </a:cubicBezTo>
                  <a:close/>
                  <a:moveTo>
                    <a:pt x="10" y="9"/>
                  </a:moveTo>
                  <a:cubicBezTo>
                    <a:pt x="10" y="10"/>
                    <a:pt x="10" y="11"/>
                    <a:pt x="11" y="10"/>
                  </a:cubicBezTo>
                  <a:cubicBezTo>
                    <a:pt x="11" y="10"/>
                    <a:pt x="10" y="10"/>
                    <a:pt x="10" y="9"/>
                  </a:cubicBezTo>
                  <a:cubicBezTo>
                    <a:pt x="10" y="9"/>
                    <a:pt x="10" y="9"/>
                    <a:pt x="10" y="9"/>
                  </a:cubicBezTo>
                  <a:close/>
                  <a:moveTo>
                    <a:pt x="19" y="3"/>
                  </a:moveTo>
                  <a:cubicBezTo>
                    <a:pt x="20" y="3"/>
                    <a:pt x="20" y="3"/>
                    <a:pt x="20" y="3"/>
                  </a:cubicBezTo>
                  <a:cubicBezTo>
                    <a:pt x="20" y="3"/>
                    <a:pt x="19" y="3"/>
                    <a:pt x="19" y="3"/>
                  </a:cubicBezTo>
                  <a:cubicBezTo>
                    <a:pt x="19" y="3"/>
                    <a:pt x="19" y="3"/>
                    <a:pt x="19" y="3"/>
                  </a:cubicBezTo>
                  <a:cubicBezTo>
                    <a:pt x="19" y="3"/>
                    <a:pt x="19" y="3"/>
                    <a:pt x="19" y="3"/>
                  </a:cubicBezTo>
                  <a:close/>
                  <a:moveTo>
                    <a:pt x="16" y="6"/>
                  </a:moveTo>
                  <a:cubicBezTo>
                    <a:pt x="17" y="6"/>
                    <a:pt x="17" y="6"/>
                    <a:pt x="18" y="6"/>
                  </a:cubicBezTo>
                  <a:cubicBezTo>
                    <a:pt x="17" y="5"/>
                    <a:pt x="17" y="5"/>
                    <a:pt x="16" y="6"/>
                  </a:cubicBezTo>
                  <a:cubicBezTo>
                    <a:pt x="16" y="6"/>
                    <a:pt x="16" y="6"/>
                    <a:pt x="16" y="6"/>
                  </a:cubicBezTo>
                  <a:close/>
                  <a:moveTo>
                    <a:pt x="15" y="5"/>
                  </a:moveTo>
                  <a:cubicBezTo>
                    <a:pt x="15" y="5"/>
                    <a:pt x="16" y="5"/>
                    <a:pt x="17" y="5"/>
                  </a:cubicBezTo>
                  <a:cubicBezTo>
                    <a:pt x="16" y="5"/>
                    <a:pt x="15" y="4"/>
                    <a:pt x="15" y="5"/>
                  </a:cubicBezTo>
                  <a:cubicBezTo>
                    <a:pt x="15" y="5"/>
                    <a:pt x="15" y="5"/>
                    <a:pt x="15" y="5"/>
                  </a:cubicBezTo>
                  <a:close/>
                  <a:moveTo>
                    <a:pt x="19" y="4"/>
                  </a:moveTo>
                  <a:cubicBezTo>
                    <a:pt x="18" y="4"/>
                    <a:pt x="18" y="4"/>
                    <a:pt x="17" y="5"/>
                  </a:cubicBezTo>
                  <a:cubicBezTo>
                    <a:pt x="18" y="5"/>
                    <a:pt x="18" y="5"/>
                    <a:pt x="19" y="5"/>
                  </a:cubicBezTo>
                  <a:cubicBezTo>
                    <a:pt x="19" y="5"/>
                    <a:pt x="19" y="5"/>
                    <a:pt x="18" y="5"/>
                  </a:cubicBezTo>
                  <a:cubicBezTo>
                    <a:pt x="18" y="5"/>
                    <a:pt x="18" y="4"/>
                    <a:pt x="19" y="4"/>
                  </a:cubicBezTo>
                  <a:cubicBezTo>
                    <a:pt x="19" y="4"/>
                    <a:pt x="19" y="4"/>
                    <a:pt x="19" y="4"/>
                  </a:cubicBezTo>
                  <a:close/>
                  <a:moveTo>
                    <a:pt x="18" y="4"/>
                  </a:moveTo>
                  <a:cubicBezTo>
                    <a:pt x="17" y="4"/>
                    <a:pt x="16" y="4"/>
                    <a:pt x="18" y="4"/>
                  </a:cubicBezTo>
                  <a:cubicBezTo>
                    <a:pt x="18" y="4"/>
                    <a:pt x="18" y="4"/>
                    <a:pt x="18" y="4"/>
                  </a:cubicBezTo>
                  <a:close/>
                  <a:moveTo>
                    <a:pt x="18" y="4"/>
                  </a:moveTo>
                  <a:cubicBezTo>
                    <a:pt x="18" y="4"/>
                    <a:pt x="18" y="4"/>
                    <a:pt x="18" y="4"/>
                  </a:cubicBezTo>
                  <a:cubicBezTo>
                    <a:pt x="18" y="4"/>
                    <a:pt x="18" y="4"/>
                    <a:pt x="19" y="4"/>
                  </a:cubicBezTo>
                  <a:cubicBezTo>
                    <a:pt x="19" y="4"/>
                    <a:pt x="18" y="4"/>
                    <a:pt x="18" y="4"/>
                  </a:cubicBezTo>
                  <a:cubicBezTo>
                    <a:pt x="18" y="4"/>
                    <a:pt x="18" y="3"/>
                    <a:pt x="18" y="3"/>
                  </a:cubicBezTo>
                  <a:cubicBezTo>
                    <a:pt x="18" y="3"/>
                    <a:pt x="18" y="3"/>
                    <a:pt x="18" y="3"/>
                  </a:cubicBezTo>
                  <a:cubicBezTo>
                    <a:pt x="18" y="3"/>
                    <a:pt x="18" y="3"/>
                    <a:pt x="18" y="3"/>
                  </a:cubicBezTo>
                  <a:cubicBezTo>
                    <a:pt x="18" y="4"/>
                    <a:pt x="18" y="4"/>
                    <a:pt x="18" y="4"/>
                  </a:cubicBezTo>
                  <a:cubicBezTo>
                    <a:pt x="18" y="4"/>
                    <a:pt x="18" y="4"/>
                    <a:pt x="18" y="4"/>
                  </a:cubicBezTo>
                  <a:close/>
                  <a:moveTo>
                    <a:pt x="19" y="4"/>
                  </a:moveTo>
                  <a:cubicBezTo>
                    <a:pt x="20" y="4"/>
                    <a:pt x="20" y="4"/>
                    <a:pt x="20" y="4"/>
                  </a:cubicBezTo>
                  <a:cubicBezTo>
                    <a:pt x="20" y="3"/>
                    <a:pt x="20" y="4"/>
                    <a:pt x="19" y="4"/>
                  </a:cubicBezTo>
                  <a:cubicBezTo>
                    <a:pt x="19" y="4"/>
                    <a:pt x="19" y="4"/>
                    <a:pt x="19" y="4"/>
                  </a:cubicBezTo>
                  <a:close/>
                  <a:moveTo>
                    <a:pt x="20" y="3"/>
                  </a:moveTo>
                  <a:cubicBezTo>
                    <a:pt x="21" y="3"/>
                    <a:pt x="21" y="3"/>
                    <a:pt x="22" y="3"/>
                  </a:cubicBezTo>
                  <a:cubicBezTo>
                    <a:pt x="21" y="3"/>
                    <a:pt x="20" y="3"/>
                    <a:pt x="20" y="3"/>
                  </a:cubicBezTo>
                  <a:cubicBezTo>
                    <a:pt x="20" y="3"/>
                    <a:pt x="20" y="3"/>
                    <a:pt x="20" y="3"/>
                  </a:cubicBezTo>
                  <a:close/>
                  <a:moveTo>
                    <a:pt x="12" y="1"/>
                  </a:moveTo>
                  <a:cubicBezTo>
                    <a:pt x="12" y="1"/>
                    <a:pt x="13" y="2"/>
                    <a:pt x="13" y="2"/>
                  </a:cubicBezTo>
                  <a:cubicBezTo>
                    <a:pt x="13" y="1"/>
                    <a:pt x="14" y="2"/>
                    <a:pt x="14" y="2"/>
                  </a:cubicBezTo>
                  <a:cubicBezTo>
                    <a:pt x="14" y="1"/>
                    <a:pt x="14" y="1"/>
                    <a:pt x="14" y="1"/>
                  </a:cubicBezTo>
                  <a:cubicBezTo>
                    <a:pt x="14" y="1"/>
                    <a:pt x="14" y="1"/>
                    <a:pt x="13" y="1"/>
                  </a:cubicBezTo>
                  <a:cubicBezTo>
                    <a:pt x="13" y="1"/>
                    <a:pt x="13" y="1"/>
                    <a:pt x="13" y="2"/>
                  </a:cubicBezTo>
                  <a:cubicBezTo>
                    <a:pt x="13" y="2"/>
                    <a:pt x="13" y="1"/>
                    <a:pt x="12" y="1"/>
                  </a:cubicBezTo>
                  <a:close/>
                </a:path>
              </a:pathLst>
            </a:custGeom>
            <a:solidFill>
              <a:srgbClr val="708A8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6879" name="Freeform 17"/>
            <p:cNvSpPr>
              <a:spLocks noEditPoints="1"/>
            </p:cNvSpPr>
            <p:nvPr/>
          </p:nvSpPr>
          <p:spPr bwMode="auto">
            <a:xfrm>
              <a:off x="2868" y="1568"/>
              <a:ext cx="141" cy="142"/>
            </a:xfrm>
            <a:custGeom>
              <a:avLst/>
              <a:gdLst>
                <a:gd name="T0" fmla="*/ 113 w 60"/>
                <a:gd name="T1" fmla="*/ 73 h 60"/>
                <a:gd name="T2" fmla="*/ 89 w 60"/>
                <a:gd name="T3" fmla="*/ 92 h 60"/>
                <a:gd name="T4" fmla="*/ 68 w 60"/>
                <a:gd name="T5" fmla="*/ 123 h 60"/>
                <a:gd name="T6" fmla="*/ 28 w 60"/>
                <a:gd name="T7" fmla="*/ 137 h 60"/>
                <a:gd name="T8" fmla="*/ 5 w 60"/>
                <a:gd name="T9" fmla="*/ 59 h 60"/>
                <a:gd name="T10" fmla="*/ 132 w 60"/>
                <a:gd name="T11" fmla="*/ 21 h 60"/>
                <a:gd name="T12" fmla="*/ 129 w 60"/>
                <a:gd name="T13" fmla="*/ 40 h 60"/>
                <a:gd name="T14" fmla="*/ 5 w 60"/>
                <a:gd name="T15" fmla="*/ 80 h 60"/>
                <a:gd name="T16" fmla="*/ 28 w 60"/>
                <a:gd name="T17" fmla="*/ 135 h 60"/>
                <a:gd name="T18" fmla="*/ 7 w 60"/>
                <a:gd name="T19" fmla="*/ 71 h 60"/>
                <a:gd name="T20" fmla="*/ 61 w 60"/>
                <a:gd name="T21" fmla="*/ 47 h 60"/>
                <a:gd name="T22" fmla="*/ 120 w 60"/>
                <a:gd name="T23" fmla="*/ 54 h 60"/>
                <a:gd name="T24" fmla="*/ 47 w 60"/>
                <a:gd name="T25" fmla="*/ 40 h 60"/>
                <a:gd name="T26" fmla="*/ 61 w 60"/>
                <a:gd name="T27" fmla="*/ 47 h 60"/>
                <a:gd name="T28" fmla="*/ 120 w 60"/>
                <a:gd name="T29" fmla="*/ 31 h 60"/>
                <a:gd name="T30" fmla="*/ 89 w 60"/>
                <a:gd name="T31" fmla="*/ 31 h 60"/>
                <a:gd name="T32" fmla="*/ 85 w 60"/>
                <a:gd name="T33" fmla="*/ 54 h 60"/>
                <a:gd name="T34" fmla="*/ 113 w 60"/>
                <a:gd name="T35" fmla="*/ 69 h 60"/>
                <a:gd name="T36" fmla="*/ 115 w 60"/>
                <a:gd name="T37" fmla="*/ 62 h 60"/>
                <a:gd name="T38" fmla="*/ 42 w 60"/>
                <a:gd name="T39" fmla="*/ 38 h 60"/>
                <a:gd name="T40" fmla="*/ 63 w 60"/>
                <a:gd name="T41" fmla="*/ 31 h 60"/>
                <a:gd name="T42" fmla="*/ 99 w 60"/>
                <a:gd name="T43" fmla="*/ 28 h 60"/>
                <a:gd name="T44" fmla="*/ 127 w 60"/>
                <a:gd name="T45" fmla="*/ 17 h 60"/>
                <a:gd name="T46" fmla="*/ 12 w 60"/>
                <a:gd name="T47" fmla="*/ 52 h 60"/>
                <a:gd name="T48" fmla="*/ 110 w 60"/>
                <a:gd name="T49" fmla="*/ 73 h 60"/>
                <a:gd name="T50" fmla="*/ 101 w 60"/>
                <a:gd name="T51" fmla="*/ 83 h 60"/>
                <a:gd name="T52" fmla="*/ 45 w 60"/>
                <a:gd name="T53" fmla="*/ 50 h 60"/>
                <a:gd name="T54" fmla="*/ 96 w 60"/>
                <a:gd name="T55" fmla="*/ 90 h 60"/>
                <a:gd name="T56" fmla="*/ 40 w 60"/>
                <a:gd name="T57" fmla="*/ 80 h 60"/>
                <a:gd name="T58" fmla="*/ 68 w 60"/>
                <a:gd name="T59" fmla="*/ 97 h 60"/>
                <a:gd name="T60" fmla="*/ 21 w 60"/>
                <a:gd name="T61" fmla="*/ 62 h 60"/>
                <a:gd name="T62" fmla="*/ 40 w 60"/>
                <a:gd name="T63" fmla="*/ 80 h 60"/>
                <a:gd name="T64" fmla="*/ 63 w 60"/>
                <a:gd name="T65" fmla="*/ 104 h 60"/>
                <a:gd name="T66" fmla="*/ 61 w 60"/>
                <a:gd name="T67" fmla="*/ 104 h 60"/>
                <a:gd name="T68" fmla="*/ 66 w 60"/>
                <a:gd name="T69" fmla="*/ 121 h 60"/>
                <a:gd name="T70" fmla="*/ 42 w 60"/>
                <a:gd name="T71" fmla="*/ 99 h 60"/>
                <a:gd name="T72" fmla="*/ 63 w 60"/>
                <a:gd name="T73" fmla="*/ 123 h 60"/>
                <a:gd name="T74" fmla="*/ 56 w 60"/>
                <a:gd name="T75" fmla="*/ 92 h 60"/>
                <a:gd name="T76" fmla="*/ 16 w 60"/>
                <a:gd name="T77" fmla="*/ 73 h 60"/>
                <a:gd name="T78" fmla="*/ 71 w 60"/>
                <a:gd name="T79" fmla="*/ 99 h 60"/>
                <a:gd name="T80" fmla="*/ 42 w 60"/>
                <a:gd name="T81" fmla="*/ 116 h 60"/>
                <a:gd name="T82" fmla="*/ 47 w 60"/>
                <a:gd name="T83" fmla="*/ 135 h 60"/>
                <a:gd name="T84" fmla="*/ 42 w 60"/>
                <a:gd name="T85" fmla="*/ 116 h 60"/>
                <a:gd name="T86" fmla="*/ 21 w 60"/>
                <a:gd name="T87" fmla="*/ 54 h 60"/>
                <a:gd name="T88" fmla="*/ 24 w 60"/>
                <a:gd name="T89" fmla="*/ 130 h 60"/>
                <a:gd name="T90" fmla="*/ 7 w 60"/>
                <a:gd name="T91" fmla="*/ 95 h 60"/>
                <a:gd name="T92" fmla="*/ 24 w 60"/>
                <a:gd name="T93" fmla="*/ 130 h 60"/>
                <a:gd name="T94" fmla="*/ 2 w 60"/>
                <a:gd name="T95" fmla="*/ 92 h 60"/>
                <a:gd name="T96" fmla="*/ 9 w 60"/>
                <a:gd name="T97" fmla="*/ 59 h 60"/>
                <a:gd name="T98" fmla="*/ 16 w 60"/>
                <a:gd name="T99" fmla="*/ 66 h 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60"/>
                <a:gd name="T152" fmla="*/ 60 w 60"/>
                <a:gd name="T153" fmla="*/ 60 h 6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60">
                  <a:moveTo>
                    <a:pt x="53" y="20"/>
                  </a:moveTo>
                  <a:cubicBezTo>
                    <a:pt x="55" y="22"/>
                    <a:pt x="53" y="25"/>
                    <a:pt x="50" y="26"/>
                  </a:cubicBezTo>
                  <a:cubicBezTo>
                    <a:pt x="51" y="28"/>
                    <a:pt x="49" y="31"/>
                    <a:pt x="48" y="31"/>
                  </a:cubicBezTo>
                  <a:cubicBezTo>
                    <a:pt x="48" y="32"/>
                    <a:pt x="48" y="32"/>
                    <a:pt x="47" y="33"/>
                  </a:cubicBezTo>
                  <a:cubicBezTo>
                    <a:pt x="46" y="34"/>
                    <a:pt x="46" y="35"/>
                    <a:pt x="45" y="35"/>
                  </a:cubicBezTo>
                  <a:cubicBezTo>
                    <a:pt x="44" y="39"/>
                    <a:pt x="41" y="40"/>
                    <a:pt x="38" y="39"/>
                  </a:cubicBezTo>
                  <a:cubicBezTo>
                    <a:pt x="37" y="40"/>
                    <a:pt x="35" y="42"/>
                    <a:pt x="34" y="42"/>
                  </a:cubicBezTo>
                  <a:cubicBezTo>
                    <a:pt x="35" y="44"/>
                    <a:pt x="34" y="46"/>
                    <a:pt x="33" y="47"/>
                  </a:cubicBezTo>
                  <a:cubicBezTo>
                    <a:pt x="34" y="48"/>
                    <a:pt x="34" y="52"/>
                    <a:pt x="29" y="52"/>
                  </a:cubicBezTo>
                  <a:cubicBezTo>
                    <a:pt x="29" y="54"/>
                    <a:pt x="27" y="55"/>
                    <a:pt x="25" y="55"/>
                  </a:cubicBezTo>
                  <a:cubicBezTo>
                    <a:pt x="25" y="58"/>
                    <a:pt x="22" y="60"/>
                    <a:pt x="19" y="59"/>
                  </a:cubicBezTo>
                  <a:cubicBezTo>
                    <a:pt x="17" y="60"/>
                    <a:pt x="14" y="60"/>
                    <a:pt x="12" y="58"/>
                  </a:cubicBezTo>
                  <a:cubicBezTo>
                    <a:pt x="4" y="57"/>
                    <a:pt x="0" y="44"/>
                    <a:pt x="0" y="37"/>
                  </a:cubicBezTo>
                  <a:cubicBezTo>
                    <a:pt x="0" y="34"/>
                    <a:pt x="1" y="30"/>
                    <a:pt x="2" y="27"/>
                  </a:cubicBezTo>
                  <a:cubicBezTo>
                    <a:pt x="2" y="26"/>
                    <a:pt x="2" y="26"/>
                    <a:pt x="2" y="25"/>
                  </a:cubicBezTo>
                  <a:cubicBezTo>
                    <a:pt x="2" y="24"/>
                    <a:pt x="2" y="24"/>
                    <a:pt x="2" y="23"/>
                  </a:cubicBezTo>
                  <a:cubicBezTo>
                    <a:pt x="19" y="8"/>
                    <a:pt x="28" y="0"/>
                    <a:pt x="46" y="0"/>
                  </a:cubicBezTo>
                  <a:cubicBezTo>
                    <a:pt x="51" y="1"/>
                    <a:pt x="60" y="2"/>
                    <a:pt x="56" y="9"/>
                  </a:cubicBezTo>
                  <a:cubicBezTo>
                    <a:pt x="56" y="10"/>
                    <a:pt x="56" y="10"/>
                    <a:pt x="55" y="11"/>
                  </a:cubicBezTo>
                  <a:cubicBezTo>
                    <a:pt x="55" y="11"/>
                    <a:pt x="54" y="12"/>
                    <a:pt x="54" y="12"/>
                  </a:cubicBezTo>
                  <a:cubicBezTo>
                    <a:pt x="54" y="13"/>
                    <a:pt x="55" y="15"/>
                    <a:pt x="55" y="17"/>
                  </a:cubicBezTo>
                  <a:cubicBezTo>
                    <a:pt x="54" y="18"/>
                    <a:pt x="54" y="19"/>
                    <a:pt x="53" y="20"/>
                  </a:cubicBezTo>
                  <a:close/>
                  <a:moveTo>
                    <a:pt x="2" y="34"/>
                  </a:moveTo>
                  <a:cubicBezTo>
                    <a:pt x="2" y="34"/>
                    <a:pt x="2" y="34"/>
                    <a:pt x="2" y="34"/>
                  </a:cubicBezTo>
                  <a:cubicBezTo>
                    <a:pt x="3" y="36"/>
                    <a:pt x="5" y="39"/>
                    <a:pt x="6" y="42"/>
                  </a:cubicBezTo>
                  <a:cubicBezTo>
                    <a:pt x="8" y="46"/>
                    <a:pt x="9" y="51"/>
                    <a:pt x="11" y="56"/>
                  </a:cubicBezTo>
                  <a:cubicBezTo>
                    <a:pt x="12" y="56"/>
                    <a:pt x="12" y="56"/>
                    <a:pt x="12" y="57"/>
                  </a:cubicBezTo>
                  <a:cubicBezTo>
                    <a:pt x="14" y="56"/>
                    <a:pt x="14" y="57"/>
                    <a:pt x="15" y="57"/>
                  </a:cubicBezTo>
                  <a:cubicBezTo>
                    <a:pt x="16" y="56"/>
                    <a:pt x="16" y="57"/>
                    <a:pt x="17" y="57"/>
                  </a:cubicBezTo>
                  <a:cubicBezTo>
                    <a:pt x="10" y="50"/>
                    <a:pt x="8" y="38"/>
                    <a:pt x="3" y="30"/>
                  </a:cubicBezTo>
                  <a:cubicBezTo>
                    <a:pt x="2" y="30"/>
                    <a:pt x="2" y="33"/>
                    <a:pt x="2" y="34"/>
                  </a:cubicBezTo>
                  <a:close/>
                  <a:moveTo>
                    <a:pt x="26" y="20"/>
                  </a:moveTo>
                  <a:cubicBezTo>
                    <a:pt x="26" y="20"/>
                    <a:pt x="26" y="20"/>
                    <a:pt x="26" y="20"/>
                  </a:cubicBezTo>
                  <a:cubicBezTo>
                    <a:pt x="31" y="20"/>
                    <a:pt x="36" y="22"/>
                    <a:pt x="41" y="24"/>
                  </a:cubicBezTo>
                  <a:cubicBezTo>
                    <a:pt x="44" y="25"/>
                    <a:pt x="47" y="26"/>
                    <a:pt x="50" y="25"/>
                  </a:cubicBezTo>
                  <a:cubicBezTo>
                    <a:pt x="51" y="24"/>
                    <a:pt x="51" y="23"/>
                    <a:pt x="51" y="23"/>
                  </a:cubicBezTo>
                  <a:cubicBezTo>
                    <a:pt x="51" y="23"/>
                    <a:pt x="51" y="22"/>
                    <a:pt x="51" y="21"/>
                  </a:cubicBezTo>
                  <a:cubicBezTo>
                    <a:pt x="50" y="21"/>
                    <a:pt x="50" y="21"/>
                    <a:pt x="50" y="20"/>
                  </a:cubicBezTo>
                  <a:cubicBezTo>
                    <a:pt x="42" y="19"/>
                    <a:pt x="29" y="16"/>
                    <a:pt x="20" y="17"/>
                  </a:cubicBezTo>
                  <a:cubicBezTo>
                    <a:pt x="17" y="17"/>
                    <a:pt x="12" y="20"/>
                    <a:pt x="9" y="21"/>
                  </a:cubicBezTo>
                  <a:cubicBezTo>
                    <a:pt x="9" y="22"/>
                    <a:pt x="8" y="22"/>
                    <a:pt x="8" y="22"/>
                  </a:cubicBezTo>
                  <a:cubicBezTo>
                    <a:pt x="14" y="21"/>
                    <a:pt x="20" y="20"/>
                    <a:pt x="26" y="20"/>
                  </a:cubicBezTo>
                  <a:close/>
                  <a:moveTo>
                    <a:pt x="36" y="17"/>
                  </a:moveTo>
                  <a:cubicBezTo>
                    <a:pt x="41" y="18"/>
                    <a:pt x="46" y="19"/>
                    <a:pt x="52" y="19"/>
                  </a:cubicBezTo>
                  <a:cubicBezTo>
                    <a:pt x="54" y="17"/>
                    <a:pt x="53" y="14"/>
                    <a:pt x="51" y="13"/>
                  </a:cubicBezTo>
                  <a:cubicBezTo>
                    <a:pt x="50" y="15"/>
                    <a:pt x="46" y="14"/>
                    <a:pt x="45" y="13"/>
                  </a:cubicBezTo>
                  <a:cubicBezTo>
                    <a:pt x="44" y="13"/>
                    <a:pt x="43" y="13"/>
                    <a:pt x="42" y="13"/>
                  </a:cubicBezTo>
                  <a:cubicBezTo>
                    <a:pt x="41" y="14"/>
                    <a:pt x="39" y="14"/>
                    <a:pt x="38" y="13"/>
                  </a:cubicBezTo>
                  <a:cubicBezTo>
                    <a:pt x="33" y="13"/>
                    <a:pt x="27" y="14"/>
                    <a:pt x="23" y="16"/>
                  </a:cubicBezTo>
                  <a:cubicBezTo>
                    <a:pt x="27" y="16"/>
                    <a:pt x="32" y="16"/>
                    <a:pt x="36" y="17"/>
                  </a:cubicBezTo>
                  <a:close/>
                  <a:moveTo>
                    <a:pt x="36" y="23"/>
                  </a:moveTo>
                  <a:cubicBezTo>
                    <a:pt x="36" y="23"/>
                    <a:pt x="36" y="23"/>
                    <a:pt x="36" y="23"/>
                  </a:cubicBezTo>
                  <a:cubicBezTo>
                    <a:pt x="39" y="25"/>
                    <a:pt x="41" y="28"/>
                    <a:pt x="44" y="30"/>
                  </a:cubicBezTo>
                  <a:cubicBezTo>
                    <a:pt x="46" y="30"/>
                    <a:pt x="47" y="30"/>
                    <a:pt x="48" y="29"/>
                  </a:cubicBezTo>
                  <a:cubicBezTo>
                    <a:pt x="48" y="28"/>
                    <a:pt x="49" y="28"/>
                    <a:pt x="49" y="28"/>
                  </a:cubicBezTo>
                  <a:cubicBezTo>
                    <a:pt x="49" y="27"/>
                    <a:pt x="49" y="27"/>
                    <a:pt x="49" y="26"/>
                  </a:cubicBezTo>
                  <a:cubicBezTo>
                    <a:pt x="49" y="26"/>
                    <a:pt x="49" y="26"/>
                    <a:pt x="49" y="26"/>
                  </a:cubicBezTo>
                  <a:cubicBezTo>
                    <a:pt x="44" y="26"/>
                    <a:pt x="41" y="24"/>
                    <a:pt x="36" y="23"/>
                  </a:cubicBezTo>
                  <a:close/>
                  <a:moveTo>
                    <a:pt x="5" y="22"/>
                  </a:moveTo>
                  <a:cubicBezTo>
                    <a:pt x="7" y="21"/>
                    <a:pt x="16" y="17"/>
                    <a:pt x="18" y="16"/>
                  </a:cubicBezTo>
                  <a:cubicBezTo>
                    <a:pt x="18" y="15"/>
                    <a:pt x="18" y="15"/>
                    <a:pt x="19" y="13"/>
                  </a:cubicBezTo>
                  <a:cubicBezTo>
                    <a:pt x="20" y="13"/>
                    <a:pt x="21" y="14"/>
                    <a:pt x="21" y="12"/>
                  </a:cubicBezTo>
                  <a:cubicBezTo>
                    <a:pt x="23" y="11"/>
                    <a:pt x="27" y="11"/>
                    <a:pt x="27" y="13"/>
                  </a:cubicBezTo>
                  <a:cubicBezTo>
                    <a:pt x="29" y="13"/>
                    <a:pt x="37" y="11"/>
                    <a:pt x="38" y="12"/>
                  </a:cubicBezTo>
                  <a:cubicBezTo>
                    <a:pt x="39" y="11"/>
                    <a:pt x="40" y="11"/>
                    <a:pt x="40" y="11"/>
                  </a:cubicBezTo>
                  <a:cubicBezTo>
                    <a:pt x="41" y="11"/>
                    <a:pt x="41" y="11"/>
                    <a:pt x="42" y="12"/>
                  </a:cubicBezTo>
                  <a:cubicBezTo>
                    <a:pt x="42" y="12"/>
                    <a:pt x="45" y="12"/>
                    <a:pt x="45" y="12"/>
                  </a:cubicBezTo>
                  <a:cubicBezTo>
                    <a:pt x="47" y="10"/>
                    <a:pt x="49" y="10"/>
                    <a:pt x="51" y="12"/>
                  </a:cubicBezTo>
                  <a:cubicBezTo>
                    <a:pt x="52" y="12"/>
                    <a:pt x="54" y="11"/>
                    <a:pt x="54" y="7"/>
                  </a:cubicBezTo>
                  <a:cubicBezTo>
                    <a:pt x="55" y="1"/>
                    <a:pt x="46" y="1"/>
                    <a:pt x="42" y="1"/>
                  </a:cubicBezTo>
                  <a:cubicBezTo>
                    <a:pt x="38" y="1"/>
                    <a:pt x="34" y="2"/>
                    <a:pt x="31" y="4"/>
                  </a:cubicBezTo>
                  <a:cubicBezTo>
                    <a:pt x="18" y="9"/>
                    <a:pt x="10" y="17"/>
                    <a:pt x="5" y="22"/>
                  </a:cubicBezTo>
                  <a:close/>
                  <a:moveTo>
                    <a:pt x="38" y="31"/>
                  </a:moveTo>
                  <a:cubicBezTo>
                    <a:pt x="39" y="32"/>
                    <a:pt x="40" y="34"/>
                    <a:pt x="42" y="34"/>
                  </a:cubicBezTo>
                  <a:cubicBezTo>
                    <a:pt x="44" y="35"/>
                    <a:pt x="47" y="33"/>
                    <a:pt x="47" y="31"/>
                  </a:cubicBezTo>
                  <a:cubicBezTo>
                    <a:pt x="40" y="30"/>
                    <a:pt x="37" y="22"/>
                    <a:pt x="27" y="21"/>
                  </a:cubicBezTo>
                  <a:cubicBezTo>
                    <a:pt x="32" y="24"/>
                    <a:pt x="34" y="27"/>
                    <a:pt x="38" y="31"/>
                  </a:cubicBezTo>
                  <a:close/>
                  <a:moveTo>
                    <a:pt x="43" y="35"/>
                  </a:moveTo>
                  <a:cubicBezTo>
                    <a:pt x="43" y="35"/>
                    <a:pt x="43" y="35"/>
                    <a:pt x="43" y="35"/>
                  </a:cubicBezTo>
                  <a:cubicBezTo>
                    <a:pt x="38" y="34"/>
                    <a:pt x="36" y="30"/>
                    <a:pt x="34" y="27"/>
                  </a:cubicBezTo>
                  <a:cubicBezTo>
                    <a:pt x="30" y="22"/>
                    <a:pt x="24" y="20"/>
                    <a:pt x="19" y="21"/>
                  </a:cubicBezTo>
                  <a:cubicBezTo>
                    <a:pt x="22" y="22"/>
                    <a:pt x="24" y="24"/>
                    <a:pt x="27" y="26"/>
                  </a:cubicBezTo>
                  <a:cubicBezTo>
                    <a:pt x="30" y="30"/>
                    <a:pt x="32" y="34"/>
                    <a:pt x="36" y="37"/>
                  </a:cubicBezTo>
                  <a:cubicBezTo>
                    <a:pt x="37" y="38"/>
                    <a:pt x="40" y="39"/>
                    <a:pt x="41" y="38"/>
                  </a:cubicBezTo>
                  <a:cubicBezTo>
                    <a:pt x="43" y="37"/>
                    <a:pt x="43" y="37"/>
                    <a:pt x="43" y="35"/>
                  </a:cubicBezTo>
                  <a:cubicBezTo>
                    <a:pt x="43" y="35"/>
                    <a:pt x="43" y="35"/>
                    <a:pt x="43" y="35"/>
                  </a:cubicBezTo>
                  <a:close/>
                  <a:moveTo>
                    <a:pt x="17" y="34"/>
                  </a:moveTo>
                  <a:cubicBezTo>
                    <a:pt x="17" y="34"/>
                    <a:pt x="17" y="34"/>
                    <a:pt x="17" y="34"/>
                  </a:cubicBezTo>
                  <a:cubicBezTo>
                    <a:pt x="19" y="35"/>
                    <a:pt x="21" y="36"/>
                    <a:pt x="22" y="37"/>
                  </a:cubicBezTo>
                  <a:cubicBezTo>
                    <a:pt x="25" y="38"/>
                    <a:pt x="27" y="40"/>
                    <a:pt x="29" y="41"/>
                  </a:cubicBezTo>
                  <a:cubicBezTo>
                    <a:pt x="32" y="41"/>
                    <a:pt x="35" y="41"/>
                    <a:pt x="36" y="38"/>
                  </a:cubicBezTo>
                  <a:cubicBezTo>
                    <a:pt x="33" y="36"/>
                    <a:pt x="31" y="33"/>
                    <a:pt x="29" y="31"/>
                  </a:cubicBezTo>
                  <a:cubicBezTo>
                    <a:pt x="27" y="37"/>
                    <a:pt x="15" y="26"/>
                    <a:pt x="9" y="26"/>
                  </a:cubicBezTo>
                  <a:cubicBezTo>
                    <a:pt x="10" y="27"/>
                    <a:pt x="10" y="28"/>
                    <a:pt x="10" y="30"/>
                  </a:cubicBezTo>
                  <a:cubicBezTo>
                    <a:pt x="9" y="31"/>
                    <a:pt x="7" y="30"/>
                    <a:pt x="6" y="29"/>
                  </a:cubicBezTo>
                  <a:cubicBezTo>
                    <a:pt x="9" y="31"/>
                    <a:pt x="14" y="32"/>
                    <a:pt x="17" y="34"/>
                  </a:cubicBezTo>
                  <a:close/>
                  <a:moveTo>
                    <a:pt x="33" y="42"/>
                  </a:moveTo>
                  <a:cubicBezTo>
                    <a:pt x="32" y="42"/>
                    <a:pt x="32" y="42"/>
                    <a:pt x="31" y="42"/>
                  </a:cubicBezTo>
                  <a:cubicBezTo>
                    <a:pt x="30" y="43"/>
                    <a:pt x="29" y="44"/>
                    <a:pt x="27" y="44"/>
                  </a:cubicBezTo>
                  <a:cubicBezTo>
                    <a:pt x="28" y="45"/>
                    <a:pt x="31" y="46"/>
                    <a:pt x="32" y="47"/>
                  </a:cubicBezTo>
                  <a:cubicBezTo>
                    <a:pt x="33" y="46"/>
                    <a:pt x="34" y="44"/>
                    <a:pt x="33" y="42"/>
                  </a:cubicBezTo>
                  <a:close/>
                  <a:moveTo>
                    <a:pt x="26" y="44"/>
                  </a:moveTo>
                  <a:cubicBezTo>
                    <a:pt x="26" y="44"/>
                    <a:pt x="26" y="44"/>
                    <a:pt x="26" y="44"/>
                  </a:cubicBezTo>
                  <a:cubicBezTo>
                    <a:pt x="23" y="43"/>
                    <a:pt x="21" y="43"/>
                    <a:pt x="20" y="42"/>
                  </a:cubicBezTo>
                  <a:cubicBezTo>
                    <a:pt x="22" y="47"/>
                    <a:pt x="26" y="50"/>
                    <a:pt x="28" y="51"/>
                  </a:cubicBezTo>
                  <a:cubicBezTo>
                    <a:pt x="30" y="51"/>
                    <a:pt x="33" y="50"/>
                    <a:pt x="32" y="47"/>
                  </a:cubicBezTo>
                  <a:cubicBezTo>
                    <a:pt x="29" y="47"/>
                    <a:pt x="27" y="46"/>
                    <a:pt x="26" y="44"/>
                  </a:cubicBezTo>
                  <a:close/>
                  <a:moveTo>
                    <a:pt x="18" y="42"/>
                  </a:moveTo>
                  <a:cubicBezTo>
                    <a:pt x="17" y="40"/>
                    <a:pt x="12" y="37"/>
                    <a:pt x="11" y="37"/>
                  </a:cubicBezTo>
                  <a:cubicBezTo>
                    <a:pt x="13" y="40"/>
                    <a:pt x="16" y="44"/>
                    <a:pt x="18" y="48"/>
                  </a:cubicBezTo>
                  <a:cubicBezTo>
                    <a:pt x="20" y="53"/>
                    <a:pt x="25" y="56"/>
                    <a:pt x="27" y="52"/>
                  </a:cubicBezTo>
                  <a:cubicBezTo>
                    <a:pt x="23" y="49"/>
                    <a:pt x="21" y="45"/>
                    <a:pt x="18" y="42"/>
                  </a:cubicBezTo>
                  <a:close/>
                  <a:moveTo>
                    <a:pt x="24" y="39"/>
                  </a:moveTo>
                  <a:cubicBezTo>
                    <a:pt x="24" y="39"/>
                    <a:pt x="24" y="39"/>
                    <a:pt x="24" y="39"/>
                  </a:cubicBezTo>
                  <a:cubicBezTo>
                    <a:pt x="22" y="38"/>
                    <a:pt x="21" y="37"/>
                    <a:pt x="19" y="36"/>
                  </a:cubicBezTo>
                  <a:cubicBezTo>
                    <a:pt x="18" y="36"/>
                    <a:pt x="16" y="35"/>
                    <a:pt x="15" y="34"/>
                  </a:cubicBezTo>
                  <a:cubicBezTo>
                    <a:pt x="12" y="33"/>
                    <a:pt x="10" y="32"/>
                    <a:pt x="7" y="31"/>
                  </a:cubicBezTo>
                  <a:cubicBezTo>
                    <a:pt x="9" y="33"/>
                    <a:pt x="12" y="35"/>
                    <a:pt x="14" y="37"/>
                  </a:cubicBezTo>
                  <a:cubicBezTo>
                    <a:pt x="16" y="39"/>
                    <a:pt x="20" y="42"/>
                    <a:pt x="22" y="42"/>
                  </a:cubicBezTo>
                  <a:cubicBezTo>
                    <a:pt x="23" y="42"/>
                    <a:pt x="28" y="44"/>
                    <a:pt x="30" y="42"/>
                  </a:cubicBezTo>
                  <a:cubicBezTo>
                    <a:pt x="28" y="42"/>
                    <a:pt x="26" y="40"/>
                    <a:pt x="24" y="39"/>
                  </a:cubicBezTo>
                  <a:close/>
                  <a:moveTo>
                    <a:pt x="18" y="49"/>
                  </a:moveTo>
                  <a:cubicBezTo>
                    <a:pt x="18" y="49"/>
                    <a:pt x="18" y="49"/>
                    <a:pt x="18" y="49"/>
                  </a:cubicBezTo>
                  <a:cubicBezTo>
                    <a:pt x="13" y="42"/>
                    <a:pt x="10" y="33"/>
                    <a:pt x="3" y="29"/>
                  </a:cubicBezTo>
                  <a:cubicBezTo>
                    <a:pt x="8" y="35"/>
                    <a:pt x="11" y="53"/>
                    <a:pt x="19" y="57"/>
                  </a:cubicBezTo>
                  <a:cubicBezTo>
                    <a:pt x="19" y="57"/>
                    <a:pt x="20" y="57"/>
                    <a:pt x="20" y="57"/>
                  </a:cubicBezTo>
                  <a:cubicBezTo>
                    <a:pt x="21" y="57"/>
                    <a:pt x="22" y="57"/>
                    <a:pt x="22" y="57"/>
                  </a:cubicBezTo>
                  <a:cubicBezTo>
                    <a:pt x="23" y="55"/>
                    <a:pt x="23" y="56"/>
                    <a:pt x="23" y="55"/>
                  </a:cubicBezTo>
                  <a:cubicBezTo>
                    <a:pt x="20" y="54"/>
                    <a:pt x="19" y="51"/>
                    <a:pt x="18" y="49"/>
                  </a:cubicBezTo>
                  <a:close/>
                  <a:moveTo>
                    <a:pt x="29" y="30"/>
                  </a:moveTo>
                  <a:cubicBezTo>
                    <a:pt x="26" y="24"/>
                    <a:pt x="19" y="22"/>
                    <a:pt x="13" y="22"/>
                  </a:cubicBezTo>
                  <a:cubicBezTo>
                    <a:pt x="11" y="22"/>
                    <a:pt x="10" y="23"/>
                    <a:pt x="9" y="23"/>
                  </a:cubicBezTo>
                  <a:cubicBezTo>
                    <a:pt x="8" y="24"/>
                    <a:pt x="7" y="24"/>
                    <a:pt x="6" y="24"/>
                  </a:cubicBezTo>
                  <a:cubicBezTo>
                    <a:pt x="14" y="25"/>
                    <a:pt x="26" y="36"/>
                    <a:pt x="29" y="30"/>
                  </a:cubicBezTo>
                  <a:close/>
                  <a:moveTo>
                    <a:pt x="10" y="55"/>
                  </a:moveTo>
                  <a:cubicBezTo>
                    <a:pt x="10" y="55"/>
                    <a:pt x="10" y="55"/>
                    <a:pt x="10" y="55"/>
                  </a:cubicBezTo>
                  <a:cubicBezTo>
                    <a:pt x="9" y="52"/>
                    <a:pt x="8" y="44"/>
                    <a:pt x="1" y="35"/>
                  </a:cubicBezTo>
                  <a:cubicBezTo>
                    <a:pt x="0" y="38"/>
                    <a:pt x="2" y="39"/>
                    <a:pt x="3" y="40"/>
                  </a:cubicBezTo>
                  <a:cubicBezTo>
                    <a:pt x="6" y="46"/>
                    <a:pt x="5" y="48"/>
                    <a:pt x="7" y="53"/>
                  </a:cubicBezTo>
                  <a:cubicBezTo>
                    <a:pt x="8" y="53"/>
                    <a:pt x="8" y="54"/>
                    <a:pt x="9" y="55"/>
                  </a:cubicBezTo>
                  <a:cubicBezTo>
                    <a:pt x="9" y="55"/>
                    <a:pt x="10" y="56"/>
                    <a:pt x="10" y="55"/>
                  </a:cubicBezTo>
                  <a:cubicBezTo>
                    <a:pt x="10" y="55"/>
                    <a:pt x="10" y="55"/>
                    <a:pt x="10" y="55"/>
                  </a:cubicBezTo>
                  <a:close/>
                  <a:moveTo>
                    <a:pt x="1" y="39"/>
                  </a:moveTo>
                  <a:cubicBezTo>
                    <a:pt x="1" y="39"/>
                    <a:pt x="1" y="39"/>
                    <a:pt x="1" y="39"/>
                  </a:cubicBezTo>
                  <a:cubicBezTo>
                    <a:pt x="1" y="44"/>
                    <a:pt x="3" y="48"/>
                    <a:pt x="5" y="52"/>
                  </a:cubicBezTo>
                  <a:cubicBezTo>
                    <a:pt x="5" y="46"/>
                    <a:pt x="3" y="42"/>
                    <a:pt x="1" y="39"/>
                  </a:cubicBezTo>
                  <a:close/>
                  <a:moveTo>
                    <a:pt x="4" y="25"/>
                  </a:moveTo>
                  <a:cubicBezTo>
                    <a:pt x="4" y="25"/>
                    <a:pt x="4" y="25"/>
                    <a:pt x="4" y="25"/>
                  </a:cubicBezTo>
                  <a:cubicBezTo>
                    <a:pt x="4" y="26"/>
                    <a:pt x="4" y="27"/>
                    <a:pt x="5" y="27"/>
                  </a:cubicBezTo>
                  <a:cubicBezTo>
                    <a:pt x="6" y="28"/>
                    <a:pt x="6" y="28"/>
                    <a:pt x="7" y="28"/>
                  </a:cubicBezTo>
                  <a:cubicBezTo>
                    <a:pt x="8" y="28"/>
                    <a:pt x="8" y="29"/>
                    <a:pt x="9" y="29"/>
                  </a:cubicBezTo>
                  <a:cubicBezTo>
                    <a:pt x="9" y="26"/>
                    <a:pt x="6" y="25"/>
                    <a:pt x="4" y="25"/>
                  </a:cubicBezTo>
                  <a:close/>
                </a:path>
              </a:pathLst>
            </a:custGeom>
            <a:solidFill>
              <a:srgbClr val="75786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sp>
        <p:nvSpPr>
          <p:cNvPr id="36871" name="TextBox 1"/>
          <p:cNvSpPr txBox="1">
            <a:spLocks noChangeArrowheads="1"/>
          </p:cNvSpPr>
          <p:nvPr/>
        </p:nvSpPr>
        <p:spPr bwMode="auto">
          <a:xfrm>
            <a:off x="3563938" y="2100263"/>
            <a:ext cx="2646362" cy="831850"/>
          </a:xfrm>
          <a:prstGeom prst="rect">
            <a:avLst/>
          </a:prstGeom>
          <a:noFill/>
          <a:ln w="9525">
            <a:noFill/>
            <a:miter lim="800000"/>
            <a:headEnd/>
            <a:tailEnd/>
          </a:ln>
        </p:spPr>
        <p:txBody>
          <a:bodyPr wrap="none">
            <a:spAutoFit/>
          </a:bodyPr>
          <a:lstStyle/>
          <a:p>
            <a:pPr fontAlgn="base">
              <a:spcBef>
                <a:spcPct val="0"/>
              </a:spcBef>
              <a:spcAft>
                <a:spcPct val="0"/>
              </a:spcAft>
            </a:pPr>
            <a:r>
              <a:rPr lang="zh-CN" altLang="en-US" sz="4800">
                <a:solidFill>
                  <a:srgbClr val="83621F"/>
                </a:solidFill>
                <a:latin typeface="隶书" pitchFamily="49" charset="-122"/>
                <a:ea typeface="隶书" pitchFamily="49" charset="-122"/>
              </a:rPr>
              <a:t>感谢聆听</a:t>
            </a:r>
          </a:p>
        </p:txBody>
      </p:sp>
    </p:spTree>
    <p:extLst>
      <p:ext uri="{BB962C8B-B14F-4D97-AF65-F5344CB8AC3E}">
        <p14:creationId xmlns:p14="http://schemas.microsoft.com/office/powerpoint/2010/main" val="4193379918"/>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385" name="组合 4473"/>
          <p:cNvGrpSpPr>
            <a:grpSpLocks/>
          </p:cNvGrpSpPr>
          <p:nvPr/>
        </p:nvGrpSpPr>
        <p:grpSpPr bwMode="auto">
          <a:xfrm>
            <a:off x="2006600" y="823913"/>
            <a:ext cx="5130800" cy="195262"/>
            <a:chOff x="2267744" y="823961"/>
            <a:chExt cx="5130875" cy="195262"/>
          </a:xfrm>
        </p:grpSpPr>
        <p:grpSp>
          <p:nvGrpSpPr>
            <p:cNvPr id="16554" name="Group 442"/>
            <p:cNvGrpSpPr>
              <a:grpSpLocks noChangeAspect="1"/>
            </p:cNvGrpSpPr>
            <p:nvPr/>
          </p:nvGrpSpPr>
          <p:grpSpPr bwMode="auto">
            <a:xfrm>
              <a:off x="2267744" y="823961"/>
              <a:ext cx="1639888" cy="195262"/>
              <a:chOff x="1294" y="436"/>
              <a:chExt cx="1033" cy="123"/>
            </a:xfrm>
          </p:grpSpPr>
          <p:sp>
            <p:nvSpPr>
              <p:cNvPr id="16564" name="Freeform 443"/>
              <p:cNvSpPr>
                <a:spLocks noEditPoints="1"/>
              </p:cNvSpPr>
              <p:nvPr/>
            </p:nvSpPr>
            <p:spPr bwMode="auto">
              <a:xfrm>
                <a:off x="1791" y="476"/>
                <a:ext cx="42" cy="43"/>
              </a:xfrm>
              <a:custGeom>
                <a:avLst/>
                <a:gdLst>
                  <a:gd name="T0" fmla="*/ 21 w 18"/>
                  <a:gd name="T1" fmla="*/ 0 h 18"/>
                  <a:gd name="T2" fmla="*/ 42 w 18"/>
                  <a:gd name="T3" fmla="*/ 22 h 18"/>
                  <a:gd name="T4" fmla="*/ 21 w 18"/>
                  <a:gd name="T5" fmla="*/ 43 h 18"/>
                  <a:gd name="T6" fmla="*/ 0 w 18"/>
                  <a:gd name="T7" fmla="*/ 22 h 18"/>
                  <a:gd name="T8" fmla="*/ 21 w 18"/>
                  <a:gd name="T9" fmla="*/ 0 h 18"/>
                  <a:gd name="T10" fmla="*/ 21 w 18"/>
                  <a:gd name="T11" fmla="*/ 10 h 18"/>
                  <a:gd name="T12" fmla="*/ 9 w 18"/>
                  <a:gd name="T13" fmla="*/ 22 h 18"/>
                  <a:gd name="T14" fmla="*/ 21 w 18"/>
                  <a:gd name="T15" fmla="*/ 33 h 18"/>
                  <a:gd name="T16" fmla="*/ 33 w 18"/>
                  <a:gd name="T17" fmla="*/ 22 h 18"/>
                  <a:gd name="T18" fmla="*/ 21 w 18"/>
                  <a:gd name="T19" fmla="*/ 1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8"/>
                  <a:gd name="T32" fmla="*/ 18 w 18"/>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8">
                    <a:moveTo>
                      <a:pt x="9" y="0"/>
                    </a:moveTo>
                    <a:cubicBezTo>
                      <a:pt x="14" y="0"/>
                      <a:pt x="18" y="4"/>
                      <a:pt x="18" y="9"/>
                    </a:cubicBezTo>
                    <a:cubicBezTo>
                      <a:pt x="18" y="14"/>
                      <a:pt x="14" y="18"/>
                      <a:pt x="9" y="18"/>
                    </a:cubicBezTo>
                    <a:cubicBezTo>
                      <a:pt x="4" y="18"/>
                      <a:pt x="0" y="14"/>
                      <a:pt x="0" y="9"/>
                    </a:cubicBezTo>
                    <a:cubicBezTo>
                      <a:pt x="0" y="4"/>
                      <a:pt x="4" y="0"/>
                      <a:pt x="9" y="0"/>
                    </a:cubicBezTo>
                    <a:close/>
                    <a:moveTo>
                      <a:pt x="9" y="4"/>
                    </a:moveTo>
                    <a:cubicBezTo>
                      <a:pt x="6" y="4"/>
                      <a:pt x="4" y="7"/>
                      <a:pt x="4" y="9"/>
                    </a:cubicBezTo>
                    <a:cubicBezTo>
                      <a:pt x="4" y="12"/>
                      <a:pt x="6" y="14"/>
                      <a:pt x="9" y="14"/>
                    </a:cubicBezTo>
                    <a:cubicBezTo>
                      <a:pt x="12" y="14"/>
                      <a:pt x="14" y="12"/>
                      <a:pt x="14" y="9"/>
                    </a:cubicBezTo>
                    <a:cubicBezTo>
                      <a:pt x="14" y="7"/>
                      <a:pt x="12" y="4"/>
                      <a:pt x="9" y="4"/>
                    </a:cubicBezTo>
                    <a:close/>
                  </a:path>
                </a:pathLst>
              </a:cu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65" name="Freeform 444"/>
              <p:cNvSpPr>
                <a:spLocks noEditPoints="1"/>
              </p:cNvSpPr>
              <p:nvPr/>
            </p:nvSpPr>
            <p:spPr bwMode="auto">
              <a:xfrm>
                <a:off x="1578" y="436"/>
                <a:ext cx="468" cy="123"/>
              </a:xfrm>
              <a:custGeom>
                <a:avLst/>
                <a:gdLst>
                  <a:gd name="T0" fmla="*/ 437 w 198"/>
                  <a:gd name="T1" fmla="*/ 95 h 52"/>
                  <a:gd name="T2" fmla="*/ 359 w 198"/>
                  <a:gd name="T3" fmla="*/ 90 h 52"/>
                  <a:gd name="T4" fmla="*/ 229 w 198"/>
                  <a:gd name="T5" fmla="*/ 62 h 52"/>
                  <a:gd name="T6" fmla="*/ 147 w 198"/>
                  <a:gd name="T7" fmla="*/ 43 h 52"/>
                  <a:gd name="T8" fmla="*/ 187 w 198"/>
                  <a:gd name="T9" fmla="*/ 78 h 52"/>
                  <a:gd name="T10" fmla="*/ 194 w 198"/>
                  <a:gd name="T11" fmla="*/ 45 h 52"/>
                  <a:gd name="T12" fmla="*/ 168 w 198"/>
                  <a:gd name="T13" fmla="*/ 43 h 52"/>
                  <a:gd name="T14" fmla="*/ 175 w 198"/>
                  <a:gd name="T15" fmla="*/ 59 h 52"/>
                  <a:gd name="T16" fmla="*/ 180 w 198"/>
                  <a:gd name="T17" fmla="*/ 47 h 52"/>
                  <a:gd name="T18" fmla="*/ 180 w 198"/>
                  <a:gd name="T19" fmla="*/ 66 h 52"/>
                  <a:gd name="T20" fmla="*/ 161 w 198"/>
                  <a:gd name="T21" fmla="*/ 38 h 52"/>
                  <a:gd name="T22" fmla="*/ 203 w 198"/>
                  <a:gd name="T23" fmla="*/ 40 h 52"/>
                  <a:gd name="T24" fmla="*/ 191 w 198"/>
                  <a:gd name="T25" fmla="*/ 88 h 52"/>
                  <a:gd name="T26" fmla="*/ 156 w 198"/>
                  <a:gd name="T27" fmla="*/ 85 h 52"/>
                  <a:gd name="T28" fmla="*/ 142 w 198"/>
                  <a:gd name="T29" fmla="*/ 116 h 52"/>
                  <a:gd name="T30" fmla="*/ 99 w 198"/>
                  <a:gd name="T31" fmla="*/ 47 h 52"/>
                  <a:gd name="T32" fmla="*/ 12 w 198"/>
                  <a:gd name="T33" fmla="*/ 57 h 52"/>
                  <a:gd name="T34" fmla="*/ 31 w 198"/>
                  <a:gd name="T35" fmla="*/ 78 h 52"/>
                  <a:gd name="T36" fmla="*/ 28 w 198"/>
                  <a:gd name="T37" fmla="*/ 57 h 52"/>
                  <a:gd name="T38" fmla="*/ 21 w 198"/>
                  <a:gd name="T39" fmla="*/ 69 h 52"/>
                  <a:gd name="T40" fmla="*/ 26 w 198"/>
                  <a:gd name="T41" fmla="*/ 50 h 52"/>
                  <a:gd name="T42" fmla="*/ 35 w 198"/>
                  <a:gd name="T43" fmla="*/ 85 h 52"/>
                  <a:gd name="T44" fmla="*/ 2 w 198"/>
                  <a:gd name="T45" fmla="*/ 54 h 52"/>
                  <a:gd name="T46" fmla="*/ 31 w 198"/>
                  <a:gd name="T47" fmla="*/ 31 h 52"/>
                  <a:gd name="T48" fmla="*/ 109 w 198"/>
                  <a:gd name="T49" fmla="*/ 33 h 52"/>
                  <a:gd name="T50" fmla="*/ 239 w 198"/>
                  <a:gd name="T51" fmla="*/ 62 h 52"/>
                  <a:gd name="T52" fmla="*/ 321 w 198"/>
                  <a:gd name="T53" fmla="*/ 83 h 52"/>
                  <a:gd name="T54" fmla="*/ 281 w 198"/>
                  <a:gd name="T55" fmla="*/ 45 h 52"/>
                  <a:gd name="T56" fmla="*/ 272 w 198"/>
                  <a:gd name="T57" fmla="*/ 78 h 52"/>
                  <a:gd name="T58" fmla="*/ 300 w 198"/>
                  <a:gd name="T59" fmla="*/ 80 h 52"/>
                  <a:gd name="T60" fmla="*/ 293 w 198"/>
                  <a:gd name="T61" fmla="*/ 66 h 52"/>
                  <a:gd name="T62" fmla="*/ 288 w 198"/>
                  <a:gd name="T63" fmla="*/ 78 h 52"/>
                  <a:gd name="T64" fmla="*/ 288 w 198"/>
                  <a:gd name="T65" fmla="*/ 57 h 52"/>
                  <a:gd name="T66" fmla="*/ 307 w 198"/>
                  <a:gd name="T67" fmla="*/ 85 h 52"/>
                  <a:gd name="T68" fmla="*/ 265 w 198"/>
                  <a:gd name="T69" fmla="*/ 83 h 52"/>
                  <a:gd name="T70" fmla="*/ 277 w 198"/>
                  <a:gd name="T71" fmla="*/ 38 h 52"/>
                  <a:gd name="T72" fmla="*/ 312 w 198"/>
                  <a:gd name="T73" fmla="*/ 38 h 52"/>
                  <a:gd name="T74" fmla="*/ 324 w 198"/>
                  <a:gd name="T75" fmla="*/ 9 h 52"/>
                  <a:gd name="T76" fmla="*/ 369 w 198"/>
                  <a:gd name="T77" fmla="*/ 76 h 52"/>
                  <a:gd name="T78" fmla="*/ 456 w 198"/>
                  <a:gd name="T79" fmla="*/ 66 h 52"/>
                  <a:gd name="T80" fmla="*/ 437 w 198"/>
                  <a:gd name="T81" fmla="*/ 47 h 52"/>
                  <a:gd name="T82" fmla="*/ 440 w 198"/>
                  <a:gd name="T83" fmla="*/ 66 h 52"/>
                  <a:gd name="T84" fmla="*/ 447 w 198"/>
                  <a:gd name="T85" fmla="*/ 54 h 52"/>
                  <a:gd name="T86" fmla="*/ 442 w 198"/>
                  <a:gd name="T87" fmla="*/ 76 h 52"/>
                  <a:gd name="T88" fmla="*/ 433 w 198"/>
                  <a:gd name="T89" fmla="*/ 38 h 52"/>
                  <a:gd name="T90" fmla="*/ 466 w 198"/>
                  <a:gd name="T91" fmla="*/ 71 h 52"/>
                  <a:gd name="T92" fmla="*/ 151 w 198"/>
                  <a:gd name="T93" fmla="*/ 17 h 52"/>
                  <a:gd name="T94" fmla="*/ 113 w 198"/>
                  <a:gd name="T95" fmla="*/ 43 h 52"/>
                  <a:gd name="T96" fmla="*/ 137 w 198"/>
                  <a:gd name="T97" fmla="*/ 38 h 52"/>
                  <a:gd name="T98" fmla="*/ 139 w 198"/>
                  <a:gd name="T99" fmla="*/ 106 h 52"/>
                  <a:gd name="T100" fmla="*/ 132 w 198"/>
                  <a:gd name="T101" fmla="*/ 73 h 52"/>
                  <a:gd name="T102" fmla="*/ 113 w 198"/>
                  <a:gd name="T103" fmla="*/ 104 h 52"/>
                  <a:gd name="T104" fmla="*/ 139 w 198"/>
                  <a:gd name="T105" fmla="*/ 106 h 52"/>
                  <a:gd name="T106" fmla="*/ 352 w 198"/>
                  <a:gd name="T107" fmla="*/ 85 h 52"/>
                  <a:gd name="T108" fmla="*/ 331 w 198"/>
                  <a:gd name="T109" fmla="*/ 59 h 52"/>
                  <a:gd name="T110" fmla="*/ 317 w 198"/>
                  <a:gd name="T111" fmla="*/ 106 h 52"/>
                  <a:gd name="T112" fmla="*/ 329 w 198"/>
                  <a:gd name="T113" fmla="*/ 19 h 52"/>
                  <a:gd name="T114" fmla="*/ 359 w 198"/>
                  <a:gd name="T115" fmla="*/ 73 h 52"/>
                  <a:gd name="T116" fmla="*/ 331 w 198"/>
                  <a:gd name="T117" fmla="*/ 17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8"/>
                  <a:gd name="T178" fmla="*/ 0 h 52"/>
                  <a:gd name="T179" fmla="*/ 198 w 198"/>
                  <a:gd name="T180" fmla="*/ 52 h 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8" h="52">
                    <a:moveTo>
                      <a:pt x="194" y="34"/>
                    </a:moveTo>
                    <a:cubicBezTo>
                      <a:pt x="192" y="37"/>
                      <a:pt x="189" y="39"/>
                      <a:pt x="185" y="40"/>
                    </a:cubicBezTo>
                    <a:cubicBezTo>
                      <a:pt x="178" y="42"/>
                      <a:pt x="165" y="41"/>
                      <a:pt x="154" y="36"/>
                    </a:cubicBezTo>
                    <a:cubicBezTo>
                      <a:pt x="153" y="37"/>
                      <a:pt x="153" y="38"/>
                      <a:pt x="152" y="38"/>
                    </a:cubicBezTo>
                    <a:cubicBezTo>
                      <a:pt x="143" y="49"/>
                      <a:pt x="130" y="51"/>
                      <a:pt x="120" y="50"/>
                    </a:cubicBezTo>
                    <a:cubicBezTo>
                      <a:pt x="105" y="49"/>
                      <a:pt x="100" y="38"/>
                      <a:pt x="97" y="26"/>
                    </a:cubicBezTo>
                    <a:cubicBezTo>
                      <a:pt x="94" y="18"/>
                      <a:pt x="88" y="7"/>
                      <a:pt x="78" y="6"/>
                    </a:cubicBezTo>
                    <a:cubicBezTo>
                      <a:pt x="69" y="6"/>
                      <a:pt x="64" y="12"/>
                      <a:pt x="62" y="18"/>
                    </a:cubicBezTo>
                    <a:cubicBezTo>
                      <a:pt x="61" y="23"/>
                      <a:pt x="62" y="30"/>
                      <a:pt x="69" y="33"/>
                    </a:cubicBezTo>
                    <a:cubicBezTo>
                      <a:pt x="73" y="35"/>
                      <a:pt x="76" y="35"/>
                      <a:pt x="79" y="33"/>
                    </a:cubicBezTo>
                    <a:cubicBezTo>
                      <a:pt x="82" y="31"/>
                      <a:pt x="84" y="28"/>
                      <a:pt x="84" y="26"/>
                    </a:cubicBezTo>
                    <a:cubicBezTo>
                      <a:pt x="85" y="23"/>
                      <a:pt x="83" y="21"/>
                      <a:pt x="82" y="19"/>
                    </a:cubicBezTo>
                    <a:cubicBezTo>
                      <a:pt x="81" y="18"/>
                      <a:pt x="78" y="16"/>
                      <a:pt x="76" y="16"/>
                    </a:cubicBezTo>
                    <a:cubicBezTo>
                      <a:pt x="74" y="16"/>
                      <a:pt x="72" y="17"/>
                      <a:pt x="71" y="18"/>
                    </a:cubicBezTo>
                    <a:cubicBezTo>
                      <a:pt x="70" y="20"/>
                      <a:pt x="70" y="21"/>
                      <a:pt x="71" y="23"/>
                    </a:cubicBezTo>
                    <a:cubicBezTo>
                      <a:pt x="71" y="25"/>
                      <a:pt x="73" y="25"/>
                      <a:pt x="74" y="25"/>
                    </a:cubicBezTo>
                    <a:cubicBezTo>
                      <a:pt x="75" y="25"/>
                      <a:pt x="76" y="24"/>
                      <a:pt x="75" y="22"/>
                    </a:cubicBezTo>
                    <a:cubicBezTo>
                      <a:pt x="74" y="21"/>
                      <a:pt x="75" y="20"/>
                      <a:pt x="76" y="20"/>
                    </a:cubicBezTo>
                    <a:cubicBezTo>
                      <a:pt x="77" y="19"/>
                      <a:pt x="78" y="20"/>
                      <a:pt x="79" y="21"/>
                    </a:cubicBezTo>
                    <a:cubicBezTo>
                      <a:pt x="80" y="25"/>
                      <a:pt x="78" y="27"/>
                      <a:pt x="76" y="28"/>
                    </a:cubicBezTo>
                    <a:cubicBezTo>
                      <a:pt x="73" y="30"/>
                      <a:pt x="68" y="28"/>
                      <a:pt x="67" y="25"/>
                    </a:cubicBezTo>
                    <a:cubicBezTo>
                      <a:pt x="66" y="22"/>
                      <a:pt x="66" y="18"/>
                      <a:pt x="68" y="16"/>
                    </a:cubicBezTo>
                    <a:cubicBezTo>
                      <a:pt x="70" y="13"/>
                      <a:pt x="73" y="12"/>
                      <a:pt x="76" y="12"/>
                    </a:cubicBezTo>
                    <a:cubicBezTo>
                      <a:pt x="80" y="12"/>
                      <a:pt x="83" y="14"/>
                      <a:pt x="86" y="17"/>
                    </a:cubicBezTo>
                    <a:cubicBezTo>
                      <a:pt x="88" y="20"/>
                      <a:pt x="89" y="23"/>
                      <a:pt x="88" y="26"/>
                    </a:cubicBezTo>
                    <a:cubicBezTo>
                      <a:pt x="87" y="31"/>
                      <a:pt x="85" y="35"/>
                      <a:pt x="81" y="37"/>
                    </a:cubicBezTo>
                    <a:cubicBezTo>
                      <a:pt x="78" y="38"/>
                      <a:pt x="74" y="39"/>
                      <a:pt x="68" y="37"/>
                    </a:cubicBezTo>
                    <a:cubicBezTo>
                      <a:pt x="67" y="37"/>
                      <a:pt x="67" y="36"/>
                      <a:pt x="66" y="36"/>
                    </a:cubicBezTo>
                    <a:cubicBezTo>
                      <a:pt x="65" y="35"/>
                      <a:pt x="63" y="34"/>
                      <a:pt x="62" y="33"/>
                    </a:cubicBezTo>
                    <a:cubicBezTo>
                      <a:pt x="66" y="41"/>
                      <a:pt x="64" y="46"/>
                      <a:pt x="60" y="49"/>
                    </a:cubicBezTo>
                    <a:cubicBezTo>
                      <a:pt x="57" y="52"/>
                      <a:pt x="50" y="52"/>
                      <a:pt x="45" y="47"/>
                    </a:cubicBezTo>
                    <a:cubicBezTo>
                      <a:pt x="37" y="40"/>
                      <a:pt x="36" y="30"/>
                      <a:pt x="42" y="20"/>
                    </a:cubicBezTo>
                    <a:cubicBezTo>
                      <a:pt x="31" y="15"/>
                      <a:pt x="20" y="15"/>
                      <a:pt x="14" y="16"/>
                    </a:cubicBezTo>
                    <a:cubicBezTo>
                      <a:pt x="9" y="18"/>
                      <a:pt x="6" y="20"/>
                      <a:pt x="5" y="24"/>
                    </a:cubicBezTo>
                    <a:cubicBezTo>
                      <a:pt x="4" y="26"/>
                      <a:pt x="5" y="29"/>
                      <a:pt x="6" y="31"/>
                    </a:cubicBezTo>
                    <a:cubicBezTo>
                      <a:pt x="8" y="33"/>
                      <a:pt x="11" y="34"/>
                      <a:pt x="13" y="33"/>
                    </a:cubicBezTo>
                    <a:cubicBezTo>
                      <a:pt x="14" y="32"/>
                      <a:pt x="16" y="30"/>
                      <a:pt x="15" y="27"/>
                    </a:cubicBezTo>
                    <a:cubicBezTo>
                      <a:pt x="14" y="25"/>
                      <a:pt x="13" y="24"/>
                      <a:pt x="12" y="24"/>
                    </a:cubicBezTo>
                    <a:cubicBezTo>
                      <a:pt x="11" y="25"/>
                      <a:pt x="10" y="25"/>
                      <a:pt x="11" y="27"/>
                    </a:cubicBezTo>
                    <a:cubicBezTo>
                      <a:pt x="11" y="28"/>
                      <a:pt x="10" y="29"/>
                      <a:pt x="9" y="29"/>
                    </a:cubicBezTo>
                    <a:cubicBezTo>
                      <a:pt x="8" y="30"/>
                      <a:pt x="7" y="29"/>
                      <a:pt x="7" y="28"/>
                    </a:cubicBezTo>
                    <a:cubicBezTo>
                      <a:pt x="6" y="24"/>
                      <a:pt x="8" y="21"/>
                      <a:pt x="11" y="21"/>
                    </a:cubicBezTo>
                    <a:cubicBezTo>
                      <a:pt x="14" y="20"/>
                      <a:pt x="18" y="21"/>
                      <a:pt x="19" y="26"/>
                    </a:cubicBezTo>
                    <a:cubicBezTo>
                      <a:pt x="20" y="30"/>
                      <a:pt x="18" y="34"/>
                      <a:pt x="15" y="36"/>
                    </a:cubicBezTo>
                    <a:cubicBezTo>
                      <a:pt x="11" y="38"/>
                      <a:pt x="6" y="37"/>
                      <a:pt x="3" y="34"/>
                    </a:cubicBezTo>
                    <a:cubicBezTo>
                      <a:pt x="1" y="31"/>
                      <a:pt x="0" y="27"/>
                      <a:pt x="1" y="23"/>
                    </a:cubicBezTo>
                    <a:cubicBezTo>
                      <a:pt x="2" y="21"/>
                      <a:pt x="2" y="20"/>
                      <a:pt x="4" y="18"/>
                    </a:cubicBezTo>
                    <a:cubicBezTo>
                      <a:pt x="6" y="16"/>
                      <a:pt x="9" y="14"/>
                      <a:pt x="13" y="13"/>
                    </a:cubicBezTo>
                    <a:cubicBezTo>
                      <a:pt x="20" y="10"/>
                      <a:pt x="33" y="11"/>
                      <a:pt x="44" y="16"/>
                    </a:cubicBezTo>
                    <a:cubicBezTo>
                      <a:pt x="45" y="16"/>
                      <a:pt x="45" y="15"/>
                      <a:pt x="46" y="14"/>
                    </a:cubicBezTo>
                    <a:cubicBezTo>
                      <a:pt x="55" y="3"/>
                      <a:pt x="68" y="1"/>
                      <a:pt x="78" y="2"/>
                    </a:cubicBezTo>
                    <a:cubicBezTo>
                      <a:pt x="91" y="4"/>
                      <a:pt x="98" y="15"/>
                      <a:pt x="101" y="26"/>
                    </a:cubicBezTo>
                    <a:cubicBezTo>
                      <a:pt x="104" y="36"/>
                      <a:pt x="108" y="46"/>
                      <a:pt x="120" y="46"/>
                    </a:cubicBezTo>
                    <a:cubicBezTo>
                      <a:pt x="128" y="46"/>
                      <a:pt x="134" y="41"/>
                      <a:pt x="136" y="35"/>
                    </a:cubicBezTo>
                    <a:cubicBezTo>
                      <a:pt x="137" y="30"/>
                      <a:pt x="136" y="22"/>
                      <a:pt x="128" y="19"/>
                    </a:cubicBezTo>
                    <a:cubicBezTo>
                      <a:pt x="125" y="18"/>
                      <a:pt x="122" y="18"/>
                      <a:pt x="119" y="19"/>
                    </a:cubicBezTo>
                    <a:cubicBezTo>
                      <a:pt x="116" y="21"/>
                      <a:pt x="114" y="24"/>
                      <a:pt x="114" y="27"/>
                    </a:cubicBezTo>
                    <a:cubicBezTo>
                      <a:pt x="113" y="29"/>
                      <a:pt x="114" y="32"/>
                      <a:pt x="115" y="33"/>
                    </a:cubicBezTo>
                    <a:cubicBezTo>
                      <a:pt x="117" y="35"/>
                      <a:pt x="119" y="36"/>
                      <a:pt x="122" y="36"/>
                    </a:cubicBezTo>
                    <a:cubicBezTo>
                      <a:pt x="124" y="36"/>
                      <a:pt x="126" y="36"/>
                      <a:pt x="127" y="34"/>
                    </a:cubicBezTo>
                    <a:cubicBezTo>
                      <a:pt x="128" y="33"/>
                      <a:pt x="128" y="31"/>
                      <a:pt x="127" y="29"/>
                    </a:cubicBezTo>
                    <a:cubicBezTo>
                      <a:pt x="127" y="28"/>
                      <a:pt x="125" y="27"/>
                      <a:pt x="124" y="28"/>
                    </a:cubicBezTo>
                    <a:cubicBezTo>
                      <a:pt x="123" y="28"/>
                      <a:pt x="122" y="28"/>
                      <a:pt x="123" y="30"/>
                    </a:cubicBezTo>
                    <a:cubicBezTo>
                      <a:pt x="123" y="31"/>
                      <a:pt x="123" y="32"/>
                      <a:pt x="122" y="33"/>
                    </a:cubicBezTo>
                    <a:cubicBezTo>
                      <a:pt x="121" y="33"/>
                      <a:pt x="120" y="33"/>
                      <a:pt x="119" y="32"/>
                    </a:cubicBezTo>
                    <a:cubicBezTo>
                      <a:pt x="118" y="28"/>
                      <a:pt x="120" y="25"/>
                      <a:pt x="122" y="24"/>
                    </a:cubicBezTo>
                    <a:cubicBezTo>
                      <a:pt x="125" y="23"/>
                      <a:pt x="130" y="24"/>
                      <a:pt x="131" y="28"/>
                    </a:cubicBezTo>
                    <a:cubicBezTo>
                      <a:pt x="132" y="31"/>
                      <a:pt x="132" y="34"/>
                      <a:pt x="130" y="36"/>
                    </a:cubicBezTo>
                    <a:cubicBezTo>
                      <a:pt x="128" y="39"/>
                      <a:pt x="125" y="41"/>
                      <a:pt x="121" y="40"/>
                    </a:cubicBezTo>
                    <a:cubicBezTo>
                      <a:pt x="118" y="40"/>
                      <a:pt x="115" y="38"/>
                      <a:pt x="112" y="35"/>
                    </a:cubicBezTo>
                    <a:cubicBezTo>
                      <a:pt x="110" y="33"/>
                      <a:pt x="109" y="29"/>
                      <a:pt x="110" y="26"/>
                    </a:cubicBezTo>
                    <a:cubicBezTo>
                      <a:pt x="110" y="22"/>
                      <a:pt x="113" y="18"/>
                      <a:pt x="117" y="16"/>
                    </a:cubicBezTo>
                    <a:cubicBezTo>
                      <a:pt x="120" y="14"/>
                      <a:pt x="124" y="13"/>
                      <a:pt x="130" y="15"/>
                    </a:cubicBezTo>
                    <a:cubicBezTo>
                      <a:pt x="131" y="16"/>
                      <a:pt x="131" y="16"/>
                      <a:pt x="132" y="16"/>
                    </a:cubicBezTo>
                    <a:cubicBezTo>
                      <a:pt x="133" y="17"/>
                      <a:pt x="134" y="18"/>
                      <a:pt x="136" y="19"/>
                    </a:cubicBezTo>
                    <a:cubicBezTo>
                      <a:pt x="132" y="12"/>
                      <a:pt x="134" y="6"/>
                      <a:pt x="137" y="4"/>
                    </a:cubicBezTo>
                    <a:cubicBezTo>
                      <a:pt x="141" y="1"/>
                      <a:pt x="148" y="0"/>
                      <a:pt x="153" y="5"/>
                    </a:cubicBezTo>
                    <a:cubicBezTo>
                      <a:pt x="160" y="13"/>
                      <a:pt x="161" y="23"/>
                      <a:pt x="156" y="32"/>
                    </a:cubicBezTo>
                    <a:cubicBezTo>
                      <a:pt x="166" y="37"/>
                      <a:pt x="178" y="38"/>
                      <a:pt x="184" y="36"/>
                    </a:cubicBezTo>
                    <a:cubicBezTo>
                      <a:pt x="189" y="35"/>
                      <a:pt x="192" y="32"/>
                      <a:pt x="193" y="28"/>
                    </a:cubicBezTo>
                    <a:cubicBezTo>
                      <a:pt x="193" y="26"/>
                      <a:pt x="193" y="23"/>
                      <a:pt x="191" y="21"/>
                    </a:cubicBezTo>
                    <a:cubicBezTo>
                      <a:pt x="189" y="19"/>
                      <a:pt x="187" y="19"/>
                      <a:pt x="185" y="20"/>
                    </a:cubicBezTo>
                    <a:cubicBezTo>
                      <a:pt x="183" y="21"/>
                      <a:pt x="182" y="22"/>
                      <a:pt x="183" y="25"/>
                    </a:cubicBezTo>
                    <a:cubicBezTo>
                      <a:pt x="183" y="27"/>
                      <a:pt x="185" y="28"/>
                      <a:pt x="186" y="28"/>
                    </a:cubicBezTo>
                    <a:cubicBezTo>
                      <a:pt x="187" y="28"/>
                      <a:pt x="187" y="27"/>
                      <a:pt x="187" y="25"/>
                    </a:cubicBezTo>
                    <a:cubicBezTo>
                      <a:pt x="187" y="24"/>
                      <a:pt x="188" y="23"/>
                      <a:pt x="189" y="23"/>
                    </a:cubicBezTo>
                    <a:cubicBezTo>
                      <a:pt x="190" y="23"/>
                      <a:pt x="191" y="23"/>
                      <a:pt x="191" y="25"/>
                    </a:cubicBezTo>
                    <a:cubicBezTo>
                      <a:pt x="192" y="29"/>
                      <a:pt x="189" y="31"/>
                      <a:pt x="187" y="32"/>
                    </a:cubicBezTo>
                    <a:cubicBezTo>
                      <a:pt x="184" y="32"/>
                      <a:pt x="180" y="31"/>
                      <a:pt x="179" y="26"/>
                    </a:cubicBezTo>
                    <a:cubicBezTo>
                      <a:pt x="178" y="22"/>
                      <a:pt x="179" y="18"/>
                      <a:pt x="183" y="16"/>
                    </a:cubicBezTo>
                    <a:cubicBezTo>
                      <a:pt x="187" y="14"/>
                      <a:pt x="192" y="15"/>
                      <a:pt x="195" y="19"/>
                    </a:cubicBezTo>
                    <a:cubicBezTo>
                      <a:pt x="197" y="22"/>
                      <a:pt x="198" y="26"/>
                      <a:pt x="197" y="30"/>
                    </a:cubicBezTo>
                    <a:cubicBezTo>
                      <a:pt x="196" y="31"/>
                      <a:pt x="195" y="33"/>
                      <a:pt x="194" y="34"/>
                    </a:cubicBezTo>
                    <a:close/>
                    <a:moveTo>
                      <a:pt x="64" y="7"/>
                    </a:moveTo>
                    <a:cubicBezTo>
                      <a:pt x="58" y="9"/>
                      <a:pt x="53" y="12"/>
                      <a:pt x="49" y="17"/>
                    </a:cubicBezTo>
                    <a:cubicBezTo>
                      <a:pt x="48" y="17"/>
                      <a:pt x="48" y="18"/>
                      <a:pt x="48" y="18"/>
                    </a:cubicBezTo>
                    <a:cubicBezTo>
                      <a:pt x="52" y="21"/>
                      <a:pt x="55" y="24"/>
                      <a:pt x="58" y="27"/>
                    </a:cubicBezTo>
                    <a:cubicBezTo>
                      <a:pt x="57" y="24"/>
                      <a:pt x="57" y="20"/>
                      <a:pt x="58" y="16"/>
                    </a:cubicBezTo>
                    <a:cubicBezTo>
                      <a:pt x="59" y="13"/>
                      <a:pt x="61" y="10"/>
                      <a:pt x="64" y="7"/>
                    </a:cubicBezTo>
                    <a:close/>
                    <a:moveTo>
                      <a:pt x="59" y="45"/>
                    </a:moveTo>
                    <a:cubicBezTo>
                      <a:pt x="59" y="45"/>
                      <a:pt x="59" y="45"/>
                      <a:pt x="59" y="45"/>
                    </a:cubicBezTo>
                    <a:cubicBezTo>
                      <a:pt x="61" y="42"/>
                      <a:pt x="61" y="37"/>
                      <a:pt x="56" y="31"/>
                    </a:cubicBezTo>
                    <a:cubicBezTo>
                      <a:pt x="53" y="27"/>
                      <a:pt x="50" y="24"/>
                      <a:pt x="45" y="22"/>
                    </a:cubicBezTo>
                    <a:cubicBezTo>
                      <a:pt x="41" y="30"/>
                      <a:pt x="42" y="38"/>
                      <a:pt x="48" y="44"/>
                    </a:cubicBezTo>
                    <a:cubicBezTo>
                      <a:pt x="51" y="48"/>
                      <a:pt x="55" y="48"/>
                      <a:pt x="58" y="46"/>
                    </a:cubicBezTo>
                    <a:cubicBezTo>
                      <a:pt x="58" y="45"/>
                      <a:pt x="58" y="45"/>
                      <a:pt x="59" y="45"/>
                    </a:cubicBezTo>
                    <a:close/>
                    <a:moveTo>
                      <a:pt x="134" y="45"/>
                    </a:moveTo>
                    <a:cubicBezTo>
                      <a:pt x="140" y="44"/>
                      <a:pt x="145" y="41"/>
                      <a:pt x="149" y="36"/>
                    </a:cubicBezTo>
                    <a:cubicBezTo>
                      <a:pt x="149" y="35"/>
                      <a:pt x="150" y="35"/>
                      <a:pt x="150" y="34"/>
                    </a:cubicBezTo>
                    <a:cubicBezTo>
                      <a:pt x="146" y="32"/>
                      <a:pt x="142" y="29"/>
                      <a:pt x="140" y="25"/>
                    </a:cubicBezTo>
                    <a:cubicBezTo>
                      <a:pt x="141" y="29"/>
                      <a:pt x="141" y="33"/>
                      <a:pt x="140" y="36"/>
                    </a:cubicBezTo>
                    <a:cubicBezTo>
                      <a:pt x="139" y="39"/>
                      <a:pt x="137" y="43"/>
                      <a:pt x="134" y="45"/>
                    </a:cubicBezTo>
                    <a:close/>
                    <a:moveTo>
                      <a:pt x="139" y="8"/>
                    </a:moveTo>
                    <a:cubicBezTo>
                      <a:pt x="139" y="8"/>
                      <a:pt x="139" y="8"/>
                      <a:pt x="139" y="8"/>
                    </a:cubicBezTo>
                    <a:cubicBezTo>
                      <a:pt x="137" y="10"/>
                      <a:pt x="137" y="15"/>
                      <a:pt x="142" y="22"/>
                    </a:cubicBezTo>
                    <a:cubicBezTo>
                      <a:pt x="145" y="25"/>
                      <a:pt x="148" y="28"/>
                      <a:pt x="152" y="31"/>
                    </a:cubicBezTo>
                    <a:cubicBezTo>
                      <a:pt x="157" y="22"/>
                      <a:pt x="156" y="14"/>
                      <a:pt x="150" y="8"/>
                    </a:cubicBezTo>
                    <a:cubicBezTo>
                      <a:pt x="147" y="5"/>
                      <a:pt x="142" y="5"/>
                      <a:pt x="140" y="7"/>
                    </a:cubicBezTo>
                    <a:cubicBezTo>
                      <a:pt x="140" y="7"/>
                      <a:pt x="140" y="7"/>
                      <a:pt x="139" y="8"/>
                    </a:cubicBezTo>
                    <a:close/>
                  </a:path>
                </a:pathLst>
              </a:cu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66" name="Oval 445"/>
              <p:cNvSpPr>
                <a:spLocks noChangeArrowheads="1"/>
              </p:cNvSpPr>
              <p:nvPr/>
            </p:nvSpPr>
            <p:spPr bwMode="auto">
              <a:xfrm>
                <a:off x="2041" y="486"/>
                <a:ext cx="24" cy="23"/>
              </a:xfrm>
              <a:prstGeom prst="ellipse">
                <a:avLst/>
              </a:pr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endParaRPr>
              </a:p>
            </p:txBody>
          </p:sp>
          <p:sp>
            <p:nvSpPr>
              <p:cNvPr id="16567" name="Oval 446"/>
              <p:cNvSpPr>
                <a:spLocks noChangeArrowheads="1"/>
              </p:cNvSpPr>
              <p:nvPr/>
            </p:nvSpPr>
            <p:spPr bwMode="auto">
              <a:xfrm>
                <a:off x="1788" y="457"/>
                <a:ext cx="21" cy="22"/>
              </a:xfrm>
              <a:prstGeom prst="ellipse">
                <a:avLst/>
              </a:pr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endParaRPr>
              </a:p>
            </p:txBody>
          </p:sp>
          <p:sp>
            <p:nvSpPr>
              <p:cNvPr id="16568" name="Oval 447"/>
              <p:cNvSpPr>
                <a:spLocks noChangeArrowheads="1"/>
              </p:cNvSpPr>
              <p:nvPr/>
            </p:nvSpPr>
            <p:spPr bwMode="auto">
              <a:xfrm>
                <a:off x="1812" y="516"/>
                <a:ext cx="23" cy="21"/>
              </a:xfrm>
              <a:prstGeom prst="ellipse">
                <a:avLst/>
              </a:pr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endParaRPr>
              </a:p>
            </p:txBody>
          </p:sp>
          <p:sp>
            <p:nvSpPr>
              <p:cNvPr id="16569" name="Oval 448"/>
              <p:cNvSpPr>
                <a:spLocks noChangeArrowheads="1"/>
              </p:cNvSpPr>
              <p:nvPr/>
            </p:nvSpPr>
            <p:spPr bwMode="auto">
              <a:xfrm>
                <a:off x="1559" y="488"/>
                <a:ext cx="21" cy="21"/>
              </a:xfrm>
              <a:prstGeom prst="ellipse">
                <a:avLst/>
              </a:pr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endParaRPr>
              </a:p>
            </p:txBody>
          </p:sp>
          <p:sp>
            <p:nvSpPr>
              <p:cNvPr id="16570" name="Freeform 449"/>
              <p:cNvSpPr>
                <a:spLocks/>
              </p:cNvSpPr>
              <p:nvPr/>
            </p:nvSpPr>
            <p:spPr bwMode="auto">
              <a:xfrm>
                <a:off x="1294" y="495"/>
                <a:ext cx="277" cy="7"/>
              </a:xfrm>
              <a:custGeom>
                <a:avLst/>
                <a:gdLst>
                  <a:gd name="T0" fmla="*/ 5 w 117"/>
                  <a:gd name="T1" fmla="*/ 0 h 3"/>
                  <a:gd name="T2" fmla="*/ 275 w 117"/>
                  <a:gd name="T3" fmla="*/ 0 h 3"/>
                  <a:gd name="T4" fmla="*/ 277 w 117"/>
                  <a:gd name="T5" fmla="*/ 2 h 3"/>
                  <a:gd name="T6" fmla="*/ 277 w 117"/>
                  <a:gd name="T7" fmla="*/ 5 h 3"/>
                  <a:gd name="T8" fmla="*/ 275 w 117"/>
                  <a:gd name="T9" fmla="*/ 7 h 3"/>
                  <a:gd name="T10" fmla="*/ 5 w 117"/>
                  <a:gd name="T11" fmla="*/ 7 h 3"/>
                  <a:gd name="T12" fmla="*/ 0 w 117"/>
                  <a:gd name="T13" fmla="*/ 5 h 3"/>
                  <a:gd name="T14" fmla="*/ 0 w 117"/>
                  <a:gd name="T15" fmla="*/ 2 h 3"/>
                  <a:gd name="T16" fmla="*/ 5 w 117"/>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3"/>
                  <a:gd name="T29" fmla="*/ 117 w 117"/>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3">
                    <a:moveTo>
                      <a:pt x="2" y="0"/>
                    </a:moveTo>
                    <a:cubicBezTo>
                      <a:pt x="116" y="0"/>
                      <a:pt x="116" y="0"/>
                      <a:pt x="116" y="0"/>
                    </a:cubicBezTo>
                    <a:cubicBezTo>
                      <a:pt x="116" y="0"/>
                      <a:pt x="117" y="0"/>
                      <a:pt x="117" y="1"/>
                    </a:cubicBezTo>
                    <a:cubicBezTo>
                      <a:pt x="117" y="2"/>
                      <a:pt x="117" y="2"/>
                      <a:pt x="117" y="2"/>
                    </a:cubicBezTo>
                    <a:cubicBezTo>
                      <a:pt x="117" y="2"/>
                      <a:pt x="116" y="3"/>
                      <a:pt x="116" y="3"/>
                    </a:cubicBezTo>
                    <a:cubicBezTo>
                      <a:pt x="2" y="3"/>
                      <a:pt x="2" y="3"/>
                      <a:pt x="2" y="3"/>
                    </a:cubicBezTo>
                    <a:cubicBezTo>
                      <a:pt x="1" y="3"/>
                      <a:pt x="0" y="2"/>
                      <a:pt x="0" y="2"/>
                    </a:cubicBezTo>
                    <a:cubicBezTo>
                      <a:pt x="0" y="1"/>
                      <a:pt x="0" y="1"/>
                      <a:pt x="0" y="1"/>
                    </a:cubicBezTo>
                    <a:cubicBezTo>
                      <a:pt x="0" y="0"/>
                      <a:pt x="1" y="0"/>
                      <a:pt x="2" y="0"/>
                    </a:cubicBezTo>
                    <a:close/>
                  </a:path>
                </a:pathLst>
              </a:cu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71" name="Freeform 450"/>
              <p:cNvSpPr>
                <a:spLocks/>
              </p:cNvSpPr>
              <p:nvPr/>
            </p:nvSpPr>
            <p:spPr bwMode="auto">
              <a:xfrm>
                <a:off x="2053" y="495"/>
                <a:ext cx="274" cy="7"/>
              </a:xfrm>
              <a:custGeom>
                <a:avLst/>
                <a:gdLst>
                  <a:gd name="T0" fmla="*/ 2 w 116"/>
                  <a:gd name="T1" fmla="*/ 0 h 3"/>
                  <a:gd name="T2" fmla="*/ 272 w 116"/>
                  <a:gd name="T3" fmla="*/ 0 h 3"/>
                  <a:gd name="T4" fmla="*/ 274 w 116"/>
                  <a:gd name="T5" fmla="*/ 2 h 3"/>
                  <a:gd name="T6" fmla="*/ 274 w 116"/>
                  <a:gd name="T7" fmla="*/ 5 h 3"/>
                  <a:gd name="T8" fmla="*/ 272 w 116"/>
                  <a:gd name="T9" fmla="*/ 7 h 3"/>
                  <a:gd name="T10" fmla="*/ 2 w 116"/>
                  <a:gd name="T11" fmla="*/ 7 h 3"/>
                  <a:gd name="T12" fmla="*/ 0 w 116"/>
                  <a:gd name="T13" fmla="*/ 5 h 3"/>
                  <a:gd name="T14" fmla="*/ 0 w 116"/>
                  <a:gd name="T15" fmla="*/ 2 h 3"/>
                  <a:gd name="T16" fmla="*/ 2 w 116"/>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6"/>
                  <a:gd name="T28" fmla="*/ 0 h 3"/>
                  <a:gd name="T29" fmla="*/ 116 w 116"/>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6" h="3">
                    <a:moveTo>
                      <a:pt x="1" y="0"/>
                    </a:moveTo>
                    <a:cubicBezTo>
                      <a:pt x="115" y="0"/>
                      <a:pt x="115" y="0"/>
                      <a:pt x="115" y="0"/>
                    </a:cubicBezTo>
                    <a:cubicBezTo>
                      <a:pt x="116" y="0"/>
                      <a:pt x="116" y="0"/>
                      <a:pt x="116" y="1"/>
                    </a:cubicBezTo>
                    <a:cubicBezTo>
                      <a:pt x="116" y="2"/>
                      <a:pt x="116" y="2"/>
                      <a:pt x="116" y="2"/>
                    </a:cubicBezTo>
                    <a:cubicBezTo>
                      <a:pt x="116" y="2"/>
                      <a:pt x="116" y="3"/>
                      <a:pt x="115" y="3"/>
                    </a:cubicBezTo>
                    <a:cubicBezTo>
                      <a:pt x="1" y="3"/>
                      <a:pt x="1" y="3"/>
                      <a:pt x="1" y="3"/>
                    </a:cubicBezTo>
                    <a:cubicBezTo>
                      <a:pt x="1" y="3"/>
                      <a:pt x="0" y="2"/>
                      <a:pt x="0" y="2"/>
                    </a:cubicBezTo>
                    <a:cubicBezTo>
                      <a:pt x="0" y="1"/>
                      <a:pt x="0" y="1"/>
                      <a:pt x="0" y="1"/>
                    </a:cubicBezTo>
                    <a:cubicBezTo>
                      <a:pt x="0" y="0"/>
                      <a:pt x="1" y="0"/>
                      <a:pt x="1" y="0"/>
                    </a:cubicBezTo>
                    <a:close/>
                  </a:path>
                </a:pathLst>
              </a:cu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grpSp>
          <p:nvGrpSpPr>
            <p:cNvPr id="16555" name="Group 442"/>
            <p:cNvGrpSpPr>
              <a:grpSpLocks noChangeAspect="1"/>
            </p:cNvGrpSpPr>
            <p:nvPr/>
          </p:nvGrpSpPr>
          <p:grpSpPr bwMode="auto">
            <a:xfrm>
              <a:off x="5758731" y="823961"/>
              <a:ext cx="1639888" cy="195262"/>
              <a:chOff x="1294" y="436"/>
              <a:chExt cx="1033" cy="123"/>
            </a:xfrm>
          </p:grpSpPr>
          <p:sp>
            <p:nvSpPr>
              <p:cNvPr id="16556" name="Freeform 443"/>
              <p:cNvSpPr>
                <a:spLocks noEditPoints="1"/>
              </p:cNvSpPr>
              <p:nvPr/>
            </p:nvSpPr>
            <p:spPr bwMode="auto">
              <a:xfrm>
                <a:off x="1791" y="476"/>
                <a:ext cx="42" cy="43"/>
              </a:xfrm>
              <a:custGeom>
                <a:avLst/>
                <a:gdLst>
                  <a:gd name="T0" fmla="*/ 21 w 18"/>
                  <a:gd name="T1" fmla="*/ 0 h 18"/>
                  <a:gd name="T2" fmla="*/ 42 w 18"/>
                  <a:gd name="T3" fmla="*/ 22 h 18"/>
                  <a:gd name="T4" fmla="*/ 21 w 18"/>
                  <a:gd name="T5" fmla="*/ 43 h 18"/>
                  <a:gd name="T6" fmla="*/ 0 w 18"/>
                  <a:gd name="T7" fmla="*/ 22 h 18"/>
                  <a:gd name="T8" fmla="*/ 21 w 18"/>
                  <a:gd name="T9" fmla="*/ 0 h 18"/>
                  <a:gd name="T10" fmla="*/ 21 w 18"/>
                  <a:gd name="T11" fmla="*/ 10 h 18"/>
                  <a:gd name="T12" fmla="*/ 9 w 18"/>
                  <a:gd name="T13" fmla="*/ 22 h 18"/>
                  <a:gd name="T14" fmla="*/ 21 w 18"/>
                  <a:gd name="T15" fmla="*/ 33 h 18"/>
                  <a:gd name="T16" fmla="*/ 33 w 18"/>
                  <a:gd name="T17" fmla="*/ 22 h 18"/>
                  <a:gd name="T18" fmla="*/ 21 w 18"/>
                  <a:gd name="T19" fmla="*/ 1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8"/>
                  <a:gd name="T32" fmla="*/ 18 w 18"/>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8">
                    <a:moveTo>
                      <a:pt x="9" y="0"/>
                    </a:moveTo>
                    <a:cubicBezTo>
                      <a:pt x="14" y="0"/>
                      <a:pt x="18" y="4"/>
                      <a:pt x="18" y="9"/>
                    </a:cubicBezTo>
                    <a:cubicBezTo>
                      <a:pt x="18" y="14"/>
                      <a:pt x="14" y="18"/>
                      <a:pt x="9" y="18"/>
                    </a:cubicBezTo>
                    <a:cubicBezTo>
                      <a:pt x="4" y="18"/>
                      <a:pt x="0" y="14"/>
                      <a:pt x="0" y="9"/>
                    </a:cubicBezTo>
                    <a:cubicBezTo>
                      <a:pt x="0" y="4"/>
                      <a:pt x="4" y="0"/>
                      <a:pt x="9" y="0"/>
                    </a:cubicBezTo>
                    <a:close/>
                    <a:moveTo>
                      <a:pt x="9" y="4"/>
                    </a:moveTo>
                    <a:cubicBezTo>
                      <a:pt x="6" y="4"/>
                      <a:pt x="4" y="7"/>
                      <a:pt x="4" y="9"/>
                    </a:cubicBezTo>
                    <a:cubicBezTo>
                      <a:pt x="4" y="12"/>
                      <a:pt x="6" y="14"/>
                      <a:pt x="9" y="14"/>
                    </a:cubicBezTo>
                    <a:cubicBezTo>
                      <a:pt x="12" y="14"/>
                      <a:pt x="14" y="12"/>
                      <a:pt x="14" y="9"/>
                    </a:cubicBezTo>
                    <a:cubicBezTo>
                      <a:pt x="14" y="7"/>
                      <a:pt x="12" y="4"/>
                      <a:pt x="9" y="4"/>
                    </a:cubicBezTo>
                    <a:close/>
                  </a:path>
                </a:pathLst>
              </a:cu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57" name="Freeform 444"/>
              <p:cNvSpPr>
                <a:spLocks noEditPoints="1"/>
              </p:cNvSpPr>
              <p:nvPr/>
            </p:nvSpPr>
            <p:spPr bwMode="auto">
              <a:xfrm>
                <a:off x="1578" y="436"/>
                <a:ext cx="468" cy="123"/>
              </a:xfrm>
              <a:custGeom>
                <a:avLst/>
                <a:gdLst>
                  <a:gd name="T0" fmla="*/ 437 w 198"/>
                  <a:gd name="T1" fmla="*/ 95 h 52"/>
                  <a:gd name="T2" fmla="*/ 359 w 198"/>
                  <a:gd name="T3" fmla="*/ 90 h 52"/>
                  <a:gd name="T4" fmla="*/ 229 w 198"/>
                  <a:gd name="T5" fmla="*/ 62 h 52"/>
                  <a:gd name="T6" fmla="*/ 147 w 198"/>
                  <a:gd name="T7" fmla="*/ 43 h 52"/>
                  <a:gd name="T8" fmla="*/ 187 w 198"/>
                  <a:gd name="T9" fmla="*/ 78 h 52"/>
                  <a:gd name="T10" fmla="*/ 194 w 198"/>
                  <a:gd name="T11" fmla="*/ 45 h 52"/>
                  <a:gd name="T12" fmla="*/ 168 w 198"/>
                  <a:gd name="T13" fmla="*/ 43 h 52"/>
                  <a:gd name="T14" fmla="*/ 175 w 198"/>
                  <a:gd name="T15" fmla="*/ 59 h 52"/>
                  <a:gd name="T16" fmla="*/ 180 w 198"/>
                  <a:gd name="T17" fmla="*/ 47 h 52"/>
                  <a:gd name="T18" fmla="*/ 180 w 198"/>
                  <a:gd name="T19" fmla="*/ 66 h 52"/>
                  <a:gd name="T20" fmla="*/ 161 w 198"/>
                  <a:gd name="T21" fmla="*/ 38 h 52"/>
                  <a:gd name="T22" fmla="*/ 203 w 198"/>
                  <a:gd name="T23" fmla="*/ 40 h 52"/>
                  <a:gd name="T24" fmla="*/ 191 w 198"/>
                  <a:gd name="T25" fmla="*/ 88 h 52"/>
                  <a:gd name="T26" fmla="*/ 156 w 198"/>
                  <a:gd name="T27" fmla="*/ 85 h 52"/>
                  <a:gd name="T28" fmla="*/ 142 w 198"/>
                  <a:gd name="T29" fmla="*/ 116 h 52"/>
                  <a:gd name="T30" fmla="*/ 99 w 198"/>
                  <a:gd name="T31" fmla="*/ 47 h 52"/>
                  <a:gd name="T32" fmla="*/ 12 w 198"/>
                  <a:gd name="T33" fmla="*/ 57 h 52"/>
                  <a:gd name="T34" fmla="*/ 31 w 198"/>
                  <a:gd name="T35" fmla="*/ 78 h 52"/>
                  <a:gd name="T36" fmla="*/ 28 w 198"/>
                  <a:gd name="T37" fmla="*/ 57 h 52"/>
                  <a:gd name="T38" fmla="*/ 21 w 198"/>
                  <a:gd name="T39" fmla="*/ 69 h 52"/>
                  <a:gd name="T40" fmla="*/ 26 w 198"/>
                  <a:gd name="T41" fmla="*/ 50 h 52"/>
                  <a:gd name="T42" fmla="*/ 35 w 198"/>
                  <a:gd name="T43" fmla="*/ 85 h 52"/>
                  <a:gd name="T44" fmla="*/ 2 w 198"/>
                  <a:gd name="T45" fmla="*/ 54 h 52"/>
                  <a:gd name="T46" fmla="*/ 31 w 198"/>
                  <a:gd name="T47" fmla="*/ 31 h 52"/>
                  <a:gd name="T48" fmla="*/ 109 w 198"/>
                  <a:gd name="T49" fmla="*/ 33 h 52"/>
                  <a:gd name="T50" fmla="*/ 239 w 198"/>
                  <a:gd name="T51" fmla="*/ 62 h 52"/>
                  <a:gd name="T52" fmla="*/ 321 w 198"/>
                  <a:gd name="T53" fmla="*/ 83 h 52"/>
                  <a:gd name="T54" fmla="*/ 281 w 198"/>
                  <a:gd name="T55" fmla="*/ 45 h 52"/>
                  <a:gd name="T56" fmla="*/ 272 w 198"/>
                  <a:gd name="T57" fmla="*/ 78 h 52"/>
                  <a:gd name="T58" fmla="*/ 300 w 198"/>
                  <a:gd name="T59" fmla="*/ 80 h 52"/>
                  <a:gd name="T60" fmla="*/ 293 w 198"/>
                  <a:gd name="T61" fmla="*/ 66 h 52"/>
                  <a:gd name="T62" fmla="*/ 288 w 198"/>
                  <a:gd name="T63" fmla="*/ 78 h 52"/>
                  <a:gd name="T64" fmla="*/ 288 w 198"/>
                  <a:gd name="T65" fmla="*/ 57 h 52"/>
                  <a:gd name="T66" fmla="*/ 307 w 198"/>
                  <a:gd name="T67" fmla="*/ 85 h 52"/>
                  <a:gd name="T68" fmla="*/ 265 w 198"/>
                  <a:gd name="T69" fmla="*/ 83 h 52"/>
                  <a:gd name="T70" fmla="*/ 277 w 198"/>
                  <a:gd name="T71" fmla="*/ 38 h 52"/>
                  <a:gd name="T72" fmla="*/ 312 w 198"/>
                  <a:gd name="T73" fmla="*/ 38 h 52"/>
                  <a:gd name="T74" fmla="*/ 324 w 198"/>
                  <a:gd name="T75" fmla="*/ 9 h 52"/>
                  <a:gd name="T76" fmla="*/ 369 w 198"/>
                  <a:gd name="T77" fmla="*/ 76 h 52"/>
                  <a:gd name="T78" fmla="*/ 456 w 198"/>
                  <a:gd name="T79" fmla="*/ 66 h 52"/>
                  <a:gd name="T80" fmla="*/ 437 w 198"/>
                  <a:gd name="T81" fmla="*/ 47 h 52"/>
                  <a:gd name="T82" fmla="*/ 440 w 198"/>
                  <a:gd name="T83" fmla="*/ 66 h 52"/>
                  <a:gd name="T84" fmla="*/ 447 w 198"/>
                  <a:gd name="T85" fmla="*/ 54 h 52"/>
                  <a:gd name="T86" fmla="*/ 442 w 198"/>
                  <a:gd name="T87" fmla="*/ 76 h 52"/>
                  <a:gd name="T88" fmla="*/ 433 w 198"/>
                  <a:gd name="T89" fmla="*/ 38 h 52"/>
                  <a:gd name="T90" fmla="*/ 466 w 198"/>
                  <a:gd name="T91" fmla="*/ 71 h 52"/>
                  <a:gd name="T92" fmla="*/ 151 w 198"/>
                  <a:gd name="T93" fmla="*/ 17 h 52"/>
                  <a:gd name="T94" fmla="*/ 113 w 198"/>
                  <a:gd name="T95" fmla="*/ 43 h 52"/>
                  <a:gd name="T96" fmla="*/ 137 w 198"/>
                  <a:gd name="T97" fmla="*/ 38 h 52"/>
                  <a:gd name="T98" fmla="*/ 139 w 198"/>
                  <a:gd name="T99" fmla="*/ 106 h 52"/>
                  <a:gd name="T100" fmla="*/ 132 w 198"/>
                  <a:gd name="T101" fmla="*/ 73 h 52"/>
                  <a:gd name="T102" fmla="*/ 113 w 198"/>
                  <a:gd name="T103" fmla="*/ 104 h 52"/>
                  <a:gd name="T104" fmla="*/ 139 w 198"/>
                  <a:gd name="T105" fmla="*/ 106 h 52"/>
                  <a:gd name="T106" fmla="*/ 352 w 198"/>
                  <a:gd name="T107" fmla="*/ 85 h 52"/>
                  <a:gd name="T108" fmla="*/ 331 w 198"/>
                  <a:gd name="T109" fmla="*/ 59 h 52"/>
                  <a:gd name="T110" fmla="*/ 317 w 198"/>
                  <a:gd name="T111" fmla="*/ 106 h 52"/>
                  <a:gd name="T112" fmla="*/ 329 w 198"/>
                  <a:gd name="T113" fmla="*/ 19 h 52"/>
                  <a:gd name="T114" fmla="*/ 359 w 198"/>
                  <a:gd name="T115" fmla="*/ 73 h 52"/>
                  <a:gd name="T116" fmla="*/ 331 w 198"/>
                  <a:gd name="T117" fmla="*/ 17 h 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8"/>
                  <a:gd name="T178" fmla="*/ 0 h 52"/>
                  <a:gd name="T179" fmla="*/ 198 w 198"/>
                  <a:gd name="T180" fmla="*/ 52 h 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8" h="52">
                    <a:moveTo>
                      <a:pt x="194" y="34"/>
                    </a:moveTo>
                    <a:cubicBezTo>
                      <a:pt x="192" y="37"/>
                      <a:pt x="189" y="39"/>
                      <a:pt x="185" y="40"/>
                    </a:cubicBezTo>
                    <a:cubicBezTo>
                      <a:pt x="178" y="42"/>
                      <a:pt x="165" y="41"/>
                      <a:pt x="154" y="36"/>
                    </a:cubicBezTo>
                    <a:cubicBezTo>
                      <a:pt x="153" y="37"/>
                      <a:pt x="153" y="38"/>
                      <a:pt x="152" y="38"/>
                    </a:cubicBezTo>
                    <a:cubicBezTo>
                      <a:pt x="143" y="49"/>
                      <a:pt x="130" y="51"/>
                      <a:pt x="120" y="50"/>
                    </a:cubicBezTo>
                    <a:cubicBezTo>
                      <a:pt x="105" y="49"/>
                      <a:pt x="100" y="38"/>
                      <a:pt x="97" y="26"/>
                    </a:cubicBezTo>
                    <a:cubicBezTo>
                      <a:pt x="94" y="18"/>
                      <a:pt x="88" y="7"/>
                      <a:pt x="78" y="6"/>
                    </a:cubicBezTo>
                    <a:cubicBezTo>
                      <a:pt x="69" y="6"/>
                      <a:pt x="64" y="12"/>
                      <a:pt x="62" y="18"/>
                    </a:cubicBezTo>
                    <a:cubicBezTo>
                      <a:pt x="61" y="23"/>
                      <a:pt x="62" y="30"/>
                      <a:pt x="69" y="33"/>
                    </a:cubicBezTo>
                    <a:cubicBezTo>
                      <a:pt x="73" y="35"/>
                      <a:pt x="76" y="35"/>
                      <a:pt x="79" y="33"/>
                    </a:cubicBezTo>
                    <a:cubicBezTo>
                      <a:pt x="82" y="31"/>
                      <a:pt x="84" y="28"/>
                      <a:pt x="84" y="26"/>
                    </a:cubicBezTo>
                    <a:cubicBezTo>
                      <a:pt x="85" y="23"/>
                      <a:pt x="83" y="21"/>
                      <a:pt x="82" y="19"/>
                    </a:cubicBezTo>
                    <a:cubicBezTo>
                      <a:pt x="81" y="18"/>
                      <a:pt x="78" y="16"/>
                      <a:pt x="76" y="16"/>
                    </a:cubicBezTo>
                    <a:cubicBezTo>
                      <a:pt x="74" y="16"/>
                      <a:pt x="72" y="17"/>
                      <a:pt x="71" y="18"/>
                    </a:cubicBezTo>
                    <a:cubicBezTo>
                      <a:pt x="70" y="20"/>
                      <a:pt x="70" y="21"/>
                      <a:pt x="71" y="23"/>
                    </a:cubicBezTo>
                    <a:cubicBezTo>
                      <a:pt x="71" y="25"/>
                      <a:pt x="73" y="25"/>
                      <a:pt x="74" y="25"/>
                    </a:cubicBezTo>
                    <a:cubicBezTo>
                      <a:pt x="75" y="25"/>
                      <a:pt x="76" y="24"/>
                      <a:pt x="75" y="22"/>
                    </a:cubicBezTo>
                    <a:cubicBezTo>
                      <a:pt x="74" y="21"/>
                      <a:pt x="75" y="20"/>
                      <a:pt x="76" y="20"/>
                    </a:cubicBezTo>
                    <a:cubicBezTo>
                      <a:pt x="77" y="19"/>
                      <a:pt x="78" y="20"/>
                      <a:pt x="79" y="21"/>
                    </a:cubicBezTo>
                    <a:cubicBezTo>
                      <a:pt x="80" y="25"/>
                      <a:pt x="78" y="27"/>
                      <a:pt x="76" y="28"/>
                    </a:cubicBezTo>
                    <a:cubicBezTo>
                      <a:pt x="73" y="30"/>
                      <a:pt x="68" y="28"/>
                      <a:pt x="67" y="25"/>
                    </a:cubicBezTo>
                    <a:cubicBezTo>
                      <a:pt x="66" y="22"/>
                      <a:pt x="66" y="18"/>
                      <a:pt x="68" y="16"/>
                    </a:cubicBezTo>
                    <a:cubicBezTo>
                      <a:pt x="70" y="13"/>
                      <a:pt x="73" y="12"/>
                      <a:pt x="76" y="12"/>
                    </a:cubicBezTo>
                    <a:cubicBezTo>
                      <a:pt x="80" y="12"/>
                      <a:pt x="83" y="14"/>
                      <a:pt x="86" y="17"/>
                    </a:cubicBezTo>
                    <a:cubicBezTo>
                      <a:pt x="88" y="20"/>
                      <a:pt x="89" y="23"/>
                      <a:pt x="88" y="26"/>
                    </a:cubicBezTo>
                    <a:cubicBezTo>
                      <a:pt x="87" y="31"/>
                      <a:pt x="85" y="35"/>
                      <a:pt x="81" y="37"/>
                    </a:cubicBezTo>
                    <a:cubicBezTo>
                      <a:pt x="78" y="38"/>
                      <a:pt x="74" y="39"/>
                      <a:pt x="68" y="37"/>
                    </a:cubicBezTo>
                    <a:cubicBezTo>
                      <a:pt x="67" y="37"/>
                      <a:pt x="67" y="36"/>
                      <a:pt x="66" y="36"/>
                    </a:cubicBezTo>
                    <a:cubicBezTo>
                      <a:pt x="65" y="35"/>
                      <a:pt x="63" y="34"/>
                      <a:pt x="62" y="33"/>
                    </a:cubicBezTo>
                    <a:cubicBezTo>
                      <a:pt x="66" y="41"/>
                      <a:pt x="64" y="46"/>
                      <a:pt x="60" y="49"/>
                    </a:cubicBezTo>
                    <a:cubicBezTo>
                      <a:pt x="57" y="52"/>
                      <a:pt x="50" y="52"/>
                      <a:pt x="45" y="47"/>
                    </a:cubicBezTo>
                    <a:cubicBezTo>
                      <a:pt x="37" y="40"/>
                      <a:pt x="36" y="30"/>
                      <a:pt x="42" y="20"/>
                    </a:cubicBezTo>
                    <a:cubicBezTo>
                      <a:pt x="31" y="15"/>
                      <a:pt x="20" y="15"/>
                      <a:pt x="14" y="16"/>
                    </a:cubicBezTo>
                    <a:cubicBezTo>
                      <a:pt x="9" y="18"/>
                      <a:pt x="6" y="20"/>
                      <a:pt x="5" y="24"/>
                    </a:cubicBezTo>
                    <a:cubicBezTo>
                      <a:pt x="4" y="26"/>
                      <a:pt x="5" y="29"/>
                      <a:pt x="6" y="31"/>
                    </a:cubicBezTo>
                    <a:cubicBezTo>
                      <a:pt x="8" y="33"/>
                      <a:pt x="11" y="34"/>
                      <a:pt x="13" y="33"/>
                    </a:cubicBezTo>
                    <a:cubicBezTo>
                      <a:pt x="14" y="32"/>
                      <a:pt x="16" y="30"/>
                      <a:pt x="15" y="27"/>
                    </a:cubicBezTo>
                    <a:cubicBezTo>
                      <a:pt x="14" y="25"/>
                      <a:pt x="13" y="24"/>
                      <a:pt x="12" y="24"/>
                    </a:cubicBezTo>
                    <a:cubicBezTo>
                      <a:pt x="11" y="25"/>
                      <a:pt x="10" y="25"/>
                      <a:pt x="11" y="27"/>
                    </a:cubicBezTo>
                    <a:cubicBezTo>
                      <a:pt x="11" y="28"/>
                      <a:pt x="10" y="29"/>
                      <a:pt x="9" y="29"/>
                    </a:cubicBezTo>
                    <a:cubicBezTo>
                      <a:pt x="8" y="30"/>
                      <a:pt x="7" y="29"/>
                      <a:pt x="7" y="28"/>
                    </a:cubicBezTo>
                    <a:cubicBezTo>
                      <a:pt x="6" y="24"/>
                      <a:pt x="8" y="21"/>
                      <a:pt x="11" y="21"/>
                    </a:cubicBezTo>
                    <a:cubicBezTo>
                      <a:pt x="14" y="20"/>
                      <a:pt x="18" y="21"/>
                      <a:pt x="19" y="26"/>
                    </a:cubicBezTo>
                    <a:cubicBezTo>
                      <a:pt x="20" y="30"/>
                      <a:pt x="18" y="34"/>
                      <a:pt x="15" y="36"/>
                    </a:cubicBezTo>
                    <a:cubicBezTo>
                      <a:pt x="11" y="38"/>
                      <a:pt x="6" y="37"/>
                      <a:pt x="3" y="34"/>
                    </a:cubicBezTo>
                    <a:cubicBezTo>
                      <a:pt x="1" y="31"/>
                      <a:pt x="0" y="27"/>
                      <a:pt x="1" y="23"/>
                    </a:cubicBezTo>
                    <a:cubicBezTo>
                      <a:pt x="2" y="21"/>
                      <a:pt x="2" y="20"/>
                      <a:pt x="4" y="18"/>
                    </a:cubicBezTo>
                    <a:cubicBezTo>
                      <a:pt x="6" y="16"/>
                      <a:pt x="9" y="14"/>
                      <a:pt x="13" y="13"/>
                    </a:cubicBezTo>
                    <a:cubicBezTo>
                      <a:pt x="20" y="10"/>
                      <a:pt x="33" y="11"/>
                      <a:pt x="44" y="16"/>
                    </a:cubicBezTo>
                    <a:cubicBezTo>
                      <a:pt x="45" y="16"/>
                      <a:pt x="45" y="15"/>
                      <a:pt x="46" y="14"/>
                    </a:cubicBezTo>
                    <a:cubicBezTo>
                      <a:pt x="55" y="3"/>
                      <a:pt x="68" y="1"/>
                      <a:pt x="78" y="2"/>
                    </a:cubicBezTo>
                    <a:cubicBezTo>
                      <a:pt x="91" y="4"/>
                      <a:pt x="98" y="15"/>
                      <a:pt x="101" y="26"/>
                    </a:cubicBezTo>
                    <a:cubicBezTo>
                      <a:pt x="104" y="36"/>
                      <a:pt x="108" y="46"/>
                      <a:pt x="120" y="46"/>
                    </a:cubicBezTo>
                    <a:cubicBezTo>
                      <a:pt x="128" y="46"/>
                      <a:pt x="134" y="41"/>
                      <a:pt x="136" y="35"/>
                    </a:cubicBezTo>
                    <a:cubicBezTo>
                      <a:pt x="137" y="30"/>
                      <a:pt x="136" y="22"/>
                      <a:pt x="128" y="19"/>
                    </a:cubicBezTo>
                    <a:cubicBezTo>
                      <a:pt x="125" y="18"/>
                      <a:pt x="122" y="18"/>
                      <a:pt x="119" y="19"/>
                    </a:cubicBezTo>
                    <a:cubicBezTo>
                      <a:pt x="116" y="21"/>
                      <a:pt x="114" y="24"/>
                      <a:pt x="114" y="27"/>
                    </a:cubicBezTo>
                    <a:cubicBezTo>
                      <a:pt x="113" y="29"/>
                      <a:pt x="114" y="32"/>
                      <a:pt x="115" y="33"/>
                    </a:cubicBezTo>
                    <a:cubicBezTo>
                      <a:pt x="117" y="35"/>
                      <a:pt x="119" y="36"/>
                      <a:pt x="122" y="36"/>
                    </a:cubicBezTo>
                    <a:cubicBezTo>
                      <a:pt x="124" y="36"/>
                      <a:pt x="126" y="36"/>
                      <a:pt x="127" y="34"/>
                    </a:cubicBezTo>
                    <a:cubicBezTo>
                      <a:pt x="128" y="33"/>
                      <a:pt x="128" y="31"/>
                      <a:pt x="127" y="29"/>
                    </a:cubicBezTo>
                    <a:cubicBezTo>
                      <a:pt x="127" y="28"/>
                      <a:pt x="125" y="27"/>
                      <a:pt x="124" y="28"/>
                    </a:cubicBezTo>
                    <a:cubicBezTo>
                      <a:pt x="123" y="28"/>
                      <a:pt x="122" y="28"/>
                      <a:pt x="123" y="30"/>
                    </a:cubicBezTo>
                    <a:cubicBezTo>
                      <a:pt x="123" y="31"/>
                      <a:pt x="123" y="32"/>
                      <a:pt x="122" y="33"/>
                    </a:cubicBezTo>
                    <a:cubicBezTo>
                      <a:pt x="121" y="33"/>
                      <a:pt x="120" y="33"/>
                      <a:pt x="119" y="32"/>
                    </a:cubicBezTo>
                    <a:cubicBezTo>
                      <a:pt x="118" y="28"/>
                      <a:pt x="120" y="25"/>
                      <a:pt x="122" y="24"/>
                    </a:cubicBezTo>
                    <a:cubicBezTo>
                      <a:pt x="125" y="23"/>
                      <a:pt x="130" y="24"/>
                      <a:pt x="131" y="28"/>
                    </a:cubicBezTo>
                    <a:cubicBezTo>
                      <a:pt x="132" y="31"/>
                      <a:pt x="132" y="34"/>
                      <a:pt x="130" y="36"/>
                    </a:cubicBezTo>
                    <a:cubicBezTo>
                      <a:pt x="128" y="39"/>
                      <a:pt x="125" y="41"/>
                      <a:pt x="121" y="40"/>
                    </a:cubicBezTo>
                    <a:cubicBezTo>
                      <a:pt x="118" y="40"/>
                      <a:pt x="115" y="38"/>
                      <a:pt x="112" y="35"/>
                    </a:cubicBezTo>
                    <a:cubicBezTo>
                      <a:pt x="110" y="33"/>
                      <a:pt x="109" y="29"/>
                      <a:pt x="110" y="26"/>
                    </a:cubicBezTo>
                    <a:cubicBezTo>
                      <a:pt x="110" y="22"/>
                      <a:pt x="113" y="18"/>
                      <a:pt x="117" y="16"/>
                    </a:cubicBezTo>
                    <a:cubicBezTo>
                      <a:pt x="120" y="14"/>
                      <a:pt x="124" y="13"/>
                      <a:pt x="130" y="15"/>
                    </a:cubicBezTo>
                    <a:cubicBezTo>
                      <a:pt x="131" y="16"/>
                      <a:pt x="131" y="16"/>
                      <a:pt x="132" y="16"/>
                    </a:cubicBezTo>
                    <a:cubicBezTo>
                      <a:pt x="133" y="17"/>
                      <a:pt x="134" y="18"/>
                      <a:pt x="136" y="19"/>
                    </a:cubicBezTo>
                    <a:cubicBezTo>
                      <a:pt x="132" y="12"/>
                      <a:pt x="134" y="6"/>
                      <a:pt x="137" y="4"/>
                    </a:cubicBezTo>
                    <a:cubicBezTo>
                      <a:pt x="141" y="1"/>
                      <a:pt x="148" y="0"/>
                      <a:pt x="153" y="5"/>
                    </a:cubicBezTo>
                    <a:cubicBezTo>
                      <a:pt x="160" y="13"/>
                      <a:pt x="161" y="23"/>
                      <a:pt x="156" y="32"/>
                    </a:cubicBezTo>
                    <a:cubicBezTo>
                      <a:pt x="166" y="37"/>
                      <a:pt x="178" y="38"/>
                      <a:pt x="184" y="36"/>
                    </a:cubicBezTo>
                    <a:cubicBezTo>
                      <a:pt x="189" y="35"/>
                      <a:pt x="192" y="32"/>
                      <a:pt x="193" y="28"/>
                    </a:cubicBezTo>
                    <a:cubicBezTo>
                      <a:pt x="193" y="26"/>
                      <a:pt x="193" y="23"/>
                      <a:pt x="191" y="21"/>
                    </a:cubicBezTo>
                    <a:cubicBezTo>
                      <a:pt x="189" y="19"/>
                      <a:pt x="187" y="19"/>
                      <a:pt x="185" y="20"/>
                    </a:cubicBezTo>
                    <a:cubicBezTo>
                      <a:pt x="183" y="21"/>
                      <a:pt x="182" y="22"/>
                      <a:pt x="183" y="25"/>
                    </a:cubicBezTo>
                    <a:cubicBezTo>
                      <a:pt x="183" y="27"/>
                      <a:pt x="185" y="28"/>
                      <a:pt x="186" y="28"/>
                    </a:cubicBezTo>
                    <a:cubicBezTo>
                      <a:pt x="187" y="28"/>
                      <a:pt x="187" y="27"/>
                      <a:pt x="187" y="25"/>
                    </a:cubicBezTo>
                    <a:cubicBezTo>
                      <a:pt x="187" y="24"/>
                      <a:pt x="188" y="23"/>
                      <a:pt x="189" y="23"/>
                    </a:cubicBezTo>
                    <a:cubicBezTo>
                      <a:pt x="190" y="23"/>
                      <a:pt x="191" y="23"/>
                      <a:pt x="191" y="25"/>
                    </a:cubicBezTo>
                    <a:cubicBezTo>
                      <a:pt x="192" y="29"/>
                      <a:pt x="189" y="31"/>
                      <a:pt x="187" y="32"/>
                    </a:cubicBezTo>
                    <a:cubicBezTo>
                      <a:pt x="184" y="32"/>
                      <a:pt x="180" y="31"/>
                      <a:pt x="179" y="26"/>
                    </a:cubicBezTo>
                    <a:cubicBezTo>
                      <a:pt x="178" y="22"/>
                      <a:pt x="179" y="18"/>
                      <a:pt x="183" y="16"/>
                    </a:cubicBezTo>
                    <a:cubicBezTo>
                      <a:pt x="187" y="14"/>
                      <a:pt x="192" y="15"/>
                      <a:pt x="195" y="19"/>
                    </a:cubicBezTo>
                    <a:cubicBezTo>
                      <a:pt x="197" y="22"/>
                      <a:pt x="198" y="26"/>
                      <a:pt x="197" y="30"/>
                    </a:cubicBezTo>
                    <a:cubicBezTo>
                      <a:pt x="196" y="31"/>
                      <a:pt x="195" y="33"/>
                      <a:pt x="194" y="34"/>
                    </a:cubicBezTo>
                    <a:close/>
                    <a:moveTo>
                      <a:pt x="64" y="7"/>
                    </a:moveTo>
                    <a:cubicBezTo>
                      <a:pt x="58" y="9"/>
                      <a:pt x="53" y="12"/>
                      <a:pt x="49" y="17"/>
                    </a:cubicBezTo>
                    <a:cubicBezTo>
                      <a:pt x="48" y="17"/>
                      <a:pt x="48" y="18"/>
                      <a:pt x="48" y="18"/>
                    </a:cubicBezTo>
                    <a:cubicBezTo>
                      <a:pt x="52" y="21"/>
                      <a:pt x="55" y="24"/>
                      <a:pt x="58" y="27"/>
                    </a:cubicBezTo>
                    <a:cubicBezTo>
                      <a:pt x="57" y="24"/>
                      <a:pt x="57" y="20"/>
                      <a:pt x="58" y="16"/>
                    </a:cubicBezTo>
                    <a:cubicBezTo>
                      <a:pt x="59" y="13"/>
                      <a:pt x="61" y="10"/>
                      <a:pt x="64" y="7"/>
                    </a:cubicBezTo>
                    <a:close/>
                    <a:moveTo>
                      <a:pt x="59" y="45"/>
                    </a:moveTo>
                    <a:cubicBezTo>
                      <a:pt x="59" y="45"/>
                      <a:pt x="59" y="45"/>
                      <a:pt x="59" y="45"/>
                    </a:cubicBezTo>
                    <a:cubicBezTo>
                      <a:pt x="61" y="42"/>
                      <a:pt x="61" y="37"/>
                      <a:pt x="56" y="31"/>
                    </a:cubicBezTo>
                    <a:cubicBezTo>
                      <a:pt x="53" y="27"/>
                      <a:pt x="50" y="24"/>
                      <a:pt x="45" y="22"/>
                    </a:cubicBezTo>
                    <a:cubicBezTo>
                      <a:pt x="41" y="30"/>
                      <a:pt x="42" y="38"/>
                      <a:pt x="48" y="44"/>
                    </a:cubicBezTo>
                    <a:cubicBezTo>
                      <a:pt x="51" y="48"/>
                      <a:pt x="55" y="48"/>
                      <a:pt x="58" y="46"/>
                    </a:cubicBezTo>
                    <a:cubicBezTo>
                      <a:pt x="58" y="45"/>
                      <a:pt x="58" y="45"/>
                      <a:pt x="59" y="45"/>
                    </a:cubicBezTo>
                    <a:close/>
                    <a:moveTo>
                      <a:pt x="134" y="45"/>
                    </a:moveTo>
                    <a:cubicBezTo>
                      <a:pt x="140" y="44"/>
                      <a:pt x="145" y="41"/>
                      <a:pt x="149" y="36"/>
                    </a:cubicBezTo>
                    <a:cubicBezTo>
                      <a:pt x="149" y="35"/>
                      <a:pt x="150" y="35"/>
                      <a:pt x="150" y="34"/>
                    </a:cubicBezTo>
                    <a:cubicBezTo>
                      <a:pt x="146" y="32"/>
                      <a:pt x="142" y="29"/>
                      <a:pt x="140" y="25"/>
                    </a:cubicBezTo>
                    <a:cubicBezTo>
                      <a:pt x="141" y="29"/>
                      <a:pt x="141" y="33"/>
                      <a:pt x="140" y="36"/>
                    </a:cubicBezTo>
                    <a:cubicBezTo>
                      <a:pt x="139" y="39"/>
                      <a:pt x="137" y="43"/>
                      <a:pt x="134" y="45"/>
                    </a:cubicBezTo>
                    <a:close/>
                    <a:moveTo>
                      <a:pt x="139" y="8"/>
                    </a:moveTo>
                    <a:cubicBezTo>
                      <a:pt x="139" y="8"/>
                      <a:pt x="139" y="8"/>
                      <a:pt x="139" y="8"/>
                    </a:cubicBezTo>
                    <a:cubicBezTo>
                      <a:pt x="137" y="10"/>
                      <a:pt x="137" y="15"/>
                      <a:pt x="142" y="22"/>
                    </a:cubicBezTo>
                    <a:cubicBezTo>
                      <a:pt x="145" y="25"/>
                      <a:pt x="148" y="28"/>
                      <a:pt x="152" y="31"/>
                    </a:cubicBezTo>
                    <a:cubicBezTo>
                      <a:pt x="157" y="22"/>
                      <a:pt x="156" y="14"/>
                      <a:pt x="150" y="8"/>
                    </a:cubicBezTo>
                    <a:cubicBezTo>
                      <a:pt x="147" y="5"/>
                      <a:pt x="142" y="5"/>
                      <a:pt x="140" y="7"/>
                    </a:cubicBezTo>
                    <a:cubicBezTo>
                      <a:pt x="140" y="7"/>
                      <a:pt x="140" y="7"/>
                      <a:pt x="139" y="8"/>
                    </a:cubicBezTo>
                    <a:close/>
                  </a:path>
                </a:pathLst>
              </a:cu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58" name="Oval 445"/>
              <p:cNvSpPr>
                <a:spLocks noChangeArrowheads="1"/>
              </p:cNvSpPr>
              <p:nvPr/>
            </p:nvSpPr>
            <p:spPr bwMode="auto">
              <a:xfrm>
                <a:off x="2041" y="486"/>
                <a:ext cx="24" cy="23"/>
              </a:xfrm>
              <a:prstGeom prst="ellipse">
                <a:avLst/>
              </a:pr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endParaRPr>
              </a:p>
            </p:txBody>
          </p:sp>
          <p:sp>
            <p:nvSpPr>
              <p:cNvPr id="16559" name="Oval 446"/>
              <p:cNvSpPr>
                <a:spLocks noChangeArrowheads="1"/>
              </p:cNvSpPr>
              <p:nvPr/>
            </p:nvSpPr>
            <p:spPr bwMode="auto">
              <a:xfrm>
                <a:off x="1788" y="457"/>
                <a:ext cx="21" cy="22"/>
              </a:xfrm>
              <a:prstGeom prst="ellipse">
                <a:avLst/>
              </a:pr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endParaRPr>
              </a:p>
            </p:txBody>
          </p:sp>
          <p:sp>
            <p:nvSpPr>
              <p:cNvPr id="16560" name="Oval 447"/>
              <p:cNvSpPr>
                <a:spLocks noChangeArrowheads="1"/>
              </p:cNvSpPr>
              <p:nvPr/>
            </p:nvSpPr>
            <p:spPr bwMode="auto">
              <a:xfrm>
                <a:off x="1812" y="516"/>
                <a:ext cx="23" cy="21"/>
              </a:xfrm>
              <a:prstGeom prst="ellipse">
                <a:avLst/>
              </a:pr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endParaRPr>
              </a:p>
            </p:txBody>
          </p:sp>
          <p:sp>
            <p:nvSpPr>
              <p:cNvPr id="16561" name="Oval 448"/>
              <p:cNvSpPr>
                <a:spLocks noChangeArrowheads="1"/>
              </p:cNvSpPr>
              <p:nvPr/>
            </p:nvSpPr>
            <p:spPr bwMode="auto">
              <a:xfrm>
                <a:off x="1559" y="488"/>
                <a:ext cx="21" cy="21"/>
              </a:xfrm>
              <a:prstGeom prst="ellipse">
                <a:avLst/>
              </a:pr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endParaRPr>
              </a:p>
            </p:txBody>
          </p:sp>
          <p:sp>
            <p:nvSpPr>
              <p:cNvPr id="16562" name="Freeform 449"/>
              <p:cNvSpPr>
                <a:spLocks/>
              </p:cNvSpPr>
              <p:nvPr/>
            </p:nvSpPr>
            <p:spPr bwMode="auto">
              <a:xfrm>
                <a:off x="1294" y="495"/>
                <a:ext cx="277" cy="7"/>
              </a:xfrm>
              <a:custGeom>
                <a:avLst/>
                <a:gdLst>
                  <a:gd name="T0" fmla="*/ 5 w 117"/>
                  <a:gd name="T1" fmla="*/ 0 h 3"/>
                  <a:gd name="T2" fmla="*/ 275 w 117"/>
                  <a:gd name="T3" fmla="*/ 0 h 3"/>
                  <a:gd name="T4" fmla="*/ 277 w 117"/>
                  <a:gd name="T5" fmla="*/ 2 h 3"/>
                  <a:gd name="T6" fmla="*/ 277 w 117"/>
                  <a:gd name="T7" fmla="*/ 5 h 3"/>
                  <a:gd name="T8" fmla="*/ 275 w 117"/>
                  <a:gd name="T9" fmla="*/ 7 h 3"/>
                  <a:gd name="T10" fmla="*/ 5 w 117"/>
                  <a:gd name="T11" fmla="*/ 7 h 3"/>
                  <a:gd name="T12" fmla="*/ 0 w 117"/>
                  <a:gd name="T13" fmla="*/ 5 h 3"/>
                  <a:gd name="T14" fmla="*/ 0 w 117"/>
                  <a:gd name="T15" fmla="*/ 2 h 3"/>
                  <a:gd name="T16" fmla="*/ 5 w 117"/>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3"/>
                  <a:gd name="T29" fmla="*/ 117 w 117"/>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3">
                    <a:moveTo>
                      <a:pt x="2" y="0"/>
                    </a:moveTo>
                    <a:cubicBezTo>
                      <a:pt x="116" y="0"/>
                      <a:pt x="116" y="0"/>
                      <a:pt x="116" y="0"/>
                    </a:cubicBezTo>
                    <a:cubicBezTo>
                      <a:pt x="116" y="0"/>
                      <a:pt x="117" y="0"/>
                      <a:pt x="117" y="1"/>
                    </a:cubicBezTo>
                    <a:cubicBezTo>
                      <a:pt x="117" y="2"/>
                      <a:pt x="117" y="2"/>
                      <a:pt x="117" y="2"/>
                    </a:cubicBezTo>
                    <a:cubicBezTo>
                      <a:pt x="117" y="2"/>
                      <a:pt x="116" y="3"/>
                      <a:pt x="116" y="3"/>
                    </a:cubicBezTo>
                    <a:cubicBezTo>
                      <a:pt x="2" y="3"/>
                      <a:pt x="2" y="3"/>
                      <a:pt x="2" y="3"/>
                    </a:cubicBezTo>
                    <a:cubicBezTo>
                      <a:pt x="1" y="3"/>
                      <a:pt x="0" y="2"/>
                      <a:pt x="0" y="2"/>
                    </a:cubicBezTo>
                    <a:cubicBezTo>
                      <a:pt x="0" y="1"/>
                      <a:pt x="0" y="1"/>
                      <a:pt x="0" y="1"/>
                    </a:cubicBezTo>
                    <a:cubicBezTo>
                      <a:pt x="0" y="0"/>
                      <a:pt x="1" y="0"/>
                      <a:pt x="2" y="0"/>
                    </a:cubicBezTo>
                    <a:close/>
                  </a:path>
                </a:pathLst>
              </a:cu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63" name="Freeform 450"/>
              <p:cNvSpPr>
                <a:spLocks/>
              </p:cNvSpPr>
              <p:nvPr/>
            </p:nvSpPr>
            <p:spPr bwMode="auto">
              <a:xfrm>
                <a:off x="2053" y="495"/>
                <a:ext cx="274" cy="7"/>
              </a:xfrm>
              <a:custGeom>
                <a:avLst/>
                <a:gdLst>
                  <a:gd name="T0" fmla="*/ 2 w 116"/>
                  <a:gd name="T1" fmla="*/ 0 h 3"/>
                  <a:gd name="T2" fmla="*/ 272 w 116"/>
                  <a:gd name="T3" fmla="*/ 0 h 3"/>
                  <a:gd name="T4" fmla="*/ 274 w 116"/>
                  <a:gd name="T5" fmla="*/ 2 h 3"/>
                  <a:gd name="T6" fmla="*/ 274 w 116"/>
                  <a:gd name="T7" fmla="*/ 5 h 3"/>
                  <a:gd name="T8" fmla="*/ 272 w 116"/>
                  <a:gd name="T9" fmla="*/ 7 h 3"/>
                  <a:gd name="T10" fmla="*/ 2 w 116"/>
                  <a:gd name="T11" fmla="*/ 7 h 3"/>
                  <a:gd name="T12" fmla="*/ 0 w 116"/>
                  <a:gd name="T13" fmla="*/ 5 h 3"/>
                  <a:gd name="T14" fmla="*/ 0 w 116"/>
                  <a:gd name="T15" fmla="*/ 2 h 3"/>
                  <a:gd name="T16" fmla="*/ 2 w 116"/>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6"/>
                  <a:gd name="T28" fmla="*/ 0 h 3"/>
                  <a:gd name="T29" fmla="*/ 116 w 116"/>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6" h="3">
                    <a:moveTo>
                      <a:pt x="1" y="0"/>
                    </a:moveTo>
                    <a:cubicBezTo>
                      <a:pt x="115" y="0"/>
                      <a:pt x="115" y="0"/>
                      <a:pt x="115" y="0"/>
                    </a:cubicBezTo>
                    <a:cubicBezTo>
                      <a:pt x="116" y="0"/>
                      <a:pt x="116" y="0"/>
                      <a:pt x="116" y="1"/>
                    </a:cubicBezTo>
                    <a:cubicBezTo>
                      <a:pt x="116" y="2"/>
                      <a:pt x="116" y="2"/>
                      <a:pt x="116" y="2"/>
                    </a:cubicBezTo>
                    <a:cubicBezTo>
                      <a:pt x="116" y="2"/>
                      <a:pt x="116" y="3"/>
                      <a:pt x="115" y="3"/>
                    </a:cubicBezTo>
                    <a:cubicBezTo>
                      <a:pt x="1" y="3"/>
                      <a:pt x="1" y="3"/>
                      <a:pt x="1" y="3"/>
                    </a:cubicBezTo>
                    <a:cubicBezTo>
                      <a:pt x="1" y="3"/>
                      <a:pt x="0" y="2"/>
                      <a:pt x="0" y="2"/>
                    </a:cubicBezTo>
                    <a:cubicBezTo>
                      <a:pt x="0" y="1"/>
                      <a:pt x="0" y="1"/>
                      <a:pt x="0" y="1"/>
                    </a:cubicBezTo>
                    <a:cubicBezTo>
                      <a:pt x="0" y="0"/>
                      <a:pt x="1" y="0"/>
                      <a:pt x="1" y="0"/>
                    </a:cubicBezTo>
                    <a:close/>
                  </a:path>
                </a:pathLst>
              </a:custGeom>
              <a:solidFill>
                <a:srgbClr val="A37E7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grpSp>
      <p:sp>
        <p:nvSpPr>
          <p:cNvPr id="4475" name="TextBox 4474"/>
          <p:cNvSpPr txBox="1"/>
          <p:nvPr/>
        </p:nvSpPr>
        <p:spPr>
          <a:xfrm>
            <a:off x="3924300" y="619125"/>
            <a:ext cx="1209675" cy="584200"/>
          </a:xfrm>
          <a:prstGeom prst="rect">
            <a:avLst/>
          </a:prstGeom>
          <a:noFill/>
        </p:spPr>
        <p:txBody>
          <a:bodyPr wrap="none">
            <a:spAutoFit/>
          </a:bodyPr>
          <a:lstStyle/>
          <a:p>
            <a:pPr>
              <a:defRPr/>
            </a:pPr>
            <a:r>
              <a:rPr lang="zh-CN" altLang="en-US" sz="3200" dirty="0">
                <a:solidFill>
                  <a:prstClr val="black">
                    <a:lumMod val="75000"/>
                    <a:lumOff val="25000"/>
                  </a:prstClr>
                </a:solidFill>
                <a:latin typeface="隶书" pitchFamily="49" charset="-122"/>
                <a:ea typeface="隶书" pitchFamily="49" charset="-122"/>
              </a:rPr>
              <a:t>目 录</a:t>
            </a:r>
          </a:p>
        </p:txBody>
      </p:sp>
      <p:grpSp>
        <p:nvGrpSpPr>
          <p:cNvPr id="16387" name="组合 1671"/>
          <p:cNvGrpSpPr>
            <a:grpSpLocks/>
          </p:cNvGrpSpPr>
          <p:nvPr/>
        </p:nvGrpSpPr>
        <p:grpSpPr bwMode="auto">
          <a:xfrm rot="-815355">
            <a:off x="-625475" y="4098925"/>
            <a:ext cx="2265363" cy="1295400"/>
            <a:chOff x="6336054" y="1359421"/>
            <a:chExt cx="2264943" cy="1296208"/>
          </a:xfrm>
        </p:grpSpPr>
        <p:sp>
          <p:nvSpPr>
            <p:cNvPr id="16476" name="Freeform 237"/>
            <p:cNvSpPr>
              <a:spLocks/>
            </p:cNvSpPr>
            <p:nvPr/>
          </p:nvSpPr>
          <p:spPr bwMode="auto">
            <a:xfrm flipH="1">
              <a:off x="7835730" y="2147365"/>
              <a:ext cx="524578" cy="502886"/>
            </a:xfrm>
            <a:custGeom>
              <a:avLst/>
              <a:gdLst>
                <a:gd name="T0" fmla="*/ 58286 w 72"/>
                <a:gd name="T1" fmla="*/ 305551 h 79"/>
                <a:gd name="T2" fmla="*/ 72858 w 72"/>
                <a:gd name="T3" fmla="*/ 254626 h 79"/>
                <a:gd name="T4" fmla="*/ 7286 w 72"/>
                <a:gd name="T5" fmla="*/ 235529 h 79"/>
                <a:gd name="T6" fmla="*/ 51001 w 72"/>
                <a:gd name="T7" fmla="*/ 190969 h 79"/>
                <a:gd name="T8" fmla="*/ 87430 w 72"/>
                <a:gd name="T9" fmla="*/ 190969 h 79"/>
                <a:gd name="T10" fmla="*/ 109287 w 72"/>
                <a:gd name="T11" fmla="*/ 159141 h 79"/>
                <a:gd name="T12" fmla="*/ 14572 w 72"/>
                <a:gd name="T13" fmla="*/ 63656 h 79"/>
                <a:gd name="T14" fmla="*/ 80144 w 72"/>
                <a:gd name="T15" fmla="*/ 70022 h 79"/>
                <a:gd name="T16" fmla="*/ 94715 w 72"/>
                <a:gd name="T17" fmla="*/ 12731 h 79"/>
                <a:gd name="T18" fmla="*/ 196717 w 72"/>
                <a:gd name="T19" fmla="*/ 31828 h 79"/>
                <a:gd name="T20" fmla="*/ 269575 w 72"/>
                <a:gd name="T21" fmla="*/ 0 h 79"/>
                <a:gd name="T22" fmla="*/ 349719 w 72"/>
                <a:gd name="T23" fmla="*/ 127313 h 79"/>
                <a:gd name="T24" fmla="*/ 364290 w 72"/>
                <a:gd name="T25" fmla="*/ 241895 h 79"/>
                <a:gd name="T26" fmla="*/ 240432 w 72"/>
                <a:gd name="T27" fmla="*/ 375573 h 79"/>
                <a:gd name="T28" fmla="*/ 255003 w 72"/>
                <a:gd name="T29" fmla="*/ 401036 h 79"/>
                <a:gd name="T30" fmla="*/ 204003 w 72"/>
                <a:gd name="T31" fmla="*/ 439230 h 79"/>
                <a:gd name="T32" fmla="*/ 240432 w 72"/>
                <a:gd name="T33" fmla="*/ 502886 h 79"/>
                <a:gd name="T34" fmla="*/ 138430 w 72"/>
                <a:gd name="T35" fmla="*/ 502886 h 79"/>
                <a:gd name="T36" fmla="*/ 138430 w 72"/>
                <a:gd name="T37" fmla="*/ 451961 h 79"/>
                <a:gd name="T38" fmla="*/ 58286 w 72"/>
                <a:gd name="T39" fmla="*/ 305551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79"/>
                <a:gd name="T62" fmla="*/ 72 w 72"/>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77" name="Freeform 357"/>
            <p:cNvSpPr>
              <a:spLocks/>
            </p:cNvSpPr>
            <p:nvPr/>
          </p:nvSpPr>
          <p:spPr bwMode="auto">
            <a:xfrm flipH="1">
              <a:off x="7363610" y="2193082"/>
              <a:ext cx="728238" cy="457169"/>
            </a:xfrm>
            <a:custGeom>
              <a:avLst/>
              <a:gdLst>
                <a:gd name="T0" fmla="*/ 648132 w 100"/>
                <a:gd name="T1" fmla="*/ 76195 h 72"/>
                <a:gd name="T2" fmla="*/ 560743 w 100"/>
                <a:gd name="T3" fmla="*/ 285731 h 72"/>
                <a:gd name="T4" fmla="*/ 196624 w 100"/>
                <a:gd name="T5" fmla="*/ 457169 h 72"/>
                <a:gd name="T6" fmla="*/ 29130 w 100"/>
                <a:gd name="T7" fmla="*/ 457169 h 72"/>
                <a:gd name="T8" fmla="*/ 29130 w 100"/>
                <a:gd name="T9" fmla="*/ 438120 h 72"/>
                <a:gd name="T10" fmla="*/ 109236 w 100"/>
                <a:gd name="T11" fmla="*/ 190487 h 72"/>
                <a:gd name="T12" fmla="*/ 648132 w 100"/>
                <a:gd name="T13" fmla="*/ 76195 h 72"/>
                <a:gd name="T14" fmla="*/ 0 60000 65536"/>
                <a:gd name="T15" fmla="*/ 0 60000 65536"/>
                <a:gd name="T16" fmla="*/ 0 60000 65536"/>
                <a:gd name="T17" fmla="*/ 0 60000 65536"/>
                <a:gd name="T18" fmla="*/ 0 60000 65536"/>
                <a:gd name="T19" fmla="*/ 0 60000 65536"/>
                <a:gd name="T20" fmla="*/ 0 60000 65536"/>
                <a:gd name="T21" fmla="*/ 0 w 100"/>
                <a:gd name="T22" fmla="*/ 0 h 72"/>
                <a:gd name="T23" fmla="*/ 100 w 10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78" name="Freeform 358"/>
            <p:cNvSpPr>
              <a:spLocks/>
            </p:cNvSpPr>
            <p:nvPr/>
          </p:nvSpPr>
          <p:spPr bwMode="auto">
            <a:xfrm flipH="1">
              <a:off x="7363610" y="2257623"/>
              <a:ext cx="654180" cy="392627"/>
            </a:xfrm>
            <a:custGeom>
              <a:avLst/>
              <a:gdLst>
                <a:gd name="T0" fmla="*/ 574225 w 90"/>
                <a:gd name="T1" fmla="*/ 12665 h 62"/>
                <a:gd name="T2" fmla="*/ 487001 w 90"/>
                <a:gd name="T3" fmla="*/ 221644 h 62"/>
                <a:gd name="T4" fmla="*/ 305284 w 90"/>
                <a:gd name="T5" fmla="*/ 272306 h 62"/>
                <a:gd name="T6" fmla="*/ 450657 w 90"/>
                <a:gd name="T7" fmla="*/ 227977 h 62"/>
                <a:gd name="T8" fmla="*/ 421583 w 90"/>
                <a:gd name="T9" fmla="*/ 189981 h 62"/>
                <a:gd name="T10" fmla="*/ 356165 w 90"/>
                <a:gd name="T11" fmla="*/ 189981 h 62"/>
                <a:gd name="T12" fmla="*/ 210791 w 90"/>
                <a:gd name="T13" fmla="*/ 196314 h 62"/>
                <a:gd name="T14" fmla="*/ 138105 w 90"/>
                <a:gd name="T15" fmla="*/ 253308 h 62"/>
                <a:gd name="T16" fmla="*/ 58149 w 90"/>
                <a:gd name="T17" fmla="*/ 373629 h 62"/>
                <a:gd name="T18" fmla="*/ 65418 w 90"/>
                <a:gd name="T19" fmla="*/ 392627 h 62"/>
                <a:gd name="T20" fmla="*/ 21806 w 90"/>
                <a:gd name="T21" fmla="*/ 392627 h 62"/>
                <a:gd name="T22" fmla="*/ 14537 w 90"/>
                <a:gd name="T23" fmla="*/ 360964 h 62"/>
                <a:gd name="T24" fmla="*/ 43612 w 90"/>
                <a:gd name="T25" fmla="*/ 246975 h 62"/>
                <a:gd name="T26" fmla="*/ 152642 w 90"/>
                <a:gd name="T27" fmla="*/ 139319 h 62"/>
                <a:gd name="T28" fmla="*/ 370702 w 90"/>
                <a:gd name="T29" fmla="*/ 69660 h 62"/>
                <a:gd name="T30" fmla="*/ 443389 w 90"/>
                <a:gd name="T31" fmla="*/ 31663 h 62"/>
                <a:gd name="T32" fmla="*/ 574225 w 90"/>
                <a:gd name="T33" fmla="*/ 1266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62"/>
                <a:gd name="T53" fmla="*/ 90 w 90"/>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79" name="Rectangle 359"/>
            <p:cNvSpPr>
              <a:spLocks noChangeArrowheads="1"/>
            </p:cNvSpPr>
            <p:nvPr/>
          </p:nvSpPr>
          <p:spPr bwMode="auto">
            <a:xfrm flipH="1">
              <a:off x="7440754" y="2268380"/>
              <a:ext cx="3086" cy="2689"/>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16480" name="Freeform 360"/>
            <p:cNvSpPr>
              <a:spLocks/>
            </p:cNvSpPr>
            <p:nvPr/>
          </p:nvSpPr>
          <p:spPr bwMode="auto">
            <a:xfrm flipH="1">
              <a:off x="7406811" y="2268380"/>
              <a:ext cx="540007" cy="228584"/>
            </a:xfrm>
            <a:custGeom>
              <a:avLst/>
              <a:gdLst>
                <a:gd name="T0" fmla="*/ 503520 w 74"/>
                <a:gd name="T1" fmla="*/ 0 h 36"/>
                <a:gd name="T2" fmla="*/ 518115 w 74"/>
                <a:gd name="T3" fmla="*/ 120642 h 36"/>
                <a:gd name="T4" fmla="*/ 408654 w 74"/>
                <a:gd name="T5" fmla="*/ 184137 h 36"/>
                <a:gd name="T6" fmla="*/ 372167 w 74"/>
                <a:gd name="T7" fmla="*/ 146040 h 36"/>
                <a:gd name="T8" fmla="*/ 284598 w 74"/>
                <a:gd name="T9" fmla="*/ 158739 h 36"/>
                <a:gd name="T10" fmla="*/ 182435 w 74"/>
                <a:gd name="T11" fmla="*/ 152389 h 36"/>
                <a:gd name="T12" fmla="*/ 51082 w 74"/>
                <a:gd name="T13" fmla="*/ 203186 h 36"/>
                <a:gd name="T14" fmla="*/ 14595 w 74"/>
                <a:gd name="T15" fmla="*/ 215885 h 36"/>
                <a:gd name="T16" fmla="*/ 116758 w 74"/>
                <a:gd name="T17" fmla="*/ 139690 h 36"/>
                <a:gd name="T18" fmla="*/ 321085 w 74"/>
                <a:gd name="T19" fmla="*/ 69845 h 36"/>
                <a:gd name="T20" fmla="*/ 423249 w 74"/>
                <a:gd name="T21" fmla="*/ 12699 h 36"/>
                <a:gd name="T22" fmla="*/ 503520 w 7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36"/>
                <a:gd name="T38" fmla="*/ 74 w 74"/>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81" name="Freeform 361"/>
            <p:cNvSpPr>
              <a:spLocks/>
            </p:cNvSpPr>
            <p:nvPr/>
          </p:nvSpPr>
          <p:spPr bwMode="auto">
            <a:xfrm flipH="1">
              <a:off x="7878931" y="2478140"/>
              <a:ext cx="117259" cy="147908"/>
            </a:xfrm>
            <a:custGeom>
              <a:avLst/>
              <a:gdLst>
                <a:gd name="T0" fmla="*/ 80616 w 16"/>
                <a:gd name="T1" fmla="*/ 12862 h 23"/>
                <a:gd name="T2" fmla="*/ 29315 w 16"/>
                <a:gd name="T3" fmla="*/ 51446 h 23"/>
                <a:gd name="T4" fmla="*/ 0 w 16"/>
                <a:gd name="T5" fmla="*/ 115754 h 23"/>
                <a:gd name="T6" fmla="*/ 21986 w 16"/>
                <a:gd name="T7" fmla="*/ 122185 h 23"/>
                <a:gd name="T8" fmla="*/ 43972 w 16"/>
                <a:gd name="T9" fmla="*/ 57877 h 23"/>
                <a:gd name="T10" fmla="*/ 80616 w 16"/>
                <a:gd name="T11" fmla="*/ 25723 h 23"/>
                <a:gd name="T12" fmla="*/ 80616 w 16"/>
                <a:gd name="T13" fmla="*/ 12862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82" name="Freeform 362"/>
            <p:cNvSpPr>
              <a:spLocks/>
            </p:cNvSpPr>
            <p:nvPr/>
          </p:nvSpPr>
          <p:spPr bwMode="auto">
            <a:xfrm flipH="1">
              <a:off x="7968418" y="2612601"/>
              <a:ext cx="37029" cy="37649"/>
            </a:xfrm>
            <a:custGeom>
              <a:avLst/>
              <a:gdLst>
                <a:gd name="T0" fmla="*/ 37029 w 5"/>
                <a:gd name="T1" fmla="*/ 37649 h 6"/>
                <a:gd name="T2" fmla="*/ 37029 w 5"/>
                <a:gd name="T3" fmla="*/ 37649 h 6"/>
                <a:gd name="T4" fmla="*/ 14812 w 5"/>
                <a:gd name="T5" fmla="*/ 25099 h 6"/>
                <a:gd name="T6" fmla="*/ 14812 w 5"/>
                <a:gd name="T7" fmla="*/ 37649 h 6"/>
                <a:gd name="T8" fmla="*/ 37029 w 5"/>
                <a:gd name="T9" fmla="*/ 37649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83" name="Freeform 363"/>
            <p:cNvSpPr>
              <a:spLocks/>
            </p:cNvSpPr>
            <p:nvPr/>
          </p:nvSpPr>
          <p:spPr bwMode="auto">
            <a:xfrm flipH="1">
              <a:off x="7412982" y="2268380"/>
              <a:ext cx="465949" cy="177489"/>
            </a:xfrm>
            <a:custGeom>
              <a:avLst/>
              <a:gdLst>
                <a:gd name="T0" fmla="*/ 436827 w 64"/>
                <a:gd name="T1" fmla="*/ 0 h 28"/>
                <a:gd name="T2" fmla="*/ 465949 w 64"/>
                <a:gd name="T3" fmla="*/ 82406 h 28"/>
                <a:gd name="T4" fmla="*/ 400425 w 64"/>
                <a:gd name="T5" fmla="*/ 114100 h 28"/>
                <a:gd name="T6" fmla="*/ 320340 w 64"/>
                <a:gd name="T7" fmla="*/ 120439 h 28"/>
                <a:gd name="T8" fmla="*/ 240255 w 64"/>
                <a:gd name="T9" fmla="*/ 114100 h 28"/>
                <a:gd name="T10" fmla="*/ 152889 w 64"/>
                <a:gd name="T11" fmla="*/ 126778 h 28"/>
                <a:gd name="T12" fmla="*/ 50963 w 64"/>
                <a:gd name="T13" fmla="*/ 158472 h 28"/>
                <a:gd name="T14" fmla="*/ 50963 w 64"/>
                <a:gd name="T15" fmla="*/ 145795 h 28"/>
                <a:gd name="T16" fmla="*/ 160170 w 64"/>
                <a:gd name="T17" fmla="*/ 107761 h 28"/>
                <a:gd name="T18" fmla="*/ 240255 w 64"/>
                <a:gd name="T19" fmla="*/ 76067 h 28"/>
                <a:gd name="T20" fmla="*/ 334901 w 64"/>
                <a:gd name="T21" fmla="*/ 44372 h 28"/>
                <a:gd name="T22" fmla="*/ 436827 w 64"/>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28"/>
                <a:gd name="T38" fmla="*/ 64 w 64"/>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84" name="Freeform 364"/>
            <p:cNvSpPr>
              <a:spLocks/>
            </p:cNvSpPr>
            <p:nvPr/>
          </p:nvSpPr>
          <p:spPr bwMode="auto">
            <a:xfrm flipH="1">
              <a:off x="7610470" y="2427045"/>
              <a:ext cx="336347" cy="223206"/>
            </a:xfrm>
            <a:custGeom>
              <a:avLst/>
              <a:gdLst>
                <a:gd name="T0" fmla="*/ 212045 w 46"/>
                <a:gd name="T1" fmla="*/ 108414 h 35"/>
                <a:gd name="T2" fmla="*/ 51183 w 46"/>
                <a:gd name="T3" fmla="*/ 223206 h 35"/>
                <a:gd name="T4" fmla="*/ 7312 w 46"/>
                <a:gd name="T5" fmla="*/ 223206 h 35"/>
                <a:gd name="T6" fmla="*/ 7312 w 46"/>
                <a:gd name="T7" fmla="*/ 165810 h 35"/>
                <a:gd name="T8" fmla="*/ 73119 w 46"/>
                <a:gd name="T9" fmla="*/ 89282 h 35"/>
                <a:gd name="T10" fmla="*/ 197421 w 46"/>
                <a:gd name="T11" fmla="*/ 44641 h 35"/>
                <a:gd name="T12" fmla="*/ 307099 w 46"/>
                <a:gd name="T13" fmla="*/ 70150 h 35"/>
                <a:gd name="T14" fmla="*/ 212045 w 46"/>
                <a:gd name="T15" fmla="*/ 108414 h 3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5"/>
                <a:gd name="T26" fmla="*/ 46 w 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85" name="Freeform 365"/>
            <p:cNvSpPr>
              <a:spLocks/>
            </p:cNvSpPr>
            <p:nvPr/>
          </p:nvSpPr>
          <p:spPr bwMode="auto">
            <a:xfrm flipH="1">
              <a:off x="7647499" y="2478140"/>
              <a:ext cx="277718" cy="172111"/>
            </a:xfrm>
            <a:custGeom>
              <a:avLst/>
              <a:gdLst>
                <a:gd name="T0" fmla="*/ 160784 w 38"/>
                <a:gd name="T1" fmla="*/ 70119 h 27"/>
                <a:gd name="T2" fmla="*/ 29233 w 38"/>
                <a:gd name="T3" fmla="*/ 172111 h 27"/>
                <a:gd name="T4" fmla="*/ 7308 w 38"/>
                <a:gd name="T5" fmla="*/ 172111 h 27"/>
                <a:gd name="T6" fmla="*/ 7308 w 38"/>
                <a:gd name="T7" fmla="*/ 121115 h 27"/>
                <a:gd name="T8" fmla="*/ 138859 w 38"/>
                <a:gd name="T9" fmla="*/ 25498 h 27"/>
                <a:gd name="T10" fmla="*/ 233868 w 38"/>
                <a:gd name="T11" fmla="*/ 6374 h 27"/>
                <a:gd name="T12" fmla="*/ 160784 w 38"/>
                <a:gd name="T13" fmla="*/ 70119 h 27"/>
                <a:gd name="T14" fmla="*/ 0 60000 65536"/>
                <a:gd name="T15" fmla="*/ 0 60000 65536"/>
                <a:gd name="T16" fmla="*/ 0 60000 65536"/>
                <a:gd name="T17" fmla="*/ 0 60000 65536"/>
                <a:gd name="T18" fmla="*/ 0 60000 65536"/>
                <a:gd name="T19" fmla="*/ 0 60000 65536"/>
                <a:gd name="T20" fmla="*/ 0 60000 65536"/>
                <a:gd name="T21" fmla="*/ 0 w 38"/>
                <a:gd name="T22" fmla="*/ 0 h 27"/>
                <a:gd name="T23" fmla="*/ 38 w 3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86" name="Freeform 366"/>
            <p:cNvSpPr>
              <a:spLocks/>
            </p:cNvSpPr>
            <p:nvPr/>
          </p:nvSpPr>
          <p:spPr bwMode="auto">
            <a:xfrm flipH="1">
              <a:off x="7990018" y="2505032"/>
              <a:ext cx="64801" cy="145218"/>
            </a:xfrm>
            <a:custGeom>
              <a:avLst/>
              <a:gdLst>
                <a:gd name="T0" fmla="*/ 36001 w 9"/>
                <a:gd name="T1" fmla="*/ 12628 h 23"/>
                <a:gd name="T2" fmla="*/ 7200 w 9"/>
                <a:gd name="T3" fmla="*/ 63138 h 23"/>
                <a:gd name="T4" fmla="*/ 7200 w 9"/>
                <a:gd name="T5" fmla="*/ 132590 h 23"/>
                <a:gd name="T6" fmla="*/ 7200 w 9"/>
                <a:gd name="T7" fmla="*/ 132590 h 23"/>
                <a:gd name="T8" fmla="*/ 7200 w 9"/>
                <a:gd name="T9" fmla="*/ 145218 h 23"/>
                <a:gd name="T10" fmla="*/ 43201 w 9"/>
                <a:gd name="T11" fmla="*/ 145218 h 23"/>
                <a:gd name="T12" fmla="*/ 43201 w 9"/>
                <a:gd name="T13" fmla="*/ 88394 h 23"/>
                <a:gd name="T14" fmla="*/ 50401 w 9"/>
                <a:gd name="T15" fmla="*/ 37883 h 23"/>
                <a:gd name="T16" fmla="*/ 43201 w 9"/>
                <a:gd name="T17" fmla="*/ 12628 h 23"/>
                <a:gd name="T18" fmla="*/ 36001 w 9"/>
                <a:gd name="T19" fmla="*/ 12628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87" name="Freeform 367"/>
            <p:cNvSpPr>
              <a:spLocks/>
            </p:cNvSpPr>
            <p:nvPr/>
          </p:nvSpPr>
          <p:spPr bwMode="auto">
            <a:xfrm flipH="1">
              <a:off x="7363610" y="2257623"/>
              <a:ext cx="108001" cy="392627"/>
            </a:xfrm>
            <a:custGeom>
              <a:avLst/>
              <a:gdLst>
                <a:gd name="T0" fmla="*/ 100801 w 15"/>
                <a:gd name="T1" fmla="*/ 31663 h 62"/>
                <a:gd name="T2" fmla="*/ 57601 w 15"/>
                <a:gd name="T3" fmla="*/ 50662 h 62"/>
                <a:gd name="T4" fmla="*/ 79201 w 15"/>
                <a:gd name="T5" fmla="*/ 189981 h 62"/>
                <a:gd name="T6" fmla="*/ 360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88" name="Freeform 368"/>
            <p:cNvSpPr>
              <a:spLocks/>
            </p:cNvSpPr>
            <p:nvPr/>
          </p:nvSpPr>
          <p:spPr bwMode="auto">
            <a:xfrm flipH="1">
              <a:off x="7363610" y="2257623"/>
              <a:ext cx="108001" cy="392627"/>
            </a:xfrm>
            <a:custGeom>
              <a:avLst/>
              <a:gdLst>
                <a:gd name="T0" fmla="*/ 100801 w 15"/>
                <a:gd name="T1" fmla="*/ 31663 h 62"/>
                <a:gd name="T2" fmla="*/ 43200 w 15"/>
                <a:gd name="T3" fmla="*/ 50662 h 62"/>
                <a:gd name="T4" fmla="*/ 57601 w 15"/>
                <a:gd name="T5" fmla="*/ 177315 h 62"/>
                <a:gd name="T6" fmla="*/ 144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89" name="Freeform 369"/>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90" name="Freeform 370"/>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91" name="Freeform 371"/>
            <p:cNvSpPr>
              <a:spLocks/>
            </p:cNvSpPr>
            <p:nvPr/>
          </p:nvSpPr>
          <p:spPr bwMode="auto">
            <a:xfrm flipH="1">
              <a:off x="6336054" y="1819279"/>
              <a:ext cx="108001" cy="48406"/>
            </a:xfrm>
            <a:custGeom>
              <a:avLst/>
              <a:gdLst>
                <a:gd name="T0" fmla="*/ 100801 w 15"/>
                <a:gd name="T1" fmla="*/ 36304 h 8"/>
                <a:gd name="T2" fmla="*/ 93601 w 15"/>
                <a:gd name="T3" fmla="*/ 30254 h 8"/>
                <a:gd name="T4" fmla="*/ 72001 w 15"/>
                <a:gd name="T5" fmla="*/ 18152 h 8"/>
                <a:gd name="T6" fmla="*/ 86401 w 15"/>
                <a:gd name="T7" fmla="*/ 42355 h 8"/>
                <a:gd name="T8" fmla="*/ 79201 w 15"/>
                <a:gd name="T9" fmla="*/ 36304 h 8"/>
                <a:gd name="T10" fmla="*/ 64801 w 15"/>
                <a:gd name="T11" fmla="*/ 24203 h 8"/>
                <a:gd name="T12" fmla="*/ 43200 w 15"/>
                <a:gd name="T13" fmla="*/ 18152 h 8"/>
                <a:gd name="T14" fmla="*/ 14400 w 15"/>
                <a:gd name="T15" fmla="*/ 18152 h 8"/>
                <a:gd name="T16" fmla="*/ 57601 w 15"/>
                <a:gd name="T17" fmla="*/ 0 h 8"/>
                <a:gd name="T18" fmla="*/ 93601 w 15"/>
                <a:gd name="T19" fmla="*/ 12102 h 8"/>
                <a:gd name="T20" fmla="*/ 100801 w 15"/>
                <a:gd name="T21" fmla="*/ 36304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92" name="Freeform 372"/>
            <p:cNvSpPr>
              <a:spLocks/>
            </p:cNvSpPr>
            <p:nvPr/>
          </p:nvSpPr>
          <p:spPr bwMode="auto">
            <a:xfrm flipH="1">
              <a:off x="6336054" y="1730534"/>
              <a:ext cx="1092357" cy="564738"/>
            </a:xfrm>
            <a:custGeom>
              <a:avLst/>
              <a:gdLst>
                <a:gd name="T0" fmla="*/ 0 w 150"/>
                <a:gd name="T1" fmla="*/ 552047 h 89"/>
                <a:gd name="T2" fmla="*/ 669979 w 150"/>
                <a:gd name="T3" fmla="*/ 393413 h 89"/>
                <a:gd name="T4" fmla="*/ 939427 w 150"/>
                <a:gd name="T5" fmla="*/ 145944 h 89"/>
                <a:gd name="T6" fmla="*/ 1092357 w 150"/>
                <a:gd name="T7" fmla="*/ 126907 h 89"/>
                <a:gd name="T8" fmla="*/ 757367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93" name="Freeform 373"/>
            <p:cNvSpPr>
              <a:spLocks/>
            </p:cNvSpPr>
            <p:nvPr/>
          </p:nvSpPr>
          <p:spPr bwMode="auto">
            <a:xfrm flipH="1">
              <a:off x="6336054" y="1730534"/>
              <a:ext cx="1092357" cy="564738"/>
            </a:xfrm>
            <a:custGeom>
              <a:avLst/>
              <a:gdLst>
                <a:gd name="T0" fmla="*/ 0 w 150"/>
                <a:gd name="T1" fmla="*/ 552047 h 89"/>
                <a:gd name="T2" fmla="*/ 633567 w 150"/>
                <a:gd name="T3" fmla="*/ 393413 h 89"/>
                <a:gd name="T4" fmla="*/ 932145 w 150"/>
                <a:gd name="T5" fmla="*/ 139598 h 89"/>
                <a:gd name="T6" fmla="*/ 1092357 w 150"/>
                <a:gd name="T7" fmla="*/ 126907 h 89"/>
                <a:gd name="T8" fmla="*/ 750085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94" name="Freeform 374"/>
            <p:cNvSpPr>
              <a:spLocks/>
            </p:cNvSpPr>
            <p:nvPr/>
          </p:nvSpPr>
          <p:spPr bwMode="auto">
            <a:xfrm flipH="1">
              <a:off x="6336054" y="1730534"/>
              <a:ext cx="1092357" cy="551292"/>
            </a:xfrm>
            <a:custGeom>
              <a:avLst/>
              <a:gdLst>
                <a:gd name="T0" fmla="*/ 0 w 150"/>
                <a:gd name="T1" fmla="*/ 551292 h 87"/>
                <a:gd name="T2" fmla="*/ 662697 w 150"/>
                <a:gd name="T3" fmla="*/ 399211 h 87"/>
                <a:gd name="T4" fmla="*/ 932145 w 150"/>
                <a:gd name="T5" fmla="*/ 145744 h 87"/>
                <a:gd name="T6" fmla="*/ 1092357 w 150"/>
                <a:gd name="T7" fmla="*/ 126734 h 87"/>
                <a:gd name="T8" fmla="*/ 757367 w 150"/>
                <a:gd name="T9" fmla="*/ 63367 h 87"/>
                <a:gd name="T10" fmla="*/ 0 w 150"/>
                <a:gd name="T11" fmla="*/ 551292 h 87"/>
                <a:gd name="T12" fmla="*/ 0 60000 65536"/>
                <a:gd name="T13" fmla="*/ 0 60000 65536"/>
                <a:gd name="T14" fmla="*/ 0 60000 65536"/>
                <a:gd name="T15" fmla="*/ 0 60000 65536"/>
                <a:gd name="T16" fmla="*/ 0 60000 65536"/>
                <a:gd name="T17" fmla="*/ 0 60000 65536"/>
                <a:gd name="T18" fmla="*/ 0 w 150"/>
                <a:gd name="T19" fmla="*/ 0 h 87"/>
                <a:gd name="T20" fmla="*/ 150 w 150"/>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95" name="Freeform 375"/>
            <p:cNvSpPr>
              <a:spLocks/>
            </p:cNvSpPr>
            <p:nvPr/>
          </p:nvSpPr>
          <p:spPr bwMode="auto">
            <a:xfrm flipH="1">
              <a:off x="7181551" y="2211906"/>
              <a:ext cx="246860" cy="75298"/>
            </a:xfrm>
            <a:custGeom>
              <a:avLst/>
              <a:gdLst>
                <a:gd name="T0" fmla="*/ 0 w 34"/>
                <a:gd name="T1" fmla="*/ 69023 h 12"/>
                <a:gd name="T2" fmla="*/ 181515 w 34"/>
                <a:gd name="T3" fmla="*/ 50199 h 12"/>
                <a:gd name="T4" fmla="*/ 239599 w 34"/>
                <a:gd name="T5" fmla="*/ 37649 h 12"/>
                <a:gd name="T6" fmla="*/ 116169 w 34"/>
                <a:gd name="T7" fmla="*/ 18825 h 12"/>
                <a:gd name="T8" fmla="*/ 50824 w 34"/>
                <a:gd name="T9" fmla="*/ 31374 h 12"/>
                <a:gd name="T10" fmla="*/ 0 w 34"/>
                <a:gd name="T11" fmla="*/ 69023 h 12"/>
                <a:gd name="T12" fmla="*/ 0 60000 65536"/>
                <a:gd name="T13" fmla="*/ 0 60000 65536"/>
                <a:gd name="T14" fmla="*/ 0 60000 65536"/>
                <a:gd name="T15" fmla="*/ 0 60000 65536"/>
                <a:gd name="T16" fmla="*/ 0 60000 65536"/>
                <a:gd name="T17" fmla="*/ 0 60000 65536"/>
                <a:gd name="T18" fmla="*/ 0 w 34"/>
                <a:gd name="T19" fmla="*/ 0 h 12"/>
                <a:gd name="T20" fmla="*/ 34 w 3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96" name="Freeform 376"/>
            <p:cNvSpPr>
              <a:spLocks/>
            </p:cNvSpPr>
            <p:nvPr/>
          </p:nvSpPr>
          <p:spPr bwMode="auto">
            <a:xfrm flipH="1">
              <a:off x="6379255" y="1754737"/>
              <a:ext cx="962755" cy="443723"/>
            </a:xfrm>
            <a:custGeom>
              <a:avLst/>
              <a:gdLst>
                <a:gd name="T0" fmla="*/ 926287 w 132"/>
                <a:gd name="T1" fmla="*/ 50711 h 70"/>
                <a:gd name="T2" fmla="*/ 758534 w 132"/>
                <a:gd name="T3" fmla="*/ 50711 h 70"/>
                <a:gd name="T4" fmla="*/ 649130 w 132"/>
                <a:gd name="T5" fmla="*/ 114100 h 70"/>
                <a:gd name="T6" fmla="*/ 495965 w 132"/>
                <a:gd name="T7" fmla="*/ 202845 h 70"/>
                <a:gd name="T8" fmla="*/ 160459 w 132"/>
                <a:gd name="T9" fmla="*/ 367656 h 70"/>
                <a:gd name="T10" fmla="*/ 21881 w 132"/>
                <a:gd name="T11" fmla="*/ 399351 h 70"/>
                <a:gd name="T12" fmla="*/ 226102 w 132"/>
                <a:gd name="T13" fmla="*/ 240878 h 70"/>
                <a:gd name="T14" fmla="*/ 430322 w 132"/>
                <a:gd name="T15" fmla="*/ 145795 h 70"/>
                <a:gd name="T16" fmla="*/ 736653 w 132"/>
                <a:gd name="T17" fmla="*/ 25356 h 70"/>
                <a:gd name="T18" fmla="*/ 940874 w 132"/>
                <a:gd name="T19" fmla="*/ 38033 h 70"/>
                <a:gd name="T20" fmla="*/ 926287 w 132"/>
                <a:gd name="T21" fmla="*/ 50711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97" name="Freeform 377"/>
            <p:cNvSpPr>
              <a:spLocks/>
            </p:cNvSpPr>
            <p:nvPr/>
          </p:nvSpPr>
          <p:spPr bwMode="auto">
            <a:xfrm flipH="1">
              <a:off x="6379255" y="1819279"/>
              <a:ext cx="894869" cy="424898"/>
            </a:xfrm>
            <a:custGeom>
              <a:avLst/>
              <a:gdLst>
                <a:gd name="T0" fmla="*/ 851217 w 123"/>
                <a:gd name="T1" fmla="*/ 0 h 67"/>
                <a:gd name="T2" fmla="*/ 574753 w 123"/>
                <a:gd name="T3" fmla="*/ 126835 h 67"/>
                <a:gd name="T4" fmla="*/ 400145 w 123"/>
                <a:gd name="T5" fmla="*/ 221962 h 67"/>
                <a:gd name="T6" fmla="*/ 189159 w 123"/>
                <a:gd name="T7" fmla="*/ 298063 h 67"/>
                <a:gd name="T8" fmla="*/ 145507 w 123"/>
                <a:gd name="T9" fmla="*/ 418556 h 67"/>
                <a:gd name="T10" fmla="*/ 502000 w 123"/>
                <a:gd name="T11" fmla="*/ 291721 h 67"/>
                <a:gd name="T12" fmla="*/ 669333 w 123"/>
                <a:gd name="T13" fmla="*/ 158544 h 67"/>
                <a:gd name="T14" fmla="*/ 785739 w 123"/>
                <a:gd name="T15" fmla="*/ 38051 h 67"/>
                <a:gd name="T16" fmla="*/ 851217 w 12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98" name="Freeform 378"/>
            <p:cNvSpPr>
              <a:spLocks/>
            </p:cNvSpPr>
            <p:nvPr/>
          </p:nvSpPr>
          <p:spPr bwMode="auto">
            <a:xfrm flipH="1">
              <a:off x="6422455" y="1830036"/>
              <a:ext cx="780696" cy="395317"/>
            </a:xfrm>
            <a:custGeom>
              <a:avLst/>
              <a:gdLst>
                <a:gd name="T0" fmla="*/ 744215 w 107"/>
                <a:gd name="T1" fmla="*/ 0 h 62"/>
                <a:gd name="T2" fmla="*/ 488847 w 107"/>
                <a:gd name="T3" fmla="*/ 178530 h 62"/>
                <a:gd name="T4" fmla="*/ 408589 w 107"/>
                <a:gd name="T5" fmla="*/ 255043 h 62"/>
                <a:gd name="T6" fmla="*/ 175109 w 107"/>
                <a:gd name="T7" fmla="*/ 318804 h 62"/>
                <a:gd name="T8" fmla="*/ 51074 w 107"/>
                <a:gd name="T9" fmla="*/ 395317 h 62"/>
                <a:gd name="T10" fmla="*/ 393996 w 107"/>
                <a:gd name="T11" fmla="*/ 299676 h 62"/>
                <a:gd name="T12" fmla="*/ 547217 w 107"/>
                <a:gd name="T13" fmla="*/ 191282 h 62"/>
                <a:gd name="T14" fmla="*/ 707734 w 107"/>
                <a:gd name="T15" fmla="*/ 19128 h 62"/>
                <a:gd name="T16" fmla="*/ 744215 w 107"/>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62"/>
                <a:gd name="T29" fmla="*/ 107 w 107"/>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99" name="Freeform 379"/>
            <p:cNvSpPr>
              <a:spLocks/>
            </p:cNvSpPr>
            <p:nvPr/>
          </p:nvSpPr>
          <p:spPr bwMode="auto">
            <a:xfrm flipH="1">
              <a:off x="6385426" y="1787008"/>
              <a:ext cx="546178" cy="247409"/>
            </a:xfrm>
            <a:custGeom>
              <a:avLst/>
              <a:gdLst>
                <a:gd name="T0" fmla="*/ 524331 w 75"/>
                <a:gd name="T1" fmla="*/ 19031 h 39"/>
                <a:gd name="T2" fmla="*/ 495201 w 75"/>
                <a:gd name="T3" fmla="*/ 25375 h 39"/>
                <a:gd name="T4" fmla="*/ 378683 w 75"/>
                <a:gd name="T5" fmla="*/ 50751 h 39"/>
                <a:gd name="T6" fmla="*/ 211189 w 75"/>
                <a:gd name="T7" fmla="*/ 145908 h 39"/>
                <a:gd name="T8" fmla="*/ 58259 w 75"/>
                <a:gd name="T9" fmla="*/ 241065 h 39"/>
                <a:gd name="T10" fmla="*/ 80106 w 75"/>
                <a:gd name="T11" fmla="*/ 209346 h 39"/>
                <a:gd name="T12" fmla="*/ 182059 w 75"/>
                <a:gd name="T13" fmla="*/ 126876 h 39"/>
                <a:gd name="T14" fmla="*/ 269448 w 75"/>
                <a:gd name="T15" fmla="*/ 82470 h 39"/>
                <a:gd name="T16" fmla="*/ 429660 w 75"/>
                <a:gd name="T17" fmla="*/ 12688 h 39"/>
                <a:gd name="T18" fmla="*/ 524331 w 75"/>
                <a:gd name="T19" fmla="*/ 19031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39"/>
                <a:gd name="T32" fmla="*/ 75 w 75"/>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00" name="Freeform 380"/>
            <p:cNvSpPr>
              <a:spLocks/>
            </p:cNvSpPr>
            <p:nvPr/>
          </p:nvSpPr>
          <p:spPr bwMode="auto">
            <a:xfrm flipH="1">
              <a:off x="6444055" y="1773562"/>
              <a:ext cx="379548" cy="145218"/>
            </a:xfrm>
            <a:custGeom>
              <a:avLst/>
              <a:gdLst>
                <a:gd name="T0" fmla="*/ 357651 w 52"/>
                <a:gd name="T1" fmla="*/ 12628 h 23"/>
                <a:gd name="T2" fmla="*/ 262764 w 52"/>
                <a:gd name="T3" fmla="*/ 18941 h 23"/>
                <a:gd name="T4" fmla="*/ 204372 w 52"/>
                <a:gd name="T5" fmla="*/ 31569 h 23"/>
                <a:gd name="T6" fmla="*/ 87588 w 52"/>
                <a:gd name="T7" fmla="*/ 101021 h 23"/>
                <a:gd name="T8" fmla="*/ 7299 w 52"/>
                <a:gd name="T9" fmla="*/ 132590 h 23"/>
                <a:gd name="T10" fmla="*/ 102186 w 52"/>
                <a:gd name="T11" fmla="*/ 44197 h 23"/>
                <a:gd name="T12" fmla="*/ 240867 w 52"/>
                <a:gd name="T13" fmla="*/ 0 h 23"/>
                <a:gd name="T14" fmla="*/ 343053 w 52"/>
                <a:gd name="T15" fmla="*/ 6314 h 23"/>
                <a:gd name="T16" fmla="*/ 357651 w 52"/>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23"/>
                <a:gd name="T29" fmla="*/ 52 w 5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01" name="Freeform 381"/>
            <p:cNvSpPr>
              <a:spLocks/>
            </p:cNvSpPr>
            <p:nvPr/>
          </p:nvSpPr>
          <p:spPr bwMode="auto">
            <a:xfrm flipH="1">
              <a:off x="6876061" y="1359421"/>
              <a:ext cx="1172587" cy="922405"/>
            </a:xfrm>
            <a:custGeom>
              <a:avLst/>
              <a:gdLst>
                <a:gd name="T0" fmla="*/ 619068 w 161"/>
                <a:gd name="T1" fmla="*/ 922405 h 145"/>
                <a:gd name="T2" fmla="*/ 946809 w 161"/>
                <a:gd name="T3" fmla="*/ 776092 h 145"/>
                <a:gd name="T4" fmla="*/ 1092472 w 161"/>
                <a:gd name="T5" fmla="*/ 642503 h 145"/>
                <a:gd name="T6" fmla="*/ 1121605 w 161"/>
                <a:gd name="T7" fmla="*/ 597973 h 145"/>
                <a:gd name="T8" fmla="*/ 1114322 w 161"/>
                <a:gd name="T9" fmla="*/ 578889 h 145"/>
                <a:gd name="T10" fmla="*/ 1136171 w 161"/>
                <a:gd name="T11" fmla="*/ 547082 h 145"/>
                <a:gd name="T12" fmla="*/ 1114322 w 161"/>
                <a:gd name="T13" fmla="*/ 400769 h 145"/>
                <a:gd name="T14" fmla="*/ 1056057 w 161"/>
                <a:gd name="T15" fmla="*/ 330793 h 145"/>
                <a:gd name="T16" fmla="*/ 1034207 w 161"/>
                <a:gd name="T17" fmla="*/ 260818 h 145"/>
                <a:gd name="T18" fmla="*/ 1034207 w 161"/>
                <a:gd name="T19" fmla="*/ 235372 h 145"/>
                <a:gd name="T20" fmla="*/ 1026924 w 161"/>
                <a:gd name="T21" fmla="*/ 197204 h 145"/>
                <a:gd name="T22" fmla="*/ 1012358 w 161"/>
                <a:gd name="T23" fmla="*/ 146313 h 145"/>
                <a:gd name="T24" fmla="*/ 968659 w 161"/>
                <a:gd name="T25" fmla="*/ 127228 h 145"/>
                <a:gd name="T26" fmla="*/ 910394 w 161"/>
                <a:gd name="T27" fmla="*/ 69976 h 145"/>
                <a:gd name="T28" fmla="*/ 844845 w 161"/>
                <a:gd name="T29" fmla="*/ 25446 h 145"/>
                <a:gd name="T30" fmla="*/ 721032 w 161"/>
                <a:gd name="T31" fmla="*/ 50891 h 145"/>
                <a:gd name="T32" fmla="*/ 648200 w 161"/>
                <a:gd name="T33" fmla="*/ 63614 h 145"/>
                <a:gd name="T34" fmla="*/ 546236 w 161"/>
                <a:gd name="T35" fmla="*/ 25446 h 145"/>
                <a:gd name="T36" fmla="*/ 495254 w 161"/>
                <a:gd name="T37" fmla="*/ 25446 h 145"/>
                <a:gd name="T38" fmla="*/ 444272 w 161"/>
                <a:gd name="T39" fmla="*/ 38168 h 145"/>
                <a:gd name="T40" fmla="*/ 342308 w 161"/>
                <a:gd name="T41" fmla="*/ 63614 h 145"/>
                <a:gd name="T42" fmla="*/ 269477 w 161"/>
                <a:gd name="T43" fmla="*/ 89060 h 145"/>
                <a:gd name="T44" fmla="*/ 211211 w 161"/>
                <a:gd name="T45" fmla="*/ 146313 h 145"/>
                <a:gd name="T46" fmla="*/ 196645 w 161"/>
                <a:gd name="T47" fmla="*/ 178120 h 145"/>
                <a:gd name="T48" fmla="*/ 174796 w 161"/>
                <a:gd name="T49" fmla="*/ 260818 h 145"/>
                <a:gd name="T50" fmla="*/ 152946 w 161"/>
                <a:gd name="T51" fmla="*/ 343516 h 145"/>
                <a:gd name="T52" fmla="*/ 145663 w 161"/>
                <a:gd name="T53" fmla="*/ 407131 h 145"/>
                <a:gd name="T54" fmla="*/ 619068 w 161"/>
                <a:gd name="T55" fmla="*/ 922405 h 1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1"/>
                <a:gd name="T85" fmla="*/ 0 h 145"/>
                <a:gd name="T86" fmla="*/ 161 w 161"/>
                <a:gd name="T87" fmla="*/ 145 h 1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02" name="Freeform 382"/>
            <p:cNvSpPr>
              <a:spLocks/>
            </p:cNvSpPr>
            <p:nvPr/>
          </p:nvSpPr>
          <p:spPr bwMode="auto">
            <a:xfrm flipH="1">
              <a:off x="6876061" y="1367489"/>
              <a:ext cx="1157158" cy="914338"/>
            </a:xfrm>
            <a:custGeom>
              <a:avLst/>
              <a:gdLst>
                <a:gd name="T0" fmla="*/ 604051 w 159"/>
                <a:gd name="T1" fmla="*/ 914338 h 144"/>
                <a:gd name="T2" fmla="*/ 931549 w 159"/>
                <a:gd name="T3" fmla="*/ 755599 h 144"/>
                <a:gd name="T4" fmla="*/ 1077103 w 159"/>
                <a:gd name="T5" fmla="*/ 634957 h 144"/>
                <a:gd name="T6" fmla="*/ 1098936 w 159"/>
                <a:gd name="T7" fmla="*/ 590510 h 144"/>
                <a:gd name="T8" fmla="*/ 1098936 w 159"/>
                <a:gd name="T9" fmla="*/ 571461 h 144"/>
                <a:gd name="T10" fmla="*/ 1120769 w 159"/>
                <a:gd name="T11" fmla="*/ 539713 h 144"/>
                <a:gd name="T12" fmla="*/ 1084381 w 159"/>
                <a:gd name="T13" fmla="*/ 393673 h 144"/>
                <a:gd name="T14" fmla="*/ 1033437 w 159"/>
                <a:gd name="T15" fmla="*/ 330178 h 144"/>
                <a:gd name="T16" fmla="*/ 1011604 w 159"/>
                <a:gd name="T17" fmla="*/ 253983 h 144"/>
                <a:gd name="T18" fmla="*/ 1011604 w 159"/>
                <a:gd name="T19" fmla="*/ 228585 h 144"/>
                <a:gd name="T20" fmla="*/ 1004326 w 159"/>
                <a:gd name="T21" fmla="*/ 190487 h 144"/>
                <a:gd name="T22" fmla="*/ 989770 w 159"/>
                <a:gd name="T23" fmla="*/ 139691 h 144"/>
                <a:gd name="T24" fmla="*/ 953382 w 159"/>
                <a:gd name="T25" fmla="*/ 120642 h 144"/>
                <a:gd name="T26" fmla="*/ 895160 w 159"/>
                <a:gd name="T27" fmla="*/ 69845 h 144"/>
                <a:gd name="T28" fmla="*/ 829660 w 159"/>
                <a:gd name="T29" fmla="*/ 19049 h 144"/>
                <a:gd name="T30" fmla="*/ 705939 w 159"/>
                <a:gd name="T31" fmla="*/ 44447 h 144"/>
                <a:gd name="T32" fmla="*/ 625884 w 159"/>
                <a:gd name="T33" fmla="*/ 63496 h 144"/>
                <a:gd name="T34" fmla="*/ 531274 w 159"/>
                <a:gd name="T35" fmla="*/ 19049 h 144"/>
                <a:gd name="T36" fmla="*/ 480330 w 159"/>
                <a:gd name="T37" fmla="*/ 25398 h 144"/>
                <a:gd name="T38" fmla="*/ 429386 w 159"/>
                <a:gd name="T39" fmla="*/ 31748 h 144"/>
                <a:gd name="T40" fmla="*/ 327498 w 159"/>
                <a:gd name="T41" fmla="*/ 63496 h 144"/>
                <a:gd name="T42" fmla="*/ 261998 w 159"/>
                <a:gd name="T43" fmla="*/ 88894 h 144"/>
                <a:gd name="T44" fmla="*/ 196499 w 159"/>
                <a:gd name="T45" fmla="*/ 139691 h 144"/>
                <a:gd name="T46" fmla="*/ 181943 w 159"/>
                <a:gd name="T47" fmla="*/ 171438 h 144"/>
                <a:gd name="T48" fmla="*/ 167388 w 159"/>
                <a:gd name="T49" fmla="*/ 253983 h 144"/>
                <a:gd name="T50" fmla="*/ 145554 w 159"/>
                <a:gd name="T51" fmla="*/ 336527 h 144"/>
                <a:gd name="T52" fmla="*/ 152832 w 159"/>
                <a:gd name="T53" fmla="*/ 400023 h 144"/>
                <a:gd name="T54" fmla="*/ 604051 w 159"/>
                <a:gd name="T55" fmla="*/ 914338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9"/>
                <a:gd name="T85" fmla="*/ 0 h 144"/>
                <a:gd name="T86" fmla="*/ 159 w 15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03" name="Freeform 383"/>
            <p:cNvSpPr>
              <a:spLocks/>
            </p:cNvSpPr>
            <p:nvPr/>
          </p:nvSpPr>
          <p:spPr bwMode="auto">
            <a:xfrm flipH="1">
              <a:off x="7274123" y="1380935"/>
              <a:ext cx="342519" cy="882067"/>
            </a:xfrm>
            <a:custGeom>
              <a:avLst/>
              <a:gdLst>
                <a:gd name="T0" fmla="*/ 225917 w 47"/>
                <a:gd name="T1" fmla="*/ 44421 h 139"/>
                <a:gd name="T2" fmla="*/ 262355 w 47"/>
                <a:gd name="T3" fmla="*/ 69804 h 139"/>
                <a:gd name="T4" fmla="*/ 233204 w 47"/>
                <a:gd name="T5" fmla="*/ 120570 h 139"/>
                <a:gd name="T6" fmla="*/ 240492 w 47"/>
                <a:gd name="T7" fmla="*/ 158645 h 139"/>
                <a:gd name="T8" fmla="*/ 284218 w 47"/>
                <a:gd name="T9" fmla="*/ 101533 h 139"/>
                <a:gd name="T10" fmla="*/ 255067 w 47"/>
                <a:gd name="T11" fmla="*/ 222103 h 139"/>
                <a:gd name="T12" fmla="*/ 284218 w 47"/>
                <a:gd name="T13" fmla="*/ 241141 h 139"/>
                <a:gd name="T14" fmla="*/ 218629 w 47"/>
                <a:gd name="T15" fmla="*/ 310944 h 139"/>
                <a:gd name="T16" fmla="*/ 196766 w 47"/>
                <a:gd name="T17" fmla="*/ 387094 h 139"/>
                <a:gd name="T18" fmla="*/ 211341 w 47"/>
                <a:gd name="T19" fmla="*/ 456898 h 139"/>
                <a:gd name="T20" fmla="*/ 255067 w 47"/>
                <a:gd name="T21" fmla="*/ 482281 h 139"/>
                <a:gd name="T22" fmla="*/ 269643 w 47"/>
                <a:gd name="T23" fmla="*/ 520356 h 139"/>
                <a:gd name="T24" fmla="*/ 291506 w 47"/>
                <a:gd name="T25" fmla="*/ 558431 h 139"/>
                <a:gd name="T26" fmla="*/ 182191 w 47"/>
                <a:gd name="T27" fmla="*/ 882067 h 139"/>
                <a:gd name="T28" fmla="*/ 109315 w 47"/>
                <a:gd name="T29" fmla="*/ 679001 h 139"/>
                <a:gd name="T30" fmla="*/ 43726 w 47"/>
                <a:gd name="T31" fmla="*/ 545739 h 139"/>
                <a:gd name="T32" fmla="*/ 29151 w 47"/>
                <a:gd name="T33" fmla="*/ 463244 h 139"/>
                <a:gd name="T34" fmla="*/ 109315 w 47"/>
                <a:gd name="T35" fmla="*/ 463244 h 139"/>
                <a:gd name="T36" fmla="*/ 72876 w 47"/>
                <a:gd name="T37" fmla="*/ 342673 h 139"/>
                <a:gd name="T38" fmla="*/ 123890 w 47"/>
                <a:gd name="T39" fmla="*/ 329982 h 139"/>
                <a:gd name="T40" fmla="*/ 138465 w 47"/>
                <a:gd name="T41" fmla="*/ 272870 h 139"/>
                <a:gd name="T42" fmla="*/ 153040 w 47"/>
                <a:gd name="T43" fmla="*/ 215757 h 139"/>
                <a:gd name="T44" fmla="*/ 167616 w 47"/>
                <a:gd name="T45" fmla="*/ 171337 h 139"/>
                <a:gd name="T46" fmla="*/ 123890 w 47"/>
                <a:gd name="T47" fmla="*/ 19037 h 139"/>
                <a:gd name="T48" fmla="*/ 174903 w 47"/>
                <a:gd name="T49" fmla="*/ 38075 h 139"/>
                <a:gd name="T50" fmla="*/ 225917 w 47"/>
                <a:gd name="T51" fmla="*/ 44421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39"/>
                <a:gd name="T80" fmla="*/ 47 w 47"/>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04" name="Freeform 384"/>
            <p:cNvSpPr>
              <a:spLocks/>
            </p:cNvSpPr>
            <p:nvPr/>
          </p:nvSpPr>
          <p:spPr bwMode="auto">
            <a:xfrm flipH="1">
              <a:off x="7348181" y="1418584"/>
              <a:ext cx="132687" cy="387249"/>
            </a:xfrm>
            <a:custGeom>
              <a:avLst/>
              <a:gdLst>
                <a:gd name="T0" fmla="*/ 88458 w 18"/>
                <a:gd name="T1" fmla="*/ 158709 h 61"/>
                <a:gd name="T2" fmla="*/ 73715 w 18"/>
                <a:gd name="T3" fmla="*/ 95225 h 61"/>
                <a:gd name="T4" fmla="*/ 66344 w 18"/>
                <a:gd name="T5" fmla="*/ 44438 h 61"/>
                <a:gd name="T6" fmla="*/ 44229 w 18"/>
                <a:gd name="T7" fmla="*/ 44438 h 61"/>
                <a:gd name="T8" fmla="*/ 58972 w 18"/>
                <a:gd name="T9" fmla="*/ 120619 h 61"/>
                <a:gd name="T10" fmla="*/ 66344 w 18"/>
                <a:gd name="T11" fmla="*/ 171405 h 61"/>
                <a:gd name="T12" fmla="*/ 29486 w 18"/>
                <a:gd name="T13" fmla="*/ 171405 h 61"/>
                <a:gd name="T14" fmla="*/ 36857 w 18"/>
                <a:gd name="T15" fmla="*/ 241237 h 61"/>
                <a:gd name="T16" fmla="*/ 22114 w 18"/>
                <a:gd name="T17" fmla="*/ 330114 h 61"/>
                <a:gd name="T18" fmla="*/ 22114 w 18"/>
                <a:gd name="T19" fmla="*/ 361856 h 61"/>
                <a:gd name="T20" fmla="*/ 22114 w 18"/>
                <a:gd name="T21" fmla="*/ 374552 h 61"/>
                <a:gd name="T22" fmla="*/ 51600 w 18"/>
                <a:gd name="T23" fmla="*/ 304721 h 61"/>
                <a:gd name="T24" fmla="*/ 66344 w 18"/>
                <a:gd name="T25" fmla="*/ 272979 h 61"/>
                <a:gd name="T26" fmla="*/ 95829 w 18"/>
                <a:gd name="T27" fmla="*/ 253934 h 61"/>
                <a:gd name="T28" fmla="*/ 88458 w 18"/>
                <a:gd name="T29" fmla="*/ 215844 h 61"/>
                <a:gd name="T30" fmla="*/ 110572 w 18"/>
                <a:gd name="T31" fmla="*/ 184102 h 61"/>
                <a:gd name="T32" fmla="*/ 125316 w 18"/>
                <a:gd name="T33" fmla="*/ 133315 h 61"/>
                <a:gd name="T34" fmla="*/ 103201 w 18"/>
                <a:gd name="T35" fmla="*/ 146012 h 61"/>
                <a:gd name="T36" fmla="*/ 88458 w 18"/>
                <a:gd name="T37" fmla="*/ 15870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61"/>
                <a:gd name="T59" fmla="*/ 18 w 1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05" name="Freeform 385"/>
            <p:cNvSpPr>
              <a:spLocks/>
            </p:cNvSpPr>
            <p:nvPr/>
          </p:nvSpPr>
          <p:spPr bwMode="auto">
            <a:xfrm flipH="1">
              <a:off x="7422239" y="1811211"/>
              <a:ext cx="101830" cy="381870"/>
            </a:xfrm>
            <a:custGeom>
              <a:avLst/>
              <a:gdLst>
                <a:gd name="T0" fmla="*/ 43641 w 14"/>
                <a:gd name="T1" fmla="*/ 25458 h 60"/>
                <a:gd name="T2" fmla="*/ 58189 w 14"/>
                <a:gd name="T3" fmla="*/ 82739 h 60"/>
                <a:gd name="T4" fmla="*/ 7274 w 14"/>
                <a:gd name="T5" fmla="*/ 76374 h 60"/>
                <a:gd name="T6" fmla="*/ 36368 w 14"/>
                <a:gd name="T7" fmla="*/ 203664 h 60"/>
                <a:gd name="T8" fmla="*/ 50915 w 14"/>
                <a:gd name="T9" fmla="*/ 273674 h 60"/>
                <a:gd name="T10" fmla="*/ 50915 w 14"/>
                <a:gd name="T11" fmla="*/ 381870 h 60"/>
                <a:gd name="T12" fmla="*/ 65462 w 14"/>
                <a:gd name="T13" fmla="*/ 216393 h 60"/>
                <a:gd name="T14" fmla="*/ 72736 w 14"/>
                <a:gd name="T15" fmla="*/ 120926 h 60"/>
                <a:gd name="T16" fmla="*/ 72736 w 14"/>
                <a:gd name="T17" fmla="*/ 31823 h 60"/>
                <a:gd name="T18" fmla="*/ 43641 w 14"/>
                <a:gd name="T19" fmla="*/ 2545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60"/>
                <a:gd name="T32" fmla="*/ 14 w 14"/>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06" name="Freeform 386"/>
            <p:cNvSpPr>
              <a:spLocks/>
            </p:cNvSpPr>
            <p:nvPr/>
          </p:nvSpPr>
          <p:spPr bwMode="auto">
            <a:xfrm flipH="1">
              <a:off x="6860632" y="1386313"/>
              <a:ext cx="589379" cy="863242"/>
            </a:xfrm>
            <a:custGeom>
              <a:avLst/>
              <a:gdLst>
                <a:gd name="T0" fmla="*/ 181907 w 81"/>
                <a:gd name="T1" fmla="*/ 19042 h 136"/>
                <a:gd name="T2" fmla="*/ 130973 w 81"/>
                <a:gd name="T3" fmla="*/ 76168 h 136"/>
                <a:gd name="T4" fmla="*/ 152802 w 81"/>
                <a:gd name="T5" fmla="*/ 145989 h 136"/>
                <a:gd name="T6" fmla="*/ 167355 w 81"/>
                <a:gd name="T7" fmla="*/ 209463 h 136"/>
                <a:gd name="T8" fmla="*/ 87315 w 81"/>
                <a:gd name="T9" fmla="*/ 304674 h 136"/>
                <a:gd name="T10" fmla="*/ 65487 w 81"/>
                <a:gd name="T11" fmla="*/ 368147 h 136"/>
                <a:gd name="T12" fmla="*/ 50934 w 81"/>
                <a:gd name="T13" fmla="*/ 425274 h 136"/>
                <a:gd name="T14" fmla="*/ 130973 w 81"/>
                <a:gd name="T15" fmla="*/ 399884 h 136"/>
                <a:gd name="T16" fmla="*/ 138249 w 81"/>
                <a:gd name="T17" fmla="*/ 431621 h 136"/>
                <a:gd name="T18" fmla="*/ 116421 w 81"/>
                <a:gd name="T19" fmla="*/ 488747 h 136"/>
                <a:gd name="T20" fmla="*/ 174631 w 81"/>
                <a:gd name="T21" fmla="*/ 545874 h 136"/>
                <a:gd name="T22" fmla="*/ 138249 w 81"/>
                <a:gd name="T23" fmla="*/ 590305 h 136"/>
                <a:gd name="T24" fmla="*/ 101868 w 81"/>
                <a:gd name="T25" fmla="*/ 685516 h 136"/>
                <a:gd name="T26" fmla="*/ 123697 w 81"/>
                <a:gd name="T27" fmla="*/ 812463 h 136"/>
                <a:gd name="T28" fmla="*/ 298328 w 81"/>
                <a:gd name="T29" fmla="*/ 755337 h 136"/>
                <a:gd name="T30" fmla="*/ 472959 w 81"/>
                <a:gd name="T31" fmla="*/ 628389 h 136"/>
                <a:gd name="T32" fmla="*/ 480235 w 81"/>
                <a:gd name="T33" fmla="*/ 533179 h 136"/>
                <a:gd name="T34" fmla="*/ 545721 w 81"/>
                <a:gd name="T35" fmla="*/ 514137 h 136"/>
                <a:gd name="T36" fmla="*/ 502064 w 81"/>
                <a:gd name="T37" fmla="*/ 374495 h 136"/>
                <a:gd name="T38" fmla="*/ 458406 w 81"/>
                <a:gd name="T39" fmla="*/ 355453 h 136"/>
                <a:gd name="T40" fmla="*/ 305604 w 81"/>
                <a:gd name="T41" fmla="*/ 437968 h 136"/>
                <a:gd name="T42" fmla="*/ 305604 w 81"/>
                <a:gd name="T43" fmla="*/ 425274 h 136"/>
                <a:gd name="T44" fmla="*/ 400196 w 81"/>
                <a:gd name="T45" fmla="*/ 330063 h 136"/>
                <a:gd name="T46" fmla="*/ 429301 w 81"/>
                <a:gd name="T47" fmla="*/ 247547 h 136"/>
                <a:gd name="T48" fmla="*/ 349262 w 81"/>
                <a:gd name="T49" fmla="*/ 298326 h 136"/>
                <a:gd name="T50" fmla="*/ 298328 w 81"/>
                <a:gd name="T51" fmla="*/ 311021 h 136"/>
                <a:gd name="T52" fmla="*/ 385643 w 81"/>
                <a:gd name="T53" fmla="*/ 234853 h 136"/>
                <a:gd name="T54" fmla="*/ 400196 w 81"/>
                <a:gd name="T55" fmla="*/ 177726 h 136"/>
                <a:gd name="T56" fmla="*/ 371090 w 81"/>
                <a:gd name="T57" fmla="*/ 114253 h 136"/>
                <a:gd name="T58" fmla="*/ 312880 w 81"/>
                <a:gd name="T59" fmla="*/ 50779 h 136"/>
                <a:gd name="T60" fmla="*/ 247394 w 81"/>
                <a:gd name="T61" fmla="*/ 0 h 136"/>
                <a:gd name="T62" fmla="*/ 181907 w 81"/>
                <a:gd name="T63" fmla="*/ 19042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136"/>
                <a:gd name="T98" fmla="*/ 81 w 81"/>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07" name="Freeform 387"/>
            <p:cNvSpPr>
              <a:spLocks/>
            </p:cNvSpPr>
            <p:nvPr/>
          </p:nvSpPr>
          <p:spPr bwMode="auto">
            <a:xfrm flipH="1">
              <a:off x="7443840" y="1386313"/>
              <a:ext cx="524578" cy="685753"/>
            </a:xfrm>
            <a:custGeom>
              <a:avLst/>
              <a:gdLst>
                <a:gd name="T0" fmla="*/ 393433 w 72"/>
                <a:gd name="T1" fmla="*/ 393673 h 108"/>
                <a:gd name="T2" fmla="*/ 429862 w 72"/>
                <a:gd name="T3" fmla="*/ 311129 h 108"/>
                <a:gd name="T4" fmla="*/ 459006 w 72"/>
                <a:gd name="T5" fmla="*/ 241283 h 108"/>
                <a:gd name="T6" fmla="*/ 495435 w 72"/>
                <a:gd name="T7" fmla="*/ 184137 h 108"/>
                <a:gd name="T8" fmla="*/ 488149 w 72"/>
                <a:gd name="T9" fmla="*/ 38097 h 108"/>
                <a:gd name="T10" fmla="*/ 451720 w 72"/>
                <a:gd name="T11" fmla="*/ 25398 h 108"/>
                <a:gd name="T12" fmla="*/ 400719 w 72"/>
                <a:gd name="T13" fmla="*/ 6350 h 108"/>
                <a:gd name="T14" fmla="*/ 386148 w 72"/>
                <a:gd name="T15" fmla="*/ 57146 h 108"/>
                <a:gd name="T16" fmla="*/ 313290 w 72"/>
                <a:gd name="T17" fmla="*/ 25398 h 108"/>
                <a:gd name="T18" fmla="*/ 240432 w 72"/>
                <a:gd name="T19" fmla="*/ 76195 h 108"/>
                <a:gd name="T20" fmla="*/ 182145 w 72"/>
                <a:gd name="T21" fmla="*/ 69845 h 108"/>
                <a:gd name="T22" fmla="*/ 131145 w 72"/>
                <a:gd name="T23" fmla="*/ 114292 h 108"/>
                <a:gd name="T24" fmla="*/ 247717 w 72"/>
                <a:gd name="T25" fmla="*/ 209536 h 108"/>
                <a:gd name="T26" fmla="*/ 131145 w 72"/>
                <a:gd name="T27" fmla="*/ 171438 h 108"/>
                <a:gd name="T28" fmla="*/ 102001 w 72"/>
                <a:gd name="T29" fmla="*/ 228584 h 108"/>
                <a:gd name="T30" fmla="*/ 94715 w 72"/>
                <a:gd name="T31" fmla="*/ 342877 h 108"/>
                <a:gd name="T32" fmla="*/ 94715 w 72"/>
                <a:gd name="T33" fmla="*/ 393673 h 108"/>
                <a:gd name="T34" fmla="*/ 284146 w 72"/>
                <a:gd name="T35" fmla="*/ 577810 h 108"/>
                <a:gd name="T36" fmla="*/ 415291 w 72"/>
                <a:gd name="T37" fmla="*/ 590510 h 108"/>
                <a:gd name="T38" fmla="*/ 393433 w 72"/>
                <a:gd name="T39" fmla="*/ 393673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108"/>
                <a:gd name="T62" fmla="*/ 72 w 72"/>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08" name="Freeform 388"/>
            <p:cNvSpPr>
              <a:spLocks/>
            </p:cNvSpPr>
            <p:nvPr/>
          </p:nvSpPr>
          <p:spPr bwMode="auto">
            <a:xfrm flipH="1">
              <a:off x="7042692" y="1410516"/>
              <a:ext cx="364119" cy="502886"/>
            </a:xfrm>
            <a:custGeom>
              <a:avLst/>
              <a:gdLst>
                <a:gd name="T0" fmla="*/ 320425 w 50"/>
                <a:gd name="T1" fmla="*/ 184604 h 79"/>
                <a:gd name="T2" fmla="*/ 313142 w 50"/>
                <a:gd name="T3" fmla="*/ 95485 h 79"/>
                <a:gd name="T4" fmla="*/ 233036 w 50"/>
                <a:gd name="T5" fmla="*/ 25463 h 79"/>
                <a:gd name="T6" fmla="*/ 145648 w 50"/>
                <a:gd name="T7" fmla="*/ 101850 h 79"/>
                <a:gd name="T8" fmla="*/ 167495 w 50"/>
                <a:gd name="T9" fmla="*/ 184604 h 79"/>
                <a:gd name="T10" fmla="*/ 138365 w 50"/>
                <a:gd name="T11" fmla="*/ 248260 h 79"/>
                <a:gd name="T12" fmla="*/ 72824 w 50"/>
                <a:gd name="T13" fmla="*/ 362842 h 79"/>
                <a:gd name="T14" fmla="*/ 138365 w 50"/>
                <a:gd name="T15" fmla="*/ 381939 h 79"/>
                <a:gd name="T16" fmla="*/ 218471 w 50"/>
                <a:gd name="T17" fmla="*/ 413767 h 79"/>
                <a:gd name="T18" fmla="*/ 247601 w 50"/>
                <a:gd name="T19" fmla="*/ 305551 h 79"/>
                <a:gd name="T20" fmla="*/ 247601 w 50"/>
                <a:gd name="T21" fmla="*/ 260991 h 79"/>
                <a:gd name="T22" fmla="*/ 320425 w 50"/>
                <a:gd name="T23" fmla="*/ 18460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79"/>
                <a:gd name="T38" fmla="*/ 50 w 50"/>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09" name="Freeform 389"/>
            <p:cNvSpPr>
              <a:spLocks/>
            </p:cNvSpPr>
            <p:nvPr/>
          </p:nvSpPr>
          <p:spPr bwMode="auto">
            <a:xfrm flipH="1">
              <a:off x="7450011" y="1405138"/>
              <a:ext cx="416577" cy="373803"/>
            </a:xfrm>
            <a:custGeom>
              <a:avLst/>
              <a:gdLst>
                <a:gd name="T0" fmla="*/ 358110 w 57"/>
                <a:gd name="T1" fmla="*/ 177398 h 59"/>
                <a:gd name="T2" fmla="*/ 394652 w 57"/>
                <a:gd name="T3" fmla="*/ 57021 h 59"/>
                <a:gd name="T4" fmla="*/ 343493 w 57"/>
                <a:gd name="T5" fmla="*/ 31678 h 59"/>
                <a:gd name="T6" fmla="*/ 314260 w 57"/>
                <a:gd name="T7" fmla="*/ 69692 h 59"/>
                <a:gd name="T8" fmla="*/ 226559 w 57"/>
                <a:gd name="T9" fmla="*/ 31678 h 59"/>
                <a:gd name="T10" fmla="*/ 160784 w 57"/>
                <a:gd name="T11" fmla="*/ 82363 h 59"/>
                <a:gd name="T12" fmla="*/ 87700 w 57"/>
                <a:gd name="T13" fmla="*/ 57021 h 59"/>
                <a:gd name="T14" fmla="*/ 58467 w 57"/>
                <a:gd name="T15" fmla="*/ 101370 h 59"/>
                <a:gd name="T16" fmla="*/ 153476 w 57"/>
                <a:gd name="T17" fmla="*/ 164727 h 59"/>
                <a:gd name="T18" fmla="*/ 168092 w 57"/>
                <a:gd name="T19" fmla="*/ 202741 h 59"/>
                <a:gd name="T20" fmla="*/ 190018 w 57"/>
                <a:gd name="T21" fmla="*/ 228083 h 59"/>
                <a:gd name="T22" fmla="*/ 160784 w 57"/>
                <a:gd name="T23" fmla="*/ 215412 h 59"/>
                <a:gd name="T24" fmla="*/ 51159 w 57"/>
                <a:gd name="T25" fmla="*/ 164727 h 59"/>
                <a:gd name="T26" fmla="*/ 21925 w 57"/>
                <a:gd name="T27" fmla="*/ 196405 h 59"/>
                <a:gd name="T28" fmla="*/ 51159 w 57"/>
                <a:gd name="T29" fmla="*/ 240755 h 59"/>
                <a:gd name="T30" fmla="*/ 175401 w 57"/>
                <a:gd name="T31" fmla="*/ 291440 h 59"/>
                <a:gd name="T32" fmla="*/ 95009 w 57"/>
                <a:gd name="T33" fmla="*/ 297775 h 59"/>
                <a:gd name="T34" fmla="*/ 204634 w 57"/>
                <a:gd name="T35" fmla="*/ 329454 h 59"/>
                <a:gd name="T36" fmla="*/ 299643 w 57"/>
                <a:gd name="T37" fmla="*/ 272433 h 59"/>
                <a:gd name="T38" fmla="*/ 336185 w 57"/>
                <a:gd name="T39" fmla="*/ 228083 h 59"/>
                <a:gd name="T40" fmla="*/ 358110 w 57"/>
                <a:gd name="T41" fmla="*/ 177398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9"/>
                <a:gd name="T65" fmla="*/ 57 w 57"/>
                <a:gd name="T66" fmla="*/ 59 h 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10" name="Freeform 390"/>
            <p:cNvSpPr>
              <a:spLocks/>
            </p:cNvSpPr>
            <p:nvPr/>
          </p:nvSpPr>
          <p:spPr bwMode="auto">
            <a:xfrm flipH="1">
              <a:off x="6940862" y="1760116"/>
              <a:ext cx="438177" cy="330775"/>
            </a:xfrm>
            <a:custGeom>
              <a:avLst/>
              <a:gdLst>
                <a:gd name="T0" fmla="*/ 379753 w 60"/>
                <a:gd name="T1" fmla="*/ 12722 h 52"/>
                <a:gd name="T2" fmla="*/ 226391 w 60"/>
                <a:gd name="T3" fmla="*/ 101777 h 52"/>
                <a:gd name="T4" fmla="*/ 153362 w 60"/>
                <a:gd name="T5" fmla="*/ 146304 h 52"/>
                <a:gd name="T6" fmla="*/ 94938 w 60"/>
                <a:gd name="T7" fmla="*/ 203554 h 52"/>
                <a:gd name="T8" fmla="*/ 65727 w 60"/>
                <a:gd name="T9" fmla="*/ 248081 h 52"/>
                <a:gd name="T10" fmla="*/ 29212 w 60"/>
                <a:gd name="T11" fmla="*/ 298970 h 52"/>
                <a:gd name="T12" fmla="*/ 182574 w 60"/>
                <a:gd name="T13" fmla="*/ 273525 h 52"/>
                <a:gd name="T14" fmla="*/ 240997 w 60"/>
                <a:gd name="T15" fmla="*/ 279887 h 52"/>
                <a:gd name="T16" fmla="*/ 365148 w 60"/>
                <a:gd name="T17" fmla="*/ 248081 h 52"/>
                <a:gd name="T18" fmla="*/ 321330 w 60"/>
                <a:gd name="T19" fmla="*/ 209915 h 52"/>
                <a:gd name="T20" fmla="*/ 350542 w 60"/>
                <a:gd name="T21" fmla="*/ 171749 h 52"/>
                <a:gd name="T22" fmla="*/ 423571 w 60"/>
                <a:gd name="T23" fmla="*/ 108138 h 52"/>
                <a:gd name="T24" fmla="*/ 394359 w 60"/>
                <a:gd name="T25" fmla="*/ 69972 h 52"/>
                <a:gd name="T26" fmla="*/ 423571 w 60"/>
                <a:gd name="T27" fmla="*/ 44527 h 52"/>
                <a:gd name="T28" fmla="*/ 379753 w 60"/>
                <a:gd name="T29" fmla="*/ 12722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52"/>
                <a:gd name="T47" fmla="*/ 60 w 60"/>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11" name="Freeform 391"/>
            <p:cNvSpPr>
              <a:spLocks/>
            </p:cNvSpPr>
            <p:nvPr/>
          </p:nvSpPr>
          <p:spPr bwMode="auto">
            <a:xfrm flipH="1">
              <a:off x="6956291" y="1811211"/>
              <a:ext cx="364119" cy="223206"/>
            </a:xfrm>
            <a:custGeom>
              <a:avLst/>
              <a:gdLst>
                <a:gd name="T0" fmla="*/ 152930 w 50"/>
                <a:gd name="T1" fmla="*/ 146678 h 35"/>
                <a:gd name="T2" fmla="*/ 320425 w 50"/>
                <a:gd name="T3" fmla="*/ 57396 h 35"/>
                <a:gd name="T4" fmla="*/ 291295 w 50"/>
                <a:gd name="T5" fmla="*/ 6377 h 35"/>
                <a:gd name="T6" fmla="*/ 167495 w 50"/>
                <a:gd name="T7" fmla="*/ 57396 h 35"/>
                <a:gd name="T8" fmla="*/ 131083 w 50"/>
                <a:gd name="T9" fmla="*/ 108414 h 35"/>
                <a:gd name="T10" fmla="*/ 58259 w 50"/>
                <a:gd name="T11" fmla="*/ 165810 h 35"/>
                <a:gd name="T12" fmla="*/ 152930 w 50"/>
                <a:gd name="T13" fmla="*/ 146678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12" name="Freeform 392"/>
            <p:cNvSpPr>
              <a:spLocks/>
            </p:cNvSpPr>
            <p:nvPr/>
          </p:nvSpPr>
          <p:spPr bwMode="auto">
            <a:xfrm flipH="1">
              <a:off x="7085892" y="1469679"/>
              <a:ext cx="225260" cy="290437"/>
            </a:xfrm>
            <a:custGeom>
              <a:avLst/>
              <a:gdLst>
                <a:gd name="T0" fmla="*/ 130796 w 31"/>
                <a:gd name="T1" fmla="*/ 94708 h 46"/>
                <a:gd name="T2" fmla="*/ 101730 w 31"/>
                <a:gd name="T3" fmla="*/ 170474 h 46"/>
                <a:gd name="T4" fmla="*/ 29066 w 31"/>
                <a:gd name="T5" fmla="*/ 239926 h 46"/>
                <a:gd name="T6" fmla="*/ 58132 w 31"/>
                <a:gd name="T7" fmla="*/ 252554 h 46"/>
                <a:gd name="T8" fmla="*/ 181661 w 31"/>
                <a:gd name="T9" fmla="*/ 145219 h 46"/>
                <a:gd name="T10" fmla="*/ 188928 w 31"/>
                <a:gd name="T11" fmla="*/ 56825 h 46"/>
                <a:gd name="T12" fmla="*/ 130796 w 31"/>
                <a:gd name="T13" fmla="*/ 94708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13" name="Freeform 393"/>
            <p:cNvSpPr>
              <a:spLocks/>
            </p:cNvSpPr>
            <p:nvPr/>
          </p:nvSpPr>
          <p:spPr bwMode="auto">
            <a:xfrm flipH="1">
              <a:off x="7113664" y="1717088"/>
              <a:ext cx="175888" cy="126394"/>
            </a:xfrm>
            <a:custGeom>
              <a:avLst/>
              <a:gdLst>
                <a:gd name="T0" fmla="*/ 117259 w 24"/>
                <a:gd name="T1" fmla="*/ 25279 h 20"/>
                <a:gd name="T2" fmla="*/ 29315 w 24"/>
                <a:gd name="T3" fmla="*/ 120074 h 20"/>
                <a:gd name="T4" fmla="*/ 175888 w 24"/>
                <a:gd name="T5" fmla="*/ 31599 h 20"/>
                <a:gd name="T6" fmla="*/ 117259 w 24"/>
                <a:gd name="T7" fmla="*/ 25279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14" name="Freeform 394"/>
            <p:cNvSpPr>
              <a:spLocks/>
            </p:cNvSpPr>
            <p:nvPr/>
          </p:nvSpPr>
          <p:spPr bwMode="auto">
            <a:xfrm flipH="1">
              <a:off x="7508641" y="1461612"/>
              <a:ext cx="336347" cy="268923"/>
            </a:xfrm>
            <a:custGeom>
              <a:avLst/>
              <a:gdLst>
                <a:gd name="T0" fmla="*/ 299788 w 46"/>
                <a:gd name="T1" fmla="*/ 160073 h 42"/>
                <a:gd name="T2" fmla="*/ 292476 w 46"/>
                <a:gd name="T3" fmla="*/ 121656 h 42"/>
                <a:gd name="T4" fmla="*/ 219357 w 46"/>
                <a:gd name="T5" fmla="*/ 6403 h 42"/>
                <a:gd name="T6" fmla="*/ 182797 w 46"/>
                <a:gd name="T7" fmla="*/ 25612 h 42"/>
                <a:gd name="T8" fmla="*/ 87743 w 46"/>
                <a:gd name="T9" fmla="*/ 25612 h 42"/>
                <a:gd name="T10" fmla="*/ 58495 w 46"/>
                <a:gd name="T11" fmla="*/ 44820 h 42"/>
                <a:gd name="T12" fmla="*/ 131614 w 46"/>
                <a:gd name="T13" fmla="*/ 83238 h 42"/>
                <a:gd name="T14" fmla="*/ 204733 w 46"/>
                <a:gd name="T15" fmla="*/ 166476 h 42"/>
                <a:gd name="T16" fmla="*/ 204733 w 46"/>
                <a:gd name="T17" fmla="*/ 211297 h 42"/>
                <a:gd name="T18" fmla="*/ 109678 w 46"/>
                <a:gd name="T19" fmla="*/ 153670 h 42"/>
                <a:gd name="T20" fmla="*/ 51183 w 46"/>
                <a:gd name="T21" fmla="*/ 128059 h 42"/>
                <a:gd name="T22" fmla="*/ 29248 w 46"/>
                <a:gd name="T23" fmla="*/ 140864 h 42"/>
                <a:gd name="T24" fmla="*/ 21936 w 46"/>
                <a:gd name="T25" fmla="*/ 166476 h 42"/>
                <a:gd name="T26" fmla="*/ 175485 w 46"/>
                <a:gd name="T27" fmla="*/ 243311 h 42"/>
                <a:gd name="T28" fmla="*/ 233981 w 46"/>
                <a:gd name="T29" fmla="*/ 211297 h 42"/>
                <a:gd name="T30" fmla="*/ 299788 w 46"/>
                <a:gd name="T31" fmla="*/ 160073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
                <a:gd name="T49" fmla="*/ 0 h 42"/>
                <a:gd name="T50" fmla="*/ 46 w 46"/>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15" name="Freeform 395"/>
            <p:cNvSpPr>
              <a:spLocks/>
            </p:cNvSpPr>
            <p:nvPr/>
          </p:nvSpPr>
          <p:spPr bwMode="auto">
            <a:xfrm flipH="1">
              <a:off x="7456183" y="1760116"/>
              <a:ext cx="715895" cy="395317"/>
            </a:xfrm>
            <a:custGeom>
              <a:avLst/>
              <a:gdLst>
                <a:gd name="T0" fmla="*/ 708590 w 98"/>
                <a:gd name="T1" fmla="*/ 223163 h 62"/>
                <a:gd name="T2" fmla="*/ 657455 w 98"/>
                <a:gd name="T3" fmla="*/ 133898 h 62"/>
                <a:gd name="T4" fmla="*/ 664760 w 98"/>
                <a:gd name="T5" fmla="*/ 63761 h 62"/>
                <a:gd name="T6" fmla="*/ 650150 w 98"/>
                <a:gd name="T7" fmla="*/ 25504 h 62"/>
                <a:gd name="T8" fmla="*/ 562489 w 98"/>
                <a:gd name="T9" fmla="*/ 31880 h 62"/>
                <a:gd name="T10" fmla="*/ 518659 w 98"/>
                <a:gd name="T11" fmla="*/ 51009 h 62"/>
                <a:gd name="T12" fmla="*/ 482133 w 98"/>
                <a:gd name="T13" fmla="*/ 70137 h 62"/>
                <a:gd name="T14" fmla="*/ 445608 w 98"/>
                <a:gd name="T15" fmla="*/ 63761 h 62"/>
                <a:gd name="T16" fmla="*/ 416388 w 98"/>
                <a:gd name="T17" fmla="*/ 57385 h 62"/>
                <a:gd name="T18" fmla="*/ 365253 w 98"/>
                <a:gd name="T19" fmla="*/ 51009 h 62"/>
                <a:gd name="T20" fmla="*/ 306812 w 98"/>
                <a:gd name="T21" fmla="*/ 44633 h 62"/>
                <a:gd name="T22" fmla="*/ 299507 w 98"/>
                <a:gd name="T23" fmla="*/ 82889 h 62"/>
                <a:gd name="T24" fmla="*/ 255677 w 98"/>
                <a:gd name="T25" fmla="*/ 95641 h 62"/>
                <a:gd name="T26" fmla="*/ 204541 w 98"/>
                <a:gd name="T27" fmla="*/ 108393 h 62"/>
                <a:gd name="T28" fmla="*/ 153406 w 98"/>
                <a:gd name="T29" fmla="*/ 140274 h 62"/>
                <a:gd name="T30" fmla="*/ 160711 w 98"/>
                <a:gd name="T31" fmla="*/ 165778 h 62"/>
                <a:gd name="T32" fmla="*/ 65745 w 98"/>
                <a:gd name="T33" fmla="*/ 216787 h 62"/>
                <a:gd name="T34" fmla="*/ 65745 w 98"/>
                <a:gd name="T35" fmla="*/ 216787 h 62"/>
                <a:gd name="T36" fmla="*/ 0 w 98"/>
                <a:gd name="T37" fmla="*/ 255043 h 62"/>
                <a:gd name="T38" fmla="*/ 109576 w 98"/>
                <a:gd name="T39" fmla="*/ 229539 h 62"/>
                <a:gd name="T40" fmla="*/ 87661 w 98"/>
                <a:gd name="T41" fmla="*/ 261419 h 62"/>
                <a:gd name="T42" fmla="*/ 182626 w 98"/>
                <a:gd name="T43" fmla="*/ 261419 h 62"/>
                <a:gd name="T44" fmla="*/ 138796 w 98"/>
                <a:gd name="T45" fmla="*/ 299676 h 62"/>
                <a:gd name="T46" fmla="*/ 197236 w 98"/>
                <a:gd name="T47" fmla="*/ 325180 h 62"/>
                <a:gd name="T48" fmla="*/ 241067 w 98"/>
                <a:gd name="T49" fmla="*/ 344308 h 62"/>
                <a:gd name="T50" fmla="*/ 489438 w 98"/>
                <a:gd name="T51" fmla="*/ 376189 h 62"/>
                <a:gd name="T52" fmla="*/ 715895 w 98"/>
                <a:gd name="T53" fmla="*/ 306052 h 62"/>
                <a:gd name="T54" fmla="*/ 708590 w 98"/>
                <a:gd name="T55" fmla="*/ 223163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8"/>
                <a:gd name="T85" fmla="*/ 0 h 62"/>
                <a:gd name="T86" fmla="*/ 98 w 98"/>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16" name="Freeform 396"/>
            <p:cNvSpPr>
              <a:spLocks/>
            </p:cNvSpPr>
            <p:nvPr/>
          </p:nvSpPr>
          <p:spPr bwMode="auto">
            <a:xfrm flipH="1">
              <a:off x="7450011" y="1805833"/>
              <a:ext cx="80230" cy="107569"/>
            </a:xfrm>
            <a:custGeom>
              <a:avLst/>
              <a:gdLst>
                <a:gd name="T0" fmla="*/ 80230 w 11"/>
                <a:gd name="T1" fmla="*/ 0 h 17"/>
                <a:gd name="T2" fmla="*/ 51055 w 11"/>
                <a:gd name="T3" fmla="*/ 101241 h 17"/>
                <a:gd name="T4" fmla="*/ 80230 w 11"/>
                <a:gd name="T5" fmla="*/ 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11" y="0"/>
                  </a:moveTo>
                  <a:cubicBezTo>
                    <a:pt x="0" y="1"/>
                    <a:pt x="6" y="14"/>
                    <a:pt x="7" y="16"/>
                  </a:cubicBezTo>
                  <a:cubicBezTo>
                    <a:pt x="7" y="17"/>
                    <a:pt x="9" y="4"/>
                    <a:pt x="11"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17" name="Freeform 397"/>
            <p:cNvSpPr>
              <a:spLocks/>
            </p:cNvSpPr>
            <p:nvPr/>
          </p:nvSpPr>
          <p:spPr bwMode="auto">
            <a:xfrm flipH="1">
              <a:off x="8492996" y="2104337"/>
              <a:ext cx="108001" cy="172111"/>
            </a:xfrm>
            <a:custGeom>
              <a:avLst/>
              <a:gdLst>
                <a:gd name="T0" fmla="*/ 100801 w 15"/>
                <a:gd name="T1" fmla="*/ 0 h 27"/>
                <a:gd name="T2" fmla="*/ 28800 w 15"/>
                <a:gd name="T3" fmla="*/ 19123 h 27"/>
                <a:gd name="T4" fmla="*/ 21600 w 15"/>
                <a:gd name="T5" fmla="*/ 70119 h 27"/>
                <a:gd name="T6" fmla="*/ 432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18" name="Freeform 398"/>
            <p:cNvSpPr>
              <a:spLocks/>
            </p:cNvSpPr>
            <p:nvPr/>
          </p:nvSpPr>
          <p:spPr bwMode="auto">
            <a:xfrm flipH="1">
              <a:off x="8492996" y="2104337"/>
              <a:ext cx="108001" cy="172111"/>
            </a:xfrm>
            <a:custGeom>
              <a:avLst/>
              <a:gdLst>
                <a:gd name="T0" fmla="*/ 100801 w 15"/>
                <a:gd name="T1" fmla="*/ 0 h 27"/>
                <a:gd name="T2" fmla="*/ 36000 w 15"/>
                <a:gd name="T3" fmla="*/ 19123 h 27"/>
                <a:gd name="T4" fmla="*/ 28800 w 15"/>
                <a:gd name="T5" fmla="*/ 70119 h 27"/>
                <a:gd name="T6" fmla="*/ 504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19" name="Freeform 399"/>
            <p:cNvSpPr>
              <a:spLocks/>
            </p:cNvSpPr>
            <p:nvPr/>
          </p:nvSpPr>
          <p:spPr bwMode="auto">
            <a:xfrm flipH="1">
              <a:off x="8326365" y="2066688"/>
              <a:ext cx="240689" cy="220517"/>
            </a:xfrm>
            <a:custGeom>
              <a:avLst/>
              <a:gdLst>
                <a:gd name="T0" fmla="*/ 29174 w 33"/>
                <a:gd name="T1" fmla="*/ 18901 h 35"/>
                <a:gd name="T2" fmla="*/ 29174 w 33"/>
                <a:gd name="T3" fmla="*/ 44103 h 35"/>
                <a:gd name="T4" fmla="*/ 29174 w 33"/>
                <a:gd name="T5" fmla="*/ 94507 h 35"/>
                <a:gd name="T6" fmla="*/ 36468 w 33"/>
                <a:gd name="T7" fmla="*/ 144911 h 35"/>
                <a:gd name="T8" fmla="*/ 14587 w 33"/>
                <a:gd name="T9" fmla="*/ 189015 h 35"/>
                <a:gd name="T10" fmla="*/ 160459 w 33"/>
                <a:gd name="T11" fmla="*/ 94507 h 35"/>
                <a:gd name="T12" fmla="*/ 29174 w 33"/>
                <a:gd name="T13" fmla="*/ 18901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20" name="Freeform 400"/>
            <p:cNvSpPr>
              <a:spLocks/>
            </p:cNvSpPr>
            <p:nvPr/>
          </p:nvSpPr>
          <p:spPr bwMode="auto">
            <a:xfrm flipH="1">
              <a:off x="8310937" y="2066688"/>
              <a:ext cx="246860" cy="220517"/>
            </a:xfrm>
            <a:custGeom>
              <a:avLst/>
              <a:gdLst>
                <a:gd name="T0" fmla="*/ 21782 w 34"/>
                <a:gd name="T1" fmla="*/ 18901 h 35"/>
                <a:gd name="T2" fmla="*/ 21782 w 34"/>
                <a:gd name="T3" fmla="*/ 44103 h 35"/>
                <a:gd name="T4" fmla="*/ 21782 w 34"/>
                <a:gd name="T5" fmla="*/ 94507 h 35"/>
                <a:gd name="T6" fmla="*/ 29042 w 34"/>
                <a:gd name="T7" fmla="*/ 144911 h 35"/>
                <a:gd name="T8" fmla="*/ 7261 w 34"/>
                <a:gd name="T9" fmla="*/ 189015 h 35"/>
                <a:gd name="T10" fmla="*/ 166994 w 34"/>
                <a:gd name="T11" fmla="*/ 100808 h 35"/>
                <a:gd name="T12" fmla="*/ 21782 w 34"/>
                <a:gd name="T13" fmla="*/ 18901 h 35"/>
                <a:gd name="T14" fmla="*/ 0 60000 65536"/>
                <a:gd name="T15" fmla="*/ 0 60000 65536"/>
                <a:gd name="T16" fmla="*/ 0 60000 65536"/>
                <a:gd name="T17" fmla="*/ 0 60000 65536"/>
                <a:gd name="T18" fmla="*/ 0 60000 65536"/>
                <a:gd name="T19" fmla="*/ 0 60000 65536"/>
                <a:gd name="T20" fmla="*/ 0 60000 65536"/>
                <a:gd name="T21" fmla="*/ 0 w 34"/>
                <a:gd name="T22" fmla="*/ 0 h 35"/>
                <a:gd name="T23" fmla="*/ 34 w 34"/>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21" name="Freeform 401"/>
            <p:cNvSpPr>
              <a:spLocks/>
            </p:cNvSpPr>
            <p:nvPr/>
          </p:nvSpPr>
          <p:spPr bwMode="auto">
            <a:xfrm flipH="1">
              <a:off x="8128877" y="2160811"/>
              <a:ext cx="370290" cy="153286"/>
            </a:xfrm>
            <a:custGeom>
              <a:avLst/>
              <a:gdLst>
                <a:gd name="T0" fmla="*/ 370290 w 51"/>
                <a:gd name="T1" fmla="*/ 83030 h 24"/>
                <a:gd name="T2" fmla="*/ 348508 w 51"/>
                <a:gd name="T3" fmla="*/ 114965 h 24"/>
                <a:gd name="T4" fmla="*/ 341248 w 51"/>
                <a:gd name="T5" fmla="*/ 114965 h 24"/>
                <a:gd name="T6" fmla="*/ 341248 w 51"/>
                <a:gd name="T7" fmla="*/ 127738 h 24"/>
                <a:gd name="T8" fmla="*/ 290424 w 51"/>
                <a:gd name="T9" fmla="*/ 102191 h 24"/>
                <a:gd name="T10" fmla="*/ 50824 w 51"/>
                <a:gd name="T11" fmla="*/ 19161 h 24"/>
                <a:gd name="T12" fmla="*/ 29042 w 51"/>
                <a:gd name="T13" fmla="*/ 31935 h 24"/>
                <a:gd name="T14" fmla="*/ 50824 w 51"/>
                <a:gd name="T15" fmla="*/ 0 h 24"/>
                <a:gd name="T16" fmla="*/ 370290 w 51"/>
                <a:gd name="T17" fmla="*/ 8303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22" name="Freeform 402"/>
            <p:cNvSpPr>
              <a:spLocks/>
            </p:cNvSpPr>
            <p:nvPr/>
          </p:nvSpPr>
          <p:spPr bwMode="auto">
            <a:xfrm flipH="1">
              <a:off x="7493212" y="1684817"/>
              <a:ext cx="1021385" cy="344221"/>
            </a:xfrm>
            <a:custGeom>
              <a:avLst/>
              <a:gdLst>
                <a:gd name="T0" fmla="*/ 868177 w 140"/>
                <a:gd name="T1" fmla="*/ 0 h 54"/>
                <a:gd name="T2" fmla="*/ 846290 w 140"/>
                <a:gd name="T3" fmla="*/ 63745 h 54"/>
                <a:gd name="T4" fmla="*/ 736856 w 140"/>
                <a:gd name="T5" fmla="*/ 19123 h 54"/>
                <a:gd name="T6" fmla="*/ 707674 w 140"/>
                <a:gd name="T7" fmla="*/ 70119 h 54"/>
                <a:gd name="T8" fmla="*/ 576353 w 140"/>
                <a:gd name="T9" fmla="*/ 6374 h 54"/>
                <a:gd name="T10" fmla="*/ 452328 w 140"/>
                <a:gd name="T11" fmla="*/ 76494 h 54"/>
                <a:gd name="T12" fmla="*/ 393963 w 140"/>
                <a:gd name="T13" fmla="*/ 50996 h 54"/>
                <a:gd name="T14" fmla="*/ 204277 w 140"/>
                <a:gd name="T15" fmla="*/ 229481 h 54"/>
                <a:gd name="T16" fmla="*/ 0 w 140"/>
                <a:gd name="T17" fmla="*/ 235855 h 54"/>
                <a:gd name="T18" fmla="*/ 36478 w 140"/>
                <a:gd name="T19" fmla="*/ 305974 h 54"/>
                <a:gd name="T20" fmla="*/ 248051 w 140"/>
                <a:gd name="T21" fmla="*/ 299600 h 54"/>
                <a:gd name="T22" fmla="*/ 678491 w 140"/>
                <a:gd name="T23" fmla="*/ 127489 h 54"/>
                <a:gd name="T24" fmla="*/ 868177 w 140"/>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54"/>
                <a:gd name="T41" fmla="*/ 140 w 140"/>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23" name="Freeform 403"/>
            <p:cNvSpPr>
              <a:spLocks/>
            </p:cNvSpPr>
            <p:nvPr/>
          </p:nvSpPr>
          <p:spPr bwMode="auto">
            <a:xfrm flipH="1">
              <a:off x="7428411" y="1647168"/>
              <a:ext cx="1150986" cy="494818"/>
            </a:xfrm>
            <a:custGeom>
              <a:avLst/>
              <a:gdLst>
                <a:gd name="T0" fmla="*/ 1092708 w 158"/>
                <a:gd name="T1" fmla="*/ 228378 h 78"/>
                <a:gd name="T2" fmla="*/ 1107278 w 158"/>
                <a:gd name="T3" fmla="*/ 196658 h 78"/>
                <a:gd name="T4" fmla="*/ 1129132 w 158"/>
                <a:gd name="T5" fmla="*/ 152252 h 78"/>
                <a:gd name="T6" fmla="*/ 1085424 w 158"/>
                <a:gd name="T7" fmla="*/ 107845 h 78"/>
                <a:gd name="T8" fmla="*/ 998007 w 158"/>
                <a:gd name="T9" fmla="*/ 69782 h 78"/>
                <a:gd name="T10" fmla="*/ 932444 w 158"/>
                <a:gd name="T11" fmla="*/ 38063 h 78"/>
                <a:gd name="T12" fmla="*/ 910590 w 158"/>
                <a:gd name="T13" fmla="*/ 88813 h 78"/>
                <a:gd name="T14" fmla="*/ 866882 w 158"/>
                <a:gd name="T15" fmla="*/ 95157 h 78"/>
                <a:gd name="T16" fmla="*/ 837743 w 158"/>
                <a:gd name="T17" fmla="*/ 63438 h 78"/>
                <a:gd name="T18" fmla="*/ 808604 w 158"/>
                <a:gd name="T19" fmla="*/ 76126 h 78"/>
                <a:gd name="T20" fmla="*/ 786750 w 158"/>
                <a:gd name="T21" fmla="*/ 88813 h 78"/>
                <a:gd name="T22" fmla="*/ 713903 w 158"/>
                <a:gd name="T23" fmla="*/ 50751 h 78"/>
                <a:gd name="T24" fmla="*/ 670194 w 158"/>
                <a:gd name="T25" fmla="*/ 38063 h 78"/>
                <a:gd name="T26" fmla="*/ 641055 w 158"/>
                <a:gd name="T27" fmla="*/ 50751 h 78"/>
                <a:gd name="T28" fmla="*/ 604632 w 158"/>
                <a:gd name="T29" fmla="*/ 82470 h 78"/>
                <a:gd name="T30" fmla="*/ 560924 w 158"/>
                <a:gd name="T31" fmla="*/ 63438 h 78"/>
                <a:gd name="T32" fmla="*/ 517215 w 158"/>
                <a:gd name="T33" fmla="*/ 82470 h 78"/>
                <a:gd name="T34" fmla="*/ 517215 w 158"/>
                <a:gd name="T35" fmla="*/ 95157 h 78"/>
                <a:gd name="T36" fmla="*/ 480792 w 158"/>
                <a:gd name="T37" fmla="*/ 107845 h 78"/>
                <a:gd name="T38" fmla="*/ 458937 w 158"/>
                <a:gd name="T39" fmla="*/ 88813 h 78"/>
                <a:gd name="T40" fmla="*/ 437083 w 158"/>
                <a:gd name="T41" fmla="*/ 133220 h 78"/>
                <a:gd name="T42" fmla="*/ 378805 w 158"/>
                <a:gd name="T43" fmla="*/ 158595 h 78"/>
                <a:gd name="T44" fmla="*/ 335097 w 158"/>
                <a:gd name="T45" fmla="*/ 177627 h 78"/>
                <a:gd name="T46" fmla="*/ 305958 w 158"/>
                <a:gd name="T47" fmla="*/ 203002 h 78"/>
                <a:gd name="T48" fmla="*/ 276819 w 158"/>
                <a:gd name="T49" fmla="*/ 253753 h 78"/>
                <a:gd name="T50" fmla="*/ 254965 w 158"/>
                <a:gd name="T51" fmla="*/ 291816 h 78"/>
                <a:gd name="T52" fmla="*/ 254965 w 158"/>
                <a:gd name="T53" fmla="*/ 317191 h 78"/>
                <a:gd name="T54" fmla="*/ 138410 w 158"/>
                <a:gd name="T55" fmla="*/ 285472 h 78"/>
                <a:gd name="T56" fmla="*/ 116556 w 158"/>
                <a:gd name="T57" fmla="*/ 310847 h 78"/>
                <a:gd name="T58" fmla="*/ 94701 w 158"/>
                <a:gd name="T59" fmla="*/ 285472 h 78"/>
                <a:gd name="T60" fmla="*/ 65562 w 158"/>
                <a:gd name="T61" fmla="*/ 272784 h 78"/>
                <a:gd name="T62" fmla="*/ 50993 w 158"/>
                <a:gd name="T63" fmla="*/ 291816 h 78"/>
                <a:gd name="T64" fmla="*/ 21854 w 158"/>
                <a:gd name="T65" fmla="*/ 342566 h 78"/>
                <a:gd name="T66" fmla="*/ 50993 w 158"/>
                <a:gd name="T67" fmla="*/ 380629 h 78"/>
                <a:gd name="T68" fmla="*/ 87417 w 158"/>
                <a:gd name="T69" fmla="*/ 431380 h 78"/>
                <a:gd name="T70" fmla="*/ 786750 w 158"/>
                <a:gd name="T71" fmla="*/ 342566 h 78"/>
                <a:gd name="T72" fmla="*/ 1129132 w 158"/>
                <a:gd name="T73" fmla="*/ 380629 h 78"/>
                <a:gd name="T74" fmla="*/ 1129132 w 158"/>
                <a:gd name="T75" fmla="*/ 253753 h 78"/>
                <a:gd name="T76" fmla="*/ 1092708 w 158"/>
                <a:gd name="T77" fmla="*/ 228378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8"/>
                <a:gd name="T118" fmla="*/ 0 h 78"/>
                <a:gd name="T119" fmla="*/ 158 w 158"/>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24" name="Freeform 404"/>
            <p:cNvSpPr>
              <a:spLocks/>
            </p:cNvSpPr>
            <p:nvPr/>
          </p:nvSpPr>
          <p:spPr bwMode="auto">
            <a:xfrm flipH="1">
              <a:off x="7443840" y="1647168"/>
              <a:ext cx="1135557" cy="494818"/>
            </a:xfrm>
            <a:custGeom>
              <a:avLst/>
              <a:gdLst>
                <a:gd name="T0" fmla="*/ 1084603 w 156"/>
                <a:gd name="T1" fmla="*/ 234721 h 78"/>
                <a:gd name="T2" fmla="*/ 1106440 w 156"/>
                <a:gd name="T3" fmla="*/ 196658 h 78"/>
                <a:gd name="T4" fmla="*/ 1120999 w 156"/>
                <a:gd name="T5" fmla="*/ 152252 h 78"/>
                <a:gd name="T6" fmla="*/ 1084603 w 156"/>
                <a:gd name="T7" fmla="*/ 107845 h 78"/>
                <a:gd name="T8" fmla="*/ 989973 w 156"/>
                <a:gd name="T9" fmla="*/ 76126 h 78"/>
                <a:gd name="T10" fmla="*/ 939018 w 156"/>
                <a:gd name="T11" fmla="*/ 38063 h 78"/>
                <a:gd name="T12" fmla="*/ 909901 w 156"/>
                <a:gd name="T13" fmla="*/ 88813 h 78"/>
                <a:gd name="T14" fmla="*/ 866226 w 156"/>
                <a:gd name="T15" fmla="*/ 95157 h 78"/>
                <a:gd name="T16" fmla="*/ 829830 w 156"/>
                <a:gd name="T17" fmla="*/ 69782 h 78"/>
                <a:gd name="T18" fmla="*/ 815272 w 156"/>
                <a:gd name="T19" fmla="*/ 69782 h 78"/>
                <a:gd name="T20" fmla="*/ 786155 w 156"/>
                <a:gd name="T21" fmla="*/ 95157 h 78"/>
                <a:gd name="T22" fmla="*/ 706083 w 156"/>
                <a:gd name="T23" fmla="*/ 50751 h 78"/>
                <a:gd name="T24" fmla="*/ 669687 w 156"/>
                <a:gd name="T25" fmla="*/ 44407 h 78"/>
                <a:gd name="T26" fmla="*/ 640571 w 156"/>
                <a:gd name="T27" fmla="*/ 50751 h 78"/>
                <a:gd name="T28" fmla="*/ 604175 w 156"/>
                <a:gd name="T29" fmla="*/ 82470 h 78"/>
                <a:gd name="T30" fmla="*/ 560499 w 156"/>
                <a:gd name="T31" fmla="*/ 69782 h 78"/>
                <a:gd name="T32" fmla="*/ 516824 w 156"/>
                <a:gd name="T33" fmla="*/ 82470 h 78"/>
                <a:gd name="T34" fmla="*/ 516824 w 156"/>
                <a:gd name="T35" fmla="*/ 95157 h 78"/>
                <a:gd name="T36" fmla="*/ 480428 w 156"/>
                <a:gd name="T37" fmla="*/ 114189 h 78"/>
                <a:gd name="T38" fmla="*/ 458590 w 156"/>
                <a:gd name="T39" fmla="*/ 95157 h 78"/>
                <a:gd name="T40" fmla="*/ 436753 w 156"/>
                <a:gd name="T41" fmla="*/ 139564 h 78"/>
                <a:gd name="T42" fmla="*/ 385798 w 156"/>
                <a:gd name="T43" fmla="*/ 158595 h 78"/>
                <a:gd name="T44" fmla="*/ 334844 w 156"/>
                <a:gd name="T45" fmla="*/ 177627 h 78"/>
                <a:gd name="T46" fmla="*/ 305727 w 156"/>
                <a:gd name="T47" fmla="*/ 209346 h 78"/>
                <a:gd name="T48" fmla="*/ 276610 w 156"/>
                <a:gd name="T49" fmla="*/ 253753 h 78"/>
                <a:gd name="T50" fmla="*/ 254772 w 156"/>
                <a:gd name="T51" fmla="*/ 291816 h 78"/>
                <a:gd name="T52" fmla="*/ 254772 w 156"/>
                <a:gd name="T53" fmla="*/ 317191 h 78"/>
                <a:gd name="T54" fmla="*/ 145584 w 156"/>
                <a:gd name="T55" fmla="*/ 291816 h 78"/>
                <a:gd name="T56" fmla="*/ 116467 w 156"/>
                <a:gd name="T57" fmla="*/ 310847 h 78"/>
                <a:gd name="T58" fmla="*/ 94630 w 156"/>
                <a:gd name="T59" fmla="*/ 291816 h 78"/>
                <a:gd name="T60" fmla="*/ 72792 w 156"/>
                <a:gd name="T61" fmla="*/ 272784 h 78"/>
                <a:gd name="T62" fmla="*/ 58234 w 156"/>
                <a:gd name="T63" fmla="*/ 298160 h 78"/>
                <a:gd name="T64" fmla="*/ 21838 w 156"/>
                <a:gd name="T65" fmla="*/ 342566 h 78"/>
                <a:gd name="T66" fmla="*/ 58234 w 156"/>
                <a:gd name="T67" fmla="*/ 374285 h 78"/>
                <a:gd name="T68" fmla="*/ 87351 w 156"/>
                <a:gd name="T69" fmla="*/ 431380 h 78"/>
                <a:gd name="T70" fmla="*/ 786155 w 156"/>
                <a:gd name="T71" fmla="*/ 342566 h 78"/>
                <a:gd name="T72" fmla="*/ 1128278 w 156"/>
                <a:gd name="T73" fmla="*/ 380629 h 78"/>
                <a:gd name="T74" fmla="*/ 1120999 w 156"/>
                <a:gd name="T75" fmla="*/ 247409 h 78"/>
                <a:gd name="T76" fmla="*/ 1084603 w 156"/>
                <a:gd name="T77" fmla="*/ 234721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6"/>
                <a:gd name="T118" fmla="*/ 0 h 78"/>
                <a:gd name="T119" fmla="*/ 156 w 156"/>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25" name="Freeform 405"/>
            <p:cNvSpPr>
              <a:spLocks/>
            </p:cNvSpPr>
            <p:nvPr/>
          </p:nvSpPr>
          <p:spPr bwMode="auto">
            <a:xfrm flipH="1">
              <a:off x="7878931" y="1899956"/>
              <a:ext cx="678866" cy="190935"/>
            </a:xfrm>
            <a:custGeom>
              <a:avLst/>
              <a:gdLst>
                <a:gd name="T0" fmla="*/ 284686 w 93"/>
                <a:gd name="T1" fmla="*/ 171842 h 30"/>
                <a:gd name="T2" fmla="*/ 124094 w 93"/>
                <a:gd name="T3" fmla="*/ 184571 h 30"/>
                <a:gd name="T4" fmla="*/ 43798 w 93"/>
                <a:gd name="T5" fmla="*/ 140019 h 30"/>
                <a:gd name="T6" fmla="*/ 43798 w 93"/>
                <a:gd name="T7" fmla="*/ 120926 h 30"/>
                <a:gd name="T8" fmla="*/ 0 w 93"/>
                <a:gd name="T9" fmla="*/ 95468 h 30"/>
                <a:gd name="T10" fmla="*/ 72996 w 93"/>
                <a:gd name="T11" fmla="*/ 95468 h 30"/>
                <a:gd name="T12" fmla="*/ 189790 w 93"/>
                <a:gd name="T13" fmla="*/ 95468 h 30"/>
                <a:gd name="T14" fmla="*/ 343083 w 93"/>
                <a:gd name="T15" fmla="*/ 108197 h 30"/>
                <a:gd name="T16" fmla="*/ 649667 w 93"/>
                <a:gd name="T17" fmla="*/ 76374 h 30"/>
                <a:gd name="T18" fmla="*/ 284686 w 93"/>
                <a:gd name="T19" fmla="*/ 171842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30"/>
                <a:gd name="T32" fmla="*/ 93 w 93"/>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26" name="Freeform 406"/>
            <p:cNvSpPr>
              <a:spLocks/>
            </p:cNvSpPr>
            <p:nvPr/>
          </p:nvSpPr>
          <p:spPr bwMode="auto">
            <a:xfrm flipH="1">
              <a:off x="7786358" y="1945673"/>
              <a:ext cx="756010" cy="368424"/>
            </a:xfrm>
            <a:custGeom>
              <a:avLst/>
              <a:gdLst>
                <a:gd name="T0" fmla="*/ 356197 w 104"/>
                <a:gd name="T1" fmla="*/ 114339 h 58"/>
                <a:gd name="T2" fmla="*/ 7269 w 104"/>
                <a:gd name="T3" fmla="*/ 139747 h 58"/>
                <a:gd name="T4" fmla="*/ 65424 w 104"/>
                <a:gd name="T5" fmla="*/ 165156 h 58"/>
                <a:gd name="T6" fmla="*/ 43616 w 104"/>
                <a:gd name="T7" fmla="*/ 203268 h 58"/>
                <a:gd name="T8" fmla="*/ 72693 w 104"/>
                <a:gd name="T9" fmla="*/ 247733 h 58"/>
                <a:gd name="T10" fmla="*/ 87232 w 104"/>
                <a:gd name="T11" fmla="*/ 228677 h 58"/>
                <a:gd name="T12" fmla="*/ 109040 w 104"/>
                <a:gd name="T13" fmla="*/ 247733 h 58"/>
                <a:gd name="T14" fmla="*/ 138117 w 104"/>
                <a:gd name="T15" fmla="*/ 279494 h 58"/>
                <a:gd name="T16" fmla="*/ 167195 w 104"/>
                <a:gd name="T17" fmla="*/ 317607 h 58"/>
                <a:gd name="T18" fmla="*/ 203541 w 104"/>
                <a:gd name="T19" fmla="*/ 311255 h 58"/>
                <a:gd name="T20" fmla="*/ 239888 w 104"/>
                <a:gd name="T21" fmla="*/ 330311 h 58"/>
                <a:gd name="T22" fmla="*/ 268965 w 104"/>
                <a:gd name="T23" fmla="*/ 317607 h 58"/>
                <a:gd name="T24" fmla="*/ 334389 w 104"/>
                <a:gd name="T25" fmla="*/ 336663 h 58"/>
                <a:gd name="T26" fmla="*/ 385274 w 104"/>
                <a:gd name="T27" fmla="*/ 343015 h 58"/>
                <a:gd name="T28" fmla="*/ 385274 w 104"/>
                <a:gd name="T29" fmla="*/ 336663 h 58"/>
                <a:gd name="T30" fmla="*/ 392544 w 104"/>
                <a:gd name="T31" fmla="*/ 311255 h 58"/>
                <a:gd name="T32" fmla="*/ 428890 w 104"/>
                <a:gd name="T33" fmla="*/ 285846 h 58"/>
                <a:gd name="T34" fmla="*/ 523392 w 104"/>
                <a:gd name="T35" fmla="*/ 285846 h 58"/>
                <a:gd name="T36" fmla="*/ 559738 w 104"/>
                <a:gd name="T37" fmla="*/ 273142 h 58"/>
                <a:gd name="T38" fmla="*/ 610624 w 104"/>
                <a:gd name="T39" fmla="*/ 228677 h 58"/>
                <a:gd name="T40" fmla="*/ 639701 w 104"/>
                <a:gd name="T41" fmla="*/ 209621 h 58"/>
                <a:gd name="T42" fmla="*/ 748741 w 104"/>
                <a:gd name="T43" fmla="*/ 184212 h 58"/>
                <a:gd name="T44" fmla="*/ 356197 w 104"/>
                <a:gd name="T45" fmla="*/ 114339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58"/>
                <a:gd name="T71" fmla="*/ 104 w 10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27" name="Freeform 407"/>
            <p:cNvSpPr>
              <a:spLocks/>
            </p:cNvSpPr>
            <p:nvPr/>
          </p:nvSpPr>
          <p:spPr bwMode="auto">
            <a:xfrm flipH="1">
              <a:off x="7610470" y="1908023"/>
              <a:ext cx="925726" cy="406074"/>
            </a:xfrm>
            <a:custGeom>
              <a:avLst/>
              <a:gdLst>
                <a:gd name="T0" fmla="*/ 925726 w 127"/>
                <a:gd name="T1" fmla="*/ 171312 h 64"/>
                <a:gd name="T2" fmla="*/ 364459 w 127"/>
                <a:gd name="T3" fmla="*/ 107863 h 64"/>
                <a:gd name="T4" fmla="*/ 0 w 127"/>
                <a:gd name="T5" fmla="*/ 177657 h 64"/>
                <a:gd name="T6" fmla="*/ 58313 w 127"/>
                <a:gd name="T7" fmla="*/ 203037 h 64"/>
                <a:gd name="T8" fmla="*/ 43735 w 127"/>
                <a:gd name="T9" fmla="*/ 241106 h 64"/>
                <a:gd name="T10" fmla="*/ 65603 w 127"/>
                <a:gd name="T11" fmla="*/ 285521 h 64"/>
                <a:gd name="T12" fmla="*/ 80181 w 127"/>
                <a:gd name="T13" fmla="*/ 266486 h 64"/>
                <a:gd name="T14" fmla="*/ 102049 w 127"/>
                <a:gd name="T15" fmla="*/ 279176 h 64"/>
                <a:gd name="T16" fmla="*/ 131205 w 127"/>
                <a:gd name="T17" fmla="*/ 317245 h 64"/>
                <a:gd name="T18" fmla="*/ 167651 w 127"/>
                <a:gd name="T19" fmla="*/ 355315 h 64"/>
                <a:gd name="T20" fmla="*/ 196808 w 127"/>
                <a:gd name="T21" fmla="*/ 342625 h 64"/>
                <a:gd name="T22" fmla="*/ 233254 w 127"/>
                <a:gd name="T23" fmla="*/ 368004 h 64"/>
                <a:gd name="T24" fmla="*/ 262411 w 127"/>
                <a:gd name="T25" fmla="*/ 348970 h 64"/>
                <a:gd name="T26" fmla="*/ 328013 w 127"/>
                <a:gd name="T27" fmla="*/ 368004 h 64"/>
                <a:gd name="T28" fmla="*/ 379037 w 127"/>
                <a:gd name="T29" fmla="*/ 380694 h 64"/>
                <a:gd name="T30" fmla="*/ 379037 w 127"/>
                <a:gd name="T31" fmla="*/ 374349 h 64"/>
                <a:gd name="T32" fmla="*/ 379037 w 127"/>
                <a:gd name="T33" fmla="*/ 348970 h 64"/>
                <a:gd name="T34" fmla="*/ 422773 w 127"/>
                <a:gd name="T35" fmla="*/ 323590 h 64"/>
                <a:gd name="T36" fmla="*/ 510243 w 127"/>
                <a:gd name="T37" fmla="*/ 323590 h 64"/>
                <a:gd name="T38" fmla="*/ 553978 w 127"/>
                <a:gd name="T39" fmla="*/ 310900 h 64"/>
                <a:gd name="T40" fmla="*/ 597713 w 127"/>
                <a:gd name="T41" fmla="*/ 266486 h 64"/>
                <a:gd name="T42" fmla="*/ 634159 w 127"/>
                <a:gd name="T43" fmla="*/ 247451 h 64"/>
                <a:gd name="T44" fmla="*/ 743497 w 127"/>
                <a:gd name="T45" fmla="*/ 222072 h 64"/>
                <a:gd name="T46" fmla="*/ 925726 w 127"/>
                <a:gd name="T47" fmla="*/ 17131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7"/>
                <a:gd name="T73" fmla="*/ 0 h 64"/>
                <a:gd name="T74" fmla="*/ 127 w 127"/>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28" name="Freeform 408"/>
            <p:cNvSpPr>
              <a:spLocks/>
            </p:cNvSpPr>
            <p:nvPr/>
          </p:nvSpPr>
          <p:spPr bwMode="auto">
            <a:xfrm flipH="1">
              <a:off x="7866588" y="1945673"/>
              <a:ext cx="641837" cy="330775"/>
            </a:xfrm>
            <a:custGeom>
              <a:avLst/>
              <a:gdLst>
                <a:gd name="T0" fmla="*/ 14587 w 88"/>
                <a:gd name="T1" fmla="*/ 127221 h 52"/>
                <a:gd name="T2" fmla="*/ 350093 w 88"/>
                <a:gd name="T3" fmla="*/ 82694 h 52"/>
                <a:gd name="T4" fmla="*/ 554314 w 88"/>
                <a:gd name="T5" fmla="*/ 12722 h 52"/>
                <a:gd name="T6" fmla="*/ 532433 w 88"/>
                <a:gd name="T7" fmla="*/ 82694 h 52"/>
                <a:gd name="T8" fmla="*/ 452203 w 88"/>
                <a:gd name="T9" fmla="*/ 114499 h 52"/>
                <a:gd name="T10" fmla="*/ 452203 w 88"/>
                <a:gd name="T11" fmla="*/ 146304 h 52"/>
                <a:gd name="T12" fmla="*/ 423029 w 88"/>
                <a:gd name="T13" fmla="*/ 178110 h 52"/>
                <a:gd name="T14" fmla="*/ 488671 w 88"/>
                <a:gd name="T15" fmla="*/ 152665 h 52"/>
                <a:gd name="T16" fmla="*/ 568901 w 88"/>
                <a:gd name="T17" fmla="*/ 171749 h 52"/>
                <a:gd name="T18" fmla="*/ 598075 w 88"/>
                <a:gd name="T19" fmla="*/ 197193 h 52"/>
                <a:gd name="T20" fmla="*/ 547020 w 88"/>
                <a:gd name="T21" fmla="*/ 222637 h 52"/>
                <a:gd name="T22" fmla="*/ 503259 w 88"/>
                <a:gd name="T23" fmla="*/ 260803 h 52"/>
                <a:gd name="T24" fmla="*/ 437616 w 88"/>
                <a:gd name="T25" fmla="*/ 241720 h 52"/>
                <a:gd name="T26" fmla="*/ 401148 w 88"/>
                <a:gd name="T27" fmla="*/ 273525 h 52"/>
                <a:gd name="T28" fmla="*/ 328212 w 88"/>
                <a:gd name="T29" fmla="*/ 305331 h 52"/>
                <a:gd name="T30" fmla="*/ 255276 w 88"/>
                <a:gd name="T31" fmla="*/ 279887 h 52"/>
                <a:gd name="T32" fmla="*/ 320919 w 88"/>
                <a:gd name="T33" fmla="*/ 165388 h 52"/>
                <a:gd name="T34" fmla="*/ 175046 w 88"/>
                <a:gd name="T35" fmla="*/ 222637 h 52"/>
                <a:gd name="T36" fmla="*/ 123991 w 88"/>
                <a:gd name="T37" fmla="*/ 248081 h 52"/>
                <a:gd name="T38" fmla="*/ 58349 w 88"/>
                <a:gd name="T39" fmla="*/ 209915 h 52"/>
                <a:gd name="T40" fmla="*/ 29174 w 88"/>
                <a:gd name="T41" fmla="*/ 165388 h 52"/>
                <a:gd name="T42" fmla="*/ 0 w 88"/>
                <a:gd name="T43" fmla="*/ 146304 h 52"/>
                <a:gd name="T44" fmla="*/ 14587 w 88"/>
                <a:gd name="T45" fmla="*/ 127221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52"/>
                <a:gd name="T71" fmla="*/ 88 w 88"/>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29" name="Freeform 409"/>
            <p:cNvSpPr>
              <a:spLocks/>
            </p:cNvSpPr>
            <p:nvPr/>
          </p:nvSpPr>
          <p:spPr bwMode="auto">
            <a:xfrm flipH="1">
              <a:off x="7582699" y="1684817"/>
              <a:ext cx="756010" cy="336154"/>
            </a:xfrm>
            <a:custGeom>
              <a:avLst/>
              <a:gdLst>
                <a:gd name="T0" fmla="*/ 399813 w 104"/>
                <a:gd name="T1" fmla="*/ 247359 h 53"/>
                <a:gd name="T2" fmla="*/ 196272 w 104"/>
                <a:gd name="T3" fmla="*/ 291756 h 53"/>
                <a:gd name="T4" fmla="*/ 87232 w 104"/>
                <a:gd name="T5" fmla="*/ 317126 h 53"/>
                <a:gd name="T6" fmla="*/ 43616 w 104"/>
                <a:gd name="T7" fmla="*/ 247359 h 53"/>
                <a:gd name="T8" fmla="*/ 50885 w 104"/>
                <a:gd name="T9" fmla="*/ 196618 h 53"/>
                <a:gd name="T10" fmla="*/ 72693 w 104"/>
                <a:gd name="T11" fmla="*/ 171248 h 53"/>
                <a:gd name="T12" fmla="*/ 94501 w 104"/>
                <a:gd name="T13" fmla="*/ 139536 h 53"/>
                <a:gd name="T14" fmla="*/ 159925 w 104"/>
                <a:gd name="T15" fmla="*/ 126851 h 53"/>
                <a:gd name="T16" fmla="*/ 203541 w 104"/>
                <a:gd name="T17" fmla="*/ 114166 h 53"/>
                <a:gd name="T18" fmla="*/ 319850 w 104"/>
                <a:gd name="T19" fmla="*/ 88795 h 53"/>
                <a:gd name="T20" fmla="*/ 407082 w 104"/>
                <a:gd name="T21" fmla="*/ 164906 h 53"/>
                <a:gd name="T22" fmla="*/ 428890 w 104"/>
                <a:gd name="T23" fmla="*/ 82453 h 53"/>
                <a:gd name="T24" fmla="*/ 414352 w 104"/>
                <a:gd name="T25" fmla="*/ 50740 h 53"/>
                <a:gd name="T26" fmla="*/ 457968 w 104"/>
                <a:gd name="T27" fmla="*/ 31713 h 53"/>
                <a:gd name="T28" fmla="*/ 523392 w 104"/>
                <a:gd name="T29" fmla="*/ 63425 h 53"/>
                <a:gd name="T30" fmla="*/ 574277 w 104"/>
                <a:gd name="T31" fmla="*/ 88795 h 53"/>
                <a:gd name="T32" fmla="*/ 632431 w 104"/>
                <a:gd name="T33" fmla="*/ 76110 h 53"/>
                <a:gd name="T34" fmla="*/ 712394 w 104"/>
                <a:gd name="T35" fmla="*/ 38055 h 53"/>
                <a:gd name="T36" fmla="*/ 748741 w 104"/>
                <a:gd name="T37" fmla="*/ 57083 h 53"/>
                <a:gd name="T38" fmla="*/ 712394 w 104"/>
                <a:gd name="T39" fmla="*/ 114166 h 53"/>
                <a:gd name="T40" fmla="*/ 632431 w 104"/>
                <a:gd name="T41" fmla="*/ 133193 h 53"/>
                <a:gd name="T42" fmla="*/ 567008 w 104"/>
                <a:gd name="T43" fmla="*/ 139536 h 53"/>
                <a:gd name="T44" fmla="*/ 487045 w 104"/>
                <a:gd name="T45" fmla="*/ 158563 h 53"/>
                <a:gd name="T46" fmla="*/ 399813 w 104"/>
                <a:gd name="T47" fmla="*/ 247359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4"/>
                <a:gd name="T73" fmla="*/ 0 h 53"/>
                <a:gd name="T74" fmla="*/ 104 w 104"/>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30" name="Freeform 410"/>
            <p:cNvSpPr>
              <a:spLocks/>
            </p:cNvSpPr>
            <p:nvPr/>
          </p:nvSpPr>
          <p:spPr bwMode="auto">
            <a:xfrm flipH="1">
              <a:off x="7653671" y="1918780"/>
              <a:ext cx="416577" cy="223206"/>
            </a:xfrm>
            <a:custGeom>
              <a:avLst/>
              <a:gdLst>
                <a:gd name="T0" fmla="*/ 299643 w 57"/>
                <a:gd name="T1" fmla="*/ 184942 h 35"/>
                <a:gd name="T2" fmla="*/ 175401 w 57"/>
                <a:gd name="T3" fmla="*/ 204074 h 35"/>
                <a:gd name="T4" fmla="*/ 175401 w 57"/>
                <a:gd name="T5" fmla="*/ 153056 h 35"/>
                <a:gd name="T6" fmla="*/ 182709 w 57"/>
                <a:gd name="T7" fmla="*/ 114792 h 35"/>
                <a:gd name="T8" fmla="*/ 21925 w 57"/>
                <a:gd name="T9" fmla="*/ 95660 h 35"/>
                <a:gd name="T10" fmla="*/ 43850 w 57"/>
                <a:gd name="T11" fmla="*/ 57396 h 35"/>
                <a:gd name="T12" fmla="*/ 285026 w 57"/>
                <a:gd name="T13" fmla="*/ 57396 h 35"/>
                <a:gd name="T14" fmla="*/ 365418 w 57"/>
                <a:gd name="T15" fmla="*/ 76528 h 35"/>
                <a:gd name="T16" fmla="*/ 299643 w 57"/>
                <a:gd name="T17" fmla="*/ 184942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35"/>
                <a:gd name="T29" fmla="*/ 57 w 57"/>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31" name="Freeform 411"/>
            <p:cNvSpPr>
              <a:spLocks/>
            </p:cNvSpPr>
            <p:nvPr/>
          </p:nvSpPr>
          <p:spPr bwMode="auto">
            <a:xfrm flipH="1">
              <a:off x="7508641" y="1819279"/>
              <a:ext cx="546178" cy="309261"/>
            </a:xfrm>
            <a:custGeom>
              <a:avLst/>
              <a:gdLst>
                <a:gd name="T0" fmla="*/ 538896 w 75"/>
                <a:gd name="T1" fmla="*/ 195655 h 49"/>
                <a:gd name="T2" fmla="*/ 509766 w 75"/>
                <a:gd name="T3" fmla="*/ 94672 h 49"/>
                <a:gd name="T4" fmla="*/ 451507 w 75"/>
                <a:gd name="T5" fmla="*/ 37869 h 49"/>
                <a:gd name="T6" fmla="*/ 342272 w 75"/>
                <a:gd name="T7" fmla="*/ 56803 h 49"/>
                <a:gd name="T8" fmla="*/ 269448 w 75"/>
                <a:gd name="T9" fmla="*/ 37869 h 49"/>
                <a:gd name="T10" fmla="*/ 218471 w 75"/>
                <a:gd name="T11" fmla="*/ 113606 h 49"/>
                <a:gd name="T12" fmla="*/ 123800 w 75"/>
                <a:gd name="T13" fmla="*/ 107295 h 49"/>
                <a:gd name="T14" fmla="*/ 21847 w 75"/>
                <a:gd name="T15" fmla="*/ 132540 h 49"/>
                <a:gd name="T16" fmla="*/ 116518 w 75"/>
                <a:gd name="T17" fmla="*/ 132540 h 49"/>
                <a:gd name="T18" fmla="*/ 87388 w 75"/>
                <a:gd name="T19" fmla="*/ 151475 h 49"/>
                <a:gd name="T20" fmla="*/ 21847 w 75"/>
                <a:gd name="T21" fmla="*/ 183032 h 49"/>
                <a:gd name="T22" fmla="*/ 152930 w 75"/>
                <a:gd name="T23" fmla="*/ 176721 h 49"/>
                <a:gd name="T24" fmla="*/ 218471 w 75"/>
                <a:gd name="T25" fmla="*/ 239835 h 49"/>
                <a:gd name="T26" fmla="*/ 422378 w 75"/>
                <a:gd name="T27" fmla="*/ 284015 h 49"/>
                <a:gd name="T28" fmla="*/ 538896 w 75"/>
                <a:gd name="T29" fmla="*/ 201966 h 49"/>
                <a:gd name="T30" fmla="*/ 538896 w 75"/>
                <a:gd name="T31" fmla="*/ 195655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49"/>
                <a:gd name="T50" fmla="*/ 75 w 75"/>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32" name="Freeform 412"/>
            <p:cNvSpPr>
              <a:spLocks/>
            </p:cNvSpPr>
            <p:nvPr/>
          </p:nvSpPr>
          <p:spPr bwMode="auto">
            <a:xfrm flipH="1">
              <a:off x="7561098" y="1867685"/>
              <a:ext cx="450520" cy="268923"/>
            </a:xfrm>
            <a:custGeom>
              <a:avLst/>
              <a:gdLst>
                <a:gd name="T0" fmla="*/ 414188 w 62"/>
                <a:gd name="T1" fmla="*/ 70432 h 42"/>
                <a:gd name="T2" fmla="*/ 421454 w 62"/>
                <a:gd name="T3" fmla="*/ 19209 h 42"/>
                <a:gd name="T4" fmla="*/ 341523 w 62"/>
                <a:gd name="T5" fmla="*/ 70432 h 42"/>
                <a:gd name="T6" fmla="*/ 356056 w 62"/>
                <a:gd name="T7" fmla="*/ 25612 h 42"/>
                <a:gd name="T8" fmla="*/ 312457 w 62"/>
                <a:gd name="T9" fmla="*/ 51223 h 42"/>
                <a:gd name="T10" fmla="*/ 276125 w 62"/>
                <a:gd name="T11" fmla="*/ 51223 h 42"/>
                <a:gd name="T12" fmla="*/ 225260 w 62"/>
                <a:gd name="T13" fmla="*/ 44820 h 42"/>
                <a:gd name="T14" fmla="*/ 174395 w 62"/>
                <a:gd name="T15" fmla="*/ 83238 h 42"/>
                <a:gd name="T16" fmla="*/ 50865 w 62"/>
                <a:gd name="T17" fmla="*/ 70432 h 42"/>
                <a:gd name="T18" fmla="*/ 123530 w 62"/>
                <a:gd name="T19" fmla="*/ 89641 h 42"/>
                <a:gd name="T20" fmla="*/ 0 w 62"/>
                <a:gd name="T21" fmla="*/ 121656 h 42"/>
                <a:gd name="T22" fmla="*/ 174395 w 62"/>
                <a:gd name="T23" fmla="*/ 147267 h 42"/>
                <a:gd name="T24" fmla="*/ 167128 w 62"/>
                <a:gd name="T25" fmla="*/ 198491 h 42"/>
                <a:gd name="T26" fmla="*/ 399655 w 62"/>
                <a:gd name="T27" fmla="*/ 230505 h 42"/>
                <a:gd name="T28" fmla="*/ 414188 w 62"/>
                <a:gd name="T29" fmla="*/ 70432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
                <a:gd name="T46" fmla="*/ 0 h 42"/>
                <a:gd name="T47" fmla="*/ 62 w 6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33" name="Freeform 413"/>
            <p:cNvSpPr>
              <a:spLocks/>
            </p:cNvSpPr>
            <p:nvPr/>
          </p:nvSpPr>
          <p:spPr bwMode="auto">
            <a:xfrm flipH="1">
              <a:off x="7959161" y="1768184"/>
              <a:ext cx="342519" cy="220517"/>
            </a:xfrm>
            <a:custGeom>
              <a:avLst/>
              <a:gdLst>
                <a:gd name="T0" fmla="*/ 225917 w 47"/>
                <a:gd name="T1" fmla="*/ 25202 h 35"/>
                <a:gd name="T2" fmla="*/ 174903 w 47"/>
                <a:gd name="T3" fmla="*/ 69305 h 35"/>
                <a:gd name="T4" fmla="*/ 58301 w 47"/>
                <a:gd name="T5" fmla="*/ 126010 h 35"/>
                <a:gd name="T6" fmla="*/ 80164 w 47"/>
                <a:gd name="T7" fmla="*/ 189015 h 35"/>
                <a:gd name="T8" fmla="*/ 218629 w 47"/>
                <a:gd name="T9" fmla="*/ 151212 h 35"/>
                <a:gd name="T10" fmla="*/ 284218 w 47"/>
                <a:gd name="T11" fmla="*/ 107108 h 35"/>
                <a:gd name="T12" fmla="*/ 335231 w 47"/>
                <a:gd name="T13" fmla="*/ 75606 h 35"/>
                <a:gd name="T14" fmla="*/ 225917 w 47"/>
                <a:gd name="T15" fmla="*/ 25202 h 3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5"/>
                <a:gd name="T26" fmla="*/ 47 w 47"/>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34" name="Freeform 414"/>
            <p:cNvSpPr>
              <a:spLocks/>
            </p:cNvSpPr>
            <p:nvPr/>
          </p:nvSpPr>
          <p:spPr bwMode="auto">
            <a:xfrm flipH="1">
              <a:off x="8165906" y="2015593"/>
              <a:ext cx="327090" cy="43028"/>
            </a:xfrm>
            <a:custGeom>
              <a:avLst/>
              <a:gdLst>
                <a:gd name="T0" fmla="*/ 327090 w 45"/>
                <a:gd name="T1" fmla="*/ 0 h 7"/>
                <a:gd name="T2" fmla="*/ 210791 w 45"/>
                <a:gd name="T3" fmla="*/ 24587 h 7"/>
                <a:gd name="T4" fmla="*/ 130836 w 45"/>
                <a:gd name="T5" fmla="*/ 6147 h 7"/>
                <a:gd name="T6" fmla="*/ 65418 w 45"/>
                <a:gd name="T7" fmla="*/ 18441 h 7"/>
                <a:gd name="T8" fmla="*/ 7269 w 45"/>
                <a:gd name="T9" fmla="*/ 43028 h 7"/>
                <a:gd name="T10" fmla="*/ 130836 w 45"/>
                <a:gd name="T11" fmla="*/ 36881 h 7"/>
                <a:gd name="T12" fmla="*/ 327090 w 45"/>
                <a:gd name="T13" fmla="*/ 0 h 7"/>
                <a:gd name="T14" fmla="*/ 0 60000 65536"/>
                <a:gd name="T15" fmla="*/ 0 60000 65536"/>
                <a:gd name="T16" fmla="*/ 0 60000 65536"/>
                <a:gd name="T17" fmla="*/ 0 60000 65536"/>
                <a:gd name="T18" fmla="*/ 0 60000 65536"/>
                <a:gd name="T19" fmla="*/ 0 60000 65536"/>
                <a:gd name="T20" fmla="*/ 0 60000 65536"/>
                <a:gd name="T21" fmla="*/ 0 w 45"/>
                <a:gd name="T22" fmla="*/ 0 h 7"/>
                <a:gd name="T23" fmla="*/ 45 w 4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35" name="Freeform 415"/>
            <p:cNvSpPr>
              <a:spLocks/>
            </p:cNvSpPr>
            <p:nvPr/>
          </p:nvSpPr>
          <p:spPr bwMode="auto">
            <a:xfrm flipH="1">
              <a:off x="7894360" y="1717088"/>
              <a:ext cx="203660" cy="126394"/>
            </a:xfrm>
            <a:custGeom>
              <a:avLst/>
              <a:gdLst>
                <a:gd name="T0" fmla="*/ 167292 w 28"/>
                <a:gd name="T1" fmla="*/ 12639 h 20"/>
                <a:gd name="T2" fmla="*/ 167292 w 28"/>
                <a:gd name="T3" fmla="*/ 63197 h 20"/>
                <a:gd name="T4" fmla="*/ 174566 w 28"/>
                <a:gd name="T5" fmla="*/ 101115 h 20"/>
                <a:gd name="T6" fmla="*/ 160019 w 28"/>
                <a:gd name="T7" fmla="*/ 107435 h 20"/>
                <a:gd name="T8" fmla="*/ 116377 w 28"/>
                <a:gd name="T9" fmla="*/ 63197 h 20"/>
                <a:gd name="T10" fmla="*/ 65462 w 28"/>
                <a:gd name="T11" fmla="*/ 50558 h 20"/>
                <a:gd name="T12" fmla="*/ 7274 w 28"/>
                <a:gd name="T13" fmla="*/ 44238 h 20"/>
                <a:gd name="T14" fmla="*/ 7274 w 28"/>
                <a:gd name="T15" fmla="*/ 37918 h 20"/>
                <a:gd name="T16" fmla="*/ 43641 w 28"/>
                <a:gd name="T17" fmla="*/ 31599 h 20"/>
                <a:gd name="T18" fmla="*/ 65462 w 28"/>
                <a:gd name="T19" fmla="*/ 12639 h 20"/>
                <a:gd name="T20" fmla="*/ 101830 w 28"/>
                <a:gd name="T21" fmla="*/ 6320 h 20"/>
                <a:gd name="T22" fmla="*/ 138198 w 28"/>
                <a:gd name="T23" fmla="*/ 18959 h 20"/>
                <a:gd name="T24" fmla="*/ 167292 w 28"/>
                <a:gd name="T25" fmla="*/ 12639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0"/>
                <a:gd name="T41" fmla="*/ 28 w 28"/>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36" name="Freeform 416"/>
            <p:cNvSpPr>
              <a:spLocks/>
            </p:cNvSpPr>
            <p:nvPr/>
          </p:nvSpPr>
          <p:spPr bwMode="auto">
            <a:xfrm flipH="1">
              <a:off x="8209107" y="2123162"/>
              <a:ext cx="182059" cy="145218"/>
            </a:xfrm>
            <a:custGeom>
              <a:avLst/>
              <a:gdLst>
                <a:gd name="T0" fmla="*/ 167494 w 25"/>
                <a:gd name="T1" fmla="*/ 12628 h 23"/>
                <a:gd name="T2" fmla="*/ 58259 w 25"/>
                <a:gd name="T3" fmla="*/ 75766 h 23"/>
                <a:gd name="T4" fmla="*/ 0 w 25"/>
                <a:gd name="T5" fmla="*/ 119963 h 23"/>
                <a:gd name="T6" fmla="*/ 36412 w 25"/>
                <a:gd name="T7" fmla="*/ 119963 h 23"/>
                <a:gd name="T8" fmla="*/ 65541 w 25"/>
                <a:gd name="T9" fmla="*/ 138904 h 23"/>
                <a:gd name="T10" fmla="*/ 87388 w 25"/>
                <a:gd name="T11" fmla="*/ 132590 h 23"/>
                <a:gd name="T12" fmla="*/ 131082 w 25"/>
                <a:gd name="T13" fmla="*/ 101021 h 23"/>
                <a:gd name="T14" fmla="*/ 160212 w 25"/>
                <a:gd name="T15" fmla="*/ 37883 h 23"/>
                <a:gd name="T16" fmla="*/ 167494 w 25"/>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3"/>
                <a:gd name="T29" fmla="*/ 25 w 25"/>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37" name="Freeform 417"/>
            <p:cNvSpPr>
              <a:spLocks/>
            </p:cNvSpPr>
            <p:nvPr/>
          </p:nvSpPr>
          <p:spPr bwMode="auto">
            <a:xfrm flipH="1">
              <a:off x="8085677" y="2007525"/>
              <a:ext cx="422748" cy="166732"/>
            </a:xfrm>
            <a:custGeom>
              <a:avLst/>
              <a:gdLst>
                <a:gd name="T0" fmla="*/ 211374 w 58"/>
                <a:gd name="T1" fmla="*/ 64128 h 26"/>
                <a:gd name="T2" fmla="*/ 21866 w 58"/>
                <a:gd name="T3" fmla="*/ 70540 h 26"/>
                <a:gd name="T4" fmla="*/ 51021 w 58"/>
                <a:gd name="T5" fmla="*/ 89779 h 26"/>
                <a:gd name="T6" fmla="*/ 102043 w 58"/>
                <a:gd name="T7" fmla="*/ 109017 h 26"/>
                <a:gd name="T8" fmla="*/ 109331 w 58"/>
                <a:gd name="T9" fmla="*/ 141081 h 26"/>
                <a:gd name="T10" fmla="*/ 174930 w 58"/>
                <a:gd name="T11" fmla="*/ 141081 h 26"/>
                <a:gd name="T12" fmla="*/ 298839 w 58"/>
                <a:gd name="T13" fmla="*/ 96192 h 26"/>
                <a:gd name="T14" fmla="*/ 371727 w 58"/>
                <a:gd name="T15" fmla="*/ 70540 h 26"/>
                <a:gd name="T16" fmla="*/ 379015 w 58"/>
                <a:gd name="T17" fmla="*/ 51302 h 26"/>
                <a:gd name="T18" fmla="*/ 371727 w 58"/>
                <a:gd name="T19" fmla="*/ 19238 h 26"/>
                <a:gd name="T20" fmla="*/ 211374 w 58"/>
                <a:gd name="T21" fmla="*/ 6412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26"/>
                <a:gd name="T35" fmla="*/ 58 w 5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38" name="Freeform 418"/>
            <p:cNvSpPr>
              <a:spLocks/>
            </p:cNvSpPr>
            <p:nvPr/>
          </p:nvSpPr>
          <p:spPr bwMode="auto">
            <a:xfrm flipH="1">
              <a:off x="8070248" y="2066688"/>
              <a:ext cx="151202" cy="177489"/>
            </a:xfrm>
            <a:custGeom>
              <a:avLst/>
              <a:gdLst>
                <a:gd name="T0" fmla="*/ 115202 w 21"/>
                <a:gd name="T1" fmla="*/ 12678 h 28"/>
                <a:gd name="T2" fmla="*/ 7200 w 21"/>
                <a:gd name="T3" fmla="*/ 145795 h 28"/>
                <a:gd name="T4" fmla="*/ 57601 w 21"/>
                <a:gd name="T5" fmla="*/ 145795 h 28"/>
                <a:gd name="T6" fmla="*/ 93601 w 21"/>
                <a:gd name="T7" fmla="*/ 145795 h 28"/>
                <a:gd name="T8" fmla="*/ 129602 w 21"/>
                <a:gd name="T9" fmla="*/ 126778 h 28"/>
                <a:gd name="T10" fmla="*/ 115202 w 21"/>
                <a:gd name="T11" fmla="*/ 76067 h 28"/>
                <a:gd name="T12" fmla="*/ 115202 w 21"/>
                <a:gd name="T13" fmla="*/ 50711 h 28"/>
                <a:gd name="T14" fmla="*/ 115202 w 21"/>
                <a:gd name="T15" fmla="*/ 12678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39" name="Freeform 419"/>
            <p:cNvSpPr>
              <a:spLocks/>
            </p:cNvSpPr>
            <p:nvPr/>
          </p:nvSpPr>
          <p:spPr bwMode="auto">
            <a:xfrm flipH="1">
              <a:off x="8017790" y="1843482"/>
              <a:ext cx="240689" cy="88745"/>
            </a:xfrm>
            <a:custGeom>
              <a:avLst/>
              <a:gdLst>
                <a:gd name="T0" fmla="*/ 189634 w 33"/>
                <a:gd name="T1" fmla="*/ 63389 h 14"/>
                <a:gd name="T2" fmla="*/ 29174 w 33"/>
                <a:gd name="T3" fmla="*/ 88745 h 14"/>
                <a:gd name="T4" fmla="*/ 109404 w 33"/>
                <a:gd name="T5" fmla="*/ 31695 h 14"/>
                <a:gd name="T6" fmla="*/ 109404 w 33"/>
                <a:gd name="T7" fmla="*/ 12678 h 14"/>
                <a:gd name="T8" fmla="*/ 189634 w 33"/>
                <a:gd name="T9" fmla="*/ 63389 h 14"/>
                <a:gd name="T10" fmla="*/ 0 60000 65536"/>
                <a:gd name="T11" fmla="*/ 0 60000 65536"/>
                <a:gd name="T12" fmla="*/ 0 60000 65536"/>
                <a:gd name="T13" fmla="*/ 0 60000 65536"/>
                <a:gd name="T14" fmla="*/ 0 60000 65536"/>
                <a:gd name="T15" fmla="*/ 0 w 33"/>
                <a:gd name="T16" fmla="*/ 0 h 14"/>
                <a:gd name="T17" fmla="*/ 33 w 33"/>
                <a:gd name="T18" fmla="*/ 14 h 14"/>
              </a:gdLst>
              <a:ahLst/>
              <a:cxnLst>
                <a:cxn ang="T10">
                  <a:pos x="T0" y="T1"/>
                </a:cxn>
                <a:cxn ang="T11">
                  <a:pos x="T2" y="T3"/>
                </a:cxn>
                <a:cxn ang="T12">
                  <a:pos x="T4" y="T5"/>
                </a:cxn>
                <a:cxn ang="T13">
                  <a:pos x="T6" y="T7"/>
                </a:cxn>
                <a:cxn ang="T14">
                  <a:pos x="T8" y="T9"/>
                </a:cxn>
              </a:cxnLst>
              <a:rect l="T15" t="T16" r="T17" b="T18"/>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40" name="Freeform 420"/>
            <p:cNvSpPr>
              <a:spLocks/>
            </p:cNvSpPr>
            <p:nvPr/>
          </p:nvSpPr>
          <p:spPr bwMode="auto">
            <a:xfrm flipH="1">
              <a:off x="7588870" y="1926848"/>
              <a:ext cx="212917" cy="131772"/>
            </a:xfrm>
            <a:custGeom>
              <a:avLst/>
              <a:gdLst>
                <a:gd name="T0" fmla="*/ 190891 w 29"/>
                <a:gd name="T1" fmla="*/ 87848 h 21"/>
                <a:gd name="T2" fmla="*/ 102788 w 29"/>
                <a:gd name="T3" fmla="*/ 31374 h 21"/>
                <a:gd name="T4" fmla="*/ 36710 w 29"/>
                <a:gd name="T5" fmla="*/ 37649 h 21"/>
                <a:gd name="T6" fmla="*/ 14684 w 29"/>
                <a:gd name="T7" fmla="*/ 81573 h 21"/>
                <a:gd name="T8" fmla="*/ 190891 w 29"/>
                <a:gd name="T9" fmla="*/ 87848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41" name="Freeform 421"/>
            <p:cNvSpPr>
              <a:spLocks/>
            </p:cNvSpPr>
            <p:nvPr/>
          </p:nvSpPr>
          <p:spPr bwMode="auto">
            <a:xfrm flipH="1">
              <a:off x="7632071" y="1918780"/>
              <a:ext cx="154288" cy="134461"/>
            </a:xfrm>
            <a:custGeom>
              <a:avLst/>
              <a:gdLst>
                <a:gd name="T0" fmla="*/ 146941 w 21"/>
                <a:gd name="T1" fmla="*/ 89641 h 21"/>
                <a:gd name="T2" fmla="*/ 88165 w 21"/>
                <a:gd name="T3" fmla="*/ 44820 h 21"/>
                <a:gd name="T4" fmla="*/ 22041 w 21"/>
                <a:gd name="T5" fmla="*/ 44820 h 21"/>
                <a:gd name="T6" fmla="*/ 14694 w 21"/>
                <a:gd name="T7" fmla="*/ 89641 h 21"/>
                <a:gd name="T8" fmla="*/ 146941 w 21"/>
                <a:gd name="T9" fmla="*/ 8964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42" name="Freeform 422"/>
            <p:cNvSpPr>
              <a:spLocks/>
            </p:cNvSpPr>
            <p:nvPr/>
          </p:nvSpPr>
          <p:spPr bwMode="auto">
            <a:xfrm flipH="1">
              <a:off x="7647499" y="1959119"/>
              <a:ext cx="129602" cy="37649"/>
            </a:xfrm>
            <a:custGeom>
              <a:avLst/>
              <a:gdLst>
                <a:gd name="T0" fmla="*/ 108002 w 18"/>
                <a:gd name="T1" fmla="*/ 0 h 6"/>
                <a:gd name="T2" fmla="*/ 86401 w 18"/>
                <a:gd name="T3" fmla="*/ 6275 h 6"/>
                <a:gd name="T4" fmla="*/ 36001 w 18"/>
                <a:gd name="T5" fmla="*/ 6275 h 6"/>
                <a:gd name="T6" fmla="*/ 7200 w 18"/>
                <a:gd name="T7" fmla="*/ 18825 h 6"/>
                <a:gd name="T8" fmla="*/ 7200 w 18"/>
                <a:gd name="T9" fmla="*/ 31374 h 6"/>
                <a:gd name="T10" fmla="*/ 28800 w 18"/>
                <a:gd name="T11" fmla="*/ 25099 h 6"/>
                <a:gd name="T12" fmla="*/ 79201 w 18"/>
                <a:gd name="T13" fmla="*/ 31374 h 6"/>
                <a:gd name="T14" fmla="*/ 122402 w 18"/>
                <a:gd name="T15" fmla="*/ 18825 h 6"/>
                <a:gd name="T16" fmla="*/ 108002 w 18"/>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6"/>
                <a:gd name="T29" fmla="*/ 18 w 1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43" name="Freeform 423"/>
            <p:cNvSpPr>
              <a:spLocks/>
            </p:cNvSpPr>
            <p:nvPr/>
          </p:nvSpPr>
          <p:spPr bwMode="auto">
            <a:xfrm flipH="1">
              <a:off x="7471611" y="1918780"/>
              <a:ext cx="401148" cy="209760"/>
            </a:xfrm>
            <a:custGeom>
              <a:avLst/>
              <a:gdLst>
                <a:gd name="T0" fmla="*/ 291744 w 55"/>
                <a:gd name="T1" fmla="*/ 0 h 33"/>
                <a:gd name="T2" fmla="*/ 306331 w 55"/>
                <a:gd name="T3" fmla="*/ 50851 h 33"/>
                <a:gd name="T4" fmla="*/ 255276 w 55"/>
                <a:gd name="T5" fmla="*/ 12713 h 33"/>
                <a:gd name="T6" fmla="*/ 233395 w 55"/>
                <a:gd name="T7" fmla="*/ 63564 h 33"/>
                <a:gd name="T8" fmla="*/ 189634 w 55"/>
                <a:gd name="T9" fmla="*/ 95345 h 33"/>
                <a:gd name="T10" fmla="*/ 145872 w 55"/>
                <a:gd name="T11" fmla="*/ 63564 h 33"/>
                <a:gd name="T12" fmla="*/ 131285 w 55"/>
                <a:gd name="T13" fmla="*/ 95345 h 33"/>
                <a:gd name="T14" fmla="*/ 116698 w 55"/>
                <a:gd name="T15" fmla="*/ 108058 h 33"/>
                <a:gd name="T16" fmla="*/ 80230 w 55"/>
                <a:gd name="T17" fmla="*/ 88989 h 33"/>
                <a:gd name="T18" fmla="*/ 58349 w 55"/>
                <a:gd name="T19" fmla="*/ 108058 h 33"/>
                <a:gd name="T20" fmla="*/ 65642 w 55"/>
                <a:gd name="T21" fmla="*/ 139840 h 33"/>
                <a:gd name="T22" fmla="*/ 0 w 55"/>
                <a:gd name="T23" fmla="*/ 152553 h 33"/>
                <a:gd name="T24" fmla="*/ 58349 w 55"/>
                <a:gd name="T25" fmla="*/ 177978 h 33"/>
                <a:gd name="T26" fmla="*/ 350093 w 55"/>
                <a:gd name="T27" fmla="*/ 25425 h 33"/>
                <a:gd name="T28" fmla="*/ 291744 w 55"/>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3"/>
                <a:gd name="T47" fmla="*/ 55 w 55"/>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44" name="Freeform 424"/>
            <p:cNvSpPr>
              <a:spLocks/>
            </p:cNvSpPr>
            <p:nvPr/>
          </p:nvSpPr>
          <p:spPr bwMode="auto">
            <a:xfrm flipH="1">
              <a:off x="7348181" y="1862307"/>
              <a:ext cx="555436" cy="406074"/>
            </a:xfrm>
            <a:custGeom>
              <a:avLst/>
              <a:gdLst>
                <a:gd name="T0" fmla="*/ 496969 w 76"/>
                <a:gd name="T1" fmla="*/ 31725 h 64"/>
                <a:gd name="T2" fmla="*/ 453119 w 76"/>
                <a:gd name="T3" fmla="*/ 25380 h 64"/>
                <a:gd name="T4" fmla="*/ 423885 w 76"/>
                <a:gd name="T5" fmla="*/ 25380 h 64"/>
                <a:gd name="T6" fmla="*/ 394652 w 76"/>
                <a:gd name="T7" fmla="*/ 44414 h 64"/>
                <a:gd name="T8" fmla="*/ 358110 w 76"/>
                <a:gd name="T9" fmla="*/ 44414 h 64"/>
                <a:gd name="T10" fmla="*/ 321568 w 76"/>
                <a:gd name="T11" fmla="*/ 57104 h 64"/>
                <a:gd name="T12" fmla="*/ 343493 w 76"/>
                <a:gd name="T13" fmla="*/ 82484 h 64"/>
                <a:gd name="T14" fmla="*/ 299643 w 76"/>
                <a:gd name="T15" fmla="*/ 82484 h 64"/>
                <a:gd name="T16" fmla="*/ 263101 w 76"/>
                <a:gd name="T17" fmla="*/ 101519 h 64"/>
                <a:gd name="T18" fmla="*/ 241176 w 76"/>
                <a:gd name="T19" fmla="*/ 126898 h 64"/>
                <a:gd name="T20" fmla="*/ 204634 w 76"/>
                <a:gd name="T21" fmla="*/ 158623 h 64"/>
                <a:gd name="T22" fmla="*/ 182709 w 76"/>
                <a:gd name="T23" fmla="*/ 133243 h 64"/>
                <a:gd name="T24" fmla="*/ 146167 w 76"/>
                <a:gd name="T25" fmla="*/ 145933 h 64"/>
                <a:gd name="T26" fmla="*/ 109626 w 76"/>
                <a:gd name="T27" fmla="*/ 145933 h 64"/>
                <a:gd name="T28" fmla="*/ 80392 w 76"/>
                <a:gd name="T29" fmla="*/ 177657 h 64"/>
                <a:gd name="T30" fmla="*/ 87700 w 76"/>
                <a:gd name="T31" fmla="*/ 209382 h 64"/>
                <a:gd name="T32" fmla="*/ 29233 w 76"/>
                <a:gd name="T33" fmla="*/ 209382 h 64"/>
                <a:gd name="T34" fmla="*/ 36542 w 76"/>
                <a:gd name="T35" fmla="*/ 241106 h 64"/>
                <a:gd name="T36" fmla="*/ 51159 w 76"/>
                <a:gd name="T37" fmla="*/ 272831 h 64"/>
                <a:gd name="T38" fmla="*/ 0 w 76"/>
                <a:gd name="T39" fmla="*/ 291866 h 64"/>
                <a:gd name="T40" fmla="*/ 270410 w 76"/>
                <a:gd name="T41" fmla="*/ 298211 h 64"/>
                <a:gd name="T42" fmla="*/ 467736 w 76"/>
                <a:gd name="T43" fmla="*/ 406074 h 64"/>
                <a:gd name="T44" fmla="*/ 511586 w 76"/>
                <a:gd name="T45" fmla="*/ 184002 h 64"/>
                <a:gd name="T46" fmla="*/ 496969 w 76"/>
                <a:gd name="T47" fmla="*/ 31725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4"/>
                <a:gd name="T74" fmla="*/ 76 w 76"/>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45" name="Freeform 425"/>
            <p:cNvSpPr>
              <a:spLocks/>
            </p:cNvSpPr>
            <p:nvPr/>
          </p:nvSpPr>
          <p:spPr bwMode="auto">
            <a:xfrm flipH="1">
              <a:off x="7348181" y="1867685"/>
              <a:ext cx="555436" cy="400695"/>
            </a:xfrm>
            <a:custGeom>
              <a:avLst/>
              <a:gdLst>
                <a:gd name="T0" fmla="*/ 496969 w 76"/>
                <a:gd name="T1" fmla="*/ 25441 h 63"/>
                <a:gd name="T2" fmla="*/ 453119 w 76"/>
                <a:gd name="T3" fmla="*/ 19081 h 63"/>
                <a:gd name="T4" fmla="*/ 423885 w 76"/>
                <a:gd name="T5" fmla="*/ 19081 h 63"/>
                <a:gd name="T6" fmla="*/ 394652 w 76"/>
                <a:gd name="T7" fmla="*/ 38161 h 63"/>
                <a:gd name="T8" fmla="*/ 358110 w 76"/>
                <a:gd name="T9" fmla="*/ 38161 h 63"/>
                <a:gd name="T10" fmla="*/ 321568 w 76"/>
                <a:gd name="T11" fmla="*/ 50882 h 63"/>
                <a:gd name="T12" fmla="*/ 350802 w 76"/>
                <a:gd name="T13" fmla="*/ 69963 h 63"/>
                <a:gd name="T14" fmla="*/ 299643 w 76"/>
                <a:gd name="T15" fmla="*/ 82683 h 63"/>
                <a:gd name="T16" fmla="*/ 263101 w 76"/>
                <a:gd name="T17" fmla="*/ 95404 h 63"/>
                <a:gd name="T18" fmla="*/ 241176 w 76"/>
                <a:gd name="T19" fmla="*/ 127205 h 63"/>
                <a:gd name="T20" fmla="*/ 204634 w 76"/>
                <a:gd name="T21" fmla="*/ 152646 h 63"/>
                <a:gd name="T22" fmla="*/ 175401 w 76"/>
                <a:gd name="T23" fmla="*/ 127205 h 63"/>
                <a:gd name="T24" fmla="*/ 146167 w 76"/>
                <a:gd name="T25" fmla="*/ 139925 h 63"/>
                <a:gd name="T26" fmla="*/ 109626 w 76"/>
                <a:gd name="T27" fmla="*/ 139925 h 63"/>
                <a:gd name="T28" fmla="*/ 87700 w 76"/>
                <a:gd name="T29" fmla="*/ 171726 h 63"/>
                <a:gd name="T30" fmla="*/ 95009 w 76"/>
                <a:gd name="T31" fmla="*/ 203528 h 63"/>
                <a:gd name="T32" fmla="*/ 29233 w 76"/>
                <a:gd name="T33" fmla="*/ 203528 h 63"/>
                <a:gd name="T34" fmla="*/ 36542 w 76"/>
                <a:gd name="T35" fmla="*/ 235329 h 63"/>
                <a:gd name="T36" fmla="*/ 58467 w 76"/>
                <a:gd name="T37" fmla="*/ 267130 h 63"/>
                <a:gd name="T38" fmla="*/ 0 w 76"/>
                <a:gd name="T39" fmla="*/ 286211 h 63"/>
                <a:gd name="T40" fmla="*/ 270410 w 76"/>
                <a:gd name="T41" fmla="*/ 292571 h 63"/>
                <a:gd name="T42" fmla="*/ 467736 w 76"/>
                <a:gd name="T43" fmla="*/ 400695 h 63"/>
                <a:gd name="T44" fmla="*/ 511586 w 76"/>
                <a:gd name="T45" fmla="*/ 178087 h 63"/>
                <a:gd name="T46" fmla="*/ 496969 w 76"/>
                <a:gd name="T47" fmla="*/ 25441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3"/>
                <a:gd name="T74" fmla="*/ 76 w 76"/>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46" name="Freeform 426"/>
            <p:cNvSpPr>
              <a:spLocks/>
            </p:cNvSpPr>
            <p:nvPr/>
          </p:nvSpPr>
          <p:spPr bwMode="auto">
            <a:xfrm flipH="1">
              <a:off x="7428411" y="1899956"/>
              <a:ext cx="444349" cy="363046"/>
            </a:xfrm>
            <a:custGeom>
              <a:avLst/>
              <a:gdLst>
                <a:gd name="T0" fmla="*/ 342367 w 61"/>
                <a:gd name="T1" fmla="*/ 25477 h 57"/>
                <a:gd name="T2" fmla="*/ 305945 w 61"/>
                <a:gd name="T3" fmla="*/ 31846 h 57"/>
                <a:gd name="T4" fmla="*/ 327798 w 61"/>
                <a:gd name="T5" fmla="*/ 63692 h 57"/>
                <a:gd name="T6" fmla="*/ 356936 w 61"/>
                <a:gd name="T7" fmla="*/ 178338 h 57"/>
                <a:gd name="T8" fmla="*/ 305945 w 61"/>
                <a:gd name="T9" fmla="*/ 89169 h 57"/>
                <a:gd name="T10" fmla="*/ 262239 w 61"/>
                <a:gd name="T11" fmla="*/ 50954 h 57"/>
                <a:gd name="T12" fmla="*/ 269523 w 61"/>
                <a:gd name="T13" fmla="*/ 95538 h 57"/>
                <a:gd name="T14" fmla="*/ 233101 w 61"/>
                <a:gd name="T15" fmla="*/ 152861 h 57"/>
                <a:gd name="T16" fmla="*/ 174826 w 61"/>
                <a:gd name="T17" fmla="*/ 152861 h 57"/>
                <a:gd name="T18" fmla="*/ 145688 w 61"/>
                <a:gd name="T19" fmla="*/ 114646 h 57"/>
                <a:gd name="T20" fmla="*/ 131119 w 61"/>
                <a:gd name="T21" fmla="*/ 101908 h 57"/>
                <a:gd name="T22" fmla="*/ 131119 w 61"/>
                <a:gd name="T23" fmla="*/ 114646 h 57"/>
                <a:gd name="T24" fmla="*/ 87413 w 61"/>
                <a:gd name="T25" fmla="*/ 133754 h 57"/>
                <a:gd name="T26" fmla="*/ 65560 w 61"/>
                <a:gd name="T27" fmla="*/ 140123 h 57"/>
                <a:gd name="T28" fmla="*/ 43706 w 61"/>
                <a:gd name="T29" fmla="*/ 178338 h 57"/>
                <a:gd name="T30" fmla="*/ 0 w 61"/>
                <a:gd name="T31" fmla="*/ 171969 h 57"/>
                <a:gd name="T32" fmla="*/ 36422 w 61"/>
                <a:gd name="T33" fmla="*/ 203815 h 57"/>
                <a:gd name="T34" fmla="*/ 72844 w 61"/>
                <a:gd name="T35" fmla="*/ 210185 h 57"/>
                <a:gd name="T36" fmla="*/ 145688 w 61"/>
                <a:gd name="T37" fmla="*/ 242031 h 57"/>
                <a:gd name="T38" fmla="*/ 393358 w 61"/>
                <a:gd name="T39" fmla="*/ 318461 h 57"/>
                <a:gd name="T40" fmla="*/ 444349 w 61"/>
                <a:gd name="T41" fmla="*/ 318461 h 57"/>
                <a:gd name="T42" fmla="*/ 422496 w 61"/>
                <a:gd name="T43" fmla="*/ 191077 h 57"/>
                <a:gd name="T44" fmla="*/ 407927 w 61"/>
                <a:gd name="T45" fmla="*/ 31846 h 57"/>
                <a:gd name="T46" fmla="*/ 356936 w 61"/>
                <a:gd name="T47" fmla="*/ 25477 h 57"/>
                <a:gd name="T48" fmla="*/ 342367 w 61"/>
                <a:gd name="T49" fmla="*/ 2547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57"/>
                <a:gd name="T77" fmla="*/ 61 w 61"/>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47" name="Freeform 427"/>
            <p:cNvSpPr>
              <a:spLocks/>
            </p:cNvSpPr>
            <p:nvPr/>
          </p:nvSpPr>
          <p:spPr bwMode="auto">
            <a:xfrm flipH="1">
              <a:off x="7385210" y="1889199"/>
              <a:ext cx="80230" cy="271612"/>
            </a:xfrm>
            <a:custGeom>
              <a:avLst/>
              <a:gdLst>
                <a:gd name="T0" fmla="*/ 58349 w 11"/>
                <a:gd name="T1" fmla="*/ 164231 h 43"/>
                <a:gd name="T2" fmla="*/ 58349 w 11"/>
                <a:gd name="T3" fmla="*/ 50532 h 43"/>
                <a:gd name="T4" fmla="*/ 7294 w 11"/>
                <a:gd name="T5" fmla="*/ 25266 h 43"/>
                <a:gd name="T6" fmla="*/ 21881 w 11"/>
                <a:gd name="T7" fmla="*/ 132648 h 43"/>
                <a:gd name="T8" fmla="*/ 21881 w 11"/>
                <a:gd name="T9" fmla="*/ 195813 h 43"/>
                <a:gd name="T10" fmla="*/ 51055 w 11"/>
                <a:gd name="T11" fmla="*/ 252662 h 43"/>
                <a:gd name="T12" fmla="*/ 58349 w 11"/>
                <a:gd name="T13" fmla="*/ 164231 h 43"/>
                <a:gd name="T14" fmla="*/ 0 60000 65536"/>
                <a:gd name="T15" fmla="*/ 0 60000 65536"/>
                <a:gd name="T16" fmla="*/ 0 60000 65536"/>
                <a:gd name="T17" fmla="*/ 0 60000 65536"/>
                <a:gd name="T18" fmla="*/ 0 60000 65536"/>
                <a:gd name="T19" fmla="*/ 0 60000 65536"/>
                <a:gd name="T20" fmla="*/ 0 60000 65536"/>
                <a:gd name="T21" fmla="*/ 0 w 11"/>
                <a:gd name="T22" fmla="*/ 0 h 43"/>
                <a:gd name="T23" fmla="*/ 11 w 1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48" name="Freeform 428"/>
            <p:cNvSpPr>
              <a:spLocks/>
            </p:cNvSpPr>
            <p:nvPr/>
          </p:nvSpPr>
          <p:spPr bwMode="auto">
            <a:xfrm flipH="1">
              <a:off x="7573441" y="1983322"/>
              <a:ext cx="123430" cy="69920"/>
            </a:xfrm>
            <a:custGeom>
              <a:avLst/>
              <a:gdLst>
                <a:gd name="T0" fmla="*/ 94388 w 17"/>
                <a:gd name="T1" fmla="*/ 19069 h 11"/>
                <a:gd name="T2" fmla="*/ 43564 w 17"/>
                <a:gd name="T3" fmla="*/ 12713 h 11"/>
                <a:gd name="T4" fmla="*/ 7261 w 17"/>
                <a:gd name="T5" fmla="*/ 50851 h 11"/>
                <a:gd name="T6" fmla="*/ 79866 w 17"/>
                <a:gd name="T7" fmla="*/ 57207 h 11"/>
                <a:gd name="T8" fmla="*/ 94388 w 17"/>
                <a:gd name="T9" fmla="*/ 1906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49" name="Freeform 429"/>
            <p:cNvSpPr>
              <a:spLocks/>
            </p:cNvSpPr>
            <p:nvPr/>
          </p:nvSpPr>
          <p:spPr bwMode="auto">
            <a:xfrm flipH="1">
              <a:off x="7434582" y="1937605"/>
              <a:ext cx="379548" cy="306572"/>
            </a:xfrm>
            <a:custGeom>
              <a:avLst/>
              <a:gdLst>
                <a:gd name="T0" fmla="*/ 379548 w 52"/>
                <a:gd name="T1" fmla="*/ 261864 h 48"/>
                <a:gd name="T2" fmla="*/ 350352 w 52"/>
                <a:gd name="T3" fmla="*/ 159673 h 48"/>
                <a:gd name="T4" fmla="*/ 335754 w 52"/>
                <a:gd name="T5" fmla="*/ 44708 h 48"/>
                <a:gd name="T6" fmla="*/ 313857 w 52"/>
                <a:gd name="T7" fmla="*/ 44708 h 48"/>
                <a:gd name="T8" fmla="*/ 299259 w 52"/>
                <a:gd name="T9" fmla="*/ 153286 h 48"/>
                <a:gd name="T10" fmla="*/ 211671 w 52"/>
                <a:gd name="T11" fmla="*/ 127738 h 48"/>
                <a:gd name="T12" fmla="*/ 116784 w 52"/>
                <a:gd name="T13" fmla="*/ 127738 h 48"/>
                <a:gd name="T14" fmla="*/ 51093 w 52"/>
                <a:gd name="T15" fmla="*/ 121351 h 48"/>
                <a:gd name="T16" fmla="*/ 65691 w 52"/>
                <a:gd name="T17" fmla="*/ 185221 h 48"/>
                <a:gd name="T18" fmla="*/ 160578 w 52"/>
                <a:gd name="T19" fmla="*/ 191607 h 48"/>
                <a:gd name="T20" fmla="*/ 277362 w 52"/>
                <a:gd name="T21" fmla="*/ 236316 h 48"/>
                <a:gd name="T22" fmla="*/ 335754 w 52"/>
                <a:gd name="T23" fmla="*/ 261864 h 48"/>
                <a:gd name="T24" fmla="*/ 379548 w 52"/>
                <a:gd name="T25" fmla="*/ 26186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8"/>
                <a:gd name="T41" fmla="*/ 52 w 52"/>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50" name="Freeform 430"/>
            <p:cNvSpPr>
              <a:spLocks/>
            </p:cNvSpPr>
            <p:nvPr/>
          </p:nvSpPr>
          <p:spPr bwMode="auto">
            <a:xfrm flipH="1">
              <a:off x="7422239" y="2098959"/>
              <a:ext cx="938069" cy="556670"/>
            </a:xfrm>
            <a:custGeom>
              <a:avLst/>
              <a:gdLst>
                <a:gd name="T0" fmla="*/ 930797 w 129"/>
                <a:gd name="T1" fmla="*/ 183448 h 88"/>
                <a:gd name="T2" fmla="*/ 676282 w 129"/>
                <a:gd name="T3" fmla="*/ 385873 h 88"/>
                <a:gd name="T4" fmla="*/ 174524 w 129"/>
                <a:gd name="T5" fmla="*/ 474435 h 88"/>
                <a:gd name="T6" fmla="*/ 94534 w 129"/>
                <a:gd name="T7" fmla="*/ 550344 h 88"/>
                <a:gd name="T8" fmla="*/ 43631 w 129"/>
                <a:gd name="T9" fmla="*/ 550344 h 88"/>
                <a:gd name="T10" fmla="*/ 43631 w 129"/>
                <a:gd name="T11" fmla="*/ 544018 h 88"/>
                <a:gd name="T12" fmla="*/ 36359 w 129"/>
                <a:gd name="T13" fmla="*/ 385873 h 88"/>
                <a:gd name="T14" fmla="*/ 305418 w 129"/>
                <a:gd name="T15" fmla="*/ 145493 h 88"/>
                <a:gd name="T16" fmla="*/ 930797 w 129"/>
                <a:gd name="T17" fmla="*/ 183448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88"/>
                <a:gd name="T29" fmla="*/ 129 w 129"/>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51" name="Freeform 431"/>
            <p:cNvSpPr>
              <a:spLocks/>
            </p:cNvSpPr>
            <p:nvPr/>
          </p:nvSpPr>
          <p:spPr bwMode="auto">
            <a:xfrm flipH="1">
              <a:off x="7422239" y="2098959"/>
              <a:ext cx="931898" cy="551292"/>
            </a:xfrm>
            <a:custGeom>
              <a:avLst/>
              <a:gdLst>
                <a:gd name="T0" fmla="*/ 924617 w 128"/>
                <a:gd name="T1" fmla="*/ 183764 h 87"/>
                <a:gd name="T2" fmla="*/ 677082 w 128"/>
                <a:gd name="T3" fmla="*/ 386538 h 87"/>
                <a:gd name="T4" fmla="*/ 167450 w 128"/>
                <a:gd name="T5" fmla="*/ 475252 h 87"/>
                <a:gd name="T6" fmla="*/ 87365 w 128"/>
                <a:gd name="T7" fmla="*/ 551292 h 87"/>
                <a:gd name="T8" fmla="*/ 36402 w 128"/>
                <a:gd name="T9" fmla="*/ 551292 h 87"/>
                <a:gd name="T10" fmla="*/ 36402 w 128"/>
                <a:gd name="T11" fmla="*/ 544955 h 87"/>
                <a:gd name="T12" fmla="*/ 36402 w 128"/>
                <a:gd name="T13" fmla="*/ 386538 h 87"/>
                <a:gd name="T14" fmla="*/ 298499 w 128"/>
                <a:gd name="T15" fmla="*/ 145744 h 87"/>
                <a:gd name="T16" fmla="*/ 924617 w 128"/>
                <a:gd name="T17" fmla="*/ 183764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87"/>
                <a:gd name="T29" fmla="*/ 128 w 12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52" name="Freeform 432"/>
            <p:cNvSpPr>
              <a:spLocks/>
            </p:cNvSpPr>
            <p:nvPr/>
          </p:nvSpPr>
          <p:spPr bwMode="auto">
            <a:xfrm flipH="1">
              <a:off x="7422239" y="2249555"/>
              <a:ext cx="910297" cy="400695"/>
            </a:xfrm>
            <a:custGeom>
              <a:avLst/>
              <a:gdLst>
                <a:gd name="T0" fmla="*/ 903015 w 125"/>
                <a:gd name="T1" fmla="*/ 38161 h 63"/>
                <a:gd name="T2" fmla="*/ 655414 w 125"/>
                <a:gd name="T3" fmla="*/ 235329 h 63"/>
                <a:gd name="T4" fmla="*/ 444225 w 125"/>
                <a:gd name="T5" fmla="*/ 235329 h 63"/>
                <a:gd name="T6" fmla="*/ 619002 w 125"/>
                <a:gd name="T7" fmla="*/ 222608 h 63"/>
                <a:gd name="T8" fmla="*/ 611720 w 125"/>
                <a:gd name="T9" fmla="*/ 178087 h 63"/>
                <a:gd name="T10" fmla="*/ 553461 w 125"/>
                <a:gd name="T11" fmla="*/ 159006 h 63"/>
                <a:gd name="T12" fmla="*/ 400531 w 125"/>
                <a:gd name="T13" fmla="*/ 127205 h 63"/>
                <a:gd name="T14" fmla="*/ 284013 w 125"/>
                <a:gd name="T15" fmla="*/ 165366 h 63"/>
                <a:gd name="T16" fmla="*/ 116518 w 125"/>
                <a:gd name="T17" fmla="*/ 260770 h 63"/>
                <a:gd name="T18" fmla="*/ 80106 w 125"/>
                <a:gd name="T19" fmla="*/ 305291 h 63"/>
                <a:gd name="T20" fmla="*/ 14565 w 125"/>
                <a:gd name="T21" fmla="*/ 394335 h 63"/>
                <a:gd name="T22" fmla="*/ 21847 w 125"/>
                <a:gd name="T23" fmla="*/ 343453 h 63"/>
                <a:gd name="T24" fmla="*/ 87389 w 125"/>
                <a:gd name="T25" fmla="*/ 235329 h 63"/>
                <a:gd name="T26" fmla="*/ 196624 w 125"/>
                <a:gd name="T27" fmla="*/ 127205 h 63"/>
                <a:gd name="T28" fmla="*/ 378684 w 125"/>
                <a:gd name="T29" fmla="*/ 44522 h 63"/>
                <a:gd name="T30" fmla="*/ 655414 w 125"/>
                <a:gd name="T31" fmla="*/ 31801 h 63"/>
                <a:gd name="T32" fmla="*/ 750085 w 125"/>
                <a:gd name="T33" fmla="*/ 19081 h 63"/>
                <a:gd name="T34" fmla="*/ 903015 w 125"/>
                <a:gd name="T35" fmla="*/ 38161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5"/>
                <a:gd name="T55" fmla="*/ 0 h 63"/>
                <a:gd name="T56" fmla="*/ 125 w 12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553" name="Freeform 433"/>
            <p:cNvSpPr>
              <a:spLocks/>
            </p:cNvSpPr>
            <p:nvPr/>
          </p:nvSpPr>
          <p:spPr bwMode="auto">
            <a:xfrm flipH="1">
              <a:off x="7428411" y="2263002"/>
              <a:ext cx="657266" cy="223206"/>
            </a:xfrm>
            <a:custGeom>
              <a:avLst/>
              <a:gdLst>
                <a:gd name="T0" fmla="*/ 657266 w 90"/>
                <a:gd name="T1" fmla="*/ 25509 h 35"/>
                <a:gd name="T2" fmla="*/ 576934 w 90"/>
                <a:gd name="T3" fmla="*/ 159433 h 35"/>
                <a:gd name="T4" fmla="*/ 423571 w 90"/>
                <a:gd name="T5" fmla="*/ 191319 h 35"/>
                <a:gd name="T6" fmla="*/ 416268 w 90"/>
                <a:gd name="T7" fmla="*/ 133924 h 35"/>
                <a:gd name="T8" fmla="*/ 321330 w 90"/>
                <a:gd name="T9" fmla="*/ 127546 h 35"/>
                <a:gd name="T10" fmla="*/ 219089 w 90"/>
                <a:gd name="T11" fmla="*/ 89282 h 35"/>
                <a:gd name="T12" fmla="*/ 51121 w 90"/>
                <a:gd name="T13" fmla="*/ 108414 h 35"/>
                <a:gd name="T14" fmla="*/ 7303 w 90"/>
                <a:gd name="T15" fmla="*/ 102037 h 35"/>
                <a:gd name="T16" fmla="*/ 160665 w 90"/>
                <a:gd name="T17" fmla="*/ 51019 h 35"/>
                <a:gd name="T18" fmla="*/ 423571 w 90"/>
                <a:gd name="T19" fmla="*/ 44641 h 35"/>
                <a:gd name="T20" fmla="*/ 562328 w 90"/>
                <a:gd name="T21" fmla="*/ 12755 h 35"/>
                <a:gd name="T22" fmla="*/ 657266 w 90"/>
                <a:gd name="T23" fmla="*/ 2550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35"/>
                <a:gd name="T38" fmla="*/ 90 w 90"/>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grpSp>
        <p:nvGrpSpPr>
          <p:cNvPr id="16388" name="组合 1750"/>
          <p:cNvGrpSpPr>
            <a:grpSpLocks/>
          </p:cNvGrpSpPr>
          <p:nvPr/>
        </p:nvGrpSpPr>
        <p:grpSpPr bwMode="auto">
          <a:xfrm rot="3818705">
            <a:off x="-883443" y="2694781"/>
            <a:ext cx="1725612" cy="987425"/>
            <a:chOff x="6336054" y="1359421"/>
            <a:chExt cx="2264943" cy="1296208"/>
          </a:xfrm>
        </p:grpSpPr>
        <p:sp>
          <p:nvSpPr>
            <p:cNvPr id="16398" name="Freeform 237"/>
            <p:cNvSpPr>
              <a:spLocks/>
            </p:cNvSpPr>
            <p:nvPr/>
          </p:nvSpPr>
          <p:spPr bwMode="auto">
            <a:xfrm flipH="1">
              <a:off x="7835730" y="2147365"/>
              <a:ext cx="524578" cy="502886"/>
            </a:xfrm>
            <a:custGeom>
              <a:avLst/>
              <a:gdLst>
                <a:gd name="T0" fmla="*/ 58286 w 72"/>
                <a:gd name="T1" fmla="*/ 305551 h 79"/>
                <a:gd name="T2" fmla="*/ 72858 w 72"/>
                <a:gd name="T3" fmla="*/ 254626 h 79"/>
                <a:gd name="T4" fmla="*/ 7286 w 72"/>
                <a:gd name="T5" fmla="*/ 235529 h 79"/>
                <a:gd name="T6" fmla="*/ 51001 w 72"/>
                <a:gd name="T7" fmla="*/ 190969 h 79"/>
                <a:gd name="T8" fmla="*/ 87430 w 72"/>
                <a:gd name="T9" fmla="*/ 190969 h 79"/>
                <a:gd name="T10" fmla="*/ 109287 w 72"/>
                <a:gd name="T11" fmla="*/ 159141 h 79"/>
                <a:gd name="T12" fmla="*/ 14572 w 72"/>
                <a:gd name="T13" fmla="*/ 63656 h 79"/>
                <a:gd name="T14" fmla="*/ 80144 w 72"/>
                <a:gd name="T15" fmla="*/ 70022 h 79"/>
                <a:gd name="T16" fmla="*/ 94715 w 72"/>
                <a:gd name="T17" fmla="*/ 12731 h 79"/>
                <a:gd name="T18" fmla="*/ 196717 w 72"/>
                <a:gd name="T19" fmla="*/ 31828 h 79"/>
                <a:gd name="T20" fmla="*/ 269575 w 72"/>
                <a:gd name="T21" fmla="*/ 0 h 79"/>
                <a:gd name="T22" fmla="*/ 349719 w 72"/>
                <a:gd name="T23" fmla="*/ 127313 h 79"/>
                <a:gd name="T24" fmla="*/ 364290 w 72"/>
                <a:gd name="T25" fmla="*/ 241895 h 79"/>
                <a:gd name="T26" fmla="*/ 240432 w 72"/>
                <a:gd name="T27" fmla="*/ 375573 h 79"/>
                <a:gd name="T28" fmla="*/ 255003 w 72"/>
                <a:gd name="T29" fmla="*/ 401036 h 79"/>
                <a:gd name="T30" fmla="*/ 204003 w 72"/>
                <a:gd name="T31" fmla="*/ 439230 h 79"/>
                <a:gd name="T32" fmla="*/ 240432 w 72"/>
                <a:gd name="T33" fmla="*/ 502886 h 79"/>
                <a:gd name="T34" fmla="*/ 138430 w 72"/>
                <a:gd name="T35" fmla="*/ 502886 h 79"/>
                <a:gd name="T36" fmla="*/ 138430 w 72"/>
                <a:gd name="T37" fmla="*/ 451961 h 79"/>
                <a:gd name="T38" fmla="*/ 58286 w 72"/>
                <a:gd name="T39" fmla="*/ 305551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79"/>
                <a:gd name="T62" fmla="*/ 72 w 72"/>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399" name="Freeform 357"/>
            <p:cNvSpPr>
              <a:spLocks/>
            </p:cNvSpPr>
            <p:nvPr/>
          </p:nvSpPr>
          <p:spPr bwMode="auto">
            <a:xfrm flipH="1">
              <a:off x="7363610" y="2193082"/>
              <a:ext cx="728238" cy="457169"/>
            </a:xfrm>
            <a:custGeom>
              <a:avLst/>
              <a:gdLst>
                <a:gd name="T0" fmla="*/ 648132 w 100"/>
                <a:gd name="T1" fmla="*/ 76195 h 72"/>
                <a:gd name="T2" fmla="*/ 560743 w 100"/>
                <a:gd name="T3" fmla="*/ 285731 h 72"/>
                <a:gd name="T4" fmla="*/ 196624 w 100"/>
                <a:gd name="T5" fmla="*/ 457169 h 72"/>
                <a:gd name="T6" fmla="*/ 29130 w 100"/>
                <a:gd name="T7" fmla="*/ 457169 h 72"/>
                <a:gd name="T8" fmla="*/ 29130 w 100"/>
                <a:gd name="T9" fmla="*/ 438120 h 72"/>
                <a:gd name="T10" fmla="*/ 109236 w 100"/>
                <a:gd name="T11" fmla="*/ 190487 h 72"/>
                <a:gd name="T12" fmla="*/ 648132 w 100"/>
                <a:gd name="T13" fmla="*/ 76195 h 72"/>
                <a:gd name="T14" fmla="*/ 0 60000 65536"/>
                <a:gd name="T15" fmla="*/ 0 60000 65536"/>
                <a:gd name="T16" fmla="*/ 0 60000 65536"/>
                <a:gd name="T17" fmla="*/ 0 60000 65536"/>
                <a:gd name="T18" fmla="*/ 0 60000 65536"/>
                <a:gd name="T19" fmla="*/ 0 60000 65536"/>
                <a:gd name="T20" fmla="*/ 0 60000 65536"/>
                <a:gd name="T21" fmla="*/ 0 w 100"/>
                <a:gd name="T22" fmla="*/ 0 h 72"/>
                <a:gd name="T23" fmla="*/ 100 w 10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00" name="Freeform 358"/>
            <p:cNvSpPr>
              <a:spLocks/>
            </p:cNvSpPr>
            <p:nvPr/>
          </p:nvSpPr>
          <p:spPr bwMode="auto">
            <a:xfrm flipH="1">
              <a:off x="7363610" y="2257623"/>
              <a:ext cx="654180" cy="392627"/>
            </a:xfrm>
            <a:custGeom>
              <a:avLst/>
              <a:gdLst>
                <a:gd name="T0" fmla="*/ 574225 w 90"/>
                <a:gd name="T1" fmla="*/ 12665 h 62"/>
                <a:gd name="T2" fmla="*/ 487001 w 90"/>
                <a:gd name="T3" fmla="*/ 221644 h 62"/>
                <a:gd name="T4" fmla="*/ 305284 w 90"/>
                <a:gd name="T5" fmla="*/ 272306 h 62"/>
                <a:gd name="T6" fmla="*/ 450657 w 90"/>
                <a:gd name="T7" fmla="*/ 227977 h 62"/>
                <a:gd name="T8" fmla="*/ 421583 w 90"/>
                <a:gd name="T9" fmla="*/ 189981 h 62"/>
                <a:gd name="T10" fmla="*/ 356165 w 90"/>
                <a:gd name="T11" fmla="*/ 189981 h 62"/>
                <a:gd name="T12" fmla="*/ 210791 w 90"/>
                <a:gd name="T13" fmla="*/ 196314 h 62"/>
                <a:gd name="T14" fmla="*/ 138105 w 90"/>
                <a:gd name="T15" fmla="*/ 253308 h 62"/>
                <a:gd name="T16" fmla="*/ 58149 w 90"/>
                <a:gd name="T17" fmla="*/ 373629 h 62"/>
                <a:gd name="T18" fmla="*/ 65418 w 90"/>
                <a:gd name="T19" fmla="*/ 392627 h 62"/>
                <a:gd name="T20" fmla="*/ 21806 w 90"/>
                <a:gd name="T21" fmla="*/ 392627 h 62"/>
                <a:gd name="T22" fmla="*/ 14537 w 90"/>
                <a:gd name="T23" fmla="*/ 360964 h 62"/>
                <a:gd name="T24" fmla="*/ 43612 w 90"/>
                <a:gd name="T25" fmla="*/ 246975 h 62"/>
                <a:gd name="T26" fmla="*/ 152642 w 90"/>
                <a:gd name="T27" fmla="*/ 139319 h 62"/>
                <a:gd name="T28" fmla="*/ 370702 w 90"/>
                <a:gd name="T29" fmla="*/ 69660 h 62"/>
                <a:gd name="T30" fmla="*/ 443389 w 90"/>
                <a:gd name="T31" fmla="*/ 31663 h 62"/>
                <a:gd name="T32" fmla="*/ 574225 w 90"/>
                <a:gd name="T33" fmla="*/ 1266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62"/>
                <a:gd name="T53" fmla="*/ 90 w 90"/>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01" name="Rectangle 359"/>
            <p:cNvSpPr>
              <a:spLocks noChangeArrowheads="1"/>
            </p:cNvSpPr>
            <p:nvPr/>
          </p:nvSpPr>
          <p:spPr bwMode="auto">
            <a:xfrm flipH="1">
              <a:off x="7440754" y="2268380"/>
              <a:ext cx="3086" cy="2689"/>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16402" name="Freeform 360"/>
            <p:cNvSpPr>
              <a:spLocks/>
            </p:cNvSpPr>
            <p:nvPr/>
          </p:nvSpPr>
          <p:spPr bwMode="auto">
            <a:xfrm flipH="1">
              <a:off x="7406811" y="2268380"/>
              <a:ext cx="540007" cy="228584"/>
            </a:xfrm>
            <a:custGeom>
              <a:avLst/>
              <a:gdLst>
                <a:gd name="T0" fmla="*/ 503520 w 74"/>
                <a:gd name="T1" fmla="*/ 0 h 36"/>
                <a:gd name="T2" fmla="*/ 518115 w 74"/>
                <a:gd name="T3" fmla="*/ 120642 h 36"/>
                <a:gd name="T4" fmla="*/ 408654 w 74"/>
                <a:gd name="T5" fmla="*/ 184137 h 36"/>
                <a:gd name="T6" fmla="*/ 372167 w 74"/>
                <a:gd name="T7" fmla="*/ 146040 h 36"/>
                <a:gd name="T8" fmla="*/ 284598 w 74"/>
                <a:gd name="T9" fmla="*/ 158739 h 36"/>
                <a:gd name="T10" fmla="*/ 182435 w 74"/>
                <a:gd name="T11" fmla="*/ 152389 h 36"/>
                <a:gd name="T12" fmla="*/ 51082 w 74"/>
                <a:gd name="T13" fmla="*/ 203186 h 36"/>
                <a:gd name="T14" fmla="*/ 14595 w 74"/>
                <a:gd name="T15" fmla="*/ 215885 h 36"/>
                <a:gd name="T16" fmla="*/ 116758 w 74"/>
                <a:gd name="T17" fmla="*/ 139690 h 36"/>
                <a:gd name="T18" fmla="*/ 321085 w 74"/>
                <a:gd name="T19" fmla="*/ 69845 h 36"/>
                <a:gd name="T20" fmla="*/ 423249 w 74"/>
                <a:gd name="T21" fmla="*/ 12699 h 36"/>
                <a:gd name="T22" fmla="*/ 503520 w 7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36"/>
                <a:gd name="T38" fmla="*/ 74 w 74"/>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03" name="Freeform 361"/>
            <p:cNvSpPr>
              <a:spLocks/>
            </p:cNvSpPr>
            <p:nvPr/>
          </p:nvSpPr>
          <p:spPr bwMode="auto">
            <a:xfrm flipH="1">
              <a:off x="7878931" y="2478140"/>
              <a:ext cx="117259" cy="147908"/>
            </a:xfrm>
            <a:custGeom>
              <a:avLst/>
              <a:gdLst>
                <a:gd name="T0" fmla="*/ 80616 w 16"/>
                <a:gd name="T1" fmla="*/ 12862 h 23"/>
                <a:gd name="T2" fmla="*/ 29315 w 16"/>
                <a:gd name="T3" fmla="*/ 51446 h 23"/>
                <a:gd name="T4" fmla="*/ 0 w 16"/>
                <a:gd name="T5" fmla="*/ 115754 h 23"/>
                <a:gd name="T6" fmla="*/ 21986 w 16"/>
                <a:gd name="T7" fmla="*/ 122185 h 23"/>
                <a:gd name="T8" fmla="*/ 43972 w 16"/>
                <a:gd name="T9" fmla="*/ 57877 h 23"/>
                <a:gd name="T10" fmla="*/ 80616 w 16"/>
                <a:gd name="T11" fmla="*/ 25723 h 23"/>
                <a:gd name="T12" fmla="*/ 80616 w 16"/>
                <a:gd name="T13" fmla="*/ 12862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04" name="Freeform 362"/>
            <p:cNvSpPr>
              <a:spLocks/>
            </p:cNvSpPr>
            <p:nvPr/>
          </p:nvSpPr>
          <p:spPr bwMode="auto">
            <a:xfrm flipH="1">
              <a:off x="7968418" y="2612601"/>
              <a:ext cx="37029" cy="37649"/>
            </a:xfrm>
            <a:custGeom>
              <a:avLst/>
              <a:gdLst>
                <a:gd name="T0" fmla="*/ 37029 w 5"/>
                <a:gd name="T1" fmla="*/ 37649 h 6"/>
                <a:gd name="T2" fmla="*/ 37029 w 5"/>
                <a:gd name="T3" fmla="*/ 37649 h 6"/>
                <a:gd name="T4" fmla="*/ 14812 w 5"/>
                <a:gd name="T5" fmla="*/ 25099 h 6"/>
                <a:gd name="T6" fmla="*/ 14812 w 5"/>
                <a:gd name="T7" fmla="*/ 37649 h 6"/>
                <a:gd name="T8" fmla="*/ 37029 w 5"/>
                <a:gd name="T9" fmla="*/ 37649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05" name="Freeform 363"/>
            <p:cNvSpPr>
              <a:spLocks/>
            </p:cNvSpPr>
            <p:nvPr/>
          </p:nvSpPr>
          <p:spPr bwMode="auto">
            <a:xfrm flipH="1">
              <a:off x="7412982" y="2268380"/>
              <a:ext cx="465949" cy="177489"/>
            </a:xfrm>
            <a:custGeom>
              <a:avLst/>
              <a:gdLst>
                <a:gd name="T0" fmla="*/ 436827 w 64"/>
                <a:gd name="T1" fmla="*/ 0 h 28"/>
                <a:gd name="T2" fmla="*/ 465949 w 64"/>
                <a:gd name="T3" fmla="*/ 82406 h 28"/>
                <a:gd name="T4" fmla="*/ 400425 w 64"/>
                <a:gd name="T5" fmla="*/ 114100 h 28"/>
                <a:gd name="T6" fmla="*/ 320340 w 64"/>
                <a:gd name="T7" fmla="*/ 120439 h 28"/>
                <a:gd name="T8" fmla="*/ 240255 w 64"/>
                <a:gd name="T9" fmla="*/ 114100 h 28"/>
                <a:gd name="T10" fmla="*/ 152889 w 64"/>
                <a:gd name="T11" fmla="*/ 126778 h 28"/>
                <a:gd name="T12" fmla="*/ 50963 w 64"/>
                <a:gd name="T13" fmla="*/ 158472 h 28"/>
                <a:gd name="T14" fmla="*/ 50963 w 64"/>
                <a:gd name="T15" fmla="*/ 145795 h 28"/>
                <a:gd name="T16" fmla="*/ 160170 w 64"/>
                <a:gd name="T17" fmla="*/ 107761 h 28"/>
                <a:gd name="T18" fmla="*/ 240255 w 64"/>
                <a:gd name="T19" fmla="*/ 76067 h 28"/>
                <a:gd name="T20" fmla="*/ 334901 w 64"/>
                <a:gd name="T21" fmla="*/ 44372 h 28"/>
                <a:gd name="T22" fmla="*/ 436827 w 64"/>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28"/>
                <a:gd name="T38" fmla="*/ 64 w 64"/>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06" name="Freeform 364"/>
            <p:cNvSpPr>
              <a:spLocks/>
            </p:cNvSpPr>
            <p:nvPr/>
          </p:nvSpPr>
          <p:spPr bwMode="auto">
            <a:xfrm flipH="1">
              <a:off x="7610470" y="2427045"/>
              <a:ext cx="336347" cy="223206"/>
            </a:xfrm>
            <a:custGeom>
              <a:avLst/>
              <a:gdLst>
                <a:gd name="T0" fmla="*/ 212045 w 46"/>
                <a:gd name="T1" fmla="*/ 108414 h 35"/>
                <a:gd name="T2" fmla="*/ 51183 w 46"/>
                <a:gd name="T3" fmla="*/ 223206 h 35"/>
                <a:gd name="T4" fmla="*/ 7312 w 46"/>
                <a:gd name="T5" fmla="*/ 223206 h 35"/>
                <a:gd name="T6" fmla="*/ 7312 w 46"/>
                <a:gd name="T7" fmla="*/ 165810 h 35"/>
                <a:gd name="T8" fmla="*/ 73119 w 46"/>
                <a:gd name="T9" fmla="*/ 89282 h 35"/>
                <a:gd name="T10" fmla="*/ 197421 w 46"/>
                <a:gd name="T11" fmla="*/ 44641 h 35"/>
                <a:gd name="T12" fmla="*/ 307099 w 46"/>
                <a:gd name="T13" fmla="*/ 70150 h 35"/>
                <a:gd name="T14" fmla="*/ 212045 w 46"/>
                <a:gd name="T15" fmla="*/ 108414 h 3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5"/>
                <a:gd name="T26" fmla="*/ 46 w 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07" name="Freeform 365"/>
            <p:cNvSpPr>
              <a:spLocks/>
            </p:cNvSpPr>
            <p:nvPr/>
          </p:nvSpPr>
          <p:spPr bwMode="auto">
            <a:xfrm flipH="1">
              <a:off x="7647499" y="2478140"/>
              <a:ext cx="277718" cy="172111"/>
            </a:xfrm>
            <a:custGeom>
              <a:avLst/>
              <a:gdLst>
                <a:gd name="T0" fmla="*/ 160784 w 38"/>
                <a:gd name="T1" fmla="*/ 70119 h 27"/>
                <a:gd name="T2" fmla="*/ 29233 w 38"/>
                <a:gd name="T3" fmla="*/ 172111 h 27"/>
                <a:gd name="T4" fmla="*/ 7308 w 38"/>
                <a:gd name="T5" fmla="*/ 172111 h 27"/>
                <a:gd name="T6" fmla="*/ 7308 w 38"/>
                <a:gd name="T7" fmla="*/ 121115 h 27"/>
                <a:gd name="T8" fmla="*/ 138859 w 38"/>
                <a:gd name="T9" fmla="*/ 25498 h 27"/>
                <a:gd name="T10" fmla="*/ 233868 w 38"/>
                <a:gd name="T11" fmla="*/ 6374 h 27"/>
                <a:gd name="T12" fmla="*/ 160784 w 38"/>
                <a:gd name="T13" fmla="*/ 70119 h 27"/>
                <a:gd name="T14" fmla="*/ 0 60000 65536"/>
                <a:gd name="T15" fmla="*/ 0 60000 65536"/>
                <a:gd name="T16" fmla="*/ 0 60000 65536"/>
                <a:gd name="T17" fmla="*/ 0 60000 65536"/>
                <a:gd name="T18" fmla="*/ 0 60000 65536"/>
                <a:gd name="T19" fmla="*/ 0 60000 65536"/>
                <a:gd name="T20" fmla="*/ 0 60000 65536"/>
                <a:gd name="T21" fmla="*/ 0 w 38"/>
                <a:gd name="T22" fmla="*/ 0 h 27"/>
                <a:gd name="T23" fmla="*/ 38 w 3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08" name="Freeform 366"/>
            <p:cNvSpPr>
              <a:spLocks/>
            </p:cNvSpPr>
            <p:nvPr/>
          </p:nvSpPr>
          <p:spPr bwMode="auto">
            <a:xfrm flipH="1">
              <a:off x="7990018" y="2505032"/>
              <a:ext cx="64801" cy="145218"/>
            </a:xfrm>
            <a:custGeom>
              <a:avLst/>
              <a:gdLst>
                <a:gd name="T0" fmla="*/ 36001 w 9"/>
                <a:gd name="T1" fmla="*/ 12628 h 23"/>
                <a:gd name="T2" fmla="*/ 7200 w 9"/>
                <a:gd name="T3" fmla="*/ 63138 h 23"/>
                <a:gd name="T4" fmla="*/ 7200 w 9"/>
                <a:gd name="T5" fmla="*/ 132590 h 23"/>
                <a:gd name="T6" fmla="*/ 7200 w 9"/>
                <a:gd name="T7" fmla="*/ 132590 h 23"/>
                <a:gd name="T8" fmla="*/ 7200 w 9"/>
                <a:gd name="T9" fmla="*/ 145218 h 23"/>
                <a:gd name="T10" fmla="*/ 43201 w 9"/>
                <a:gd name="T11" fmla="*/ 145218 h 23"/>
                <a:gd name="T12" fmla="*/ 43201 w 9"/>
                <a:gd name="T13" fmla="*/ 88394 h 23"/>
                <a:gd name="T14" fmla="*/ 50401 w 9"/>
                <a:gd name="T15" fmla="*/ 37883 h 23"/>
                <a:gd name="T16" fmla="*/ 43201 w 9"/>
                <a:gd name="T17" fmla="*/ 12628 h 23"/>
                <a:gd name="T18" fmla="*/ 36001 w 9"/>
                <a:gd name="T19" fmla="*/ 12628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09" name="Freeform 367"/>
            <p:cNvSpPr>
              <a:spLocks/>
            </p:cNvSpPr>
            <p:nvPr/>
          </p:nvSpPr>
          <p:spPr bwMode="auto">
            <a:xfrm flipH="1">
              <a:off x="7363610" y="2257623"/>
              <a:ext cx="108001" cy="392627"/>
            </a:xfrm>
            <a:custGeom>
              <a:avLst/>
              <a:gdLst>
                <a:gd name="T0" fmla="*/ 100801 w 15"/>
                <a:gd name="T1" fmla="*/ 31663 h 62"/>
                <a:gd name="T2" fmla="*/ 57601 w 15"/>
                <a:gd name="T3" fmla="*/ 50662 h 62"/>
                <a:gd name="T4" fmla="*/ 79201 w 15"/>
                <a:gd name="T5" fmla="*/ 189981 h 62"/>
                <a:gd name="T6" fmla="*/ 360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10" name="Freeform 368"/>
            <p:cNvSpPr>
              <a:spLocks/>
            </p:cNvSpPr>
            <p:nvPr/>
          </p:nvSpPr>
          <p:spPr bwMode="auto">
            <a:xfrm flipH="1">
              <a:off x="7363610" y="2257623"/>
              <a:ext cx="108001" cy="392627"/>
            </a:xfrm>
            <a:custGeom>
              <a:avLst/>
              <a:gdLst>
                <a:gd name="T0" fmla="*/ 100801 w 15"/>
                <a:gd name="T1" fmla="*/ 31663 h 62"/>
                <a:gd name="T2" fmla="*/ 43200 w 15"/>
                <a:gd name="T3" fmla="*/ 50662 h 62"/>
                <a:gd name="T4" fmla="*/ 57601 w 15"/>
                <a:gd name="T5" fmla="*/ 177315 h 62"/>
                <a:gd name="T6" fmla="*/ 144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11" name="Freeform 369"/>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12" name="Freeform 370"/>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13" name="Freeform 371"/>
            <p:cNvSpPr>
              <a:spLocks/>
            </p:cNvSpPr>
            <p:nvPr/>
          </p:nvSpPr>
          <p:spPr bwMode="auto">
            <a:xfrm flipH="1">
              <a:off x="6336054" y="1819279"/>
              <a:ext cx="108001" cy="48406"/>
            </a:xfrm>
            <a:custGeom>
              <a:avLst/>
              <a:gdLst>
                <a:gd name="T0" fmla="*/ 100801 w 15"/>
                <a:gd name="T1" fmla="*/ 36304 h 8"/>
                <a:gd name="T2" fmla="*/ 93601 w 15"/>
                <a:gd name="T3" fmla="*/ 30254 h 8"/>
                <a:gd name="T4" fmla="*/ 72001 w 15"/>
                <a:gd name="T5" fmla="*/ 18152 h 8"/>
                <a:gd name="T6" fmla="*/ 86401 w 15"/>
                <a:gd name="T7" fmla="*/ 42355 h 8"/>
                <a:gd name="T8" fmla="*/ 79201 w 15"/>
                <a:gd name="T9" fmla="*/ 36304 h 8"/>
                <a:gd name="T10" fmla="*/ 64801 w 15"/>
                <a:gd name="T11" fmla="*/ 24203 h 8"/>
                <a:gd name="T12" fmla="*/ 43200 w 15"/>
                <a:gd name="T13" fmla="*/ 18152 h 8"/>
                <a:gd name="T14" fmla="*/ 14400 w 15"/>
                <a:gd name="T15" fmla="*/ 18152 h 8"/>
                <a:gd name="T16" fmla="*/ 57601 w 15"/>
                <a:gd name="T17" fmla="*/ 0 h 8"/>
                <a:gd name="T18" fmla="*/ 93601 w 15"/>
                <a:gd name="T19" fmla="*/ 12102 h 8"/>
                <a:gd name="T20" fmla="*/ 100801 w 15"/>
                <a:gd name="T21" fmla="*/ 36304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14" name="Freeform 372"/>
            <p:cNvSpPr>
              <a:spLocks/>
            </p:cNvSpPr>
            <p:nvPr/>
          </p:nvSpPr>
          <p:spPr bwMode="auto">
            <a:xfrm flipH="1">
              <a:off x="6336054" y="1730534"/>
              <a:ext cx="1092357" cy="564738"/>
            </a:xfrm>
            <a:custGeom>
              <a:avLst/>
              <a:gdLst>
                <a:gd name="T0" fmla="*/ 0 w 150"/>
                <a:gd name="T1" fmla="*/ 552047 h 89"/>
                <a:gd name="T2" fmla="*/ 669979 w 150"/>
                <a:gd name="T3" fmla="*/ 393413 h 89"/>
                <a:gd name="T4" fmla="*/ 939427 w 150"/>
                <a:gd name="T5" fmla="*/ 145944 h 89"/>
                <a:gd name="T6" fmla="*/ 1092357 w 150"/>
                <a:gd name="T7" fmla="*/ 126907 h 89"/>
                <a:gd name="T8" fmla="*/ 757367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15" name="Freeform 373"/>
            <p:cNvSpPr>
              <a:spLocks/>
            </p:cNvSpPr>
            <p:nvPr/>
          </p:nvSpPr>
          <p:spPr bwMode="auto">
            <a:xfrm flipH="1">
              <a:off x="6336054" y="1730534"/>
              <a:ext cx="1092357" cy="564738"/>
            </a:xfrm>
            <a:custGeom>
              <a:avLst/>
              <a:gdLst>
                <a:gd name="T0" fmla="*/ 0 w 150"/>
                <a:gd name="T1" fmla="*/ 552047 h 89"/>
                <a:gd name="T2" fmla="*/ 633567 w 150"/>
                <a:gd name="T3" fmla="*/ 393413 h 89"/>
                <a:gd name="T4" fmla="*/ 932145 w 150"/>
                <a:gd name="T5" fmla="*/ 139598 h 89"/>
                <a:gd name="T6" fmla="*/ 1092357 w 150"/>
                <a:gd name="T7" fmla="*/ 126907 h 89"/>
                <a:gd name="T8" fmla="*/ 750085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16" name="Freeform 374"/>
            <p:cNvSpPr>
              <a:spLocks/>
            </p:cNvSpPr>
            <p:nvPr/>
          </p:nvSpPr>
          <p:spPr bwMode="auto">
            <a:xfrm flipH="1">
              <a:off x="6336054" y="1730534"/>
              <a:ext cx="1092357" cy="551292"/>
            </a:xfrm>
            <a:custGeom>
              <a:avLst/>
              <a:gdLst>
                <a:gd name="T0" fmla="*/ 0 w 150"/>
                <a:gd name="T1" fmla="*/ 551292 h 87"/>
                <a:gd name="T2" fmla="*/ 662697 w 150"/>
                <a:gd name="T3" fmla="*/ 399211 h 87"/>
                <a:gd name="T4" fmla="*/ 932145 w 150"/>
                <a:gd name="T5" fmla="*/ 145744 h 87"/>
                <a:gd name="T6" fmla="*/ 1092357 w 150"/>
                <a:gd name="T7" fmla="*/ 126734 h 87"/>
                <a:gd name="T8" fmla="*/ 757367 w 150"/>
                <a:gd name="T9" fmla="*/ 63367 h 87"/>
                <a:gd name="T10" fmla="*/ 0 w 150"/>
                <a:gd name="T11" fmla="*/ 551292 h 87"/>
                <a:gd name="T12" fmla="*/ 0 60000 65536"/>
                <a:gd name="T13" fmla="*/ 0 60000 65536"/>
                <a:gd name="T14" fmla="*/ 0 60000 65536"/>
                <a:gd name="T15" fmla="*/ 0 60000 65536"/>
                <a:gd name="T16" fmla="*/ 0 60000 65536"/>
                <a:gd name="T17" fmla="*/ 0 60000 65536"/>
                <a:gd name="T18" fmla="*/ 0 w 150"/>
                <a:gd name="T19" fmla="*/ 0 h 87"/>
                <a:gd name="T20" fmla="*/ 150 w 150"/>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17" name="Freeform 375"/>
            <p:cNvSpPr>
              <a:spLocks/>
            </p:cNvSpPr>
            <p:nvPr/>
          </p:nvSpPr>
          <p:spPr bwMode="auto">
            <a:xfrm flipH="1">
              <a:off x="7181551" y="2211906"/>
              <a:ext cx="246860" cy="75298"/>
            </a:xfrm>
            <a:custGeom>
              <a:avLst/>
              <a:gdLst>
                <a:gd name="T0" fmla="*/ 0 w 34"/>
                <a:gd name="T1" fmla="*/ 69023 h 12"/>
                <a:gd name="T2" fmla="*/ 181515 w 34"/>
                <a:gd name="T3" fmla="*/ 50199 h 12"/>
                <a:gd name="T4" fmla="*/ 239599 w 34"/>
                <a:gd name="T5" fmla="*/ 37649 h 12"/>
                <a:gd name="T6" fmla="*/ 116169 w 34"/>
                <a:gd name="T7" fmla="*/ 18825 h 12"/>
                <a:gd name="T8" fmla="*/ 50824 w 34"/>
                <a:gd name="T9" fmla="*/ 31374 h 12"/>
                <a:gd name="T10" fmla="*/ 0 w 34"/>
                <a:gd name="T11" fmla="*/ 69023 h 12"/>
                <a:gd name="T12" fmla="*/ 0 60000 65536"/>
                <a:gd name="T13" fmla="*/ 0 60000 65536"/>
                <a:gd name="T14" fmla="*/ 0 60000 65536"/>
                <a:gd name="T15" fmla="*/ 0 60000 65536"/>
                <a:gd name="T16" fmla="*/ 0 60000 65536"/>
                <a:gd name="T17" fmla="*/ 0 60000 65536"/>
                <a:gd name="T18" fmla="*/ 0 w 34"/>
                <a:gd name="T19" fmla="*/ 0 h 12"/>
                <a:gd name="T20" fmla="*/ 34 w 3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18" name="Freeform 376"/>
            <p:cNvSpPr>
              <a:spLocks/>
            </p:cNvSpPr>
            <p:nvPr/>
          </p:nvSpPr>
          <p:spPr bwMode="auto">
            <a:xfrm flipH="1">
              <a:off x="6379255" y="1754737"/>
              <a:ext cx="962755" cy="443723"/>
            </a:xfrm>
            <a:custGeom>
              <a:avLst/>
              <a:gdLst>
                <a:gd name="T0" fmla="*/ 926287 w 132"/>
                <a:gd name="T1" fmla="*/ 50711 h 70"/>
                <a:gd name="T2" fmla="*/ 758534 w 132"/>
                <a:gd name="T3" fmla="*/ 50711 h 70"/>
                <a:gd name="T4" fmla="*/ 649130 w 132"/>
                <a:gd name="T5" fmla="*/ 114100 h 70"/>
                <a:gd name="T6" fmla="*/ 495965 w 132"/>
                <a:gd name="T7" fmla="*/ 202845 h 70"/>
                <a:gd name="T8" fmla="*/ 160459 w 132"/>
                <a:gd name="T9" fmla="*/ 367656 h 70"/>
                <a:gd name="T10" fmla="*/ 21881 w 132"/>
                <a:gd name="T11" fmla="*/ 399351 h 70"/>
                <a:gd name="T12" fmla="*/ 226102 w 132"/>
                <a:gd name="T13" fmla="*/ 240878 h 70"/>
                <a:gd name="T14" fmla="*/ 430322 w 132"/>
                <a:gd name="T15" fmla="*/ 145795 h 70"/>
                <a:gd name="T16" fmla="*/ 736653 w 132"/>
                <a:gd name="T17" fmla="*/ 25356 h 70"/>
                <a:gd name="T18" fmla="*/ 940874 w 132"/>
                <a:gd name="T19" fmla="*/ 38033 h 70"/>
                <a:gd name="T20" fmla="*/ 926287 w 132"/>
                <a:gd name="T21" fmla="*/ 50711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19" name="Freeform 377"/>
            <p:cNvSpPr>
              <a:spLocks/>
            </p:cNvSpPr>
            <p:nvPr/>
          </p:nvSpPr>
          <p:spPr bwMode="auto">
            <a:xfrm flipH="1">
              <a:off x="6379255" y="1819279"/>
              <a:ext cx="894869" cy="424898"/>
            </a:xfrm>
            <a:custGeom>
              <a:avLst/>
              <a:gdLst>
                <a:gd name="T0" fmla="*/ 851217 w 123"/>
                <a:gd name="T1" fmla="*/ 0 h 67"/>
                <a:gd name="T2" fmla="*/ 574753 w 123"/>
                <a:gd name="T3" fmla="*/ 126835 h 67"/>
                <a:gd name="T4" fmla="*/ 400145 w 123"/>
                <a:gd name="T5" fmla="*/ 221962 h 67"/>
                <a:gd name="T6" fmla="*/ 189159 w 123"/>
                <a:gd name="T7" fmla="*/ 298063 h 67"/>
                <a:gd name="T8" fmla="*/ 145507 w 123"/>
                <a:gd name="T9" fmla="*/ 418556 h 67"/>
                <a:gd name="T10" fmla="*/ 502000 w 123"/>
                <a:gd name="T11" fmla="*/ 291721 h 67"/>
                <a:gd name="T12" fmla="*/ 669333 w 123"/>
                <a:gd name="T13" fmla="*/ 158544 h 67"/>
                <a:gd name="T14" fmla="*/ 785739 w 123"/>
                <a:gd name="T15" fmla="*/ 38051 h 67"/>
                <a:gd name="T16" fmla="*/ 851217 w 12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20" name="Freeform 378"/>
            <p:cNvSpPr>
              <a:spLocks/>
            </p:cNvSpPr>
            <p:nvPr/>
          </p:nvSpPr>
          <p:spPr bwMode="auto">
            <a:xfrm flipH="1">
              <a:off x="6422455" y="1830036"/>
              <a:ext cx="780696" cy="395317"/>
            </a:xfrm>
            <a:custGeom>
              <a:avLst/>
              <a:gdLst>
                <a:gd name="T0" fmla="*/ 744215 w 107"/>
                <a:gd name="T1" fmla="*/ 0 h 62"/>
                <a:gd name="T2" fmla="*/ 488847 w 107"/>
                <a:gd name="T3" fmla="*/ 178530 h 62"/>
                <a:gd name="T4" fmla="*/ 408589 w 107"/>
                <a:gd name="T5" fmla="*/ 255043 h 62"/>
                <a:gd name="T6" fmla="*/ 175109 w 107"/>
                <a:gd name="T7" fmla="*/ 318804 h 62"/>
                <a:gd name="T8" fmla="*/ 51074 w 107"/>
                <a:gd name="T9" fmla="*/ 395317 h 62"/>
                <a:gd name="T10" fmla="*/ 393996 w 107"/>
                <a:gd name="T11" fmla="*/ 299676 h 62"/>
                <a:gd name="T12" fmla="*/ 547217 w 107"/>
                <a:gd name="T13" fmla="*/ 191282 h 62"/>
                <a:gd name="T14" fmla="*/ 707734 w 107"/>
                <a:gd name="T15" fmla="*/ 19128 h 62"/>
                <a:gd name="T16" fmla="*/ 744215 w 107"/>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62"/>
                <a:gd name="T29" fmla="*/ 107 w 107"/>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21" name="Freeform 379"/>
            <p:cNvSpPr>
              <a:spLocks/>
            </p:cNvSpPr>
            <p:nvPr/>
          </p:nvSpPr>
          <p:spPr bwMode="auto">
            <a:xfrm flipH="1">
              <a:off x="6385426" y="1787008"/>
              <a:ext cx="546178" cy="247409"/>
            </a:xfrm>
            <a:custGeom>
              <a:avLst/>
              <a:gdLst>
                <a:gd name="T0" fmla="*/ 524331 w 75"/>
                <a:gd name="T1" fmla="*/ 19031 h 39"/>
                <a:gd name="T2" fmla="*/ 495201 w 75"/>
                <a:gd name="T3" fmla="*/ 25375 h 39"/>
                <a:gd name="T4" fmla="*/ 378683 w 75"/>
                <a:gd name="T5" fmla="*/ 50751 h 39"/>
                <a:gd name="T6" fmla="*/ 211189 w 75"/>
                <a:gd name="T7" fmla="*/ 145908 h 39"/>
                <a:gd name="T8" fmla="*/ 58259 w 75"/>
                <a:gd name="T9" fmla="*/ 241065 h 39"/>
                <a:gd name="T10" fmla="*/ 80106 w 75"/>
                <a:gd name="T11" fmla="*/ 209346 h 39"/>
                <a:gd name="T12" fmla="*/ 182059 w 75"/>
                <a:gd name="T13" fmla="*/ 126876 h 39"/>
                <a:gd name="T14" fmla="*/ 269448 w 75"/>
                <a:gd name="T15" fmla="*/ 82470 h 39"/>
                <a:gd name="T16" fmla="*/ 429660 w 75"/>
                <a:gd name="T17" fmla="*/ 12688 h 39"/>
                <a:gd name="T18" fmla="*/ 524331 w 75"/>
                <a:gd name="T19" fmla="*/ 19031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39"/>
                <a:gd name="T32" fmla="*/ 75 w 75"/>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22" name="Freeform 380"/>
            <p:cNvSpPr>
              <a:spLocks/>
            </p:cNvSpPr>
            <p:nvPr/>
          </p:nvSpPr>
          <p:spPr bwMode="auto">
            <a:xfrm flipH="1">
              <a:off x="6444055" y="1773562"/>
              <a:ext cx="379548" cy="145218"/>
            </a:xfrm>
            <a:custGeom>
              <a:avLst/>
              <a:gdLst>
                <a:gd name="T0" fmla="*/ 357651 w 52"/>
                <a:gd name="T1" fmla="*/ 12628 h 23"/>
                <a:gd name="T2" fmla="*/ 262764 w 52"/>
                <a:gd name="T3" fmla="*/ 18941 h 23"/>
                <a:gd name="T4" fmla="*/ 204372 w 52"/>
                <a:gd name="T5" fmla="*/ 31569 h 23"/>
                <a:gd name="T6" fmla="*/ 87588 w 52"/>
                <a:gd name="T7" fmla="*/ 101021 h 23"/>
                <a:gd name="T8" fmla="*/ 7299 w 52"/>
                <a:gd name="T9" fmla="*/ 132590 h 23"/>
                <a:gd name="T10" fmla="*/ 102186 w 52"/>
                <a:gd name="T11" fmla="*/ 44197 h 23"/>
                <a:gd name="T12" fmla="*/ 240867 w 52"/>
                <a:gd name="T13" fmla="*/ 0 h 23"/>
                <a:gd name="T14" fmla="*/ 343053 w 52"/>
                <a:gd name="T15" fmla="*/ 6314 h 23"/>
                <a:gd name="T16" fmla="*/ 357651 w 52"/>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23"/>
                <a:gd name="T29" fmla="*/ 52 w 5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23" name="Freeform 381"/>
            <p:cNvSpPr>
              <a:spLocks/>
            </p:cNvSpPr>
            <p:nvPr/>
          </p:nvSpPr>
          <p:spPr bwMode="auto">
            <a:xfrm flipH="1">
              <a:off x="6876061" y="1359421"/>
              <a:ext cx="1172587" cy="922405"/>
            </a:xfrm>
            <a:custGeom>
              <a:avLst/>
              <a:gdLst>
                <a:gd name="T0" fmla="*/ 619068 w 161"/>
                <a:gd name="T1" fmla="*/ 922405 h 145"/>
                <a:gd name="T2" fmla="*/ 946809 w 161"/>
                <a:gd name="T3" fmla="*/ 776092 h 145"/>
                <a:gd name="T4" fmla="*/ 1092472 w 161"/>
                <a:gd name="T5" fmla="*/ 642503 h 145"/>
                <a:gd name="T6" fmla="*/ 1121605 w 161"/>
                <a:gd name="T7" fmla="*/ 597973 h 145"/>
                <a:gd name="T8" fmla="*/ 1114322 w 161"/>
                <a:gd name="T9" fmla="*/ 578889 h 145"/>
                <a:gd name="T10" fmla="*/ 1136171 w 161"/>
                <a:gd name="T11" fmla="*/ 547082 h 145"/>
                <a:gd name="T12" fmla="*/ 1114322 w 161"/>
                <a:gd name="T13" fmla="*/ 400769 h 145"/>
                <a:gd name="T14" fmla="*/ 1056057 w 161"/>
                <a:gd name="T15" fmla="*/ 330793 h 145"/>
                <a:gd name="T16" fmla="*/ 1034207 w 161"/>
                <a:gd name="T17" fmla="*/ 260818 h 145"/>
                <a:gd name="T18" fmla="*/ 1034207 w 161"/>
                <a:gd name="T19" fmla="*/ 235372 h 145"/>
                <a:gd name="T20" fmla="*/ 1026924 w 161"/>
                <a:gd name="T21" fmla="*/ 197204 h 145"/>
                <a:gd name="T22" fmla="*/ 1012358 w 161"/>
                <a:gd name="T23" fmla="*/ 146313 h 145"/>
                <a:gd name="T24" fmla="*/ 968659 w 161"/>
                <a:gd name="T25" fmla="*/ 127228 h 145"/>
                <a:gd name="T26" fmla="*/ 910394 w 161"/>
                <a:gd name="T27" fmla="*/ 69976 h 145"/>
                <a:gd name="T28" fmla="*/ 844845 w 161"/>
                <a:gd name="T29" fmla="*/ 25446 h 145"/>
                <a:gd name="T30" fmla="*/ 721032 w 161"/>
                <a:gd name="T31" fmla="*/ 50891 h 145"/>
                <a:gd name="T32" fmla="*/ 648200 w 161"/>
                <a:gd name="T33" fmla="*/ 63614 h 145"/>
                <a:gd name="T34" fmla="*/ 546236 w 161"/>
                <a:gd name="T35" fmla="*/ 25446 h 145"/>
                <a:gd name="T36" fmla="*/ 495254 w 161"/>
                <a:gd name="T37" fmla="*/ 25446 h 145"/>
                <a:gd name="T38" fmla="*/ 444272 w 161"/>
                <a:gd name="T39" fmla="*/ 38168 h 145"/>
                <a:gd name="T40" fmla="*/ 342308 w 161"/>
                <a:gd name="T41" fmla="*/ 63614 h 145"/>
                <a:gd name="T42" fmla="*/ 269477 w 161"/>
                <a:gd name="T43" fmla="*/ 89060 h 145"/>
                <a:gd name="T44" fmla="*/ 211211 w 161"/>
                <a:gd name="T45" fmla="*/ 146313 h 145"/>
                <a:gd name="T46" fmla="*/ 196645 w 161"/>
                <a:gd name="T47" fmla="*/ 178120 h 145"/>
                <a:gd name="T48" fmla="*/ 174796 w 161"/>
                <a:gd name="T49" fmla="*/ 260818 h 145"/>
                <a:gd name="T50" fmla="*/ 152946 w 161"/>
                <a:gd name="T51" fmla="*/ 343516 h 145"/>
                <a:gd name="T52" fmla="*/ 145663 w 161"/>
                <a:gd name="T53" fmla="*/ 407131 h 145"/>
                <a:gd name="T54" fmla="*/ 619068 w 161"/>
                <a:gd name="T55" fmla="*/ 922405 h 1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1"/>
                <a:gd name="T85" fmla="*/ 0 h 145"/>
                <a:gd name="T86" fmla="*/ 161 w 161"/>
                <a:gd name="T87" fmla="*/ 145 h 1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24" name="Freeform 382"/>
            <p:cNvSpPr>
              <a:spLocks/>
            </p:cNvSpPr>
            <p:nvPr/>
          </p:nvSpPr>
          <p:spPr bwMode="auto">
            <a:xfrm flipH="1">
              <a:off x="6876061" y="1367489"/>
              <a:ext cx="1157158" cy="914338"/>
            </a:xfrm>
            <a:custGeom>
              <a:avLst/>
              <a:gdLst>
                <a:gd name="T0" fmla="*/ 604051 w 159"/>
                <a:gd name="T1" fmla="*/ 914338 h 144"/>
                <a:gd name="T2" fmla="*/ 931549 w 159"/>
                <a:gd name="T3" fmla="*/ 755599 h 144"/>
                <a:gd name="T4" fmla="*/ 1077103 w 159"/>
                <a:gd name="T5" fmla="*/ 634957 h 144"/>
                <a:gd name="T6" fmla="*/ 1098936 w 159"/>
                <a:gd name="T7" fmla="*/ 590510 h 144"/>
                <a:gd name="T8" fmla="*/ 1098936 w 159"/>
                <a:gd name="T9" fmla="*/ 571461 h 144"/>
                <a:gd name="T10" fmla="*/ 1120769 w 159"/>
                <a:gd name="T11" fmla="*/ 539713 h 144"/>
                <a:gd name="T12" fmla="*/ 1084381 w 159"/>
                <a:gd name="T13" fmla="*/ 393673 h 144"/>
                <a:gd name="T14" fmla="*/ 1033437 w 159"/>
                <a:gd name="T15" fmla="*/ 330178 h 144"/>
                <a:gd name="T16" fmla="*/ 1011604 w 159"/>
                <a:gd name="T17" fmla="*/ 253983 h 144"/>
                <a:gd name="T18" fmla="*/ 1011604 w 159"/>
                <a:gd name="T19" fmla="*/ 228585 h 144"/>
                <a:gd name="T20" fmla="*/ 1004326 w 159"/>
                <a:gd name="T21" fmla="*/ 190487 h 144"/>
                <a:gd name="T22" fmla="*/ 989770 w 159"/>
                <a:gd name="T23" fmla="*/ 139691 h 144"/>
                <a:gd name="T24" fmla="*/ 953382 w 159"/>
                <a:gd name="T25" fmla="*/ 120642 h 144"/>
                <a:gd name="T26" fmla="*/ 895160 w 159"/>
                <a:gd name="T27" fmla="*/ 69845 h 144"/>
                <a:gd name="T28" fmla="*/ 829660 w 159"/>
                <a:gd name="T29" fmla="*/ 19049 h 144"/>
                <a:gd name="T30" fmla="*/ 705939 w 159"/>
                <a:gd name="T31" fmla="*/ 44447 h 144"/>
                <a:gd name="T32" fmla="*/ 625884 w 159"/>
                <a:gd name="T33" fmla="*/ 63496 h 144"/>
                <a:gd name="T34" fmla="*/ 531274 w 159"/>
                <a:gd name="T35" fmla="*/ 19049 h 144"/>
                <a:gd name="T36" fmla="*/ 480330 w 159"/>
                <a:gd name="T37" fmla="*/ 25398 h 144"/>
                <a:gd name="T38" fmla="*/ 429386 w 159"/>
                <a:gd name="T39" fmla="*/ 31748 h 144"/>
                <a:gd name="T40" fmla="*/ 327498 w 159"/>
                <a:gd name="T41" fmla="*/ 63496 h 144"/>
                <a:gd name="T42" fmla="*/ 261998 w 159"/>
                <a:gd name="T43" fmla="*/ 88894 h 144"/>
                <a:gd name="T44" fmla="*/ 196499 w 159"/>
                <a:gd name="T45" fmla="*/ 139691 h 144"/>
                <a:gd name="T46" fmla="*/ 181943 w 159"/>
                <a:gd name="T47" fmla="*/ 171438 h 144"/>
                <a:gd name="T48" fmla="*/ 167388 w 159"/>
                <a:gd name="T49" fmla="*/ 253983 h 144"/>
                <a:gd name="T50" fmla="*/ 145554 w 159"/>
                <a:gd name="T51" fmla="*/ 336527 h 144"/>
                <a:gd name="T52" fmla="*/ 152832 w 159"/>
                <a:gd name="T53" fmla="*/ 400023 h 144"/>
                <a:gd name="T54" fmla="*/ 604051 w 159"/>
                <a:gd name="T55" fmla="*/ 914338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9"/>
                <a:gd name="T85" fmla="*/ 0 h 144"/>
                <a:gd name="T86" fmla="*/ 159 w 15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25" name="Freeform 383"/>
            <p:cNvSpPr>
              <a:spLocks/>
            </p:cNvSpPr>
            <p:nvPr/>
          </p:nvSpPr>
          <p:spPr bwMode="auto">
            <a:xfrm flipH="1">
              <a:off x="7274123" y="1380935"/>
              <a:ext cx="342519" cy="882067"/>
            </a:xfrm>
            <a:custGeom>
              <a:avLst/>
              <a:gdLst>
                <a:gd name="T0" fmla="*/ 225917 w 47"/>
                <a:gd name="T1" fmla="*/ 44421 h 139"/>
                <a:gd name="T2" fmla="*/ 262355 w 47"/>
                <a:gd name="T3" fmla="*/ 69804 h 139"/>
                <a:gd name="T4" fmla="*/ 233204 w 47"/>
                <a:gd name="T5" fmla="*/ 120570 h 139"/>
                <a:gd name="T6" fmla="*/ 240492 w 47"/>
                <a:gd name="T7" fmla="*/ 158645 h 139"/>
                <a:gd name="T8" fmla="*/ 284218 w 47"/>
                <a:gd name="T9" fmla="*/ 101533 h 139"/>
                <a:gd name="T10" fmla="*/ 255067 w 47"/>
                <a:gd name="T11" fmla="*/ 222103 h 139"/>
                <a:gd name="T12" fmla="*/ 284218 w 47"/>
                <a:gd name="T13" fmla="*/ 241141 h 139"/>
                <a:gd name="T14" fmla="*/ 218629 w 47"/>
                <a:gd name="T15" fmla="*/ 310944 h 139"/>
                <a:gd name="T16" fmla="*/ 196766 w 47"/>
                <a:gd name="T17" fmla="*/ 387094 h 139"/>
                <a:gd name="T18" fmla="*/ 211341 w 47"/>
                <a:gd name="T19" fmla="*/ 456898 h 139"/>
                <a:gd name="T20" fmla="*/ 255067 w 47"/>
                <a:gd name="T21" fmla="*/ 482281 h 139"/>
                <a:gd name="T22" fmla="*/ 269643 w 47"/>
                <a:gd name="T23" fmla="*/ 520356 h 139"/>
                <a:gd name="T24" fmla="*/ 291506 w 47"/>
                <a:gd name="T25" fmla="*/ 558431 h 139"/>
                <a:gd name="T26" fmla="*/ 182191 w 47"/>
                <a:gd name="T27" fmla="*/ 882067 h 139"/>
                <a:gd name="T28" fmla="*/ 109315 w 47"/>
                <a:gd name="T29" fmla="*/ 679001 h 139"/>
                <a:gd name="T30" fmla="*/ 43726 w 47"/>
                <a:gd name="T31" fmla="*/ 545739 h 139"/>
                <a:gd name="T32" fmla="*/ 29151 w 47"/>
                <a:gd name="T33" fmla="*/ 463244 h 139"/>
                <a:gd name="T34" fmla="*/ 109315 w 47"/>
                <a:gd name="T35" fmla="*/ 463244 h 139"/>
                <a:gd name="T36" fmla="*/ 72876 w 47"/>
                <a:gd name="T37" fmla="*/ 342673 h 139"/>
                <a:gd name="T38" fmla="*/ 123890 w 47"/>
                <a:gd name="T39" fmla="*/ 329982 h 139"/>
                <a:gd name="T40" fmla="*/ 138465 w 47"/>
                <a:gd name="T41" fmla="*/ 272870 h 139"/>
                <a:gd name="T42" fmla="*/ 153040 w 47"/>
                <a:gd name="T43" fmla="*/ 215757 h 139"/>
                <a:gd name="T44" fmla="*/ 167616 w 47"/>
                <a:gd name="T45" fmla="*/ 171337 h 139"/>
                <a:gd name="T46" fmla="*/ 123890 w 47"/>
                <a:gd name="T47" fmla="*/ 19037 h 139"/>
                <a:gd name="T48" fmla="*/ 174903 w 47"/>
                <a:gd name="T49" fmla="*/ 38075 h 139"/>
                <a:gd name="T50" fmla="*/ 225917 w 47"/>
                <a:gd name="T51" fmla="*/ 44421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39"/>
                <a:gd name="T80" fmla="*/ 47 w 47"/>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26" name="Freeform 384"/>
            <p:cNvSpPr>
              <a:spLocks/>
            </p:cNvSpPr>
            <p:nvPr/>
          </p:nvSpPr>
          <p:spPr bwMode="auto">
            <a:xfrm flipH="1">
              <a:off x="7348181" y="1418584"/>
              <a:ext cx="132687" cy="387249"/>
            </a:xfrm>
            <a:custGeom>
              <a:avLst/>
              <a:gdLst>
                <a:gd name="T0" fmla="*/ 88458 w 18"/>
                <a:gd name="T1" fmla="*/ 158709 h 61"/>
                <a:gd name="T2" fmla="*/ 73715 w 18"/>
                <a:gd name="T3" fmla="*/ 95225 h 61"/>
                <a:gd name="T4" fmla="*/ 66344 w 18"/>
                <a:gd name="T5" fmla="*/ 44438 h 61"/>
                <a:gd name="T6" fmla="*/ 44229 w 18"/>
                <a:gd name="T7" fmla="*/ 44438 h 61"/>
                <a:gd name="T8" fmla="*/ 58972 w 18"/>
                <a:gd name="T9" fmla="*/ 120619 h 61"/>
                <a:gd name="T10" fmla="*/ 66344 w 18"/>
                <a:gd name="T11" fmla="*/ 171405 h 61"/>
                <a:gd name="T12" fmla="*/ 29486 w 18"/>
                <a:gd name="T13" fmla="*/ 171405 h 61"/>
                <a:gd name="T14" fmla="*/ 36857 w 18"/>
                <a:gd name="T15" fmla="*/ 241237 h 61"/>
                <a:gd name="T16" fmla="*/ 22114 w 18"/>
                <a:gd name="T17" fmla="*/ 330114 h 61"/>
                <a:gd name="T18" fmla="*/ 22114 w 18"/>
                <a:gd name="T19" fmla="*/ 361856 h 61"/>
                <a:gd name="T20" fmla="*/ 22114 w 18"/>
                <a:gd name="T21" fmla="*/ 374552 h 61"/>
                <a:gd name="T22" fmla="*/ 51600 w 18"/>
                <a:gd name="T23" fmla="*/ 304721 h 61"/>
                <a:gd name="T24" fmla="*/ 66344 w 18"/>
                <a:gd name="T25" fmla="*/ 272979 h 61"/>
                <a:gd name="T26" fmla="*/ 95829 w 18"/>
                <a:gd name="T27" fmla="*/ 253934 h 61"/>
                <a:gd name="T28" fmla="*/ 88458 w 18"/>
                <a:gd name="T29" fmla="*/ 215844 h 61"/>
                <a:gd name="T30" fmla="*/ 110572 w 18"/>
                <a:gd name="T31" fmla="*/ 184102 h 61"/>
                <a:gd name="T32" fmla="*/ 125316 w 18"/>
                <a:gd name="T33" fmla="*/ 133315 h 61"/>
                <a:gd name="T34" fmla="*/ 103201 w 18"/>
                <a:gd name="T35" fmla="*/ 146012 h 61"/>
                <a:gd name="T36" fmla="*/ 88458 w 18"/>
                <a:gd name="T37" fmla="*/ 15870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61"/>
                <a:gd name="T59" fmla="*/ 18 w 1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27" name="Freeform 385"/>
            <p:cNvSpPr>
              <a:spLocks/>
            </p:cNvSpPr>
            <p:nvPr/>
          </p:nvSpPr>
          <p:spPr bwMode="auto">
            <a:xfrm flipH="1">
              <a:off x="7422239" y="1811211"/>
              <a:ext cx="101830" cy="381870"/>
            </a:xfrm>
            <a:custGeom>
              <a:avLst/>
              <a:gdLst>
                <a:gd name="T0" fmla="*/ 43641 w 14"/>
                <a:gd name="T1" fmla="*/ 25458 h 60"/>
                <a:gd name="T2" fmla="*/ 58189 w 14"/>
                <a:gd name="T3" fmla="*/ 82739 h 60"/>
                <a:gd name="T4" fmla="*/ 7274 w 14"/>
                <a:gd name="T5" fmla="*/ 76374 h 60"/>
                <a:gd name="T6" fmla="*/ 36368 w 14"/>
                <a:gd name="T7" fmla="*/ 203664 h 60"/>
                <a:gd name="T8" fmla="*/ 50915 w 14"/>
                <a:gd name="T9" fmla="*/ 273674 h 60"/>
                <a:gd name="T10" fmla="*/ 50915 w 14"/>
                <a:gd name="T11" fmla="*/ 381870 h 60"/>
                <a:gd name="T12" fmla="*/ 65462 w 14"/>
                <a:gd name="T13" fmla="*/ 216393 h 60"/>
                <a:gd name="T14" fmla="*/ 72736 w 14"/>
                <a:gd name="T15" fmla="*/ 120926 h 60"/>
                <a:gd name="T16" fmla="*/ 72736 w 14"/>
                <a:gd name="T17" fmla="*/ 31823 h 60"/>
                <a:gd name="T18" fmla="*/ 43641 w 14"/>
                <a:gd name="T19" fmla="*/ 2545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60"/>
                <a:gd name="T32" fmla="*/ 14 w 14"/>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28" name="Freeform 386"/>
            <p:cNvSpPr>
              <a:spLocks/>
            </p:cNvSpPr>
            <p:nvPr/>
          </p:nvSpPr>
          <p:spPr bwMode="auto">
            <a:xfrm flipH="1">
              <a:off x="6860632" y="1386313"/>
              <a:ext cx="589379" cy="863242"/>
            </a:xfrm>
            <a:custGeom>
              <a:avLst/>
              <a:gdLst>
                <a:gd name="T0" fmla="*/ 181907 w 81"/>
                <a:gd name="T1" fmla="*/ 19042 h 136"/>
                <a:gd name="T2" fmla="*/ 130973 w 81"/>
                <a:gd name="T3" fmla="*/ 76168 h 136"/>
                <a:gd name="T4" fmla="*/ 152802 w 81"/>
                <a:gd name="T5" fmla="*/ 145989 h 136"/>
                <a:gd name="T6" fmla="*/ 167355 w 81"/>
                <a:gd name="T7" fmla="*/ 209463 h 136"/>
                <a:gd name="T8" fmla="*/ 87315 w 81"/>
                <a:gd name="T9" fmla="*/ 304674 h 136"/>
                <a:gd name="T10" fmla="*/ 65487 w 81"/>
                <a:gd name="T11" fmla="*/ 368147 h 136"/>
                <a:gd name="T12" fmla="*/ 50934 w 81"/>
                <a:gd name="T13" fmla="*/ 425274 h 136"/>
                <a:gd name="T14" fmla="*/ 130973 w 81"/>
                <a:gd name="T15" fmla="*/ 399884 h 136"/>
                <a:gd name="T16" fmla="*/ 138249 w 81"/>
                <a:gd name="T17" fmla="*/ 431621 h 136"/>
                <a:gd name="T18" fmla="*/ 116421 w 81"/>
                <a:gd name="T19" fmla="*/ 488747 h 136"/>
                <a:gd name="T20" fmla="*/ 174631 w 81"/>
                <a:gd name="T21" fmla="*/ 545874 h 136"/>
                <a:gd name="T22" fmla="*/ 138249 w 81"/>
                <a:gd name="T23" fmla="*/ 590305 h 136"/>
                <a:gd name="T24" fmla="*/ 101868 w 81"/>
                <a:gd name="T25" fmla="*/ 685516 h 136"/>
                <a:gd name="T26" fmla="*/ 123697 w 81"/>
                <a:gd name="T27" fmla="*/ 812463 h 136"/>
                <a:gd name="T28" fmla="*/ 298328 w 81"/>
                <a:gd name="T29" fmla="*/ 755337 h 136"/>
                <a:gd name="T30" fmla="*/ 472959 w 81"/>
                <a:gd name="T31" fmla="*/ 628389 h 136"/>
                <a:gd name="T32" fmla="*/ 480235 w 81"/>
                <a:gd name="T33" fmla="*/ 533179 h 136"/>
                <a:gd name="T34" fmla="*/ 545721 w 81"/>
                <a:gd name="T35" fmla="*/ 514137 h 136"/>
                <a:gd name="T36" fmla="*/ 502064 w 81"/>
                <a:gd name="T37" fmla="*/ 374495 h 136"/>
                <a:gd name="T38" fmla="*/ 458406 w 81"/>
                <a:gd name="T39" fmla="*/ 355453 h 136"/>
                <a:gd name="T40" fmla="*/ 305604 w 81"/>
                <a:gd name="T41" fmla="*/ 437968 h 136"/>
                <a:gd name="T42" fmla="*/ 305604 w 81"/>
                <a:gd name="T43" fmla="*/ 425274 h 136"/>
                <a:gd name="T44" fmla="*/ 400196 w 81"/>
                <a:gd name="T45" fmla="*/ 330063 h 136"/>
                <a:gd name="T46" fmla="*/ 429301 w 81"/>
                <a:gd name="T47" fmla="*/ 247547 h 136"/>
                <a:gd name="T48" fmla="*/ 349262 w 81"/>
                <a:gd name="T49" fmla="*/ 298326 h 136"/>
                <a:gd name="T50" fmla="*/ 298328 w 81"/>
                <a:gd name="T51" fmla="*/ 311021 h 136"/>
                <a:gd name="T52" fmla="*/ 385643 w 81"/>
                <a:gd name="T53" fmla="*/ 234853 h 136"/>
                <a:gd name="T54" fmla="*/ 400196 w 81"/>
                <a:gd name="T55" fmla="*/ 177726 h 136"/>
                <a:gd name="T56" fmla="*/ 371090 w 81"/>
                <a:gd name="T57" fmla="*/ 114253 h 136"/>
                <a:gd name="T58" fmla="*/ 312880 w 81"/>
                <a:gd name="T59" fmla="*/ 50779 h 136"/>
                <a:gd name="T60" fmla="*/ 247394 w 81"/>
                <a:gd name="T61" fmla="*/ 0 h 136"/>
                <a:gd name="T62" fmla="*/ 181907 w 81"/>
                <a:gd name="T63" fmla="*/ 19042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136"/>
                <a:gd name="T98" fmla="*/ 81 w 81"/>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29" name="Freeform 387"/>
            <p:cNvSpPr>
              <a:spLocks/>
            </p:cNvSpPr>
            <p:nvPr/>
          </p:nvSpPr>
          <p:spPr bwMode="auto">
            <a:xfrm flipH="1">
              <a:off x="7443840" y="1386313"/>
              <a:ext cx="524578" cy="685753"/>
            </a:xfrm>
            <a:custGeom>
              <a:avLst/>
              <a:gdLst>
                <a:gd name="T0" fmla="*/ 393433 w 72"/>
                <a:gd name="T1" fmla="*/ 393673 h 108"/>
                <a:gd name="T2" fmla="*/ 429862 w 72"/>
                <a:gd name="T3" fmla="*/ 311129 h 108"/>
                <a:gd name="T4" fmla="*/ 459006 w 72"/>
                <a:gd name="T5" fmla="*/ 241283 h 108"/>
                <a:gd name="T6" fmla="*/ 495435 w 72"/>
                <a:gd name="T7" fmla="*/ 184137 h 108"/>
                <a:gd name="T8" fmla="*/ 488149 w 72"/>
                <a:gd name="T9" fmla="*/ 38097 h 108"/>
                <a:gd name="T10" fmla="*/ 451720 w 72"/>
                <a:gd name="T11" fmla="*/ 25398 h 108"/>
                <a:gd name="T12" fmla="*/ 400719 w 72"/>
                <a:gd name="T13" fmla="*/ 6350 h 108"/>
                <a:gd name="T14" fmla="*/ 386148 w 72"/>
                <a:gd name="T15" fmla="*/ 57146 h 108"/>
                <a:gd name="T16" fmla="*/ 313290 w 72"/>
                <a:gd name="T17" fmla="*/ 25398 h 108"/>
                <a:gd name="T18" fmla="*/ 240432 w 72"/>
                <a:gd name="T19" fmla="*/ 76195 h 108"/>
                <a:gd name="T20" fmla="*/ 182145 w 72"/>
                <a:gd name="T21" fmla="*/ 69845 h 108"/>
                <a:gd name="T22" fmla="*/ 131145 w 72"/>
                <a:gd name="T23" fmla="*/ 114292 h 108"/>
                <a:gd name="T24" fmla="*/ 247717 w 72"/>
                <a:gd name="T25" fmla="*/ 209536 h 108"/>
                <a:gd name="T26" fmla="*/ 131145 w 72"/>
                <a:gd name="T27" fmla="*/ 171438 h 108"/>
                <a:gd name="T28" fmla="*/ 102001 w 72"/>
                <a:gd name="T29" fmla="*/ 228584 h 108"/>
                <a:gd name="T30" fmla="*/ 94715 w 72"/>
                <a:gd name="T31" fmla="*/ 342877 h 108"/>
                <a:gd name="T32" fmla="*/ 94715 w 72"/>
                <a:gd name="T33" fmla="*/ 393673 h 108"/>
                <a:gd name="T34" fmla="*/ 284146 w 72"/>
                <a:gd name="T35" fmla="*/ 577810 h 108"/>
                <a:gd name="T36" fmla="*/ 415291 w 72"/>
                <a:gd name="T37" fmla="*/ 590510 h 108"/>
                <a:gd name="T38" fmla="*/ 393433 w 72"/>
                <a:gd name="T39" fmla="*/ 393673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108"/>
                <a:gd name="T62" fmla="*/ 72 w 72"/>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30" name="Freeform 388"/>
            <p:cNvSpPr>
              <a:spLocks/>
            </p:cNvSpPr>
            <p:nvPr/>
          </p:nvSpPr>
          <p:spPr bwMode="auto">
            <a:xfrm flipH="1">
              <a:off x="7042692" y="1410516"/>
              <a:ext cx="364119" cy="502886"/>
            </a:xfrm>
            <a:custGeom>
              <a:avLst/>
              <a:gdLst>
                <a:gd name="T0" fmla="*/ 320425 w 50"/>
                <a:gd name="T1" fmla="*/ 184604 h 79"/>
                <a:gd name="T2" fmla="*/ 313142 w 50"/>
                <a:gd name="T3" fmla="*/ 95485 h 79"/>
                <a:gd name="T4" fmla="*/ 233036 w 50"/>
                <a:gd name="T5" fmla="*/ 25463 h 79"/>
                <a:gd name="T6" fmla="*/ 145648 w 50"/>
                <a:gd name="T7" fmla="*/ 101850 h 79"/>
                <a:gd name="T8" fmla="*/ 167495 w 50"/>
                <a:gd name="T9" fmla="*/ 184604 h 79"/>
                <a:gd name="T10" fmla="*/ 138365 w 50"/>
                <a:gd name="T11" fmla="*/ 248260 h 79"/>
                <a:gd name="T12" fmla="*/ 72824 w 50"/>
                <a:gd name="T13" fmla="*/ 362842 h 79"/>
                <a:gd name="T14" fmla="*/ 138365 w 50"/>
                <a:gd name="T15" fmla="*/ 381939 h 79"/>
                <a:gd name="T16" fmla="*/ 218471 w 50"/>
                <a:gd name="T17" fmla="*/ 413767 h 79"/>
                <a:gd name="T18" fmla="*/ 247601 w 50"/>
                <a:gd name="T19" fmla="*/ 305551 h 79"/>
                <a:gd name="T20" fmla="*/ 247601 w 50"/>
                <a:gd name="T21" fmla="*/ 260991 h 79"/>
                <a:gd name="T22" fmla="*/ 320425 w 50"/>
                <a:gd name="T23" fmla="*/ 18460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79"/>
                <a:gd name="T38" fmla="*/ 50 w 50"/>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31" name="Freeform 389"/>
            <p:cNvSpPr>
              <a:spLocks/>
            </p:cNvSpPr>
            <p:nvPr/>
          </p:nvSpPr>
          <p:spPr bwMode="auto">
            <a:xfrm flipH="1">
              <a:off x="7450011" y="1405138"/>
              <a:ext cx="416577" cy="373803"/>
            </a:xfrm>
            <a:custGeom>
              <a:avLst/>
              <a:gdLst>
                <a:gd name="T0" fmla="*/ 358110 w 57"/>
                <a:gd name="T1" fmla="*/ 177398 h 59"/>
                <a:gd name="T2" fmla="*/ 394652 w 57"/>
                <a:gd name="T3" fmla="*/ 57021 h 59"/>
                <a:gd name="T4" fmla="*/ 343493 w 57"/>
                <a:gd name="T5" fmla="*/ 31678 h 59"/>
                <a:gd name="T6" fmla="*/ 314260 w 57"/>
                <a:gd name="T7" fmla="*/ 69692 h 59"/>
                <a:gd name="T8" fmla="*/ 226559 w 57"/>
                <a:gd name="T9" fmla="*/ 31678 h 59"/>
                <a:gd name="T10" fmla="*/ 160784 w 57"/>
                <a:gd name="T11" fmla="*/ 82363 h 59"/>
                <a:gd name="T12" fmla="*/ 87700 w 57"/>
                <a:gd name="T13" fmla="*/ 57021 h 59"/>
                <a:gd name="T14" fmla="*/ 58467 w 57"/>
                <a:gd name="T15" fmla="*/ 101370 h 59"/>
                <a:gd name="T16" fmla="*/ 153476 w 57"/>
                <a:gd name="T17" fmla="*/ 164727 h 59"/>
                <a:gd name="T18" fmla="*/ 168092 w 57"/>
                <a:gd name="T19" fmla="*/ 202741 h 59"/>
                <a:gd name="T20" fmla="*/ 190018 w 57"/>
                <a:gd name="T21" fmla="*/ 228083 h 59"/>
                <a:gd name="T22" fmla="*/ 160784 w 57"/>
                <a:gd name="T23" fmla="*/ 215412 h 59"/>
                <a:gd name="T24" fmla="*/ 51159 w 57"/>
                <a:gd name="T25" fmla="*/ 164727 h 59"/>
                <a:gd name="T26" fmla="*/ 21925 w 57"/>
                <a:gd name="T27" fmla="*/ 196405 h 59"/>
                <a:gd name="T28" fmla="*/ 51159 w 57"/>
                <a:gd name="T29" fmla="*/ 240755 h 59"/>
                <a:gd name="T30" fmla="*/ 175401 w 57"/>
                <a:gd name="T31" fmla="*/ 291440 h 59"/>
                <a:gd name="T32" fmla="*/ 95009 w 57"/>
                <a:gd name="T33" fmla="*/ 297775 h 59"/>
                <a:gd name="T34" fmla="*/ 204634 w 57"/>
                <a:gd name="T35" fmla="*/ 329454 h 59"/>
                <a:gd name="T36" fmla="*/ 299643 w 57"/>
                <a:gd name="T37" fmla="*/ 272433 h 59"/>
                <a:gd name="T38" fmla="*/ 336185 w 57"/>
                <a:gd name="T39" fmla="*/ 228083 h 59"/>
                <a:gd name="T40" fmla="*/ 358110 w 57"/>
                <a:gd name="T41" fmla="*/ 177398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9"/>
                <a:gd name="T65" fmla="*/ 57 w 57"/>
                <a:gd name="T66" fmla="*/ 59 h 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32" name="Freeform 390"/>
            <p:cNvSpPr>
              <a:spLocks/>
            </p:cNvSpPr>
            <p:nvPr/>
          </p:nvSpPr>
          <p:spPr bwMode="auto">
            <a:xfrm flipH="1">
              <a:off x="6940862" y="1760116"/>
              <a:ext cx="438177" cy="330775"/>
            </a:xfrm>
            <a:custGeom>
              <a:avLst/>
              <a:gdLst>
                <a:gd name="T0" fmla="*/ 379753 w 60"/>
                <a:gd name="T1" fmla="*/ 12722 h 52"/>
                <a:gd name="T2" fmla="*/ 226391 w 60"/>
                <a:gd name="T3" fmla="*/ 101777 h 52"/>
                <a:gd name="T4" fmla="*/ 153362 w 60"/>
                <a:gd name="T5" fmla="*/ 146304 h 52"/>
                <a:gd name="T6" fmla="*/ 94938 w 60"/>
                <a:gd name="T7" fmla="*/ 203554 h 52"/>
                <a:gd name="T8" fmla="*/ 65727 w 60"/>
                <a:gd name="T9" fmla="*/ 248081 h 52"/>
                <a:gd name="T10" fmla="*/ 29212 w 60"/>
                <a:gd name="T11" fmla="*/ 298970 h 52"/>
                <a:gd name="T12" fmla="*/ 182574 w 60"/>
                <a:gd name="T13" fmla="*/ 273525 h 52"/>
                <a:gd name="T14" fmla="*/ 240997 w 60"/>
                <a:gd name="T15" fmla="*/ 279887 h 52"/>
                <a:gd name="T16" fmla="*/ 365148 w 60"/>
                <a:gd name="T17" fmla="*/ 248081 h 52"/>
                <a:gd name="T18" fmla="*/ 321330 w 60"/>
                <a:gd name="T19" fmla="*/ 209915 h 52"/>
                <a:gd name="T20" fmla="*/ 350542 w 60"/>
                <a:gd name="T21" fmla="*/ 171749 h 52"/>
                <a:gd name="T22" fmla="*/ 423571 w 60"/>
                <a:gd name="T23" fmla="*/ 108138 h 52"/>
                <a:gd name="T24" fmla="*/ 394359 w 60"/>
                <a:gd name="T25" fmla="*/ 69972 h 52"/>
                <a:gd name="T26" fmla="*/ 423571 w 60"/>
                <a:gd name="T27" fmla="*/ 44527 h 52"/>
                <a:gd name="T28" fmla="*/ 379753 w 60"/>
                <a:gd name="T29" fmla="*/ 12722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52"/>
                <a:gd name="T47" fmla="*/ 60 w 60"/>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33" name="Freeform 391"/>
            <p:cNvSpPr>
              <a:spLocks/>
            </p:cNvSpPr>
            <p:nvPr/>
          </p:nvSpPr>
          <p:spPr bwMode="auto">
            <a:xfrm flipH="1">
              <a:off x="6956291" y="1811211"/>
              <a:ext cx="364119" cy="223206"/>
            </a:xfrm>
            <a:custGeom>
              <a:avLst/>
              <a:gdLst>
                <a:gd name="T0" fmla="*/ 152930 w 50"/>
                <a:gd name="T1" fmla="*/ 146678 h 35"/>
                <a:gd name="T2" fmla="*/ 320425 w 50"/>
                <a:gd name="T3" fmla="*/ 57396 h 35"/>
                <a:gd name="T4" fmla="*/ 291295 w 50"/>
                <a:gd name="T5" fmla="*/ 6377 h 35"/>
                <a:gd name="T6" fmla="*/ 167495 w 50"/>
                <a:gd name="T7" fmla="*/ 57396 h 35"/>
                <a:gd name="T8" fmla="*/ 131083 w 50"/>
                <a:gd name="T9" fmla="*/ 108414 h 35"/>
                <a:gd name="T10" fmla="*/ 58259 w 50"/>
                <a:gd name="T11" fmla="*/ 165810 h 35"/>
                <a:gd name="T12" fmla="*/ 152930 w 50"/>
                <a:gd name="T13" fmla="*/ 146678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34" name="Freeform 392"/>
            <p:cNvSpPr>
              <a:spLocks/>
            </p:cNvSpPr>
            <p:nvPr/>
          </p:nvSpPr>
          <p:spPr bwMode="auto">
            <a:xfrm flipH="1">
              <a:off x="7085892" y="1469679"/>
              <a:ext cx="225260" cy="290437"/>
            </a:xfrm>
            <a:custGeom>
              <a:avLst/>
              <a:gdLst>
                <a:gd name="T0" fmla="*/ 130796 w 31"/>
                <a:gd name="T1" fmla="*/ 94708 h 46"/>
                <a:gd name="T2" fmla="*/ 101730 w 31"/>
                <a:gd name="T3" fmla="*/ 170474 h 46"/>
                <a:gd name="T4" fmla="*/ 29066 w 31"/>
                <a:gd name="T5" fmla="*/ 239926 h 46"/>
                <a:gd name="T6" fmla="*/ 58132 w 31"/>
                <a:gd name="T7" fmla="*/ 252554 h 46"/>
                <a:gd name="T8" fmla="*/ 181661 w 31"/>
                <a:gd name="T9" fmla="*/ 145219 h 46"/>
                <a:gd name="T10" fmla="*/ 188928 w 31"/>
                <a:gd name="T11" fmla="*/ 56825 h 46"/>
                <a:gd name="T12" fmla="*/ 130796 w 31"/>
                <a:gd name="T13" fmla="*/ 94708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35" name="Freeform 393"/>
            <p:cNvSpPr>
              <a:spLocks/>
            </p:cNvSpPr>
            <p:nvPr/>
          </p:nvSpPr>
          <p:spPr bwMode="auto">
            <a:xfrm flipH="1">
              <a:off x="7113664" y="1717088"/>
              <a:ext cx="175888" cy="126394"/>
            </a:xfrm>
            <a:custGeom>
              <a:avLst/>
              <a:gdLst>
                <a:gd name="T0" fmla="*/ 117259 w 24"/>
                <a:gd name="T1" fmla="*/ 25279 h 20"/>
                <a:gd name="T2" fmla="*/ 29315 w 24"/>
                <a:gd name="T3" fmla="*/ 120074 h 20"/>
                <a:gd name="T4" fmla="*/ 175888 w 24"/>
                <a:gd name="T5" fmla="*/ 31599 h 20"/>
                <a:gd name="T6" fmla="*/ 117259 w 24"/>
                <a:gd name="T7" fmla="*/ 25279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36" name="Freeform 394"/>
            <p:cNvSpPr>
              <a:spLocks/>
            </p:cNvSpPr>
            <p:nvPr/>
          </p:nvSpPr>
          <p:spPr bwMode="auto">
            <a:xfrm flipH="1">
              <a:off x="7508641" y="1461612"/>
              <a:ext cx="336347" cy="268923"/>
            </a:xfrm>
            <a:custGeom>
              <a:avLst/>
              <a:gdLst>
                <a:gd name="T0" fmla="*/ 299788 w 46"/>
                <a:gd name="T1" fmla="*/ 160073 h 42"/>
                <a:gd name="T2" fmla="*/ 292476 w 46"/>
                <a:gd name="T3" fmla="*/ 121656 h 42"/>
                <a:gd name="T4" fmla="*/ 219357 w 46"/>
                <a:gd name="T5" fmla="*/ 6403 h 42"/>
                <a:gd name="T6" fmla="*/ 182797 w 46"/>
                <a:gd name="T7" fmla="*/ 25612 h 42"/>
                <a:gd name="T8" fmla="*/ 87743 w 46"/>
                <a:gd name="T9" fmla="*/ 25612 h 42"/>
                <a:gd name="T10" fmla="*/ 58495 w 46"/>
                <a:gd name="T11" fmla="*/ 44820 h 42"/>
                <a:gd name="T12" fmla="*/ 131614 w 46"/>
                <a:gd name="T13" fmla="*/ 83238 h 42"/>
                <a:gd name="T14" fmla="*/ 204733 w 46"/>
                <a:gd name="T15" fmla="*/ 166476 h 42"/>
                <a:gd name="T16" fmla="*/ 204733 w 46"/>
                <a:gd name="T17" fmla="*/ 211297 h 42"/>
                <a:gd name="T18" fmla="*/ 109678 w 46"/>
                <a:gd name="T19" fmla="*/ 153670 h 42"/>
                <a:gd name="T20" fmla="*/ 51183 w 46"/>
                <a:gd name="T21" fmla="*/ 128059 h 42"/>
                <a:gd name="T22" fmla="*/ 29248 w 46"/>
                <a:gd name="T23" fmla="*/ 140864 h 42"/>
                <a:gd name="T24" fmla="*/ 21936 w 46"/>
                <a:gd name="T25" fmla="*/ 166476 h 42"/>
                <a:gd name="T26" fmla="*/ 175485 w 46"/>
                <a:gd name="T27" fmla="*/ 243311 h 42"/>
                <a:gd name="T28" fmla="*/ 233981 w 46"/>
                <a:gd name="T29" fmla="*/ 211297 h 42"/>
                <a:gd name="T30" fmla="*/ 299788 w 46"/>
                <a:gd name="T31" fmla="*/ 160073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
                <a:gd name="T49" fmla="*/ 0 h 42"/>
                <a:gd name="T50" fmla="*/ 46 w 46"/>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37" name="Freeform 395"/>
            <p:cNvSpPr>
              <a:spLocks/>
            </p:cNvSpPr>
            <p:nvPr/>
          </p:nvSpPr>
          <p:spPr bwMode="auto">
            <a:xfrm flipH="1">
              <a:off x="7456183" y="1760116"/>
              <a:ext cx="715895" cy="395317"/>
            </a:xfrm>
            <a:custGeom>
              <a:avLst/>
              <a:gdLst>
                <a:gd name="T0" fmla="*/ 708590 w 98"/>
                <a:gd name="T1" fmla="*/ 223163 h 62"/>
                <a:gd name="T2" fmla="*/ 657455 w 98"/>
                <a:gd name="T3" fmla="*/ 133898 h 62"/>
                <a:gd name="T4" fmla="*/ 664760 w 98"/>
                <a:gd name="T5" fmla="*/ 63761 h 62"/>
                <a:gd name="T6" fmla="*/ 650150 w 98"/>
                <a:gd name="T7" fmla="*/ 25504 h 62"/>
                <a:gd name="T8" fmla="*/ 562489 w 98"/>
                <a:gd name="T9" fmla="*/ 31880 h 62"/>
                <a:gd name="T10" fmla="*/ 518659 w 98"/>
                <a:gd name="T11" fmla="*/ 51009 h 62"/>
                <a:gd name="T12" fmla="*/ 482133 w 98"/>
                <a:gd name="T13" fmla="*/ 70137 h 62"/>
                <a:gd name="T14" fmla="*/ 445608 w 98"/>
                <a:gd name="T15" fmla="*/ 63761 h 62"/>
                <a:gd name="T16" fmla="*/ 416388 w 98"/>
                <a:gd name="T17" fmla="*/ 57385 h 62"/>
                <a:gd name="T18" fmla="*/ 365253 w 98"/>
                <a:gd name="T19" fmla="*/ 51009 h 62"/>
                <a:gd name="T20" fmla="*/ 306812 w 98"/>
                <a:gd name="T21" fmla="*/ 44633 h 62"/>
                <a:gd name="T22" fmla="*/ 299507 w 98"/>
                <a:gd name="T23" fmla="*/ 82889 h 62"/>
                <a:gd name="T24" fmla="*/ 255677 w 98"/>
                <a:gd name="T25" fmla="*/ 95641 h 62"/>
                <a:gd name="T26" fmla="*/ 204541 w 98"/>
                <a:gd name="T27" fmla="*/ 108393 h 62"/>
                <a:gd name="T28" fmla="*/ 153406 w 98"/>
                <a:gd name="T29" fmla="*/ 140274 h 62"/>
                <a:gd name="T30" fmla="*/ 160711 w 98"/>
                <a:gd name="T31" fmla="*/ 165778 h 62"/>
                <a:gd name="T32" fmla="*/ 65745 w 98"/>
                <a:gd name="T33" fmla="*/ 216787 h 62"/>
                <a:gd name="T34" fmla="*/ 65745 w 98"/>
                <a:gd name="T35" fmla="*/ 216787 h 62"/>
                <a:gd name="T36" fmla="*/ 0 w 98"/>
                <a:gd name="T37" fmla="*/ 255043 h 62"/>
                <a:gd name="T38" fmla="*/ 109576 w 98"/>
                <a:gd name="T39" fmla="*/ 229539 h 62"/>
                <a:gd name="T40" fmla="*/ 87661 w 98"/>
                <a:gd name="T41" fmla="*/ 261419 h 62"/>
                <a:gd name="T42" fmla="*/ 182626 w 98"/>
                <a:gd name="T43" fmla="*/ 261419 h 62"/>
                <a:gd name="T44" fmla="*/ 138796 w 98"/>
                <a:gd name="T45" fmla="*/ 299676 h 62"/>
                <a:gd name="T46" fmla="*/ 197236 w 98"/>
                <a:gd name="T47" fmla="*/ 325180 h 62"/>
                <a:gd name="T48" fmla="*/ 241067 w 98"/>
                <a:gd name="T49" fmla="*/ 344308 h 62"/>
                <a:gd name="T50" fmla="*/ 489438 w 98"/>
                <a:gd name="T51" fmla="*/ 376189 h 62"/>
                <a:gd name="T52" fmla="*/ 715895 w 98"/>
                <a:gd name="T53" fmla="*/ 306052 h 62"/>
                <a:gd name="T54" fmla="*/ 708590 w 98"/>
                <a:gd name="T55" fmla="*/ 223163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8"/>
                <a:gd name="T85" fmla="*/ 0 h 62"/>
                <a:gd name="T86" fmla="*/ 98 w 98"/>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38" name="Freeform 396"/>
            <p:cNvSpPr>
              <a:spLocks/>
            </p:cNvSpPr>
            <p:nvPr/>
          </p:nvSpPr>
          <p:spPr bwMode="auto">
            <a:xfrm flipH="1">
              <a:off x="7450011" y="1805833"/>
              <a:ext cx="80230" cy="107569"/>
            </a:xfrm>
            <a:custGeom>
              <a:avLst/>
              <a:gdLst>
                <a:gd name="T0" fmla="*/ 80230 w 11"/>
                <a:gd name="T1" fmla="*/ 0 h 17"/>
                <a:gd name="T2" fmla="*/ 51055 w 11"/>
                <a:gd name="T3" fmla="*/ 101241 h 17"/>
                <a:gd name="T4" fmla="*/ 80230 w 11"/>
                <a:gd name="T5" fmla="*/ 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11" y="0"/>
                  </a:moveTo>
                  <a:cubicBezTo>
                    <a:pt x="0" y="1"/>
                    <a:pt x="6" y="14"/>
                    <a:pt x="7" y="16"/>
                  </a:cubicBezTo>
                  <a:cubicBezTo>
                    <a:pt x="7" y="17"/>
                    <a:pt x="9" y="4"/>
                    <a:pt x="11"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39" name="Freeform 397"/>
            <p:cNvSpPr>
              <a:spLocks/>
            </p:cNvSpPr>
            <p:nvPr/>
          </p:nvSpPr>
          <p:spPr bwMode="auto">
            <a:xfrm flipH="1">
              <a:off x="8492996" y="2104337"/>
              <a:ext cx="108001" cy="172111"/>
            </a:xfrm>
            <a:custGeom>
              <a:avLst/>
              <a:gdLst>
                <a:gd name="T0" fmla="*/ 100801 w 15"/>
                <a:gd name="T1" fmla="*/ 0 h 27"/>
                <a:gd name="T2" fmla="*/ 28800 w 15"/>
                <a:gd name="T3" fmla="*/ 19123 h 27"/>
                <a:gd name="T4" fmla="*/ 21600 w 15"/>
                <a:gd name="T5" fmla="*/ 70119 h 27"/>
                <a:gd name="T6" fmla="*/ 432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40" name="Freeform 398"/>
            <p:cNvSpPr>
              <a:spLocks/>
            </p:cNvSpPr>
            <p:nvPr/>
          </p:nvSpPr>
          <p:spPr bwMode="auto">
            <a:xfrm flipH="1">
              <a:off x="8492996" y="2104337"/>
              <a:ext cx="108001" cy="172111"/>
            </a:xfrm>
            <a:custGeom>
              <a:avLst/>
              <a:gdLst>
                <a:gd name="T0" fmla="*/ 100801 w 15"/>
                <a:gd name="T1" fmla="*/ 0 h 27"/>
                <a:gd name="T2" fmla="*/ 36000 w 15"/>
                <a:gd name="T3" fmla="*/ 19123 h 27"/>
                <a:gd name="T4" fmla="*/ 28800 w 15"/>
                <a:gd name="T5" fmla="*/ 70119 h 27"/>
                <a:gd name="T6" fmla="*/ 504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41" name="Freeform 399"/>
            <p:cNvSpPr>
              <a:spLocks/>
            </p:cNvSpPr>
            <p:nvPr/>
          </p:nvSpPr>
          <p:spPr bwMode="auto">
            <a:xfrm flipH="1">
              <a:off x="8326365" y="2066688"/>
              <a:ext cx="240689" cy="220517"/>
            </a:xfrm>
            <a:custGeom>
              <a:avLst/>
              <a:gdLst>
                <a:gd name="T0" fmla="*/ 29174 w 33"/>
                <a:gd name="T1" fmla="*/ 18901 h 35"/>
                <a:gd name="T2" fmla="*/ 29174 w 33"/>
                <a:gd name="T3" fmla="*/ 44103 h 35"/>
                <a:gd name="T4" fmla="*/ 29174 w 33"/>
                <a:gd name="T5" fmla="*/ 94507 h 35"/>
                <a:gd name="T6" fmla="*/ 36468 w 33"/>
                <a:gd name="T7" fmla="*/ 144911 h 35"/>
                <a:gd name="T8" fmla="*/ 14587 w 33"/>
                <a:gd name="T9" fmla="*/ 189015 h 35"/>
                <a:gd name="T10" fmla="*/ 160459 w 33"/>
                <a:gd name="T11" fmla="*/ 94507 h 35"/>
                <a:gd name="T12" fmla="*/ 29174 w 33"/>
                <a:gd name="T13" fmla="*/ 18901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42" name="Freeform 400"/>
            <p:cNvSpPr>
              <a:spLocks/>
            </p:cNvSpPr>
            <p:nvPr/>
          </p:nvSpPr>
          <p:spPr bwMode="auto">
            <a:xfrm flipH="1">
              <a:off x="8310937" y="2066688"/>
              <a:ext cx="246860" cy="220517"/>
            </a:xfrm>
            <a:custGeom>
              <a:avLst/>
              <a:gdLst>
                <a:gd name="T0" fmla="*/ 21782 w 34"/>
                <a:gd name="T1" fmla="*/ 18901 h 35"/>
                <a:gd name="T2" fmla="*/ 21782 w 34"/>
                <a:gd name="T3" fmla="*/ 44103 h 35"/>
                <a:gd name="T4" fmla="*/ 21782 w 34"/>
                <a:gd name="T5" fmla="*/ 94507 h 35"/>
                <a:gd name="T6" fmla="*/ 29042 w 34"/>
                <a:gd name="T7" fmla="*/ 144911 h 35"/>
                <a:gd name="T8" fmla="*/ 7261 w 34"/>
                <a:gd name="T9" fmla="*/ 189015 h 35"/>
                <a:gd name="T10" fmla="*/ 166994 w 34"/>
                <a:gd name="T11" fmla="*/ 100808 h 35"/>
                <a:gd name="T12" fmla="*/ 21782 w 34"/>
                <a:gd name="T13" fmla="*/ 18901 h 35"/>
                <a:gd name="T14" fmla="*/ 0 60000 65536"/>
                <a:gd name="T15" fmla="*/ 0 60000 65536"/>
                <a:gd name="T16" fmla="*/ 0 60000 65536"/>
                <a:gd name="T17" fmla="*/ 0 60000 65536"/>
                <a:gd name="T18" fmla="*/ 0 60000 65536"/>
                <a:gd name="T19" fmla="*/ 0 60000 65536"/>
                <a:gd name="T20" fmla="*/ 0 60000 65536"/>
                <a:gd name="T21" fmla="*/ 0 w 34"/>
                <a:gd name="T22" fmla="*/ 0 h 35"/>
                <a:gd name="T23" fmla="*/ 34 w 34"/>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43" name="Freeform 401"/>
            <p:cNvSpPr>
              <a:spLocks/>
            </p:cNvSpPr>
            <p:nvPr/>
          </p:nvSpPr>
          <p:spPr bwMode="auto">
            <a:xfrm flipH="1">
              <a:off x="8128877" y="2160811"/>
              <a:ext cx="370290" cy="153286"/>
            </a:xfrm>
            <a:custGeom>
              <a:avLst/>
              <a:gdLst>
                <a:gd name="T0" fmla="*/ 370290 w 51"/>
                <a:gd name="T1" fmla="*/ 83030 h 24"/>
                <a:gd name="T2" fmla="*/ 348508 w 51"/>
                <a:gd name="T3" fmla="*/ 114965 h 24"/>
                <a:gd name="T4" fmla="*/ 341248 w 51"/>
                <a:gd name="T5" fmla="*/ 114965 h 24"/>
                <a:gd name="T6" fmla="*/ 341248 w 51"/>
                <a:gd name="T7" fmla="*/ 127738 h 24"/>
                <a:gd name="T8" fmla="*/ 290424 w 51"/>
                <a:gd name="T9" fmla="*/ 102191 h 24"/>
                <a:gd name="T10" fmla="*/ 50824 w 51"/>
                <a:gd name="T11" fmla="*/ 19161 h 24"/>
                <a:gd name="T12" fmla="*/ 29042 w 51"/>
                <a:gd name="T13" fmla="*/ 31935 h 24"/>
                <a:gd name="T14" fmla="*/ 50824 w 51"/>
                <a:gd name="T15" fmla="*/ 0 h 24"/>
                <a:gd name="T16" fmla="*/ 370290 w 51"/>
                <a:gd name="T17" fmla="*/ 8303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44" name="Freeform 402"/>
            <p:cNvSpPr>
              <a:spLocks/>
            </p:cNvSpPr>
            <p:nvPr/>
          </p:nvSpPr>
          <p:spPr bwMode="auto">
            <a:xfrm flipH="1">
              <a:off x="7493212" y="1684817"/>
              <a:ext cx="1021385" cy="344221"/>
            </a:xfrm>
            <a:custGeom>
              <a:avLst/>
              <a:gdLst>
                <a:gd name="T0" fmla="*/ 868177 w 140"/>
                <a:gd name="T1" fmla="*/ 0 h 54"/>
                <a:gd name="T2" fmla="*/ 846290 w 140"/>
                <a:gd name="T3" fmla="*/ 63745 h 54"/>
                <a:gd name="T4" fmla="*/ 736856 w 140"/>
                <a:gd name="T5" fmla="*/ 19123 h 54"/>
                <a:gd name="T6" fmla="*/ 707674 w 140"/>
                <a:gd name="T7" fmla="*/ 70119 h 54"/>
                <a:gd name="T8" fmla="*/ 576353 w 140"/>
                <a:gd name="T9" fmla="*/ 6374 h 54"/>
                <a:gd name="T10" fmla="*/ 452328 w 140"/>
                <a:gd name="T11" fmla="*/ 76494 h 54"/>
                <a:gd name="T12" fmla="*/ 393963 w 140"/>
                <a:gd name="T13" fmla="*/ 50996 h 54"/>
                <a:gd name="T14" fmla="*/ 204277 w 140"/>
                <a:gd name="T15" fmla="*/ 229481 h 54"/>
                <a:gd name="T16" fmla="*/ 0 w 140"/>
                <a:gd name="T17" fmla="*/ 235855 h 54"/>
                <a:gd name="T18" fmla="*/ 36478 w 140"/>
                <a:gd name="T19" fmla="*/ 305974 h 54"/>
                <a:gd name="T20" fmla="*/ 248051 w 140"/>
                <a:gd name="T21" fmla="*/ 299600 h 54"/>
                <a:gd name="T22" fmla="*/ 678491 w 140"/>
                <a:gd name="T23" fmla="*/ 127489 h 54"/>
                <a:gd name="T24" fmla="*/ 868177 w 140"/>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54"/>
                <a:gd name="T41" fmla="*/ 140 w 140"/>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45" name="Freeform 403"/>
            <p:cNvSpPr>
              <a:spLocks/>
            </p:cNvSpPr>
            <p:nvPr/>
          </p:nvSpPr>
          <p:spPr bwMode="auto">
            <a:xfrm flipH="1">
              <a:off x="7428411" y="1647168"/>
              <a:ext cx="1150986" cy="494818"/>
            </a:xfrm>
            <a:custGeom>
              <a:avLst/>
              <a:gdLst>
                <a:gd name="T0" fmla="*/ 1092708 w 158"/>
                <a:gd name="T1" fmla="*/ 228378 h 78"/>
                <a:gd name="T2" fmla="*/ 1107278 w 158"/>
                <a:gd name="T3" fmla="*/ 196658 h 78"/>
                <a:gd name="T4" fmla="*/ 1129132 w 158"/>
                <a:gd name="T5" fmla="*/ 152252 h 78"/>
                <a:gd name="T6" fmla="*/ 1085424 w 158"/>
                <a:gd name="T7" fmla="*/ 107845 h 78"/>
                <a:gd name="T8" fmla="*/ 998007 w 158"/>
                <a:gd name="T9" fmla="*/ 69782 h 78"/>
                <a:gd name="T10" fmla="*/ 932444 w 158"/>
                <a:gd name="T11" fmla="*/ 38063 h 78"/>
                <a:gd name="T12" fmla="*/ 910590 w 158"/>
                <a:gd name="T13" fmla="*/ 88813 h 78"/>
                <a:gd name="T14" fmla="*/ 866882 w 158"/>
                <a:gd name="T15" fmla="*/ 95157 h 78"/>
                <a:gd name="T16" fmla="*/ 837743 w 158"/>
                <a:gd name="T17" fmla="*/ 63438 h 78"/>
                <a:gd name="T18" fmla="*/ 808604 w 158"/>
                <a:gd name="T19" fmla="*/ 76126 h 78"/>
                <a:gd name="T20" fmla="*/ 786750 w 158"/>
                <a:gd name="T21" fmla="*/ 88813 h 78"/>
                <a:gd name="T22" fmla="*/ 713903 w 158"/>
                <a:gd name="T23" fmla="*/ 50751 h 78"/>
                <a:gd name="T24" fmla="*/ 670194 w 158"/>
                <a:gd name="T25" fmla="*/ 38063 h 78"/>
                <a:gd name="T26" fmla="*/ 641055 w 158"/>
                <a:gd name="T27" fmla="*/ 50751 h 78"/>
                <a:gd name="T28" fmla="*/ 604632 w 158"/>
                <a:gd name="T29" fmla="*/ 82470 h 78"/>
                <a:gd name="T30" fmla="*/ 560924 w 158"/>
                <a:gd name="T31" fmla="*/ 63438 h 78"/>
                <a:gd name="T32" fmla="*/ 517215 w 158"/>
                <a:gd name="T33" fmla="*/ 82470 h 78"/>
                <a:gd name="T34" fmla="*/ 517215 w 158"/>
                <a:gd name="T35" fmla="*/ 95157 h 78"/>
                <a:gd name="T36" fmla="*/ 480792 w 158"/>
                <a:gd name="T37" fmla="*/ 107845 h 78"/>
                <a:gd name="T38" fmla="*/ 458937 w 158"/>
                <a:gd name="T39" fmla="*/ 88813 h 78"/>
                <a:gd name="T40" fmla="*/ 437083 w 158"/>
                <a:gd name="T41" fmla="*/ 133220 h 78"/>
                <a:gd name="T42" fmla="*/ 378805 w 158"/>
                <a:gd name="T43" fmla="*/ 158595 h 78"/>
                <a:gd name="T44" fmla="*/ 335097 w 158"/>
                <a:gd name="T45" fmla="*/ 177627 h 78"/>
                <a:gd name="T46" fmla="*/ 305958 w 158"/>
                <a:gd name="T47" fmla="*/ 203002 h 78"/>
                <a:gd name="T48" fmla="*/ 276819 w 158"/>
                <a:gd name="T49" fmla="*/ 253753 h 78"/>
                <a:gd name="T50" fmla="*/ 254965 w 158"/>
                <a:gd name="T51" fmla="*/ 291816 h 78"/>
                <a:gd name="T52" fmla="*/ 254965 w 158"/>
                <a:gd name="T53" fmla="*/ 317191 h 78"/>
                <a:gd name="T54" fmla="*/ 138410 w 158"/>
                <a:gd name="T55" fmla="*/ 285472 h 78"/>
                <a:gd name="T56" fmla="*/ 116556 w 158"/>
                <a:gd name="T57" fmla="*/ 310847 h 78"/>
                <a:gd name="T58" fmla="*/ 94701 w 158"/>
                <a:gd name="T59" fmla="*/ 285472 h 78"/>
                <a:gd name="T60" fmla="*/ 65562 w 158"/>
                <a:gd name="T61" fmla="*/ 272784 h 78"/>
                <a:gd name="T62" fmla="*/ 50993 w 158"/>
                <a:gd name="T63" fmla="*/ 291816 h 78"/>
                <a:gd name="T64" fmla="*/ 21854 w 158"/>
                <a:gd name="T65" fmla="*/ 342566 h 78"/>
                <a:gd name="T66" fmla="*/ 50993 w 158"/>
                <a:gd name="T67" fmla="*/ 380629 h 78"/>
                <a:gd name="T68" fmla="*/ 87417 w 158"/>
                <a:gd name="T69" fmla="*/ 431380 h 78"/>
                <a:gd name="T70" fmla="*/ 786750 w 158"/>
                <a:gd name="T71" fmla="*/ 342566 h 78"/>
                <a:gd name="T72" fmla="*/ 1129132 w 158"/>
                <a:gd name="T73" fmla="*/ 380629 h 78"/>
                <a:gd name="T74" fmla="*/ 1129132 w 158"/>
                <a:gd name="T75" fmla="*/ 253753 h 78"/>
                <a:gd name="T76" fmla="*/ 1092708 w 158"/>
                <a:gd name="T77" fmla="*/ 228378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8"/>
                <a:gd name="T118" fmla="*/ 0 h 78"/>
                <a:gd name="T119" fmla="*/ 158 w 158"/>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46" name="Freeform 404"/>
            <p:cNvSpPr>
              <a:spLocks/>
            </p:cNvSpPr>
            <p:nvPr/>
          </p:nvSpPr>
          <p:spPr bwMode="auto">
            <a:xfrm flipH="1">
              <a:off x="7443840" y="1647168"/>
              <a:ext cx="1135557" cy="494818"/>
            </a:xfrm>
            <a:custGeom>
              <a:avLst/>
              <a:gdLst>
                <a:gd name="T0" fmla="*/ 1084603 w 156"/>
                <a:gd name="T1" fmla="*/ 234721 h 78"/>
                <a:gd name="T2" fmla="*/ 1106440 w 156"/>
                <a:gd name="T3" fmla="*/ 196658 h 78"/>
                <a:gd name="T4" fmla="*/ 1120999 w 156"/>
                <a:gd name="T5" fmla="*/ 152252 h 78"/>
                <a:gd name="T6" fmla="*/ 1084603 w 156"/>
                <a:gd name="T7" fmla="*/ 107845 h 78"/>
                <a:gd name="T8" fmla="*/ 989973 w 156"/>
                <a:gd name="T9" fmla="*/ 76126 h 78"/>
                <a:gd name="T10" fmla="*/ 939018 w 156"/>
                <a:gd name="T11" fmla="*/ 38063 h 78"/>
                <a:gd name="T12" fmla="*/ 909901 w 156"/>
                <a:gd name="T13" fmla="*/ 88813 h 78"/>
                <a:gd name="T14" fmla="*/ 866226 w 156"/>
                <a:gd name="T15" fmla="*/ 95157 h 78"/>
                <a:gd name="T16" fmla="*/ 829830 w 156"/>
                <a:gd name="T17" fmla="*/ 69782 h 78"/>
                <a:gd name="T18" fmla="*/ 815272 w 156"/>
                <a:gd name="T19" fmla="*/ 69782 h 78"/>
                <a:gd name="T20" fmla="*/ 786155 w 156"/>
                <a:gd name="T21" fmla="*/ 95157 h 78"/>
                <a:gd name="T22" fmla="*/ 706083 w 156"/>
                <a:gd name="T23" fmla="*/ 50751 h 78"/>
                <a:gd name="T24" fmla="*/ 669687 w 156"/>
                <a:gd name="T25" fmla="*/ 44407 h 78"/>
                <a:gd name="T26" fmla="*/ 640571 w 156"/>
                <a:gd name="T27" fmla="*/ 50751 h 78"/>
                <a:gd name="T28" fmla="*/ 604175 w 156"/>
                <a:gd name="T29" fmla="*/ 82470 h 78"/>
                <a:gd name="T30" fmla="*/ 560499 w 156"/>
                <a:gd name="T31" fmla="*/ 69782 h 78"/>
                <a:gd name="T32" fmla="*/ 516824 w 156"/>
                <a:gd name="T33" fmla="*/ 82470 h 78"/>
                <a:gd name="T34" fmla="*/ 516824 w 156"/>
                <a:gd name="T35" fmla="*/ 95157 h 78"/>
                <a:gd name="T36" fmla="*/ 480428 w 156"/>
                <a:gd name="T37" fmla="*/ 114189 h 78"/>
                <a:gd name="T38" fmla="*/ 458590 w 156"/>
                <a:gd name="T39" fmla="*/ 95157 h 78"/>
                <a:gd name="T40" fmla="*/ 436753 w 156"/>
                <a:gd name="T41" fmla="*/ 139564 h 78"/>
                <a:gd name="T42" fmla="*/ 385798 w 156"/>
                <a:gd name="T43" fmla="*/ 158595 h 78"/>
                <a:gd name="T44" fmla="*/ 334844 w 156"/>
                <a:gd name="T45" fmla="*/ 177627 h 78"/>
                <a:gd name="T46" fmla="*/ 305727 w 156"/>
                <a:gd name="T47" fmla="*/ 209346 h 78"/>
                <a:gd name="T48" fmla="*/ 276610 w 156"/>
                <a:gd name="T49" fmla="*/ 253753 h 78"/>
                <a:gd name="T50" fmla="*/ 254772 w 156"/>
                <a:gd name="T51" fmla="*/ 291816 h 78"/>
                <a:gd name="T52" fmla="*/ 254772 w 156"/>
                <a:gd name="T53" fmla="*/ 317191 h 78"/>
                <a:gd name="T54" fmla="*/ 145584 w 156"/>
                <a:gd name="T55" fmla="*/ 291816 h 78"/>
                <a:gd name="T56" fmla="*/ 116467 w 156"/>
                <a:gd name="T57" fmla="*/ 310847 h 78"/>
                <a:gd name="T58" fmla="*/ 94630 w 156"/>
                <a:gd name="T59" fmla="*/ 291816 h 78"/>
                <a:gd name="T60" fmla="*/ 72792 w 156"/>
                <a:gd name="T61" fmla="*/ 272784 h 78"/>
                <a:gd name="T62" fmla="*/ 58234 w 156"/>
                <a:gd name="T63" fmla="*/ 298160 h 78"/>
                <a:gd name="T64" fmla="*/ 21838 w 156"/>
                <a:gd name="T65" fmla="*/ 342566 h 78"/>
                <a:gd name="T66" fmla="*/ 58234 w 156"/>
                <a:gd name="T67" fmla="*/ 374285 h 78"/>
                <a:gd name="T68" fmla="*/ 87351 w 156"/>
                <a:gd name="T69" fmla="*/ 431380 h 78"/>
                <a:gd name="T70" fmla="*/ 786155 w 156"/>
                <a:gd name="T71" fmla="*/ 342566 h 78"/>
                <a:gd name="T72" fmla="*/ 1128278 w 156"/>
                <a:gd name="T73" fmla="*/ 380629 h 78"/>
                <a:gd name="T74" fmla="*/ 1120999 w 156"/>
                <a:gd name="T75" fmla="*/ 247409 h 78"/>
                <a:gd name="T76" fmla="*/ 1084603 w 156"/>
                <a:gd name="T77" fmla="*/ 234721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6"/>
                <a:gd name="T118" fmla="*/ 0 h 78"/>
                <a:gd name="T119" fmla="*/ 156 w 156"/>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47" name="Freeform 405"/>
            <p:cNvSpPr>
              <a:spLocks/>
            </p:cNvSpPr>
            <p:nvPr/>
          </p:nvSpPr>
          <p:spPr bwMode="auto">
            <a:xfrm flipH="1">
              <a:off x="7878931" y="1899956"/>
              <a:ext cx="678866" cy="190935"/>
            </a:xfrm>
            <a:custGeom>
              <a:avLst/>
              <a:gdLst>
                <a:gd name="T0" fmla="*/ 284686 w 93"/>
                <a:gd name="T1" fmla="*/ 171842 h 30"/>
                <a:gd name="T2" fmla="*/ 124094 w 93"/>
                <a:gd name="T3" fmla="*/ 184571 h 30"/>
                <a:gd name="T4" fmla="*/ 43798 w 93"/>
                <a:gd name="T5" fmla="*/ 140019 h 30"/>
                <a:gd name="T6" fmla="*/ 43798 w 93"/>
                <a:gd name="T7" fmla="*/ 120926 h 30"/>
                <a:gd name="T8" fmla="*/ 0 w 93"/>
                <a:gd name="T9" fmla="*/ 95468 h 30"/>
                <a:gd name="T10" fmla="*/ 72996 w 93"/>
                <a:gd name="T11" fmla="*/ 95468 h 30"/>
                <a:gd name="T12" fmla="*/ 189790 w 93"/>
                <a:gd name="T13" fmla="*/ 95468 h 30"/>
                <a:gd name="T14" fmla="*/ 343083 w 93"/>
                <a:gd name="T15" fmla="*/ 108197 h 30"/>
                <a:gd name="T16" fmla="*/ 649667 w 93"/>
                <a:gd name="T17" fmla="*/ 76374 h 30"/>
                <a:gd name="T18" fmla="*/ 284686 w 93"/>
                <a:gd name="T19" fmla="*/ 171842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30"/>
                <a:gd name="T32" fmla="*/ 93 w 93"/>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48" name="Freeform 406"/>
            <p:cNvSpPr>
              <a:spLocks/>
            </p:cNvSpPr>
            <p:nvPr/>
          </p:nvSpPr>
          <p:spPr bwMode="auto">
            <a:xfrm flipH="1">
              <a:off x="7786358" y="1945673"/>
              <a:ext cx="756010" cy="368424"/>
            </a:xfrm>
            <a:custGeom>
              <a:avLst/>
              <a:gdLst>
                <a:gd name="T0" fmla="*/ 356197 w 104"/>
                <a:gd name="T1" fmla="*/ 114339 h 58"/>
                <a:gd name="T2" fmla="*/ 7269 w 104"/>
                <a:gd name="T3" fmla="*/ 139747 h 58"/>
                <a:gd name="T4" fmla="*/ 65424 w 104"/>
                <a:gd name="T5" fmla="*/ 165156 h 58"/>
                <a:gd name="T6" fmla="*/ 43616 w 104"/>
                <a:gd name="T7" fmla="*/ 203268 h 58"/>
                <a:gd name="T8" fmla="*/ 72693 w 104"/>
                <a:gd name="T9" fmla="*/ 247733 h 58"/>
                <a:gd name="T10" fmla="*/ 87232 w 104"/>
                <a:gd name="T11" fmla="*/ 228677 h 58"/>
                <a:gd name="T12" fmla="*/ 109040 w 104"/>
                <a:gd name="T13" fmla="*/ 247733 h 58"/>
                <a:gd name="T14" fmla="*/ 138117 w 104"/>
                <a:gd name="T15" fmla="*/ 279494 h 58"/>
                <a:gd name="T16" fmla="*/ 167195 w 104"/>
                <a:gd name="T17" fmla="*/ 317607 h 58"/>
                <a:gd name="T18" fmla="*/ 203541 w 104"/>
                <a:gd name="T19" fmla="*/ 311255 h 58"/>
                <a:gd name="T20" fmla="*/ 239888 w 104"/>
                <a:gd name="T21" fmla="*/ 330311 h 58"/>
                <a:gd name="T22" fmla="*/ 268965 w 104"/>
                <a:gd name="T23" fmla="*/ 317607 h 58"/>
                <a:gd name="T24" fmla="*/ 334389 w 104"/>
                <a:gd name="T25" fmla="*/ 336663 h 58"/>
                <a:gd name="T26" fmla="*/ 385274 w 104"/>
                <a:gd name="T27" fmla="*/ 343015 h 58"/>
                <a:gd name="T28" fmla="*/ 385274 w 104"/>
                <a:gd name="T29" fmla="*/ 336663 h 58"/>
                <a:gd name="T30" fmla="*/ 392544 w 104"/>
                <a:gd name="T31" fmla="*/ 311255 h 58"/>
                <a:gd name="T32" fmla="*/ 428890 w 104"/>
                <a:gd name="T33" fmla="*/ 285846 h 58"/>
                <a:gd name="T34" fmla="*/ 523392 w 104"/>
                <a:gd name="T35" fmla="*/ 285846 h 58"/>
                <a:gd name="T36" fmla="*/ 559738 w 104"/>
                <a:gd name="T37" fmla="*/ 273142 h 58"/>
                <a:gd name="T38" fmla="*/ 610624 w 104"/>
                <a:gd name="T39" fmla="*/ 228677 h 58"/>
                <a:gd name="T40" fmla="*/ 639701 w 104"/>
                <a:gd name="T41" fmla="*/ 209621 h 58"/>
                <a:gd name="T42" fmla="*/ 748741 w 104"/>
                <a:gd name="T43" fmla="*/ 184212 h 58"/>
                <a:gd name="T44" fmla="*/ 356197 w 104"/>
                <a:gd name="T45" fmla="*/ 114339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58"/>
                <a:gd name="T71" fmla="*/ 104 w 10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49" name="Freeform 407"/>
            <p:cNvSpPr>
              <a:spLocks/>
            </p:cNvSpPr>
            <p:nvPr/>
          </p:nvSpPr>
          <p:spPr bwMode="auto">
            <a:xfrm flipH="1">
              <a:off x="7610470" y="1908023"/>
              <a:ext cx="925726" cy="406074"/>
            </a:xfrm>
            <a:custGeom>
              <a:avLst/>
              <a:gdLst>
                <a:gd name="T0" fmla="*/ 925726 w 127"/>
                <a:gd name="T1" fmla="*/ 171312 h 64"/>
                <a:gd name="T2" fmla="*/ 364459 w 127"/>
                <a:gd name="T3" fmla="*/ 107863 h 64"/>
                <a:gd name="T4" fmla="*/ 0 w 127"/>
                <a:gd name="T5" fmla="*/ 177657 h 64"/>
                <a:gd name="T6" fmla="*/ 58313 w 127"/>
                <a:gd name="T7" fmla="*/ 203037 h 64"/>
                <a:gd name="T8" fmla="*/ 43735 w 127"/>
                <a:gd name="T9" fmla="*/ 241106 h 64"/>
                <a:gd name="T10" fmla="*/ 65603 w 127"/>
                <a:gd name="T11" fmla="*/ 285521 h 64"/>
                <a:gd name="T12" fmla="*/ 80181 w 127"/>
                <a:gd name="T13" fmla="*/ 266486 h 64"/>
                <a:gd name="T14" fmla="*/ 102049 w 127"/>
                <a:gd name="T15" fmla="*/ 279176 h 64"/>
                <a:gd name="T16" fmla="*/ 131205 w 127"/>
                <a:gd name="T17" fmla="*/ 317245 h 64"/>
                <a:gd name="T18" fmla="*/ 167651 w 127"/>
                <a:gd name="T19" fmla="*/ 355315 h 64"/>
                <a:gd name="T20" fmla="*/ 196808 w 127"/>
                <a:gd name="T21" fmla="*/ 342625 h 64"/>
                <a:gd name="T22" fmla="*/ 233254 w 127"/>
                <a:gd name="T23" fmla="*/ 368004 h 64"/>
                <a:gd name="T24" fmla="*/ 262411 w 127"/>
                <a:gd name="T25" fmla="*/ 348970 h 64"/>
                <a:gd name="T26" fmla="*/ 328013 w 127"/>
                <a:gd name="T27" fmla="*/ 368004 h 64"/>
                <a:gd name="T28" fmla="*/ 379037 w 127"/>
                <a:gd name="T29" fmla="*/ 380694 h 64"/>
                <a:gd name="T30" fmla="*/ 379037 w 127"/>
                <a:gd name="T31" fmla="*/ 374349 h 64"/>
                <a:gd name="T32" fmla="*/ 379037 w 127"/>
                <a:gd name="T33" fmla="*/ 348970 h 64"/>
                <a:gd name="T34" fmla="*/ 422773 w 127"/>
                <a:gd name="T35" fmla="*/ 323590 h 64"/>
                <a:gd name="T36" fmla="*/ 510243 w 127"/>
                <a:gd name="T37" fmla="*/ 323590 h 64"/>
                <a:gd name="T38" fmla="*/ 553978 w 127"/>
                <a:gd name="T39" fmla="*/ 310900 h 64"/>
                <a:gd name="T40" fmla="*/ 597713 w 127"/>
                <a:gd name="T41" fmla="*/ 266486 h 64"/>
                <a:gd name="T42" fmla="*/ 634159 w 127"/>
                <a:gd name="T43" fmla="*/ 247451 h 64"/>
                <a:gd name="T44" fmla="*/ 743497 w 127"/>
                <a:gd name="T45" fmla="*/ 222072 h 64"/>
                <a:gd name="T46" fmla="*/ 925726 w 127"/>
                <a:gd name="T47" fmla="*/ 17131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7"/>
                <a:gd name="T73" fmla="*/ 0 h 64"/>
                <a:gd name="T74" fmla="*/ 127 w 127"/>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50" name="Freeform 408"/>
            <p:cNvSpPr>
              <a:spLocks/>
            </p:cNvSpPr>
            <p:nvPr/>
          </p:nvSpPr>
          <p:spPr bwMode="auto">
            <a:xfrm flipH="1">
              <a:off x="7866588" y="1945673"/>
              <a:ext cx="641837" cy="330775"/>
            </a:xfrm>
            <a:custGeom>
              <a:avLst/>
              <a:gdLst>
                <a:gd name="T0" fmla="*/ 14587 w 88"/>
                <a:gd name="T1" fmla="*/ 127221 h 52"/>
                <a:gd name="T2" fmla="*/ 350093 w 88"/>
                <a:gd name="T3" fmla="*/ 82694 h 52"/>
                <a:gd name="T4" fmla="*/ 554314 w 88"/>
                <a:gd name="T5" fmla="*/ 12722 h 52"/>
                <a:gd name="T6" fmla="*/ 532433 w 88"/>
                <a:gd name="T7" fmla="*/ 82694 h 52"/>
                <a:gd name="T8" fmla="*/ 452203 w 88"/>
                <a:gd name="T9" fmla="*/ 114499 h 52"/>
                <a:gd name="T10" fmla="*/ 452203 w 88"/>
                <a:gd name="T11" fmla="*/ 146304 h 52"/>
                <a:gd name="T12" fmla="*/ 423029 w 88"/>
                <a:gd name="T13" fmla="*/ 178110 h 52"/>
                <a:gd name="T14" fmla="*/ 488671 w 88"/>
                <a:gd name="T15" fmla="*/ 152665 h 52"/>
                <a:gd name="T16" fmla="*/ 568901 w 88"/>
                <a:gd name="T17" fmla="*/ 171749 h 52"/>
                <a:gd name="T18" fmla="*/ 598075 w 88"/>
                <a:gd name="T19" fmla="*/ 197193 h 52"/>
                <a:gd name="T20" fmla="*/ 547020 w 88"/>
                <a:gd name="T21" fmla="*/ 222637 h 52"/>
                <a:gd name="T22" fmla="*/ 503259 w 88"/>
                <a:gd name="T23" fmla="*/ 260803 h 52"/>
                <a:gd name="T24" fmla="*/ 437616 w 88"/>
                <a:gd name="T25" fmla="*/ 241720 h 52"/>
                <a:gd name="T26" fmla="*/ 401148 w 88"/>
                <a:gd name="T27" fmla="*/ 273525 h 52"/>
                <a:gd name="T28" fmla="*/ 328212 w 88"/>
                <a:gd name="T29" fmla="*/ 305331 h 52"/>
                <a:gd name="T30" fmla="*/ 255276 w 88"/>
                <a:gd name="T31" fmla="*/ 279887 h 52"/>
                <a:gd name="T32" fmla="*/ 320919 w 88"/>
                <a:gd name="T33" fmla="*/ 165388 h 52"/>
                <a:gd name="T34" fmla="*/ 175046 w 88"/>
                <a:gd name="T35" fmla="*/ 222637 h 52"/>
                <a:gd name="T36" fmla="*/ 123991 w 88"/>
                <a:gd name="T37" fmla="*/ 248081 h 52"/>
                <a:gd name="T38" fmla="*/ 58349 w 88"/>
                <a:gd name="T39" fmla="*/ 209915 h 52"/>
                <a:gd name="T40" fmla="*/ 29174 w 88"/>
                <a:gd name="T41" fmla="*/ 165388 h 52"/>
                <a:gd name="T42" fmla="*/ 0 w 88"/>
                <a:gd name="T43" fmla="*/ 146304 h 52"/>
                <a:gd name="T44" fmla="*/ 14587 w 88"/>
                <a:gd name="T45" fmla="*/ 127221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52"/>
                <a:gd name="T71" fmla="*/ 88 w 88"/>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51" name="Freeform 409"/>
            <p:cNvSpPr>
              <a:spLocks/>
            </p:cNvSpPr>
            <p:nvPr/>
          </p:nvSpPr>
          <p:spPr bwMode="auto">
            <a:xfrm flipH="1">
              <a:off x="7582699" y="1684817"/>
              <a:ext cx="756010" cy="336154"/>
            </a:xfrm>
            <a:custGeom>
              <a:avLst/>
              <a:gdLst>
                <a:gd name="T0" fmla="*/ 399813 w 104"/>
                <a:gd name="T1" fmla="*/ 247359 h 53"/>
                <a:gd name="T2" fmla="*/ 196272 w 104"/>
                <a:gd name="T3" fmla="*/ 291756 h 53"/>
                <a:gd name="T4" fmla="*/ 87232 w 104"/>
                <a:gd name="T5" fmla="*/ 317126 h 53"/>
                <a:gd name="T6" fmla="*/ 43616 w 104"/>
                <a:gd name="T7" fmla="*/ 247359 h 53"/>
                <a:gd name="T8" fmla="*/ 50885 w 104"/>
                <a:gd name="T9" fmla="*/ 196618 h 53"/>
                <a:gd name="T10" fmla="*/ 72693 w 104"/>
                <a:gd name="T11" fmla="*/ 171248 h 53"/>
                <a:gd name="T12" fmla="*/ 94501 w 104"/>
                <a:gd name="T13" fmla="*/ 139536 h 53"/>
                <a:gd name="T14" fmla="*/ 159925 w 104"/>
                <a:gd name="T15" fmla="*/ 126851 h 53"/>
                <a:gd name="T16" fmla="*/ 203541 w 104"/>
                <a:gd name="T17" fmla="*/ 114166 h 53"/>
                <a:gd name="T18" fmla="*/ 319850 w 104"/>
                <a:gd name="T19" fmla="*/ 88795 h 53"/>
                <a:gd name="T20" fmla="*/ 407082 w 104"/>
                <a:gd name="T21" fmla="*/ 164906 h 53"/>
                <a:gd name="T22" fmla="*/ 428890 w 104"/>
                <a:gd name="T23" fmla="*/ 82453 h 53"/>
                <a:gd name="T24" fmla="*/ 414352 w 104"/>
                <a:gd name="T25" fmla="*/ 50740 h 53"/>
                <a:gd name="T26" fmla="*/ 457968 w 104"/>
                <a:gd name="T27" fmla="*/ 31713 h 53"/>
                <a:gd name="T28" fmla="*/ 523392 w 104"/>
                <a:gd name="T29" fmla="*/ 63425 h 53"/>
                <a:gd name="T30" fmla="*/ 574277 w 104"/>
                <a:gd name="T31" fmla="*/ 88795 h 53"/>
                <a:gd name="T32" fmla="*/ 632431 w 104"/>
                <a:gd name="T33" fmla="*/ 76110 h 53"/>
                <a:gd name="T34" fmla="*/ 712394 w 104"/>
                <a:gd name="T35" fmla="*/ 38055 h 53"/>
                <a:gd name="T36" fmla="*/ 748741 w 104"/>
                <a:gd name="T37" fmla="*/ 57083 h 53"/>
                <a:gd name="T38" fmla="*/ 712394 w 104"/>
                <a:gd name="T39" fmla="*/ 114166 h 53"/>
                <a:gd name="T40" fmla="*/ 632431 w 104"/>
                <a:gd name="T41" fmla="*/ 133193 h 53"/>
                <a:gd name="T42" fmla="*/ 567008 w 104"/>
                <a:gd name="T43" fmla="*/ 139536 h 53"/>
                <a:gd name="T44" fmla="*/ 487045 w 104"/>
                <a:gd name="T45" fmla="*/ 158563 h 53"/>
                <a:gd name="T46" fmla="*/ 399813 w 104"/>
                <a:gd name="T47" fmla="*/ 247359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4"/>
                <a:gd name="T73" fmla="*/ 0 h 53"/>
                <a:gd name="T74" fmla="*/ 104 w 104"/>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52" name="Freeform 410"/>
            <p:cNvSpPr>
              <a:spLocks/>
            </p:cNvSpPr>
            <p:nvPr/>
          </p:nvSpPr>
          <p:spPr bwMode="auto">
            <a:xfrm flipH="1">
              <a:off x="7653671" y="1918780"/>
              <a:ext cx="416577" cy="223206"/>
            </a:xfrm>
            <a:custGeom>
              <a:avLst/>
              <a:gdLst>
                <a:gd name="T0" fmla="*/ 299643 w 57"/>
                <a:gd name="T1" fmla="*/ 184942 h 35"/>
                <a:gd name="T2" fmla="*/ 175401 w 57"/>
                <a:gd name="T3" fmla="*/ 204074 h 35"/>
                <a:gd name="T4" fmla="*/ 175401 w 57"/>
                <a:gd name="T5" fmla="*/ 153056 h 35"/>
                <a:gd name="T6" fmla="*/ 182709 w 57"/>
                <a:gd name="T7" fmla="*/ 114792 h 35"/>
                <a:gd name="T8" fmla="*/ 21925 w 57"/>
                <a:gd name="T9" fmla="*/ 95660 h 35"/>
                <a:gd name="T10" fmla="*/ 43850 w 57"/>
                <a:gd name="T11" fmla="*/ 57396 h 35"/>
                <a:gd name="T12" fmla="*/ 285026 w 57"/>
                <a:gd name="T13" fmla="*/ 57396 h 35"/>
                <a:gd name="T14" fmla="*/ 365418 w 57"/>
                <a:gd name="T15" fmla="*/ 76528 h 35"/>
                <a:gd name="T16" fmla="*/ 299643 w 57"/>
                <a:gd name="T17" fmla="*/ 184942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35"/>
                <a:gd name="T29" fmla="*/ 57 w 57"/>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53" name="Freeform 411"/>
            <p:cNvSpPr>
              <a:spLocks/>
            </p:cNvSpPr>
            <p:nvPr/>
          </p:nvSpPr>
          <p:spPr bwMode="auto">
            <a:xfrm flipH="1">
              <a:off x="7508641" y="1819279"/>
              <a:ext cx="546178" cy="309261"/>
            </a:xfrm>
            <a:custGeom>
              <a:avLst/>
              <a:gdLst>
                <a:gd name="T0" fmla="*/ 538896 w 75"/>
                <a:gd name="T1" fmla="*/ 195655 h 49"/>
                <a:gd name="T2" fmla="*/ 509766 w 75"/>
                <a:gd name="T3" fmla="*/ 94672 h 49"/>
                <a:gd name="T4" fmla="*/ 451507 w 75"/>
                <a:gd name="T5" fmla="*/ 37869 h 49"/>
                <a:gd name="T6" fmla="*/ 342272 w 75"/>
                <a:gd name="T7" fmla="*/ 56803 h 49"/>
                <a:gd name="T8" fmla="*/ 269448 w 75"/>
                <a:gd name="T9" fmla="*/ 37869 h 49"/>
                <a:gd name="T10" fmla="*/ 218471 w 75"/>
                <a:gd name="T11" fmla="*/ 113606 h 49"/>
                <a:gd name="T12" fmla="*/ 123800 w 75"/>
                <a:gd name="T13" fmla="*/ 107295 h 49"/>
                <a:gd name="T14" fmla="*/ 21847 w 75"/>
                <a:gd name="T15" fmla="*/ 132540 h 49"/>
                <a:gd name="T16" fmla="*/ 116518 w 75"/>
                <a:gd name="T17" fmla="*/ 132540 h 49"/>
                <a:gd name="T18" fmla="*/ 87388 w 75"/>
                <a:gd name="T19" fmla="*/ 151475 h 49"/>
                <a:gd name="T20" fmla="*/ 21847 w 75"/>
                <a:gd name="T21" fmla="*/ 183032 h 49"/>
                <a:gd name="T22" fmla="*/ 152930 w 75"/>
                <a:gd name="T23" fmla="*/ 176721 h 49"/>
                <a:gd name="T24" fmla="*/ 218471 w 75"/>
                <a:gd name="T25" fmla="*/ 239835 h 49"/>
                <a:gd name="T26" fmla="*/ 422378 w 75"/>
                <a:gd name="T27" fmla="*/ 284015 h 49"/>
                <a:gd name="T28" fmla="*/ 538896 w 75"/>
                <a:gd name="T29" fmla="*/ 201966 h 49"/>
                <a:gd name="T30" fmla="*/ 538896 w 75"/>
                <a:gd name="T31" fmla="*/ 195655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49"/>
                <a:gd name="T50" fmla="*/ 75 w 75"/>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54" name="Freeform 412"/>
            <p:cNvSpPr>
              <a:spLocks/>
            </p:cNvSpPr>
            <p:nvPr/>
          </p:nvSpPr>
          <p:spPr bwMode="auto">
            <a:xfrm flipH="1">
              <a:off x="7561098" y="1867685"/>
              <a:ext cx="450520" cy="268923"/>
            </a:xfrm>
            <a:custGeom>
              <a:avLst/>
              <a:gdLst>
                <a:gd name="T0" fmla="*/ 414188 w 62"/>
                <a:gd name="T1" fmla="*/ 70432 h 42"/>
                <a:gd name="T2" fmla="*/ 421454 w 62"/>
                <a:gd name="T3" fmla="*/ 19209 h 42"/>
                <a:gd name="T4" fmla="*/ 341523 w 62"/>
                <a:gd name="T5" fmla="*/ 70432 h 42"/>
                <a:gd name="T6" fmla="*/ 356056 w 62"/>
                <a:gd name="T7" fmla="*/ 25612 h 42"/>
                <a:gd name="T8" fmla="*/ 312457 w 62"/>
                <a:gd name="T9" fmla="*/ 51223 h 42"/>
                <a:gd name="T10" fmla="*/ 276125 w 62"/>
                <a:gd name="T11" fmla="*/ 51223 h 42"/>
                <a:gd name="T12" fmla="*/ 225260 w 62"/>
                <a:gd name="T13" fmla="*/ 44820 h 42"/>
                <a:gd name="T14" fmla="*/ 174395 w 62"/>
                <a:gd name="T15" fmla="*/ 83238 h 42"/>
                <a:gd name="T16" fmla="*/ 50865 w 62"/>
                <a:gd name="T17" fmla="*/ 70432 h 42"/>
                <a:gd name="T18" fmla="*/ 123530 w 62"/>
                <a:gd name="T19" fmla="*/ 89641 h 42"/>
                <a:gd name="T20" fmla="*/ 0 w 62"/>
                <a:gd name="T21" fmla="*/ 121656 h 42"/>
                <a:gd name="T22" fmla="*/ 174395 w 62"/>
                <a:gd name="T23" fmla="*/ 147267 h 42"/>
                <a:gd name="T24" fmla="*/ 167128 w 62"/>
                <a:gd name="T25" fmla="*/ 198491 h 42"/>
                <a:gd name="T26" fmla="*/ 399655 w 62"/>
                <a:gd name="T27" fmla="*/ 230505 h 42"/>
                <a:gd name="T28" fmla="*/ 414188 w 62"/>
                <a:gd name="T29" fmla="*/ 70432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
                <a:gd name="T46" fmla="*/ 0 h 42"/>
                <a:gd name="T47" fmla="*/ 62 w 6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55" name="Freeform 413"/>
            <p:cNvSpPr>
              <a:spLocks/>
            </p:cNvSpPr>
            <p:nvPr/>
          </p:nvSpPr>
          <p:spPr bwMode="auto">
            <a:xfrm flipH="1">
              <a:off x="7959161" y="1768184"/>
              <a:ext cx="342519" cy="220517"/>
            </a:xfrm>
            <a:custGeom>
              <a:avLst/>
              <a:gdLst>
                <a:gd name="T0" fmla="*/ 225917 w 47"/>
                <a:gd name="T1" fmla="*/ 25202 h 35"/>
                <a:gd name="T2" fmla="*/ 174903 w 47"/>
                <a:gd name="T3" fmla="*/ 69305 h 35"/>
                <a:gd name="T4" fmla="*/ 58301 w 47"/>
                <a:gd name="T5" fmla="*/ 126010 h 35"/>
                <a:gd name="T6" fmla="*/ 80164 w 47"/>
                <a:gd name="T7" fmla="*/ 189015 h 35"/>
                <a:gd name="T8" fmla="*/ 218629 w 47"/>
                <a:gd name="T9" fmla="*/ 151212 h 35"/>
                <a:gd name="T10" fmla="*/ 284218 w 47"/>
                <a:gd name="T11" fmla="*/ 107108 h 35"/>
                <a:gd name="T12" fmla="*/ 335231 w 47"/>
                <a:gd name="T13" fmla="*/ 75606 h 35"/>
                <a:gd name="T14" fmla="*/ 225917 w 47"/>
                <a:gd name="T15" fmla="*/ 25202 h 3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5"/>
                <a:gd name="T26" fmla="*/ 47 w 47"/>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56" name="Freeform 414"/>
            <p:cNvSpPr>
              <a:spLocks/>
            </p:cNvSpPr>
            <p:nvPr/>
          </p:nvSpPr>
          <p:spPr bwMode="auto">
            <a:xfrm flipH="1">
              <a:off x="8165906" y="2015593"/>
              <a:ext cx="327090" cy="43028"/>
            </a:xfrm>
            <a:custGeom>
              <a:avLst/>
              <a:gdLst>
                <a:gd name="T0" fmla="*/ 327090 w 45"/>
                <a:gd name="T1" fmla="*/ 0 h 7"/>
                <a:gd name="T2" fmla="*/ 210791 w 45"/>
                <a:gd name="T3" fmla="*/ 24587 h 7"/>
                <a:gd name="T4" fmla="*/ 130836 w 45"/>
                <a:gd name="T5" fmla="*/ 6147 h 7"/>
                <a:gd name="T6" fmla="*/ 65418 w 45"/>
                <a:gd name="T7" fmla="*/ 18441 h 7"/>
                <a:gd name="T8" fmla="*/ 7269 w 45"/>
                <a:gd name="T9" fmla="*/ 43028 h 7"/>
                <a:gd name="T10" fmla="*/ 130836 w 45"/>
                <a:gd name="T11" fmla="*/ 36881 h 7"/>
                <a:gd name="T12" fmla="*/ 327090 w 45"/>
                <a:gd name="T13" fmla="*/ 0 h 7"/>
                <a:gd name="T14" fmla="*/ 0 60000 65536"/>
                <a:gd name="T15" fmla="*/ 0 60000 65536"/>
                <a:gd name="T16" fmla="*/ 0 60000 65536"/>
                <a:gd name="T17" fmla="*/ 0 60000 65536"/>
                <a:gd name="T18" fmla="*/ 0 60000 65536"/>
                <a:gd name="T19" fmla="*/ 0 60000 65536"/>
                <a:gd name="T20" fmla="*/ 0 60000 65536"/>
                <a:gd name="T21" fmla="*/ 0 w 45"/>
                <a:gd name="T22" fmla="*/ 0 h 7"/>
                <a:gd name="T23" fmla="*/ 45 w 4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57" name="Freeform 415"/>
            <p:cNvSpPr>
              <a:spLocks/>
            </p:cNvSpPr>
            <p:nvPr/>
          </p:nvSpPr>
          <p:spPr bwMode="auto">
            <a:xfrm flipH="1">
              <a:off x="7894360" y="1717088"/>
              <a:ext cx="203660" cy="126394"/>
            </a:xfrm>
            <a:custGeom>
              <a:avLst/>
              <a:gdLst>
                <a:gd name="T0" fmla="*/ 167292 w 28"/>
                <a:gd name="T1" fmla="*/ 12639 h 20"/>
                <a:gd name="T2" fmla="*/ 167292 w 28"/>
                <a:gd name="T3" fmla="*/ 63197 h 20"/>
                <a:gd name="T4" fmla="*/ 174566 w 28"/>
                <a:gd name="T5" fmla="*/ 101115 h 20"/>
                <a:gd name="T6" fmla="*/ 160019 w 28"/>
                <a:gd name="T7" fmla="*/ 107435 h 20"/>
                <a:gd name="T8" fmla="*/ 116377 w 28"/>
                <a:gd name="T9" fmla="*/ 63197 h 20"/>
                <a:gd name="T10" fmla="*/ 65462 w 28"/>
                <a:gd name="T11" fmla="*/ 50558 h 20"/>
                <a:gd name="T12" fmla="*/ 7274 w 28"/>
                <a:gd name="T13" fmla="*/ 44238 h 20"/>
                <a:gd name="T14" fmla="*/ 7274 w 28"/>
                <a:gd name="T15" fmla="*/ 37918 h 20"/>
                <a:gd name="T16" fmla="*/ 43641 w 28"/>
                <a:gd name="T17" fmla="*/ 31599 h 20"/>
                <a:gd name="T18" fmla="*/ 65462 w 28"/>
                <a:gd name="T19" fmla="*/ 12639 h 20"/>
                <a:gd name="T20" fmla="*/ 101830 w 28"/>
                <a:gd name="T21" fmla="*/ 6320 h 20"/>
                <a:gd name="T22" fmla="*/ 138198 w 28"/>
                <a:gd name="T23" fmla="*/ 18959 h 20"/>
                <a:gd name="T24" fmla="*/ 167292 w 28"/>
                <a:gd name="T25" fmla="*/ 12639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0"/>
                <a:gd name="T41" fmla="*/ 28 w 28"/>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58" name="Freeform 416"/>
            <p:cNvSpPr>
              <a:spLocks/>
            </p:cNvSpPr>
            <p:nvPr/>
          </p:nvSpPr>
          <p:spPr bwMode="auto">
            <a:xfrm flipH="1">
              <a:off x="8209107" y="2123162"/>
              <a:ext cx="182059" cy="145218"/>
            </a:xfrm>
            <a:custGeom>
              <a:avLst/>
              <a:gdLst>
                <a:gd name="T0" fmla="*/ 167494 w 25"/>
                <a:gd name="T1" fmla="*/ 12628 h 23"/>
                <a:gd name="T2" fmla="*/ 58259 w 25"/>
                <a:gd name="T3" fmla="*/ 75766 h 23"/>
                <a:gd name="T4" fmla="*/ 0 w 25"/>
                <a:gd name="T5" fmla="*/ 119963 h 23"/>
                <a:gd name="T6" fmla="*/ 36412 w 25"/>
                <a:gd name="T7" fmla="*/ 119963 h 23"/>
                <a:gd name="T8" fmla="*/ 65541 w 25"/>
                <a:gd name="T9" fmla="*/ 138904 h 23"/>
                <a:gd name="T10" fmla="*/ 87388 w 25"/>
                <a:gd name="T11" fmla="*/ 132590 h 23"/>
                <a:gd name="T12" fmla="*/ 131082 w 25"/>
                <a:gd name="T13" fmla="*/ 101021 h 23"/>
                <a:gd name="T14" fmla="*/ 160212 w 25"/>
                <a:gd name="T15" fmla="*/ 37883 h 23"/>
                <a:gd name="T16" fmla="*/ 167494 w 25"/>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3"/>
                <a:gd name="T29" fmla="*/ 25 w 25"/>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59" name="Freeform 417"/>
            <p:cNvSpPr>
              <a:spLocks/>
            </p:cNvSpPr>
            <p:nvPr/>
          </p:nvSpPr>
          <p:spPr bwMode="auto">
            <a:xfrm flipH="1">
              <a:off x="8085677" y="2007525"/>
              <a:ext cx="422748" cy="166732"/>
            </a:xfrm>
            <a:custGeom>
              <a:avLst/>
              <a:gdLst>
                <a:gd name="T0" fmla="*/ 211374 w 58"/>
                <a:gd name="T1" fmla="*/ 64128 h 26"/>
                <a:gd name="T2" fmla="*/ 21866 w 58"/>
                <a:gd name="T3" fmla="*/ 70540 h 26"/>
                <a:gd name="T4" fmla="*/ 51021 w 58"/>
                <a:gd name="T5" fmla="*/ 89779 h 26"/>
                <a:gd name="T6" fmla="*/ 102043 w 58"/>
                <a:gd name="T7" fmla="*/ 109017 h 26"/>
                <a:gd name="T8" fmla="*/ 109331 w 58"/>
                <a:gd name="T9" fmla="*/ 141081 h 26"/>
                <a:gd name="T10" fmla="*/ 174930 w 58"/>
                <a:gd name="T11" fmla="*/ 141081 h 26"/>
                <a:gd name="T12" fmla="*/ 298839 w 58"/>
                <a:gd name="T13" fmla="*/ 96192 h 26"/>
                <a:gd name="T14" fmla="*/ 371727 w 58"/>
                <a:gd name="T15" fmla="*/ 70540 h 26"/>
                <a:gd name="T16" fmla="*/ 379015 w 58"/>
                <a:gd name="T17" fmla="*/ 51302 h 26"/>
                <a:gd name="T18" fmla="*/ 371727 w 58"/>
                <a:gd name="T19" fmla="*/ 19238 h 26"/>
                <a:gd name="T20" fmla="*/ 211374 w 58"/>
                <a:gd name="T21" fmla="*/ 6412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26"/>
                <a:gd name="T35" fmla="*/ 58 w 5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60" name="Freeform 418"/>
            <p:cNvSpPr>
              <a:spLocks/>
            </p:cNvSpPr>
            <p:nvPr/>
          </p:nvSpPr>
          <p:spPr bwMode="auto">
            <a:xfrm flipH="1">
              <a:off x="8070248" y="2066688"/>
              <a:ext cx="151202" cy="177489"/>
            </a:xfrm>
            <a:custGeom>
              <a:avLst/>
              <a:gdLst>
                <a:gd name="T0" fmla="*/ 115202 w 21"/>
                <a:gd name="T1" fmla="*/ 12678 h 28"/>
                <a:gd name="T2" fmla="*/ 7200 w 21"/>
                <a:gd name="T3" fmla="*/ 145795 h 28"/>
                <a:gd name="T4" fmla="*/ 57601 w 21"/>
                <a:gd name="T5" fmla="*/ 145795 h 28"/>
                <a:gd name="T6" fmla="*/ 93601 w 21"/>
                <a:gd name="T7" fmla="*/ 145795 h 28"/>
                <a:gd name="T8" fmla="*/ 129602 w 21"/>
                <a:gd name="T9" fmla="*/ 126778 h 28"/>
                <a:gd name="T10" fmla="*/ 115202 w 21"/>
                <a:gd name="T11" fmla="*/ 76067 h 28"/>
                <a:gd name="T12" fmla="*/ 115202 w 21"/>
                <a:gd name="T13" fmla="*/ 50711 h 28"/>
                <a:gd name="T14" fmla="*/ 115202 w 21"/>
                <a:gd name="T15" fmla="*/ 12678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61" name="Freeform 419"/>
            <p:cNvSpPr>
              <a:spLocks/>
            </p:cNvSpPr>
            <p:nvPr/>
          </p:nvSpPr>
          <p:spPr bwMode="auto">
            <a:xfrm flipH="1">
              <a:off x="8017790" y="1843482"/>
              <a:ext cx="240689" cy="88745"/>
            </a:xfrm>
            <a:custGeom>
              <a:avLst/>
              <a:gdLst>
                <a:gd name="T0" fmla="*/ 189634 w 33"/>
                <a:gd name="T1" fmla="*/ 63389 h 14"/>
                <a:gd name="T2" fmla="*/ 29174 w 33"/>
                <a:gd name="T3" fmla="*/ 88745 h 14"/>
                <a:gd name="T4" fmla="*/ 109404 w 33"/>
                <a:gd name="T5" fmla="*/ 31695 h 14"/>
                <a:gd name="T6" fmla="*/ 109404 w 33"/>
                <a:gd name="T7" fmla="*/ 12678 h 14"/>
                <a:gd name="T8" fmla="*/ 189634 w 33"/>
                <a:gd name="T9" fmla="*/ 63389 h 14"/>
                <a:gd name="T10" fmla="*/ 0 60000 65536"/>
                <a:gd name="T11" fmla="*/ 0 60000 65536"/>
                <a:gd name="T12" fmla="*/ 0 60000 65536"/>
                <a:gd name="T13" fmla="*/ 0 60000 65536"/>
                <a:gd name="T14" fmla="*/ 0 60000 65536"/>
                <a:gd name="T15" fmla="*/ 0 w 33"/>
                <a:gd name="T16" fmla="*/ 0 h 14"/>
                <a:gd name="T17" fmla="*/ 33 w 33"/>
                <a:gd name="T18" fmla="*/ 14 h 14"/>
              </a:gdLst>
              <a:ahLst/>
              <a:cxnLst>
                <a:cxn ang="T10">
                  <a:pos x="T0" y="T1"/>
                </a:cxn>
                <a:cxn ang="T11">
                  <a:pos x="T2" y="T3"/>
                </a:cxn>
                <a:cxn ang="T12">
                  <a:pos x="T4" y="T5"/>
                </a:cxn>
                <a:cxn ang="T13">
                  <a:pos x="T6" y="T7"/>
                </a:cxn>
                <a:cxn ang="T14">
                  <a:pos x="T8" y="T9"/>
                </a:cxn>
              </a:cxnLst>
              <a:rect l="T15" t="T16" r="T17" b="T18"/>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62" name="Freeform 420"/>
            <p:cNvSpPr>
              <a:spLocks/>
            </p:cNvSpPr>
            <p:nvPr/>
          </p:nvSpPr>
          <p:spPr bwMode="auto">
            <a:xfrm flipH="1">
              <a:off x="7588870" y="1926848"/>
              <a:ext cx="212917" cy="131772"/>
            </a:xfrm>
            <a:custGeom>
              <a:avLst/>
              <a:gdLst>
                <a:gd name="T0" fmla="*/ 190891 w 29"/>
                <a:gd name="T1" fmla="*/ 87848 h 21"/>
                <a:gd name="T2" fmla="*/ 102788 w 29"/>
                <a:gd name="T3" fmla="*/ 31374 h 21"/>
                <a:gd name="T4" fmla="*/ 36710 w 29"/>
                <a:gd name="T5" fmla="*/ 37649 h 21"/>
                <a:gd name="T6" fmla="*/ 14684 w 29"/>
                <a:gd name="T7" fmla="*/ 81573 h 21"/>
                <a:gd name="T8" fmla="*/ 190891 w 29"/>
                <a:gd name="T9" fmla="*/ 87848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63" name="Freeform 421"/>
            <p:cNvSpPr>
              <a:spLocks/>
            </p:cNvSpPr>
            <p:nvPr/>
          </p:nvSpPr>
          <p:spPr bwMode="auto">
            <a:xfrm flipH="1">
              <a:off x="7632071" y="1918780"/>
              <a:ext cx="154288" cy="134461"/>
            </a:xfrm>
            <a:custGeom>
              <a:avLst/>
              <a:gdLst>
                <a:gd name="T0" fmla="*/ 146941 w 21"/>
                <a:gd name="T1" fmla="*/ 89641 h 21"/>
                <a:gd name="T2" fmla="*/ 88165 w 21"/>
                <a:gd name="T3" fmla="*/ 44820 h 21"/>
                <a:gd name="T4" fmla="*/ 22041 w 21"/>
                <a:gd name="T5" fmla="*/ 44820 h 21"/>
                <a:gd name="T6" fmla="*/ 14694 w 21"/>
                <a:gd name="T7" fmla="*/ 89641 h 21"/>
                <a:gd name="T8" fmla="*/ 146941 w 21"/>
                <a:gd name="T9" fmla="*/ 8964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64" name="Freeform 422"/>
            <p:cNvSpPr>
              <a:spLocks/>
            </p:cNvSpPr>
            <p:nvPr/>
          </p:nvSpPr>
          <p:spPr bwMode="auto">
            <a:xfrm flipH="1">
              <a:off x="7647499" y="1959119"/>
              <a:ext cx="129602" cy="37649"/>
            </a:xfrm>
            <a:custGeom>
              <a:avLst/>
              <a:gdLst>
                <a:gd name="T0" fmla="*/ 108002 w 18"/>
                <a:gd name="T1" fmla="*/ 0 h 6"/>
                <a:gd name="T2" fmla="*/ 86401 w 18"/>
                <a:gd name="T3" fmla="*/ 6275 h 6"/>
                <a:gd name="T4" fmla="*/ 36001 w 18"/>
                <a:gd name="T5" fmla="*/ 6275 h 6"/>
                <a:gd name="T6" fmla="*/ 7200 w 18"/>
                <a:gd name="T7" fmla="*/ 18825 h 6"/>
                <a:gd name="T8" fmla="*/ 7200 w 18"/>
                <a:gd name="T9" fmla="*/ 31374 h 6"/>
                <a:gd name="T10" fmla="*/ 28800 w 18"/>
                <a:gd name="T11" fmla="*/ 25099 h 6"/>
                <a:gd name="T12" fmla="*/ 79201 w 18"/>
                <a:gd name="T13" fmla="*/ 31374 h 6"/>
                <a:gd name="T14" fmla="*/ 122402 w 18"/>
                <a:gd name="T15" fmla="*/ 18825 h 6"/>
                <a:gd name="T16" fmla="*/ 108002 w 18"/>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6"/>
                <a:gd name="T29" fmla="*/ 18 w 1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65" name="Freeform 423"/>
            <p:cNvSpPr>
              <a:spLocks/>
            </p:cNvSpPr>
            <p:nvPr/>
          </p:nvSpPr>
          <p:spPr bwMode="auto">
            <a:xfrm flipH="1">
              <a:off x="7471611" y="1918780"/>
              <a:ext cx="401148" cy="209760"/>
            </a:xfrm>
            <a:custGeom>
              <a:avLst/>
              <a:gdLst>
                <a:gd name="T0" fmla="*/ 291744 w 55"/>
                <a:gd name="T1" fmla="*/ 0 h 33"/>
                <a:gd name="T2" fmla="*/ 306331 w 55"/>
                <a:gd name="T3" fmla="*/ 50851 h 33"/>
                <a:gd name="T4" fmla="*/ 255276 w 55"/>
                <a:gd name="T5" fmla="*/ 12713 h 33"/>
                <a:gd name="T6" fmla="*/ 233395 w 55"/>
                <a:gd name="T7" fmla="*/ 63564 h 33"/>
                <a:gd name="T8" fmla="*/ 189634 w 55"/>
                <a:gd name="T9" fmla="*/ 95345 h 33"/>
                <a:gd name="T10" fmla="*/ 145872 w 55"/>
                <a:gd name="T11" fmla="*/ 63564 h 33"/>
                <a:gd name="T12" fmla="*/ 131285 w 55"/>
                <a:gd name="T13" fmla="*/ 95345 h 33"/>
                <a:gd name="T14" fmla="*/ 116698 w 55"/>
                <a:gd name="T15" fmla="*/ 108058 h 33"/>
                <a:gd name="T16" fmla="*/ 80230 w 55"/>
                <a:gd name="T17" fmla="*/ 88989 h 33"/>
                <a:gd name="T18" fmla="*/ 58349 w 55"/>
                <a:gd name="T19" fmla="*/ 108058 h 33"/>
                <a:gd name="T20" fmla="*/ 65642 w 55"/>
                <a:gd name="T21" fmla="*/ 139840 h 33"/>
                <a:gd name="T22" fmla="*/ 0 w 55"/>
                <a:gd name="T23" fmla="*/ 152553 h 33"/>
                <a:gd name="T24" fmla="*/ 58349 w 55"/>
                <a:gd name="T25" fmla="*/ 177978 h 33"/>
                <a:gd name="T26" fmla="*/ 350093 w 55"/>
                <a:gd name="T27" fmla="*/ 25425 h 33"/>
                <a:gd name="T28" fmla="*/ 291744 w 55"/>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3"/>
                <a:gd name="T47" fmla="*/ 55 w 55"/>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66" name="Freeform 424"/>
            <p:cNvSpPr>
              <a:spLocks/>
            </p:cNvSpPr>
            <p:nvPr/>
          </p:nvSpPr>
          <p:spPr bwMode="auto">
            <a:xfrm flipH="1">
              <a:off x="7348181" y="1862307"/>
              <a:ext cx="555436" cy="406074"/>
            </a:xfrm>
            <a:custGeom>
              <a:avLst/>
              <a:gdLst>
                <a:gd name="T0" fmla="*/ 496969 w 76"/>
                <a:gd name="T1" fmla="*/ 31725 h 64"/>
                <a:gd name="T2" fmla="*/ 453119 w 76"/>
                <a:gd name="T3" fmla="*/ 25380 h 64"/>
                <a:gd name="T4" fmla="*/ 423885 w 76"/>
                <a:gd name="T5" fmla="*/ 25380 h 64"/>
                <a:gd name="T6" fmla="*/ 394652 w 76"/>
                <a:gd name="T7" fmla="*/ 44414 h 64"/>
                <a:gd name="T8" fmla="*/ 358110 w 76"/>
                <a:gd name="T9" fmla="*/ 44414 h 64"/>
                <a:gd name="T10" fmla="*/ 321568 w 76"/>
                <a:gd name="T11" fmla="*/ 57104 h 64"/>
                <a:gd name="T12" fmla="*/ 343493 w 76"/>
                <a:gd name="T13" fmla="*/ 82484 h 64"/>
                <a:gd name="T14" fmla="*/ 299643 w 76"/>
                <a:gd name="T15" fmla="*/ 82484 h 64"/>
                <a:gd name="T16" fmla="*/ 263101 w 76"/>
                <a:gd name="T17" fmla="*/ 101519 h 64"/>
                <a:gd name="T18" fmla="*/ 241176 w 76"/>
                <a:gd name="T19" fmla="*/ 126898 h 64"/>
                <a:gd name="T20" fmla="*/ 204634 w 76"/>
                <a:gd name="T21" fmla="*/ 158623 h 64"/>
                <a:gd name="T22" fmla="*/ 182709 w 76"/>
                <a:gd name="T23" fmla="*/ 133243 h 64"/>
                <a:gd name="T24" fmla="*/ 146167 w 76"/>
                <a:gd name="T25" fmla="*/ 145933 h 64"/>
                <a:gd name="T26" fmla="*/ 109626 w 76"/>
                <a:gd name="T27" fmla="*/ 145933 h 64"/>
                <a:gd name="T28" fmla="*/ 80392 w 76"/>
                <a:gd name="T29" fmla="*/ 177657 h 64"/>
                <a:gd name="T30" fmla="*/ 87700 w 76"/>
                <a:gd name="T31" fmla="*/ 209382 h 64"/>
                <a:gd name="T32" fmla="*/ 29233 w 76"/>
                <a:gd name="T33" fmla="*/ 209382 h 64"/>
                <a:gd name="T34" fmla="*/ 36542 w 76"/>
                <a:gd name="T35" fmla="*/ 241106 h 64"/>
                <a:gd name="T36" fmla="*/ 51159 w 76"/>
                <a:gd name="T37" fmla="*/ 272831 h 64"/>
                <a:gd name="T38" fmla="*/ 0 w 76"/>
                <a:gd name="T39" fmla="*/ 291866 h 64"/>
                <a:gd name="T40" fmla="*/ 270410 w 76"/>
                <a:gd name="T41" fmla="*/ 298211 h 64"/>
                <a:gd name="T42" fmla="*/ 467736 w 76"/>
                <a:gd name="T43" fmla="*/ 406074 h 64"/>
                <a:gd name="T44" fmla="*/ 511586 w 76"/>
                <a:gd name="T45" fmla="*/ 184002 h 64"/>
                <a:gd name="T46" fmla="*/ 496969 w 76"/>
                <a:gd name="T47" fmla="*/ 31725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4"/>
                <a:gd name="T74" fmla="*/ 76 w 76"/>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67" name="Freeform 425"/>
            <p:cNvSpPr>
              <a:spLocks/>
            </p:cNvSpPr>
            <p:nvPr/>
          </p:nvSpPr>
          <p:spPr bwMode="auto">
            <a:xfrm flipH="1">
              <a:off x="7348181" y="1867685"/>
              <a:ext cx="555436" cy="400695"/>
            </a:xfrm>
            <a:custGeom>
              <a:avLst/>
              <a:gdLst>
                <a:gd name="T0" fmla="*/ 496969 w 76"/>
                <a:gd name="T1" fmla="*/ 25441 h 63"/>
                <a:gd name="T2" fmla="*/ 453119 w 76"/>
                <a:gd name="T3" fmla="*/ 19081 h 63"/>
                <a:gd name="T4" fmla="*/ 423885 w 76"/>
                <a:gd name="T5" fmla="*/ 19081 h 63"/>
                <a:gd name="T6" fmla="*/ 394652 w 76"/>
                <a:gd name="T7" fmla="*/ 38161 h 63"/>
                <a:gd name="T8" fmla="*/ 358110 w 76"/>
                <a:gd name="T9" fmla="*/ 38161 h 63"/>
                <a:gd name="T10" fmla="*/ 321568 w 76"/>
                <a:gd name="T11" fmla="*/ 50882 h 63"/>
                <a:gd name="T12" fmla="*/ 350802 w 76"/>
                <a:gd name="T13" fmla="*/ 69963 h 63"/>
                <a:gd name="T14" fmla="*/ 299643 w 76"/>
                <a:gd name="T15" fmla="*/ 82683 h 63"/>
                <a:gd name="T16" fmla="*/ 263101 w 76"/>
                <a:gd name="T17" fmla="*/ 95404 h 63"/>
                <a:gd name="T18" fmla="*/ 241176 w 76"/>
                <a:gd name="T19" fmla="*/ 127205 h 63"/>
                <a:gd name="T20" fmla="*/ 204634 w 76"/>
                <a:gd name="T21" fmla="*/ 152646 h 63"/>
                <a:gd name="T22" fmla="*/ 175401 w 76"/>
                <a:gd name="T23" fmla="*/ 127205 h 63"/>
                <a:gd name="T24" fmla="*/ 146167 w 76"/>
                <a:gd name="T25" fmla="*/ 139925 h 63"/>
                <a:gd name="T26" fmla="*/ 109626 w 76"/>
                <a:gd name="T27" fmla="*/ 139925 h 63"/>
                <a:gd name="T28" fmla="*/ 87700 w 76"/>
                <a:gd name="T29" fmla="*/ 171726 h 63"/>
                <a:gd name="T30" fmla="*/ 95009 w 76"/>
                <a:gd name="T31" fmla="*/ 203528 h 63"/>
                <a:gd name="T32" fmla="*/ 29233 w 76"/>
                <a:gd name="T33" fmla="*/ 203528 h 63"/>
                <a:gd name="T34" fmla="*/ 36542 w 76"/>
                <a:gd name="T35" fmla="*/ 235329 h 63"/>
                <a:gd name="T36" fmla="*/ 58467 w 76"/>
                <a:gd name="T37" fmla="*/ 267130 h 63"/>
                <a:gd name="T38" fmla="*/ 0 w 76"/>
                <a:gd name="T39" fmla="*/ 286211 h 63"/>
                <a:gd name="T40" fmla="*/ 270410 w 76"/>
                <a:gd name="T41" fmla="*/ 292571 h 63"/>
                <a:gd name="T42" fmla="*/ 467736 w 76"/>
                <a:gd name="T43" fmla="*/ 400695 h 63"/>
                <a:gd name="T44" fmla="*/ 511586 w 76"/>
                <a:gd name="T45" fmla="*/ 178087 h 63"/>
                <a:gd name="T46" fmla="*/ 496969 w 76"/>
                <a:gd name="T47" fmla="*/ 25441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3"/>
                <a:gd name="T74" fmla="*/ 76 w 76"/>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68" name="Freeform 426"/>
            <p:cNvSpPr>
              <a:spLocks/>
            </p:cNvSpPr>
            <p:nvPr/>
          </p:nvSpPr>
          <p:spPr bwMode="auto">
            <a:xfrm flipH="1">
              <a:off x="7428411" y="1899956"/>
              <a:ext cx="444349" cy="363046"/>
            </a:xfrm>
            <a:custGeom>
              <a:avLst/>
              <a:gdLst>
                <a:gd name="T0" fmla="*/ 342367 w 61"/>
                <a:gd name="T1" fmla="*/ 25477 h 57"/>
                <a:gd name="T2" fmla="*/ 305945 w 61"/>
                <a:gd name="T3" fmla="*/ 31846 h 57"/>
                <a:gd name="T4" fmla="*/ 327798 w 61"/>
                <a:gd name="T5" fmla="*/ 63692 h 57"/>
                <a:gd name="T6" fmla="*/ 356936 w 61"/>
                <a:gd name="T7" fmla="*/ 178338 h 57"/>
                <a:gd name="T8" fmla="*/ 305945 w 61"/>
                <a:gd name="T9" fmla="*/ 89169 h 57"/>
                <a:gd name="T10" fmla="*/ 262239 w 61"/>
                <a:gd name="T11" fmla="*/ 50954 h 57"/>
                <a:gd name="T12" fmla="*/ 269523 w 61"/>
                <a:gd name="T13" fmla="*/ 95538 h 57"/>
                <a:gd name="T14" fmla="*/ 233101 w 61"/>
                <a:gd name="T15" fmla="*/ 152861 h 57"/>
                <a:gd name="T16" fmla="*/ 174826 w 61"/>
                <a:gd name="T17" fmla="*/ 152861 h 57"/>
                <a:gd name="T18" fmla="*/ 145688 w 61"/>
                <a:gd name="T19" fmla="*/ 114646 h 57"/>
                <a:gd name="T20" fmla="*/ 131119 w 61"/>
                <a:gd name="T21" fmla="*/ 101908 h 57"/>
                <a:gd name="T22" fmla="*/ 131119 w 61"/>
                <a:gd name="T23" fmla="*/ 114646 h 57"/>
                <a:gd name="T24" fmla="*/ 87413 w 61"/>
                <a:gd name="T25" fmla="*/ 133754 h 57"/>
                <a:gd name="T26" fmla="*/ 65560 w 61"/>
                <a:gd name="T27" fmla="*/ 140123 h 57"/>
                <a:gd name="T28" fmla="*/ 43706 w 61"/>
                <a:gd name="T29" fmla="*/ 178338 h 57"/>
                <a:gd name="T30" fmla="*/ 0 w 61"/>
                <a:gd name="T31" fmla="*/ 171969 h 57"/>
                <a:gd name="T32" fmla="*/ 36422 w 61"/>
                <a:gd name="T33" fmla="*/ 203815 h 57"/>
                <a:gd name="T34" fmla="*/ 72844 w 61"/>
                <a:gd name="T35" fmla="*/ 210185 h 57"/>
                <a:gd name="T36" fmla="*/ 145688 w 61"/>
                <a:gd name="T37" fmla="*/ 242031 h 57"/>
                <a:gd name="T38" fmla="*/ 393358 w 61"/>
                <a:gd name="T39" fmla="*/ 318461 h 57"/>
                <a:gd name="T40" fmla="*/ 444349 w 61"/>
                <a:gd name="T41" fmla="*/ 318461 h 57"/>
                <a:gd name="T42" fmla="*/ 422496 w 61"/>
                <a:gd name="T43" fmla="*/ 191077 h 57"/>
                <a:gd name="T44" fmla="*/ 407927 w 61"/>
                <a:gd name="T45" fmla="*/ 31846 h 57"/>
                <a:gd name="T46" fmla="*/ 356936 w 61"/>
                <a:gd name="T47" fmla="*/ 25477 h 57"/>
                <a:gd name="T48" fmla="*/ 342367 w 61"/>
                <a:gd name="T49" fmla="*/ 2547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57"/>
                <a:gd name="T77" fmla="*/ 61 w 61"/>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69" name="Freeform 427"/>
            <p:cNvSpPr>
              <a:spLocks/>
            </p:cNvSpPr>
            <p:nvPr/>
          </p:nvSpPr>
          <p:spPr bwMode="auto">
            <a:xfrm flipH="1">
              <a:off x="7385210" y="1889199"/>
              <a:ext cx="80230" cy="271612"/>
            </a:xfrm>
            <a:custGeom>
              <a:avLst/>
              <a:gdLst>
                <a:gd name="T0" fmla="*/ 58349 w 11"/>
                <a:gd name="T1" fmla="*/ 164231 h 43"/>
                <a:gd name="T2" fmla="*/ 58349 w 11"/>
                <a:gd name="T3" fmla="*/ 50532 h 43"/>
                <a:gd name="T4" fmla="*/ 7294 w 11"/>
                <a:gd name="T5" fmla="*/ 25266 h 43"/>
                <a:gd name="T6" fmla="*/ 21881 w 11"/>
                <a:gd name="T7" fmla="*/ 132648 h 43"/>
                <a:gd name="T8" fmla="*/ 21881 w 11"/>
                <a:gd name="T9" fmla="*/ 195813 h 43"/>
                <a:gd name="T10" fmla="*/ 51055 w 11"/>
                <a:gd name="T11" fmla="*/ 252662 h 43"/>
                <a:gd name="T12" fmla="*/ 58349 w 11"/>
                <a:gd name="T13" fmla="*/ 164231 h 43"/>
                <a:gd name="T14" fmla="*/ 0 60000 65536"/>
                <a:gd name="T15" fmla="*/ 0 60000 65536"/>
                <a:gd name="T16" fmla="*/ 0 60000 65536"/>
                <a:gd name="T17" fmla="*/ 0 60000 65536"/>
                <a:gd name="T18" fmla="*/ 0 60000 65536"/>
                <a:gd name="T19" fmla="*/ 0 60000 65536"/>
                <a:gd name="T20" fmla="*/ 0 60000 65536"/>
                <a:gd name="T21" fmla="*/ 0 w 11"/>
                <a:gd name="T22" fmla="*/ 0 h 43"/>
                <a:gd name="T23" fmla="*/ 11 w 1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70" name="Freeform 428"/>
            <p:cNvSpPr>
              <a:spLocks/>
            </p:cNvSpPr>
            <p:nvPr/>
          </p:nvSpPr>
          <p:spPr bwMode="auto">
            <a:xfrm flipH="1">
              <a:off x="7573441" y="1983322"/>
              <a:ext cx="123430" cy="69920"/>
            </a:xfrm>
            <a:custGeom>
              <a:avLst/>
              <a:gdLst>
                <a:gd name="T0" fmla="*/ 94388 w 17"/>
                <a:gd name="T1" fmla="*/ 19069 h 11"/>
                <a:gd name="T2" fmla="*/ 43564 w 17"/>
                <a:gd name="T3" fmla="*/ 12713 h 11"/>
                <a:gd name="T4" fmla="*/ 7261 w 17"/>
                <a:gd name="T5" fmla="*/ 50851 h 11"/>
                <a:gd name="T6" fmla="*/ 79866 w 17"/>
                <a:gd name="T7" fmla="*/ 57207 h 11"/>
                <a:gd name="T8" fmla="*/ 94388 w 17"/>
                <a:gd name="T9" fmla="*/ 1906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71" name="Freeform 429"/>
            <p:cNvSpPr>
              <a:spLocks/>
            </p:cNvSpPr>
            <p:nvPr/>
          </p:nvSpPr>
          <p:spPr bwMode="auto">
            <a:xfrm flipH="1">
              <a:off x="7434582" y="1937605"/>
              <a:ext cx="379548" cy="306572"/>
            </a:xfrm>
            <a:custGeom>
              <a:avLst/>
              <a:gdLst>
                <a:gd name="T0" fmla="*/ 379548 w 52"/>
                <a:gd name="T1" fmla="*/ 261864 h 48"/>
                <a:gd name="T2" fmla="*/ 350352 w 52"/>
                <a:gd name="T3" fmla="*/ 159673 h 48"/>
                <a:gd name="T4" fmla="*/ 335754 w 52"/>
                <a:gd name="T5" fmla="*/ 44708 h 48"/>
                <a:gd name="T6" fmla="*/ 313857 w 52"/>
                <a:gd name="T7" fmla="*/ 44708 h 48"/>
                <a:gd name="T8" fmla="*/ 299259 w 52"/>
                <a:gd name="T9" fmla="*/ 153286 h 48"/>
                <a:gd name="T10" fmla="*/ 211671 w 52"/>
                <a:gd name="T11" fmla="*/ 127738 h 48"/>
                <a:gd name="T12" fmla="*/ 116784 w 52"/>
                <a:gd name="T13" fmla="*/ 127738 h 48"/>
                <a:gd name="T14" fmla="*/ 51093 w 52"/>
                <a:gd name="T15" fmla="*/ 121351 h 48"/>
                <a:gd name="T16" fmla="*/ 65691 w 52"/>
                <a:gd name="T17" fmla="*/ 185221 h 48"/>
                <a:gd name="T18" fmla="*/ 160578 w 52"/>
                <a:gd name="T19" fmla="*/ 191607 h 48"/>
                <a:gd name="T20" fmla="*/ 277362 w 52"/>
                <a:gd name="T21" fmla="*/ 236316 h 48"/>
                <a:gd name="T22" fmla="*/ 335754 w 52"/>
                <a:gd name="T23" fmla="*/ 261864 h 48"/>
                <a:gd name="T24" fmla="*/ 379548 w 52"/>
                <a:gd name="T25" fmla="*/ 26186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8"/>
                <a:gd name="T41" fmla="*/ 52 w 52"/>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72" name="Freeform 430"/>
            <p:cNvSpPr>
              <a:spLocks/>
            </p:cNvSpPr>
            <p:nvPr/>
          </p:nvSpPr>
          <p:spPr bwMode="auto">
            <a:xfrm flipH="1">
              <a:off x="7422239" y="2098959"/>
              <a:ext cx="938069" cy="556670"/>
            </a:xfrm>
            <a:custGeom>
              <a:avLst/>
              <a:gdLst>
                <a:gd name="T0" fmla="*/ 930797 w 129"/>
                <a:gd name="T1" fmla="*/ 183448 h 88"/>
                <a:gd name="T2" fmla="*/ 676282 w 129"/>
                <a:gd name="T3" fmla="*/ 385873 h 88"/>
                <a:gd name="T4" fmla="*/ 174524 w 129"/>
                <a:gd name="T5" fmla="*/ 474435 h 88"/>
                <a:gd name="T6" fmla="*/ 94534 w 129"/>
                <a:gd name="T7" fmla="*/ 550344 h 88"/>
                <a:gd name="T8" fmla="*/ 43631 w 129"/>
                <a:gd name="T9" fmla="*/ 550344 h 88"/>
                <a:gd name="T10" fmla="*/ 43631 w 129"/>
                <a:gd name="T11" fmla="*/ 544018 h 88"/>
                <a:gd name="T12" fmla="*/ 36359 w 129"/>
                <a:gd name="T13" fmla="*/ 385873 h 88"/>
                <a:gd name="T14" fmla="*/ 305418 w 129"/>
                <a:gd name="T15" fmla="*/ 145493 h 88"/>
                <a:gd name="T16" fmla="*/ 930797 w 129"/>
                <a:gd name="T17" fmla="*/ 183448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88"/>
                <a:gd name="T29" fmla="*/ 129 w 129"/>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73" name="Freeform 431"/>
            <p:cNvSpPr>
              <a:spLocks/>
            </p:cNvSpPr>
            <p:nvPr/>
          </p:nvSpPr>
          <p:spPr bwMode="auto">
            <a:xfrm flipH="1">
              <a:off x="7422239" y="2098959"/>
              <a:ext cx="931898" cy="551292"/>
            </a:xfrm>
            <a:custGeom>
              <a:avLst/>
              <a:gdLst>
                <a:gd name="T0" fmla="*/ 924617 w 128"/>
                <a:gd name="T1" fmla="*/ 183764 h 87"/>
                <a:gd name="T2" fmla="*/ 677082 w 128"/>
                <a:gd name="T3" fmla="*/ 386538 h 87"/>
                <a:gd name="T4" fmla="*/ 167450 w 128"/>
                <a:gd name="T5" fmla="*/ 475252 h 87"/>
                <a:gd name="T6" fmla="*/ 87365 w 128"/>
                <a:gd name="T7" fmla="*/ 551292 h 87"/>
                <a:gd name="T8" fmla="*/ 36402 w 128"/>
                <a:gd name="T9" fmla="*/ 551292 h 87"/>
                <a:gd name="T10" fmla="*/ 36402 w 128"/>
                <a:gd name="T11" fmla="*/ 544955 h 87"/>
                <a:gd name="T12" fmla="*/ 36402 w 128"/>
                <a:gd name="T13" fmla="*/ 386538 h 87"/>
                <a:gd name="T14" fmla="*/ 298499 w 128"/>
                <a:gd name="T15" fmla="*/ 145744 h 87"/>
                <a:gd name="T16" fmla="*/ 924617 w 128"/>
                <a:gd name="T17" fmla="*/ 183764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87"/>
                <a:gd name="T29" fmla="*/ 128 w 12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74" name="Freeform 432"/>
            <p:cNvSpPr>
              <a:spLocks/>
            </p:cNvSpPr>
            <p:nvPr/>
          </p:nvSpPr>
          <p:spPr bwMode="auto">
            <a:xfrm flipH="1">
              <a:off x="7422239" y="2249555"/>
              <a:ext cx="910297" cy="400695"/>
            </a:xfrm>
            <a:custGeom>
              <a:avLst/>
              <a:gdLst>
                <a:gd name="T0" fmla="*/ 903015 w 125"/>
                <a:gd name="T1" fmla="*/ 38161 h 63"/>
                <a:gd name="T2" fmla="*/ 655414 w 125"/>
                <a:gd name="T3" fmla="*/ 235329 h 63"/>
                <a:gd name="T4" fmla="*/ 444225 w 125"/>
                <a:gd name="T5" fmla="*/ 235329 h 63"/>
                <a:gd name="T6" fmla="*/ 619002 w 125"/>
                <a:gd name="T7" fmla="*/ 222608 h 63"/>
                <a:gd name="T8" fmla="*/ 611720 w 125"/>
                <a:gd name="T9" fmla="*/ 178087 h 63"/>
                <a:gd name="T10" fmla="*/ 553461 w 125"/>
                <a:gd name="T11" fmla="*/ 159006 h 63"/>
                <a:gd name="T12" fmla="*/ 400531 w 125"/>
                <a:gd name="T13" fmla="*/ 127205 h 63"/>
                <a:gd name="T14" fmla="*/ 284013 w 125"/>
                <a:gd name="T15" fmla="*/ 165366 h 63"/>
                <a:gd name="T16" fmla="*/ 116518 w 125"/>
                <a:gd name="T17" fmla="*/ 260770 h 63"/>
                <a:gd name="T18" fmla="*/ 80106 w 125"/>
                <a:gd name="T19" fmla="*/ 305291 h 63"/>
                <a:gd name="T20" fmla="*/ 14565 w 125"/>
                <a:gd name="T21" fmla="*/ 394335 h 63"/>
                <a:gd name="T22" fmla="*/ 21847 w 125"/>
                <a:gd name="T23" fmla="*/ 343453 h 63"/>
                <a:gd name="T24" fmla="*/ 87389 w 125"/>
                <a:gd name="T25" fmla="*/ 235329 h 63"/>
                <a:gd name="T26" fmla="*/ 196624 w 125"/>
                <a:gd name="T27" fmla="*/ 127205 h 63"/>
                <a:gd name="T28" fmla="*/ 378684 w 125"/>
                <a:gd name="T29" fmla="*/ 44522 h 63"/>
                <a:gd name="T30" fmla="*/ 655414 w 125"/>
                <a:gd name="T31" fmla="*/ 31801 h 63"/>
                <a:gd name="T32" fmla="*/ 750085 w 125"/>
                <a:gd name="T33" fmla="*/ 19081 h 63"/>
                <a:gd name="T34" fmla="*/ 903015 w 125"/>
                <a:gd name="T35" fmla="*/ 38161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5"/>
                <a:gd name="T55" fmla="*/ 0 h 63"/>
                <a:gd name="T56" fmla="*/ 125 w 12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6475" name="Freeform 433"/>
            <p:cNvSpPr>
              <a:spLocks/>
            </p:cNvSpPr>
            <p:nvPr/>
          </p:nvSpPr>
          <p:spPr bwMode="auto">
            <a:xfrm flipH="1">
              <a:off x="7428411" y="2263002"/>
              <a:ext cx="657266" cy="223206"/>
            </a:xfrm>
            <a:custGeom>
              <a:avLst/>
              <a:gdLst>
                <a:gd name="T0" fmla="*/ 657266 w 90"/>
                <a:gd name="T1" fmla="*/ 25509 h 35"/>
                <a:gd name="T2" fmla="*/ 576934 w 90"/>
                <a:gd name="T3" fmla="*/ 159433 h 35"/>
                <a:gd name="T4" fmla="*/ 423571 w 90"/>
                <a:gd name="T5" fmla="*/ 191319 h 35"/>
                <a:gd name="T6" fmla="*/ 416268 w 90"/>
                <a:gd name="T7" fmla="*/ 133924 h 35"/>
                <a:gd name="T8" fmla="*/ 321330 w 90"/>
                <a:gd name="T9" fmla="*/ 127546 h 35"/>
                <a:gd name="T10" fmla="*/ 219089 w 90"/>
                <a:gd name="T11" fmla="*/ 89282 h 35"/>
                <a:gd name="T12" fmla="*/ 51121 w 90"/>
                <a:gd name="T13" fmla="*/ 108414 h 35"/>
                <a:gd name="T14" fmla="*/ 7303 w 90"/>
                <a:gd name="T15" fmla="*/ 102037 h 35"/>
                <a:gd name="T16" fmla="*/ 160665 w 90"/>
                <a:gd name="T17" fmla="*/ 51019 h 35"/>
                <a:gd name="T18" fmla="*/ 423571 w 90"/>
                <a:gd name="T19" fmla="*/ 44641 h 35"/>
                <a:gd name="T20" fmla="*/ 562328 w 90"/>
                <a:gd name="T21" fmla="*/ 12755 h 35"/>
                <a:gd name="T22" fmla="*/ 657266 w 90"/>
                <a:gd name="T23" fmla="*/ 2550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35"/>
                <a:gd name="T38" fmla="*/ 90 w 90"/>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grpSp>
        <p:nvGrpSpPr>
          <p:cNvPr id="16389" name="组合 4475"/>
          <p:cNvGrpSpPr>
            <a:grpSpLocks/>
          </p:cNvGrpSpPr>
          <p:nvPr/>
        </p:nvGrpSpPr>
        <p:grpSpPr bwMode="auto">
          <a:xfrm>
            <a:off x="1731963" y="1444625"/>
            <a:ext cx="5680075" cy="2789238"/>
            <a:chOff x="1869724" y="1444422"/>
            <a:chExt cx="5681295" cy="2789648"/>
          </a:xfrm>
        </p:grpSpPr>
        <p:grpSp>
          <p:nvGrpSpPr>
            <p:cNvPr id="789" name="组合 788"/>
            <p:cNvGrpSpPr/>
            <p:nvPr/>
          </p:nvGrpSpPr>
          <p:grpSpPr>
            <a:xfrm>
              <a:off x="1869724" y="1444422"/>
              <a:ext cx="5681295" cy="559160"/>
              <a:chOff x="1893262" y="69742"/>
              <a:chExt cx="4204133" cy="413776"/>
            </a:xfrm>
            <a:effectLst>
              <a:outerShdw blurRad="50800" dist="38100" dir="2700000" algn="tl" rotWithShape="0">
                <a:prstClr val="black">
                  <a:alpha val="40000"/>
                </a:prstClr>
              </a:outerShdw>
            </a:effectLst>
          </p:grpSpPr>
          <p:sp>
            <p:nvSpPr>
              <p:cNvPr id="790" name="矩形 789"/>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lstStyle/>
              <a:p>
                <a:pPr>
                  <a:defRPr/>
                </a:pPr>
                <a:endParaRPr lang="zh-CN" altLang="en-US">
                  <a:solidFill>
                    <a:prstClr val="black"/>
                  </a:solidFill>
                </a:endParaRPr>
              </a:p>
            </p:txBody>
          </p:sp>
          <p:grpSp>
            <p:nvGrpSpPr>
              <p:cNvPr id="791" name="组合 790"/>
              <p:cNvGrpSpPr/>
              <p:nvPr/>
            </p:nvGrpSpPr>
            <p:grpSpPr>
              <a:xfrm>
                <a:off x="1893262" y="96610"/>
                <a:ext cx="332063" cy="360040"/>
                <a:chOff x="1893262" y="96610"/>
                <a:chExt cx="332063" cy="360040"/>
              </a:xfrm>
            </p:grpSpPr>
            <p:sp>
              <p:nvSpPr>
                <p:cNvPr id="796" name="菱形 795"/>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797" name="菱形 796"/>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798" name="椭圆 797"/>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a:defRPr/>
                  </a:pPr>
                  <a:endParaRPr lang="zh-CN" altLang="en-US">
                    <a:solidFill>
                      <a:prstClr val="black"/>
                    </a:solidFill>
                  </a:endParaRPr>
                </a:p>
              </p:txBody>
            </p:sp>
          </p:grpSp>
          <p:grpSp>
            <p:nvGrpSpPr>
              <p:cNvPr id="792" name="组合 791"/>
              <p:cNvGrpSpPr/>
              <p:nvPr/>
            </p:nvGrpSpPr>
            <p:grpSpPr>
              <a:xfrm flipH="1">
                <a:off x="5770535" y="98521"/>
                <a:ext cx="326860" cy="360040"/>
                <a:chOff x="2823930" y="117711"/>
                <a:chExt cx="326860" cy="360040"/>
              </a:xfrm>
            </p:grpSpPr>
            <p:sp>
              <p:nvSpPr>
                <p:cNvPr id="793" name="菱形 792"/>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794" name="菱形 793"/>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795" name="椭圆 794"/>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a:defRPr/>
                  </a:pPr>
                  <a:endParaRPr lang="zh-CN" altLang="en-US">
                    <a:solidFill>
                      <a:prstClr val="black"/>
                    </a:solidFill>
                  </a:endParaRPr>
                </a:p>
              </p:txBody>
            </p:sp>
          </p:grpSp>
        </p:grpSp>
        <p:grpSp>
          <p:nvGrpSpPr>
            <p:cNvPr id="1830" name="组合 1829"/>
            <p:cNvGrpSpPr/>
            <p:nvPr/>
          </p:nvGrpSpPr>
          <p:grpSpPr>
            <a:xfrm>
              <a:off x="1869724" y="2187918"/>
              <a:ext cx="5681295" cy="559160"/>
              <a:chOff x="1893262" y="69742"/>
              <a:chExt cx="4204133" cy="413776"/>
            </a:xfrm>
            <a:effectLst>
              <a:outerShdw blurRad="50800" dist="38100" dir="2700000" algn="tl" rotWithShape="0">
                <a:prstClr val="black">
                  <a:alpha val="40000"/>
                </a:prstClr>
              </a:outerShdw>
            </a:effectLst>
          </p:grpSpPr>
          <p:sp>
            <p:nvSpPr>
              <p:cNvPr id="1831" name="矩形 1830"/>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lstStyle/>
              <a:p>
                <a:pPr>
                  <a:defRPr/>
                </a:pPr>
                <a:endParaRPr lang="zh-CN" altLang="en-US">
                  <a:solidFill>
                    <a:prstClr val="black"/>
                  </a:solidFill>
                </a:endParaRPr>
              </a:p>
            </p:txBody>
          </p:sp>
          <p:grpSp>
            <p:nvGrpSpPr>
              <p:cNvPr id="1832" name="组合 1831"/>
              <p:cNvGrpSpPr/>
              <p:nvPr/>
            </p:nvGrpSpPr>
            <p:grpSpPr>
              <a:xfrm>
                <a:off x="1893262" y="96610"/>
                <a:ext cx="332063" cy="360040"/>
                <a:chOff x="1893262" y="96610"/>
                <a:chExt cx="332063" cy="360040"/>
              </a:xfrm>
            </p:grpSpPr>
            <p:sp>
              <p:nvSpPr>
                <p:cNvPr id="1837" name="菱形 1836"/>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38" name="菱形 1837"/>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39" name="椭圆 1838"/>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a:defRPr/>
                  </a:pPr>
                  <a:endParaRPr lang="zh-CN" altLang="en-US">
                    <a:solidFill>
                      <a:prstClr val="black"/>
                    </a:solidFill>
                  </a:endParaRPr>
                </a:p>
              </p:txBody>
            </p:sp>
          </p:grpSp>
          <p:grpSp>
            <p:nvGrpSpPr>
              <p:cNvPr id="1833" name="组合 1832"/>
              <p:cNvGrpSpPr/>
              <p:nvPr/>
            </p:nvGrpSpPr>
            <p:grpSpPr>
              <a:xfrm flipH="1">
                <a:off x="5770535" y="98521"/>
                <a:ext cx="326860" cy="360040"/>
                <a:chOff x="2823930" y="117711"/>
                <a:chExt cx="326860" cy="360040"/>
              </a:xfrm>
            </p:grpSpPr>
            <p:sp>
              <p:nvSpPr>
                <p:cNvPr id="1834" name="菱形 1833"/>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35" name="菱形 1834"/>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36" name="椭圆 1835"/>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a:defRPr/>
                  </a:pPr>
                  <a:endParaRPr lang="zh-CN" altLang="en-US">
                    <a:solidFill>
                      <a:prstClr val="black"/>
                    </a:solidFill>
                  </a:endParaRPr>
                </a:p>
              </p:txBody>
            </p:sp>
          </p:grpSp>
        </p:grpSp>
        <p:grpSp>
          <p:nvGrpSpPr>
            <p:cNvPr id="1840" name="组合 1839"/>
            <p:cNvGrpSpPr/>
            <p:nvPr/>
          </p:nvGrpSpPr>
          <p:grpSpPr>
            <a:xfrm>
              <a:off x="1869724" y="2931414"/>
              <a:ext cx="5681295" cy="559160"/>
              <a:chOff x="1893262" y="69742"/>
              <a:chExt cx="4204133" cy="413776"/>
            </a:xfrm>
            <a:effectLst>
              <a:outerShdw blurRad="50800" dist="38100" dir="2700000" algn="tl" rotWithShape="0">
                <a:prstClr val="black">
                  <a:alpha val="40000"/>
                </a:prstClr>
              </a:outerShdw>
            </a:effectLst>
          </p:grpSpPr>
          <p:sp>
            <p:nvSpPr>
              <p:cNvPr id="1841" name="矩形 1840"/>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lstStyle/>
              <a:p>
                <a:pPr>
                  <a:defRPr/>
                </a:pPr>
                <a:endParaRPr lang="zh-CN" altLang="en-US">
                  <a:solidFill>
                    <a:prstClr val="black"/>
                  </a:solidFill>
                </a:endParaRPr>
              </a:p>
            </p:txBody>
          </p:sp>
          <p:grpSp>
            <p:nvGrpSpPr>
              <p:cNvPr id="1842" name="组合 1841"/>
              <p:cNvGrpSpPr/>
              <p:nvPr/>
            </p:nvGrpSpPr>
            <p:grpSpPr>
              <a:xfrm>
                <a:off x="1893262" y="96610"/>
                <a:ext cx="332063" cy="360040"/>
                <a:chOff x="1893262" y="96610"/>
                <a:chExt cx="332063" cy="360040"/>
              </a:xfrm>
            </p:grpSpPr>
            <p:sp>
              <p:nvSpPr>
                <p:cNvPr id="1847" name="菱形 1846"/>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48" name="菱形 1847"/>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49" name="椭圆 1848"/>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a:defRPr/>
                  </a:pPr>
                  <a:endParaRPr lang="zh-CN" altLang="en-US">
                    <a:solidFill>
                      <a:prstClr val="black"/>
                    </a:solidFill>
                  </a:endParaRPr>
                </a:p>
              </p:txBody>
            </p:sp>
          </p:grpSp>
          <p:grpSp>
            <p:nvGrpSpPr>
              <p:cNvPr id="1843" name="组合 1842"/>
              <p:cNvGrpSpPr/>
              <p:nvPr/>
            </p:nvGrpSpPr>
            <p:grpSpPr>
              <a:xfrm flipH="1">
                <a:off x="5770535" y="98521"/>
                <a:ext cx="326860" cy="360040"/>
                <a:chOff x="2823930" y="117711"/>
                <a:chExt cx="326860" cy="360040"/>
              </a:xfrm>
            </p:grpSpPr>
            <p:sp>
              <p:nvSpPr>
                <p:cNvPr id="1844" name="菱形 1843"/>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45" name="菱形 1844"/>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46" name="椭圆 1845"/>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a:defRPr/>
                  </a:pPr>
                  <a:endParaRPr lang="zh-CN" altLang="en-US">
                    <a:solidFill>
                      <a:prstClr val="black"/>
                    </a:solidFill>
                  </a:endParaRPr>
                </a:p>
              </p:txBody>
            </p:sp>
          </p:grpSp>
        </p:grpSp>
        <p:grpSp>
          <p:nvGrpSpPr>
            <p:cNvPr id="1850" name="组合 1849"/>
            <p:cNvGrpSpPr/>
            <p:nvPr/>
          </p:nvGrpSpPr>
          <p:grpSpPr>
            <a:xfrm>
              <a:off x="1869724" y="3674910"/>
              <a:ext cx="5681295" cy="559160"/>
              <a:chOff x="1893262" y="69742"/>
              <a:chExt cx="4204133" cy="413776"/>
            </a:xfrm>
            <a:effectLst>
              <a:outerShdw blurRad="50800" dist="38100" dir="2700000" algn="tl" rotWithShape="0">
                <a:prstClr val="black">
                  <a:alpha val="40000"/>
                </a:prstClr>
              </a:outerShdw>
            </a:effectLst>
          </p:grpSpPr>
          <p:sp>
            <p:nvSpPr>
              <p:cNvPr id="1851" name="矩形 1850"/>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lstStyle/>
              <a:p>
                <a:pPr>
                  <a:defRPr/>
                </a:pPr>
                <a:endParaRPr lang="zh-CN" altLang="en-US">
                  <a:solidFill>
                    <a:prstClr val="black"/>
                  </a:solidFill>
                </a:endParaRPr>
              </a:p>
            </p:txBody>
          </p:sp>
          <p:grpSp>
            <p:nvGrpSpPr>
              <p:cNvPr id="1852" name="组合 1851"/>
              <p:cNvGrpSpPr/>
              <p:nvPr/>
            </p:nvGrpSpPr>
            <p:grpSpPr>
              <a:xfrm>
                <a:off x="1893262" y="96610"/>
                <a:ext cx="332063" cy="360040"/>
                <a:chOff x="1893262" y="96610"/>
                <a:chExt cx="332063" cy="360040"/>
              </a:xfrm>
            </p:grpSpPr>
            <p:sp>
              <p:nvSpPr>
                <p:cNvPr id="1857" name="菱形 1856"/>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58" name="菱形 1857"/>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59" name="椭圆 1858"/>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a:defRPr/>
                  </a:pPr>
                  <a:endParaRPr lang="zh-CN" altLang="en-US">
                    <a:solidFill>
                      <a:prstClr val="black"/>
                    </a:solidFill>
                  </a:endParaRPr>
                </a:p>
              </p:txBody>
            </p:sp>
          </p:grpSp>
          <p:grpSp>
            <p:nvGrpSpPr>
              <p:cNvPr id="1853" name="组合 1852"/>
              <p:cNvGrpSpPr/>
              <p:nvPr/>
            </p:nvGrpSpPr>
            <p:grpSpPr>
              <a:xfrm flipH="1">
                <a:off x="5770535" y="98521"/>
                <a:ext cx="326860" cy="360040"/>
                <a:chOff x="2823930" y="117711"/>
                <a:chExt cx="326860" cy="360040"/>
              </a:xfrm>
            </p:grpSpPr>
            <p:sp>
              <p:nvSpPr>
                <p:cNvPr id="1854" name="菱形 1853"/>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55" name="菱形 1854"/>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a:defRPr/>
                  </a:pPr>
                  <a:endParaRPr lang="zh-CN" altLang="en-US">
                    <a:solidFill>
                      <a:prstClr val="black"/>
                    </a:solidFill>
                  </a:endParaRPr>
                </a:p>
              </p:txBody>
            </p:sp>
            <p:sp>
              <p:nvSpPr>
                <p:cNvPr id="1856" name="椭圆 1855"/>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a:defRPr/>
                  </a:pPr>
                  <a:endParaRPr lang="zh-CN" altLang="en-US">
                    <a:solidFill>
                      <a:prstClr val="black"/>
                    </a:solidFill>
                  </a:endParaRPr>
                </a:p>
              </p:txBody>
            </p:sp>
          </p:grpSp>
        </p:grpSp>
      </p:grpSp>
      <p:sp>
        <p:nvSpPr>
          <p:cNvPr id="16390" name="TextBox 1859"/>
          <p:cNvSpPr txBox="1">
            <a:spLocks noChangeArrowheads="1"/>
          </p:cNvSpPr>
          <p:nvPr/>
        </p:nvSpPr>
        <p:spPr bwMode="auto">
          <a:xfrm>
            <a:off x="2411413" y="1492250"/>
            <a:ext cx="3517310" cy="461665"/>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sz="2400" dirty="0">
                <a:solidFill>
                  <a:srgbClr val="83621F"/>
                </a:solidFill>
                <a:latin typeface="微软雅黑"/>
                <a:ea typeface="微软雅黑"/>
                <a:cs typeface="微软雅黑"/>
              </a:rPr>
              <a:t>1.</a:t>
            </a:r>
            <a:r>
              <a:rPr lang="zh-CN" altLang="en-US" sz="2400" dirty="0">
                <a:solidFill>
                  <a:srgbClr val="83621F"/>
                </a:solidFill>
                <a:latin typeface="微软雅黑"/>
                <a:ea typeface="微软雅黑"/>
                <a:cs typeface="微软雅黑"/>
              </a:rPr>
              <a:t>单击此处添加标题文本</a:t>
            </a:r>
          </a:p>
        </p:txBody>
      </p:sp>
      <p:sp>
        <p:nvSpPr>
          <p:cNvPr id="16391" name="TextBox 1860"/>
          <p:cNvSpPr txBox="1">
            <a:spLocks noChangeArrowheads="1"/>
          </p:cNvSpPr>
          <p:nvPr/>
        </p:nvSpPr>
        <p:spPr bwMode="auto">
          <a:xfrm>
            <a:off x="2411413" y="2235200"/>
            <a:ext cx="3517310" cy="461665"/>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sz="2400" dirty="0">
                <a:solidFill>
                  <a:srgbClr val="83621F"/>
                </a:solidFill>
                <a:latin typeface="微软雅黑"/>
                <a:ea typeface="微软雅黑"/>
                <a:cs typeface="微软雅黑"/>
              </a:rPr>
              <a:t>2.</a:t>
            </a:r>
            <a:r>
              <a:rPr lang="zh-CN" altLang="en-US" sz="2400" dirty="0">
                <a:solidFill>
                  <a:srgbClr val="83621F"/>
                </a:solidFill>
                <a:latin typeface="微软雅黑"/>
                <a:ea typeface="微软雅黑"/>
                <a:cs typeface="微软雅黑"/>
              </a:rPr>
              <a:t>单击此处添加标题文本</a:t>
            </a:r>
          </a:p>
        </p:txBody>
      </p:sp>
      <p:sp>
        <p:nvSpPr>
          <p:cNvPr id="16392" name="TextBox 1861"/>
          <p:cNvSpPr txBox="1">
            <a:spLocks noChangeArrowheads="1"/>
          </p:cNvSpPr>
          <p:nvPr/>
        </p:nvSpPr>
        <p:spPr bwMode="auto">
          <a:xfrm>
            <a:off x="2411413" y="2979738"/>
            <a:ext cx="3517310" cy="461665"/>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sz="2400" dirty="0">
                <a:solidFill>
                  <a:srgbClr val="83621F"/>
                </a:solidFill>
                <a:latin typeface="微软雅黑"/>
                <a:ea typeface="微软雅黑"/>
                <a:cs typeface="微软雅黑"/>
              </a:rPr>
              <a:t>3.</a:t>
            </a:r>
            <a:r>
              <a:rPr lang="zh-CN" altLang="en-US" sz="2400" dirty="0">
                <a:solidFill>
                  <a:srgbClr val="83621F"/>
                </a:solidFill>
                <a:latin typeface="微软雅黑"/>
                <a:ea typeface="微软雅黑"/>
                <a:cs typeface="微软雅黑"/>
              </a:rPr>
              <a:t>单击此处添加标题文本</a:t>
            </a:r>
          </a:p>
        </p:txBody>
      </p:sp>
      <p:sp>
        <p:nvSpPr>
          <p:cNvPr id="16393" name="TextBox 1862"/>
          <p:cNvSpPr txBox="1">
            <a:spLocks noChangeArrowheads="1"/>
          </p:cNvSpPr>
          <p:nvPr/>
        </p:nvSpPr>
        <p:spPr bwMode="auto">
          <a:xfrm>
            <a:off x="2411413" y="3724275"/>
            <a:ext cx="3517310" cy="461665"/>
          </a:xfrm>
          <a:prstGeom prst="rect">
            <a:avLst/>
          </a:prstGeom>
          <a:noFill/>
          <a:ln w="9525">
            <a:noFill/>
            <a:miter lim="800000"/>
            <a:headEnd/>
            <a:tailEnd/>
          </a:ln>
        </p:spPr>
        <p:txBody>
          <a:bodyPr wrap="none">
            <a:spAutoFit/>
          </a:bodyPr>
          <a:lstStyle/>
          <a:p>
            <a:pPr fontAlgn="base">
              <a:spcBef>
                <a:spcPct val="0"/>
              </a:spcBef>
              <a:spcAft>
                <a:spcPct val="0"/>
              </a:spcAft>
            </a:pPr>
            <a:r>
              <a:rPr lang="en-US" altLang="zh-CN" sz="2400" dirty="0">
                <a:solidFill>
                  <a:srgbClr val="83621F"/>
                </a:solidFill>
                <a:latin typeface="微软雅黑"/>
                <a:ea typeface="微软雅黑"/>
                <a:cs typeface="微软雅黑"/>
              </a:rPr>
              <a:t>4.</a:t>
            </a:r>
            <a:r>
              <a:rPr lang="zh-CN" altLang="en-US" sz="2400" dirty="0">
                <a:solidFill>
                  <a:srgbClr val="83621F"/>
                </a:solidFill>
                <a:latin typeface="微软雅黑"/>
                <a:ea typeface="微软雅黑"/>
                <a:cs typeface="微软雅黑"/>
              </a:rPr>
              <a:t>单击此处添加标题文本</a:t>
            </a:r>
          </a:p>
        </p:txBody>
      </p:sp>
    </p:spTree>
    <p:extLst>
      <p:ext uri="{BB962C8B-B14F-4D97-AF65-F5344CB8AC3E}">
        <p14:creationId xmlns:p14="http://schemas.microsoft.com/office/powerpoint/2010/main" val="4395325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 calcmode="lin" valueType="num">
                                      <p:cBhvr>
                                        <p:cTn id="7" dur="1000" fill="hold"/>
                                        <p:tgtEl>
                                          <p:spTgt spid="16389"/>
                                        </p:tgtEl>
                                        <p:attrNameLst>
                                          <p:attrName>ppt_w</p:attrName>
                                        </p:attrNameLst>
                                      </p:cBhvr>
                                      <p:tavLst>
                                        <p:tav tm="0">
                                          <p:val>
                                            <p:strVal val="#ppt_w+.3"/>
                                          </p:val>
                                        </p:tav>
                                        <p:tav tm="100000">
                                          <p:val>
                                            <p:strVal val="#ppt_w"/>
                                          </p:val>
                                        </p:tav>
                                      </p:tavLst>
                                    </p:anim>
                                    <p:anim calcmode="lin" valueType="num">
                                      <p:cBhvr>
                                        <p:cTn id="8" dur="1000" fill="hold"/>
                                        <p:tgtEl>
                                          <p:spTgt spid="16389"/>
                                        </p:tgtEl>
                                        <p:attrNameLst>
                                          <p:attrName>ppt_h</p:attrName>
                                        </p:attrNameLst>
                                      </p:cBhvr>
                                      <p:tavLst>
                                        <p:tav tm="0">
                                          <p:val>
                                            <p:strVal val="#ppt_h"/>
                                          </p:val>
                                        </p:tav>
                                        <p:tav tm="100000">
                                          <p:val>
                                            <p:strVal val="#ppt_h"/>
                                          </p:val>
                                        </p:tav>
                                      </p:tavLst>
                                    </p:anim>
                                    <p:animEffect transition="in" filter="fade">
                                      <p:cBhvr>
                                        <p:cTn id="9" dur="1000"/>
                                        <p:tgtEl>
                                          <p:spTgt spid="16389"/>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6390"/>
                                        </p:tgtEl>
                                        <p:attrNameLst>
                                          <p:attrName>style.visibility</p:attrName>
                                        </p:attrNameLst>
                                      </p:cBhvr>
                                      <p:to>
                                        <p:strVal val="visible"/>
                                      </p:to>
                                    </p:set>
                                    <p:anim calcmode="lin" valueType="num">
                                      <p:cBhvr>
                                        <p:cTn id="12" dur="1000" fill="hold"/>
                                        <p:tgtEl>
                                          <p:spTgt spid="16390"/>
                                        </p:tgtEl>
                                        <p:attrNameLst>
                                          <p:attrName>ppt_w</p:attrName>
                                        </p:attrNameLst>
                                      </p:cBhvr>
                                      <p:tavLst>
                                        <p:tav tm="0">
                                          <p:val>
                                            <p:strVal val="#ppt_w+.3"/>
                                          </p:val>
                                        </p:tav>
                                        <p:tav tm="100000">
                                          <p:val>
                                            <p:strVal val="#ppt_w"/>
                                          </p:val>
                                        </p:tav>
                                      </p:tavLst>
                                    </p:anim>
                                    <p:anim calcmode="lin" valueType="num">
                                      <p:cBhvr>
                                        <p:cTn id="13" dur="1000" fill="hold"/>
                                        <p:tgtEl>
                                          <p:spTgt spid="16390"/>
                                        </p:tgtEl>
                                        <p:attrNameLst>
                                          <p:attrName>ppt_h</p:attrName>
                                        </p:attrNameLst>
                                      </p:cBhvr>
                                      <p:tavLst>
                                        <p:tav tm="0">
                                          <p:val>
                                            <p:strVal val="#ppt_h"/>
                                          </p:val>
                                        </p:tav>
                                        <p:tav tm="100000">
                                          <p:val>
                                            <p:strVal val="#ppt_h"/>
                                          </p:val>
                                        </p:tav>
                                      </p:tavLst>
                                    </p:anim>
                                    <p:animEffect transition="in" filter="fade">
                                      <p:cBhvr>
                                        <p:cTn id="14" dur="1000"/>
                                        <p:tgtEl>
                                          <p:spTgt spid="16390"/>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16391"/>
                                        </p:tgtEl>
                                        <p:attrNameLst>
                                          <p:attrName>style.visibility</p:attrName>
                                        </p:attrNameLst>
                                      </p:cBhvr>
                                      <p:to>
                                        <p:strVal val="visible"/>
                                      </p:to>
                                    </p:set>
                                    <p:anim calcmode="lin" valueType="num">
                                      <p:cBhvr>
                                        <p:cTn id="17" dur="1000" fill="hold"/>
                                        <p:tgtEl>
                                          <p:spTgt spid="16391"/>
                                        </p:tgtEl>
                                        <p:attrNameLst>
                                          <p:attrName>ppt_w</p:attrName>
                                        </p:attrNameLst>
                                      </p:cBhvr>
                                      <p:tavLst>
                                        <p:tav tm="0">
                                          <p:val>
                                            <p:strVal val="#ppt_w+.3"/>
                                          </p:val>
                                        </p:tav>
                                        <p:tav tm="100000">
                                          <p:val>
                                            <p:strVal val="#ppt_w"/>
                                          </p:val>
                                        </p:tav>
                                      </p:tavLst>
                                    </p:anim>
                                    <p:anim calcmode="lin" valueType="num">
                                      <p:cBhvr>
                                        <p:cTn id="18" dur="1000" fill="hold"/>
                                        <p:tgtEl>
                                          <p:spTgt spid="16391"/>
                                        </p:tgtEl>
                                        <p:attrNameLst>
                                          <p:attrName>ppt_h</p:attrName>
                                        </p:attrNameLst>
                                      </p:cBhvr>
                                      <p:tavLst>
                                        <p:tav tm="0">
                                          <p:val>
                                            <p:strVal val="#ppt_h"/>
                                          </p:val>
                                        </p:tav>
                                        <p:tav tm="100000">
                                          <p:val>
                                            <p:strVal val="#ppt_h"/>
                                          </p:val>
                                        </p:tav>
                                      </p:tavLst>
                                    </p:anim>
                                    <p:animEffect transition="in" filter="fade">
                                      <p:cBhvr>
                                        <p:cTn id="19" dur="1000"/>
                                        <p:tgtEl>
                                          <p:spTgt spid="16391"/>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16392"/>
                                        </p:tgtEl>
                                        <p:attrNameLst>
                                          <p:attrName>style.visibility</p:attrName>
                                        </p:attrNameLst>
                                      </p:cBhvr>
                                      <p:to>
                                        <p:strVal val="visible"/>
                                      </p:to>
                                    </p:set>
                                    <p:anim calcmode="lin" valueType="num">
                                      <p:cBhvr>
                                        <p:cTn id="22" dur="1000" fill="hold"/>
                                        <p:tgtEl>
                                          <p:spTgt spid="16392"/>
                                        </p:tgtEl>
                                        <p:attrNameLst>
                                          <p:attrName>ppt_w</p:attrName>
                                        </p:attrNameLst>
                                      </p:cBhvr>
                                      <p:tavLst>
                                        <p:tav tm="0">
                                          <p:val>
                                            <p:strVal val="#ppt_w+.3"/>
                                          </p:val>
                                        </p:tav>
                                        <p:tav tm="100000">
                                          <p:val>
                                            <p:strVal val="#ppt_w"/>
                                          </p:val>
                                        </p:tav>
                                      </p:tavLst>
                                    </p:anim>
                                    <p:anim calcmode="lin" valueType="num">
                                      <p:cBhvr>
                                        <p:cTn id="23" dur="1000" fill="hold"/>
                                        <p:tgtEl>
                                          <p:spTgt spid="16392"/>
                                        </p:tgtEl>
                                        <p:attrNameLst>
                                          <p:attrName>ppt_h</p:attrName>
                                        </p:attrNameLst>
                                      </p:cBhvr>
                                      <p:tavLst>
                                        <p:tav tm="0">
                                          <p:val>
                                            <p:strVal val="#ppt_h"/>
                                          </p:val>
                                        </p:tav>
                                        <p:tav tm="100000">
                                          <p:val>
                                            <p:strVal val="#ppt_h"/>
                                          </p:val>
                                        </p:tav>
                                      </p:tavLst>
                                    </p:anim>
                                    <p:animEffect transition="in" filter="fade">
                                      <p:cBhvr>
                                        <p:cTn id="24" dur="1000"/>
                                        <p:tgtEl>
                                          <p:spTgt spid="16392"/>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16393"/>
                                        </p:tgtEl>
                                        <p:attrNameLst>
                                          <p:attrName>style.visibility</p:attrName>
                                        </p:attrNameLst>
                                      </p:cBhvr>
                                      <p:to>
                                        <p:strVal val="visible"/>
                                      </p:to>
                                    </p:set>
                                    <p:anim calcmode="lin" valueType="num">
                                      <p:cBhvr>
                                        <p:cTn id="27" dur="1000" fill="hold"/>
                                        <p:tgtEl>
                                          <p:spTgt spid="16393"/>
                                        </p:tgtEl>
                                        <p:attrNameLst>
                                          <p:attrName>ppt_w</p:attrName>
                                        </p:attrNameLst>
                                      </p:cBhvr>
                                      <p:tavLst>
                                        <p:tav tm="0">
                                          <p:val>
                                            <p:strVal val="#ppt_w+.3"/>
                                          </p:val>
                                        </p:tav>
                                        <p:tav tm="100000">
                                          <p:val>
                                            <p:strVal val="#ppt_w"/>
                                          </p:val>
                                        </p:tav>
                                      </p:tavLst>
                                    </p:anim>
                                    <p:anim calcmode="lin" valueType="num">
                                      <p:cBhvr>
                                        <p:cTn id="28" dur="1000" fill="hold"/>
                                        <p:tgtEl>
                                          <p:spTgt spid="16393"/>
                                        </p:tgtEl>
                                        <p:attrNameLst>
                                          <p:attrName>ppt_h</p:attrName>
                                        </p:attrNameLst>
                                      </p:cBhvr>
                                      <p:tavLst>
                                        <p:tav tm="0">
                                          <p:val>
                                            <p:strVal val="#ppt_h"/>
                                          </p:val>
                                        </p:tav>
                                        <p:tav tm="100000">
                                          <p:val>
                                            <p:strVal val="#ppt_h"/>
                                          </p:val>
                                        </p:tav>
                                      </p:tavLst>
                                    </p:anim>
                                    <p:animEffect transition="in" filter="fade">
                                      <p:cBhvr>
                                        <p:cTn id="29" dur="10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p:bldP spid="16391" grpId="0"/>
      <p:bldP spid="16392" grpId="0"/>
      <p:bldP spid="1639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409" name="组合 245"/>
          <p:cNvGrpSpPr>
            <a:grpSpLocks/>
          </p:cNvGrpSpPr>
          <p:nvPr/>
        </p:nvGrpSpPr>
        <p:grpSpPr bwMode="auto">
          <a:xfrm rot="-4061304">
            <a:off x="1151732" y="2566194"/>
            <a:ext cx="2195512" cy="1257300"/>
            <a:chOff x="6336054" y="1359421"/>
            <a:chExt cx="2264943" cy="1296208"/>
          </a:xfrm>
        </p:grpSpPr>
        <p:sp>
          <p:nvSpPr>
            <p:cNvPr id="17498" name="Freeform 237"/>
            <p:cNvSpPr>
              <a:spLocks/>
            </p:cNvSpPr>
            <p:nvPr/>
          </p:nvSpPr>
          <p:spPr bwMode="auto">
            <a:xfrm flipH="1">
              <a:off x="7835730" y="2147365"/>
              <a:ext cx="524578" cy="502886"/>
            </a:xfrm>
            <a:custGeom>
              <a:avLst/>
              <a:gdLst>
                <a:gd name="T0" fmla="*/ 58286 w 72"/>
                <a:gd name="T1" fmla="*/ 305551 h 79"/>
                <a:gd name="T2" fmla="*/ 72858 w 72"/>
                <a:gd name="T3" fmla="*/ 254626 h 79"/>
                <a:gd name="T4" fmla="*/ 7286 w 72"/>
                <a:gd name="T5" fmla="*/ 235529 h 79"/>
                <a:gd name="T6" fmla="*/ 51001 w 72"/>
                <a:gd name="T7" fmla="*/ 190969 h 79"/>
                <a:gd name="T8" fmla="*/ 87430 w 72"/>
                <a:gd name="T9" fmla="*/ 190969 h 79"/>
                <a:gd name="T10" fmla="*/ 109287 w 72"/>
                <a:gd name="T11" fmla="*/ 159141 h 79"/>
                <a:gd name="T12" fmla="*/ 14572 w 72"/>
                <a:gd name="T13" fmla="*/ 63656 h 79"/>
                <a:gd name="T14" fmla="*/ 80144 w 72"/>
                <a:gd name="T15" fmla="*/ 70022 h 79"/>
                <a:gd name="T16" fmla="*/ 94715 w 72"/>
                <a:gd name="T17" fmla="*/ 12731 h 79"/>
                <a:gd name="T18" fmla="*/ 196717 w 72"/>
                <a:gd name="T19" fmla="*/ 31828 h 79"/>
                <a:gd name="T20" fmla="*/ 269575 w 72"/>
                <a:gd name="T21" fmla="*/ 0 h 79"/>
                <a:gd name="T22" fmla="*/ 349719 w 72"/>
                <a:gd name="T23" fmla="*/ 127313 h 79"/>
                <a:gd name="T24" fmla="*/ 364290 w 72"/>
                <a:gd name="T25" fmla="*/ 241895 h 79"/>
                <a:gd name="T26" fmla="*/ 240432 w 72"/>
                <a:gd name="T27" fmla="*/ 375573 h 79"/>
                <a:gd name="T28" fmla="*/ 255003 w 72"/>
                <a:gd name="T29" fmla="*/ 401036 h 79"/>
                <a:gd name="T30" fmla="*/ 204003 w 72"/>
                <a:gd name="T31" fmla="*/ 439230 h 79"/>
                <a:gd name="T32" fmla="*/ 240432 w 72"/>
                <a:gd name="T33" fmla="*/ 502886 h 79"/>
                <a:gd name="T34" fmla="*/ 138430 w 72"/>
                <a:gd name="T35" fmla="*/ 502886 h 79"/>
                <a:gd name="T36" fmla="*/ 138430 w 72"/>
                <a:gd name="T37" fmla="*/ 451961 h 79"/>
                <a:gd name="T38" fmla="*/ 58286 w 72"/>
                <a:gd name="T39" fmla="*/ 305551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79"/>
                <a:gd name="T62" fmla="*/ 72 w 72"/>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99" name="Freeform 357"/>
            <p:cNvSpPr>
              <a:spLocks/>
            </p:cNvSpPr>
            <p:nvPr/>
          </p:nvSpPr>
          <p:spPr bwMode="auto">
            <a:xfrm flipH="1">
              <a:off x="7363610" y="2193082"/>
              <a:ext cx="728238" cy="457169"/>
            </a:xfrm>
            <a:custGeom>
              <a:avLst/>
              <a:gdLst>
                <a:gd name="T0" fmla="*/ 648132 w 100"/>
                <a:gd name="T1" fmla="*/ 76195 h 72"/>
                <a:gd name="T2" fmla="*/ 560743 w 100"/>
                <a:gd name="T3" fmla="*/ 285731 h 72"/>
                <a:gd name="T4" fmla="*/ 196624 w 100"/>
                <a:gd name="T5" fmla="*/ 457169 h 72"/>
                <a:gd name="T6" fmla="*/ 29130 w 100"/>
                <a:gd name="T7" fmla="*/ 457169 h 72"/>
                <a:gd name="T8" fmla="*/ 29130 w 100"/>
                <a:gd name="T9" fmla="*/ 438120 h 72"/>
                <a:gd name="T10" fmla="*/ 109236 w 100"/>
                <a:gd name="T11" fmla="*/ 190487 h 72"/>
                <a:gd name="T12" fmla="*/ 648132 w 100"/>
                <a:gd name="T13" fmla="*/ 76195 h 72"/>
                <a:gd name="T14" fmla="*/ 0 60000 65536"/>
                <a:gd name="T15" fmla="*/ 0 60000 65536"/>
                <a:gd name="T16" fmla="*/ 0 60000 65536"/>
                <a:gd name="T17" fmla="*/ 0 60000 65536"/>
                <a:gd name="T18" fmla="*/ 0 60000 65536"/>
                <a:gd name="T19" fmla="*/ 0 60000 65536"/>
                <a:gd name="T20" fmla="*/ 0 60000 65536"/>
                <a:gd name="T21" fmla="*/ 0 w 100"/>
                <a:gd name="T22" fmla="*/ 0 h 72"/>
                <a:gd name="T23" fmla="*/ 100 w 10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00" name="Freeform 358"/>
            <p:cNvSpPr>
              <a:spLocks/>
            </p:cNvSpPr>
            <p:nvPr/>
          </p:nvSpPr>
          <p:spPr bwMode="auto">
            <a:xfrm flipH="1">
              <a:off x="7363610" y="2257623"/>
              <a:ext cx="654180" cy="392627"/>
            </a:xfrm>
            <a:custGeom>
              <a:avLst/>
              <a:gdLst>
                <a:gd name="T0" fmla="*/ 574225 w 90"/>
                <a:gd name="T1" fmla="*/ 12665 h 62"/>
                <a:gd name="T2" fmla="*/ 487001 w 90"/>
                <a:gd name="T3" fmla="*/ 221644 h 62"/>
                <a:gd name="T4" fmla="*/ 305284 w 90"/>
                <a:gd name="T5" fmla="*/ 272306 h 62"/>
                <a:gd name="T6" fmla="*/ 450657 w 90"/>
                <a:gd name="T7" fmla="*/ 227977 h 62"/>
                <a:gd name="T8" fmla="*/ 421583 w 90"/>
                <a:gd name="T9" fmla="*/ 189981 h 62"/>
                <a:gd name="T10" fmla="*/ 356165 w 90"/>
                <a:gd name="T11" fmla="*/ 189981 h 62"/>
                <a:gd name="T12" fmla="*/ 210791 w 90"/>
                <a:gd name="T13" fmla="*/ 196314 h 62"/>
                <a:gd name="T14" fmla="*/ 138105 w 90"/>
                <a:gd name="T15" fmla="*/ 253308 h 62"/>
                <a:gd name="T16" fmla="*/ 58149 w 90"/>
                <a:gd name="T17" fmla="*/ 373629 h 62"/>
                <a:gd name="T18" fmla="*/ 65418 w 90"/>
                <a:gd name="T19" fmla="*/ 392627 h 62"/>
                <a:gd name="T20" fmla="*/ 21806 w 90"/>
                <a:gd name="T21" fmla="*/ 392627 h 62"/>
                <a:gd name="T22" fmla="*/ 14537 w 90"/>
                <a:gd name="T23" fmla="*/ 360964 h 62"/>
                <a:gd name="T24" fmla="*/ 43612 w 90"/>
                <a:gd name="T25" fmla="*/ 246975 h 62"/>
                <a:gd name="T26" fmla="*/ 152642 w 90"/>
                <a:gd name="T27" fmla="*/ 139319 h 62"/>
                <a:gd name="T28" fmla="*/ 370702 w 90"/>
                <a:gd name="T29" fmla="*/ 69660 h 62"/>
                <a:gd name="T30" fmla="*/ 443389 w 90"/>
                <a:gd name="T31" fmla="*/ 31663 h 62"/>
                <a:gd name="T32" fmla="*/ 574225 w 90"/>
                <a:gd name="T33" fmla="*/ 1266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62"/>
                <a:gd name="T53" fmla="*/ 90 w 90"/>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01" name="Rectangle 359"/>
            <p:cNvSpPr>
              <a:spLocks noChangeArrowheads="1"/>
            </p:cNvSpPr>
            <p:nvPr/>
          </p:nvSpPr>
          <p:spPr bwMode="auto">
            <a:xfrm flipH="1">
              <a:off x="7440754" y="2268380"/>
              <a:ext cx="3086" cy="2689"/>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17502" name="Freeform 360"/>
            <p:cNvSpPr>
              <a:spLocks/>
            </p:cNvSpPr>
            <p:nvPr/>
          </p:nvSpPr>
          <p:spPr bwMode="auto">
            <a:xfrm flipH="1">
              <a:off x="7406811" y="2268380"/>
              <a:ext cx="540007" cy="228584"/>
            </a:xfrm>
            <a:custGeom>
              <a:avLst/>
              <a:gdLst>
                <a:gd name="T0" fmla="*/ 503520 w 74"/>
                <a:gd name="T1" fmla="*/ 0 h 36"/>
                <a:gd name="T2" fmla="*/ 518115 w 74"/>
                <a:gd name="T3" fmla="*/ 120642 h 36"/>
                <a:gd name="T4" fmla="*/ 408654 w 74"/>
                <a:gd name="T5" fmla="*/ 184137 h 36"/>
                <a:gd name="T6" fmla="*/ 372167 w 74"/>
                <a:gd name="T7" fmla="*/ 146040 h 36"/>
                <a:gd name="T8" fmla="*/ 284598 w 74"/>
                <a:gd name="T9" fmla="*/ 158739 h 36"/>
                <a:gd name="T10" fmla="*/ 182435 w 74"/>
                <a:gd name="T11" fmla="*/ 152389 h 36"/>
                <a:gd name="T12" fmla="*/ 51082 w 74"/>
                <a:gd name="T13" fmla="*/ 203186 h 36"/>
                <a:gd name="T14" fmla="*/ 14595 w 74"/>
                <a:gd name="T15" fmla="*/ 215885 h 36"/>
                <a:gd name="T16" fmla="*/ 116758 w 74"/>
                <a:gd name="T17" fmla="*/ 139690 h 36"/>
                <a:gd name="T18" fmla="*/ 321085 w 74"/>
                <a:gd name="T19" fmla="*/ 69845 h 36"/>
                <a:gd name="T20" fmla="*/ 423249 w 74"/>
                <a:gd name="T21" fmla="*/ 12699 h 36"/>
                <a:gd name="T22" fmla="*/ 503520 w 7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36"/>
                <a:gd name="T38" fmla="*/ 74 w 74"/>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03" name="Freeform 361"/>
            <p:cNvSpPr>
              <a:spLocks/>
            </p:cNvSpPr>
            <p:nvPr/>
          </p:nvSpPr>
          <p:spPr bwMode="auto">
            <a:xfrm flipH="1">
              <a:off x="7878931" y="2478140"/>
              <a:ext cx="117259" cy="147908"/>
            </a:xfrm>
            <a:custGeom>
              <a:avLst/>
              <a:gdLst>
                <a:gd name="T0" fmla="*/ 80616 w 16"/>
                <a:gd name="T1" fmla="*/ 12862 h 23"/>
                <a:gd name="T2" fmla="*/ 29315 w 16"/>
                <a:gd name="T3" fmla="*/ 51446 h 23"/>
                <a:gd name="T4" fmla="*/ 0 w 16"/>
                <a:gd name="T5" fmla="*/ 115754 h 23"/>
                <a:gd name="T6" fmla="*/ 21986 w 16"/>
                <a:gd name="T7" fmla="*/ 122185 h 23"/>
                <a:gd name="T8" fmla="*/ 43972 w 16"/>
                <a:gd name="T9" fmla="*/ 57877 h 23"/>
                <a:gd name="T10" fmla="*/ 80616 w 16"/>
                <a:gd name="T11" fmla="*/ 25723 h 23"/>
                <a:gd name="T12" fmla="*/ 80616 w 16"/>
                <a:gd name="T13" fmla="*/ 12862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04" name="Freeform 362"/>
            <p:cNvSpPr>
              <a:spLocks/>
            </p:cNvSpPr>
            <p:nvPr/>
          </p:nvSpPr>
          <p:spPr bwMode="auto">
            <a:xfrm flipH="1">
              <a:off x="7968418" y="2612601"/>
              <a:ext cx="37029" cy="37649"/>
            </a:xfrm>
            <a:custGeom>
              <a:avLst/>
              <a:gdLst>
                <a:gd name="T0" fmla="*/ 37029 w 5"/>
                <a:gd name="T1" fmla="*/ 37649 h 6"/>
                <a:gd name="T2" fmla="*/ 37029 w 5"/>
                <a:gd name="T3" fmla="*/ 37649 h 6"/>
                <a:gd name="T4" fmla="*/ 14812 w 5"/>
                <a:gd name="T5" fmla="*/ 25099 h 6"/>
                <a:gd name="T6" fmla="*/ 14812 w 5"/>
                <a:gd name="T7" fmla="*/ 37649 h 6"/>
                <a:gd name="T8" fmla="*/ 37029 w 5"/>
                <a:gd name="T9" fmla="*/ 37649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05" name="Freeform 363"/>
            <p:cNvSpPr>
              <a:spLocks/>
            </p:cNvSpPr>
            <p:nvPr/>
          </p:nvSpPr>
          <p:spPr bwMode="auto">
            <a:xfrm flipH="1">
              <a:off x="7412982" y="2268380"/>
              <a:ext cx="465949" cy="177489"/>
            </a:xfrm>
            <a:custGeom>
              <a:avLst/>
              <a:gdLst>
                <a:gd name="T0" fmla="*/ 436827 w 64"/>
                <a:gd name="T1" fmla="*/ 0 h 28"/>
                <a:gd name="T2" fmla="*/ 465949 w 64"/>
                <a:gd name="T3" fmla="*/ 82406 h 28"/>
                <a:gd name="T4" fmla="*/ 400425 w 64"/>
                <a:gd name="T5" fmla="*/ 114100 h 28"/>
                <a:gd name="T6" fmla="*/ 320340 w 64"/>
                <a:gd name="T7" fmla="*/ 120439 h 28"/>
                <a:gd name="T8" fmla="*/ 240255 w 64"/>
                <a:gd name="T9" fmla="*/ 114100 h 28"/>
                <a:gd name="T10" fmla="*/ 152889 w 64"/>
                <a:gd name="T11" fmla="*/ 126778 h 28"/>
                <a:gd name="T12" fmla="*/ 50963 w 64"/>
                <a:gd name="T13" fmla="*/ 158472 h 28"/>
                <a:gd name="T14" fmla="*/ 50963 w 64"/>
                <a:gd name="T15" fmla="*/ 145795 h 28"/>
                <a:gd name="T16" fmla="*/ 160170 w 64"/>
                <a:gd name="T17" fmla="*/ 107761 h 28"/>
                <a:gd name="T18" fmla="*/ 240255 w 64"/>
                <a:gd name="T19" fmla="*/ 76067 h 28"/>
                <a:gd name="T20" fmla="*/ 334901 w 64"/>
                <a:gd name="T21" fmla="*/ 44372 h 28"/>
                <a:gd name="T22" fmla="*/ 436827 w 64"/>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28"/>
                <a:gd name="T38" fmla="*/ 64 w 64"/>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06" name="Freeform 364"/>
            <p:cNvSpPr>
              <a:spLocks/>
            </p:cNvSpPr>
            <p:nvPr/>
          </p:nvSpPr>
          <p:spPr bwMode="auto">
            <a:xfrm flipH="1">
              <a:off x="7610470" y="2427045"/>
              <a:ext cx="336347" cy="223206"/>
            </a:xfrm>
            <a:custGeom>
              <a:avLst/>
              <a:gdLst>
                <a:gd name="T0" fmla="*/ 212045 w 46"/>
                <a:gd name="T1" fmla="*/ 108414 h 35"/>
                <a:gd name="T2" fmla="*/ 51183 w 46"/>
                <a:gd name="T3" fmla="*/ 223206 h 35"/>
                <a:gd name="T4" fmla="*/ 7312 w 46"/>
                <a:gd name="T5" fmla="*/ 223206 h 35"/>
                <a:gd name="T6" fmla="*/ 7312 w 46"/>
                <a:gd name="T7" fmla="*/ 165810 h 35"/>
                <a:gd name="T8" fmla="*/ 73119 w 46"/>
                <a:gd name="T9" fmla="*/ 89282 h 35"/>
                <a:gd name="T10" fmla="*/ 197421 w 46"/>
                <a:gd name="T11" fmla="*/ 44641 h 35"/>
                <a:gd name="T12" fmla="*/ 307099 w 46"/>
                <a:gd name="T13" fmla="*/ 70150 h 35"/>
                <a:gd name="T14" fmla="*/ 212045 w 46"/>
                <a:gd name="T15" fmla="*/ 108414 h 3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5"/>
                <a:gd name="T26" fmla="*/ 46 w 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07" name="Freeform 365"/>
            <p:cNvSpPr>
              <a:spLocks/>
            </p:cNvSpPr>
            <p:nvPr/>
          </p:nvSpPr>
          <p:spPr bwMode="auto">
            <a:xfrm flipH="1">
              <a:off x="7647499" y="2478140"/>
              <a:ext cx="277718" cy="172111"/>
            </a:xfrm>
            <a:custGeom>
              <a:avLst/>
              <a:gdLst>
                <a:gd name="T0" fmla="*/ 160784 w 38"/>
                <a:gd name="T1" fmla="*/ 70119 h 27"/>
                <a:gd name="T2" fmla="*/ 29233 w 38"/>
                <a:gd name="T3" fmla="*/ 172111 h 27"/>
                <a:gd name="T4" fmla="*/ 7308 w 38"/>
                <a:gd name="T5" fmla="*/ 172111 h 27"/>
                <a:gd name="T6" fmla="*/ 7308 w 38"/>
                <a:gd name="T7" fmla="*/ 121115 h 27"/>
                <a:gd name="T8" fmla="*/ 138859 w 38"/>
                <a:gd name="T9" fmla="*/ 25498 h 27"/>
                <a:gd name="T10" fmla="*/ 233868 w 38"/>
                <a:gd name="T11" fmla="*/ 6374 h 27"/>
                <a:gd name="T12" fmla="*/ 160784 w 38"/>
                <a:gd name="T13" fmla="*/ 70119 h 27"/>
                <a:gd name="T14" fmla="*/ 0 60000 65536"/>
                <a:gd name="T15" fmla="*/ 0 60000 65536"/>
                <a:gd name="T16" fmla="*/ 0 60000 65536"/>
                <a:gd name="T17" fmla="*/ 0 60000 65536"/>
                <a:gd name="T18" fmla="*/ 0 60000 65536"/>
                <a:gd name="T19" fmla="*/ 0 60000 65536"/>
                <a:gd name="T20" fmla="*/ 0 60000 65536"/>
                <a:gd name="T21" fmla="*/ 0 w 38"/>
                <a:gd name="T22" fmla="*/ 0 h 27"/>
                <a:gd name="T23" fmla="*/ 38 w 3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08" name="Freeform 366"/>
            <p:cNvSpPr>
              <a:spLocks/>
            </p:cNvSpPr>
            <p:nvPr/>
          </p:nvSpPr>
          <p:spPr bwMode="auto">
            <a:xfrm flipH="1">
              <a:off x="7990018" y="2505032"/>
              <a:ext cx="64801" cy="145218"/>
            </a:xfrm>
            <a:custGeom>
              <a:avLst/>
              <a:gdLst>
                <a:gd name="T0" fmla="*/ 36001 w 9"/>
                <a:gd name="T1" fmla="*/ 12628 h 23"/>
                <a:gd name="T2" fmla="*/ 7200 w 9"/>
                <a:gd name="T3" fmla="*/ 63138 h 23"/>
                <a:gd name="T4" fmla="*/ 7200 w 9"/>
                <a:gd name="T5" fmla="*/ 132590 h 23"/>
                <a:gd name="T6" fmla="*/ 7200 w 9"/>
                <a:gd name="T7" fmla="*/ 132590 h 23"/>
                <a:gd name="T8" fmla="*/ 7200 w 9"/>
                <a:gd name="T9" fmla="*/ 145218 h 23"/>
                <a:gd name="T10" fmla="*/ 43201 w 9"/>
                <a:gd name="T11" fmla="*/ 145218 h 23"/>
                <a:gd name="T12" fmla="*/ 43201 w 9"/>
                <a:gd name="T13" fmla="*/ 88394 h 23"/>
                <a:gd name="T14" fmla="*/ 50401 w 9"/>
                <a:gd name="T15" fmla="*/ 37883 h 23"/>
                <a:gd name="T16" fmla="*/ 43201 w 9"/>
                <a:gd name="T17" fmla="*/ 12628 h 23"/>
                <a:gd name="T18" fmla="*/ 36001 w 9"/>
                <a:gd name="T19" fmla="*/ 12628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09" name="Freeform 367"/>
            <p:cNvSpPr>
              <a:spLocks/>
            </p:cNvSpPr>
            <p:nvPr/>
          </p:nvSpPr>
          <p:spPr bwMode="auto">
            <a:xfrm flipH="1">
              <a:off x="7363610" y="2257623"/>
              <a:ext cx="108001" cy="392627"/>
            </a:xfrm>
            <a:custGeom>
              <a:avLst/>
              <a:gdLst>
                <a:gd name="T0" fmla="*/ 100801 w 15"/>
                <a:gd name="T1" fmla="*/ 31663 h 62"/>
                <a:gd name="T2" fmla="*/ 57601 w 15"/>
                <a:gd name="T3" fmla="*/ 50662 h 62"/>
                <a:gd name="T4" fmla="*/ 79201 w 15"/>
                <a:gd name="T5" fmla="*/ 189981 h 62"/>
                <a:gd name="T6" fmla="*/ 360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10" name="Freeform 368"/>
            <p:cNvSpPr>
              <a:spLocks/>
            </p:cNvSpPr>
            <p:nvPr/>
          </p:nvSpPr>
          <p:spPr bwMode="auto">
            <a:xfrm flipH="1">
              <a:off x="7363610" y="2257623"/>
              <a:ext cx="108001" cy="392627"/>
            </a:xfrm>
            <a:custGeom>
              <a:avLst/>
              <a:gdLst>
                <a:gd name="T0" fmla="*/ 100801 w 15"/>
                <a:gd name="T1" fmla="*/ 31663 h 62"/>
                <a:gd name="T2" fmla="*/ 43200 w 15"/>
                <a:gd name="T3" fmla="*/ 50662 h 62"/>
                <a:gd name="T4" fmla="*/ 57601 w 15"/>
                <a:gd name="T5" fmla="*/ 177315 h 62"/>
                <a:gd name="T6" fmla="*/ 144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11" name="Freeform 369"/>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12" name="Freeform 370"/>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13" name="Freeform 371"/>
            <p:cNvSpPr>
              <a:spLocks/>
            </p:cNvSpPr>
            <p:nvPr/>
          </p:nvSpPr>
          <p:spPr bwMode="auto">
            <a:xfrm flipH="1">
              <a:off x="6336054" y="1819279"/>
              <a:ext cx="108001" cy="48406"/>
            </a:xfrm>
            <a:custGeom>
              <a:avLst/>
              <a:gdLst>
                <a:gd name="T0" fmla="*/ 100801 w 15"/>
                <a:gd name="T1" fmla="*/ 36304 h 8"/>
                <a:gd name="T2" fmla="*/ 93601 w 15"/>
                <a:gd name="T3" fmla="*/ 30254 h 8"/>
                <a:gd name="T4" fmla="*/ 72001 w 15"/>
                <a:gd name="T5" fmla="*/ 18152 h 8"/>
                <a:gd name="T6" fmla="*/ 86401 w 15"/>
                <a:gd name="T7" fmla="*/ 42355 h 8"/>
                <a:gd name="T8" fmla="*/ 79201 w 15"/>
                <a:gd name="T9" fmla="*/ 36304 h 8"/>
                <a:gd name="T10" fmla="*/ 64801 w 15"/>
                <a:gd name="T11" fmla="*/ 24203 h 8"/>
                <a:gd name="T12" fmla="*/ 43200 w 15"/>
                <a:gd name="T13" fmla="*/ 18152 h 8"/>
                <a:gd name="T14" fmla="*/ 14400 w 15"/>
                <a:gd name="T15" fmla="*/ 18152 h 8"/>
                <a:gd name="T16" fmla="*/ 57601 w 15"/>
                <a:gd name="T17" fmla="*/ 0 h 8"/>
                <a:gd name="T18" fmla="*/ 93601 w 15"/>
                <a:gd name="T19" fmla="*/ 12102 h 8"/>
                <a:gd name="T20" fmla="*/ 100801 w 15"/>
                <a:gd name="T21" fmla="*/ 36304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14" name="Freeform 372"/>
            <p:cNvSpPr>
              <a:spLocks/>
            </p:cNvSpPr>
            <p:nvPr/>
          </p:nvSpPr>
          <p:spPr bwMode="auto">
            <a:xfrm flipH="1">
              <a:off x="6336054" y="1730534"/>
              <a:ext cx="1092357" cy="564738"/>
            </a:xfrm>
            <a:custGeom>
              <a:avLst/>
              <a:gdLst>
                <a:gd name="T0" fmla="*/ 0 w 150"/>
                <a:gd name="T1" fmla="*/ 552047 h 89"/>
                <a:gd name="T2" fmla="*/ 669979 w 150"/>
                <a:gd name="T3" fmla="*/ 393413 h 89"/>
                <a:gd name="T4" fmla="*/ 939427 w 150"/>
                <a:gd name="T5" fmla="*/ 145944 h 89"/>
                <a:gd name="T6" fmla="*/ 1092357 w 150"/>
                <a:gd name="T7" fmla="*/ 126907 h 89"/>
                <a:gd name="T8" fmla="*/ 757367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15" name="Freeform 373"/>
            <p:cNvSpPr>
              <a:spLocks/>
            </p:cNvSpPr>
            <p:nvPr/>
          </p:nvSpPr>
          <p:spPr bwMode="auto">
            <a:xfrm flipH="1">
              <a:off x="6336054" y="1730534"/>
              <a:ext cx="1092357" cy="564738"/>
            </a:xfrm>
            <a:custGeom>
              <a:avLst/>
              <a:gdLst>
                <a:gd name="T0" fmla="*/ 0 w 150"/>
                <a:gd name="T1" fmla="*/ 552047 h 89"/>
                <a:gd name="T2" fmla="*/ 633567 w 150"/>
                <a:gd name="T3" fmla="*/ 393413 h 89"/>
                <a:gd name="T4" fmla="*/ 932145 w 150"/>
                <a:gd name="T5" fmla="*/ 139598 h 89"/>
                <a:gd name="T6" fmla="*/ 1092357 w 150"/>
                <a:gd name="T7" fmla="*/ 126907 h 89"/>
                <a:gd name="T8" fmla="*/ 750085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16" name="Freeform 374"/>
            <p:cNvSpPr>
              <a:spLocks/>
            </p:cNvSpPr>
            <p:nvPr/>
          </p:nvSpPr>
          <p:spPr bwMode="auto">
            <a:xfrm flipH="1">
              <a:off x="6336054" y="1730534"/>
              <a:ext cx="1092357" cy="551292"/>
            </a:xfrm>
            <a:custGeom>
              <a:avLst/>
              <a:gdLst>
                <a:gd name="T0" fmla="*/ 0 w 150"/>
                <a:gd name="T1" fmla="*/ 551292 h 87"/>
                <a:gd name="T2" fmla="*/ 662697 w 150"/>
                <a:gd name="T3" fmla="*/ 399211 h 87"/>
                <a:gd name="T4" fmla="*/ 932145 w 150"/>
                <a:gd name="T5" fmla="*/ 145744 h 87"/>
                <a:gd name="T6" fmla="*/ 1092357 w 150"/>
                <a:gd name="T7" fmla="*/ 126734 h 87"/>
                <a:gd name="T8" fmla="*/ 757367 w 150"/>
                <a:gd name="T9" fmla="*/ 63367 h 87"/>
                <a:gd name="T10" fmla="*/ 0 w 150"/>
                <a:gd name="T11" fmla="*/ 551292 h 87"/>
                <a:gd name="T12" fmla="*/ 0 60000 65536"/>
                <a:gd name="T13" fmla="*/ 0 60000 65536"/>
                <a:gd name="T14" fmla="*/ 0 60000 65536"/>
                <a:gd name="T15" fmla="*/ 0 60000 65536"/>
                <a:gd name="T16" fmla="*/ 0 60000 65536"/>
                <a:gd name="T17" fmla="*/ 0 60000 65536"/>
                <a:gd name="T18" fmla="*/ 0 w 150"/>
                <a:gd name="T19" fmla="*/ 0 h 87"/>
                <a:gd name="T20" fmla="*/ 150 w 150"/>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17" name="Freeform 375"/>
            <p:cNvSpPr>
              <a:spLocks/>
            </p:cNvSpPr>
            <p:nvPr/>
          </p:nvSpPr>
          <p:spPr bwMode="auto">
            <a:xfrm flipH="1">
              <a:off x="7181551" y="2211906"/>
              <a:ext cx="246860" cy="75298"/>
            </a:xfrm>
            <a:custGeom>
              <a:avLst/>
              <a:gdLst>
                <a:gd name="T0" fmla="*/ 0 w 34"/>
                <a:gd name="T1" fmla="*/ 69023 h 12"/>
                <a:gd name="T2" fmla="*/ 181515 w 34"/>
                <a:gd name="T3" fmla="*/ 50199 h 12"/>
                <a:gd name="T4" fmla="*/ 239599 w 34"/>
                <a:gd name="T5" fmla="*/ 37649 h 12"/>
                <a:gd name="T6" fmla="*/ 116169 w 34"/>
                <a:gd name="T7" fmla="*/ 18825 h 12"/>
                <a:gd name="T8" fmla="*/ 50824 w 34"/>
                <a:gd name="T9" fmla="*/ 31374 h 12"/>
                <a:gd name="T10" fmla="*/ 0 w 34"/>
                <a:gd name="T11" fmla="*/ 69023 h 12"/>
                <a:gd name="T12" fmla="*/ 0 60000 65536"/>
                <a:gd name="T13" fmla="*/ 0 60000 65536"/>
                <a:gd name="T14" fmla="*/ 0 60000 65536"/>
                <a:gd name="T15" fmla="*/ 0 60000 65536"/>
                <a:gd name="T16" fmla="*/ 0 60000 65536"/>
                <a:gd name="T17" fmla="*/ 0 60000 65536"/>
                <a:gd name="T18" fmla="*/ 0 w 34"/>
                <a:gd name="T19" fmla="*/ 0 h 12"/>
                <a:gd name="T20" fmla="*/ 34 w 3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18" name="Freeform 376"/>
            <p:cNvSpPr>
              <a:spLocks/>
            </p:cNvSpPr>
            <p:nvPr/>
          </p:nvSpPr>
          <p:spPr bwMode="auto">
            <a:xfrm flipH="1">
              <a:off x="6379255" y="1754737"/>
              <a:ext cx="962755" cy="443723"/>
            </a:xfrm>
            <a:custGeom>
              <a:avLst/>
              <a:gdLst>
                <a:gd name="T0" fmla="*/ 926287 w 132"/>
                <a:gd name="T1" fmla="*/ 50711 h 70"/>
                <a:gd name="T2" fmla="*/ 758534 w 132"/>
                <a:gd name="T3" fmla="*/ 50711 h 70"/>
                <a:gd name="T4" fmla="*/ 649130 w 132"/>
                <a:gd name="T5" fmla="*/ 114100 h 70"/>
                <a:gd name="T6" fmla="*/ 495965 w 132"/>
                <a:gd name="T7" fmla="*/ 202845 h 70"/>
                <a:gd name="T8" fmla="*/ 160459 w 132"/>
                <a:gd name="T9" fmla="*/ 367656 h 70"/>
                <a:gd name="T10" fmla="*/ 21881 w 132"/>
                <a:gd name="T11" fmla="*/ 399351 h 70"/>
                <a:gd name="T12" fmla="*/ 226102 w 132"/>
                <a:gd name="T13" fmla="*/ 240878 h 70"/>
                <a:gd name="T14" fmla="*/ 430322 w 132"/>
                <a:gd name="T15" fmla="*/ 145795 h 70"/>
                <a:gd name="T16" fmla="*/ 736653 w 132"/>
                <a:gd name="T17" fmla="*/ 25356 h 70"/>
                <a:gd name="T18" fmla="*/ 940874 w 132"/>
                <a:gd name="T19" fmla="*/ 38033 h 70"/>
                <a:gd name="T20" fmla="*/ 926287 w 132"/>
                <a:gd name="T21" fmla="*/ 50711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19" name="Freeform 377"/>
            <p:cNvSpPr>
              <a:spLocks/>
            </p:cNvSpPr>
            <p:nvPr/>
          </p:nvSpPr>
          <p:spPr bwMode="auto">
            <a:xfrm flipH="1">
              <a:off x="6379255" y="1819279"/>
              <a:ext cx="894869" cy="424898"/>
            </a:xfrm>
            <a:custGeom>
              <a:avLst/>
              <a:gdLst>
                <a:gd name="T0" fmla="*/ 851217 w 123"/>
                <a:gd name="T1" fmla="*/ 0 h 67"/>
                <a:gd name="T2" fmla="*/ 574753 w 123"/>
                <a:gd name="T3" fmla="*/ 126835 h 67"/>
                <a:gd name="T4" fmla="*/ 400145 w 123"/>
                <a:gd name="T5" fmla="*/ 221962 h 67"/>
                <a:gd name="T6" fmla="*/ 189159 w 123"/>
                <a:gd name="T7" fmla="*/ 298063 h 67"/>
                <a:gd name="T8" fmla="*/ 145507 w 123"/>
                <a:gd name="T9" fmla="*/ 418556 h 67"/>
                <a:gd name="T10" fmla="*/ 502000 w 123"/>
                <a:gd name="T11" fmla="*/ 291721 h 67"/>
                <a:gd name="T12" fmla="*/ 669333 w 123"/>
                <a:gd name="T13" fmla="*/ 158544 h 67"/>
                <a:gd name="T14" fmla="*/ 785739 w 123"/>
                <a:gd name="T15" fmla="*/ 38051 h 67"/>
                <a:gd name="T16" fmla="*/ 851217 w 12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20" name="Freeform 378"/>
            <p:cNvSpPr>
              <a:spLocks/>
            </p:cNvSpPr>
            <p:nvPr/>
          </p:nvSpPr>
          <p:spPr bwMode="auto">
            <a:xfrm flipH="1">
              <a:off x="6422455" y="1830036"/>
              <a:ext cx="780696" cy="395317"/>
            </a:xfrm>
            <a:custGeom>
              <a:avLst/>
              <a:gdLst>
                <a:gd name="T0" fmla="*/ 744215 w 107"/>
                <a:gd name="T1" fmla="*/ 0 h 62"/>
                <a:gd name="T2" fmla="*/ 488847 w 107"/>
                <a:gd name="T3" fmla="*/ 178530 h 62"/>
                <a:gd name="T4" fmla="*/ 408589 w 107"/>
                <a:gd name="T5" fmla="*/ 255043 h 62"/>
                <a:gd name="T6" fmla="*/ 175109 w 107"/>
                <a:gd name="T7" fmla="*/ 318804 h 62"/>
                <a:gd name="T8" fmla="*/ 51074 w 107"/>
                <a:gd name="T9" fmla="*/ 395317 h 62"/>
                <a:gd name="T10" fmla="*/ 393996 w 107"/>
                <a:gd name="T11" fmla="*/ 299676 h 62"/>
                <a:gd name="T12" fmla="*/ 547217 w 107"/>
                <a:gd name="T13" fmla="*/ 191282 h 62"/>
                <a:gd name="T14" fmla="*/ 707734 w 107"/>
                <a:gd name="T15" fmla="*/ 19128 h 62"/>
                <a:gd name="T16" fmla="*/ 744215 w 107"/>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62"/>
                <a:gd name="T29" fmla="*/ 107 w 107"/>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21" name="Freeform 379"/>
            <p:cNvSpPr>
              <a:spLocks/>
            </p:cNvSpPr>
            <p:nvPr/>
          </p:nvSpPr>
          <p:spPr bwMode="auto">
            <a:xfrm flipH="1">
              <a:off x="6385426" y="1787008"/>
              <a:ext cx="546178" cy="247409"/>
            </a:xfrm>
            <a:custGeom>
              <a:avLst/>
              <a:gdLst>
                <a:gd name="T0" fmla="*/ 524331 w 75"/>
                <a:gd name="T1" fmla="*/ 19031 h 39"/>
                <a:gd name="T2" fmla="*/ 495201 w 75"/>
                <a:gd name="T3" fmla="*/ 25375 h 39"/>
                <a:gd name="T4" fmla="*/ 378683 w 75"/>
                <a:gd name="T5" fmla="*/ 50751 h 39"/>
                <a:gd name="T6" fmla="*/ 211189 w 75"/>
                <a:gd name="T7" fmla="*/ 145908 h 39"/>
                <a:gd name="T8" fmla="*/ 58259 w 75"/>
                <a:gd name="T9" fmla="*/ 241065 h 39"/>
                <a:gd name="T10" fmla="*/ 80106 w 75"/>
                <a:gd name="T11" fmla="*/ 209346 h 39"/>
                <a:gd name="T12" fmla="*/ 182059 w 75"/>
                <a:gd name="T13" fmla="*/ 126876 h 39"/>
                <a:gd name="T14" fmla="*/ 269448 w 75"/>
                <a:gd name="T15" fmla="*/ 82470 h 39"/>
                <a:gd name="T16" fmla="*/ 429660 w 75"/>
                <a:gd name="T17" fmla="*/ 12688 h 39"/>
                <a:gd name="T18" fmla="*/ 524331 w 75"/>
                <a:gd name="T19" fmla="*/ 19031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39"/>
                <a:gd name="T32" fmla="*/ 75 w 75"/>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22" name="Freeform 380"/>
            <p:cNvSpPr>
              <a:spLocks/>
            </p:cNvSpPr>
            <p:nvPr/>
          </p:nvSpPr>
          <p:spPr bwMode="auto">
            <a:xfrm flipH="1">
              <a:off x="6444055" y="1773562"/>
              <a:ext cx="379548" cy="145218"/>
            </a:xfrm>
            <a:custGeom>
              <a:avLst/>
              <a:gdLst>
                <a:gd name="T0" fmla="*/ 357651 w 52"/>
                <a:gd name="T1" fmla="*/ 12628 h 23"/>
                <a:gd name="T2" fmla="*/ 262764 w 52"/>
                <a:gd name="T3" fmla="*/ 18941 h 23"/>
                <a:gd name="T4" fmla="*/ 204372 w 52"/>
                <a:gd name="T5" fmla="*/ 31569 h 23"/>
                <a:gd name="T6" fmla="*/ 87588 w 52"/>
                <a:gd name="T7" fmla="*/ 101021 h 23"/>
                <a:gd name="T8" fmla="*/ 7299 w 52"/>
                <a:gd name="T9" fmla="*/ 132590 h 23"/>
                <a:gd name="T10" fmla="*/ 102186 w 52"/>
                <a:gd name="T11" fmla="*/ 44197 h 23"/>
                <a:gd name="T12" fmla="*/ 240867 w 52"/>
                <a:gd name="T13" fmla="*/ 0 h 23"/>
                <a:gd name="T14" fmla="*/ 343053 w 52"/>
                <a:gd name="T15" fmla="*/ 6314 h 23"/>
                <a:gd name="T16" fmla="*/ 357651 w 52"/>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23"/>
                <a:gd name="T29" fmla="*/ 52 w 5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23" name="Freeform 381"/>
            <p:cNvSpPr>
              <a:spLocks/>
            </p:cNvSpPr>
            <p:nvPr/>
          </p:nvSpPr>
          <p:spPr bwMode="auto">
            <a:xfrm flipH="1">
              <a:off x="6876061" y="1359421"/>
              <a:ext cx="1172587" cy="922405"/>
            </a:xfrm>
            <a:custGeom>
              <a:avLst/>
              <a:gdLst>
                <a:gd name="T0" fmla="*/ 619068 w 161"/>
                <a:gd name="T1" fmla="*/ 922405 h 145"/>
                <a:gd name="T2" fmla="*/ 946809 w 161"/>
                <a:gd name="T3" fmla="*/ 776092 h 145"/>
                <a:gd name="T4" fmla="*/ 1092472 w 161"/>
                <a:gd name="T5" fmla="*/ 642503 h 145"/>
                <a:gd name="T6" fmla="*/ 1121605 w 161"/>
                <a:gd name="T7" fmla="*/ 597973 h 145"/>
                <a:gd name="T8" fmla="*/ 1114322 w 161"/>
                <a:gd name="T9" fmla="*/ 578889 h 145"/>
                <a:gd name="T10" fmla="*/ 1136171 w 161"/>
                <a:gd name="T11" fmla="*/ 547082 h 145"/>
                <a:gd name="T12" fmla="*/ 1114322 w 161"/>
                <a:gd name="T13" fmla="*/ 400769 h 145"/>
                <a:gd name="T14" fmla="*/ 1056057 w 161"/>
                <a:gd name="T15" fmla="*/ 330793 h 145"/>
                <a:gd name="T16" fmla="*/ 1034207 w 161"/>
                <a:gd name="T17" fmla="*/ 260818 h 145"/>
                <a:gd name="T18" fmla="*/ 1034207 w 161"/>
                <a:gd name="T19" fmla="*/ 235372 h 145"/>
                <a:gd name="T20" fmla="*/ 1026924 w 161"/>
                <a:gd name="T21" fmla="*/ 197204 h 145"/>
                <a:gd name="T22" fmla="*/ 1012358 w 161"/>
                <a:gd name="T23" fmla="*/ 146313 h 145"/>
                <a:gd name="T24" fmla="*/ 968659 w 161"/>
                <a:gd name="T25" fmla="*/ 127228 h 145"/>
                <a:gd name="T26" fmla="*/ 910394 w 161"/>
                <a:gd name="T27" fmla="*/ 69976 h 145"/>
                <a:gd name="T28" fmla="*/ 844845 w 161"/>
                <a:gd name="T29" fmla="*/ 25446 h 145"/>
                <a:gd name="T30" fmla="*/ 721032 w 161"/>
                <a:gd name="T31" fmla="*/ 50891 h 145"/>
                <a:gd name="T32" fmla="*/ 648200 w 161"/>
                <a:gd name="T33" fmla="*/ 63614 h 145"/>
                <a:gd name="T34" fmla="*/ 546236 w 161"/>
                <a:gd name="T35" fmla="*/ 25446 h 145"/>
                <a:gd name="T36" fmla="*/ 495254 w 161"/>
                <a:gd name="T37" fmla="*/ 25446 h 145"/>
                <a:gd name="T38" fmla="*/ 444272 w 161"/>
                <a:gd name="T39" fmla="*/ 38168 h 145"/>
                <a:gd name="T40" fmla="*/ 342308 w 161"/>
                <a:gd name="T41" fmla="*/ 63614 h 145"/>
                <a:gd name="T42" fmla="*/ 269477 w 161"/>
                <a:gd name="T43" fmla="*/ 89060 h 145"/>
                <a:gd name="T44" fmla="*/ 211211 w 161"/>
                <a:gd name="T45" fmla="*/ 146313 h 145"/>
                <a:gd name="T46" fmla="*/ 196645 w 161"/>
                <a:gd name="T47" fmla="*/ 178120 h 145"/>
                <a:gd name="T48" fmla="*/ 174796 w 161"/>
                <a:gd name="T49" fmla="*/ 260818 h 145"/>
                <a:gd name="T50" fmla="*/ 152946 w 161"/>
                <a:gd name="T51" fmla="*/ 343516 h 145"/>
                <a:gd name="T52" fmla="*/ 145663 w 161"/>
                <a:gd name="T53" fmla="*/ 407131 h 145"/>
                <a:gd name="T54" fmla="*/ 619068 w 161"/>
                <a:gd name="T55" fmla="*/ 922405 h 1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1"/>
                <a:gd name="T85" fmla="*/ 0 h 145"/>
                <a:gd name="T86" fmla="*/ 161 w 161"/>
                <a:gd name="T87" fmla="*/ 145 h 1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24" name="Freeform 382"/>
            <p:cNvSpPr>
              <a:spLocks/>
            </p:cNvSpPr>
            <p:nvPr/>
          </p:nvSpPr>
          <p:spPr bwMode="auto">
            <a:xfrm flipH="1">
              <a:off x="6876061" y="1367489"/>
              <a:ext cx="1157158" cy="914338"/>
            </a:xfrm>
            <a:custGeom>
              <a:avLst/>
              <a:gdLst>
                <a:gd name="T0" fmla="*/ 604051 w 159"/>
                <a:gd name="T1" fmla="*/ 914338 h 144"/>
                <a:gd name="T2" fmla="*/ 931549 w 159"/>
                <a:gd name="T3" fmla="*/ 755599 h 144"/>
                <a:gd name="T4" fmla="*/ 1077103 w 159"/>
                <a:gd name="T5" fmla="*/ 634957 h 144"/>
                <a:gd name="T6" fmla="*/ 1098936 w 159"/>
                <a:gd name="T7" fmla="*/ 590510 h 144"/>
                <a:gd name="T8" fmla="*/ 1098936 w 159"/>
                <a:gd name="T9" fmla="*/ 571461 h 144"/>
                <a:gd name="T10" fmla="*/ 1120769 w 159"/>
                <a:gd name="T11" fmla="*/ 539713 h 144"/>
                <a:gd name="T12" fmla="*/ 1084381 w 159"/>
                <a:gd name="T13" fmla="*/ 393673 h 144"/>
                <a:gd name="T14" fmla="*/ 1033437 w 159"/>
                <a:gd name="T15" fmla="*/ 330178 h 144"/>
                <a:gd name="T16" fmla="*/ 1011604 w 159"/>
                <a:gd name="T17" fmla="*/ 253983 h 144"/>
                <a:gd name="T18" fmla="*/ 1011604 w 159"/>
                <a:gd name="T19" fmla="*/ 228585 h 144"/>
                <a:gd name="T20" fmla="*/ 1004326 w 159"/>
                <a:gd name="T21" fmla="*/ 190487 h 144"/>
                <a:gd name="T22" fmla="*/ 989770 w 159"/>
                <a:gd name="T23" fmla="*/ 139691 h 144"/>
                <a:gd name="T24" fmla="*/ 953382 w 159"/>
                <a:gd name="T25" fmla="*/ 120642 h 144"/>
                <a:gd name="T26" fmla="*/ 895160 w 159"/>
                <a:gd name="T27" fmla="*/ 69845 h 144"/>
                <a:gd name="T28" fmla="*/ 829660 w 159"/>
                <a:gd name="T29" fmla="*/ 19049 h 144"/>
                <a:gd name="T30" fmla="*/ 705939 w 159"/>
                <a:gd name="T31" fmla="*/ 44447 h 144"/>
                <a:gd name="T32" fmla="*/ 625884 w 159"/>
                <a:gd name="T33" fmla="*/ 63496 h 144"/>
                <a:gd name="T34" fmla="*/ 531274 w 159"/>
                <a:gd name="T35" fmla="*/ 19049 h 144"/>
                <a:gd name="T36" fmla="*/ 480330 w 159"/>
                <a:gd name="T37" fmla="*/ 25398 h 144"/>
                <a:gd name="T38" fmla="*/ 429386 w 159"/>
                <a:gd name="T39" fmla="*/ 31748 h 144"/>
                <a:gd name="T40" fmla="*/ 327498 w 159"/>
                <a:gd name="T41" fmla="*/ 63496 h 144"/>
                <a:gd name="T42" fmla="*/ 261998 w 159"/>
                <a:gd name="T43" fmla="*/ 88894 h 144"/>
                <a:gd name="T44" fmla="*/ 196499 w 159"/>
                <a:gd name="T45" fmla="*/ 139691 h 144"/>
                <a:gd name="T46" fmla="*/ 181943 w 159"/>
                <a:gd name="T47" fmla="*/ 171438 h 144"/>
                <a:gd name="T48" fmla="*/ 167388 w 159"/>
                <a:gd name="T49" fmla="*/ 253983 h 144"/>
                <a:gd name="T50" fmla="*/ 145554 w 159"/>
                <a:gd name="T51" fmla="*/ 336527 h 144"/>
                <a:gd name="T52" fmla="*/ 152832 w 159"/>
                <a:gd name="T53" fmla="*/ 400023 h 144"/>
                <a:gd name="T54" fmla="*/ 604051 w 159"/>
                <a:gd name="T55" fmla="*/ 914338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9"/>
                <a:gd name="T85" fmla="*/ 0 h 144"/>
                <a:gd name="T86" fmla="*/ 159 w 15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25" name="Freeform 383"/>
            <p:cNvSpPr>
              <a:spLocks/>
            </p:cNvSpPr>
            <p:nvPr/>
          </p:nvSpPr>
          <p:spPr bwMode="auto">
            <a:xfrm flipH="1">
              <a:off x="7274123" y="1380935"/>
              <a:ext cx="342519" cy="882067"/>
            </a:xfrm>
            <a:custGeom>
              <a:avLst/>
              <a:gdLst>
                <a:gd name="T0" fmla="*/ 225917 w 47"/>
                <a:gd name="T1" fmla="*/ 44421 h 139"/>
                <a:gd name="T2" fmla="*/ 262355 w 47"/>
                <a:gd name="T3" fmla="*/ 69804 h 139"/>
                <a:gd name="T4" fmla="*/ 233204 w 47"/>
                <a:gd name="T5" fmla="*/ 120570 h 139"/>
                <a:gd name="T6" fmla="*/ 240492 w 47"/>
                <a:gd name="T7" fmla="*/ 158645 h 139"/>
                <a:gd name="T8" fmla="*/ 284218 w 47"/>
                <a:gd name="T9" fmla="*/ 101533 h 139"/>
                <a:gd name="T10" fmla="*/ 255067 w 47"/>
                <a:gd name="T11" fmla="*/ 222103 h 139"/>
                <a:gd name="T12" fmla="*/ 284218 w 47"/>
                <a:gd name="T13" fmla="*/ 241141 h 139"/>
                <a:gd name="T14" fmla="*/ 218629 w 47"/>
                <a:gd name="T15" fmla="*/ 310944 h 139"/>
                <a:gd name="T16" fmla="*/ 196766 w 47"/>
                <a:gd name="T17" fmla="*/ 387094 h 139"/>
                <a:gd name="T18" fmla="*/ 211341 w 47"/>
                <a:gd name="T19" fmla="*/ 456898 h 139"/>
                <a:gd name="T20" fmla="*/ 255067 w 47"/>
                <a:gd name="T21" fmla="*/ 482281 h 139"/>
                <a:gd name="T22" fmla="*/ 269643 w 47"/>
                <a:gd name="T23" fmla="*/ 520356 h 139"/>
                <a:gd name="T24" fmla="*/ 291506 w 47"/>
                <a:gd name="T25" fmla="*/ 558431 h 139"/>
                <a:gd name="T26" fmla="*/ 182191 w 47"/>
                <a:gd name="T27" fmla="*/ 882067 h 139"/>
                <a:gd name="T28" fmla="*/ 109315 w 47"/>
                <a:gd name="T29" fmla="*/ 679001 h 139"/>
                <a:gd name="T30" fmla="*/ 43726 w 47"/>
                <a:gd name="T31" fmla="*/ 545739 h 139"/>
                <a:gd name="T32" fmla="*/ 29151 w 47"/>
                <a:gd name="T33" fmla="*/ 463244 h 139"/>
                <a:gd name="T34" fmla="*/ 109315 w 47"/>
                <a:gd name="T35" fmla="*/ 463244 h 139"/>
                <a:gd name="T36" fmla="*/ 72876 w 47"/>
                <a:gd name="T37" fmla="*/ 342673 h 139"/>
                <a:gd name="T38" fmla="*/ 123890 w 47"/>
                <a:gd name="T39" fmla="*/ 329982 h 139"/>
                <a:gd name="T40" fmla="*/ 138465 w 47"/>
                <a:gd name="T41" fmla="*/ 272870 h 139"/>
                <a:gd name="T42" fmla="*/ 153040 w 47"/>
                <a:gd name="T43" fmla="*/ 215757 h 139"/>
                <a:gd name="T44" fmla="*/ 167616 w 47"/>
                <a:gd name="T45" fmla="*/ 171337 h 139"/>
                <a:gd name="T46" fmla="*/ 123890 w 47"/>
                <a:gd name="T47" fmla="*/ 19037 h 139"/>
                <a:gd name="T48" fmla="*/ 174903 w 47"/>
                <a:gd name="T49" fmla="*/ 38075 h 139"/>
                <a:gd name="T50" fmla="*/ 225917 w 47"/>
                <a:gd name="T51" fmla="*/ 44421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39"/>
                <a:gd name="T80" fmla="*/ 47 w 47"/>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26" name="Freeform 384"/>
            <p:cNvSpPr>
              <a:spLocks/>
            </p:cNvSpPr>
            <p:nvPr/>
          </p:nvSpPr>
          <p:spPr bwMode="auto">
            <a:xfrm flipH="1">
              <a:off x="7348181" y="1418584"/>
              <a:ext cx="132687" cy="387249"/>
            </a:xfrm>
            <a:custGeom>
              <a:avLst/>
              <a:gdLst>
                <a:gd name="T0" fmla="*/ 88458 w 18"/>
                <a:gd name="T1" fmla="*/ 158709 h 61"/>
                <a:gd name="T2" fmla="*/ 73715 w 18"/>
                <a:gd name="T3" fmla="*/ 95225 h 61"/>
                <a:gd name="T4" fmla="*/ 66344 w 18"/>
                <a:gd name="T5" fmla="*/ 44438 h 61"/>
                <a:gd name="T6" fmla="*/ 44229 w 18"/>
                <a:gd name="T7" fmla="*/ 44438 h 61"/>
                <a:gd name="T8" fmla="*/ 58972 w 18"/>
                <a:gd name="T9" fmla="*/ 120619 h 61"/>
                <a:gd name="T10" fmla="*/ 66344 w 18"/>
                <a:gd name="T11" fmla="*/ 171405 h 61"/>
                <a:gd name="T12" fmla="*/ 29486 w 18"/>
                <a:gd name="T13" fmla="*/ 171405 h 61"/>
                <a:gd name="T14" fmla="*/ 36857 w 18"/>
                <a:gd name="T15" fmla="*/ 241237 h 61"/>
                <a:gd name="T16" fmla="*/ 22114 w 18"/>
                <a:gd name="T17" fmla="*/ 330114 h 61"/>
                <a:gd name="T18" fmla="*/ 22114 w 18"/>
                <a:gd name="T19" fmla="*/ 361856 h 61"/>
                <a:gd name="T20" fmla="*/ 22114 w 18"/>
                <a:gd name="T21" fmla="*/ 374552 h 61"/>
                <a:gd name="T22" fmla="*/ 51600 w 18"/>
                <a:gd name="T23" fmla="*/ 304721 h 61"/>
                <a:gd name="T24" fmla="*/ 66344 w 18"/>
                <a:gd name="T25" fmla="*/ 272979 h 61"/>
                <a:gd name="T26" fmla="*/ 95829 w 18"/>
                <a:gd name="T27" fmla="*/ 253934 h 61"/>
                <a:gd name="T28" fmla="*/ 88458 w 18"/>
                <a:gd name="T29" fmla="*/ 215844 h 61"/>
                <a:gd name="T30" fmla="*/ 110572 w 18"/>
                <a:gd name="T31" fmla="*/ 184102 h 61"/>
                <a:gd name="T32" fmla="*/ 125316 w 18"/>
                <a:gd name="T33" fmla="*/ 133315 h 61"/>
                <a:gd name="T34" fmla="*/ 103201 w 18"/>
                <a:gd name="T35" fmla="*/ 146012 h 61"/>
                <a:gd name="T36" fmla="*/ 88458 w 18"/>
                <a:gd name="T37" fmla="*/ 15870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61"/>
                <a:gd name="T59" fmla="*/ 18 w 1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27" name="Freeform 385"/>
            <p:cNvSpPr>
              <a:spLocks/>
            </p:cNvSpPr>
            <p:nvPr/>
          </p:nvSpPr>
          <p:spPr bwMode="auto">
            <a:xfrm flipH="1">
              <a:off x="7422239" y="1811211"/>
              <a:ext cx="101830" cy="381870"/>
            </a:xfrm>
            <a:custGeom>
              <a:avLst/>
              <a:gdLst>
                <a:gd name="T0" fmla="*/ 43641 w 14"/>
                <a:gd name="T1" fmla="*/ 25458 h 60"/>
                <a:gd name="T2" fmla="*/ 58189 w 14"/>
                <a:gd name="T3" fmla="*/ 82739 h 60"/>
                <a:gd name="T4" fmla="*/ 7274 w 14"/>
                <a:gd name="T5" fmla="*/ 76374 h 60"/>
                <a:gd name="T6" fmla="*/ 36368 w 14"/>
                <a:gd name="T7" fmla="*/ 203664 h 60"/>
                <a:gd name="T8" fmla="*/ 50915 w 14"/>
                <a:gd name="T9" fmla="*/ 273674 h 60"/>
                <a:gd name="T10" fmla="*/ 50915 w 14"/>
                <a:gd name="T11" fmla="*/ 381870 h 60"/>
                <a:gd name="T12" fmla="*/ 65462 w 14"/>
                <a:gd name="T13" fmla="*/ 216393 h 60"/>
                <a:gd name="T14" fmla="*/ 72736 w 14"/>
                <a:gd name="T15" fmla="*/ 120926 h 60"/>
                <a:gd name="T16" fmla="*/ 72736 w 14"/>
                <a:gd name="T17" fmla="*/ 31823 h 60"/>
                <a:gd name="T18" fmla="*/ 43641 w 14"/>
                <a:gd name="T19" fmla="*/ 2545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60"/>
                <a:gd name="T32" fmla="*/ 14 w 14"/>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28" name="Freeform 386"/>
            <p:cNvSpPr>
              <a:spLocks/>
            </p:cNvSpPr>
            <p:nvPr/>
          </p:nvSpPr>
          <p:spPr bwMode="auto">
            <a:xfrm flipH="1">
              <a:off x="6860632" y="1386313"/>
              <a:ext cx="589379" cy="863242"/>
            </a:xfrm>
            <a:custGeom>
              <a:avLst/>
              <a:gdLst>
                <a:gd name="T0" fmla="*/ 181907 w 81"/>
                <a:gd name="T1" fmla="*/ 19042 h 136"/>
                <a:gd name="T2" fmla="*/ 130973 w 81"/>
                <a:gd name="T3" fmla="*/ 76168 h 136"/>
                <a:gd name="T4" fmla="*/ 152802 w 81"/>
                <a:gd name="T5" fmla="*/ 145989 h 136"/>
                <a:gd name="T6" fmla="*/ 167355 w 81"/>
                <a:gd name="T7" fmla="*/ 209463 h 136"/>
                <a:gd name="T8" fmla="*/ 87315 w 81"/>
                <a:gd name="T9" fmla="*/ 304674 h 136"/>
                <a:gd name="T10" fmla="*/ 65487 w 81"/>
                <a:gd name="T11" fmla="*/ 368147 h 136"/>
                <a:gd name="T12" fmla="*/ 50934 w 81"/>
                <a:gd name="T13" fmla="*/ 425274 h 136"/>
                <a:gd name="T14" fmla="*/ 130973 w 81"/>
                <a:gd name="T15" fmla="*/ 399884 h 136"/>
                <a:gd name="T16" fmla="*/ 138249 w 81"/>
                <a:gd name="T17" fmla="*/ 431621 h 136"/>
                <a:gd name="T18" fmla="*/ 116421 w 81"/>
                <a:gd name="T19" fmla="*/ 488747 h 136"/>
                <a:gd name="T20" fmla="*/ 174631 w 81"/>
                <a:gd name="T21" fmla="*/ 545874 h 136"/>
                <a:gd name="T22" fmla="*/ 138249 w 81"/>
                <a:gd name="T23" fmla="*/ 590305 h 136"/>
                <a:gd name="T24" fmla="*/ 101868 w 81"/>
                <a:gd name="T25" fmla="*/ 685516 h 136"/>
                <a:gd name="T26" fmla="*/ 123697 w 81"/>
                <a:gd name="T27" fmla="*/ 812463 h 136"/>
                <a:gd name="T28" fmla="*/ 298328 w 81"/>
                <a:gd name="T29" fmla="*/ 755337 h 136"/>
                <a:gd name="T30" fmla="*/ 472959 w 81"/>
                <a:gd name="T31" fmla="*/ 628389 h 136"/>
                <a:gd name="T32" fmla="*/ 480235 w 81"/>
                <a:gd name="T33" fmla="*/ 533179 h 136"/>
                <a:gd name="T34" fmla="*/ 545721 w 81"/>
                <a:gd name="T35" fmla="*/ 514137 h 136"/>
                <a:gd name="T36" fmla="*/ 502064 w 81"/>
                <a:gd name="T37" fmla="*/ 374495 h 136"/>
                <a:gd name="T38" fmla="*/ 458406 w 81"/>
                <a:gd name="T39" fmla="*/ 355453 h 136"/>
                <a:gd name="T40" fmla="*/ 305604 w 81"/>
                <a:gd name="T41" fmla="*/ 437968 h 136"/>
                <a:gd name="T42" fmla="*/ 305604 w 81"/>
                <a:gd name="T43" fmla="*/ 425274 h 136"/>
                <a:gd name="T44" fmla="*/ 400196 w 81"/>
                <a:gd name="T45" fmla="*/ 330063 h 136"/>
                <a:gd name="T46" fmla="*/ 429301 w 81"/>
                <a:gd name="T47" fmla="*/ 247547 h 136"/>
                <a:gd name="T48" fmla="*/ 349262 w 81"/>
                <a:gd name="T49" fmla="*/ 298326 h 136"/>
                <a:gd name="T50" fmla="*/ 298328 w 81"/>
                <a:gd name="T51" fmla="*/ 311021 h 136"/>
                <a:gd name="T52" fmla="*/ 385643 w 81"/>
                <a:gd name="T53" fmla="*/ 234853 h 136"/>
                <a:gd name="T54" fmla="*/ 400196 w 81"/>
                <a:gd name="T55" fmla="*/ 177726 h 136"/>
                <a:gd name="T56" fmla="*/ 371090 w 81"/>
                <a:gd name="T57" fmla="*/ 114253 h 136"/>
                <a:gd name="T58" fmla="*/ 312880 w 81"/>
                <a:gd name="T59" fmla="*/ 50779 h 136"/>
                <a:gd name="T60" fmla="*/ 247394 w 81"/>
                <a:gd name="T61" fmla="*/ 0 h 136"/>
                <a:gd name="T62" fmla="*/ 181907 w 81"/>
                <a:gd name="T63" fmla="*/ 19042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136"/>
                <a:gd name="T98" fmla="*/ 81 w 81"/>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29" name="Freeform 387"/>
            <p:cNvSpPr>
              <a:spLocks/>
            </p:cNvSpPr>
            <p:nvPr/>
          </p:nvSpPr>
          <p:spPr bwMode="auto">
            <a:xfrm flipH="1">
              <a:off x="7443840" y="1386313"/>
              <a:ext cx="524578" cy="685753"/>
            </a:xfrm>
            <a:custGeom>
              <a:avLst/>
              <a:gdLst>
                <a:gd name="T0" fmla="*/ 393433 w 72"/>
                <a:gd name="T1" fmla="*/ 393673 h 108"/>
                <a:gd name="T2" fmla="*/ 429862 w 72"/>
                <a:gd name="T3" fmla="*/ 311129 h 108"/>
                <a:gd name="T4" fmla="*/ 459006 w 72"/>
                <a:gd name="T5" fmla="*/ 241283 h 108"/>
                <a:gd name="T6" fmla="*/ 495435 w 72"/>
                <a:gd name="T7" fmla="*/ 184137 h 108"/>
                <a:gd name="T8" fmla="*/ 488149 w 72"/>
                <a:gd name="T9" fmla="*/ 38097 h 108"/>
                <a:gd name="T10" fmla="*/ 451720 w 72"/>
                <a:gd name="T11" fmla="*/ 25398 h 108"/>
                <a:gd name="T12" fmla="*/ 400719 w 72"/>
                <a:gd name="T13" fmla="*/ 6350 h 108"/>
                <a:gd name="T14" fmla="*/ 386148 w 72"/>
                <a:gd name="T15" fmla="*/ 57146 h 108"/>
                <a:gd name="T16" fmla="*/ 313290 w 72"/>
                <a:gd name="T17" fmla="*/ 25398 h 108"/>
                <a:gd name="T18" fmla="*/ 240432 w 72"/>
                <a:gd name="T19" fmla="*/ 76195 h 108"/>
                <a:gd name="T20" fmla="*/ 182145 w 72"/>
                <a:gd name="T21" fmla="*/ 69845 h 108"/>
                <a:gd name="T22" fmla="*/ 131145 w 72"/>
                <a:gd name="T23" fmla="*/ 114292 h 108"/>
                <a:gd name="T24" fmla="*/ 247717 w 72"/>
                <a:gd name="T25" fmla="*/ 209536 h 108"/>
                <a:gd name="T26" fmla="*/ 131145 w 72"/>
                <a:gd name="T27" fmla="*/ 171438 h 108"/>
                <a:gd name="T28" fmla="*/ 102001 w 72"/>
                <a:gd name="T29" fmla="*/ 228584 h 108"/>
                <a:gd name="T30" fmla="*/ 94715 w 72"/>
                <a:gd name="T31" fmla="*/ 342877 h 108"/>
                <a:gd name="T32" fmla="*/ 94715 w 72"/>
                <a:gd name="T33" fmla="*/ 393673 h 108"/>
                <a:gd name="T34" fmla="*/ 284146 w 72"/>
                <a:gd name="T35" fmla="*/ 577810 h 108"/>
                <a:gd name="T36" fmla="*/ 415291 w 72"/>
                <a:gd name="T37" fmla="*/ 590510 h 108"/>
                <a:gd name="T38" fmla="*/ 393433 w 72"/>
                <a:gd name="T39" fmla="*/ 393673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108"/>
                <a:gd name="T62" fmla="*/ 72 w 72"/>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30" name="Freeform 388"/>
            <p:cNvSpPr>
              <a:spLocks/>
            </p:cNvSpPr>
            <p:nvPr/>
          </p:nvSpPr>
          <p:spPr bwMode="auto">
            <a:xfrm flipH="1">
              <a:off x="7042692" y="1410516"/>
              <a:ext cx="364119" cy="502886"/>
            </a:xfrm>
            <a:custGeom>
              <a:avLst/>
              <a:gdLst>
                <a:gd name="T0" fmla="*/ 320425 w 50"/>
                <a:gd name="T1" fmla="*/ 184604 h 79"/>
                <a:gd name="T2" fmla="*/ 313142 w 50"/>
                <a:gd name="T3" fmla="*/ 95485 h 79"/>
                <a:gd name="T4" fmla="*/ 233036 w 50"/>
                <a:gd name="T5" fmla="*/ 25463 h 79"/>
                <a:gd name="T6" fmla="*/ 145648 w 50"/>
                <a:gd name="T7" fmla="*/ 101850 h 79"/>
                <a:gd name="T8" fmla="*/ 167495 w 50"/>
                <a:gd name="T9" fmla="*/ 184604 h 79"/>
                <a:gd name="T10" fmla="*/ 138365 w 50"/>
                <a:gd name="T11" fmla="*/ 248260 h 79"/>
                <a:gd name="T12" fmla="*/ 72824 w 50"/>
                <a:gd name="T13" fmla="*/ 362842 h 79"/>
                <a:gd name="T14" fmla="*/ 138365 w 50"/>
                <a:gd name="T15" fmla="*/ 381939 h 79"/>
                <a:gd name="T16" fmla="*/ 218471 w 50"/>
                <a:gd name="T17" fmla="*/ 413767 h 79"/>
                <a:gd name="T18" fmla="*/ 247601 w 50"/>
                <a:gd name="T19" fmla="*/ 305551 h 79"/>
                <a:gd name="T20" fmla="*/ 247601 w 50"/>
                <a:gd name="T21" fmla="*/ 260991 h 79"/>
                <a:gd name="T22" fmla="*/ 320425 w 50"/>
                <a:gd name="T23" fmla="*/ 18460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79"/>
                <a:gd name="T38" fmla="*/ 50 w 50"/>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31" name="Freeform 389"/>
            <p:cNvSpPr>
              <a:spLocks/>
            </p:cNvSpPr>
            <p:nvPr/>
          </p:nvSpPr>
          <p:spPr bwMode="auto">
            <a:xfrm flipH="1">
              <a:off x="7450011" y="1405138"/>
              <a:ext cx="416577" cy="373803"/>
            </a:xfrm>
            <a:custGeom>
              <a:avLst/>
              <a:gdLst>
                <a:gd name="T0" fmla="*/ 358110 w 57"/>
                <a:gd name="T1" fmla="*/ 177398 h 59"/>
                <a:gd name="T2" fmla="*/ 394652 w 57"/>
                <a:gd name="T3" fmla="*/ 57021 h 59"/>
                <a:gd name="T4" fmla="*/ 343493 w 57"/>
                <a:gd name="T5" fmla="*/ 31678 h 59"/>
                <a:gd name="T6" fmla="*/ 314260 w 57"/>
                <a:gd name="T7" fmla="*/ 69692 h 59"/>
                <a:gd name="T8" fmla="*/ 226559 w 57"/>
                <a:gd name="T9" fmla="*/ 31678 h 59"/>
                <a:gd name="T10" fmla="*/ 160784 w 57"/>
                <a:gd name="T11" fmla="*/ 82363 h 59"/>
                <a:gd name="T12" fmla="*/ 87700 w 57"/>
                <a:gd name="T13" fmla="*/ 57021 h 59"/>
                <a:gd name="T14" fmla="*/ 58467 w 57"/>
                <a:gd name="T15" fmla="*/ 101370 h 59"/>
                <a:gd name="T16" fmla="*/ 153476 w 57"/>
                <a:gd name="T17" fmla="*/ 164727 h 59"/>
                <a:gd name="T18" fmla="*/ 168092 w 57"/>
                <a:gd name="T19" fmla="*/ 202741 h 59"/>
                <a:gd name="T20" fmla="*/ 190018 w 57"/>
                <a:gd name="T21" fmla="*/ 228083 h 59"/>
                <a:gd name="T22" fmla="*/ 160784 w 57"/>
                <a:gd name="T23" fmla="*/ 215412 h 59"/>
                <a:gd name="T24" fmla="*/ 51159 w 57"/>
                <a:gd name="T25" fmla="*/ 164727 h 59"/>
                <a:gd name="T26" fmla="*/ 21925 w 57"/>
                <a:gd name="T27" fmla="*/ 196405 h 59"/>
                <a:gd name="T28" fmla="*/ 51159 w 57"/>
                <a:gd name="T29" fmla="*/ 240755 h 59"/>
                <a:gd name="T30" fmla="*/ 175401 w 57"/>
                <a:gd name="T31" fmla="*/ 291440 h 59"/>
                <a:gd name="T32" fmla="*/ 95009 w 57"/>
                <a:gd name="T33" fmla="*/ 297775 h 59"/>
                <a:gd name="T34" fmla="*/ 204634 w 57"/>
                <a:gd name="T35" fmla="*/ 329454 h 59"/>
                <a:gd name="T36" fmla="*/ 299643 w 57"/>
                <a:gd name="T37" fmla="*/ 272433 h 59"/>
                <a:gd name="T38" fmla="*/ 336185 w 57"/>
                <a:gd name="T39" fmla="*/ 228083 h 59"/>
                <a:gd name="T40" fmla="*/ 358110 w 57"/>
                <a:gd name="T41" fmla="*/ 177398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9"/>
                <a:gd name="T65" fmla="*/ 57 w 57"/>
                <a:gd name="T66" fmla="*/ 59 h 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32" name="Freeform 390"/>
            <p:cNvSpPr>
              <a:spLocks/>
            </p:cNvSpPr>
            <p:nvPr/>
          </p:nvSpPr>
          <p:spPr bwMode="auto">
            <a:xfrm flipH="1">
              <a:off x="6940862" y="1760116"/>
              <a:ext cx="438177" cy="330775"/>
            </a:xfrm>
            <a:custGeom>
              <a:avLst/>
              <a:gdLst>
                <a:gd name="T0" fmla="*/ 379753 w 60"/>
                <a:gd name="T1" fmla="*/ 12722 h 52"/>
                <a:gd name="T2" fmla="*/ 226391 w 60"/>
                <a:gd name="T3" fmla="*/ 101777 h 52"/>
                <a:gd name="T4" fmla="*/ 153362 w 60"/>
                <a:gd name="T5" fmla="*/ 146304 h 52"/>
                <a:gd name="T6" fmla="*/ 94938 w 60"/>
                <a:gd name="T7" fmla="*/ 203554 h 52"/>
                <a:gd name="T8" fmla="*/ 65727 w 60"/>
                <a:gd name="T9" fmla="*/ 248081 h 52"/>
                <a:gd name="T10" fmla="*/ 29212 w 60"/>
                <a:gd name="T11" fmla="*/ 298970 h 52"/>
                <a:gd name="T12" fmla="*/ 182574 w 60"/>
                <a:gd name="T13" fmla="*/ 273525 h 52"/>
                <a:gd name="T14" fmla="*/ 240997 w 60"/>
                <a:gd name="T15" fmla="*/ 279887 h 52"/>
                <a:gd name="T16" fmla="*/ 365148 w 60"/>
                <a:gd name="T17" fmla="*/ 248081 h 52"/>
                <a:gd name="T18" fmla="*/ 321330 w 60"/>
                <a:gd name="T19" fmla="*/ 209915 h 52"/>
                <a:gd name="T20" fmla="*/ 350542 w 60"/>
                <a:gd name="T21" fmla="*/ 171749 h 52"/>
                <a:gd name="T22" fmla="*/ 423571 w 60"/>
                <a:gd name="T23" fmla="*/ 108138 h 52"/>
                <a:gd name="T24" fmla="*/ 394359 w 60"/>
                <a:gd name="T25" fmla="*/ 69972 h 52"/>
                <a:gd name="T26" fmla="*/ 423571 w 60"/>
                <a:gd name="T27" fmla="*/ 44527 h 52"/>
                <a:gd name="T28" fmla="*/ 379753 w 60"/>
                <a:gd name="T29" fmla="*/ 12722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52"/>
                <a:gd name="T47" fmla="*/ 60 w 60"/>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33" name="Freeform 391"/>
            <p:cNvSpPr>
              <a:spLocks/>
            </p:cNvSpPr>
            <p:nvPr/>
          </p:nvSpPr>
          <p:spPr bwMode="auto">
            <a:xfrm flipH="1">
              <a:off x="6956291" y="1811211"/>
              <a:ext cx="364119" cy="223206"/>
            </a:xfrm>
            <a:custGeom>
              <a:avLst/>
              <a:gdLst>
                <a:gd name="T0" fmla="*/ 152930 w 50"/>
                <a:gd name="T1" fmla="*/ 146678 h 35"/>
                <a:gd name="T2" fmla="*/ 320425 w 50"/>
                <a:gd name="T3" fmla="*/ 57396 h 35"/>
                <a:gd name="T4" fmla="*/ 291295 w 50"/>
                <a:gd name="T5" fmla="*/ 6377 h 35"/>
                <a:gd name="T6" fmla="*/ 167495 w 50"/>
                <a:gd name="T7" fmla="*/ 57396 h 35"/>
                <a:gd name="T8" fmla="*/ 131083 w 50"/>
                <a:gd name="T9" fmla="*/ 108414 h 35"/>
                <a:gd name="T10" fmla="*/ 58259 w 50"/>
                <a:gd name="T11" fmla="*/ 165810 h 35"/>
                <a:gd name="T12" fmla="*/ 152930 w 50"/>
                <a:gd name="T13" fmla="*/ 146678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34" name="Freeform 392"/>
            <p:cNvSpPr>
              <a:spLocks/>
            </p:cNvSpPr>
            <p:nvPr/>
          </p:nvSpPr>
          <p:spPr bwMode="auto">
            <a:xfrm flipH="1">
              <a:off x="7085892" y="1469679"/>
              <a:ext cx="225260" cy="290437"/>
            </a:xfrm>
            <a:custGeom>
              <a:avLst/>
              <a:gdLst>
                <a:gd name="T0" fmla="*/ 130796 w 31"/>
                <a:gd name="T1" fmla="*/ 94708 h 46"/>
                <a:gd name="T2" fmla="*/ 101730 w 31"/>
                <a:gd name="T3" fmla="*/ 170474 h 46"/>
                <a:gd name="T4" fmla="*/ 29066 w 31"/>
                <a:gd name="T5" fmla="*/ 239926 h 46"/>
                <a:gd name="T6" fmla="*/ 58132 w 31"/>
                <a:gd name="T7" fmla="*/ 252554 h 46"/>
                <a:gd name="T8" fmla="*/ 181661 w 31"/>
                <a:gd name="T9" fmla="*/ 145219 h 46"/>
                <a:gd name="T10" fmla="*/ 188928 w 31"/>
                <a:gd name="T11" fmla="*/ 56825 h 46"/>
                <a:gd name="T12" fmla="*/ 130796 w 31"/>
                <a:gd name="T13" fmla="*/ 94708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35" name="Freeform 393"/>
            <p:cNvSpPr>
              <a:spLocks/>
            </p:cNvSpPr>
            <p:nvPr/>
          </p:nvSpPr>
          <p:spPr bwMode="auto">
            <a:xfrm flipH="1">
              <a:off x="7113664" y="1717088"/>
              <a:ext cx="175888" cy="126394"/>
            </a:xfrm>
            <a:custGeom>
              <a:avLst/>
              <a:gdLst>
                <a:gd name="T0" fmla="*/ 117259 w 24"/>
                <a:gd name="T1" fmla="*/ 25279 h 20"/>
                <a:gd name="T2" fmla="*/ 29315 w 24"/>
                <a:gd name="T3" fmla="*/ 120074 h 20"/>
                <a:gd name="T4" fmla="*/ 175888 w 24"/>
                <a:gd name="T5" fmla="*/ 31599 h 20"/>
                <a:gd name="T6" fmla="*/ 117259 w 24"/>
                <a:gd name="T7" fmla="*/ 25279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36" name="Freeform 394"/>
            <p:cNvSpPr>
              <a:spLocks/>
            </p:cNvSpPr>
            <p:nvPr/>
          </p:nvSpPr>
          <p:spPr bwMode="auto">
            <a:xfrm flipH="1">
              <a:off x="7508641" y="1461612"/>
              <a:ext cx="336347" cy="268923"/>
            </a:xfrm>
            <a:custGeom>
              <a:avLst/>
              <a:gdLst>
                <a:gd name="T0" fmla="*/ 299788 w 46"/>
                <a:gd name="T1" fmla="*/ 160073 h 42"/>
                <a:gd name="T2" fmla="*/ 292476 w 46"/>
                <a:gd name="T3" fmla="*/ 121656 h 42"/>
                <a:gd name="T4" fmla="*/ 219357 w 46"/>
                <a:gd name="T5" fmla="*/ 6403 h 42"/>
                <a:gd name="T6" fmla="*/ 182797 w 46"/>
                <a:gd name="T7" fmla="*/ 25612 h 42"/>
                <a:gd name="T8" fmla="*/ 87743 w 46"/>
                <a:gd name="T9" fmla="*/ 25612 h 42"/>
                <a:gd name="T10" fmla="*/ 58495 w 46"/>
                <a:gd name="T11" fmla="*/ 44820 h 42"/>
                <a:gd name="T12" fmla="*/ 131614 w 46"/>
                <a:gd name="T13" fmla="*/ 83238 h 42"/>
                <a:gd name="T14" fmla="*/ 204733 w 46"/>
                <a:gd name="T15" fmla="*/ 166476 h 42"/>
                <a:gd name="T16" fmla="*/ 204733 w 46"/>
                <a:gd name="T17" fmla="*/ 211297 h 42"/>
                <a:gd name="T18" fmla="*/ 109678 w 46"/>
                <a:gd name="T19" fmla="*/ 153670 h 42"/>
                <a:gd name="T20" fmla="*/ 51183 w 46"/>
                <a:gd name="T21" fmla="*/ 128059 h 42"/>
                <a:gd name="T22" fmla="*/ 29248 w 46"/>
                <a:gd name="T23" fmla="*/ 140864 h 42"/>
                <a:gd name="T24" fmla="*/ 21936 w 46"/>
                <a:gd name="T25" fmla="*/ 166476 h 42"/>
                <a:gd name="T26" fmla="*/ 175485 w 46"/>
                <a:gd name="T27" fmla="*/ 243311 h 42"/>
                <a:gd name="T28" fmla="*/ 233981 w 46"/>
                <a:gd name="T29" fmla="*/ 211297 h 42"/>
                <a:gd name="T30" fmla="*/ 299788 w 46"/>
                <a:gd name="T31" fmla="*/ 160073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
                <a:gd name="T49" fmla="*/ 0 h 42"/>
                <a:gd name="T50" fmla="*/ 46 w 46"/>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37" name="Freeform 395"/>
            <p:cNvSpPr>
              <a:spLocks/>
            </p:cNvSpPr>
            <p:nvPr/>
          </p:nvSpPr>
          <p:spPr bwMode="auto">
            <a:xfrm flipH="1">
              <a:off x="7456183" y="1760116"/>
              <a:ext cx="715895" cy="395317"/>
            </a:xfrm>
            <a:custGeom>
              <a:avLst/>
              <a:gdLst>
                <a:gd name="T0" fmla="*/ 708590 w 98"/>
                <a:gd name="T1" fmla="*/ 223163 h 62"/>
                <a:gd name="T2" fmla="*/ 657455 w 98"/>
                <a:gd name="T3" fmla="*/ 133898 h 62"/>
                <a:gd name="T4" fmla="*/ 664760 w 98"/>
                <a:gd name="T5" fmla="*/ 63761 h 62"/>
                <a:gd name="T6" fmla="*/ 650150 w 98"/>
                <a:gd name="T7" fmla="*/ 25504 h 62"/>
                <a:gd name="T8" fmla="*/ 562489 w 98"/>
                <a:gd name="T9" fmla="*/ 31880 h 62"/>
                <a:gd name="T10" fmla="*/ 518659 w 98"/>
                <a:gd name="T11" fmla="*/ 51009 h 62"/>
                <a:gd name="T12" fmla="*/ 482133 w 98"/>
                <a:gd name="T13" fmla="*/ 70137 h 62"/>
                <a:gd name="T14" fmla="*/ 445608 w 98"/>
                <a:gd name="T15" fmla="*/ 63761 h 62"/>
                <a:gd name="T16" fmla="*/ 416388 w 98"/>
                <a:gd name="T17" fmla="*/ 57385 h 62"/>
                <a:gd name="T18" fmla="*/ 365253 w 98"/>
                <a:gd name="T19" fmla="*/ 51009 h 62"/>
                <a:gd name="T20" fmla="*/ 306812 w 98"/>
                <a:gd name="T21" fmla="*/ 44633 h 62"/>
                <a:gd name="T22" fmla="*/ 299507 w 98"/>
                <a:gd name="T23" fmla="*/ 82889 h 62"/>
                <a:gd name="T24" fmla="*/ 255677 w 98"/>
                <a:gd name="T25" fmla="*/ 95641 h 62"/>
                <a:gd name="T26" fmla="*/ 204541 w 98"/>
                <a:gd name="T27" fmla="*/ 108393 h 62"/>
                <a:gd name="T28" fmla="*/ 153406 w 98"/>
                <a:gd name="T29" fmla="*/ 140274 h 62"/>
                <a:gd name="T30" fmla="*/ 160711 w 98"/>
                <a:gd name="T31" fmla="*/ 165778 h 62"/>
                <a:gd name="T32" fmla="*/ 65745 w 98"/>
                <a:gd name="T33" fmla="*/ 216787 h 62"/>
                <a:gd name="T34" fmla="*/ 65745 w 98"/>
                <a:gd name="T35" fmla="*/ 216787 h 62"/>
                <a:gd name="T36" fmla="*/ 0 w 98"/>
                <a:gd name="T37" fmla="*/ 255043 h 62"/>
                <a:gd name="T38" fmla="*/ 109576 w 98"/>
                <a:gd name="T39" fmla="*/ 229539 h 62"/>
                <a:gd name="T40" fmla="*/ 87661 w 98"/>
                <a:gd name="T41" fmla="*/ 261419 h 62"/>
                <a:gd name="T42" fmla="*/ 182626 w 98"/>
                <a:gd name="T43" fmla="*/ 261419 h 62"/>
                <a:gd name="T44" fmla="*/ 138796 w 98"/>
                <a:gd name="T45" fmla="*/ 299676 h 62"/>
                <a:gd name="T46" fmla="*/ 197236 w 98"/>
                <a:gd name="T47" fmla="*/ 325180 h 62"/>
                <a:gd name="T48" fmla="*/ 241067 w 98"/>
                <a:gd name="T49" fmla="*/ 344308 h 62"/>
                <a:gd name="T50" fmla="*/ 489438 w 98"/>
                <a:gd name="T51" fmla="*/ 376189 h 62"/>
                <a:gd name="T52" fmla="*/ 715895 w 98"/>
                <a:gd name="T53" fmla="*/ 306052 h 62"/>
                <a:gd name="T54" fmla="*/ 708590 w 98"/>
                <a:gd name="T55" fmla="*/ 223163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8"/>
                <a:gd name="T85" fmla="*/ 0 h 62"/>
                <a:gd name="T86" fmla="*/ 98 w 98"/>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38" name="Freeform 396"/>
            <p:cNvSpPr>
              <a:spLocks/>
            </p:cNvSpPr>
            <p:nvPr/>
          </p:nvSpPr>
          <p:spPr bwMode="auto">
            <a:xfrm flipH="1">
              <a:off x="7450011" y="1805833"/>
              <a:ext cx="80230" cy="107569"/>
            </a:xfrm>
            <a:custGeom>
              <a:avLst/>
              <a:gdLst>
                <a:gd name="T0" fmla="*/ 80230 w 11"/>
                <a:gd name="T1" fmla="*/ 0 h 17"/>
                <a:gd name="T2" fmla="*/ 51055 w 11"/>
                <a:gd name="T3" fmla="*/ 101241 h 17"/>
                <a:gd name="T4" fmla="*/ 80230 w 11"/>
                <a:gd name="T5" fmla="*/ 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11" y="0"/>
                  </a:moveTo>
                  <a:cubicBezTo>
                    <a:pt x="0" y="1"/>
                    <a:pt x="6" y="14"/>
                    <a:pt x="7" y="16"/>
                  </a:cubicBezTo>
                  <a:cubicBezTo>
                    <a:pt x="7" y="17"/>
                    <a:pt x="9" y="4"/>
                    <a:pt x="11"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39" name="Freeform 397"/>
            <p:cNvSpPr>
              <a:spLocks/>
            </p:cNvSpPr>
            <p:nvPr/>
          </p:nvSpPr>
          <p:spPr bwMode="auto">
            <a:xfrm flipH="1">
              <a:off x="8492996" y="2104337"/>
              <a:ext cx="108001" cy="172111"/>
            </a:xfrm>
            <a:custGeom>
              <a:avLst/>
              <a:gdLst>
                <a:gd name="T0" fmla="*/ 100801 w 15"/>
                <a:gd name="T1" fmla="*/ 0 h 27"/>
                <a:gd name="T2" fmla="*/ 28800 w 15"/>
                <a:gd name="T3" fmla="*/ 19123 h 27"/>
                <a:gd name="T4" fmla="*/ 21600 w 15"/>
                <a:gd name="T5" fmla="*/ 70119 h 27"/>
                <a:gd name="T6" fmla="*/ 432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40" name="Freeform 398"/>
            <p:cNvSpPr>
              <a:spLocks/>
            </p:cNvSpPr>
            <p:nvPr/>
          </p:nvSpPr>
          <p:spPr bwMode="auto">
            <a:xfrm flipH="1">
              <a:off x="8492996" y="2104337"/>
              <a:ext cx="108001" cy="172111"/>
            </a:xfrm>
            <a:custGeom>
              <a:avLst/>
              <a:gdLst>
                <a:gd name="T0" fmla="*/ 100801 w 15"/>
                <a:gd name="T1" fmla="*/ 0 h 27"/>
                <a:gd name="T2" fmla="*/ 36000 w 15"/>
                <a:gd name="T3" fmla="*/ 19123 h 27"/>
                <a:gd name="T4" fmla="*/ 28800 w 15"/>
                <a:gd name="T5" fmla="*/ 70119 h 27"/>
                <a:gd name="T6" fmla="*/ 504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41" name="Freeform 399"/>
            <p:cNvSpPr>
              <a:spLocks/>
            </p:cNvSpPr>
            <p:nvPr/>
          </p:nvSpPr>
          <p:spPr bwMode="auto">
            <a:xfrm flipH="1">
              <a:off x="8326365" y="2066688"/>
              <a:ext cx="240689" cy="220517"/>
            </a:xfrm>
            <a:custGeom>
              <a:avLst/>
              <a:gdLst>
                <a:gd name="T0" fmla="*/ 29174 w 33"/>
                <a:gd name="T1" fmla="*/ 18901 h 35"/>
                <a:gd name="T2" fmla="*/ 29174 w 33"/>
                <a:gd name="T3" fmla="*/ 44103 h 35"/>
                <a:gd name="T4" fmla="*/ 29174 w 33"/>
                <a:gd name="T5" fmla="*/ 94507 h 35"/>
                <a:gd name="T6" fmla="*/ 36468 w 33"/>
                <a:gd name="T7" fmla="*/ 144911 h 35"/>
                <a:gd name="T8" fmla="*/ 14587 w 33"/>
                <a:gd name="T9" fmla="*/ 189015 h 35"/>
                <a:gd name="T10" fmla="*/ 160459 w 33"/>
                <a:gd name="T11" fmla="*/ 94507 h 35"/>
                <a:gd name="T12" fmla="*/ 29174 w 33"/>
                <a:gd name="T13" fmla="*/ 18901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42" name="Freeform 400"/>
            <p:cNvSpPr>
              <a:spLocks/>
            </p:cNvSpPr>
            <p:nvPr/>
          </p:nvSpPr>
          <p:spPr bwMode="auto">
            <a:xfrm flipH="1">
              <a:off x="8310937" y="2066688"/>
              <a:ext cx="246860" cy="220517"/>
            </a:xfrm>
            <a:custGeom>
              <a:avLst/>
              <a:gdLst>
                <a:gd name="T0" fmla="*/ 21782 w 34"/>
                <a:gd name="T1" fmla="*/ 18901 h 35"/>
                <a:gd name="T2" fmla="*/ 21782 w 34"/>
                <a:gd name="T3" fmla="*/ 44103 h 35"/>
                <a:gd name="T4" fmla="*/ 21782 w 34"/>
                <a:gd name="T5" fmla="*/ 94507 h 35"/>
                <a:gd name="T6" fmla="*/ 29042 w 34"/>
                <a:gd name="T7" fmla="*/ 144911 h 35"/>
                <a:gd name="T8" fmla="*/ 7261 w 34"/>
                <a:gd name="T9" fmla="*/ 189015 h 35"/>
                <a:gd name="T10" fmla="*/ 166994 w 34"/>
                <a:gd name="T11" fmla="*/ 100808 h 35"/>
                <a:gd name="T12" fmla="*/ 21782 w 34"/>
                <a:gd name="T13" fmla="*/ 18901 h 35"/>
                <a:gd name="T14" fmla="*/ 0 60000 65536"/>
                <a:gd name="T15" fmla="*/ 0 60000 65536"/>
                <a:gd name="T16" fmla="*/ 0 60000 65536"/>
                <a:gd name="T17" fmla="*/ 0 60000 65536"/>
                <a:gd name="T18" fmla="*/ 0 60000 65536"/>
                <a:gd name="T19" fmla="*/ 0 60000 65536"/>
                <a:gd name="T20" fmla="*/ 0 60000 65536"/>
                <a:gd name="T21" fmla="*/ 0 w 34"/>
                <a:gd name="T22" fmla="*/ 0 h 35"/>
                <a:gd name="T23" fmla="*/ 34 w 34"/>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43" name="Freeform 401"/>
            <p:cNvSpPr>
              <a:spLocks/>
            </p:cNvSpPr>
            <p:nvPr/>
          </p:nvSpPr>
          <p:spPr bwMode="auto">
            <a:xfrm flipH="1">
              <a:off x="8128877" y="2160811"/>
              <a:ext cx="370290" cy="153286"/>
            </a:xfrm>
            <a:custGeom>
              <a:avLst/>
              <a:gdLst>
                <a:gd name="T0" fmla="*/ 370290 w 51"/>
                <a:gd name="T1" fmla="*/ 83030 h 24"/>
                <a:gd name="T2" fmla="*/ 348508 w 51"/>
                <a:gd name="T3" fmla="*/ 114965 h 24"/>
                <a:gd name="T4" fmla="*/ 341248 w 51"/>
                <a:gd name="T5" fmla="*/ 114965 h 24"/>
                <a:gd name="T6" fmla="*/ 341248 w 51"/>
                <a:gd name="T7" fmla="*/ 127738 h 24"/>
                <a:gd name="T8" fmla="*/ 290424 w 51"/>
                <a:gd name="T9" fmla="*/ 102191 h 24"/>
                <a:gd name="T10" fmla="*/ 50824 w 51"/>
                <a:gd name="T11" fmla="*/ 19161 h 24"/>
                <a:gd name="T12" fmla="*/ 29042 w 51"/>
                <a:gd name="T13" fmla="*/ 31935 h 24"/>
                <a:gd name="T14" fmla="*/ 50824 w 51"/>
                <a:gd name="T15" fmla="*/ 0 h 24"/>
                <a:gd name="T16" fmla="*/ 370290 w 51"/>
                <a:gd name="T17" fmla="*/ 8303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44" name="Freeform 402"/>
            <p:cNvSpPr>
              <a:spLocks/>
            </p:cNvSpPr>
            <p:nvPr/>
          </p:nvSpPr>
          <p:spPr bwMode="auto">
            <a:xfrm flipH="1">
              <a:off x="7493212" y="1684817"/>
              <a:ext cx="1021385" cy="344221"/>
            </a:xfrm>
            <a:custGeom>
              <a:avLst/>
              <a:gdLst>
                <a:gd name="T0" fmla="*/ 868177 w 140"/>
                <a:gd name="T1" fmla="*/ 0 h 54"/>
                <a:gd name="T2" fmla="*/ 846290 w 140"/>
                <a:gd name="T3" fmla="*/ 63745 h 54"/>
                <a:gd name="T4" fmla="*/ 736856 w 140"/>
                <a:gd name="T5" fmla="*/ 19123 h 54"/>
                <a:gd name="T6" fmla="*/ 707674 w 140"/>
                <a:gd name="T7" fmla="*/ 70119 h 54"/>
                <a:gd name="T8" fmla="*/ 576353 w 140"/>
                <a:gd name="T9" fmla="*/ 6374 h 54"/>
                <a:gd name="T10" fmla="*/ 452328 w 140"/>
                <a:gd name="T11" fmla="*/ 76494 h 54"/>
                <a:gd name="T12" fmla="*/ 393963 w 140"/>
                <a:gd name="T13" fmla="*/ 50996 h 54"/>
                <a:gd name="T14" fmla="*/ 204277 w 140"/>
                <a:gd name="T15" fmla="*/ 229481 h 54"/>
                <a:gd name="T16" fmla="*/ 0 w 140"/>
                <a:gd name="T17" fmla="*/ 235855 h 54"/>
                <a:gd name="T18" fmla="*/ 36478 w 140"/>
                <a:gd name="T19" fmla="*/ 305974 h 54"/>
                <a:gd name="T20" fmla="*/ 248051 w 140"/>
                <a:gd name="T21" fmla="*/ 299600 h 54"/>
                <a:gd name="T22" fmla="*/ 678491 w 140"/>
                <a:gd name="T23" fmla="*/ 127489 h 54"/>
                <a:gd name="T24" fmla="*/ 868177 w 140"/>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54"/>
                <a:gd name="T41" fmla="*/ 140 w 140"/>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45" name="Freeform 403"/>
            <p:cNvSpPr>
              <a:spLocks/>
            </p:cNvSpPr>
            <p:nvPr/>
          </p:nvSpPr>
          <p:spPr bwMode="auto">
            <a:xfrm flipH="1">
              <a:off x="7428411" y="1647168"/>
              <a:ext cx="1150986" cy="494818"/>
            </a:xfrm>
            <a:custGeom>
              <a:avLst/>
              <a:gdLst>
                <a:gd name="T0" fmla="*/ 1092708 w 158"/>
                <a:gd name="T1" fmla="*/ 228378 h 78"/>
                <a:gd name="T2" fmla="*/ 1107278 w 158"/>
                <a:gd name="T3" fmla="*/ 196658 h 78"/>
                <a:gd name="T4" fmla="*/ 1129132 w 158"/>
                <a:gd name="T5" fmla="*/ 152252 h 78"/>
                <a:gd name="T6" fmla="*/ 1085424 w 158"/>
                <a:gd name="T7" fmla="*/ 107845 h 78"/>
                <a:gd name="T8" fmla="*/ 998007 w 158"/>
                <a:gd name="T9" fmla="*/ 69782 h 78"/>
                <a:gd name="T10" fmla="*/ 932444 w 158"/>
                <a:gd name="T11" fmla="*/ 38063 h 78"/>
                <a:gd name="T12" fmla="*/ 910590 w 158"/>
                <a:gd name="T13" fmla="*/ 88813 h 78"/>
                <a:gd name="T14" fmla="*/ 866882 w 158"/>
                <a:gd name="T15" fmla="*/ 95157 h 78"/>
                <a:gd name="T16" fmla="*/ 837743 w 158"/>
                <a:gd name="T17" fmla="*/ 63438 h 78"/>
                <a:gd name="T18" fmla="*/ 808604 w 158"/>
                <a:gd name="T19" fmla="*/ 76126 h 78"/>
                <a:gd name="T20" fmla="*/ 786750 w 158"/>
                <a:gd name="T21" fmla="*/ 88813 h 78"/>
                <a:gd name="T22" fmla="*/ 713903 w 158"/>
                <a:gd name="T23" fmla="*/ 50751 h 78"/>
                <a:gd name="T24" fmla="*/ 670194 w 158"/>
                <a:gd name="T25" fmla="*/ 38063 h 78"/>
                <a:gd name="T26" fmla="*/ 641055 w 158"/>
                <a:gd name="T27" fmla="*/ 50751 h 78"/>
                <a:gd name="T28" fmla="*/ 604632 w 158"/>
                <a:gd name="T29" fmla="*/ 82470 h 78"/>
                <a:gd name="T30" fmla="*/ 560924 w 158"/>
                <a:gd name="T31" fmla="*/ 63438 h 78"/>
                <a:gd name="T32" fmla="*/ 517215 w 158"/>
                <a:gd name="T33" fmla="*/ 82470 h 78"/>
                <a:gd name="T34" fmla="*/ 517215 w 158"/>
                <a:gd name="T35" fmla="*/ 95157 h 78"/>
                <a:gd name="T36" fmla="*/ 480792 w 158"/>
                <a:gd name="T37" fmla="*/ 107845 h 78"/>
                <a:gd name="T38" fmla="*/ 458937 w 158"/>
                <a:gd name="T39" fmla="*/ 88813 h 78"/>
                <a:gd name="T40" fmla="*/ 437083 w 158"/>
                <a:gd name="T41" fmla="*/ 133220 h 78"/>
                <a:gd name="T42" fmla="*/ 378805 w 158"/>
                <a:gd name="T43" fmla="*/ 158595 h 78"/>
                <a:gd name="T44" fmla="*/ 335097 w 158"/>
                <a:gd name="T45" fmla="*/ 177627 h 78"/>
                <a:gd name="T46" fmla="*/ 305958 w 158"/>
                <a:gd name="T47" fmla="*/ 203002 h 78"/>
                <a:gd name="T48" fmla="*/ 276819 w 158"/>
                <a:gd name="T49" fmla="*/ 253753 h 78"/>
                <a:gd name="T50" fmla="*/ 254965 w 158"/>
                <a:gd name="T51" fmla="*/ 291816 h 78"/>
                <a:gd name="T52" fmla="*/ 254965 w 158"/>
                <a:gd name="T53" fmla="*/ 317191 h 78"/>
                <a:gd name="T54" fmla="*/ 138410 w 158"/>
                <a:gd name="T55" fmla="*/ 285472 h 78"/>
                <a:gd name="T56" fmla="*/ 116556 w 158"/>
                <a:gd name="T57" fmla="*/ 310847 h 78"/>
                <a:gd name="T58" fmla="*/ 94701 w 158"/>
                <a:gd name="T59" fmla="*/ 285472 h 78"/>
                <a:gd name="T60" fmla="*/ 65562 w 158"/>
                <a:gd name="T61" fmla="*/ 272784 h 78"/>
                <a:gd name="T62" fmla="*/ 50993 w 158"/>
                <a:gd name="T63" fmla="*/ 291816 h 78"/>
                <a:gd name="T64" fmla="*/ 21854 w 158"/>
                <a:gd name="T65" fmla="*/ 342566 h 78"/>
                <a:gd name="T66" fmla="*/ 50993 w 158"/>
                <a:gd name="T67" fmla="*/ 380629 h 78"/>
                <a:gd name="T68" fmla="*/ 87417 w 158"/>
                <a:gd name="T69" fmla="*/ 431380 h 78"/>
                <a:gd name="T70" fmla="*/ 786750 w 158"/>
                <a:gd name="T71" fmla="*/ 342566 h 78"/>
                <a:gd name="T72" fmla="*/ 1129132 w 158"/>
                <a:gd name="T73" fmla="*/ 380629 h 78"/>
                <a:gd name="T74" fmla="*/ 1129132 w 158"/>
                <a:gd name="T75" fmla="*/ 253753 h 78"/>
                <a:gd name="T76" fmla="*/ 1092708 w 158"/>
                <a:gd name="T77" fmla="*/ 228378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8"/>
                <a:gd name="T118" fmla="*/ 0 h 78"/>
                <a:gd name="T119" fmla="*/ 158 w 158"/>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46" name="Freeform 404"/>
            <p:cNvSpPr>
              <a:spLocks/>
            </p:cNvSpPr>
            <p:nvPr/>
          </p:nvSpPr>
          <p:spPr bwMode="auto">
            <a:xfrm flipH="1">
              <a:off x="7443840" y="1647168"/>
              <a:ext cx="1135557" cy="494818"/>
            </a:xfrm>
            <a:custGeom>
              <a:avLst/>
              <a:gdLst>
                <a:gd name="T0" fmla="*/ 1084603 w 156"/>
                <a:gd name="T1" fmla="*/ 234721 h 78"/>
                <a:gd name="T2" fmla="*/ 1106440 w 156"/>
                <a:gd name="T3" fmla="*/ 196658 h 78"/>
                <a:gd name="T4" fmla="*/ 1120999 w 156"/>
                <a:gd name="T5" fmla="*/ 152252 h 78"/>
                <a:gd name="T6" fmla="*/ 1084603 w 156"/>
                <a:gd name="T7" fmla="*/ 107845 h 78"/>
                <a:gd name="T8" fmla="*/ 989973 w 156"/>
                <a:gd name="T9" fmla="*/ 76126 h 78"/>
                <a:gd name="T10" fmla="*/ 939018 w 156"/>
                <a:gd name="T11" fmla="*/ 38063 h 78"/>
                <a:gd name="T12" fmla="*/ 909901 w 156"/>
                <a:gd name="T13" fmla="*/ 88813 h 78"/>
                <a:gd name="T14" fmla="*/ 866226 w 156"/>
                <a:gd name="T15" fmla="*/ 95157 h 78"/>
                <a:gd name="T16" fmla="*/ 829830 w 156"/>
                <a:gd name="T17" fmla="*/ 69782 h 78"/>
                <a:gd name="T18" fmla="*/ 815272 w 156"/>
                <a:gd name="T19" fmla="*/ 69782 h 78"/>
                <a:gd name="T20" fmla="*/ 786155 w 156"/>
                <a:gd name="T21" fmla="*/ 95157 h 78"/>
                <a:gd name="T22" fmla="*/ 706083 w 156"/>
                <a:gd name="T23" fmla="*/ 50751 h 78"/>
                <a:gd name="T24" fmla="*/ 669687 w 156"/>
                <a:gd name="T25" fmla="*/ 44407 h 78"/>
                <a:gd name="T26" fmla="*/ 640571 w 156"/>
                <a:gd name="T27" fmla="*/ 50751 h 78"/>
                <a:gd name="T28" fmla="*/ 604175 w 156"/>
                <a:gd name="T29" fmla="*/ 82470 h 78"/>
                <a:gd name="T30" fmla="*/ 560499 w 156"/>
                <a:gd name="T31" fmla="*/ 69782 h 78"/>
                <a:gd name="T32" fmla="*/ 516824 w 156"/>
                <a:gd name="T33" fmla="*/ 82470 h 78"/>
                <a:gd name="T34" fmla="*/ 516824 w 156"/>
                <a:gd name="T35" fmla="*/ 95157 h 78"/>
                <a:gd name="T36" fmla="*/ 480428 w 156"/>
                <a:gd name="T37" fmla="*/ 114189 h 78"/>
                <a:gd name="T38" fmla="*/ 458590 w 156"/>
                <a:gd name="T39" fmla="*/ 95157 h 78"/>
                <a:gd name="T40" fmla="*/ 436753 w 156"/>
                <a:gd name="T41" fmla="*/ 139564 h 78"/>
                <a:gd name="T42" fmla="*/ 385798 w 156"/>
                <a:gd name="T43" fmla="*/ 158595 h 78"/>
                <a:gd name="T44" fmla="*/ 334844 w 156"/>
                <a:gd name="T45" fmla="*/ 177627 h 78"/>
                <a:gd name="T46" fmla="*/ 305727 w 156"/>
                <a:gd name="T47" fmla="*/ 209346 h 78"/>
                <a:gd name="T48" fmla="*/ 276610 w 156"/>
                <a:gd name="T49" fmla="*/ 253753 h 78"/>
                <a:gd name="T50" fmla="*/ 254772 w 156"/>
                <a:gd name="T51" fmla="*/ 291816 h 78"/>
                <a:gd name="T52" fmla="*/ 254772 w 156"/>
                <a:gd name="T53" fmla="*/ 317191 h 78"/>
                <a:gd name="T54" fmla="*/ 145584 w 156"/>
                <a:gd name="T55" fmla="*/ 291816 h 78"/>
                <a:gd name="T56" fmla="*/ 116467 w 156"/>
                <a:gd name="T57" fmla="*/ 310847 h 78"/>
                <a:gd name="T58" fmla="*/ 94630 w 156"/>
                <a:gd name="T59" fmla="*/ 291816 h 78"/>
                <a:gd name="T60" fmla="*/ 72792 w 156"/>
                <a:gd name="T61" fmla="*/ 272784 h 78"/>
                <a:gd name="T62" fmla="*/ 58234 w 156"/>
                <a:gd name="T63" fmla="*/ 298160 h 78"/>
                <a:gd name="T64" fmla="*/ 21838 w 156"/>
                <a:gd name="T65" fmla="*/ 342566 h 78"/>
                <a:gd name="T66" fmla="*/ 58234 w 156"/>
                <a:gd name="T67" fmla="*/ 374285 h 78"/>
                <a:gd name="T68" fmla="*/ 87351 w 156"/>
                <a:gd name="T69" fmla="*/ 431380 h 78"/>
                <a:gd name="T70" fmla="*/ 786155 w 156"/>
                <a:gd name="T71" fmla="*/ 342566 h 78"/>
                <a:gd name="T72" fmla="*/ 1128278 w 156"/>
                <a:gd name="T73" fmla="*/ 380629 h 78"/>
                <a:gd name="T74" fmla="*/ 1120999 w 156"/>
                <a:gd name="T75" fmla="*/ 247409 h 78"/>
                <a:gd name="T76" fmla="*/ 1084603 w 156"/>
                <a:gd name="T77" fmla="*/ 234721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6"/>
                <a:gd name="T118" fmla="*/ 0 h 78"/>
                <a:gd name="T119" fmla="*/ 156 w 156"/>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47" name="Freeform 405"/>
            <p:cNvSpPr>
              <a:spLocks/>
            </p:cNvSpPr>
            <p:nvPr/>
          </p:nvSpPr>
          <p:spPr bwMode="auto">
            <a:xfrm flipH="1">
              <a:off x="7878931" y="1899956"/>
              <a:ext cx="678866" cy="190935"/>
            </a:xfrm>
            <a:custGeom>
              <a:avLst/>
              <a:gdLst>
                <a:gd name="T0" fmla="*/ 284686 w 93"/>
                <a:gd name="T1" fmla="*/ 171842 h 30"/>
                <a:gd name="T2" fmla="*/ 124094 w 93"/>
                <a:gd name="T3" fmla="*/ 184571 h 30"/>
                <a:gd name="T4" fmla="*/ 43798 w 93"/>
                <a:gd name="T5" fmla="*/ 140019 h 30"/>
                <a:gd name="T6" fmla="*/ 43798 w 93"/>
                <a:gd name="T7" fmla="*/ 120926 h 30"/>
                <a:gd name="T8" fmla="*/ 0 w 93"/>
                <a:gd name="T9" fmla="*/ 95468 h 30"/>
                <a:gd name="T10" fmla="*/ 72996 w 93"/>
                <a:gd name="T11" fmla="*/ 95468 h 30"/>
                <a:gd name="T12" fmla="*/ 189790 w 93"/>
                <a:gd name="T13" fmla="*/ 95468 h 30"/>
                <a:gd name="T14" fmla="*/ 343083 w 93"/>
                <a:gd name="T15" fmla="*/ 108197 h 30"/>
                <a:gd name="T16" fmla="*/ 649667 w 93"/>
                <a:gd name="T17" fmla="*/ 76374 h 30"/>
                <a:gd name="T18" fmla="*/ 284686 w 93"/>
                <a:gd name="T19" fmla="*/ 171842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30"/>
                <a:gd name="T32" fmla="*/ 93 w 93"/>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48" name="Freeform 406"/>
            <p:cNvSpPr>
              <a:spLocks/>
            </p:cNvSpPr>
            <p:nvPr/>
          </p:nvSpPr>
          <p:spPr bwMode="auto">
            <a:xfrm flipH="1">
              <a:off x="7786358" y="1945673"/>
              <a:ext cx="756010" cy="368424"/>
            </a:xfrm>
            <a:custGeom>
              <a:avLst/>
              <a:gdLst>
                <a:gd name="T0" fmla="*/ 356197 w 104"/>
                <a:gd name="T1" fmla="*/ 114339 h 58"/>
                <a:gd name="T2" fmla="*/ 7269 w 104"/>
                <a:gd name="T3" fmla="*/ 139747 h 58"/>
                <a:gd name="T4" fmla="*/ 65424 w 104"/>
                <a:gd name="T5" fmla="*/ 165156 h 58"/>
                <a:gd name="T6" fmla="*/ 43616 w 104"/>
                <a:gd name="T7" fmla="*/ 203268 h 58"/>
                <a:gd name="T8" fmla="*/ 72693 w 104"/>
                <a:gd name="T9" fmla="*/ 247733 h 58"/>
                <a:gd name="T10" fmla="*/ 87232 w 104"/>
                <a:gd name="T11" fmla="*/ 228677 h 58"/>
                <a:gd name="T12" fmla="*/ 109040 w 104"/>
                <a:gd name="T13" fmla="*/ 247733 h 58"/>
                <a:gd name="T14" fmla="*/ 138117 w 104"/>
                <a:gd name="T15" fmla="*/ 279494 h 58"/>
                <a:gd name="T16" fmla="*/ 167195 w 104"/>
                <a:gd name="T17" fmla="*/ 317607 h 58"/>
                <a:gd name="T18" fmla="*/ 203541 w 104"/>
                <a:gd name="T19" fmla="*/ 311255 h 58"/>
                <a:gd name="T20" fmla="*/ 239888 w 104"/>
                <a:gd name="T21" fmla="*/ 330311 h 58"/>
                <a:gd name="T22" fmla="*/ 268965 w 104"/>
                <a:gd name="T23" fmla="*/ 317607 h 58"/>
                <a:gd name="T24" fmla="*/ 334389 w 104"/>
                <a:gd name="T25" fmla="*/ 336663 h 58"/>
                <a:gd name="T26" fmla="*/ 385274 w 104"/>
                <a:gd name="T27" fmla="*/ 343015 h 58"/>
                <a:gd name="T28" fmla="*/ 385274 w 104"/>
                <a:gd name="T29" fmla="*/ 336663 h 58"/>
                <a:gd name="T30" fmla="*/ 392544 w 104"/>
                <a:gd name="T31" fmla="*/ 311255 h 58"/>
                <a:gd name="T32" fmla="*/ 428890 w 104"/>
                <a:gd name="T33" fmla="*/ 285846 h 58"/>
                <a:gd name="T34" fmla="*/ 523392 w 104"/>
                <a:gd name="T35" fmla="*/ 285846 h 58"/>
                <a:gd name="T36" fmla="*/ 559738 w 104"/>
                <a:gd name="T37" fmla="*/ 273142 h 58"/>
                <a:gd name="T38" fmla="*/ 610624 w 104"/>
                <a:gd name="T39" fmla="*/ 228677 h 58"/>
                <a:gd name="T40" fmla="*/ 639701 w 104"/>
                <a:gd name="T41" fmla="*/ 209621 h 58"/>
                <a:gd name="T42" fmla="*/ 748741 w 104"/>
                <a:gd name="T43" fmla="*/ 184212 h 58"/>
                <a:gd name="T44" fmla="*/ 356197 w 104"/>
                <a:gd name="T45" fmla="*/ 114339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58"/>
                <a:gd name="T71" fmla="*/ 104 w 10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49" name="Freeform 407"/>
            <p:cNvSpPr>
              <a:spLocks/>
            </p:cNvSpPr>
            <p:nvPr/>
          </p:nvSpPr>
          <p:spPr bwMode="auto">
            <a:xfrm flipH="1">
              <a:off x="7610470" y="1908023"/>
              <a:ext cx="925726" cy="406074"/>
            </a:xfrm>
            <a:custGeom>
              <a:avLst/>
              <a:gdLst>
                <a:gd name="T0" fmla="*/ 925726 w 127"/>
                <a:gd name="T1" fmla="*/ 171312 h 64"/>
                <a:gd name="T2" fmla="*/ 364459 w 127"/>
                <a:gd name="T3" fmla="*/ 107863 h 64"/>
                <a:gd name="T4" fmla="*/ 0 w 127"/>
                <a:gd name="T5" fmla="*/ 177657 h 64"/>
                <a:gd name="T6" fmla="*/ 58313 w 127"/>
                <a:gd name="T7" fmla="*/ 203037 h 64"/>
                <a:gd name="T8" fmla="*/ 43735 w 127"/>
                <a:gd name="T9" fmla="*/ 241106 h 64"/>
                <a:gd name="T10" fmla="*/ 65603 w 127"/>
                <a:gd name="T11" fmla="*/ 285521 h 64"/>
                <a:gd name="T12" fmla="*/ 80181 w 127"/>
                <a:gd name="T13" fmla="*/ 266486 h 64"/>
                <a:gd name="T14" fmla="*/ 102049 w 127"/>
                <a:gd name="T15" fmla="*/ 279176 h 64"/>
                <a:gd name="T16" fmla="*/ 131205 w 127"/>
                <a:gd name="T17" fmla="*/ 317245 h 64"/>
                <a:gd name="T18" fmla="*/ 167651 w 127"/>
                <a:gd name="T19" fmla="*/ 355315 h 64"/>
                <a:gd name="T20" fmla="*/ 196808 w 127"/>
                <a:gd name="T21" fmla="*/ 342625 h 64"/>
                <a:gd name="T22" fmla="*/ 233254 w 127"/>
                <a:gd name="T23" fmla="*/ 368004 h 64"/>
                <a:gd name="T24" fmla="*/ 262411 w 127"/>
                <a:gd name="T25" fmla="*/ 348970 h 64"/>
                <a:gd name="T26" fmla="*/ 328013 w 127"/>
                <a:gd name="T27" fmla="*/ 368004 h 64"/>
                <a:gd name="T28" fmla="*/ 379037 w 127"/>
                <a:gd name="T29" fmla="*/ 380694 h 64"/>
                <a:gd name="T30" fmla="*/ 379037 w 127"/>
                <a:gd name="T31" fmla="*/ 374349 h 64"/>
                <a:gd name="T32" fmla="*/ 379037 w 127"/>
                <a:gd name="T33" fmla="*/ 348970 h 64"/>
                <a:gd name="T34" fmla="*/ 422773 w 127"/>
                <a:gd name="T35" fmla="*/ 323590 h 64"/>
                <a:gd name="T36" fmla="*/ 510243 w 127"/>
                <a:gd name="T37" fmla="*/ 323590 h 64"/>
                <a:gd name="T38" fmla="*/ 553978 w 127"/>
                <a:gd name="T39" fmla="*/ 310900 h 64"/>
                <a:gd name="T40" fmla="*/ 597713 w 127"/>
                <a:gd name="T41" fmla="*/ 266486 h 64"/>
                <a:gd name="T42" fmla="*/ 634159 w 127"/>
                <a:gd name="T43" fmla="*/ 247451 h 64"/>
                <a:gd name="T44" fmla="*/ 743497 w 127"/>
                <a:gd name="T45" fmla="*/ 222072 h 64"/>
                <a:gd name="T46" fmla="*/ 925726 w 127"/>
                <a:gd name="T47" fmla="*/ 17131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7"/>
                <a:gd name="T73" fmla="*/ 0 h 64"/>
                <a:gd name="T74" fmla="*/ 127 w 127"/>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50" name="Freeform 408"/>
            <p:cNvSpPr>
              <a:spLocks/>
            </p:cNvSpPr>
            <p:nvPr/>
          </p:nvSpPr>
          <p:spPr bwMode="auto">
            <a:xfrm flipH="1">
              <a:off x="7866588" y="1945673"/>
              <a:ext cx="641837" cy="330775"/>
            </a:xfrm>
            <a:custGeom>
              <a:avLst/>
              <a:gdLst>
                <a:gd name="T0" fmla="*/ 14587 w 88"/>
                <a:gd name="T1" fmla="*/ 127221 h 52"/>
                <a:gd name="T2" fmla="*/ 350093 w 88"/>
                <a:gd name="T3" fmla="*/ 82694 h 52"/>
                <a:gd name="T4" fmla="*/ 554314 w 88"/>
                <a:gd name="T5" fmla="*/ 12722 h 52"/>
                <a:gd name="T6" fmla="*/ 532433 w 88"/>
                <a:gd name="T7" fmla="*/ 82694 h 52"/>
                <a:gd name="T8" fmla="*/ 452203 w 88"/>
                <a:gd name="T9" fmla="*/ 114499 h 52"/>
                <a:gd name="T10" fmla="*/ 452203 w 88"/>
                <a:gd name="T11" fmla="*/ 146304 h 52"/>
                <a:gd name="T12" fmla="*/ 423029 w 88"/>
                <a:gd name="T13" fmla="*/ 178110 h 52"/>
                <a:gd name="T14" fmla="*/ 488671 w 88"/>
                <a:gd name="T15" fmla="*/ 152665 h 52"/>
                <a:gd name="T16" fmla="*/ 568901 w 88"/>
                <a:gd name="T17" fmla="*/ 171749 h 52"/>
                <a:gd name="T18" fmla="*/ 598075 w 88"/>
                <a:gd name="T19" fmla="*/ 197193 h 52"/>
                <a:gd name="T20" fmla="*/ 547020 w 88"/>
                <a:gd name="T21" fmla="*/ 222637 h 52"/>
                <a:gd name="T22" fmla="*/ 503259 w 88"/>
                <a:gd name="T23" fmla="*/ 260803 h 52"/>
                <a:gd name="T24" fmla="*/ 437616 w 88"/>
                <a:gd name="T25" fmla="*/ 241720 h 52"/>
                <a:gd name="T26" fmla="*/ 401148 w 88"/>
                <a:gd name="T27" fmla="*/ 273525 h 52"/>
                <a:gd name="T28" fmla="*/ 328212 w 88"/>
                <a:gd name="T29" fmla="*/ 305331 h 52"/>
                <a:gd name="T30" fmla="*/ 255276 w 88"/>
                <a:gd name="T31" fmla="*/ 279887 h 52"/>
                <a:gd name="T32" fmla="*/ 320919 w 88"/>
                <a:gd name="T33" fmla="*/ 165388 h 52"/>
                <a:gd name="T34" fmla="*/ 175046 w 88"/>
                <a:gd name="T35" fmla="*/ 222637 h 52"/>
                <a:gd name="T36" fmla="*/ 123991 w 88"/>
                <a:gd name="T37" fmla="*/ 248081 h 52"/>
                <a:gd name="T38" fmla="*/ 58349 w 88"/>
                <a:gd name="T39" fmla="*/ 209915 h 52"/>
                <a:gd name="T40" fmla="*/ 29174 w 88"/>
                <a:gd name="T41" fmla="*/ 165388 h 52"/>
                <a:gd name="T42" fmla="*/ 0 w 88"/>
                <a:gd name="T43" fmla="*/ 146304 h 52"/>
                <a:gd name="T44" fmla="*/ 14587 w 88"/>
                <a:gd name="T45" fmla="*/ 127221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52"/>
                <a:gd name="T71" fmla="*/ 88 w 88"/>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51" name="Freeform 409"/>
            <p:cNvSpPr>
              <a:spLocks/>
            </p:cNvSpPr>
            <p:nvPr/>
          </p:nvSpPr>
          <p:spPr bwMode="auto">
            <a:xfrm flipH="1">
              <a:off x="7582699" y="1684817"/>
              <a:ext cx="756010" cy="336154"/>
            </a:xfrm>
            <a:custGeom>
              <a:avLst/>
              <a:gdLst>
                <a:gd name="T0" fmla="*/ 399813 w 104"/>
                <a:gd name="T1" fmla="*/ 247359 h 53"/>
                <a:gd name="T2" fmla="*/ 196272 w 104"/>
                <a:gd name="T3" fmla="*/ 291756 h 53"/>
                <a:gd name="T4" fmla="*/ 87232 w 104"/>
                <a:gd name="T5" fmla="*/ 317126 h 53"/>
                <a:gd name="T6" fmla="*/ 43616 w 104"/>
                <a:gd name="T7" fmla="*/ 247359 h 53"/>
                <a:gd name="T8" fmla="*/ 50885 w 104"/>
                <a:gd name="T9" fmla="*/ 196618 h 53"/>
                <a:gd name="T10" fmla="*/ 72693 w 104"/>
                <a:gd name="T11" fmla="*/ 171248 h 53"/>
                <a:gd name="T12" fmla="*/ 94501 w 104"/>
                <a:gd name="T13" fmla="*/ 139536 h 53"/>
                <a:gd name="T14" fmla="*/ 159925 w 104"/>
                <a:gd name="T15" fmla="*/ 126851 h 53"/>
                <a:gd name="T16" fmla="*/ 203541 w 104"/>
                <a:gd name="T17" fmla="*/ 114166 h 53"/>
                <a:gd name="T18" fmla="*/ 319850 w 104"/>
                <a:gd name="T19" fmla="*/ 88795 h 53"/>
                <a:gd name="T20" fmla="*/ 407082 w 104"/>
                <a:gd name="T21" fmla="*/ 164906 h 53"/>
                <a:gd name="T22" fmla="*/ 428890 w 104"/>
                <a:gd name="T23" fmla="*/ 82453 h 53"/>
                <a:gd name="T24" fmla="*/ 414352 w 104"/>
                <a:gd name="T25" fmla="*/ 50740 h 53"/>
                <a:gd name="T26" fmla="*/ 457968 w 104"/>
                <a:gd name="T27" fmla="*/ 31713 h 53"/>
                <a:gd name="T28" fmla="*/ 523392 w 104"/>
                <a:gd name="T29" fmla="*/ 63425 h 53"/>
                <a:gd name="T30" fmla="*/ 574277 w 104"/>
                <a:gd name="T31" fmla="*/ 88795 h 53"/>
                <a:gd name="T32" fmla="*/ 632431 w 104"/>
                <a:gd name="T33" fmla="*/ 76110 h 53"/>
                <a:gd name="T34" fmla="*/ 712394 w 104"/>
                <a:gd name="T35" fmla="*/ 38055 h 53"/>
                <a:gd name="T36" fmla="*/ 748741 w 104"/>
                <a:gd name="T37" fmla="*/ 57083 h 53"/>
                <a:gd name="T38" fmla="*/ 712394 w 104"/>
                <a:gd name="T39" fmla="*/ 114166 h 53"/>
                <a:gd name="T40" fmla="*/ 632431 w 104"/>
                <a:gd name="T41" fmla="*/ 133193 h 53"/>
                <a:gd name="T42" fmla="*/ 567008 w 104"/>
                <a:gd name="T43" fmla="*/ 139536 h 53"/>
                <a:gd name="T44" fmla="*/ 487045 w 104"/>
                <a:gd name="T45" fmla="*/ 158563 h 53"/>
                <a:gd name="T46" fmla="*/ 399813 w 104"/>
                <a:gd name="T47" fmla="*/ 247359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4"/>
                <a:gd name="T73" fmla="*/ 0 h 53"/>
                <a:gd name="T74" fmla="*/ 104 w 104"/>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52" name="Freeform 410"/>
            <p:cNvSpPr>
              <a:spLocks/>
            </p:cNvSpPr>
            <p:nvPr/>
          </p:nvSpPr>
          <p:spPr bwMode="auto">
            <a:xfrm flipH="1">
              <a:off x="7653671" y="1918780"/>
              <a:ext cx="416577" cy="223206"/>
            </a:xfrm>
            <a:custGeom>
              <a:avLst/>
              <a:gdLst>
                <a:gd name="T0" fmla="*/ 299643 w 57"/>
                <a:gd name="T1" fmla="*/ 184942 h 35"/>
                <a:gd name="T2" fmla="*/ 175401 w 57"/>
                <a:gd name="T3" fmla="*/ 204074 h 35"/>
                <a:gd name="T4" fmla="*/ 175401 w 57"/>
                <a:gd name="T5" fmla="*/ 153056 h 35"/>
                <a:gd name="T6" fmla="*/ 182709 w 57"/>
                <a:gd name="T7" fmla="*/ 114792 h 35"/>
                <a:gd name="T8" fmla="*/ 21925 w 57"/>
                <a:gd name="T9" fmla="*/ 95660 h 35"/>
                <a:gd name="T10" fmla="*/ 43850 w 57"/>
                <a:gd name="T11" fmla="*/ 57396 h 35"/>
                <a:gd name="T12" fmla="*/ 285026 w 57"/>
                <a:gd name="T13" fmla="*/ 57396 h 35"/>
                <a:gd name="T14" fmla="*/ 365418 w 57"/>
                <a:gd name="T15" fmla="*/ 76528 h 35"/>
                <a:gd name="T16" fmla="*/ 299643 w 57"/>
                <a:gd name="T17" fmla="*/ 184942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35"/>
                <a:gd name="T29" fmla="*/ 57 w 57"/>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53" name="Freeform 411"/>
            <p:cNvSpPr>
              <a:spLocks/>
            </p:cNvSpPr>
            <p:nvPr/>
          </p:nvSpPr>
          <p:spPr bwMode="auto">
            <a:xfrm flipH="1">
              <a:off x="7508641" y="1819279"/>
              <a:ext cx="546178" cy="309261"/>
            </a:xfrm>
            <a:custGeom>
              <a:avLst/>
              <a:gdLst>
                <a:gd name="T0" fmla="*/ 538896 w 75"/>
                <a:gd name="T1" fmla="*/ 195655 h 49"/>
                <a:gd name="T2" fmla="*/ 509766 w 75"/>
                <a:gd name="T3" fmla="*/ 94672 h 49"/>
                <a:gd name="T4" fmla="*/ 451507 w 75"/>
                <a:gd name="T5" fmla="*/ 37869 h 49"/>
                <a:gd name="T6" fmla="*/ 342272 w 75"/>
                <a:gd name="T7" fmla="*/ 56803 h 49"/>
                <a:gd name="T8" fmla="*/ 269448 w 75"/>
                <a:gd name="T9" fmla="*/ 37869 h 49"/>
                <a:gd name="T10" fmla="*/ 218471 w 75"/>
                <a:gd name="T11" fmla="*/ 113606 h 49"/>
                <a:gd name="T12" fmla="*/ 123800 w 75"/>
                <a:gd name="T13" fmla="*/ 107295 h 49"/>
                <a:gd name="T14" fmla="*/ 21847 w 75"/>
                <a:gd name="T15" fmla="*/ 132540 h 49"/>
                <a:gd name="T16" fmla="*/ 116518 w 75"/>
                <a:gd name="T17" fmla="*/ 132540 h 49"/>
                <a:gd name="T18" fmla="*/ 87388 w 75"/>
                <a:gd name="T19" fmla="*/ 151475 h 49"/>
                <a:gd name="T20" fmla="*/ 21847 w 75"/>
                <a:gd name="T21" fmla="*/ 183032 h 49"/>
                <a:gd name="T22" fmla="*/ 152930 w 75"/>
                <a:gd name="T23" fmla="*/ 176721 h 49"/>
                <a:gd name="T24" fmla="*/ 218471 w 75"/>
                <a:gd name="T25" fmla="*/ 239835 h 49"/>
                <a:gd name="T26" fmla="*/ 422378 w 75"/>
                <a:gd name="T27" fmla="*/ 284015 h 49"/>
                <a:gd name="T28" fmla="*/ 538896 w 75"/>
                <a:gd name="T29" fmla="*/ 201966 h 49"/>
                <a:gd name="T30" fmla="*/ 538896 w 75"/>
                <a:gd name="T31" fmla="*/ 195655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49"/>
                <a:gd name="T50" fmla="*/ 75 w 75"/>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54" name="Freeform 412"/>
            <p:cNvSpPr>
              <a:spLocks/>
            </p:cNvSpPr>
            <p:nvPr/>
          </p:nvSpPr>
          <p:spPr bwMode="auto">
            <a:xfrm flipH="1">
              <a:off x="7561098" y="1867685"/>
              <a:ext cx="450520" cy="268923"/>
            </a:xfrm>
            <a:custGeom>
              <a:avLst/>
              <a:gdLst>
                <a:gd name="T0" fmla="*/ 414188 w 62"/>
                <a:gd name="T1" fmla="*/ 70432 h 42"/>
                <a:gd name="T2" fmla="*/ 421454 w 62"/>
                <a:gd name="T3" fmla="*/ 19209 h 42"/>
                <a:gd name="T4" fmla="*/ 341523 w 62"/>
                <a:gd name="T5" fmla="*/ 70432 h 42"/>
                <a:gd name="T6" fmla="*/ 356056 w 62"/>
                <a:gd name="T7" fmla="*/ 25612 h 42"/>
                <a:gd name="T8" fmla="*/ 312457 w 62"/>
                <a:gd name="T9" fmla="*/ 51223 h 42"/>
                <a:gd name="T10" fmla="*/ 276125 w 62"/>
                <a:gd name="T11" fmla="*/ 51223 h 42"/>
                <a:gd name="T12" fmla="*/ 225260 w 62"/>
                <a:gd name="T13" fmla="*/ 44820 h 42"/>
                <a:gd name="T14" fmla="*/ 174395 w 62"/>
                <a:gd name="T15" fmla="*/ 83238 h 42"/>
                <a:gd name="T16" fmla="*/ 50865 w 62"/>
                <a:gd name="T17" fmla="*/ 70432 h 42"/>
                <a:gd name="T18" fmla="*/ 123530 w 62"/>
                <a:gd name="T19" fmla="*/ 89641 h 42"/>
                <a:gd name="T20" fmla="*/ 0 w 62"/>
                <a:gd name="T21" fmla="*/ 121656 h 42"/>
                <a:gd name="T22" fmla="*/ 174395 w 62"/>
                <a:gd name="T23" fmla="*/ 147267 h 42"/>
                <a:gd name="T24" fmla="*/ 167128 w 62"/>
                <a:gd name="T25" fmla="*/ 198491 h 42"/>
                <a:gd name="T26" fmla="*/ 399655 w 62"/>
                <a:gd name="T27" fmla="*/ 230505 h 42"/>
                <a:gd name="T28" fmla="*/ 414188 w 62"/>
                <a:gd name="T29" fmla="*/ 70432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
                <a:gd name="T46" fmla="*/ 0 h 42"/>
                <a:gd name="T47" fmla="*/ 62 w 6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55" name="Freeform 413"/>
            <p:cNvSpPr>
              <a:spLocks/>
            </p:cNvSpPr>
            <p:nvPr/>
          </p:nvSpPr>
          <p:spPr bwMode="auto">
            <a:xfrm flipH="1">
              <a:off x="7959161" y="1768184"/>
              <a:ext cx="342519" cy="220517"/>
            </a:xfrm>
            <a:custGeom>
              <a:avLst/>
              <a:gdLst>
                <a:gd name="T0" fmla="*/ 225917 w 47"/>
                <a:gd name="T1" fmla="*/ 25202 h 35"/>
                <a:gd name="T2" fmla="*/ 174903 w 47"/>
                <a:gd name="T3" fmla="*/ 69305 h 35"/>
                <a:gd name="T4" fmla="*/ 58301 w 47"/>
                <a:gd name="T5" fmla="*/ 126010 h 35"/>
                <a:gd name="T6" fmla="*/ 80164 w 47"/>
                <a:gd name="T7" fmla="*/ 189015 h 35"/>
                <a:gd name="T8" fmla="*/ 218629 w 47"/>
                <a:gd name="T9" fmla="*/ 151212 h 35"/>
                <a:gd name="T10" fmla="*/ 284218 w 47"/>
                <a:gd name="T11" fmla="*/ 107108 h 35"/>
                <a:gd name="T12" fmla="*/ 335231 w 47"/>
                <a:gd name="T13" fmla="*/ 75606 h 35"/>
                <a:gd name="T14" fmla="*/ 225917 w 47"/>
                <a:gd name="T15" fmla="*/ 25202 h 3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5"/>
                <a:gd name="T26" fmla="*/ 47 w 47"/>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56" name="Freeform 414"/>
            <p:cNvSpPr>
              <a:spLocks/>
            </p:cNvSpPr>
            <p:nvPr/>
          </p:nvSpPr>
          <p:spPr bwMode="auto">
            <a:xfrm flipH="1">
              <a:off x="8165906" y="2015593"/>
              <a:ext cx="327090" cy="43028"/>
            </a:xfrm>
            <a:custGeom>
              <a:avLst/>
              <a:gdLst>
                <a:gd name="T0" fmla="*/ 327090 w 45"/>
                <a:gd name="T1" fmla="*/ 0 h 7"/>
                <a:gd name="T2" fmla="*/ 210791 w 45"/>
                <a:gd name="T3" fmla="*/ 24587 h 7"/>
                <a:gd name="T4" fmla="*/ 130836 w 45"/>
                <a:gd name="T5" fmla="*/ 6147 h 7"/>
                <a:gd name="T6" fmla="*/ 65418 w 45"/>
                <a:gd name="T7" fmla="*/ 18441 h 7"/>
                <a:gd name="T8" fmla="*/ 7269 w 45"/>
                <a:gd name="T9" fmla="*/ 43028 h 7"/>
                <a:gd name="T10" fmla="*/ 130836 w 45"/>
                <a:gd name="T11" fmla="*/ 36881 h 7"/>
                <a:gd name="T12" fmla="*/ 327090 w 45"/>
                <a:gd name="T13" fmla="*/ 0 h 7"/>
                <a:gd name="T14" fmla="*/ 0 60000 65536"/>
                <a:gd name="T15" fmla="*/ 0 60000 65536"/>
                <a:gd name="T16" fmla="*/ 0 60000 65536"/>
                <a:gd name="T17" fmla="*/ 0 60000 65536"/>
                <a:gd name="T18" fmla="*/ 0 60000 65536"/>
                <a:gd name="T19" fmla="*/ 0 60000 65536"/>
                <a:gd name="T20" fmla="*/ 0 60000 65536"/>
                <a:gd name="T21" fmla="*/ 0 w 45"/>
                <a:gd name="T22" fmla="*/ 0 h 7"/>
                <a:gd name="T23" fmla="*/ 45 w 4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57" name="Freeform 415"/>
            <p:cNvSpPr>
              <a:spLocks/>
            </p:cNvSpPr>
            <p:nvPr/>
          </p:nvSpPr>
          <p:spPr bwMode="auto">
            <a:xfrm flipH="1">
              <a:off x="7894360" y="1717088"/>
              <a:ext cx="203660" cy="126394"/>
            </a:xfrm>
            <a:custGeom>
              <a:avLst/>
              <a:gdLst>
                <a:gd name="T0" fmla="*/ 167292 w 28"/>
                <a:gd name="T1" fmla="*/ 12639 h 20"/>
                <a:gd name="T2" fmla="*/ 167292 w 28"/>
                <a:gd name="T3" fmla="*/ 63197 h 20"/>
                <a:gd name="T4" fmla="*/ 174566 w 28"/>
                <a:gd name="T5" fmla="*/ 101115 h 20"/>
                <a:gd name="T6" fmla="*/ 160019 w 28"/>
                <a:gd name="T7" fmla="*/ 107435 h 20"/>
                <a:gd name="T8" fmla="*/ 116377 w 28"/>
                <a:gd name="T9" fmla="*/ 63197 h 20"/>
                <a:gd name="T10" fmla="*/ 65462 w 28"/>
                <a:gd name="T11" fmla="*/ 50558 h 20"/>
                <a:gd name="T12" fmla="*/ 7274 w 28"/>
                <a:gd name="T13" fmla="*/ 44238 h 20"/>
                <a:gd name="T14" fmla="*/ 7274 w 28"/>
                <a:gd name="T15" fmla="*/ 37918 h 20"/>
                <a:gd name="T16" fmla="*/ 43641 w 28"/>
                <a:gd name="T17" fmla="*/ 31599 h 20"/>
                <a:gd name="T18" fmla="*/ 65462 w 28"/>
                <a:gd name="T19" fmla="*/ 12639 h 20"/>
                <a:gd name="T20" fmla="*/ 101830 w 28"/>
                <a:gd name="T21" fmla="*/ 6320 h 20"/>
                <a:gd name="T22" fmla="*/ 138198 w 28"/>
                <a:gd name="T23" fmla="*/ 18959 h 20"/>
                <a:gd name="T24" fmla="*/ 167292 w 28"/>
                <a:gd name="T25" fmla="*/ 12639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0"/>
                <a:gd name="T41" fmla="*/ 28 w 28"/>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58" name="Freeform 416"/>
            <p:cNvSpPr>
              <a:spLocks/>
            </p:cNvSpPr>
            <p:nvPr/>
          </p:nvSpPr>
          <p:spPr bwMode="auto">
            <a:xfrm flipH="1">
              <a:off x="8209107" y="2123162"/>
              <a:ext cx="182059" cy="145218"/>
            </a:xfrm>
            <a:custGeom>
              <a:avLst/>
              <a:gdLst>
                <a:gd name="T0" fmla="*/ 167494 w 25"/>
                <a:gd name="T1" fmla="*/ 12628 h 23"/>
                <a:gd name="T2" fmla="*/ 58259 w 25"/>
                <a:gd name="T3" fmla="*/ 75766 h 23"/>
                <a:gd name="T4" fmla="*/ 0 w 25"/>
                <a:gd name="T5" fmla="*/ 119963 h 23"/>
                <a:gd name="T6" fmla="*/ 36412 w 25"/>
                <a:gd name="T7" fmla="*/ 119963 h 23"/>
                <a:gd name="T8" fmla="*/ 65541 w 25"/>
                <a:gd name="T9" fmla="*/ 138904 h 23"/>
                <a:gd name="T10" fmla="*/ 87388 w 25"/>
                <a:gd name="T11" fmla="*/ 132590 h 23"/>
                <a:gd name="T12" fmla="*/ 131082 w 25"/>
                <a:gd name="T13" fmla="*/ 101021 h 23"/>
                <a:gd name="T14" fmla="*/ 160212 w 25"/>
                <a:gd name="T15" fmla="*/ 37883 h 23"/>
                <a:gd name="T16" fmla="*/ 167494 w 25"/>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3"/>
                <a:gd name="T29" fmla="*/ 25 w 25"/>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59" name="Freeform 417"/>
            <p:cNvSpPr>
              <a:spLocks/>
            </p:cNvSpPr>
            <p:nvPr/>
          </p:nvSpPr>
          <p:spPr bwMode="auto">
            <a:xfrm flipH="1">
              <a:off x="8085677" y="2007525"/>
              <a:ext cx="422748" cy="166732"/>
            </a:xfrm>
            <a:custGeom>
              <a:avLst/>
              <a:gdLst>
                <a:gd name="T0" fmla="*/ 211374 w 58"/>
                <a:gd name="T1" fmla="*/ 64128 h 26"/>
                <a:gd name="T2" fmla="*/ 21866 w 58"/>
                <a:gd name="T3" fmla="*/ 70540 h 26"/>
                <a:gd name="T4" fmla="*/ 51021 w 58"/>
                <a:gd name="T5" fmla="*/ 89779 h 26"/>
                <a:gd name="T6" fmla="*/ 102043 w 58"/>
                <a:gd name="T7" fmla="*/ 109017 h 26"/>
                <a:gd name="T8" fmla="*/ 109331 w 58"/>
                <a:gd name="T9" fmla="*/ 141081 h 26"/>
                <a:gd name="T10" fmla="*/ 174930 w 58"/>
                <a:gd name="T11" fmla="*/ 141081 h 26"/>
                <a:gd name="T12" fmla="*/ 298839 w 58"/>
                <a:gd name="T13" fmla="*/ 96192 h 26"/>
                <a:gd name="T14" fmla="*/ 371727 w 58"/>
                <a:gd name="T15" fmla="*/ 70540 h 26"/>
                <a:gd name="T16" fmla="*/ 379015 w 58"/>
                <a:gd name="T17" fmla="*/ 51302 h 26"/>
                <a:gd name="T18" fmla="*/ 371727 w 58"/>
                <a:gd name="T19" fmla="*/ 19238 h 26"/>
                <a:gd name="T20" fmla="*/ 211374 w 58"/>
                <a:gd name="T21" fmla="*/ 6412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26"/>
                <a:gd name="T35" fmla="*/ 58 w 5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60" name="Freeform 418"/>
            <p:cNvSpPr>
              <a:spLocks/>
            </p:cNvSpPr>
            <p:nvPr/>
          </p:nvSpPr>
          <p:spPr bwMode="auto">
            <a:xfrm flipH="1">
              <a:off x="8070248" y="2066688"/>
              <a:ext cx="151202" cy="177489"/>
            </a:xfrm>
            <a:custGeom>
              <a:avLst/>
              <a:gdLst>
                <a:gd name="T0" fmla="*/ 115202 w 21"/>
                <a:gd name="T1" fmla="*/ 12678 h 28"/>
                <a:gd name="T2" fmla="*/ 7200 w 21"/>
                <a:gd name="T3" fmla="*/ 145795 h 28"/>
                <a:gd name="T4" fmla="*/ 57601 w 21"/>
                <a:gd name="T5" fmla="*/ 145795 h 28"/>
                <a:gd name="T6" fmla="*/ 93601 w 21"/>
                <a:gd name="T7" fmla="*/ 145795 h 28"/>
                <a:gd name="T8" fmla="*/ 129602 w 21"/>
                <a:gd name="T9" fmla="*/ 126778 h 28"/>
                <a:gd name="T10" fmla="*/ 115202 w 21"/>
                <a:gd name="T11" fmla="*/ 76067 h 28"/>
                <a:gd name="T12" fmla="*/ 115202 w 21"/>
                <a:gd name="T13" fmla="*/ 50711 h 28"/>
                <a:gd name="T14" fmla="*/ 115202 w 21"/>
                <a:gd name="T15" fmla="*/ 12678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61" name="Freeform 419"/>
            <p:cNvSpPr>
              <a:spLocks/>
            </p:cNvSpPr>
            <p:nvPr/>
          </p:nvSpPr>
          <p:spPr bwMode="auto">
            <a:xfrm flipH="1">
              <a:off x="8017790" y="1843482"/>
              <a:ext cx="240689" cy="88745"/>
            </a:xfrm>
            <a:custGeom>
              <a:avLst/>
              <a:gdLst>
                <a:gd name="T0" fmla="*/ 189634 w 33"/>
                <a:gd name="T1" fmla="*/ 63389 h 14"/>
                <a:gd name="T2" fmla="*/ 29174 w 33"/>
                <a:gd name="T3" fmla="*/ 88745 h 14"/>
                <a:gd name="T4" fmla="*/ 109404 w 33"/>
                <a:gd name="T5" fmla="*/ 31695 h 14"/>
                <a:gd name="T6" fmla="*/ 109404 w 33"/>
                <a:gd name="T7" fmla="*/ 12678 h 14"/>
                <a:gd name="T8" fmla="*/ 189634 w 33"/>
                <a:gd name="T9" fmla="*/ 63389 h 14"/>
                <a:gd name="T10" fmla="*/ 0 60000 65536"/>
                <a:gd name="T11" fmla="*/ 0 60000 65536"/>
                <a:gd name="T12" fmla="*/ 0 60000 65536"/>
                <a:gd name="T13" fmla="*/ 0 60000 65536"/>
                <a:gd name="T14" fmla="*/ 0 60000 65536"/>
                <a:gd name="T15" fmla="*/ 0 w 33"/>
                <a:gd name="T16" fmla="*/ 0 h 14"/>
                <a:gd name="T17" fmla="*/ 33 w 33"/>
                <a:gd name="T18" fmla="*/ 14 h 14"/>
              </a:gdLst>
              <a:ahLst/>
              <a:cxnLst>
                <a:cxn ang="T10">
                  <a:pos x="T0" y="T1"/>
                </a:cxn>
                <a:cxn ang="T11">
                  <a:pos x="T2" y="T3"/>
                </a:cxn>
                <a:cxn ang="T12">
                  <a:pos x="T4" y="T5"/>
                </a:cxn>
                <a:cxn ang="T13">
                  <a:pos x="T6" y="T7"/>
                </a:cxn>
                <a:cxn ang="T14">
                  <a:pos x="T8" y="T9"/>
                </a:cxn>
              </a:cxnLst>
              <a:rect l="T15" t="T16" r="T17" b="T18"/>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62" name="Freeform 420"/>
            <p:cNvSpPr>
              <a:spLocks/>
            </p:cNvSpPr>
            <p:nvPr/>
          </p:nvSpPr>
          <p:spPr bwMode="auto">
            <a:xfrm flipH="1">
              <a:off x="7588870" y="1926848"/>
              <a:ext cx="212917" cy="131772"/>
            </a:xfrm>
            <a:custGeom>
              <a:avLst/>
              <a:gdLst>
                <a:gd name="T0" fmla="*/ 190891 w 29"/>
                <a:gd name="T1" fmla="*/ 87848 h 21"/>
                <a:gd name="T2" fmla="*/ 102788 w 29"/>
                <a:gd name="T3" fmla="*/ 31374 h 21"/>
                <a:gd name="T4" fmla="*/ 36710 w 29"/>
                <a:gd name="T5" fmla="*/ 37649 h 21"/>
                <a:gd name="T6" fmla="*/ 14684 w 29"/>
                <a:gd name="T7" fmla="*/ 81573 h 21"/>
                <a:gd name="T8" fmla="*/ 190891 w 29"/>
                <a:gd name="T9" fmla="*/ 87848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63" name="Freeform 421"/>
            <p:cNvSpPr>
              <a:spLocks/>
            </p:cNvSpPr>
            <p:nvPr/>
          </p:nvSpPr>
          <p:spPr bwMode="auto">
            <a:xfrm flipH="1">
              <a:off x="7632071" y="1918780"/>
              <a:ext cx="154288" cy="134461"/>
            </a:xfrm>
            <a:custGeom>
              <a:avLst/>
              <a:gdLst>
                <a:gd name="T0" fmla="*/ 146941 w 21"/>
                <a:gd name="T1" fmla="*/ 89641 h 21"/>
                <a:gd name="T2" fmla="*/ 88165 w 21"/>
                <a:gd name="T3" fmla="*/ 44820 h 21"/>
                <a:gd name="T4" fmla="*/ 22041 w 21"/>
                <a:gd name="T5" fmla="*/ 44820 h 21"/>
                <a:gd name="T6" fmla="*/ 14694 w 21"/>
                <a:gd name="T7" fmla="*/ 89641 h 21"/>
                <a:gd name="T8" fmla="*/ 146941 w 21"/>
                <a:gd name="T9" fmla="*/ 8964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64" name="Freeform 422"/>
            <p:cNvSpPr>
              <a:spLocks/>
            </p:cNvSpPr>
            <p:nvPr/>
          </p:nvSpPr>
          <p:spPr bwMode="auto">
            <a:xfrm flipH="1">
              <a:off x="7647499" y="1959119"/>
              <a:ext cx="129602" cy="37649"/>
            </a:xfrm>
            <a:custGeom>
              <a:avLst/>
              <a:gdLst>
                <a:gd name="T0" fmla="*/ 108002 w 18"/>
                <a:gd name="T1" fmla="*/ 0 h 6"/>
                <a:gd name="T2" fmla="*/ 86401 w 18"/>
                <a:gd name="T3" fmla="*/ 6275 h 6"/>
                <a:gd name="T4" fmla="*/ 36001 w 18"/>
                <a:gd name="T5" fmla="*/ 6275 h 6"/>
                <a:gd name="T6" fmla="*/ 7200 w 18"/>
                <a:gd name="T7" fmla="*/ 18825 h 6"/>
                <a:gd name="T8" fmla="*/ 7200 w 18"/>
                <a:gd name="T9" fmla="*/ 31374 h 6"/>
                <a:gd name="T10" fmla="*/ 28800 w 18"/>
                <a:gd name="T11" fmla="*/ 25099 h 6"/>
                <a:gd name="T12" fmla="*/ 79201 w 18"/>
                <a:gd name="T13" fmla="*/ 31374 h 6"/>
                <a:gd name="T14" fmla="*/ 122402 w 18"/>
                <a:gd name="T15" fmla="*/ 18825 h 6"/>
                <a:gd name="T16" fmla="*/ 108002 w 18"/>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6"/>
                <a:gd name="T29" fmla="*/ 18 w 1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65" name="Freeform 423"/>
            <p:cNvSpPr>
              <a:spLocks/>
            </p:cNvSpPr>
            <p:nvPr/>
          </p:nvSpPr>
          <p:spPr bwMode="auto">
            <a:xfrm flipH="1">
              <a:off x="7471611" y="1918780"/>
              <a:ext cx="401148" cy="209760"/>
            </a:xfrm>
            <a:custGeom>
              <a:avLst/>
              <a:gdLst>
                <a:gd name="T0" fmla="*/ 291744 w 55"/>
                <a:gd name="T1" fmla="*/ 0 h 33"/>
                <a:gd name="T2" fmla="*/ 306331 w 55"/>
                <a:gd name="T3" fmla="*/ 50851 h 33"/>
                <a:gd name="T4" fmla="*/ 255276 w 55"/>
                <a:gd name="T5" fmla="*/ 12713 h 33"/>
                <a:gd name="T6" fmla="*/ 233395 w 55"/>
                <a:gd name="T7" fmla="*/ 63564 h 33"/>
                <a:gd name="T8" fmla="*/ 189634 w 55"/>
                <a:gd name="T9" fmla="*/ 95345 h 33"/>
                <a:gd name="T10" fmla="*/ 145872 w 55"/>
                <a:gd name="T11" fmla="*/ 63564 h 33"/>
                <a:gd name="T12" fmla="*/ 131285 w 55"/>
                <a:gd name="T13" fmla="*/ 95345 h 33"/>
                <a:gd name="T14" fmla="*/ 116698 w 55"/>
                <a:gd name="T15" fmla="*/ 108058 h 33"/>
                <a:gd name="T16" fmla="*/ 80230 w 55"/>
                <a:gd name="T17" fmla="*/ 88989 h 33"/>
                <a:gd name="T18" fmla="*/ 58349 w 55"/>
                <a:gd name="T19" fmla="*/ 108058 h 33"/>
                <a:gd name="T20" fmla="*/ 65642 w 55"/>
                <a:gd name="T21" fmla="*/ 139840 h 33"/>
                <a:gd name="T22" fmla="*/ 0 w 55"/>
                <a:gd name="T23" fmla="*/ 152553 h 33"/>
                <a:gd name="T24" fmla="*/ 58349 w 55"/>
                <a:gd name="T25" fmla="*/ 177978 h 33"/>
                <a:gd name="T26" fmla="*/ 350093 w 55"/>
                <a:gd name="T27" fmla="*/ 25425 h 33"/>
                <a:gd name="T28" fmla="*/ 291744 w 55"/>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3"/>
                <a:gd name="T47" fmla="*/ 55 w 55"/>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66" name="Freeform 424"/>
            <p:cNvSpPr>
              <a:spLocks/>
            </p:cNvSpPr>
            <p:nvPr/>
          </p:nvSpPr>
          <p:spPr bwMode="auto">
            <a:xfrm flipH="1">
              <a:off x="7348181" y="1862307"/>
              <a:ext cx="555436" cy="406074"/>
            </a:xfrm>
            <a:custGeom>
              <a:avLst/>
              <a:gdLst>
                <a:gd name="T0" fmla="*/ 496969 w 76"/>
                <a:gd name="T1" fmla="*/ 31725 h 64"/>
                <a:gd name="T2" fmla="*/ 453119 w 76"/>
                <a:gd name="T3" fmla="*/ 25380 h 64"/>
                <a:gd name="T4" fmla="*/ 423885 w 76"/>
                <a:gd name="T5" fmla="*/ 25380 h 64"/>
                <a:gd name="T6" fmla="*/ 394652 w 76"/>
                <a:gd name="T7" fmla="*/ 44414 h 64"/>
                <a:gd name="T8" fmla="*/ 358110 w 76"/>
                <a:gd name="T9" fmla="*/ 44414 h 64"/>
                <a:gd name="T10" fmla="*/ 321568 w 76"/>
                <a:gd name="T11" fmla="*/ 57104 h 64"/>
                <a:gd name="T12" fmla="*/ 343493 w 76"/>
                <a:gd name="T13" fmla="*/ 82484 h 64"/>
                <a:gd name="T14" fmla="*/ 299643 w 76"/>
                <a:gd name="T15" fmla="*/ 82484 h 64"/>
                <a:gd name="T16" fmla="*/ 263101 w 76"/>
                <a:gd name="T17" fmla="*/ 101519 h 64"/>
                <a:gd name="T18" fmla="*/ 241176 w 76"/>
                <a:gd name="T19" fmla="*/ 126898 h 64"/>
                <a:gd name="T20" fmla="*/ 204634 w 76"/>
                <a:gd name="T21" fmla="*/ 158623 h 64"/>
                <a:gd name="T22" fmla="*/ 182709 w 76"/>
                <a:gd name="T23" fmla="*/ 133243 h 64"/>
                <a:gd name="T24" fmla="*/ 146167 w 76"/>
                <a:gd name="T25" fmla="*/ 145933 h 64"/>
                <a:gd name="T26" fmla="*/ 109626 w 76"/>
                <a:gd name="T27" fmla="*/ 145933 h 64"/>
                <a:gd name="T28" fmla="*/ 80392 w 76"/>
                <a:gd name="T29" fmla="*/ 177657 h 64"/>
                <a:gd name="T30" fmla="*/ 87700 w 76"/>
                <a:gd name="T31" fmla="*/ 209382 h 64"/>
                <a:gd name="T32" fmla="*/ 29233 w 76"/>
                <a:gd name="T33" fmla="*/ 209382 h 64"/>
                <a:gd name="T34" fmla="*/ 36542 w 76"/>
                <a:gd name="T35" fmla="*/ 241106 h 64"/>
                <a:gd name="T36" fmla="*/ 51159 w 76"/>
                <a:gd name="T37" fmla="*/ 272831 h 64"/>
                <a:gd name="T38" fmla="*/ 0 w 76"/>
                <a:gd name="T39" fmla="*/ 291866 h 64"/>
                <a:gd name="T40" fmla="*/ 270410 w 76"/>
                <a:gd name="T41" fmla="*/ 298211 h 64"/>
                <a:gd name="T42" fmla="*/ 467736 w 76"/>
                <a:gd name="T43" fmla="*/ 406074 h 64"/>
                <a:gd name="T44" fmla="*/ 511586 w 76"/>
                <a:gd name="T45" fmla="*/ 184002 h 64"/>
                <a:gd name="T46" fmla="*/ 496969 w 76"/>
                <a:gd name="T47" fmla="*/ 31725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4"/>
                <a:gd name="T74" fmla="*/ 76 w 76"/>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67" name="Freeform 425"/>
            <p:cNvSpPr>
              <a:spLocks/>
            </p:cNvSpPr>
            <p:nvPr/>
          </p:nvSpPr>
          <p:spPr bwMode="auto">
            <a:xfrm flipH="1">
              <a:off x="7348181" y="1867685"/>
              <a:ext cx="555436" cy="400695"/>
            </a:xfrm>
            <a:custGeom>
              <a:avLst/>
              <a:gdLst>
                <a:gd name="T0" fmla="*/ 496969 w 76"/>
                <a:gd name="T1" fmla="*/ 25441 h 63"/>
                <a:gd name="T2" fmla="*/ 453119 w 76"/>
                <a:gd name="T3" fmla="*/ 19081 h 63"/>
                <a:gd name="T4" fmla="*/ 423885 w 76"/>
                <a:gd name="T5" fmla="*/ 19081 h 63"/>
                <a:gd name="T6" fmla="*/ 394652 w 76"/>
                <a:gd name="T7" fmla="*/ 38161 h 63"/>
                <a:gd name="T8" fmla="*/ 358110 w 76"/>
                <a:gd name="T9" fmla="*/ 38161 h 63"/>
                <a:gd name="T10" fmla="*/ 321568 w 76"/>
                <a:gd name="T11" fmla="*/ 50882 h 63"/>
                <a:gd name="T12" fmla="*/ 350802 w 76"/>
                <a:gd name="T13" fmla="*/ 69963 h 63"/>
                <a:gd name="T14" fmla="*/ 299643 w 76"/>
                <a:gd name="T15" fmla="*/ 82683 h 63"/>
                <a:gd name="T16" fmla="*/ 263101 w 76"/>
                <a:gd name="T17" fmla="*/ 95404 h 63"/>
                <a:gd name="T18" fmla="*/ 241176 w 76"/>
                <a:gd name="T19" fmla="*/ 127205 h 63"/>
                <a:gd name="T20" fmla="*/ 204634 w 76"/>
                <a:gd name="T21" fmla="*/ 152646 h 63"/>
                <a:gd name="T22" fmla="*/ 175401 w 76"/>
                <a:gd name="T23" fmla="*/ 127205 h 63"/>
                <a:gd name="T24" fmla="*/ 146167 w 76"/>
                <a:gd name="T25" fmla="*/ 139925 h 63"/>
                <a:gd name="T26" fmla="*/ 109626 w 76"/>
                <a:gd name="T27" fmla="*/ 139925 h 63"/>
                <a:gd name="T28" fmla="*/ 87700 w 76"/>
                <a:gd name="T29" fmla="*/ 171726 h 63"/>
                <a:gd name="T30" fmla="*/ 95009 w 76"/>
                <a:gd name="T31" fmla="*/ 203528 h 63"/>
                <a:gd name="T32" fmla="*/ 29233 w 76"/>
                <a:gd name="T33" fmla="*/ 203528 h 63"/>
                <a:gd name="T34" fmla="*/ 36542 w 76"/>
                <a:gd name="T35" fmla="*/ 235329 h 63"/>
                <a:gd name="T36" fmla="*/ 58467 w 76"/>
                <a:gd name="T37" fmla="*/ 267130 h 63"/>
                <a:gd name="T38" fmla="*/ 0 w 76"/>
                <a:gd name="T39" fmla="*/ 286211 h 63"/>
                <a:gd name="T40" fmla="*/ 270410 w 76"/>
                <a:gd name="T41" fmla="*/ 292571 h 63"/>
                <a:gd name="T42" fmla="*/ 467736 w 76"/>
                <a:gd name="T43" fmla="*/ 400695 h 63"/>
                <a:gd name="T44" fmla="*/ 511586 w 76"/>
                <a:gd name="T45" fmla="*/ 178087 h 63"/>
                <a:gd name="T46" fmla="*/ 496969 w 76"/>
                <a:gd name="T47" fmla="*/ 25441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3"/>
                <a:gd name="T74" fmla="*/ 76 w 76"/>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68" name="Freeform 426"/>
            <p:cNvSpPr>
              <a:spLocks/>
            </p:cNvSpPr>
            <p:nvPr/>
          </p:nvSpPr>
          <p:spPr bwMode="auto">
            <a:xfrm flipH="1">
              <a:off x="7428411" y="1899956"/>
              <a:ext cx="444349" cy="363046"/>
            </a:xfrm>
            <a:custGeom>
              <a:avLst/>
              <a:gdLst>
                <a:gd name="T0" fmla="*/ 342367 w 61"/>
                <a:gd name="T1" fmla="*/ 25477 h 57"/>
                <a:gd name="T2" fmla="*/ 305945 w 61"/>
                <a:gd name="T3" fmla="*/ 31846 h 57"/>
                <a:gd name="T4" fmla="*/ 327798 w 61"/>
                <a:gd name="T5" fmla="*/ 63692 h 57"/>
                <a:gd name="T6" fmla="*/ 356936 w 61"/>
                <a:gd name="T7" fmla="*/ 178338 h 57"/>
                <a:gd name="T8" fmla="*/ 305945 w 61"/>
                <a:gd name="T9" fmla="*/ 89169 h 57"/>
                <a:gd name="T10" fmla="*/ 262239 w 61"/>
                <a:gd name="T11" fmla="*/ 50954 h 57"/>
                <a:gd name="T12" fmla="*/ 269523 w 61"/>
                <a:gd name="T13" fmla="*/ 95538 h 57"/>
                <a:gd name="T14" fmla="*/ 233101 w 61"/>
                <a:gd name="T15" fmla="*/ 152861 h 57"/>
                <a:gd name="T16" fmla="*/ 174826 w 61"/>
                <a:gd name="T17" fmla="*/ 152861 h 57"/>
                <a:gd name="T18" fmla="*/ 145688 w 61"/>
                <a:gd name="T19" fmla="*/ 114646 h 57"/>
                <a:gd name="T20" fmla="*/ 131119 w 61"/>
                <a:gd name="T21" fmla="*/ 101908 h 57"/>
                <a:gd name="T22" fmla="*/ 131119 w 61"/>
                <a:gd name="T23" fmla="*/ 114646 h 57"/>
                <a:gd name="T24" fmla="*/ 87413 w 61"/>
                <a:gd name="T25" fmla="*/ 133754 h 57"/>
                <a:gd name="T26" fmla="*/ 65560 w 61"/>
                <a:gd name="T27" fmla="*/ 140123 h 57"/>
                <a:gd name="T28" fmla="*/ 43706 w 61"/>
                <a:gd name="T29" fmla="*/ 178338 h 57"/>
                <a:gd name="T30" fmla="*/ 0 w 61"/>
                <a:gd name="T31" fmla="*/ 171969 h 57"/>
                <a:gd name="T32" fmla="*/ 36422 w 61"/>
                <a:gd name="T33" fmla="*/ 203815 h 57"/>
                <a:gd name="T34" fmla="*/ 72844 w 61"/>
                <a:gd name="T35" fmla="*/ 210185 h 57"/>
                <a:gd name="T36" fmla="*/ 145688 w 61"/>
                <a:gd name="T37" fmla="*/ 242031 h 57"/>
                <a:gd name="T38" fmla="*/ 393358 w 61"/>
                <a:gd name="T39" fmla="*/ 318461 h 57"/>
                <a:gd name="T40" fmla="*/ 444349 w 61"/>
                <a:gd name="T41" fmla="*/ 318461 h 57"/>
                <a:gd name="T42" fmla="*/ 422496 w 61"/>
                <a:gd name="T43" fmla="*/ 191077 h 57"/>
                <a:gd name="T44" fmla="*/ 407927 w 61"/>
                <a:gd name="T45" fmla="*/ 31846 h 57"/>
                <a:gd name="T46" fmla="*/ 356936 w 61"/>
                <a:gd name="T47" fmla="*/ 25477 h 57"/>
                <a:gd name="T48" fmla="*/ 342367 w 61"/>
                <a:gd name="T49" fmla="*/ 2547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57"/>
                <a:gd name="T77" fmla="*/ 61 w 61"/>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69" name="Freeform 427"/>
            <p:cNvSpPr>
              <a:spLocks/>
            </p:cNvSpPr>
            <p:nvPr/>
          </p:nvSpPr>
          <p:spPr bwMode="auto">
            <a:xfrm flipH="1">
              <a:off x="7385210" y="1889199"/>
              <a:ext cx="80230" cy="271612"/>
            </a:xfrm>
            <a:custGeom>
              <a:avLst/>
              <a:gdLst>
                <a:gd name="T0" fmla="*/ 58349 w 11"/>
                <a:gd name="T1" fmla="*/ 164231 h 43"/>
                <a:gd name="T2" fmla="*/ 58349 w 11"/>
                <a:gd name="T3" fmla="*/ 50532 h 43"/>
                <a:gd name="T4" fmla="*/ 7294 w 11"/>
                <a:gd name="T5" fmla="*/ 25266 h 43"/>
                <a:gd name="T6" fmla="*/ 21881 w 11"/>
                <a:gd name="T7" fmla="*/ 132648 h 43"/>
                <a:gd name="T8" fmla="*/ 21881 w 11"/>
                <a:gd name="T9" fmla="*/ 195813 h 43"/>
                <a:gd name="T10" fmla="*/ 51055 w 11"/>
                <a:gd name="T11" fmla="*/ 252662 h 43"/>
                <a:gd name="T12" fmla="*/ 58349 w 11"/>
                <a:gd name="T13" fmla="*/ 164231 h 43"/>
                <a:gd name="T14" fmla="*/ 0 60000 65536"/>
                <a:gd name="T15" fmla="*/ 0 60000 65536"/>
                <a:gd name="T16" fmla="*/ 0 60000 65536"/>
                <a:gd name="T17" fmla="*/ 0 60000 65536"/>
                <a:gd name="T18" fmla="*/ 0 60000 65536"/>
                <a:gd name="T19" fmla="*/ 0 60000 65536"/>
                <a:gd name="T20" fmla="*/ 0 60000 65536"/>
                <a:gd name="T21" fmla="*/ 0 w 11"/>
                <a:gd name="T22" fmla="*/ 0 h 43"/>
                <a:gd name="T23" fmla="*/ 11 w 1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70" name="Freeform 428"/>
            <p:cNvSpPr>
              <a:spLocks/>
            </p:cNvSpPr>
            <p:nvPr/>
          </p:nvSpPr>
          <p:spPr bwMode="auto">
            <a:xfrm flipH="1">
              <a:off x="7573441" y="1983322"/>
              <a:ext cx="123430" cy="69920"/>
            </a:xfrm>
            <a:custGeom>
              <a:avLst/>
              <a:gdLst>
                <a:gd name="T0" fmla="*/ 94388 w 17"/>
                <a:gd name="T1" fmla="*/ 19069 h 11"/>
                <a:gd name="T2" fmla="*/ 43564 w 17"/>
                <a:gd name="T3" fmla="*/ 12713 h 11"/>
                <a:gd name="T4" fmla="*/ 7261 w 17"/>
                <a:gd name="T5" fmla="*/ 50851 h 11"/>
                <a:gd name="T6" fmla="*/ 79866 w 17"/>
                <a:gd name="T7" fmla="*/ 57207 h 11"/>
                <a:gd name="T8" fmla="*/ 94388 w 17"/>
                <a:gd name="T9" fmla="*/ 1906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71" name="Freeform 429"/>
            <p:cNvSpPr>
              <a:spLocks/>
            </p:cNvSpPr>
            <p:nvPr/>
          </p:nvSpPr>
          <p:spPr bwMode="auto">
            <a:xfrm flipH="1">
              <a:off x="7434582" y="1937605"/>
              <a:ext cx="379548" cy="306572"/>
            </a:xfrm>
            <a:custGeom>
              <a:avLst/>
              <a:gdLst>
                <a:gd name="T0" fmla="*/ 379548 w 52"/>
                <a:gd name="T1" fmla="*/ 261864 h 48"/>
                <a:gd name="T2" fmla="*/ 350352 w 52"/>
                <a:gd name="T3" fmla="*/ 159673 h 48"/>
                <a:gd name="T4" fmla="*/ 335754 w 52"/>
                <a:gd name="T5" fmla="*/ 44708 h 48"/>
                <a:gd name="T6" fmla="*/ 313857 w 52"/>
                <a:gd name="T7" fmla="*/ 44708 h 48"/>
                <a:gd name="T8" fmla="*/ 299259 w 52"/>
                <a:gd name="T9" fmla="*/ 153286 h 48"/>
                <a:gd name="T10" fmla="*/ 211671 w 52"/>
                <a:gd name="T11" fmla="*/ 127738 h 48"/>
                <a:gd name="T12" fmla="*/ 116784 w 52"/>
                <a:gd name="T13" fmla="*/ 127738 h 48"/>
                <a:gd name="T14" fmla="*/ 51093 w 52"/>
                <a:gd name="T15" fmla="*/ 121351 h 48"/>
                <a:gd name="T16" fmla="*/ 65691 w 52"/>
                <a:gd name="T17" fmla="*/ 185221 h 48"/>
                <a:gd name="T18" fmla="*/ 160578 w 52"/>
                <a:gd name="T19" fmla="*/ 191607 h 48"/>
                <a:gd name="T20" fmla="*/ 277362 w 52"/>
                <a:gd name="T21" fmla="*/ 236316 h 48"/>
                <a:gd name="T22" fmla="*/ 335754 w 52"/>
                <a:gd name="T23" fmla="*/ 261864 h 48"/>
                <a:gd name="T24" fmla="*/ 379548 w 52"/>
                <a:gd name="T25" fmla="*/ 26186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8"/>
                <a:gd name="T41" fmla="*/ 52 w 52"/>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72" name="Freeform 430"/>
            <p:cNvSpPr>
              <a:spLocks/>
            </p:cNvSpPr>
            <p:nvPr/>
          </p:nvSpPr>
          <p:spPr bwMode="auto">
            <a:xfrm flipH="1">
              <a:off x="7422239" y="2098959"/>
              <a:ext cx="938069" cy="556670"/>
            </a:xfrm>
            <a:custGeom>
              <a:avLst/>
              <a:gdLst>
                <a:gd name="T0" fmla="*/ 930797 w 129"/>
                <a:gd name="T1" fmla="*/ 183448 h 88"/>
                <a:gd name="T2" fmla="*/ 676282 w 129"/>
                <a:gd name="T3" fmla="*/ 385873 h 88"/>
                <a:gd name="T4" fmla="*/ 174524 w 129"/>
                <a:gd name="T5" fmla="*/ 474435 h 88"/>
                <a:gd name="T6" fmla="*/ 94534 w 129"/>
                <a:gd name="T7" fmla="*/ 550344 h 88"/>
                <a:gd name="T8" fmla="*/ 43631 w 129"/>
                <a:gd name="T9" fmla="*/ 550344 h 88"/>
                <a:gd name="T10" fmla="*/ 43631 w 129"/>
                <a:gd name="T11" fmla="*/ 544018 h 88"/>
                <a:gd name="T12" fmla="*/ 36359 w 129"/>
                <a:gd name="T13" fmla="*/ 385873 h 88"/>
                <a:gd name="T14" fmla="*/ 305418 w 129"/>
                <a:gd name="T15" fmla="*/ 145493 h 88"/>
                <a:gd name="T16" fmla="*/ 930797 w 129"/>
                <a:gd name="T17" fmla="*/ 183448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88"/>
                <a:gd name="T29" fmla="*/ 129 w 129"/>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73" name="Freeform 431"/>
            <p:cNvSpPr>
              <a:spLocks/>
            </p:cNvSpPr>
            <p:nvPr/>
          </p:nvSpPr>
          <p:spPr bwMode="auto">
            <a:xfrm flipH="1">
              <a:off x="7422239" y="2098959"/>
              <a:ext cx="931898" cy="551292"/>
            </a:xfrm>
            <a:custGeom>
              <a:avLst/>
              <a:gdLst>
                <a:gd name="T0" fmla="*/ 924617 w 128"/>
                <a:gd name="T1" fmla="*/ 183764 h 87"/>
                <a:gd name="T2" fmla="*/ 677082 w 128"/>
                <a:gd name="T3" fmla="*/ 386538 h 87"/>
                <a:gd name="T4" fmla="*/ 167450 w 128"/>
                <a:gd name="T5" fmla="*/ 475252 h 87"/>
                <a:gd name="T6" fmla="*/ 87365 w 128"/>
                <a:gd name="T7" fmla="*/ 551292 h 87"/>
                <a:gd name="T8" fmla="*/ 36402 w 128"/>
                <a:gd name="T9" fmla="*/ 551292 h 87"/>
                <a:gd name="T10" fmla="*/ 36402 w 128"/>
                <a:gd name="T11" fmla="*/ 544955 h 87"/>
                <a:gd name="T12" fmla="*/ 36402 w 128"/>
                <a:gd name="T13" fmla="*/ 386538 h 87"/>
                <a:gd name="T14" fmla="*/ 298499 w 128"/>
                <a:gd name="T15" fmla="*/ 145744 h 87"/>
                <a:gd name="T16" fmla="*/ 924617 w 128"/>
                <a:gd name="T17" fmla="*/ 183764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87"/>
                <a:gd name="T29" fmla="*/ 128 w 12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74" name="Freeform 432"/>
            <p:cNvSpPr>
              <a:spLocks/>
            </p:cNvSpPr>
            <p:nvPr/>
          </p:nvSpPr>
          <p:spPr bwMode="auto">
            <a:xfrm flipH="1">
              <a:off x="7422239" y="2249555"/>
              <a:ext cx="910297" cy="400695"/>
            </a:xfrm>
            <a:custGeom>
              <a:avLst/>
              <a:gdLst>
                <a:gd name="T0" fmla="*/ 903015 w 125"/>
                <a:gd name="T1" fmla="*/ 38161 h 63"/>
                <a:gd name="T2" fmla="*/ 655414 w 125"/>
                <a:gd name="T3" fmla="*/ 235329 h 63"/>
                <a:gd name="T4" fmla="*/ 444225 w 125"/>
                <a:gd name="T5" fmla="*/ 235329 h 63"/>
                <a:gd name="T6" fmla="*/ 619002 w 125"/>
                <a:gd name="T7" fmla="*/ 222608 h 63"/>
                <a:gd name="T8" fmla="*/ 611720 w 125"/>
                <a:gd name="T9" fmla="*/ 178087 h 63"/>
                <a:gd name="T10" fmla="*/ 553461 w 125"/>
                <a:gd name="T11" fmla="*/ 159006 h 63"/>
                <a:gd name="T12" fmla="*/ 400531 w 125"/>
                <a:gd name="T13" fmla="*/ 127205 h 63"/>
                <a:gd name="T14" fmla="*/ 284013 w 125"/>
                <a:gd name="T15" fmla="*/ 165366 h 63"/>
                <a:gd name="T16" fmla="*/ 116518 w 125"/>
                <a:gd name="T17" fmla="*/ 260770 h 63"/>
                <a:gd name="T18" fmla="*/ 80106 w 125"/>
                <a:gd name="T19" fmla="*/ 305291 h 63"/>
                <a:gd name="T20" fmla="*/ 14565 w 125"/>
                <a:gd name="T21" fmla="*/ 394335 h 63"/>
                <a:gd name="T22" fmla="*/ 21847 w 125"/>
                <a:gd name="T23" fmla="*/ 343453 h 63"/>
                <a:gd name="T24" fmla="*/ 87389 w 125"/>
                <a:gd name="T25" fmla="*/ 235329 h 63"/>
                <a:gd name="T26" fmla="*/ 196624 w 125"/>
                <a:gd name="T27" fmla="*/ 127205 h 63"/>
                <a:gd name="T28" fmla="*/ 378684 w 125"/>
                <a:gd name="T29" fmla="*/ 44522 h 63"/>
                <a:gd name="T30" fmla="*/ 655414 w 125"/>
                <a:gd name="T31" fmla="*/ 31801 h 63"/>
                <a:gd name="T32" fmla="*/ 750085 w 125"/>
                <a:gd name="T33" fmla="*/ 19081 h 63"/>
                <a:gd name="T34" fmla="*/ 903015 w 125"/>
                <a:gd name="T35" fmla="*/ 38161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5"/>
                <a:gd name="T55" fmla="*/ 0 h 63"/>
                <a:gd name="T56" fmla="*/ 125 w 12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575" name="Freeform 433"/>
            <p:cNvSpPr>
              <a:spLocks/>
            </p:cNvSpPr>
            <p:nvPr/>
          </p:nvSpPr>
          <p:spPr bwMode="auto">
            <a:xfrm flipH="1">
              <a:off x="7428411" y="2263002"/>
              <a:ext cx="657266" cy="223206"/>
            </a:xfrm>
            <a:custGeom>
              <a:avLst/>
              <a:gdLst>
                <a:gd name="T0" fmla="*/ 657266 w 90"/>
                <a:gd name="T1" fmla="*/ 25509 h 35"/>
                <a:gd name="T2" fmla="*/ 576934 w 90"/>
                <a:gd name="T3" fmla="*/ 159433 h 35"/>
                <a:gd name="T4" fmla="*/ 423571 w 90"/>
                <a:gd name="T5" fmla="*/ 191319 h 35"/>
                <a:gd name="T6" fmla="*/ 416268 w 90"/>
                <a:gd name="T7" fmla="*/ 133924 h 35"/>
                <a:gd name="T8" fmla="*/ 321330 w 90"/>
                <a:gd name="T9" fmla="*/ 127546 h 35"/>
                <a:gd name="T10" fmla="*/ 219089 w 90"/>
                <a:gd name="T11" fmla="*/ 89282 h 35"/>
                <a:gd name="T12" fmla="*/ 51121 w 90"/>
                <a:gd name="T13" fmla="*/ 108414 h 35"/>
                <a:gd name="T14" fmla="*/ 7303 w 90"/>
                <a:gd name="T15" fmla="*/ 102037 h 35"/>
                <a:gd name="T16" fmla="*/ 160665 w 90"/>
                <a:gd name="T17" fmla="*/ 51019 h 35"/>
                <a:gd name="T18" fmla="*/ 423571 w 90"/>
                <a:gd name="T19" fmla="*/ 44641 h 35"/>
                <a:gd name="T20" fmla="*/ 562328 w 90"/>
                <a:gd name="T21" fmla="*/ 12755 h 35"/>
                <a:gd name="T22" fmla="*/ 657266 w 90"/>
                <a:gd name="T23" fmla="*/ 2550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35"/>
                <a:gd name="T38" fmla="*/ 90 w 90"/>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grpSp>
        <p:nvGrpSpPr>
          <p:cNvPr id="17410" name="组合 135"/>
          <p:cNvGrpSpPr>
            <a:grpSpLocks/>
          </p:cNvGrpSpPr>
          <p:nvPr/>
        </p:nvGrpSpPr>
        <p:grpSpPr bwMode="auto">
          <a:xfrm>
            <a:off x="5426075" y="1006475"/>
            <a:ext cx="2195513" cy="1255713"/>
            <a:chOff x="6336054" y="1359421"/>
            <a:chExt cx="2264943" cy="1296208"/>
          </a:xfrm>
        </p:grpSpPr>
        <p:sp>
          <p:nvSpPr>
            <p:cNvPr id="17420" name="Freeform 237"/>
            <p:cNvSpPr>
              <a:spLocks/>
            </p:cNvSpPr>
            <p:nvPr/>
          </p:nvSpPr>
          <p:spPr bwMode="auto">
            <a:xfrm flipH="1">
              <a:off x="7835730" y="2147365"/>
              <a:ext cx="524578" cy="502886"/>
            </a:xfrm>
            <a:custGeom>
              <a:avLst/>
              <a:gdLst>
                <a:gd name="T0" fmla="*/ 58286 w 72"/>
                <a:gd name="T1" fmla="*/ 305551 h 79"/>
                <a:gd name="T2" fmla="*/ 72858 w 72"/>
                <a:gd name="T3" fmla="*/ 254626 h 79"/>
                <a:gd name="T4" fmla="*/ 7286 w 72"/>
                <a:gd name="T5" fmla="*/ 235529 h 79"/>
                <a:gd name="T6" fmla="*/ 51001 w 72"/>
                <a:gd name="T7" fmla="*/ 190969 h 79"/>
                <a:gd name="T8" fmla="*/ 87430 w 72"/>
                <a:gd name="T9" fmla="*/ 190969 h 79"/>
                <a:gd name="T10" fmla="*/ 109287 w 72"/>
                <a:gd name="T11" fmla="*/ 159141 h 79"/>
                <a:gd name="T12" fmla="*/ 14572 w 72"/>
                <a:gd name="T13" fmla="*/ 63656 h 79"/>
                <a:gd name="T14" fmla="*/ 80144 w 72"/>
                <a:gd name="T15" fmla="*/ 70022 h 79"/>
                <a:gd name="T16" fmla="*/ 94715 w 72"/>
                <a:gd name="T17" fmla="*/ 12731 h 79"/>
                <a:gd name="T18" fmla="*/ 196717 w 72"/>
                <a:gd name="T19" fmla="*/ 31828 h 79"/>
                <a:gd name="T20" fmla="*/ 269575 w 72"/>
                <a:gd name="T21" fmla="*/ 0 h 79"/>
                <a:gd name="T22" fmla="*/ 349719 w 72"/>
                <a:gd name="T23" fmla="*/ 127313 h 79"/>
                <a:gd name="T24" fmla="*/ 364290 w 72"/>
                <a:gd name="T25" fmla="*/ 241895 h 79"/>
                <a:gd name="T26" fmla="*/ 240432 w 72"/>
                <a:gd name="T27" fmla="*/ 375573 h 79"/>
                <a:gd name="T28" fmla="*/ 255003 w 72"/>
                <a:gd name="T29" fmla="*/ 401036 h 79"/>
                <a:gd name="T30" fmla="*/ 204003 w 72"/>
                <a:gd name="T31" fmla="*/ 439230 h 79"/>
                <a:gd name="T32" fmla="*/ 240432 w 72"/>
                <a:gd name="T33" fmla="*/ 502886 h 79"/>
                <a:gd name="T34" fmla="*/ 138430 w 72"/>
                <a:gd name="T35" fmla="*/ 502886 h 79"/>
                <a:gd name="T36" fmla="*/ 138430 w 72"/>
                <a:gd name="T37" fmla="*/ 451961 h 79"/>
                <a:gd name="T38" fmla="*/ 58286 w 72"/>
                <a:gd name="T39" fmla="*/ 305551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79"/>
                <a:gd name="T62" fmla="*/ 72 w 72"/>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21" name="Freeform 357"/>
            <p:cNvSpPr>
              <a:spLocks/>
            </p:cNvSpPr>
            <p:nvPr/>
          </p:nvSpPr>
          <p:spPr bwMode="auto">
            <a:xfrm flipH="1">
              <a:off x="7363610" y="2193082"/>
              <a:ext cx="728238" cy="457169"/>
            </a:xfrm>
            <a:custGeom>
              <a:avLst/>
              <a:gdLst>
                <a:gd name="T0" fmla="*/ 648132 w 100"/>
                <a:gd name="T1" fmla="*/ 76195 h 72"/>
                <a:gd name="T2" fmla="*/ 560743 w 100"/>
                <a:gd name="T3" fmla="*/ 285731 h 72"/>
                <a:gd name="T4" fmla="*/ 196624 w 100"/>
                <a:gd name="T5" fmla="*/ 457169 h 72"/>
                <a:gd name="T6" fmla="*/ 29130 w 100"/>
                <a:gd name="T7" fmla="*/ 457169 h 72"/>
                <a:gd name="T8" fmla="*/ 29130 w 100"/>
                <a:gd name="T9" fmla="*/ 438120 h 72"/>
                <a:gd name="T10" fmla="*/ 109236 w 100"/>
                <a:gd name="T11" fmla="*/ 190487 h 72"/>
                <a:gd name="T12" fmla="*/ 648132 w 100"/>
                <a:gd name="T13" fmla="*/ 76195 h 72"/>
                <a:gd name="T14" fmla="*/ 0 60000 65536"/>
                <a:gd name="T15" fmla="*/ 0 60000 65536"/>
                <a:gd name="T16" fmla="*/ 0 60000 65536"/>
                <a:gd name="T17" fmla="*/ 0 60000 65536"/>
                <a:gd name="T18" fmla="*/ 0 60000 65536"/>
                <a:gd name="T19" fmla="*/ 0 60000 65536"/>
                <a:gd name="T20" fmla="*/ 0 60000 65536"/>
                <a:gd name="T21" fmla="*/ 0 w 100"/>
                <a:gd name="T22" fmla="*/ 0 h 72"/>
                <a:gd name="T23" fmla="*/ 100 w 10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22" name="Freeform 358"/>
            <p:cNvSpPr>
              <a:spLocks/>
            </p:cNvSpPr>
            <p:nvPr/>
          </p:nvSpPr>
          <p:spPr bwMode="auto">
            <a:xfrm flipH="1">
              <a:off x="7363610" y="2257623"/>
              <a:ext cx="654180" cy="392627"/>
            </a:xfrm>
            <a:custGeom>
              <a:avLst/>
              <a:gdLst>
                <a:gd name="T0" fmla="*/ 574225 w 90"/>
                <a:gd name="T1" fmla="*/ 12665 h 62"/>
                <a:gd name="T2" fmla="*/ 487001 w 90"/>
                <a:gd name="T3" fmla="*/ 221644 h 62"/>
                <a:gd name="T4" fmla="*/ 305284 w 90"/>
                <a:gd name="T5" fmla="*/ 272306 h 62"/>
                <a:gd name="T6" fmla="*/ 450657 w 90"/>
                <a:gd name="T7" fmla="*/ 227977 h 62"/>
                <a:gd name="T8" fmla="*/ 421583 w 90"/>
                <a:gd name="T9" fmla="*/ 189981 h 62"/>
                <a:gd name="T10" fmla="*/ 356165 w 90"/>
                <a:gd name="T11" fmla="*/ 189981 h 62"/>
                <a:gd name="T12" fmla="*/ 210791 w 90"/>
                <a:gd name="T13" fmla="*/ 196314 h 62"/>
                <a:gd name="T14" fmla="*/ 138105 w 90"/>
                <a:gd name="T15" fmla="*/ 253308 h 62"/>
                <a:gd name="T16" fmla="*/ 58149 w 90"/>
                <a:gd name="T17" fmla="*/ 373629 h 62"/>
                <a:gd name="T18" fmla="*/ 65418 w 90"/>
                <a:gd name="T19" fmla="*/ 392627 h 62"/>
                <a:gd name="T20" fmla="*/ 21806 w 90"/>
                <a:gd name="T21" fmla="*/ 392627 h 62"/>
                <a:gd name="T22" fmla="*/ 14537 w 90"/>
                <a:gd name="T23" fmla="*/ 360964 h 62"/>
                <a:gd name="T24" fmla="*/ 43612 w 90"/>
                <a:gd name="T25" fmla="*/ 246975 h 62"/>
                <a:gd name="T26" fmla="*/ 152642 w 90"/>
                <a:gd name="T27" fmla="*/ 139319 h 62"/>
                <a:gd name="T28" fmla="*/ 370702 w 90"/>
                <a:gd name="T29" fmla="*/ 69660 h 62"/>
                <a:gd name="T30" fmla="*/ 443389 w 90"/>
                <a:gd name="T31" fmla="*/ 31663 h 62"/>
                <a:gd name="T32" fmla="*/ 574225 w 90"/>
                <a:gd name="T33" fmla="*/ 1266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62"/>
                <a:gd name="T53" fmla="*/ 90 w 90"/>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23" name="Rectangle 359"/>
            <p:cNvSpPr>
              <a:spLocks noChangeArrowheads="1"/>
            </p:cNvSpPr>
            <p:nvPr/>
          </p:nvSpPr>
          <p:spPr bwMode="auto">
            <a:xfrm flipH="1">
              <a:off x="7440754" y="2268380"/>
              <a:ext cx="3086" cy="2689"/>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17424" name="Freeform 360"/>
            <p:cNvSpPr>
              <a:spLocks/>
            </p:cNvSpPr>
            <p:nvPr/>
          </p:nvSpPr>
          <p:spPr bwMode="auto">
            <a:xfrm flipH="1">
              <a:off x="7406811" y="2268380"/>
              <a:ext cx="540007" cy="228584"/>
            </a:xfrm>
            <a:custGeom>
              <a:avLst/>
              <a:gdLst>
                <a:gd name="T0" fmla="*/ 503520 w 74"/>
                <a:gd name="T1" fmla="*/ 0 h 36"/>
                <a:gd name="T2" fmla="*/ 518115 w 74"/>
                <a:gd name="T3" fmla="*/ 120642 h 36"/>
                <a:gd name="T4" fmla="*/ 408654 w 74"/>
                <a:gd name="T5" fmla="*/ 184137 h 36"/>
                <a:gd name="T6" fmla="*/ 372167 w 74"/>
                <a:gd name="T7" fmla="*/ 146040 h 36"/>
                <a:gd name="T8" fmla="*/ 284598 w 74"/>
                <a:gd name="T9" fmla="*/ 158739 h 36"/>
                <a:gd name="T10" fmla="*/ 182435 w 74"/>
                <a:gd name="T11" fmla="*/ 152389 h 36"/>
                <a:gd name="T12" fmla="*/ 51082 w 74"/>
                <a:gd name="T13" fmla="*/ 203186 h 36"/>
                <a:gd name="T14" fmla="*/ 14595 w 74"/>
                <a:gd name="T15" fmla="*/ 215885 h 36"/>
                <a:gd name="T16" fmla="*/ 116758 w 74"/>
                <a:gd name="T17" fmla="*/ 139690 h 36"/>
                <a:gd name="T18" fmla="*/ 321085 w 74"/>
                <a:gd name="T19" fmla="*/ 69845 h 36"/>
                <a:gd name="T20" fmla="*/ 423249 w 74"/>
                <a:gd name="T21" fmla="*/ 12699 h 36"/>
                <a:gd name="T22" fmla="*/ 503520 w 7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36"/>
                <a:gd name="T38" fmla="*/ 74 w 74"/>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25" name="Freeform 361"/>
            <p:cNvSpPr>
              <a:spLocks/>
            </p:cNvSpPr>
            <p:nvPr/>
          </p:nvSpPr>
          <p:spPr bwMode="auto">
            <a:xfrm flipH="1">
              <a:off x="7878931" y="2478140"/>
              <a:ext cx="117259" cy="147908"/>
            </a:xfrm>
            <a:custGeom>
              <a:avLst/>
              <a:gdLst>
                <a:gd name="T0" fmla="*/ 80616 w 16"/>
                <a:gd name="T1" fmla="*/ 12862 h 23"/>
                <a:gd name="T2" fmla="*/ 29315 w 16"/>
                <a:gd name="T3" fmla="*/ 51446 h 23"/>
                <a:gd name="T4" fmla="*/ 0 w 16"/>
                <a:gd name="T5" fmla="*/ 115754 h 23"/>
                <a:gd name="T6" fmla="*/ 21986 w 16"/>
                <a:gd name="T7" fmla="*/ 122185 h 23"/>
                <a:gd name="T8" fmla="*/ 43972 w 16"/>
                <a:gd name="T9" fmla="*/ 57877 h 23"/>
                <a:gd name="T10" fmla="*/ 80616 w 16"/>
                <a:gd name="T11" fmla="*/ 25723 h 23"/>
                <a:gd name="T12" fmla="*/ 80616 w 16"/>
                <a:gd name="T13" fmla="*/ 12862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26" name="Freeform 362"/>
            <p:cNvSpPr>
              <a:spLocks/>
            </p:cNvSpPr>
            <p:nvPr/>
          </p:nvSpPr>
          <p:spPr bwMode="auto">
            <a:xfrm flipH="1">
              <a:off x="7968418" y="2612601"/>
              <a:ext cx="37029" cy="37649"/>
            </a:xfrm>
            <a:custGeom>
              <a:avLst/>
              <a:gdLst>
                <a:gd name="T0" fmla="*/ 37029 w 5"/>
                <a:gd name="T1" fmla="*/ 37649 h 6"/>
                <a:gd name="T2" fmla="*/ 37029 w 5"/>
                <a:gd name="T3" fmla="*/ 37649 h 6"/>
                <a:gd name="T4" fmla="*/ 14812 w 5"/>
                <a:gd name="T5" fmla="*/ 25099 h 6"/>
                <a:gd name="T6" fmla="*/ 14812 w 5"/>
                <a:gd name="T7" fmla="*/ 37649 h 6"/>
                <a:gd name="T8" fmla="*/ 37029 w 5"/>
                <a:gd name="T9" fmla="*/ 37649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27" name="Freeform 363"/>
            <p:cNvSpPr>
              <a:spLocks/>
            </p:cNvSpPr>
            <p:nvPr/>
          </p:nvSpPr>
          <p:spPr bwMode="auto">
            <a:xfrm flipH="1">
              <a:off x="7412982" y="2268380"/>
              <a:ext cx="465949" cy="177489"/>
            </a:xfrm>
            <a:custGeom>
              <a:avLst/>
              <a:gdLst>
                <a:gd name="T0" fmla="*/ 436827 w 64"/>
                <a:gd name="T1" fmla="*/ 0 h 28"/>
                <a:gd name="T2" fmla="*/ 465949 w 64"/>
                <a:gd name="T3" fmla="*/ 82406 h 28"/>
                <a:gd name="T4" fmla="*/ 400425 w 64"/>
                <a:gd name="T5" fmla="*/ 114100 h 28"/>
                <a:gd name="T6" fmla="*/ 320340 w 64"/>
                <a:gd name="T7" fmla="*/ 120439 h 28"/>
                <a:gd name="T8" fmla="*/ 240255 w 64"/>
                <a:gd name="T9" fmla="*/ 114100 h 28"/>
                <a:gd name="T10" fmla="*/ 152889 w 64"/>
                <a:gd name="T11" fmla="*/ 126778 h 28"/>
                <a:gd name="T12" fmla="*/ 50963 w 64"/>
                <a:gd name="T13" fmla="*/ 158472 h 28"/>
                <a:gd name="T14" fmla="*/ 50963 w 64"/>
                <a:gd name="T15" fmla="*/ 145795 h 28"/>
                <a:gd name="T16" fmla="*/ 160170 w 64"/>
                <a:gd name="T17" fmla="*/ 107761 h 28"/>
                <a:gd name="T18" fmla="*/ 240255 w 64"/>
                <a:gd name="T19" fmla="*/ 76067 h 28"/>
                <a:gd name="T20" fmla="*/ 334901 w 64"/>
                <a:gd name="T21" fmla="*/ 44372 h 28"/>
                <a:gd name="T22" fmla="*/ 436827 w 64"/>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28"/>
                <a:gd name="T38" fmla="*/ 64 w 64"/>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28" name="Freeform 364"/>
            <p:cNvSpPr>
              <a:spLocks/>
            </p:cNvSpPr>
            <p:nvPr/>
          </p:nvSpPr>
          <p:spPr bwMode="auto">
            <a:xfrm flipH="1">
              <a:off x="7610470" y="2427045"/>
              <a:ext cx="336347" cy="223206"/>
            </a:xfrm>
            <a:custGeom>
              <a:avLst/>
              <a:gdLst>
                <a:gd name="T0" fmla="*/ 212045 w 46"/>
                <a:gd name="T1" fmla="*/ 108414 h 35"/>
                <a:gd name="T2" fmla="*/ 51183 w 46"/>
                <a:gd name="T3" fmla="*/ 223206 h 35"/>
                <a:gd name="T4" fmla="*/ 7312 w 46"/>
                <a:gd name="T5" fmla="*/ 223206 h 35"/>
                <a:gd name="T6" fmla="*/ 7312 w 46"/>
                <a:gd name="T7" fmla="*/ 165810 h 35"/>
                <a:gd name="T8" fmla="*/ 73119 w 46"/>
                <a:gd name="T9" fmla="*/ 89282 h 35"/>
                <a:gd name="T10" fmla="*/ 197421 w 46"/>
                <a:gd name="T11" fmla="*/ 44641 h 35"/>
                <a:gd name="T12" fmla="*/ 307099 w 46"/>
                <a:gd name="T13" fmla="*/ 70150 h 35"/>
                <a:gd name="T14" fmla="*/ 212045 w 46"/>
                <a:gd name="T15" fmla="*/ 108414 h 3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5"/>
                <a:gd name="T26" fmla="*/ 46 w 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29" name="Freeform 365"/>
            <p:cNvSpPr>
              <a:spLocks/>
            </p:cNvSpPr>
            <p:nvPr/>
          </p:nvSpPr>
          <p:spPr bwMode="auto">
            <a:xfrm flipH="1">
              <a:off x="7647499" y="2478140"/>
              <a:ext cx="277718" cy="172111"/>
            </a:xfrm>
            <a:custGeom>
              <a:avLst/>
              <a:gdLst>
                <a:gd name="T0" fmla="*/ 160784 w 38"/>
                <a:gd name="T1" fmla="*/ 70119 h 27"/>
                <a:gd name="T2" fmla="*/ 29233 w 38"/>
                <a:gd name="T3" fmla="*/ 172111 h 27"/>
                <a:gd name="T4" fmla="*/ 7308 w 38"/>
                <a:gd name="T5" fmla="*/ 172111 h 27"/>
                <a:gd name="T6" fmla="*/ 7308 w 38"/>
                <a:gd name="T7" fmla="*/ 121115 h 27"/>
                <a:gd name="T8" fmla="*/ 138859 w 38"/>
                <a:gd name="T9" fmla="*/ 25498 h 27"/>
                <a:gd name="T10" fmla="*/ 233868 w 38"/>
                <a:gd name="T11" fmla="*/ 6374 h 27"/>
                <a:gd name="T12" fmla="*/ 160784 w 38"/>
                <a:gd name="T13" fmla="*/ 70119 h 27"/>
                <a:gd name="T14" fmla="*/ 0 60000 65536"/>
                <a:gd name="T15" fmla="*/ 0 60000 65536"/>
                <a:gd name="T16" fmla="*/ 0 60000 65536"/>
                <a:gd name="T17" fmla="*/ 0 60000 65536"/>
                <a:gd name="T18" fmla="*/ 0 60000 65536"/>
                <a:gd name="T19" fmla="*/ 0 60000 65536"/>
                <a:gd name="T20" fmla="*/ 0 60000 65536"/>
                <a:gd name="T21" fmla="*/ 0 w 38"/>
                <a:gd name="T22" fmla="*/ 0 h 27"/>
                <a:gd name="T23" fmla="*/ 38 w 3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30" name="Freeform 366"/>
            <p:cNvSpPr>
              <a:spLocks/>
            </p:cNvSpPr>
            <p:nvPr/>
          </p:nvSpPr>
          <p:spPr bwMode="auto">
            <a:xfrm flipH="1">
              <a:off x="7990018" y="2505032"/>
              <a:ext cx="64801" cy="145218"/>
            </a:xfrm>
            <a:custGeom>
              <a:avLst/>
              <a:gdLst>
                <a:gd name="T0" fmla="*/ 36001 w 9"/>
                <a:gd name="T1" fmla="*/ 12628 h 23"/>
                <a:gd name="T2" fmla="*/ 7200 w 9"/>
                <a:gd name="T3" fmla="*/ 63138 h 23"/>
                <a:gd name="T4" fmla="*/ 7200 w 9"/>
                <a:gd name="T5" fmla="*/ 132590 h 23"/>
                <a:gd name="T6" fmla="*/ 7200 w 9"/>
                <a:gd name="T7" fmla="*/ 132590 h 23"/>
                <a:gd name="T8" fmla="*/ 7200 w 9"/>
                <a:gd name="T9" fmla="*/ 145218 h 23"/>
                <a:gd name="T10" fmla="*/ 43201 w 9"/>
                <a:gd name="T11" fmla="*/ 145218 h 23"/>
                <a:gd name="T12" fmla="*/ 43201 w 9"/>
                <a:gd name="T13" fmla="*/ 88394 h 23"/>
                <a:gd name="T14" fmla="*/ 50401 w 9"/>
                <a:gd name="T15" fmla="*/ 37883 h 23"/>
                <a:gd name="T16" fmla="*/ 43201 w 9"/>
                <a:gd name="T17" fmla="*/ 12628 h 23"/>
                <a:gd name="T18" fmla="*/ 36001 w 9"/>
                <a:gd name="T19" fmla="*/ 12628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31" name="Freeform 367"/>
            <p:cNvSpPr>
              <a:spLocks/>
            </p:cNvSpPr>
            <p:nvPr/>
          </p:nvSpPr>
          <p:spPr bwMode="auto">
            <a:xfrm flipH="1">
              <a:off x="7363610" y="2257623"/>
              <a:ext cx="108001" cy="392627"/>
            </a:xfrm>
            <a:custGeom>
              <a:avLst/>
              <a:gdLst>
                <a:gd name="T0" fmla="*/ 100801 w 15"/>
                <a:gd name="T1" fmla="*/ 31663 h 62"/>
                <a:gd name="T2" fmla="*/ 57601 w 15"/>
                <a:gd name="T3" fmla="*/ 50662 h 62"/>
                <a:gd name="T4" fmla="*/ 79201 w 15"/>
                <a:gd name="T5" fmla="*/ 189981 h 62"/>
                <a:gd name="T6" fmla="*/ 360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32" name="Freeform 368"/>
            <p:cNvSpPr>
              <a:spLocks/>
            </p:cNvSpPr>
            <p:nvPr/>
          </p:nvSpPr>
          <p:spPr bwMode="auto">
            <a:xfrm flipH="1">
              <a:off x="7363610" y="2257623"/>
              <a:ext cx="108001" cy="392627"/>
            </a:xfrm>
            <a:custGeom>
              <a:avLst/>
              <a:gdLst>
                <a:gd name="T0" fmla="*/ 100801 w 15"/>
                <a:gd name="T1" fmla="*/ 31663 h 62"/>
                <a:gd name="T2" fmla="*/ 43200 w 15"/>
                <a:gd name="T3" fmla="*/ 50662 h 62"/>
                <a:gd name="T4" fmla="*/ 57601 w 15"/>
                <a:gd name="T5" fmla="*/ 177315 h 62"/>
                <a:gd name="T6" fmla="*/ 144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33" name="Freeform 369"/>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34" name="Freeform 370"/>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35" name="Freeform 371"/>
            <p:cNvSpPr>
              <a:spLocks/>
            </p:cNvSpPr>
            <p:nvPr/>
          </p:nvSpPr>
          <p:spPr bwMode="auto">
            <a:xfrm flipH="1">
              <a:off x="6336054" y="1819279"/>
              <a:ext cx="108001" cy="48406"/>
            </a:xfrm>
            <a:custGeom>
              <a:avLst/>
              <a:gdLst>
                <a:gd name="T0" fmla="*/ 100801 w 15"/>
                <a:gd name="T1" fmla="*/ 36304 h 8"/>
                <a:gd name="T2" fmla="*/ 93601 w 15"/>
                <a:gd name="T3" fmla="*/ 30254 h 8"/>
                <a:gd name="T4" fmla="*/ 72001 w 15"/>
                <a:gd name="T5" fmla="*/ 18152 h 8"/>
                <a:gd name="T6" fmla="*/ 86401 w 15"/>
                <a:gd name="T7" fmla="*/ 42355 h 8"/>
                <a:gd name="T8" fmla="*/ 79201 w 15"/>
                <a:gd name="T9" fmla="*/ 36304 h 8"/>
                <a:gd name="T10" fmla="*/ 64801 w 15"/>
                <a:gd name="T11" fmla="*/ 24203 h 8"/>
                <a:gd name="T12" fmla="*/ 43200 w 15"/>
                <a:gd name="T13" fmla="*/ 18152 h 8"/>
                <a:gd name="T14" fmla="*/ 14400 w 15"/>
                <a:gd name="T15" fmla="*/ 18152 h 8"/>
                <a:gd name="T16" fmla="*/ 57601 w 15"/>
                <a:gd name="T17" fmla="*/ 0 h 8"/>
                <a:gd name="T18" fmla="*/ 93601 w 15"/>
                <a:gd name="T19" fmla="*/ 12102 h 8"/>
                <a:gd name="T20" fmla="*/ 100801 w 15"/>
                <a:gd name="T21" fmla="*/ 36304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36" name="Freeform 372"/>
            <p:cNvSpPr>
              <a:spLocks/>
            </p:cNvSpPr>
            <p:nvPr/>
          </p:nvSpPr>
          <p:spPr bwMode="auto">
            <a:xfrm flipH="1">
              <a:off x="6336054" y="1730534"/>
              <a:ext cx="1092357" cy="564738"/>
            </a:xfrm>
            <a:custGeom>
              <a:avLst/>
              <a:gdLst>
                <a:gd name="T0" fmla="*/ 0 w 150"/>
                <a:gd name="T1" fmla="*/ 552047 h 89"/>
                <a:gd name="T2" fmla="*/ 669979 w 150"/>
                <a:gd name="T3" fmla="*/ 393413 h 89"/>
                <a:gd name="T4" fmla="*/ 939427 w 150"/>
                <a:gd name="T5" fmla="*/ 145944 h 89"/>
                <a:gd name="T6" fmla="*/ 1092357 w 150"/>
                <a:gd name="T7" fmla="*/ 126907 h 89"/>
                <a:gd name="T8" fmla="*/ 757367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37" name="Freeform 373"/>
            <p:cNvSpPr>
              <a:spLocks/>
            </p:cNvSpPr>
            <p:nvPr/>
          </p:nvSpPr>
          <p:spPr bwMode="auto">
            <a:xfrm flipH="1">
              <a:off x="6336054" y="1730534"/>
              <a:ext cx="1092357" cy="564738"/>
            </a:xfrm>
            <a:custGeom>
              <a:avLst/>
              <a:gdLst>
                <a:gd name="T0" fmla="*/ 0 w 150"/>
                <a:gd name="T1" fmla="*/ 552047 h 89"/>
                <a:gd name="T2" fmla="*/ 633567 w 150"/>
                <a:gd name="T3" fmla="*/ 393413 h 89"/>
                <a:gd name="T4" fmla="*/ 932145 w 150"/>
                <a:gd name="T5" fmla="*/ 139598 h 89"/>
                <a:gd name="T6" fmla="*/ 1092357 w 150"/>
                <a:gd name="T7" fmla="*/ 126907 h 89"/>
                <a:gd name="T8" fmla="*/ 750085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38" name="Freeform 374"/>
            <p:cNvSpPr>
              <a:spLocks/>
            </p:cNvSpPr>
            <p:nvPr/>
          </p:nvSpPr>
          <p:spPr bwMode="auto">
            <a:xfrm flipH="1">
              <a:off x="6336054" y="1730534"/>
              <a:ext cx="1092357" cy="551292"/>
            </a:xfrm>
            <a:custGeom>
              <a:avLst/>
              <a:gdLst>
                <a:gd name="T0" fmla="*/ 0 w 150"/>
                <a:gd name="T1" fmla="*/ 551292 h 87"/>
                <a:gd name="T2" fmla="*/ 662697 w 150"/>
                <a:gd name="T3" fmla="*/ 399211 h 87"/>
                <a:gd name="T4" fmla="*/ 932145 w 150"/>
                <a:gd name="T5" fmla="*/ 145744 h 87"/>
                <a:gd name="T6" fmla="*/ 1092357 w 150"/>
                <a:gd name="T7" fmla="*/ 126734 h 87"/>
                <a:gd name="T8" fmla="*/ 757367 w 150"/>
                <a:gd name="T9" fmla="*/ 63367 h 87"/>
                <a:gd name="T10" fmla="*/ 0 w 150"/>
                <a:gd name="T11" fmla="*/ 551292 h 87"/>
                <a:gd name="T12" fmla="*/ 0 60000 65536"/>
                <a:gd name="T13" fmla="*/ 0 60000 65536"/>
                <a:gd name="T14" fmla="*/ 0 60000 65536"/>
                <a:gd name="T15" fmla="*/ 0 60000 65536"/>
                <a:gd name="T16" fmla="*/ 0 60000 65536"/>
                <a:gd name="T17" fmla="*/ 0 60000 65536"/>
                <a:gd name="T18" fmla="*/ 0 w 150"/>
                <a:gd name="T19" fmla="*/ 0 h 87"/>
                <a:gd name="T20" fmla="*/ 150 w 150"/>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39" name="Freeform 375"/>
            <p:cNvSpPr>
              <a:spLocks/>
            </p:cNvSpPr>
            <p:nvPr/>
          </p:nvSpPr>
          <p:spPr bwMode="auto">
            <a:xfrm flipH="1">
              <a:off x="7181551" y="2211906"/>
              <a:ext cx="246860" cy="75298"/>
            </a:xfrm>
            <a:custGeom>
              <a:avLst/>
              <a:gdLst>
                <a:gd name="T0" fmla="*/ 0 w 34"/>
                <a:gd name="T1" fmla="*/ 69023 h 12"/>
                <a:gd name="T2" fmla="*/ 181515 w 34"/>
                <a:gd name="T3" fmla="*/ 50199 h 12"/>
                <a:gd name="T4" fmla="*/ 239599 w 34"/>
                <a:gd name="T5" fmla="*/ 37649 h 12"/>
                <a:gd name="T6" fmla="*/ 116169 w 34"/>
                <a:gd name="T7" fmla="*/ 18825 h 12"/>
                <a:gd name="T8" fmla="*/ 50824 w 34"/>
                <a:gd name="T9" fmla="*/ 31374 h 12"/>
                <a:gd name="T10" fmla="*/ 0 w 34"/>
                <a:gd name="T11" fmla="*/ 69023 h 12"/>
                <a:gd name="T12" fmla="*/ 0 60000 65536"/>
                <a:gd name="T13" fmla="*/ 0 60000 65536"/>
                <a:gd name="T14" fmla="*/ 0 60000 65536"/>
                <a:gd name="T15" fmla="*/ 0 60000 65536"/>
                <a:gd name="T16" fmla="*/ 0 60000 65536"/>
                <a:gd name="T17" fmla="*/ 0 60000 65536"/>
                <a:gd name="T18" fmla="*/ 0 w 34"/>
                <a:gd name="T19" fmla="*/ 0 h 12"/>
                <a:gd name="T20" fmla="*/ 34 w 3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40" name="Freeform 376"/>
            <p:cNvSpPr>
              <a:spLocks/>
            </p:cNvSpPr>
            <p:nvPr/>
          </p:nvSpPr>
          <p:spPr bwMode="auto">
            <a:xfrm flipH="1">
              <a:off x="6379255" y="1754737"/>
              <a:ext cx="962755" cy="443723"/>
            </a:xfrm>
            <a:custGeom>
              <a:avLst/>
              <a:gdLst>
                <a:gd name="T0" fmla="*/ 926287 w 132"/>
                <a:gd name="T1" fmla="*/ 50711 h 70"/>
                <a:gd name="T2" fmla="*/ 758534 w 132"/>
                <a:gd name="T3" fmla="*/ 50711 h 70"/>
                <a:gd name="T4" fmla="*/ 649130 w 132"/>
                <a:gd name="T5" fmla="*/ 114100 h 70"/>
                <a:gd name="T6" fmla="*/ 495965 w 132"/>
                <a:gd name="T7" fmla="*/ 202845 h 70"/>
                <a:gd name="T8" fmla="*/ 160459 w 132"/>
                <a:gd name="T9" fmla="*/ 367656 h 70"/>
                <a:gd name="T10" fmla="*/ 21881 w 132"/>
                <a:gd name="T11" fmla="*/ 399351 h 70"/>
                <a:gd name="T12" fmla="*/ 226102 w 132"/>
                <a:gd name="T13" fmla="*/ 240878 h 70"/>
                <a:gd name="T14" fmla="*/ 430322 w 132"/>
                <a:gd name="T15" fmla="*/ 145795 h 70"/>
                <a:gd name="T16" fmla="*/ 736653 w 132"/>
                <a:gd name="T17" fmla="*/ 25356 h 70"/>
                <a:gd name="T18" fmla="*/ 940874 w 132"/>
                <a:gd name="T19" fmla="*/ 38033 h 70"/>
                <a:gd name="T20" fmla="*/ 926287 w 132"/>
                <a:gd name="T21" fmla="*/ 50711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41" name="Freeform 377"/>
            <p:cNvSpPr>
              <a:spLocks/>
            </p:cNvSpPr>
            <p:nvPr/>
          </p:nvSpPr>
          <p:spPr bwMode="auto">
            <a:xfrm flipH="1">
              <a:off x="6379255" y="1819279"/>
              <a:ext cx="894869" cy="424898"/>
            </a:xfrm>
            <a:custGeom>
              <a:avLst/>
              <a:gdLst>
                <a:gd name="T0" fmla="*/ 851217 w 123"/>
                <a:gd name="T1" fmla="*/ 0 h 67"/>
                <a:gd name="T2" fmla="*/ 574753 w 123"/>
                <a:gd name="T3" fmla="*/ 126835 h 67"/>
                <a:gd name="T4" fmla="*/ 400145 w 123"/>
                <a:gd name="T5" fmla="*/ 221962 h 67"/>
                <a:gd name="T6" fmla="*/ 189159 w 123"/>
                <a:gd name="T7" fmla="*/ 298063 h 67"/>
                <a:gd name="T8" fmla="*/ 145507 w 123"/>
                <a:gd name="T9" fmla="*/ 418556 h 67"/>
                <a:gd name="T10" fmla="*/ 502000 w 123"/>
                <a:gd name="T11" fmla="*/ 291721 h 67"/>
                <a:gd name="T12" fmla="*/ 669333 w 123"/>
                <a:gd name="T13" fmla="*/ 158544 h 67"/>
                <a:gd name="T14" fmla="*/ 785739 w 123"/>
                <a:gd name="T15" fmla="*/ 38051 h 67"/>
                <a:gd name="T16" fmla="*/ 851217 w 12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42" name="Freeform 378"/>
            <p:cNvSpPr>
              <a:spLocks/>
            </p:cNvSpPr>
            <p:nvPr/>
          </p:nvSpPr>
          <p:spPr bwMode="auto">
            <a:xfrm flipH="1">
              <a:off x="6422455" y="1830036"/>
              <a:ext cx="780696" cy="395317"/>
            </a:xfrm>
            <a:custGeom>
              <a:avLst/>
              <a:gdLst>
                <a:gd name="T0" fmla="*/ 744215 w 107"/>
                <a:gd name="T1" fmla="*/ 0 h 62"/>
                <a:gd name="T2" fmla="*/ 488847 w 107"/>
                <a:gd name="T3" fmla="*/ 178530 h 62"/>
                <a:gd name="T4" fmla="*/ 408589 w 107"/>
                <a:gd name="T5" fmla="*/ 255043 h 62"/>
                <a:gd name="T6" fmla="*/ 175109 w 107"/>
                <a:gd name="T7" fmla="*/ 318804 h 62"/>
                <a:gd name="T8" fmla="*/ 51074 w 107"/>
                <a:gd name="T9" fmla="*/ 395317 h 62"/>
                <a:gd name="T10" fmla="*/ 393996 w 107"/>
                <a:gd name="T11" fmla="*/ 299676 h 62"/>
                <a:gd name="T12" fmla="*/ 547217 w 107"/>
                <a:gd name="T13" fmla="*/ 191282 h 62"/>
                <a:gd name="T14" fmla="*/ 707734 w 107"/>
                <a:gd name="T15" fmla="*/ 19128 h 62"/>
                <a:gd name="T16" fmla="*/ 744215 w 107"/>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62"/>
                <a:gd name="T29" fmla="*/ 107 w 107"/>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43" name="Freeform 379"/>
            <p:cNvSpPr>
              <a:spLocks/>
            </p:cNvSpPr>
            <p:nvPr/>
          </p:nvSpPr>
          <p:spPr bwMode="auto">
            <a:xfrm flipH="1">
              <a:off x="6385426" y="1787008"/>
              <a:ext cx="546178" cy="247409"/>
            </a:xfrm>
            <a:custGeom>
              <a:avLst/>
              <a:gdLst>
                <a:gd name="T0" fmla="*/ 524331 w 75"/>
                <a:gd name="T1" fmla="*/ 19031 h 39"/>
                <a:gd name="T2" fmla="*/ 495201 w 75"/>
                <a:gd name="T3" fmla="*/ 25375 h 39"/>
                <a:gd name="T4" fmla="*/ 378683 w 75"/>
                <a:gd name="T5" fmla="*/ 50751 h 39"/>
                <a:gd name="T6" fmla="*/ 211189 w 75"/>
                <a:gd name="T7" fmla="*/ 145908 h 39"/>
                <a:gd name="T8" fmla="*/ 58259 w 75"/>
                <a:gd name="T9" fmla="*/ 241065 h 39"/>
                <a:gd name="T10" fmla="*/ 80106 w 75"/>
                <a:gd name="T11" fmla="*/ 209346 h 39"/>
                <a:gd name="T12" fmla="*/ 182059 w 75"/>
                <a:gd name="T13" fmla="*/ 126876 h 39"/>
                <a:gd name="T14" fmla="*/ 269448 w 75"/>
                <a:gd name="T15" fmla="*/ 82470 h 39"/>
                <a:gd name="T16" fmla="*/ 429660 w 75"/>
                <a:gd name="T17" fmla="*/ 12688 h 39"/>
                <a:gd name="T18" fmla="*/ 524331 w 75"/>
                <a:gd name="T19" fmla="*/ 19031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39"/>
                <a:gd name="T32" fmla="*/ 75 w 75"/>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44" name="Freeform 380"/>
            <p:cNvSpPr>
              <a:spLocks/>
            </p:cNvSpPr>
            <p:nvPr/>
          </p:nvSpPr>
          <p:spPr bwMode="auto">
            <a:xfrm flipH="1">
              <a:off x="6444055" y="1773562"/>
              <a:ext cx="379548" cy="145218"/>
            </a:xfrm>
            <a:custGeom>
              <a:avLst/>
              <a:gdLst>
                <a:gd name="T0" fmla="*/ 357651 w 52"/>
                <a:gd name="T1" fmla="*/ 12628 h 23"/>
                <a:gd name="T2" fmla="*/ 262764 w 52"/>
                <a:gd name="T3" fmla="*/ 18941 h 23"/>
                <a:gd name="T4" fmla="*/ 204372 w 52"/>
                <a:gd name="T5" fmla="*/ 31569 h 23"/>
                <a:gd name="T6" fmla="*/ 87588 w 52"/>
                <a:gd name="T7" fmla="*/ 101021 h 23"/>
                <a:gd name="T8" fmla="*/ 7299 w 52"/>
                <a:gd name="T9" fmla="*/ 132590 h 23"/>
                <a:gd name="T10" fmla="*/ 102186 w 52"/>
                <a:gd name="T11" fmla="*/ 44197 h 23"/>
                <a:gd name="T12" fmla="*/ 240867 w 52"/>
                <a:gd name="T13" fmla="*/ 0 h 23"/>
                <a:gd name="T14" fmla="*/ 343053 w 52"/>
                <a:gd name="T15" fmla="*/ 6314 h 23"/>
                <a:gd name="T16" fmla="*/ 357651 w 52"/>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23"/>
                <a:gd name="T29" fmla="*/ 52 w 5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45" name="Freeform 381"/>
            <p:cNvSpPr>
              <a:spLocks/>
            </p:cNvSpPr>
            <p:nvPr/>
          </p:nvSpPr>
          <p:spPr bwMode="auto">
            <a:xfrm flipH="1">
              <a:off x="6876061" y="1359421"/>
              <a:ext cx="1172587" cy="922405"/>
            </a:xfrm>
            <a:custGeom>
              <a:avLst/>
              <a:gdLst>
                <a:gd name="T0" fmla="*/ 619068 w 161"/>
                <a:gd name="T1" fmla="*/ 922405 h 145"/>
                <a:gd name="T2" fmla="*/ 946809 w 161"/>
                <a:gd name="T3" fmla="*/ 776092 h 145"/>
                <a:gd name="T4" fmla="*/ 1092472 w 161"/>
                <a:gd name="T5" fmla="*/ 642503 h 145"/>
                <a:gd name="T6" fmla="*/ 1121605 w 161"/>
                <a:gd name="T7" fmla="*/ 597973 h 145"/>
                <a:gd name="T8" fmla="*/ 1114322 w 161"/>
                <a:gd name="T9" fmla="*/ 578889 h 145"/>
                <a:gd name="T10" fmla="*/ 1136171 w 161"/>
                <a:gd name="T11" fmla="*/ 547082 h 145"/>
                <a:gd name="T12" fmla="*/ 1114322 w 161"/>
                <a:gd name="T13" fmla="*/ 400769 h 145"/>
                <a:gd name="T14" fmla="*/ 1056057 w 161"/>
                <a:gd name="T15" fmla="*/ 330793 h 145"/>
                <a:gd name="T16" fmla="*/ 1034207 w 161"/>
                <a:gd name="T17" fmla="*/ 260818 h 145"/>
                <a:gd name="T18" fmla="*/ 1034207 w 161"/>
                <a:gd name="T19" fmla="*/ 235372 h 145"/>
                <a:gd name="T20" fmla="*/ 1026924 w 161"/>
                <a:gd name="T21" fmla="*/ 197204 h 145"/>
                <a:gd name="T22" fmla="*/ 1012358 w 161"/>
                <a:gd name="T23" fmla="*/ 146313 h 145"/>
                <a:gd name="T24" fmla="*/ 968659 w 161"/>
                <a:gd name="T25" fmla="*/ 127228 h 145"/>
                <a:gd name="T26" fmla="*/ 910394 w 161"/>
                <a:gd name="T27" fmla="*/ 69976 h 145"/>
                <a:gd name="T28" fmla="*/ 844845 w 161"/>
                <a:gd name="T29" fmla="*/ 25446 h 145"/>
                <a:gd name="T30" fmla="*/ 721032 w 161"/>
                <a:gd name="T31" fmla="*/ 50891 h 145"/>
                <a:gd name="T32" fmla="*/ 648200 w 161"/>
                <a:gd name="T33" fmla="*/ 63614 h 145"/>
                <a:gd name="T34" fmla="*/ 546236 w 161"/>
                <a:gd name="T35" fmla="*/ 25446 h 145"/>
                <a:gd name="T36" fmla="*/ 495254 w 161"/>
                <a:gd name="T37" fmla="*/ 25446 h 145"/>
                <a:gd name="T38" fmla="*/ 444272 w 161"/>
                <a:gd name="T39" fmla="*/ 38168 h 145"/>
                <a:gd name="T40" fmla="*/ 342308 w 161"/>
                <a:gd name="T41" fmla="*/ 63614 h 145"/>
                <a:gd name="T42" fmla="*/ 269477 w 161"/>
                <a:gd name="T43" fmla="*/ 89060 h 145"/>
                <a:gd name="T44" fmla="*/ 211211 w 161"/>
                <a:gd name="T45" fmla="*/ 146313 h 145"/>
                <a:gd name="T46" fmla="*/ 196645 w 161"/>
                <a:gd name="T47" fmla="*/ 178120 h 145"/>
                <a:gd name="T48" fmla="*/ 174796 w 161"/>
                <a:gd name="T49" fmla="*/ 260818 h 145"/>
                <a:gd name="T50" fmla="*/ 152946 w 161"/>
                <a:gd name="T51" fmla="*/ 343516 h 145"/>
                <a:gd name="T52" fmla="*/ 145663 w 161"/>
                <a:gd name="T53" fmla="*/ 407131 h 145"/>
                <a:gd name="T54" fmla="*/ 619068 w 161"/>
                <a:gd name="T55" fmla="*/ 922405 h 1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1"/>
                <a:gd name="T85" fmla="*/ 0 h 145"/>
                <a:gd name="T86" fmla="*/ 161 w 161"/>
                <a:gd name="T87" fmla="*/ 145 h 1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46" name="Freeform 382"/>
            <p:cNvSpPr>
              <a:spLocks/>
            </p:cNvSpPr>
            <p:nvPr/>
          </p:nvSpPr>
          <p:spPr bwMode="auto">
            <a:xfrm flipH="1">
              <a:off x="6876061" y="1367489"/>
              <a:ext cx="1157158" cy="914338"/>
            </a:xfrm>
            <a:custGeom>
              <a:avLst/>
              <a:gdLst>
                <a:gd name="T0" fmla="*/ 604051 w 159"/>
                <a:gd name="T1" fmla="*/ 914338 h 144"/>
                <a:gd name="T2" fmla="*/ 931549 w 159"/>
                <a:gd name="T3" fmla="*/ 755599 h 144"/>
                <a:gd name="T4" fmla="*/ 1077103 w 159"/>
                <a:gd name="T5" fmla="*/ 634957 h 144"/>
                <a:gd name="T6" fmla="*/ 1098936 w 159"/>
                <a:gd name="T7" fmla="*/ 590510 h 144"/>
                <a:gd name="T8" fmla="*/ 1098936 w 159"/>
                <a:gd name="T9" fmla="*/ 571461 h 144"/>
                <a:gd name="T10" fmla="*/ 1120769 w 159"/>
                <a:gd name="T11" fmla="*/ 539713 h 144"/>
                <a:gd name="T12" fmla="*/ 1084381 w 159"/>
                <a:gd name="T13" fmla="*/ 393673 h 144"/>
                <a:gd name="T14" fmla="*/ 1033437 w 159"/>
                <a:gd name="T15" fmla="*/ 330178 h 144"/>
                <a:gd name="T16" fmla="*/ 1011604 w 159"/>
                <a:gd name="T17" fmla="*/ 253983 h 144"/>
                <a:gd name="T18" fmla="*/ 1011604 w 159"/>
                <a:gd name="T19" fmla="*/ 228585 h 144"/>
                <a:gd name="T20" fmla="*/ 1004326 w 159"/>
                <a:gd name="T21" fmla="*/ 190487 h 144"/>
                <a:gd name="T22" fmla="*/ 989770 w 159"/>
                <a:gd name="T23" fmla="*/ 139691 h 144"/>
                <a:gd name="T24" fmla="*/ 953382 w 159"/>
                <a:gd name="T25" fmla="*/ 120642 h 144"/>
                <a:gd name="T26" fmla="*/ 895160 w 159"/>
                <a:gd name="T27" fmla="*/ 69845 h 144"/>
                <a:gd name="T28" fmla="*/ 829660 w 159"/>
                <a:gd name="T29" fmla="*/ 19049 h 144"/>
                <a:gd name="T30" fmla="*/ 705939 w 159"/>
                <a:gd name="T31" fmla="*/ 44447 h 144"/>
                <a:gd name="T32" fmla="*/ 625884 w 159"/>
                <a:gd name="T33" fmla="*/ 63496 h 144"/>
                <a:gd name="T34" fmla="*/ 531274 w 159"/>
                <a:gd name="T35" fmla="*/ 19049 h 144"/>
                <a:gd name="T36" fmla="*/ 480330 w 159"/>
                <a:gd name="T37" fmla="*/ 25398 h 144"/>
                <a:gd name="T38" fmla="*/ 429386 w 159"/>
                <a:gd name="T39" fmla="*/ 31748 h 144"/>
                <a:gd name="T40" fmla="*/ 327498 w 159"/>
                <a:gd name="T41" fmla="*/ 63496 h 144"/>
                <a:gd name="T42" fmla="*/ 261998 w 159"/>
                <a:gd name="T43" fmla="*/ 88894 h 144"/>
                <a:gd name="T44" fmla="*/ 196499 w 159"/>
                <a:gd name="T45" fmla="*/ 139691 h 144"/>
                <a:gd name="T46" fmla="*/ 181943 w 159"/>
                <a:gd name="T47" fmla="*/ 171438 h 144"/>
                <a:gd name="T48" fmla="*/ 167388 w 159"/>
                <a:gd name="T49" fmla="*/ 253983 h 144"/>
                <a:gd name="T50" fmla="*/ 145554 w 159"/>
                <a:gd name="T51" fmla="*/ 336527 h 144"/>
                <a:gd name="T52" fmla="*/ 152832 w 159"/>
                <a:gd name="T53" fmla="*/ 400023 h 144"/>
                <a:gd name="T54" fmla="*/ 604051 w 159"/>
                <a:gd name="T55" fmla="*/ 914338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9"/>
                <a:gd name="T85" fmla="*/ 0 h 144"/>
                <a:gd name="T86" fmla="*/ 159 w 15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47" name="Freeform 383"/>
            <p:cNvSpPr>
              <a:spLocks/>
            </p:cNvSpPr>
            <p:nvPr/>
          </p:nvSpPr>
          <p:spPr bwMode="auto">
            <a:xfrm flipH="1">
              <a:off x="7274123" y="1380935"/>
              <a:ext cx="342519" cy="882067"/>
            </a:xfrm>
            <a:custGeom>
              <a:avLst/>
              <a:gdLst>
                <a:gd name="T0" fmla="*/ 225917 w 47"/>
                <a:gd name="T1" fmla="*/ 44421 h 139"/>
                <a:gd name="T2" fmla="*/ 262355 w 47"/>
                <a:gd name="T3" fmla="*/ 69804 h 139"/>
                <a:gd name="T4" fmla="*/ 233204 w 47"/>
                <a:gd name="T5" fmla="*/ 120570 h 139"/>
                <a:gd name="T6" fmla="*/ 240492 w 47"/>
                <a:gd name="T7" fmla="*/ 158645 h 139"/>
                <a:gd name="T8" fmla="*/ 284218 w 47"/>
                <a:gd name="T9" fmla="*/ 101533 h 139"/>
                <a:gd name="T10" fmla="*/ 255067 w 47"/>
                <a:gd name="T11" fmla="*/ 222103 h 139"/>
                <a:gd name="T12" fmla="*/ 284218 w 47"/>
                <a:gd name="T13" fmla="*/ 241141 h 139"/>
                <a:gd name="T14" fmla="*/ 218629 w 47"/>
                <a:gd name="T15" fmla="*/ 310944 h 139"/>
                <a:gd name="T16" fmla="*/ 196766 w 47"/>
                <a:gd name="T17" fmla="*/ 387094 h 139"/>
                <a:gd name="T18" fmla="*/ 211341 w 47"/>
                <a:gd name="T19" fmla="*/ 456898 h 139"/>
                <a:gd name="T20" fmla="*/ 255067 w 47"/>
                <a:gd name="T21" fmla="*/ 482281 h 139"/>
                <a:gd name="T22" fmla="*/ 269643 w 47"/>
                <a:gd name="T23" fmla="*/ 520356 h 139"/>
                <a:gd name="T24" fmla="*/ 291506 w 47"/>
                <a:gd name="T25" fmla="*/ 558431 h 139"/>
                <a:gd name="T26" fmla="*/ 182191 w 47"/>
                <a:gd name="T27" fmla="*/ 882067 h 139"/>
                <a:gd name="T28" fmla="*/ 109315 w 47"/>
                <a:gd name="T29" fmla="*/ 679001 h 139"/>
                <a:gd name="T30" fmla="*/ 43726 w 47"/>
                <a:gd name="T31" fmla="*/ 545739 h 139"/>
                <a:gd name="T32" fmla="*/ 29151 w 47"/>
                <a:gd name="T33" fmla="*/ 463244 h 139"/>
                <a:gd name="T34" fmla="*/ 109315 w 47"/>
                <a:gd name="T35" fmla="*/ 463244 h 139"/>
                <a:gd name="T36" fmla="*/ 72876 w 47"/>
                <a:gd name="T37" fmla="*/ 342673 h 139"/>
                <a:gd name="T38" fmla="*/ 123890 w 47"/>
                <a:gd name="T39" fmla="*/ 329982 h 139"/>
                <a:gd name="T40" fmla="*/ 138465 w 47"/>
                <a:gd name="T41" fmla="*/ 272870 h 139"/>
                <a:gd name="T42" fmla="*/ 153040 w 47"/>
                <a:gd name="T43" fmla="*/ 215757 h 139"/>
                <a:gd name="T44" fmla="*/ 167616 w 47"/>
                <a:gd name="T45" fmla="*/ 171337 h 139"/>
                <a:gd name="T46" fmla="*/ 123890 w 47"/>
                <a:gd name="T47" fmla="*/ 19037 h 139"/>
                <a:gd name="T48" fmla="*/ 174903 w 47"/>
                <a:gd name="T49" fmla="*/ 38075 h 139"/>
                <a:gd name="T50" fmla="*/ 225917 w 47"/>
                <a:gd name="T51" fmla="*/ 44421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39"/>
                <a:gd name="T80" fmla="*/ 47 w 47"/>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48" name="Freeform 384"/>
            <p:cNvSpPr>
              <a:spLocks/>
            </p:cNvSpPr>
            <p:nvPr/>
          </p:nvSpPr>
          <p:spPr bwMode="auto">
            <a:xfrm flipH="1">
              <a:off x="7348181" y="1418584"/>
              <a:ext cx="132687" cy="387249"/>
            </a:xfrm>
            <a:custGeom>
              <a:avLst/>
              <a:gdLst>
                <a:gd name="T0" fmla="*/ 88458 w 18"/>
                <a:gd name="T1" fmla="*/ 158709 h 61"/>
                <a:gd name="T2" fmla="*/ 73715 w 18"/>
                <a:gd name="T3" fmla="*/ 95225 h 61"/>
                <a:gd name="T4" fmla="*/ 66344 w 18"/>
                <a:gd name="T5" fmla="*/ 44438 h 61"/>
                <a:gd name="T6" fmla="*/ 44229 w 18"/>
                <a:gd name="T7" fmla="*/ 44438 h 61"/>
                <a:gd name="T8" fmla="*/ 58972 w 18"/>
                <a:gd name="T9" fmla="*/ 120619 h 61"/>
                <a:gd name="T10" fmla="*/ 66344 w 18"/>
                <a:gd name="T11" fmla="*/ 171405 h 61"/>
                <a:gd name="T12" fmla="*/ 29486 w 18"/>
                <a:gd name="T13" fmla="*/ 171405 h 61"/>
                <a:gd name="T14" fmla="*/ 36857 w 18"/>
                <a:gd name="T15" fmla="*/ 241237 h 61"/>
                <a:gd name="T16" fmla="*/ 22114 w 18"/>
                <a:gd name="T17" fmla="*/ 330114 h 61"/>
                <a:gd name="T18" fmla="*/ 22114 w 18"/>
                <a:gd name="T19" fmla="*/ 361856 h 61"/>
                <a:gd name="T20" fmla="*/ 22114 w 18"/>
                <a:gd name="T21" fmla="*/ 374552 h 61"/>
                <a:gd name="T22" fmla="*/ 51600 w 18"/>
                <a:gd name="T23" fmla="*/ 304721 h 61"/>
                <a:gd name="T24" fmla="*/ 66344 w 18"/>
                <a:gd name="T25" fmla="*/ 272979 h 61"/>
                <a:gd name="T26" fmla="*/ 95829 w 18"/>
                <a:gd name="T27" fmla="*/ 253934 h 61"/>
                <a:gd name="T28" fmla="*/ 88458 w 18"/>
                <a:gd name="T29" fmla="*/ 215844 h 61"/>
                <a:gd name="T30" fmla="*/ 110572 w 18"/>
                <a:gd name="T31" fmla="*/ 184102 h 61"/>
                <a:gd name="T32" fmla="*/ 125316 w 18"/>
                <a:gd name="T33" fmla="*/ 133315 h 61"/>
                <a:gd name="T34" fmla="*/ 103201 w 18"/>
                <a:gd name="T35" fmla="*/ 146012 h 61"/>
                <a:gd name="T36" fmla="*/ 88458 w 18"/>
                <a:gd name="T37" fmla="*/ 15870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61"/>
                <a:gd name="T59" fmla="*/ 18 w 1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49" name="Freeform 385"/>
            <p:cNvSpPr>
              <a:spLocks/>
            </p:cNvSpPr>
            <p:nvPr/>
          </p:nvSpPr>
          <p:spPr bwMode="auto">
            <a:xfrm flipH="1">
              <a:off x="7422239" y="1811211"/>
              <a:ext cx="101830" cy="381870"/>
            </a:xfrm>
            <a:custGeom>
              <a:avLst/>
              <a:gdLst>
                <a:gd name="T0" fmla="*/ 43641 w 14"/>
                <a:gd name="T1" fmla="*/ 25458 h 60"/>
                <a:gd name="T2" fmla="*/ 58189 w 14"/>
                <a:gd name="T3" fmla="*/ 82739 h 60"/>
                <a:gd name="T4" fmla="*/ 7274 w 14"/>
                <a:gd name="T5" fmla="*/ 76374 h 60"/>
                <a:gd name="T6" fmla="*/ 36368 w 14"/>
                <a:gd name="T7" fmla="*/ 203664 h 60"/>
                <a:gd name="T8" fmla="*/ 50915 w 14"/>
                <a:gd name="T9" fmla="*/ 273674 h 60"/>
                <a:gd name="T10" fmla="*/ 50915 w 14"/>
                <a:gd name="T11" fmla="*/ 381870 h 60"/>
                <a:gd name="T12" fmla="*/ 65462 w 14"/>
                <a:gd name="T13" fmla="*/ 216393 h 60"/>
                <a:gd name="T14" fmla="*/ 72736 w 14"/>
                <a:gd name="T15" fmla="*/ 120926 h 60"/>
                <a:gd name="T16" fmla="*/ 72736 w 14"/>
                <a:gd name="T17" fmla="*/ 31823 h 60"/>
                <a:gd name="T18" fmla="*/ 43641 w 14"/>
                <a:gd name="T19" fmla="*/ 2545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60"/>
                <a:gd name="T32" fmla="*/ 14 w 14"/>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50" name="Freeform 386"/>
            <p:cNvSpPr>
              <a:spLocks/>
            </p:cNvSpPr>
            <p:nvPr/>
          </p:nvSpPr>
          <p:spPr bwMode="auto">
            <a:xfrm flipH="1">
              <a:off x="6860632" y="1386313"/>
              <a:ext cx="589379" cy="863242"/>
            </a:xfrm>
            <a:custGeom>
              <a:avLst/>
              <a:gdLst>
                <a:gd name="T0" fmla="*/ 181907 w 81"/>
                <a:gd name="T1" fmla="*/ 19042 h 136"/>
                <a:gd name="T2" fmla="*/ 130973 w 81"/>
                <a:gd name="T3" fmla="*/ 76168 h 136"/>
                <a:gd name="T4" fmla="*/ 152802 w 81"/>
                <a:gd name="T5" fmla="*/ 145989 h 136"/>
                <a:gd name="T6" fmla="*/ 167355 w 81"/>
                <a:gd name="T7" fmla="*/ 209463 h 136"/>
                <a:gd name="T8" fmla="*/ 87315 w 81"/>
                <a:gd name="T9" fmla="*/ 304674 h 136"/>
                <a:gd name="T10" fmla="*/ 65487 w 81"/>
                <a:gd name="T11" fmla="*/ 368147 h 136"/>
                <a:gd name="T12" fmla="*/ 50934 w 81"/>
                <a:gd name="T13" fmla="*/ 425274 h 136"/>
                <a:gd name="T14" fmla="*/ 130973 w 81"/>
                <a:gd name="T15" fmla="*/ 399884 h 136"/>
                <a:gd name="T16" fmla="*/ 138249 w 81"/>
                <a:gd name="T17" fmla="*/ 431621 h 136"/>
                <a:gd name="T18" fmla="*/ 116421 w 81"/>
                <a:gd name="T19" fmla="*/ 488747 h 136"/>
                <a:gd name="T20" fmla="*/ 174631 w 81"/>
                <a:gd name="T21" fmla="*/ 545874 h 136"/>
                <a:gd name="T22" fmla="*/ 138249 w 81"/>
                <a:gd name="T23" fmla="*/ 590305 h 136"/>
                <a:gd name="T24" fmla="*/ 101868 w 81"/>
                <a:gd name="T25" fmla="*/ 685516 h 136"/>
                <a:gd name="T26" fmla="*/ 123697 w 81"/>
                <a:gd name="T27" fmla="*/ 812463 h 136"/>
                <a:gd name="T28" fmla="*/ 298328 w 81"/>
                <a:gd name="T29" fmla="*/ 755337 h 136"/>
                <a:gd name="T30" fmla="*/ 472959 w 81"/>
                <a:gd name="T31" fmla="*/ 628389 h 136"/>
                <a:gd name="T32" fmla="*/ 480235 w 81"/>
                <a:gd name="T33" fmla="*/ 533179 h 136"/>
                <a:gd name="T34" fmla="*/ 545721 w 81"/>
                <a:gd name="T35" fmla="*/ 514137 h 136"/>
                <a:gd name="T36" fmla="*/ 502064 w 81"/>
                <a:gd name="T37" fmla="*/ 374495 h 136"/>
                <a:gd name="T38" fmla="*/ 458406 w 81"/>
                <a:gd name="T39" fmla="*/ 355453 h 136"/>
                <a:gd name="T40" fmla="*/ 305604 w 81"/>
                <a:gd name="T41" fmla="*/ 437968 h 136"/>
                <a:gd name="T42" fmla="*/ 305604 w 81"/>
                <a:gd name="T43" fmla="*/ 425274 h 136"/>
                <a:gd name="T44" fmla="*/ 400196 w 81"/>
                <a:gd name="T45" fmla="*/ 330063 h 136"/>
                <a:gd name="T46" fmla="*/ 429301 w 81"/>
                <a:gd name="T47" fmla="*/ 247547 h 136"/>
                <a:gd name="T48" fmla="*/ 349262 w 81"/>
                <a:gd name="T49" fmla="*/ 298326 h 136"/>
                <a:gd name="T50" fmla="*/ 298328 w 81"/>
                <a:gd name="T51" fmla="*/ 311021 h 136"/>
                <a:gd name="T52" fmla="*/ 385643 w 81"/>
                <a:gd name="T53" fmla="*/ 234853 h 136"/>
                <a:gd name="T54" fmla="*/ 400196 w 81"/>
                <a:gd name="T55" fmla="*/ 177726 h 136"/>
                <a:gd name="T56" fmla="*/ 371090 w 81"/>
                <a:gd name="T57" fmla="*/ 114253 h 136"/>
                <a:gd name="T58" fmla="*/ 312880 w 81"/>
                <a:gd name="T59" fmla="*/ 50779 h 136"/>
                <a:gd name="T60" fmla="*/ 247394 w 81"/>
                <a:gd name="T61" fmla="*/ 0 h 136"/>
                <a:gd name="T62" fmla="*/ 181907 w 81"/>
                <a:gd name="T63" fmla="*/ 19042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136"/>
                <a:gd name="T98" fmla="*/ 81 w 81"/>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51" name="Freeform 387"/>
            <p:cNvSpPr>
              <a:spLocks/>
            </p:cNvSpPr>
            <p:nvPr/>
          </p:nvSpPr>
          <p:spPr bwMode="auto">
            <a:xfrm flipH="1">
              <a:off x="7443840" y="1386313"/>
              <a:ext cx="524578" cy="685753"/>
            </a:xfrm>
            <a:custGeom>
              <a:avLst/>
              <a:gdLst>
                <a:gd name="T0" fmla="*/ 393433 w 72"/>
                <a:gd name="T1" fmla="*/ 393673 h 108"/>
                <a:gd name="T2" fmla="*/ 429862 w 72"/>
                <a:gd name="T3" fmla="*/ 311129 h 108"/>
                <a:gd name="T4" fmla="*/ 459006 w 72"/>
                <a:gd name="T5" fmla="*/ 241283 h 108"/>
                <a:gd name="T6" fmla="*/ 495435 w 72"/>
                <a:gd name="T7" fmla="*/ 184137 h 108"/>
                <a:gd name="T8" fmla="*/ 488149 w 72"/>
                <a:gd name="T9" fmla="*/ 38097 h 108"/>
                <a:gd name="T10" fmla="*/ 451720 w 72"/>
                <a:gd name="T11" fmla="*/ 25398 h 108"/>
                <a:gd name="T12" fmla="*/ 400719 w 72"/>
                <a:gd name="T13" fmla="*/ 6350 h 108"/>
                <a:gd name="T14" fmla="*/ 386148 w 72"/>
                <a:gd name="T15" fmla="*/ 57146 h 108"/>
                <a:gd name="T16" fmla="*/ 313290 w 72"/>
                <a:gd name="T17" fmla="*/ 25398 h 108"/>
                <a:gd name="T18" fmla="*/ 240432 w 72"/>
                <a:gd name="T19" fmla="*/ 76195 h 108"/>
                <a:gd name="T20" fmla="*/ 182145 w 72"/>
                <a:gd name="T21" fmla="*/ 69845 h 108"/>
                <a:gd name="T22" fmla="*/ 131145 w 72"/>
                <a:gd name="T23" fmla="*/ 114292 h 108"/>
                <a:gd name="T24" fmla="*/ 247717 w 72"/>
                <a:gd name="T25" fmla="*/ 209536 h 108"/>
                <a:gd name="T26" fmla="*/ 131145 w 72"/>
                <a:gd name="T27" fmla="*/ 171438 h 108"/>
                <a:gd name="T28" fmla="*/ 102001 w 72"/>
                <a:gd name="T29" fmla="*/ 228584 h 108"/>
                <a:gd name="T30" fmla="*/ 94715 w 72"/>
                <a:gd name="T31" fmla="*/ 342877 h 108"/>
                <a:gd name="T32" fmla="*/ 94715 w 72"/>
                <a:gd name="T33" fmla="*/ 393673 h 108"/>
                <a:gd name="T34" fmla="*/ 284146 w 72"/>
                <a:gd name="T35" fmla="*/ 577810 h 108"/>
                <a:gd name="T36" fmla="*/ 415291 w 72"/>
                <a:gd name="T37" fmla="*/ 590510 h 108"/>
                <a:gd name="T38" fmla="*/ 393433 w 72"/>
                <a:gd name="T39" fmla="*/ 393673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108"/>
                <a:gd name="T62" fmla="*/ 72 w 72"/>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52" name="Freeform 388"/>
            <p:cNvSpPr>
              <a:spLocks/>
            </p:cNvSpPr>
            <p:nvPr/>
          </p:nvSpPr>
          <p:spPr bwMode="auto">
            <a:xfrm flipH="1">
              <a:off x="7042692" y="1410516"/>
              <a:ext cx="364119" cy="502886"/>
            </a:xfrm>
            <a:custGeom>
              <a:avLst/>
              <a:gdLst>
                <a:gd name="T0" fmla="*/ 320425 w 50"/>
                <a:gd name="T1" fmla="*/ 184604 h 79"/>
                <a:gd name="T2" fmla="*/ 313142 w 50"/>
                <a:gd name="T3" fmla="*/ 95485 h 79"/>
                <a:gd name="T4" fmla="*/ 233036 w 50"/>
                <a:gd name="T5" fmla="*/ 25463 h 79"/>
                <a:gd name="T6" fmla="*/ 145648 w 50"/>
                <a:gd name="T7" fmla="*/ 101850 h 79"/>
                <a:gd name="T8" fmla="*/ 167495 w 50"/>
                <a:gd name="T9" fmla="*/ 184604 h 79"/>
                <a:gd name="T10" fmla="*/ 138365 w 50"/>
                <a:gd name="T11" fmla="*/ 248260 h 79"/>
                <a:gd name="T12" fmla="*/ 72824 w 50"/>
                <a:gd name="T13" fmla="*/ 362842 h 79"/>
                <a:gd name="T14" fmla="*/ 138365 w 50"/>
                <a:gd name="T15" fmla="*/ 381939 h 79"/>
                <a:gd name="T16" fmla="*/ 218471 w 50"/>
                <a:gd name="T17" fmla="*/ 413767 h 79"/>
                <a:gd name="T18" fmla="*/ 247601 w 50"/>
                <a:gd name="T19" fmla="*/ 305551 h 79"/>
                <a:gd name="T20" fmla="*/ 247601 w 50"/>
                <a:gd name="T21" fmla="*/ 260991 h 79"/>
                <a:gd name="T22" fmla="*/ 320425 w 50"/>
                <a:gd name="T23" fmla="*/ 18460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79"/>
                <a:gd name="T38" fmla="*/ 50 w 50"/>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53" name="Freeform 389"/>
            <p:cNvSpPr>
              <a:spLocks/>
            </p:cNvSpPr>
            <p:nvPr/>
          </p:nvSpPr>
          <p:spPr bwMode="auto">
            <a:xfrm flipH="1">
              <a:off x="7450011" y="1405138"/>
              <a:ext cx="416577" cy="373803"/>
            </a:xfrm>
            <a:custGeom>
              <a:avLst/>
              <a:gdLst>
                <a:gd name="T0" fmla="*/ 358110 w 57"/>
                <a:gd name="T1" fmla="*/ 177398 h 59"/>
                <a:gd name="T2" fmla="*/ 394652 w 57"/>
                <a:gd name="T3" fmla="*/ 57021 h 59"/>
                <a:gd name="T4" fmla="*/ 343493 w 57"/>
                <a:gd name="T5" fmla="*/ 31678 h 59"/>
                <a:gd name="T6" fmla="*/ 314260 w 57"/>
                <a:gd name="T7" fmla="*/ 69692 h 59"/>
                <a:gd name="T8" fmla="*/ 226559 w 57"/>
                <a:gd name="T9" fmla="*/ 31678 h 59"/>
                <a:gd name="T10" fmla="*/ 160784 w 57"/>
                <a:gd name="T11" fmla="*/ 82363 h 59"/>
                <a:gd name="T12" fmla="*/ 87700 w 57"/>
                <a:gd name="T13" fmla="*/ 57021 h 59"/>
                <a:gd name="T14" fmla="*/ 58467 w 57"/>
                <a:gd name="T15" fmla="*/ 101370 h 59"/>
                <a:gd name="T16" fmla="*/ 153476 w 57"/>
                <a:gd name="T17" fmla="*/ 164727 h 59"/>
                <a:gd name="T18" fmla="*/ 168092 w 57"/>
                <a:gd name="T19" fmla="*/ 202741 h 59"/>
                <a:gd name="T20" fmla="*/ 190018 w 57"/>
                <a:gd name="T21" fmla="*/ 228083 h 59"/>
                <a:gd name="T22" fmla="*/ 160784 w 57"/>
                <a:gd name="T23" fmla="*/ 215412 h 59"/>
                <a:gd name="T24" fmla="*/ 51159 w 57"/>
                <a:gd name="T25" fmla="*/ 164727 h 59"/>
                <a:gd name="T26" fmla="*/ 21925 w 57"/>
                <a:gd name="T27" fmla="*/ 196405 h 59"/>
                <a:gd name="T28" fmla="*/ 51159 w 57"/>
                <a:gd name="T29" fmla="*/ 240755 h 59"/>
                <a:gd name="T30" fmla="*/ 175401 w 57"/>
                <a:gd name="T31" fmla="*/ 291440 h 59"/>
                <a:gd name="T32" fmla="*/ 95009 w 57"/>
                <a:gd name="T33" fmla="*/ 297775 h 59"/>
                <a:gd name="T34" fmla="*/ 204634 w 57"/>
                <a:gd name="T35" fmla="*/ 329454 h 59"/>
                <a:gd name="T36" fmla="*/ 299643 w 57"/>
                <a:gd name="T37" fmla="*/ 272433 h 59"/>
                <a:gd name="T38" fmla="*/ 336185 w 57"/>
                <a:gd name="T39" fmla="*/ 228083 h 59"/>
                <a:gd name="T40" fmla="*/ 358110 w 57"/>
                <a:gd name="T41" fmla="*/ 177398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9"/>
                <a:gd name="T65" fmla="*/ 57 w 57"/>
                <a:gd name="T66" fmla="*/ 59 h 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54" name="Freeform 390"/>
            <p:cNvSpPr>
              <a:spLocks/>
            </p:cNvSpPr>
            <p:nvPr/>
          </p:nvSpPr>
          <p:spPr bwMode="auto">
            <a:xfrm flipH="1">
              <a:off x="6940862" y="1760116"/>
              <a:ext cx="438177" cy="330775"/>
            </a:xfrm>
            <a:custGeom>
              <a:avLst/>
              <a:gdLst>
                <a:gd name="T0" fmla="*/ 379753 w 60"/>
                <a:gd name="T1" fmla="*/ 12722 h 52"/>
                <a:gd name="T2" fmla="*/ 226391 w 60"/>
                <a:gd name="T3" fmla="*/ 101777 h 52"/>
                <a:gd name="T4" fmla="*/ 153362 w 60"/>
                <a:gd name="T5" fmla="*/ 146304 h 52"/>
                <a:gd name="T6" fmla="*/ 94938 w 60"/>
                <a:gd name="T7" fmla="*/ 203554 h 52"/>
                <a:gd name="T8" fmla="*/ 65727 w 60"/>
                <a:gd name="T9" fmla="*/ 248081 h 52"/>
                <a:gd name="T10" fmla="*/ 29212 w 60"/>
                <a:gd name="T11" fmla="*/ 298970 h 52"/>
                <a:gd name="T12" fmla="*/ 182574 w 60"/>
                <a:gd name="T13" fmla="*/ 273525 h 52"/>
                <a:gd name="T14" fmla="*/ 240997 w 60"/>
                <a:gd name="T15" fmla="*/ 279887 h 52"/>
                <a:gd name="T16" fmla="*/ 365148 w 60"/>
                <a:gd name="T17" fmla="*/ 248081 h 52"/>
                <a:gd name="T18" fmla="*/ 321330 w 60"/>
                <a:gd name="T19" fmla="*/ 209915 h 52"/>
                <a:gd name="T20" fmla="*/ 350542 w 60"/>
                <a:gd name="T21" fmla="*/ 171749 h 52"/>
                <a:gd name="T22" fmla="*/ 423571 w 60"/>
                <a:gd name="T23" fmla="*/ 108138 h 52"/>
                <a:gd name="T24" fmla="*/ 394359 w 60"/>
                <a:gd name="T25" fmla="*/ 69972 h 52"/>
                <a:gd name="T26" fmla="*/ 423571 w 60"/>
                <a:gd name="T27" fmla="*/ 44527 h 52"/>
                <a:gd name="T28" fmla="*/ 379753 w 60"/>
                <a:gd name="T29" fmla="*/ 12722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52"/>
                <a:gd name="T47" fmla="*/ 60 w 60"/>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55" name="Freeform 391"/>
            <p:cNvSpPr>
              <a:spLocks/>
            </p:cNvSpPr>
            <p:nvPr/>
          </p:nvSpPr>
          <p:spPr bwMode="auto">
            <a:xfrm flipH="1">
              <a:off x="6956291" y="1811211"/>
              <a:ext cx="364119" cy="223206"/>
            </a:xfrm>
            <a:custGeom>
              <a:avLst/>
              <a:gdLst>
                <a:gd name="T0" fmla="*/ 152930 w 50"/>
                <a:gd name="T1" fmla="*/ 146678 h 35"/>
                <a:gd name="T2" fmla="*/ 320425 w 50"/>
                <a:gd name="T3" fmla="*/ 57396 h 35"/>
                <a:gd name="T4" fmla="*/ 291295 w 50"/>
                <a:gd name="T5" fmla="*/ 6377 h 35"/>
                <a:gd name="T6" fmla="*/ 167495 w 50"/>
                <a:gd name="T7" fmla="*/ 57396 h 35"/>
                <a:gd name="T8" fmla="*/ 131083 w 50"/>
                <a:gd name="T9" fmla="*/ 108414 h 35"/>
                <a:gd name="T10" fmla="*/ 58259 w 50"/>
                <a:gd name="T11" fmla="*/ 165810 h 35"/>
                <a:gd name="T12" fmla="*/ 152930 w 50"/>
                <a:gd name="T13" fmla="*/ 146678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56" name="Freeform 392"/>
            <p:cNvSpPr>
              <a:spLocks/>
            </p:cNvSpPr>
            <p:nvPr/>
          </p:nvSpPr>
          <p:spPr bwMode="auto">
            <a:xfrm flipH="1">
              <a:off x="7085892" y="1469679"/>
              <a:ext cx="225260" cy="290437"/>
            </a:xfrm>
            <a:custGeom>
              <a:avLst/>
              <a:gdLst>
                <a:gd name="T0" fmla="*/ 130796 w 31"/>
                <a:gd name="T1" fmla="*/ 94708 h 46"/>
                <a:gd name="T2" fmla="*/ 101730 w 31"/>
                <a:gd name="T3" fmla="*/ 170474 h 46"/>
                <a:gd name="T4" fmla="*/ 29066 w 31"/>
                <a:gd name="T5" fmla="*/ 239926 h 46"/>
                <a:gd name="T6" fmla="*/ 58132 w 31"/>
                <a:gd name="T7" fmla="*/ 252554 h 46"/>
                <a:gd name="T8" fmla="*/ 181661 w 31"/>
                <a:gd name="T9" fmla="*/ 145219 h 46"/>
                <a:gd name="T10" fmla="*/ 188928 w 31"/>
                <a:gd name="T11" fmla="*/ 56825 h 46"/>
                <a:gd name="T12" fmla="*/ 130796 w 31"/>
                <a:gd name="T13" fmla="*/ 94708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57" name="Freeform 393"/>
            <p:cNvSpPr>
              <a:spLocks/>
            </p:cNvSpPr>
            <p:nvPr/>
          </p:nvSpPr>
          <p:spPr bwMode="auto">
            <a:xfrm flipH="1">
              <a:off x="7113664" y="1717088"/>
              <a:ext cx="175888" cy="126394"/>
            </a:xfrm>
            <a:custGeom>
              <a:avLst/>
              <a:gdLst>
                <a:gd name="T0" fmla="*/ 117259 w 24"/>
                <a:gd name="T1" fmla="*/ 25279 h 20"/>
                <a:gd name="T2" fmla="*/ 29315 w 24"/>
                <a:gd name="T3" fmla="*/ 120074 h 20"/>
                <a:gd name="T4" fmla="*/ 175888 w 24"/>
                <a:gd name="T5" fmla="*/ 31599 h 20"/>
                <a:gd name="T6" fmla="*/ 117259 w 24"/>
                <a:gd name="T7" fmla="*/ 25279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58" name="Freeform 394"/>
            <p:cNvSpPr>
              <a:spLocks/>
            </p:cNvSpPr>
            <p:nvPr/>
          </p:nvSpPr>
          <p:spPr bwMode="auto">
            <a:xfrm flipH="1">
              <a:off x="7508641" y="1461612"/>
              <a:ext cx="336347" cy="268923"/>
            </a:xfrm>
            <a:custGeom>
              <a:avLst/>
              <a:gdLst>
                <a:gd name="T0" fmla="*/ 299788 w 46"/>
                <a:gd name="T1" fmla="*/ 160073 h 42"/>
                <a:gd name="T2" fmla="*/ 292476 w 46"/>
                <a:gd name="T3" fmla="*/ 121656 h 42"/>
                <a:gd name="T4" fmla="*/ 219357 w 46"/>
                <a:gd name="T5" fmla="*/ 6403 h 42"/>
                <a:gd name="T6" fmla="*/ 182797 w 46"/>
                <a:gd name="T7" fmla="*/ 25612 h 42"/>
                <a:gd name="T8" fmla="*/ 87743 w 46"/>
                <a:gd name="T9" fmla="*/ 25612 h 42"/>
                <a:gd name="T10" fmla="*/ 58495 w 46"/>
                <a:gd name="T11" fmla="*/ 44820 h 42"/>
                <a:gd name="T12" fmla="*/ 131614 w 46"/>
                <a:gd name="T13" fmla="*/ 83238 h 42"/>
                <a:gd name="T14" fmla="*/ 204733 w 46"/>
                <a:gd name="T15" fmla="*/ 166476 h 42"/>
                <a:gd name="T16" fmla="*/ 204733 w 46"/>
                <a:gd name="T17" fmla="*/ 211297 h 42"/>
                <a:gd name="T18" fmla="*/ 109678 w 46"/>
                <a:gd name="T19" fmla="*/ 153670 h 42"/>
                <a:gd name="T20" fmla="*/ 51183 w 46"/>
                <a:gd name="T21" fmla="*/ 128059 h 42"/>
                <a:gd name="T22" fmla="*/ 29248 w 46"/>
                <a:gd name="T23" fmla="*/ 140864 h 42"/>
                <a:gd name="T24" fmla="*/ 21936 w 46"/>
                <a:gd name="T25" fmla="*/ 166476 h 42"/>
                <a:gd name="T26" fmla="*/ 175485 w 46"/>
                <a:gd name="T27" fmla="*/ 243311 h 42"/>
                <a:gd name="T28" fmla="*/ 233981 w 46"/>
                <a:gd name="T29" fmla="*/ 211297 h 42"/>
                <a:gd name="T30" fmla="*/ 299788 w 46"/>
                <a:gd name="T31" fmla="*/ 160073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
                <a:gd name="T49" fmla="*/ 0 h 42"/>
                <a:gd name="T50" fmla="*/ 46 w 46"/>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59" name="Freeform 395"/>
            <p:cNvSpPr>
              <a:spLocks/>
            </p:cNvSpPr>
            <p:nvPr/>
          </p:nvSpPr>
          <p:spPr bwMode="auto">
            <a:xfrm flipH="1">
              <a:off x="7456183" y="1760116"/>
              <a:ext cx="715895" cy="395317"/>
            </a:xfrm>
            <a:custGeom>
              <a:avLst/>
              <a:gdLst>
                <a:gd name="T0" fmla="*/ 708590 w 98"/>
                <a:gd name="T1" fmla="*/ 223163 h 62"/>
                <a:gd name="T2" fmla="*/ 657455 w 98"/>
                <a:gd name="T3" fmla="*/ 133898 h 62"/>
                <a:gd name="T4" fmla="*/ 664760 w 98"/>
                <a:gd name="T5" fmla="*/ 63761 h 62"/>
                <a:gd name="T6" fmla="*/ 650150 w 98"/>
                <a:gd name="T7" fmla="*/ 25504 h 62"/>
                <a:gd name="T8" fmla="*/ 562489 w 98"/>
                <a:gd name="T9" fmla="*/ 31880 h 62"/>
                <a:gd name="T10" fmla="*/ 518659 w 98"/>
                <a:gd name="T11" fmla="*/ 51009 h 62"/>
                <a:gd name="T12" fmla="*/ 482133 w 98"/>
                <a:gd name="T13" fmla="*/ 70137 h 62"/>
                <a:gd name="T14" fmla="*/ 445608 w 98"/>
                <a:gd name="T15" fmla="*/ 63761 h 62"/>
                <a:gd name="T16" fmla="*/ 416388 w 98"/>
                <a:gd name="T17" fmla="*/ 57385 h 62"/>
                <a:gd name="T18" fmla="*/ 365253 w 98"/>
                <a:gd name="T19" fmla="*/ 51009 h 62"/>
                <a:gd name="T20" fmla="*/ 306812 w 98"/>
                <a:gd name="T21" fmla="*/ 44633 h 62"/>
                <a:gd name="T22" fmla="*/ 299507 w 98"/>
                <a:gd name="T23" fmla="*/ 82889 h 62"/>
                <a:gd name="T24" fmla="*/ 255677 w 98"/>
                <a:gd name="T25" fmla="*/ 95641 h 62"/>
                <a:gd name="T26" fmla="*/ 204541 w 98"/>
                <a:gd name="T27" fmla="*/ 108393 h 62"/>
                <a:gd name="T28" fmla="*/ 153406 w 98"/>
                <a:gd name="T29" fmla="*/ 140274 h 62"/>
                <a:gd name="T30" fmla="*/ 160711 w 98"/>
                <a:gd name="T31" fmla="*/ 165778 h 62"/>
                <a:gd name="T32" fmla="*/ 65745 w 98"/>
                <a:gd name="T33" fmla="*/ 216787 h 62"/>
                <a:gd name="T34" fmla="*/ 65745 w 98"/>
                <a:gd name="T35" fmla="*/ 216787 h 62"/>
                <a:gd name="T36" fmla="*/ 0 w 98"/>
                <a:gd name="T37" fmla="*/ 255043 h 62"/>
                <a:gd name="T38" fmla="*/ 109576 w 98"/>
                <a:gd name="T39" fmla="*/ 229539 h 62"/>
                <a:gd name="T40" fmla="*/ 87661 w 98"/>
                <a:gd name="T41" fmla="*/ 261419 h 62"/>
                <a:gd name="T42" fmla="*/ 182626 w 98"/>
                <a:gd name="T43" fmla="*/ 261419 h 62"/>
                <a:gd name="T44" fmla="*/ 138796 w 98"/>
                <a:gd name="T45" fmla="*/ 299676 h 62"/>
                <a:gd name="T46" fmla="*/ 197236 w 98"/>
                <a:gd name="T47" fmla="*/ 325180 h 62"/>
                <a:gd name="T48" fmla="*/ 241067 w 98"/>
                <a:gd name="T49" fmla="*/ 344308 h 62"/>
                <a:gd name="T50" fmla="*/ 489438 w 98"/>
                <a:gd name="T51" fmla="*/ 376189 h 62"/>
                <a:gd name="T52" fmla="*/ 715895 w 98"/>
                <a:gd name="T53" fmla="*/ 306052 h 62"/>
                <a:gd name="T54" fmla="*/ 708590 w 98"/>
                <a:gd name="T55" fmla="*/ 223163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8"/>
                <a:gd name="T85" fmla="*/ 0 h 62"/>
                <a:gd name="T86" fmla="*/ 98 w 98"/>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60" name="Freeform 396"/>
            <p:cNvSpPr>
              <a:spLocks/>
            </p:cNvSpPr>
            <p:nvPr/>
          </p:nvSpPr>
          <p:spPr bwMode="auto">
            <a:xfrm flipH="1">
              <a:off x="7450011" y="1805833"/>
              <a:ext cx="80230" cy="107569"/>
            </a:xfrm>
            <a:custGeom>
              <a:avLst/>
              <a:gdLst>
                <a:gd name="T0" fmla="*/ 80230 w 11"/>
                <a:gd name="T1" fmla="*/ 0 h 17"/>
                <a:gd name="T2" fmla="*/ 51055 w 11"/>
                <a:gd name="T3" fmla="*/ 101241 h 17"/>
                <a:gd name="T4" fmla="*/ 80230 w 11"/>
                <a:gd name="T5" fmla="*/ 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11" y="0"/>
                  </a:moveTo>
                  <a:cubicBezTo>
                    <a:pt x="0" y="1"/>
                    <a:pt x="6" y="14"/>
                    <a:pt x="7" y="16"/>
                  </a:cubicBezTo>
                  <a:cubicBezTo>
                    <a:pt x="7" y="17"/>
                    <a:pt x="9" y="4"/>
                    <a:pt x="11"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61" name="Freeform 397"/>
            <p:cNvSpPr>
              <a:spLocks/>
            </p:cNvSpPr>
            <p:nvPr/>
          </p:nvSpPr>
          <p:spPr bwMode="auto">
            <a:xfrm flipH="1">
              <a:off x="8492996" y="2104337"/>
              <a:ext cx="108001" cy="172111"/>
            </a:xfrm>
            <a:custGeom>
              <a:avLst/>
              <a:gdLst>
                <a:gd name="T0" fmla="*/ 100801 w 15"/>
                <a:gd name="T1" fmla="*/ 0 h 27"/>
                <a:gd name="T2" fmla="*/ 28800 w 15"/>
                <a:gd name="T3" fmla="*/ 19123 h 27"/>
                <a:gd name="T4" fmla="*/ 21600 w 15"/>
                <a:gd name="T5" fmla="*/ 70119 h 27"/>
                <a:gd name="T6" fmla="*/ 432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62" name="Freeform 398"/>
            <p:cNvSpPr>
              <a:spLocks/>
            </p:cNvSpPr>
            <p:nvPr/>
          </p:nvSpPr>
          <p:spPr bwMode="auto">
            <a:xfrm flipH="1">
              <a:off x="8492996" y="2104337"/>
              <a:ext cx="108001" cy="172111"/>
            </a:xfrm>
            <a:custGeom>
              <a:avLst/>
              <a:gdLst>
                <a:gd name="T0" fmla="*/ 100801 w 15"/>
                <a:gd name="T1" fmla="*/ 0 h 27"/>
                <a:gd name="T2" fmla="*/ 36000 w 15"/>
                <a:gd name="T3" fmla="*/ 19123 h 27"/>
                <a:gd name="T4" fmla="*/ 28800 w 15"/>
                <a:gd name="T5" fmla="*/ 70119 h 27"/>
                <a:gd name="T6" fmla="*/ 504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63" name="Freeform 399"/>
            <p:cNvSpPr>
              <a:spLocks/>
            </p:cNvSpPr>
            <p:nvPr/>
          </p:nvSpPr>
          <p:spPr bwMode="auto">
            <a:xfrm flipH="1">
              <a:off x="8326365" y="2066688"/>
              <a:ext cx="240689" cy="220517"/>
            </a:xfrm>
            <a:custGeom>
              <a:avLst/>
              <a:gdLst>
                <a:gd name="T0" fmla="*/ 29174 w 33"/>
                <a:gd name="T1" fmla="*/ 18901 h 35"/>
                <a:gd name="T2" fmla="*/ 29174 w 33"/>
                <a:gd name="T3" fmla="*/ 44103 h 35"/>
                <a:gd name="T4" fmla="*/ 29174 w 33"/>
                <a:gd name="T5" fmla="*/ 94507 h 35"/>
                <a:gd name="T6" fmla="*/ 36468 w 33"/>
                <a:gd name="T7" fmla="*/ 144911 h 35"/>
                <a:gd name="T8" fmla="*/ 14587 w 33"/>
                <a:gd name="T9" fmla="*/ 189015 h 35"/>
                <a:gd name="T10" fmla="*/ 160459 w 33"/>
                <a:gd name="T11" fmla="*/ 94507 h 35"/>
                <a:gd name="T12" fmla="*/ 29174 w 33"/>
                <a:gd name="T13" fmla="*/ 18901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64" name="Freeform 400"/>
            <p:cNvSpPr>
              <a:spLocks/>
            </p:cNvSpPr>
            <p:nvPr/>
          </p:nvSpPr>
          <p:spPr bwMode="auto">
            <a:xfrm flipH="1">
              <a:off x="8310937" y="2066688"/>
              <a:ext cx="246860" cy="220517"/>
            </a:xfrm>
            <a:custGeom>
              <a:avLst/>
              <a:gdLst>
                <a:gd name="T0" fmla="*/ 21782 w 34"/>
                <a:gd name="T1" fmla="*/ 18901 h 35"/>
                <a:gd name="T2" fmla="*/ 21782 w 34"/>
                <a:gd name="T3" fmla="*/ 44103 h 35"/>
                <a:gd name="T4" fmla="*/ 21782 w 34"/>
                <a:gd name="T5" fmla="*/ 94507 h 35"/>
                <a:gd name="T6" fmla="*/ 29042 w 34"/>
                <a:gd name="T7" fmla="*/ 144911 h 35"/>
                <a:gd name="T8" fmla="*/ 7261 w 34"/>
                <a:gd name="T9" fmla="*/ 189015 h 35"/>
                <a:gd name="T10" fmla="*/ 166994 w 34"/>
                <a:gd name="T11" fmla="*/ 100808 h 35"/>
                <a:gd name="T12" fmla="*/ 21782 w 34"/>
                <a:gd name="T13" fmla="*/ 18901 h 35"/>
                <a:gd name="T14" fmla="*/ 0 60000 65536"/>
                <a:gd name="T15" fmla="*/ 0 60000 65536"/>
                <a:gd name="T16" fmla="*/ 0 60000 65536"/>
                <a:gd name="T17" fmla="*/ 0 60000 65536"/>
                <a:gd name="T18" fmla="*/ 0 60000 65536"/>
                <a:gd name="T19" fmla="*/ 0 60000 65536"/>
                <a:gd name="T20" fmla="*/ 0 60000 65536"/>
                <a:gd name="T21" fmla="*/ 0 w 34"/>
                <a:gd name="T22" fmla="*/ 0 h 35"/>
                <a:gd name="T23" fmla="*/ 34 w 34"/>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65" name="Freeform 401"/>
            <p:cNvSpPr>
              <a:spLocks/>
            </p:cNvSpPr>
            <p:nvPr/>
          </p:nvSpPr>
          <p:spPr bwMode="auto">
            <a:xfrm flipH="1">
              <a:off x="8128877" y="2160811"/>
              <a:ext cx="370290" cy="153286"/>
            </a:xfrm>
            <a:custGeom>
              <a:avLst/>
              <a:gdLst>
                <a:gd name="T0" fmla="*/ 370290 w 51"/>
                <a:gd name="T1" fmla="*/ 83030 h 24"/>
                <a:gd name="T2" fmla="*/ 348508 w 51"/>
                <a:gd name="T3" fmla="*/ 114965 h 24"/>
                <a:gd name="T4" fmla="*/ 341248 w 51"/>
                <a:gd name="T5" fmla="*/ 114965 h 24"/>
                <a:gd name="T6" fmla="*/ 341248 w 51"/>
                <a:gd name="T7" fmla="*/ 127738 h 24"/>
                <a:gd name="T8" fmla="*/ 290424 w 51"/>
                <a:gd name="T9" fmla="*/ 102191 h 24"/>
                <a:gd name="T10" fmla="*/ 50824 w 51"/>
                <a:gd name="T11" fmla="*/ 19161 h 24"/>
                <a:gd name="T12" fmla="*/ 29042 w 51"/>
                <a:gd name="T13" fmla="*/ 31935 h 24"/>
                <a:gd name="T14" fmla="*/ 50824 w 51"/>
                <a:gd name="T15" fmla="*/ 0 h 24"/>
                <a:gd name="T16" fmla="*/ 370290 w 51"/>
                <a:gd name="T17" fmla="*/ 8303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66" name="Freeform 402"/>
            <p:cNvSpPr>
              <a:spLocks/>
            </p:cNvSpPr>
            <p:nvPr/>
          </p:nvSpPr>
          <p:spPr bwMode="auto">
            <a:xfrm flipH="1">
              <a:off x="7493212" y="1684817"/>
              <a:ext cx="1021385" cy="344221"/>
            </a:xfrm>
            <a:custGeom>
              <a:avLst/>
              <a:gdLst>
                <a:gd name="T0" fmla="*/ 868177 w 140"/>
                <a:gd name="T1" fmla="*/ 0 h 54"/>
                <a:gd name="T2" fmla="*/ 846290 w 140"/>
                <a:gd name="T3" fmla="*/ 63745 h 54"/>
                <a:gd name="T4" fmla="*/ 736856 w 140"/>
                <a:gd name="T5" fmla="*/ 19123 h 54"/>
                <a:gd name="T6" fmla="*/ 707674 w 140"/>
                <a:gd name="T7" fmla="*/ 70119 h 54"/>
                <a:gd name="T8" fmla="*/ 576353 w 140"/>
                <a:gd name="T9" fmla="*/ 6374 h 54"/>
                <a:gd name="T10" fmla="*/ 452328 w 140"/>
                <a:gd name="T11" fmla="*/ 76494 h 54"/>
                <a:gd name="T12" fmla="*/ 393963 w 140"/>
                <a:gd name="T13" fmla="*/ 50996 h 54"/>
                <a:gd name="T14" fmla="*/ 204277 w 140"/>
                <a:gd name="T15" fmla="*/ 229481 h 54"/>
                <a:gd name="T16" fmla="*/ 0 w 140"/>
                <a:gd name="T17" fmla="*/ 235855 h 54"/>
                <a:gd name="T18" fmla="*/ 36478 w 140"/>
                <a:gd name="T19" fmla="*/ 305974 h 54"/>
                <a:gd name="T20" fmla="*/ 248051 w 140"/>
                <a:gd name="T21" fmla="*/ 299600 h 54"/>
                <a:gd name="T22" fmla="*/ 678491 w 140"/>
                <a:gd name="T23" fmla="*/ 127489 h 54"/>
                <a:gd name="T24" fmla="*/ 868177 w 140"/>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54"/>
                <a:gd name="T41" fmla="*/ 140 w 140"/>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67" name="Freeform 403"/>
            <p:cNvSpPr>
              <a:spLocks/>
            </p:cNvSpPr>
            <p:nvPr/>
          </p:nvSpPr>
          <p:spPr bwMode="auto">
            <a:xfrm flipH="1">
              <a:off x="7428411" y="1647168"/>
              <a:ext cx="1150986" cy="494818"/>
            </a:xfrm>
            <a:custGeom>
              <a:avLst/>
              <a:gdLst>
                <a:gd name="T0" fmla="*/ 1092708 w 158"/>
                <a:gd name="T1" fmla="*/ 228378 h 78"/>
                <a:gd name="T2" fmla="*/ 1107278 w 158"/>
                <a:gd name="T3" fmla="*/ 196658 h 78"/>
                <a:gd name="T4" fmla="*/ 1129132 w 158"/>
                <a:gd name="T5" fmla="*/ 152252 h 78"/>
                <a:gd name="T6" fmla="*/ 1085424 w 158"/>
                <a:gd name="T7" fmla="*/ 107845 h 78"/>
                <a:gd name="T8" fmla="*/ 998007 w 158"/>
                <a:gd name="T9" fmla="*/ 69782 h 78"/>
                <a:gd name="T10" fmla="*/ 932444 w 158"/>
                <a:gd name="T11" fmla="*/ 38063 h 78"/>
                <a:gd name="T12" fmla="*/ 910590 w 158"/>
                <a:gd name="T13" fmla="*/ 88813 h 78"/>
                <a:gd name="T14" fmla="*/ 866882 w 158"/>
                <a:gd name="T15" fmla="*/ 95157 h 78"/>
                <a:gd name="T16" fmla="*/ 837743 w 158"/>
                <a:gd name="T17" fmla="*/ 63438 h 78"/>
                <a:gd name="T18" fmla="*/ 808604 w 158"/>
                <a:gd name="T19" fmla="*/ 76126 h 78"/>
                <a:gd name="T20" fmla="*/ 786750 w 158"/>
                <a:gd name="T21" fmla="*/ 88813 h 78"/>
                <a:gd name="T22" fmla="*/ 713903 w 158"/>
                <a:gd name="T23" fmla="*/ 50751 h 78"/>
                <a:gd name="T24" fmla="*/ 670194 w 158"/>
                <a:gd name="T25" fmla="*/ 38063 h 78"/>
                <a:gd name="T26" fmla="*/ 641055 w 158"/>
                <a:gd name="T27" fmla="*/ 50751 h 78"/>
                <a:gd name="T28" fmla="*/ 604632 w 158"/>
                <a:gd name="T29" fmla="*/ 82470 h 78"/>
                <a:gd name="T30" fmla="*/ 560924 w 158"/>
                <a:gd name="T31" fmla="*/ 63438 h 78"/>
                <a:gd name="T32" fmla="*/ 517215 w 158"/>
                <a:gd name="T33" fmla="*/ 82470 h 78"/>
                <a:gd name="T34" fmla="*/ 517215 w 158"/>
                <a:gd name="T35" fmla="*/ 95157 h 78"/>
                <a:gd name="T36" fmla="*/ 480792 w 158"/>
                <a:gd name="T37" fmla="*/ 107845 h 78"/>
                <a:gd name="T38" fmla="*/ 458937 w 158"/>
                <a:gd name="T39" fmla="*/ 88813 h 78"/>
                <a:gd name="T40" fmla="*/ 437083 w 158"/>
                <a:gd name="T41" fmla="*/ 133220 h 78"/>
                <a:gd name="T42" fmla="*/ 378805 w 158"/>
                <a:gd name="T43" fmla="*/ 158595 h 78"/>
                <a:gd name="T44" fmla="*/ 335097 w 158"/>
                <a:gd name="T45" fmla="*/ 177627 h 78"/>
                <a:gd name="T46" fmla="*/ 305958 w 158"/>
                <a:gd name="T47" fmla="*/ 203002 h 78"/>
                <a:gd name="T48" fmla="*/ 276819 w 158"/>
                <a:gd name="T49" fmla="*/ 253753 h 78"/>
                <a:gd name="T50" fmla="*/ 254965 w 158"/>
                <a:gd name="T51" fmla="*/ 291816 h 78"/>
                <a:gd name="T52" fmla="*/ 254965 w 158"/>
                <a:gd name="T53" fmla="*/ 317191 h 78"/>
                <a:gd name="T54" fmla="*/ 138410 w 158"/>
                <a:gd name="T55" fmla="*/ 285472 h 78"/>
                <a:gd name="T56" fmla="*/ 116556 w 158"/>
                <a:gd name="T57" fmla="*/ 310847 h 78"/>
                <a:gd name="T58" fmla="*/ 94701 w 158"/>
                <a:gd name="T59" fmla="*/ 285472 h 78"/>
                <a:gd name="T60" fmla="*/ 65562 w 158"/>
                <a:gd name="T61" fmla="*/ 272784 h 78"/>
                <a:gd name="T62" fmla="*/ 50993 w 158"/>
                <a:gd name="T63" fmla="*/ 291816 h 78"/>
                <a:gd name="T64" fmla="*/ 21854 w 158"/>
                <a:gd name="T65" fmla="*/ 342566 h 78"/>
                <a:gd name="T66" fmla="*/ 50993 w 158"/>
                <a:gd name="T67" fmla="*/ 380629 h 78"/>
                <a:gd name="T68" fmla="*/ 87417 w 158"/>
                <a:gd name="T69" fmla="*/ 431380 h 78"/>
                <a:gd name="T70" fmla="*/ 786750 w 158"/>
                <a:gd name="T71" fmla="*/ 342566 h 78"/>
                <a:gd name="T72" fmla="*/ 1129132 w 158"/>
                <a:gd name="T73" fmla="*/ 380629 h 78"/>
                <a:gd name="T74" fmla="*/ 1129132 w 158"/>
                <a:gd name="T75" fmla="*/ 253753 h 78"/>
                <a:gd name="T76" fmla="*/ 1092708 w 158"/>
                <a:gd name="T77" fmla="*/ 228378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8"/>
                <a:gd name="T118" fmla="*/ 0 h 78"/>
                <a:gd name="T119" fmla="*/ 158 w 158"/>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68" name="Freeform 404"/>
            <p:cNvSpPr>
              <a:spLocks/>
            </p:cNvSpPr>
            <p:nvPr/>
          </p:nvSpPr>
          <p:spPr bwMode="auto">
            <a:xfrm flipH="1">
              <a:off x="7443840" y="1647168"/>
              <a:ext cx="1135557" cy="494818"/>
            </a:xfrm>
            <a:custGeom>
              <a:avLst/>
              <a:gdLst>
                <a:gd name="T0" fmla="*/ 1084603 w 156"/>
                <a:gd name="T1" fmla="*/ 234721 h 78"/>
                <a:gd name="T2" fmla="*/ 1106440 w 156"/>
                <a:gd name="T3" fmla="*/ 196658 h 78"/>
                <a:gd name="T4" fmla="*/ 1120999 w 156"/>
                <a:gd name="T5" fmla="*/ 152252 h 78"/>
                <a:gd name="T6" fmla="*/ 1084603 w 156"/>
                <a:gd name="T7" fmla="*/ 107845 h 78"/>
                <a:gd name="T8" fmla="*/ 989973 w 156"/>
                <a:gd name="T9" fmla="*/ 76126 h 78"/>
                <a:gd name="T10" fmla="*/ 939018 w 156"/>
                <a:gd name="T11" fmla="*/ 38063 h 78"/>
                <a:gd name="T12" fmla="*/ 909901 w 156"/>
                <a:gd name="T13" fmla="*/ 88813 h 78"/>
                <a:gd name="T14" fmla="*/ 866226 w 156"/>
                <a:gd name="T15" fmla="*/ 95157 h 78"/>
                <a:gd name="T16" fmla="*/ 829830 w 156"/>
                <a:gd name="T17" fmla="*/ 69782 h 78"/>
                <a:gd name="T18" fmla="*/ 815272 w 156"/>
                <a:gd name="T19" fmla="*/ 69782 h 78"/>
                <a:gd name="T20" fmla="*/ 786155 w 156"/>
                <a:gd name="T21" fmla="*/ 95157 h 78"/>
                <a:gd name="T22" fmla="*/ 706083 w 156"/>
                <a:gd name="T23" fmla="*/ 50751 h 78"/>
                <a:gd name="T24" fmla="*/ 669687 w 156"/>
                <a:gd name="T25" fmla="*/ 44407 h 78"/>
                <a:gd name="T26" fmla="*/ 640571 w 156"/>
                <a:gd name="T27" fmla="*/ 50751 h 78"/>
                <a:gd name="T28" fmla="*/ 604175 w 156"/>
                <a:gd name="T29" fmla="*/ 82470 h 78"/>
                <a:gd name="T30" fmla="*/ 560499 w 156"/>
                <a:gd name="T31" fmla="*/ 69782 h 78"/>
                <a:gd name="T32" fmla="*/ 516824 w 156"/>
                <a:gd name="T33" fmla="*/ 82470 h 78"/>
                <a:gd name="T34" fmla="*/ 516824 w 156"/>
                <a:gd name="T35" fmla="*/ 95157 h 78"/>
                <a:gd name="T36" fmla="*/ 480428 w 156"/>
                <a:gd name="T37" fmla="*/ 114189 h 78"/>
                <a:gd name="T38" fmla="*/ 458590 w 156"/>
                <a:gd name="T39" fmla="*/ 95157 h 78"/>
                <a:gd name="T40" fmla="*/ 436753 w 156"/>
                <a:gd name="T41" fmla="*/ 139564 h 78"/>
                <a:gd name="T42" fmla="*/ 385798 w 156"/>
                <a:gd name="T43" fmla="*/ 158595 h 78"/>
                <a:gd name="T44" fmla="*/ 334844 w 156"/>
                <a:gd name="T45" fmla="*/ 177627 h 78"/>
                <a:gd name="T46" fmla="*/ 305727 w 156"/>
                <a:gd name="T47" fmla="*/ 209346 h 78"/>
                <a:gd name="T48" fmla="*/ 276610 w 156"/>
                <a:gd name="T49" fmla="*/ 253753 h 78"/>
                <a:gd name="T50" fmla="*/ 254772 w 156"/>
                <a:gd name="T51" fmla="*/ 291816 h 78"/>
                <a:gd name="T52" fmla="*/ 254772 w 156"/>
                <a:gd name="T53" fmla="*/ 317191 h 78"/>
                <a:gd name="T54" fmla="*/ 145584 w 156"/>
                <a:gd name="T55" fmla="*/ 291816 h 78"/>
                <a:gd name="T56" fmla="*/ 116467 w 156"/>
                <a:gd name="T57" fmla="*/ 310847 h 78"/>
                <a:gd name="T58" fmla="*/ 94630 w 156"/>
                <a:gd name="T59" fmla="*/ 291816 h 78"/>
                <a:gd name="T60" fmla="*/ 72792 w 156"/>
                <a:gd name="T61" fmla="*/ 272784 h 78"/>
                <a:gd name="T62" fmla="*/ 58234 w 156"/>
                <a:gd name="T63" fmla="*/ 298160 h 78"/>
                <a:gd name="T64" fmla="*/ 21838 w 156"/>
                <a:gd name="T65" fmla="*/ 342566 h 78"/>
                <a:gd name="T66" fmla="*/ 58234 w 156"/>
                <a:gd name="T67" fmla="*/ 374285 h 78"/>
                <a:gd name="T68" fmla="*/ 87351 w 156"/>
                <a:gd name="T69" fmla="*/ 431380 h 78"/>
                <a:gd name="T70" fmla="*/ 786155 w 156"/>
                <a:gd name="T71" fmla="*/ 342566 h 78"/>
                <a:gd name="T72" fmla="*/ 1128278 w 156"/>
                <a:gd name="T73" fmla="*/ 380629 h 78"/>
                <a:gd name="T74" fmla="*/ 1120999 w 156"/>
                <a:gd name="T75" fmla="*/ 247409 h 78"/>
                <a:gd name="T76" fmla="*/ 1084603 w 156"/>
                <a:gd name="T77" fmla="*/ 234721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6"/>
                <a:gd name="T118" fmla="*/ 0 h 78"/>
                <a:gd name="T119" fmla="*/ 156 w 156"/>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69" name="Freeform 405"/>
            <p:cNvSpPr>
              <a:spLocks/>
            </p:cNvSpPr>
            <p:nvPr/>
          </p:nvSpPr>
          <p:spPr bwMode="auto">
            <a:xfrm flipH="1">
              <a:off x="7878931" y="1899956"/>
              <a:ext cx="678866" cy="190935"/>
            </a:xfrm>
            <a:custGeom>
              <a:avLst/>
              <a:gdLst>
                <a:gd name="T0" fmla="*/ 284686 w 93"/>
                <a:gd name="T1" fmla="*/ 171842 h 30"/>
                <a:gd name="T2" fmla="*/ 124094 w 93"/>
                <a:gd name="T3" fmla="*/ 184571 h 30"/>
                <a:gd name="T4" fmla="*/ 43798 w 93"/>
                <a:gd name="T5" fmla="*/ 140019 h 30"/>
                <a:gd name="T6" fmla="*/ 43798 w 93"/>
                <a:gd name="T7" fmla="*/ 120926 h 30"/>
                <a:gd name="T8" fmla="*/ 0 w 93"/>
                <a:gd name="T9" fmla="*/ 95468 h 30"/>
                <a:gd name="T10" fmla="*/ 72996 w 93"/>
                <a:gd name="T11" fmla="*/ 95468 h 30"/>
                <a:gd name="T12" fmla="*/ 189790 w 93"/>
                <a:gd name="T13" fmla="*/ 95468 h 30"/>
                <a:gd name="T14" fmla="*/ 343083 w 93"/>
                <a:gd name="T15" fmla="*/ 108197 h 30"/>
                <a:gd name="T16" fmla="*/ 649667 w 93"/>
                <a:gd name="T17" fmla="*/ 76374 h 30"/>
                <a:gd name="T18" fmla="*/ 284686 w 93"/>
                <a:gd name="T19" fmla="*/ 171842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30"/>
                <a:gd name="T32" fmla="*/ 93 w 93"/>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70" name="Freeform 406"/>
            <p:cNvSpPr>
              <a:spLocks/>
            </p:cNvSpPr>
            <p:nvPr/>
          </p:nvSpPr>
          <p:spPr bwMode="auto">
            <a:xfrm flipH="1">
              <a:off x="7786358" y="1945673"/>
              <a:ext cx="756010" cy="368424"/>
            </a:xfrm>
            <a:custGeom>
              <a:avLst/>
              <a:gdLst>
                <a:gd name="T0" fmla="*/ 356197 w 104"/>
                <a:gd name="T1" fmla="*/ 114339 h 58"/>
                <a:gd name="T2" fmla="*/ 7269 w 104"/>
                <a:gd name="T3" fmla="*/ 139747 h 58"/>
                <a:gd name="T4" fmla="*/ 65424 w 104"/>
                <a:gd name="T5" fmla="*/ 165156 h 58"/>
                <a:gd name="T6" fmla="*/ 43616 w 104"/>
                <a:gd name="T7" fmla="*/ 203268 h 58"/>
                <a:gd name="T8" fmla="*/ 72693 w 104"/>
                <a:gd name="T9" fmla="*/ 247733 h 58"/>
                <a:gd name="T10" fmla="*/ 87232 w 104"/>
                <a:gd name="T11" fmla="*/ 228677 h 58"/>
                <a:gd name="T12" fmla="*/ 109040 w 104"/>
                <a:gd name="T13" fmla="*/ 247733 h 58"/>
                <a:gd name="T14" fmla="*/ 138117 w 104"/>
                <a:gd name="T15" fmla="*/ 279494 h 58"/>
                <a:gd name="T16" fmla="*/ 167195 w 104"/>
                <a:gd name="T17" fmla="*/ 317607 h 58"/>
                <a:gd name="T18" fmla="*/ 203541 w 104"/>
                <a:gd name="T19" fmla="*/ 311255 h 58"/>
                <a:gd name="T20" fmla="*/ 239888 w 104"/>
                <a:gd name="T21" fmla="*/ 330311 h 58"/>
                <a:gd name="T22" fmla="*/ 268965 w 104"/>
                <a:gd name="T23" fmla="*/ 317607 h 58"/>
                <a:gd name="T24" fmla="*/ 334389 w 104"/>
                <a:gd name="T25" fmla="*/ 336663 h 58"/>
                <a:gd name="T26" fmla="*/ 385274 w 104"/>
                <a:gd name="T27" fmla="*/ 343015 h 58"/>
                <a:gd name="T28" fmla="*/ 385274 w 104"/>
                <a:gd name="T29" fmla="*/ 336663 h 58"/>
                <a:gd name="T30" fmla="*/ 392544 w 104"/>
                <a:gd name="T31" fmla="*/ 311255 h 58"/>
                <a:gd name="T32" fmla="*/ 428890 w 104"/>
                <a:gd name="T33" fmla="*/ 285846 h 58"/>
                <a:gd name="T34" fmla="*/ 523392 w 104"/>
                <a:gd name="T35" fmla="*/ 285846 h 58"/>
                <a:gd name="T36" fmla="*/ 559738 w 104"/>
                <a:gd name="T37" fmla="*/ 273142 h 58"/>
                <a:gd name="T38" fmla="*/ 610624 w 104"/>
                <a:gd name="T39" fmla="*/ 228677 h 58"/>
                <a:gd name="T40" fmla="*/ 639701 w 104"/>
                <a:gd name="T41" fmla="*/ 209621 h 58"/>
                <a:gd name="T42" fmla="*/ 748741 w 104"/>
                <a:gd name="T43" fmla="*/ 184212 h 58"/>
                <a:gd name="T44" fmla="*/ 356197 w 104"/>
                <a:gd name="T45" fmla="*/ 114339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58"/>
                <a:gd name="T71" fmla="*/ 104 w 10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71" name="Freeform 407"/>
            <p:cNvSpPr>
              <a:spLocks/>
            </p:cNvSpPr>
            <p:nvPr/>
          </p:nvSpPr>
          <p:spPr bwMode="auto">
            <a:xfrm flipH="1">
              <a:off x="7610470" y="1908023"/>
              <a:ext cx="925726" cy="406074"/>
            </a:xfrm>
            <a:custGeom>
              <a:avLst/>
              <a:gdLst>
                <a:gd name="T0" fmla="*/ 925726 w 127"/>
                <a:gd name="T1" fmla="*/ 171312 h 64"/>
                <a:gd name="T2" fmla="*/ 364459 w 127"/>
                <a:gd name="T3" fmla="*/ 107863 h 64"/>
                <a:gd name="T4" fmla="*/ 0 w 127"/>
                <a:gd name="T5" fmla="*/ 177657 h 64"/>
                <a:gd name="T6" fmla="*/ 58313 w 127"/>
                <a:gd name="T7" fmla="*/ 203037 h 64"/>
                <a:gd name="T8" fmla="*/ 43735 w 127"/>
                <a:gd name="T9" fmla="*/ 241106 h 64"/>
                <a:gd name="T10" fmla="*/ 65603 w 127"/>
                <a:gd name="T11" fmla="*/ 285521 h 64"/>
                <a:gd name="T12" fmla="*/ 80181 w 127"/>
                <a:gd name="T13" fmla="*/ 266486 h 64"/>
                <a:gd name="T14" fmla="*/ 102049 w 127"/>
                <a:gd name="T15" fmla="*/ 279176 h 64"/>
                <a:gd name="T16" fmla="*/ 131205 w 127"/>
                <a:gd name="T17" fmla="*/ 317245 h 64"/>
                <a:gd name="T18" fmla="*/ 167651 w 127"/>
                <a:gd name="T19" fmla="*/ 355315 h 64"/>
                <a:gd name="T20" fmla="*/ 196808 w 127"/>
                <a:gd name="T21" fmla="*/ 342625 h 64"/>
                <a:gd name="T22" fmla="*/ 233254 w 127"/>
                <a:gd name="T23" fmla="*/ 368004 h 64"/>
                <a:gd name="T24" fmla="*/ 262411 w 127"/>
                <a:gd name="T25" fmla="*/ 348970 h 64"/>
                <a:gd name="T26" fmla="*/ 328013 w 127"/>
                <a:gd name="T27" fmla="*/ 368004 h 64"/>
                <a:gd name="T28" fmla="*/ 379037 w 127"/>
                <a:gd name="T29" fmla="*/ 380694 h 64"/>
                <a:gd name="T30" fmla="*/ 379037 w 127"/>
                <a:gd name="T31" fmla="*/ 374349 h 64"/>
                <a:gd name="T32" fmla="*/ 379037 w 127"/>
                <a:gd name="T33" fmla="*/ 348970 h 64"/>
                <a:gd name="T34" fmla="*/ 422773 w 127"/>
                <a:gd name="T35" fmla="*/ 323590 h 64"/>
                <a:gd name="T36" fmla="*/ 510243 w 127"/>
                <a:gd name="T37" fmla="*/ 323590 h 64"/>
                <a:gd name="T38" fmla="*/ 553978 w 127"/>
                <a:gd name="T39" fmla="*/ 310900 h 64"/>
                <a:gd name="T40" fmla="*/ 597713 w 127"/>
                <a:gd name="T41" fmla="*/ 266486 h 64"/>
                <a:gd name="T42" fmla="*/ 634159 w 127"/>
                <a:gd name="T43" fmla="*/ 247451 h 64"/>
                <a:gd name="T44" fmla="*/ 743497 w 127"/>
                <a:gd name="T45" fmla="*/ 222072 h 64"/>
                <a:gd name="T46" fmla="*/ 925726 w 127"/>
                <a:gd name="T47" fmla="*/ 17131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7"/>
                <a:gd name="T73" fmla="*/ 0 h 64"/>
                <a:gd name="T74" fmla="*/ 127 w 127"/>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72" name="Freeform 408"/>
            <p:cNvSpPr>
              <a:spLocks/>
            </p:cNvSpPr>
            <p:nvPr/>
          </p:nvSpPr>
          <p:spPr bwMode="auto">
            <a:xfrm flipH="1">
              <a:off x="7866588" y="1945673"/>
              <a:ext cx="641837" cy="330775"/>
            </a:xfrm>
            <a:custGeom>
              <a:avLst/>
              <a:gdLst>
                <a:gd name="T0" fmla="*/ 14587 w 88"/>
                <a:gd name="T1" fmla="*/ 127221 h 52"/>
                <a:gd name="T2" fmla="*/ 350093 w 88"/>
                <a:gd name="T3" fmla="*/ 82694 h 52"/>
                <a:gd name="T4" fmla="*/ 554314 w 88"/>
                <a:gd name="T5" fmla="*/ 12722 h 52"/>
                <a:gd name="T6" fmla="*/ 532433 w 88"/>
                <a:gd name="T7" fmla="*/ 82694 h 52"/>
                <a:gd name="T8" fmla="*/ 452203 w 88"/>
                <a:gd name="T9" fmla="*/ 114499 h 52"/>
                <a:gd name="T10" fmla="*/ 452203 w 88"/>
                <a:gd name="T11" fmla="*/ 146304 h 52"/>
                <a:gd name="T12" fmla="*/ 423029 w 88"/>
                <a:gd name="T13" fmla="*/ 178110 h 52"/>
                <a:gd name="T14" fmla="*/ 488671 w 88"/>
                <a:gd name="T15" fmla="*/ 152665 h 52"/>
                <a:gd name="T16" fmla="*/ 568901 w 88"/>
                <a:gd name="T17" fmla="*/ 171749 h 52"/>
                <a:gd name="T18" fmla="*/ 598075 w 88"/>
                <a:gd name="T19" fmla="*/ 197193 h 52"/>
                <a:gd name="T20" fmla="*/ 547020 w 88"/>
                <a:gd name="T21" fmla="*/ 222637 h 52"/>
                <a:gd name="T22" fmla="*/ 503259 w 88"/>
                <a:gd name="T23" fmla="*/ 260803 h 52"/>
                <a:gd name="T24" fmla="*/ 437616 w 88"/>
                <a:gd name="T25" fmla="*/ 241720 h 52"/>
                <a:gd name="T26" fmla="*/ 401148 w 88"/>
                <a:gd name="T27" fmla="*/ 273525 h 52"/>
                <a:gd name="T28" fmla="*/ 328212 w 88"/>
                <a:gd name="T29" fmla="*/ 305331 h 52"/>
                <a:gd name="T30" fmla="*/ 255276 w 88"/>
                <a:gd name="T31" fmla="*/ 279887 h 52"/>
                <a:gd name="T32" fmla="*/ 320919 w 88"/>
                <a:gd name="T33" fmla="*/ 165388 h 52"/>
                <a:gd name="T34" fmla="*/ 175046 w 88"/>
                <a:gd name="T35" fmla="*/ 222637 h 52"/>
                <a:gd name="T36" fmla="*/ 123991 w 88"/>
                <a:gd name="T37" fmla="*/ 248081 h 52"/>
                <a:gd name="T38" fmla="*/ 58349 w 88"/>
                <a:gd name="T39" fmla="*/ 209915 h 52"/>
                <a:gd name="T40" fmla="*/ 29174 w 88"/>
                <a:gd name="T41" fmla="*/ 165388 h 52"/>
                <a:gd name="T42" fmla="*/ 0 w 88"/>
                <a:gd name="T43" fmla="*/ 146304 h 52"/>
                <a:gd name="T44" fmla="*/ 14587 w 88"/>
                <a:gd name="T45" fmla="*/ 127221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52"/>
                <a:gd name="T71" fmla="*/ 88 w 88"/>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73" name="Freeform 409"/>
            <p:cNvSpPr>
              <a:spLocks/>
            </p:cNvSpPr>
            <p:nvPr/>
          </p:nvSpPr>
          <p:spPr bwMode="auto">
            <a:xfrm flipH="1">
              <a:off x="7582699" y="1684817"/>
              <a:ext cx="756010" cy="336154"/>
            </a:xfrm>
            <a:custGeom>
              <a:avLst/>
              <a:gdLst>
                <a:gd name="T0" fmla="*/ 399813 w 104"/>
                <a:gd name="T1" fmla="*/ 247359 h 53"/>
                <a:gd name="T2" fmla="*/ 196272 w 104"/>
                <a:gd name="T3" fmla="*/ 291756 h 53"/>
                <a:gd name="T4" fmla="*/ 87232 w 104"/>
                <a:gd name="T5" fmla="*/ 317126 h 53"/>
                <a:gd name="T6" fmla="*/ 43616 w 104"/>
                <a:gd name="T7" fmla="*/ 247359 h 53"/>
                <a:gd name="T8" fmla="*/ 50885 w 104"/>
                <a:gd name="T9" fmla="*/ 196618 h 53"/>
                <a:gd name="T10" fmla="*/ 72693 w 104"/>
                <a:gd name="T11" fmla="*/ 171248 h 53"/>
                <a:gd name="T12" fmla="*/ 94501 w 104"/>
                <a:gd name="T13" fmla="*/ 139536 h 53"/>
                <a:gd name="T14" fmla="*/ 159925 w 104"/>
                <a:gd name="T15" fmla="*/ 126851 h 53"/>
                <a:gd name="T16" fmla="*/ 203541 w 104"/>
                <a:gd name="T17" fmla="*/ 114166 h 53"/>
                <a:gd name="T18" fmla="*/ 319850 w 104"/>
                <a:gd name="T19" fmla="*/ 88795 h 53"/>
                <a:gd name="T20" fmla="*/ 407082 w 104"/>
                <a:gd name="T21" fmla="*/ 164906 h 53"/>
                <a:gd name="T22" fmla="*/ 428890 w 104"/>
                <a:gd name="T23" fmla="*/ 82453 h 53"/>
                <a:gd name="T24" fmla="*/ 414352 w 104"/>
                <a:gd name="T25" fmla="*/ 50740 h 53"/>
                <a:gd name="T26" fmla="*/ 457968 w 104"/>
                <a:gd name="T27" fmla="*/ 31713 h 53"/>
                <a:gd name="T28" fmla="*/ 523392 w 104"/>
                <a:gd name="T29" fmla="*/ 63425 h 53"/>
                <a:gd name="T30" fmla="*/ 574277 w 104"/>
                <a:gd name="T31" fmla="*/ 88795 h 53"/>
                <a:gd name="T32" fmla="*/ 632431 w 104"/>
                <a:gd name="T33" fmla="*/ 76110 h 53"/>
                <a:gd name="T34" fmla="*/ 712394 w 104"/>
                <a:gd name="T35" fmla="*/ 38055 h 53"/>
                <a:gd name="T36" fmla="*/ 748741 w 104"/>
                <a:gd name="T37" fmla="*/ 57083 h 53"/>
                <a:gd name="T38" fmla="*/ 712394 w 104"/>
                <a:gd name="T39" fmla="*/ 114166 h 53"/>
                <a:gd name="T40" fmla="*/ 632431 w 104"/>
                <a:gd name="T41" fmla="*/ 133193 h 53"/>
                <a:gd name="T42" fmla="*/ 567008 w 104"/>
                <a:gd name="T43" fmla="*/ 139536 h 53"/>
                <a:gd name="T44" fmla="*/ 487045 w 104"/>
                <a:gd name="T45" fmla="*/ 158563 h 53"/>
                <a:gd name="T46" fmla="*/ 399813 w 104"/>
                <a:gd name="T47" fmla="*/ 247359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4"/>
                <a:gd name="T73" fmla="*/ 0 h 53"/>
                <a:gd name="T74" fmla="*/ 104 w 104"/>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74" name="Freeform 410"/>
            <p:cNvSpPr>
              <a:spLocks/>
            </p:cNvSpPr>
            <p:nvPr/>
          </p:nvSpPr>
          <p:spPr bwMode="auto">
            <a:xfrm flipH="1">
              <a:off x="7653671" y="1918780"/>
              <a:ext cx="416577" cy="223206"/>
            </a:xfrm>
            <a:custGeom>
              <a:avLst/>
              <a:gdLst>
                <a:gd name="T0" fmla="*/ 299643 w 57"/>
                <a:gd name="T1" fmla="*/ 184942 h 35"/>
                <a:gd name="T2" fmla="*/ 175401 w 57"/>
                <a:gd name="T3" fmla="*/ 204074 h 35"/>
                <a:gd name="T4" fmla="*/ 175401 w 57"/>
                <a:gd name="T5" fmla="*/ 153056 h 35"/>
                <a:gd name="T6" fmla="*/ 182709 w 57"/>
                <a:gd name="T7" fmla="*/ 114792 h 35"/>
                <a:gd name="T8" fmla="*/ 21925 w 57"/>
                <a:gd name="T9" fmla="*/ 95660 h 35"/>
                <a:gd name="T10" fmla="*/ 43850 w 57"/>
                <a:gd name="T11" fmla="*/ 57396 h 35"/>
                <a:gd name="T12" fmla="*/ 285026 w 57"/>
                <a:gd name="T13" fmla="*/ 57396 h 35"/>
                <a:gd name="T14" fmla="*/ 365418 w 57"/>
                <a:gd name="T15" fmla="*/ 76528 h 35"/>
                <a:gd name="T16" fmla="*/ 299643 w 57"/>
                <a:gd name="T17" fmla="*/ 184942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35"/>
                <a:gd name="T29" fmla="*/ 57 w 57"/>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75" name="Freeform 411"/>
            <p:cNvSpPr>
              <a:spLocks/>
            </p:cNvSpPr>
            <p:nvPr/>
          </p:nvSpPr>
          <p:spPr bwMode="auto">
            <a:xfrm flipH="1">
              <a:off x="7508641" y="1819279"/>
              <a:ext cx="546178" cy="309261"/>
            </a:xfrm>
            <a:custGeom>
              <a:avLst/>
              <a:gdLst>
                <a:gd name="T0" fmla="*/ 538896 w 75"/>
                <a:gd name="T1" fmla="*/ 195655 h 49"/>
                <a:gd name="T2" fmla="*/ 509766 w 75"/>
                <a:gd name="T3" fmla="*/ 94672 h 49"/>
                <a:gd name="T4" fmla="*/ 451507 w 75"/>
                <a:gd name="T5" fmla="*/ 37869 h 49"/>
                <a:gd name="T6" fmla="*/ 342272 w 75"/>
                <a:gd name="T7" fmla="*/ 56803 h 49"/>
                <a:gd name="T8" fmla="*/ 269448 w 75"/>
                <a:gd name="T9" fmla="*/ 37869 h 49"/>
                <a:gd name="T10" fmla="*/ 218471 w 75"/>
                <a:gd name="T11" fmla="*/ 113606 h 49"/>
                <a:gd name="T12" fmla="*/ 123800 w 75"/>
                <a:gd name="T13" fmla="*/ 107295 h 49"/>
                <a:gd name="T14" fmla="*/ 21847 w 75"/>
                <a:gd name="T15" fmla="*/ 132540 h 49"/>
                <a:gd name="T16" fmla="*/ 116518 w 75"/>
                <a:gd name="T17" fmla="*/ 132540 h 49"/>
                <a:gd name="T18" fmla="*/ 87388 w 75"/>
                <a:gd name="T19" fmla="*/ 151475 h 49"/>
                <a:gd name="T20" fmla="*/ 21847 w 75"/>
                <a:gd name="T21" fmla="*/ 183032 h 49"/>
                <a:gd name="T22" fmla="*/ 152930 w 75"/>
                <a:gd name="T23" fmla="*/ 176721 h 49"/>
                <a:gd name="T24" fmla="*/ 218471 w 75"/>
                <a:gd name="T25" fmla="*/ 239835 h 49"/>
                <a:gd name="T26" fmla="*/ 422378 w 75"/>
                <a:gd name="T27" fmla="*/ 284015 h 49"/>
                <a:gd name="T28" fmla="*/ 538896 w 75"/>
                <a:gd name="T29" fmla="*/ 201966 h 49"/>
                <a:gd name="T30" fmla="*/ 538896 w 75"/>
                <a:gd name="T31" fmla="*/ 195655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49"/>
                <a:gd name="T50" fmla="*/ 75 w 75"/>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76" name="Freeform 412"/>
            <p:cNvSpPr>
              <a:spLocks/>
            </p:cNvSpPr>
            <p:nvPr/>
          </p:nvSpPr>
          <p:spPr bwMode="auto">
            <a:xfrm flipH="1">
              <a:off x="7561098" y="1867685"/>
              <a:ext cx="450520" cy="268923"/>
            </a:xfrm>
            <a:custGeom>
              <a:avLst/>
              <a:gdLst>
                <a:gd name="T0" fmla="*/ 414188 w 62"/>
                <a:gd name="T1" fmla="*/ 70432 h 42"/>
                <a:gd name="T2" fmla="*/ 421454 w 62"/>
                <a:gd name="T3" fmla="*/ 19209 h 42"/>
                <a:gd name="T4" fmla="*/ 341523 w 62"/>
                <a:gd name="T5" fmla="*/ 70432 h 42"/>
                <a:gd name="T6" fmla="*/ 356056 w 62"/>
                <a:gd name="T7" fmla="*/ 25612 h 42"/>
                <a:gd name="T8" fmla="*/ 312457 w 62"/>
                <a:gd name="T9" fmla="*/ 51223 h 42"/>
                <a:gd name="T10" fmla="*/ 276125 w 62"/>
                <a:gd name="T11" fmla="*/ 51223 h 42"/>
                <a:gd name="T12" fmla="*/ 225260 w 62"/>
                <a:gd name="T13" fmla="*/ 44820 h 42"/>
                <a:gd name="T14" fmla="*/ 174395 w 62"/>
                <a:gd name="T15" fmla="*/ 83238 h 42"/>
                <a:gd name="T16" fmla="*/ 50865 w 62"/>
                <a:gd name="T17" fmla="*/ 70432 h 42"/>
                <a:gd name="T18" fmla="*/ 123530 w 62"/>
                <a:gd name="T19" fmla="*/ 89641 h 42"/>
                <a:gd name="T20" fmla="*/ 0 w 62"/>
                <a:gd name="T21" fmla="*/ 121656 h 42"/>
                <a:gd name="T22" fmla="*/ 174395 w 62"/>
                <a:gd name="T23" fmla="*/ 147267 h 42"/>
                <a:gd name="T24" fmla="*/ 167128 w 62"/>
                <a:gd name="T25" fmla="*/ 198491 h 42"/>
                <a:gd name="T26" fmla="*/ 399655 w 62"/>
                <a:gd name="T27" fmla="*/ 230505 h 42"/>
                <a:gd name="T28" fmla="*/ 414188 w 62"/>
                <a:gd name="T29" fmla="*/ 70432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
                <a:gd name="T46" fmla="*/ 0 h 42"/>
                <a:gd name="T47" fmla="*/ 62 w 6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77" name="Freeform 413"/>
            <p:cNvSpPr>
              <a:spLocks/>
            </p:cNvSpPr>
            <p:nvPr/>
          </p:nvSpPr>
          <p:spPr bwMode="auto">
            <a:xfrm flipH="1">
              <a:off x="7959161" y="1768184"/>
              <a:ext cx="342519" cy="220517"/>
            </a:xfrm>
            <a:custGeom>
              <a:avLst/>
              <a:gdLst>
                <a:gd name="T0" fmla="*/ 225917 w 47"/>
                <a:gd name="T1" fmla="*/ 25202 h 35"/>
                <a:gd name="T2" fmla="*/ 174903 w 47"/>
                <a:gd name="T3" fmla="*/ 69305 h 35"/>
                <a:gd name="T4" fmla="*/ 58301 w 47"/>
                <a:gd name="T5" fmla="*/ 126010 h 35"/>
                <a:gd name="T6" fmla="*/ 80164 w 47"/>
                <a:gd name="T7" fmla="*/ 189015 h 35"/>
                <a:gd name="T8" fmla="*/ 218629 w 47"/>
                <a:gd name="T9" fmla="*/ 151212 h 35"/>
                <a:gd name="T10" fmla="*/ 284218 w 47"/>
                <a:gd name="T11" fmla="*/ 107108 h 35"/>
                <a:gd name="T12" fmla="*/ 335231 w 47"/>
                <a:gd name="T13" fmla="*/ 75606 h 35"/>
                <a:gd name="T14" fmla="*/ 225917 w 47"/>
                <a:gd name="T15" fmla="*/ 25202 h 3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5"/>
                <a:gd name="T26" fmla="*/ 47 w 47"/>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78" name="Freeform 414"/>
            <p:cNvSpPr>
              <a:spLocks/>
            </p:cNvSpPr>
            <p:nvPr/>
          </p:nvSpPr>
          <p:spPr bwMode="auto">
            <a:xfrm flipH="1">
              <a:off x="8165906" y="2015593"/>
              <a:ext cx="327090" cy="43028"/>
            </a:xfrm>
            <a:custGeom>
              <a:avLst/>
              <a:gdLst>
                <a:gd name="T0" fmla="*/ 327090 w 45"/>
                <a:gd name="T1" fmla="*/ 0 h 7"/>
                <a:gd name="T2" fmla="*/ 210791 w 45"/>
                <a:gd name="T3" fmla="*/ 24587 h 7"/>
                <a:gd name="T4" fmla="*/ 130836 w 45"/>
                <a:gd name="T5" fmla="*/ 6147 h 7"/>
                <a:gd name="T6" fmla="*/ 65418 w 45"/>
                <a:gd name="T7" fmla="*/ 18441 h 7"/>
                <a:gd name="T8" fmla="*/ 7269 w 45"/>
                <a:gd name="T9" fmla="*/ 43028 h 7"/>
                <a:gd name="T10" fmla="*/ 130836 w 45"/>
                <a:gd name="T11" fmla="*/ 36881 h 7"/>
                <a:gd name="T12" fmla="*/ 327090 w 45"/>
                <a:gd name="T13" fmla="*/ 0 h 7"/>
                <a:gd name="T14" fmla="*/ 0 60000 65536"/>
                <a:gd name="T15" fmla="*/ 0 60000 65536"/>
                <a:gd name="T16" fmla="*/ 0 60000 65536"/>
                <a:gd name="T17" fmla="*/ 0 60000 65536"/>
                <a:gd name="T18" fmla="*/ 0 60000 65536"/>
                <a:gd name="T19" fmla="*/ 0 60000 65536"/>
                <a:gd name="T20" fmla="*/ 0 60000 65536"/>
                <a:gd name="T21" fmla="*/ 0 w 45"/>
                <a:gd name="T22" fmla="*/ 0 h 7"/>
                <a:gd name="T23" fmla="*/ 45 w 4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79" name="Freeform 415"/>
            <p:cNvSpPr>
              <a:spLocks/>
            </p:cNvSpPr>
            <p:nvPr/>
          </p:nvSpPr>
          <p:spPr bwMode="auto">
            <a:xfrm flipH="1">
              <a:off x="7894360" y="1717088"/>
              <a:ext cx="203660" cy="126394"/>
            </a:xfrm>
            <a:custGeom>
              <a:avLst/>
              <a:gdLst>
                <a:gd name="T0" fmla="*/ 167292 w 28"/>
                <a:gd name="T1" fmla="*/ 12639 h 20"/>
                <a:gd name="T2" fmla="*/ 167292 w 28"/>
                <a:gd name="T3" fmla="*/ 63197 h 20"/>
                <a:gd name="T4" fmla="*/ 174566 w 28"/>
                <a:gd name="T5" fmla="*/ 101115 h 20"/>
                <a:gd name="T6" fmla="*/ 160019 w 28"/>
                <a:gd name="T7" fmla="*/ 107435 h 20"/>
                <a:gd name="T8" fmla="*/ 116377 w 28"/>
                <a:gd name="T9" fmla="*/ 63197 h 20"/>
                <a:gd name="T10" fmla="*/ 65462 w 28"/>
                <a:gd name="T11" fmla="*/ 50558 h 20"/>
                <a:gd name="T12" fmla="*/ 7274 w 28"/>
                <a:gd name="T13" fmla="*/ 44238 h 20"/>
                <a:gd name="T14" fmla="*/ 7274 w 28"/>
                <a:gd name="T15" fmla="*/ 37918 h 20"/>
                <a:gd name="T16" fmla="*/ 43641 w 28"/>
                <a:gd name="T17" fmla="*/ 31599 h 20"/>
                <a:gd name="T18" fmla="*/ 65462 w 28"/>
                <a:gd name="T19" fmla="*/ 12639 h 20"/>
                <a:gd name="T20" fmla="*/ 101830 w 28"/>
                <a:gd name="T21" fmla="*/ 6320 h 20"/>
                <a:gd name="T22" fmla="*/ 138198 w 28"/>
                <a:gd name="T23" fmla="*/ 18959 h 20"/>
                <a:gd name="T24" fmla="*/ 167292 w 28"/>
                <a:gd name="T25" fmla="*/ 12639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0"/>
                <a:gd name="T41" fmla="*/ 28 w 28"/>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80" name="Freeform 416"/>
            <p:cNvSpPr>
              <a:spLocks/>
            </p:cNvSpPr>
            <p:nvPr/>
          </p:nvSpPr>
          <p:spPr bwMode="auto">
            <a:xfrm flipH="1">
              <a:off x="8209107" y="2123162"/>
              <a:ext cx="182059" cy="145218"/>
            </a:xfrm>
            <a:custGeom>
              <a:avLst/>
              <a:gdLst>
                <a:gd name="T0" fmla="*/ 167494 w 25"/>
                <a:gd name="T1" fmla="*/ 12628 h 23"/>
                <a:gd name="T2" fmla="*/ 58259 w 25"/>
                <a:gd name="T3" fmla="*/ 75766 h 23"/>
                <a:gd name="T4" fmla="*/ 0 w 25"/>
                <a:gd name="T5" fmla="*/ 119963 h 23"/>
                <a:gd name="T6" fmla="*/ 36412 w 25"/>
                <a:gd name="T7" fmla="*/ 119963 h 23"/>
                <a:gd name="T8" fmla="*/ 65541 w 25"/>
                <a:gd name="T9" fmla="*/ 138904 h 23"/>
                <a:gd name="T10" fmla="*/ 87388 w 25"/>
                <a:gd name="T11" fmla="*/ 132590 h 23"/>
                <a:gd name="T12" fmla="*/ 131082 w 25"/>
                <a:gd name="T13" fmla="*/ 101021 h 23"/>
                <a:gd name="T14" fmla="*/ 160212 w 25"/>
                <a:gd name="T15" fmla="*/ 37883 h 23"/>
                <a:gd name="T16" fmla="*/ 167494 w 25"/>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3"/>
                <a:gd name="T29" fmla="*/ 25 w 25"/>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81" name="Freeform 417"/>
            <p:cNvSpPr>
              <a:spLocks/>
            </p:cNvSpPr>
            <p:nvPr/>
          </p:nvSpPr>
          <p:spPr bwMode="auto">
            <a:xfrm flipH="1">
              <a:off x="8085677" y="2007525"/>
              <a:ext cx="422748" cy="166732"/>
            </a:xfrm>
            <a:custGeom>
              <a:avLst/>
              <a:gdLst>
                <a:gd name="T0" fmla="*/ 211374 w 58"/>
                <a:gd name="T1" fmla="*/ 64128 h 26"/>
                <a:gd name="T2" fmla="*/ 21866 w 58"/>
                <a:gd name="T3" fmla="*/ 70540 h 26"/>
                <a:gd name="T4" fmla="*/ 51021 w 58"/>
                <a:gd name="T5" fmla="*/ 89779 h 26"/>
                <a:gd name="T6" fmla="*/ 102043 w 58"/>
                <a:gd name="T7" fmla="*/ 109017 h 26"/>
                <a:gd name="T8" fmla="*/ 109331 w 58"/>
                <a:gd name="T9" fmla="*/ 141081 h 26"/>
                <a:gd name="T10" fmla="*/ 174930 w 58"/>
                <a:gd name="T11" fmla="*/ 141081 h 26"/>
                <a:gd name="T12" fmla="*/ 298839 w 58"/>
                <a:gd name="T13" fmla="*/ 96192 h 26"/>
                <a:gd name="T14" fmla="*/ 371727 w 58"/>
                <a:gd name="T15" fmla="*/ 70540 h 26"/>
                <a:gd name="T16" fmla="*/ 379015 w 58"/>
                <a:gd name="T17" fmla="*/ 51302 h 26"/>
                <a:gd name="T18" fmla="*/ 371727 w 58"/>
                <a:gd name="T19" fmla="*/ 19238 h 26"/>
                <a:gd name="T20" fmla="*/ 211374 w 58"/>
                <a:gd name="T21" fmla="*/ 6412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26"/>
                <a:gd name="T35" fmla="*/ 58 w 5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82" name="Freeform 418"/>
            <p:cNvSpPr>
              <a:spLocks/>
            </p:cNvSpPr>
            <p:nvPr/>
          </p:nvSpPr>
          <p:spPr bwMode="auto">
            <a:xfrm flipH="1">
              <a:off x="8070248" y="2066688"/>
              <a:ext cx="151202" cy="177489"/>
            </a:xfrm>
            <a:custGeom>
              <a:avLst/>
              <a:gdLst>
                <a:gd name="T0" fmla="*/ 115202 w 21"/>
                <a:gd name="T1" fmla="*/ 12678 h 28"/>
                <a:gd name="T2" fmla="*/ 7200 w 21"/>
                <a:gd name="T3" fmla="*/ 145795 h 28"/>
                <a:gd name="T4" fmla="*/ 57601 w 21"/>
                <a:gd name="T5" fmla="*/ 145795 h 28"/>
                <a:gd name="T6" fmla="*/ 93601 w 21"/>
                <a:gd name="T7" fmla="*/ 145795 h 28"/>
                <a:gd name="T8" fmla="*/ 129602 w 21"/>
                <a:gd name="T9" fmla="*/ 126778 h 28"/>
                <a:gd name="T10" fmla="*/ 115202 w 21"/>
                <a:gd name="T11" fmla="*/ 76067 h 28"/>
                <a:gd name="T12" fmla="*/ 115202 w 21"/>
                <a:gd name="T13" fmla="*/ 50711 h 28"/>
                <a:gd name="T14" fmla="*/ 115202 w 21"/>
                <a:gd name="T15" fmla="*/ 12678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83" name="Freeform 419"/>
            <p:cNvSpPr>
              <a:spLocks/>
            </p:cNvSpPr>
            <p:nvPr/>
          </p:nvSpPr>
          <p:spPr bwMode="auto">
            <a:xfrm flipH="1">
              <a:off x="8017790" y="1843482"/>
              <a:ext cx="240689" cy="88745"/>
            </a:xfrm>
            <a:custGeom>
              <a:avLst/>
              <a:gdLst>
                <a:gd name="T0" fmla="*/ 189634 w 33"/>
                <a:gd name="T1" fmla="*/ 63389 h 14"/>
                <a:gd name="T2" fmla="*/ 29174 w 33"/>
                <a:gd name="T3" fmla="*/ 88745 h 14"/>
                <a:gd name="T4" fmla="*/ 109404 w 33"/>
                <a:gd name="T5" fmla="*/ 31695 h 14"/>
                <a:gd name="T6" fmla="*/ 109404 w 33"/>
                <a:gd name="T7" fmla="*/ 12678 h 14"/>
                <a:gd name="T8" fmla="*/ 189634 w 33"/>
                <a:gd name="T9" fmla="*/ 63389 h 14"/>
                <a:gd name="T10" fmla="*/ 0 60000 65536"/>
                <a:gd name="T11" fmla="*/ 0 60000 65536"/>
                <a:gd name="T12" fmla="*/ 0 60000 65536"/>
                <a:gd name="T13" fmla="*/ 0 60000 65536"/>
                <a:gd name="T14" fmla="*/ 0 60000 65536"/>
                <a:gd name="T15" fmla="*/ 0 w 33"/>
                <a:gd name="T16" fmla="*/ 0 h 14"/>
                <a:gd name="T17" fmla="*/ 33 w 33"/>
                <a:gd name="T18" fmla="*/ 14 h 14"/>
              </a:gdLst>
              <a:ahLst/>
              <a:cxnLst>
                <a:cxn ang="T10">
                  <a:pos x="T0" y="T1"/>
                </a:cxn>
                <a:cxn ang="T11">
                  <a:pos x="T2" y="T3"/>
                </a:cxn>
                <a:cxn ang="T12">
                  <a:pos x="T4" y="T5"/>
                </a:cxn>
                <a:cxn ang="T13">
                  <a:pos x="T6" y="T7"/>
                </a:cxn>
                <a:cxn ang="T14">
                  <a:pos x="T8" y="T9"/>
                </a:cxn>
              </a:cxnLst>
              <a:rect l="T15" t="T16" r="T17" b="T18"/>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84" name="Freeform 420"/>
            <p:cNvSpPr>
              <a:spLocks/>
            </p:cNvSpPr>
            <p:nvPr/>
          </p:nvSpPr>
          <p:spPr bwMode="auto">
            <a:xfrm flipH="1">
              <a:off x="7588870" y="1926848"/>
              <a:ext cx="212917" cy="131772"/>
            </a:xfrm>
            <a:custGeom>
              <a:avLst/>
              <a:gdLst>
                <a:gd name="T0" fmla="*/ 190891 w 29"/>
                <a:gd name="T1" fmla="*/ 87848 h 21"/>
                <a:gd name="T2" fmla="*/ 102788 w 29"/>
                <a:gd name="T3" fmla="*/ 31374 h 21"/>
                <a:gd name="T4" fmla="*/ 36710 w 29"/>
                <a:gd name="T5" fmla="*/ 37649 h 21"/>
                <a:gd name="T6" fmla="*/ 14684 w 29"/>
                <a:gd name="T7" fmla="*/ 81573 h 21"/>
                <a:gd name="T8" fmla="*/ 190891 w 29"/>
                <a:gd name="T9" fmla="*/ 87848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85" name="Freeform 421"/>
            <p:cNvSpPr>
              <a:spLocks/>
            </p:cNvSpPr>
            <p:nvPr/>
          </p:nvSpPr>
          <p:spPr bwMode="auto">
            <a:xfrm flipH="1">
              <a:off x="7632071" y="1918780"/>
              <a:ext cx="154288" cy="134461"/>
            </a:xfrm>
            <a:custGeom>
              <a:avLst/>
              <a:gdLst>
                <a:gd name="T0" fmla="*/ 146941 w 21"/>
                <a:gd name="T1" fmla="*/ 89641 h 21"/>
                <a:gd name="T2" fmla="*/ 88165 w 21"/>
                <a:gd name="T3" fmla="*/ 44820 h 21"/>
                <a:gd name="T4" fmla="*/ 22041 w 21"/>
                <a:gd name="T5" fmla="*/ 44820 h 21"/>
                <a:gd name="T6" fmla="*/ 14694 w 21"/>
                <a:gd name="T7" fmla="*/ 89641 h 21"/>
                <a:gd name="T8" fmla="*/ 146941 w 21"/>
                <a:gd name="T9" fmla="*/ 8964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86" name="Freeform 422"/>
            <p:cNvSpPr>
              <a:spLocks/>
            </p:cNvSpPr>
            <p:nvPr/>
          </p:nvSpPr>
          <p:spPr bwMode="auto">
            <a:xfrm flipH="1">
              <a:off x="7647499" y="1959119"/>
              <a:ext cx="129602" cy="37649"/>
            </a:xfrm>
            <a:custGeom>
              <a:avLst/>
              <a:gdLst>
                <a:gd name="T0" fmla="*/ 108002 w 18"/>
                <a:gd name="T1" fmla="*/ 0 h 6"/>
                <a:gd name="T2" fmla="*/ 86401 w 18"/>
                <a:gd name="T3" fmla="*/ 6275 h 6"/>
                <a:gd name="T4" fmla="*/ 36001 w 18"/>
                <a:gd name="T5" fmla="*/ 6275 h 6"/>
                <a:gd name="T6" fmla="*/ 7200 w 18"/>
                <a:gd name="T7" fmla="*/ 18825 h 6"/>
                <a:gd name="T8" fmla="*/ 7200 w 18"/>
                <a:gd name="T9" fmla="*/ 31374 h 6"/>
                <a:gd name="T10" fmla="*/ 28800 w 18"/>
                <a:gd name="T11" fmla="*/ 25099 h 6"/>
                <a:gd name="T12" fmla="*/ 79201 w 18"/>
                <a:gd name="T13" fmla="*/ 31374 h 6"/>
                <a:gd name="T14" fmla="*/ 122402 w 18"/>
                <a:gd name="T15" fmla="*/ 18825 h 6"/>
                <a:gd name="T16" fmla="*/ 108002 w 18"/>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6"/>
                <a:gd name="T29" fmla="*/ 18 w 1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87" name="Freeform 423"/>
            <p:cNvSpPr>
              <a:spLocks/>
            </p:cNvSpPr>
            <p:nvPr/>
          </p:nvSpPr>
          <p:spPr bwMode="auto">
            <a:xfrm flipH="1">
              <a:off x="7471611" y="1918780"/>
              <a:ext cx="401148" cy="209760"/>
            </a:xfrm>
            <a:custGeom>
              <a:avLst/>
              <a:gdLst>
                <a:gd name="T0" fmla="*/ 291744 w 55"/>
                <a:gd name="T1" fmla="*/ 0 h 33"/>
                <a:gd name="T2" fmla="*/ 306331 w 55"/>
                <a:gd name="T3" fmla="*/ 50851 h 33"/>
                <a:gd name="T4" fmla="*/ 255276 w 55"/>
                <a:gd name="T5" fmla="*/ 12713 h 33"/>
                <a:gd name="T6" fmla="*/ 233395 w 55"/>
                <a:gd name="T7" fmla="*/ 63564 h 33"/>
                <a:gd name="T8" fmla="*/ 189634 w 55"/>
                <a:gd name="T9" fmla="*/ 95345 h 33"/>
                <a:gd name="T10" fmla="*/ 145872 w 55"/>
                <a:gd name="T11" fmla="*/ 63564 h 33"/>
                <a:gd name="T12" fmla="*/ 131285 w 55"/>
                <a:gd name="T13" fmla="*/ 95345 h 33"/>
                <a:gd name="T14" fmla="*/ 116698 w 55"/>
                <a:gd name="T15" fmla="*/ 108058 h 33"/>
                <a:gd name="T16" fmla="*/ 80230 w 55"/>
                <a:gd name="T17" fmla="*/ 88989 h 33"/>
                <a:gd name="T18" fmla="*/ 58349 w 55"/>
                <a:gd name="T19" fmla="*/ 108058 h 33"/>
                <a:gd name="T20" fmla="*/ 65642 w 55"/>
                <a:gd name="T21" fmla="*/ 139840 h 33"/>
                <a:gd name="T22" fmla="*/ 0 w 55"/>
                <a:gd name="T23" fmla="*/ 152553 h 33"/>
                <a:gd name="T24" fmla="*/ 58349 w 55"/>
                <a:gd name="T25" fmla="*/ 177978 h 33"/>
                <a:gd name="T26" fmla="*/ 350093 w 55"/>
                <a:gd name="T27" fmla="*/ 25425 h 33"/>
                <a:gd name="T28" fmla="*/ 291744 w 55"/>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3"/>
                <a:gd name="T47" fmla="*/ 55 w 55"/>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88" name="Freeform 424"/>
            <p:cNvSpPr>
              <a:spLocks/>
            </p:cNvSpPr>
            <p:nvPr/>
          </p:nvSpPr>
          <p:spPr bwMode="auto">
            <a:xfrm flipH="1">
              <a:off x="7348181" y="1862307"/>
              <a:ext cx="555436" cy="406074"/>
            </a:xfrm>
            <a:custGeom>
              <a:avLst/>
              <a:gdLst>
                <a:gd name="T0" fmla="*/ 496969 w 76"/>
                <a:gd name="T1" fmla="*/ 31725 h 64"/>
                <a:gd name="T2" fmla="*/ 453119 w 76"/>
                <a:gd name="T3" fmla="*/ 25380 h 64"/>
                <a:gd name="T4" fmla="*/ 423885 w 76"/>
                <a:gd name="T5" fmla="*/ 25380 h 64"/>
                <a:gd name="T6" fmla="*/ 394652 w 76"/>
                <a:gd name="T7" fmla="*/ 44414 h 64"/>
                <a:gd name="T8" fmla="*/ 358110 w 76"/>
                <a:gd name="T9" fmla="*/ 44414 h 64"/>
                <a:gd name="T10" fmla="*/ 321568 w 76"/>
                <a:gd name="T11" fmla="*/ 57104 h 64"/>
                <a:gd name="T12" fmla="*/ 343493 w 76"/>
                <a:gd name="T13" fmla="*/ 82484 h 64"/>
                <a:gd name="T14" fmla="*/ 299643 w 76"/>
                <a:gd name="T15" fmla="*/ 82484 h 64"/>
                <a:gd name="T16" fmla="*/ 263101 w 76"/>
                <a:gd name="T17" fmla="*/ 101519 h 64"/>
                <a:gd name="T18" fmla="*/ 241176 w 76"/>
                <a:gd name="T19" fmla="*/ 126898 h 64"/>
                <a:gd name="T20" fmla="*/ 204634 w 76"/>
                <a:gd name="T21" fmla="*/ 158623 h 64"/>
                <a:gd name="T22" fmla="*/ 182709 w 76"/>
                <a:gd name="T23" fmla="*/ 133243 h 64"/>
                <a:gd name="T24" fmla="*/ 146167 w 76"/>
                <a:gd name="T25" fmla="*/ 145933 h 64"/>
                <a:gd name="T26" fmla="*/ 109626 w 76"/>
                <a:gd name="T27" fmla="*/ 145933 h 64"/>
                <a:gd name="T28" fmla="*/ 80392 w 76"/>
                <a:gd name="T29" fmla="*/ 177657 h 64"/>
                <a:gd name="T30" fmla="*/ 87700 w 76"/>
                <a:gd name="T31" fmla="*/ 209382 h 64"/>
                <a:gd name="T32" fmla="*/ 29233 w 76"/>
                <a:gd name="T33" fmla="*/ 209382 h 64"/>
                <a:gd name="T34" fmla="*/ 36542 w 76"/>
                <a:gd name="T35" fmla="*/ 241106 h 64"/>
                <a:gd name="T36" fmla="*/ 51159 w 76"/>
                <a:gd name="T37" fmla="*/ 272831 h 64"/>
                <a:gd name="T38" fmla="*/ 0 w 76"/>
                <a:gd name="T39" fmla="*/ 291866 h 64"/>
                <a:gd name="T40" fmla="*/ 270410 w 76"/>
                <a:gd name="T41" fmla="*/ 298211 h 64"/>
                <a:gd name="T42" fmla="*/ 467736 w 76"/>
                <a:gd name="T43" fmla="*/ 406074 h 64"/>
                <a:gd name="T44" fmla="*/ 511586 w 76"/>
                <a:gd name="T45" fmla="*/ 184002 h 64"/>
                <a:gd name="T46" fmla="*/ 496969 w 76"/>
                <a:gd name="T47" fmla="*/ 31725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4"/>
                <a:gd name="T74" fmla="*/ 76 w 76"/>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89" name="Freeform 425"/>
            <p:cNvSpPr>
              <a:spLocks/>
            </p:cNvSpPr>
            <p:nvPr/>
          </p:nvSpPr>
          <p:spPr bwMode="auto">
            <a:xfrm flipH="1">
              <a:off x="7348181" y="1867685"/>
              <a:ext cx="555436" cy="400695"/>
            </a:xfrm>
            <a:custGeom>
              <a:avLst/>
              <a:gdLst>
                <a:gd name="T0" fmla="*/ 496969 w 76"/>
                <a:gd name="T1" fmla="*/ 25441 h 63"/>
                <a:gd name="T2" fmla="*/ 453119 w 76"/>
                <a:gd name="T3" fmla="*/ 19081 h 63"/>
                <a:gd name="T4" fmla="*/ 423885 w 76"/>
                <a:gd name="T5" fmla="*/ 19081 h 63"/>
                <a:gd name="T6" fmla="*/ 394652 w 76"/>
                <a:gd name="T7" fmla="*/ 38161 h 63"/>
                <a:gd name="T8" fmla="*/ 358110 w 76"/>
                <a:gd name="T9" fmla="*/ 38161 h 63"/>
                <a:gd name="T10" fmla="*/ 321568 w 76"/>
                <a:gd name="T11" fmla="*/ 50882 h 63"/>
                <a:gd name="T12" fmla="*/ 350802 w 76"/>
                <a:gd name="T13" fmla="*/ 69963 h 63"/>
                <a:gd name="T14" fmla="*/ 299643 w 76"/>
                <a:gd name="T15" fmla="*/ 82683 h 63"/>
                <a:gd name="T16" fmla="*/ 263101 w 76"/>
                <a:gd name="T17" fmla="*/ 95404 h 63"/>
                <a:gd name="T18" fmla="*/ 241176 w 76"/>
                <a:gd name="T19" fmla="*/ 127205 h 63"/>
                <a:gd name="T20" fmla="*/ 204634 w 76"/>
                <a:gd name="T21" fmla="*/ 152646 h 63"/>
                <a:gd name="T22" fmla="*/ 175401 w 76"/>
                <a:gd name="T23" fmla="*/ 127205 h 63"/>
                <a:gd name="T24" fmla="*/ 146167 w 76"/>
                <a:gd name="T25" fmla="*/ 139925 h 63"/>
                <a:gd name="T26" fmla="*/ 109626 w 76"/>
                <a:gd name="T27" fmla="*/ 139925 h 63"/>
                <a:gd name="T28" fmla="*/ 87700 w 76"/>
                <a:gd name="T29" fmla="*/ 171726 h 63"/>
                <a:gd name="T30" fmla="*/ 95009 w 76"/>
                <a:gd name="T31" fmla="*/ 203528 h 63"/>
                <a:gd name="T32" fmla="*/ 29233 w 76"/>
                <a:gd name="T33" fmla="*/ 203528 h 63"/>
                <a:gd name="T34" fmla="*/ 36542 w 76"/>
                <a:gd name="T35" fmla="*/ 235329 h 63"/>
                <a:gd name="T36" fmla="*/ 58467 w 76"/>
                <a:gd name="T37" fmla="*/ 267130 h 63"/>
                <a:gd name="T38" fmla="*/ 0 w 76"/>
                <a:gd name="T39" fmla="*/ 286211 h 63"/>
                <a:gd name="T40" fmla="*/ 270410 w 76"/>
                <a:gd name="T41" fmla="*/ 292571 h 63"/>
                <a:gd name="T42" fmla="*/ 467736 w 76"/>
                <a:gd name="T43" fmla="*/ 400695 h 63"/>
                <a:gd name="T44" fmla="*/ 511586 w 76"/>
                <a:gd name="T45" fmla="*/ 178087 h 63"/>
                <a:gd name="T46" fmla="*/ 496969 w 76"/>
                <a:gd name="T47" fmla="*/ 25441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3"/>
                <a:gd name="T74" fmla="*/ 76 w 76"/>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90" name="Freeform 426"/>
            <p:cNvSpPr>
              <a:spLocks/>
            </p:cNvSpPr>
            <p:nvPr/>
          </p:nvSpPr>
          <p:spPr bwMode="auto">
            <a:xfrm flipH="1">
              <a:off x="7428411" y="1899956"/>
              <a:ext cx="444349" cy="363046"/>
            </a:xfrm>
            <a:custGeom>
              <a:avLst/>
              <a:gdLst>
                <a:gd name="T0" fmla="*/ 342367 w 61"/>
                <a:gd name="T1" fmla="*/ 25477 h 57"/>
                <a:gd name="T2" fmla="*/ 305945 w 61"/>
                <a:gd name="T3" fmla="*/ 31846 h 57"/>
                <a:gd name="T4" fmla="*/ 327798 w 61"/>
                <a:gd name="T5" fmla="*/ 63692 h 57"/>
                <a:gd name="T6" fmla="*/ 356936 w 61"/>
                <a:gd name="T7" fmla="*/ 178338 h 57"/>
                <a:gd name="T8" fmla="*/ 305945 w 61"/>
                <a:gd name="T9" fmla="*/ 89169 h 57"/>
                <a:gd name="T10" fmla="*/ 262239 w 61"/>
                <a:gd name="T11" fmla="*/ 50954 h 57"/>
                <a:gd name="T12" fmla="*/ 269523 w 61"/>
                <a:gd name="T13" fmla="*/ 95538 h 57"/>
                <a:gd name="T14" fmla="*/ 233101 w 61"/>
                <a:gd name="T15" fmla="*/ 152861 h 57"/>
                <a:gd name="T16" fmla="*/ 174826 w 61"/>
                <a:gd name="T17" fmla="*/ 152861 h 57"/>
                <a:gd name="T18" fmla="*/ 145688 w 61"/>
                <a:gd name="T19" fmla="*/ 114646 h 57"/>
                <a:gd name="T20" fmla="*/ 131119 w 61"/>
                <a:gd name="T21" fmla="*/ 101908 h 57"/>
                <a:gd name="T22" fmla="*/ 131119 w 61"/>
                <a:gd name="T23" fmla="*/ 114646 h 57"/>
                <a:gd name="T24" fmla="*/ 87413 w 61"/>
                <a:gd name="T25" fmla="*/ 133754 h 57"/>
                <a:gd name="T26" fmla="*/ 65560 w 61"/>
                <a:gd name="T27" fmla="*/ 140123 h 57"/>
                <a:gd name="T28" fmla="*/ 43706 w 61"/>
                <a:gd name="T29" fmla="*/ 178338 h 57"/>
                <a:gd name="T30" fmla="*/ 0 w 61"/>
                <a:gd name="T31" fmla="*/ 171969 h 57"/>
                <a:gd name="T32" fmla="*/ 36422 w 61"/>
                <a:gd name="T33" fmla="*/ 203815 h 57"/>
                <a:gd name="T34" fmla="*/ 72844 w 61"/>
                <a:gd name="T35" fmla="*/ 210185 h 57"/>
                <a:gd name="T36" fmla="*/ 145688 w 61"/>
                <a:gd name="T37" fmla="*/ 242031 h 57"/>
                <a:gd name="T38" fmla="*/ 393358 w 61"/>
                <a:gd name="T39" fmla="*/ 318461 h 57"/>
                <a:gd name="T40" fmla="*/ 444349 w 61"/>
                <a:gd name="T41" fmla="*/ 318461 h 57"/>
                <a:gd name="T42" fmla="*/ 422496 w 61"/>
                <a:gd name="T43" fmla="*/ 191077 h 57"/>
                <a:gd name="T44" fmla="*/ 407927 w 61"/>
                <a:gd name="T45" fmla="*/ 31846 h 57"/>
                <a:gd name="T46" fmla="*/ 356936 w 61"/>
                <a:gd name="T47" fmla="*/ 25477 h 57"/>
                <a:gd name="T48" fmla="*/ 342367 w 61"/>
                <a:gd name="T49" fmla="*/ 2547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57"/>
                <a:gd name="T77" fmla="*/ 61 w 61"/>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91" name="Freeform 427"/>
            <p:cNvSpPr>
              <a:spLocks/>
            </p:cNvSpPr>
            <p:nvPr/>
          </p:nvSpPr>
          <p:spPr bwMode="auto">
            <a:xfrm flipH="1">
              <a:off x="7385210" y="1889199"/>
              <a:ext cx="80230" cy="271612"/>
            </a:xfrm>
            <a:custGeom>
              <a:avLst/>
              <a:gdLst>
                <a:gd name="T0" fmla="*/ 58349 w 11"/>
                <a:gd name="T1" fmla="*/ 164231 h 43"/>
                <a:gd name="T2" fmla="*/ 58349 w 11"/>
                <a:gd name="T3" fmla="*/ 50532 h 43"/>
                <a:gd name="T4" fmla="*/ 7294 w 11"/>
                <a:gd name="T5" fmla="*/ 25266 h 43"/>
                <a:gd name="T6" fmla="*/ 21881 w 11"/>
                <a:gd name="T7" fmla="*/ 132648 h 43"/>
                <a:gd name="T8" fmla="*/ 21881 w 11"/>
                <a:gd name="T9" fmla="*/ 195813 h 43"/>
                <a:gd name="T10" fmla="*/ 51055 w 11"/>
                <a:gd name="T11" fmla="*/ 252662 h 43"/>
                <a:gd name="T12" fmla="*/ 58349 w 11"/>
                <a:gd name="T13" fmla="*/ 164231 h 43"/>
                <a:gd name="T14" fmla="*/ 0 60000 65536"/>
                <a:gd name="T15" fmla="*/ 0 60000 65536"/>
                <a:gd name="T16" fmla="*/ 0 60000 65536"/>
                <a:gd name="T17" fmla="*/ 0 60000 65536"/>
                <a:gd name="T18" fmla="*/ 0 60000 65536"/>
                <a:gd name="T19" fmla="*/ 0 60000 65536"/>
                <a:gd name="T20" fmla="*/ 0 60000 65536"/>
                <a:gd name="T21" fmla="*/ 0 w 11"/>
                <a:gd name="T22" fmla="*/ 0 h 43"/>
                <a:gd name="T23" fmla="*/ 11 w 1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92" name="Freeform 428"/>
            <p:cNvSpPr>
              <a:spLocks/>
            </p:cNvSpPr>
            <p:nvPr/>
          </p:nvSpPr>
          <p:spPr bwMode="auto">
            <a:xfrm flipH="1">
              <a:off x="7573441" y="1983322"/>
              <a:ext cx="123430" cy="69920"/>
            </a:xfrm>
            <a:custGeom>
              <a:avLst/>
              <a:gdLst>
                <a:gd name="T0" fmla="*/ 94388 w 17"/>
                <a:gd name="T1" fmla="*/ 19069 h 11"/>
                <a:gd name="T2" fmla="*/ 43564 w 17"/>
                <a:gd name="T3" fmla="*/ 12713 h 11"/>
                <a:gd name="T4" fmla="*/ 7261 w 17"/>
                <a:gd name="T5" fmla="*/ 50851 h 11"/>
                <a:gd name="T6" fmla="*/ 79866 w 17"/>
                <a:gd name="T7" fmla="*/ 57207 h 11"/>
                <a:gd name="T8" fmla="*/ 94388 w 17"/>
                <a:gd name="T9" fmla="*/ 1906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93" name="Freeform 429"/>
            <p:cNvSpPr>
              <a:spLocks/>
            </p:cNvSpPr>
            <p:nvPr/>
          </p:nvSpPr>
          <p:spPr bwMode="auto">
            <a:xfrm flipH="1">
              <a:off x="7434582" y="1937605"/>
              <a:ext cx="379548" cy="306572"/>
            </a:xfrm>
            <a:custGeom>
              <a:avLst/>
              <a:gdLst>
                <a:gd name="T0" fmla="*/ 379548 w 52"/>
                <a:gd name="T1" fmla="*/ 261864 h 48"/>
                <a:gd name="T2" fmla="*/ 350352 w 52"/>
                <a:gd name="T3" fmla="*/ 159673 h 48"/>
                <a:gd name="T4" fmla="*/ 335754 w 52"/>
                <a:gd name="T5" fmla="*/ 44708 h 48"/>
                <a:gd name="T6" fmla="*/ 313857 w 52"/>
                <a:gd name="T7" fmla="*/ 44708 h 48"/>
                <a:gd name="T8" fmla="*/ 299259 w 52"/>
                <a:gd name="T9" fmla="*/ 153286 h 48"/>
                <a:gd name="T10" fmla="*/ 211671 w 52"/>
                <a:gd name="T11" fmla="*/ 127738 h 48"/>
                <a:gd name="T12" fmla="*/ 116784 w 52"/>
                <a:gd name="T13" fmla="*/ 127738 h 48"/>
                <a:gd name="T14" fmla="*/ 51093 w 52"/>
                <a:gd name="T15" fmla="*/ 121351 h 48"/>
                <a:gd name="T16" fmla="*/ 65691 w 52"/>
                <a:gd name="T17" fmla="*/ 185221 h 48"/>
                <a:gd name="T18" fmla="*/ 160578 w 52"/>
                <a:gd name="T19" fmla="*/ 191607 h 48"/>
                <a:gd name="T20" fmla="*/ 277362 w 52"/>
                <a:gd name="T21" fmla="*/ 236316 h 48"/>
                <a:gd name="T22" fmla="*/ 335754 w 52"/>
                <a:gd name="T23" fmla="*/ 261864 h 48"/>
                <a:gd name="T24" fmla="*/ 379548 w 52"/>
                <a:gd name="T25" fmla="*/ 26186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8"/>
                <a:gd name="T41" fmla="*/ 52 w 52"/>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94" name="Freeform 430"/>
            <p:cNvSpPr>
              <a:spLocks/>
            </p:cNvSpPr>
            <p:nvPr/>
          </p:nvSpPr>
          <p:spPr bwMode="auto">
            <a:xfrm flipH="1">
              <a:off x="7422239" y="2098959"/>
              <a:ext cx="938069" cy="556670"/>
            </a:xfrm>
            <a:custGeom>
              <a:avLst/>
              <a:gdLst>
                <a:gd name="T0" fmla="*/ 930797 w 129"/>
                <a:gd name="T1" fmla="*/ 183448 h 88"/>
                <a:gd name="T2" fmla="*/ 676282 w 129"/>
                <a:gd name="T3" fmla="*/ 385873 h 88"/>
                <a:gd name="T4" fmla="*/ 174524 w 129"/>
                <a:gd name="T5" fmla="*/ 474435 h 88"/>
                <a:gd name="T6" fmla="*/ 94534 w 129"/>
                <a:gd name="T7" fmla="*/ 550344 h 88"/>
                <a:gd name="T8" fmla="*/ 43631 w 129"/>
                <a:gd name="T9" fmla="*/ 550344 h 88"/>
                <a:gd name="T10" fmla="*/ 43631 w 129"/>
                <a:gd name="T11" fmla="*/ 544018 h 88"/>
                <a:gd name="T12" fmla="*/ 36359 w 129"/>
                <a:gd name="T13" fmla="*/ 385873 h 88"/>
                <a:gd name="T14" fmla="*/ 305418 w 129"/>
                <a:gd name="T15" fmla="*/ 145493 h 88"/>
                <a:gd name="T16" fmla="*/ 930797 w 129"/>
                <a:gd name="T17" fmla="*/ 183448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88"/>
                <a:gd name="T29" fmla="*/ 129 w 129"/>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95" name="Freeform 431"/>
            <p:cNvSpPr>
              <a:spLocks/>
            </p:cNvSpPr>
            <p:nvPr/>
          </p:nvSpPr>
          <p:spPr bwMode="auto">
            <a:xfrm flipH="1">
              <a:off x="7422239" y="2098959"/>
              <a:ext cx="931898" cy="551292"/>
            </a:xfrm>
            <a:custGeom>
              <a:avLst/>
              <a:gdLst>
                <a:gd name="T0" fmla="*/ 924617 w 128"/>
                <a:gd name="T1" fmla="*/ 183764 h 87"/>
                <a:gd name="T2" fmla="*/ 677082 w 128"/>
                <a:gd name="T3" fmla="*/ 386538 h 87"/>
                <a:gd name="T4" fmla="*/ 167450 w 128"/>
                <a:gd name="T5" fmla="*/ 475252 h 87"/>
                <a:gd name="T6" fmla="*/ 87365 w 128"/>
                <a:gd name="T7" fmla="*/ 551292 h 87"/>
                <a:gd name="T8" fmla="*/ 36402 w 128"/>
                <a:gd name="T9" fmla="*/ 551292 h 87"/>
                <a:gd name="T10" fmla="*/ 36402 w 128"/>
                <a:gd name="T11" fmla="*/ 544955 h 87"/>
                <a:gd name="T12" fmla="*/ 36402 w 128"/>
                <a:gd name="T13" fmla="*/ 386538 h 87"/>
                <a:gd name="T14" fmla="*/ 298499 w 128"/>
                <a:gd name="T15" fmla="*/ 145744 h 87"/>
                <a:gd name="T16" fmla="*/ 924617 w 128"/>
                <a:gd name="T17" fmla="*/ 183764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87"/>
                <a:gd name="T29" fmla="*/ 128 w 12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96" name="Freeform 432"/>
            <p:cNvSpPr>
              <a:spLocks/>
            </p:cNvSpPr>
            <p:nvPr/>
          </p:nvSpPr>
          <p:spPr bwMode="auto">
            <a:xfrm flipH="1">
              <a:off x="7422239" y="2249555"/>
              <a:ext cx="910297" cy="400695"/>
            </a:xfrm>
            <a:custGeom>
              <a:avLst/>
              <a:gdLst>
                <a:gd name="T0" fmla="*/ 903015 w 125"/>
                <a:gd name="T1" fmla="*/ 38161 h 63"/>
                <a:gd name="T2" fmla="*/ 655414 w 125"/>
                <a:gd name="T3" fmla="*/ 235329 h 63"/>
                <a:gd name="T4" fmla="*/ 444225 w 125"/>
                <a:gd name="T5" fmla="*/ 235329 h 63"/>
                <a:gd name="T6" fmla="*/ 619002 w 125"/>
                <a:gd name="T7" fmla="*/ 222608 h 63"/>
                <a:gd name="T8" fmla="*/ 611720 w 125"/>
                <a:gd name="T9" fmla="*/ 178087 h 63"/>
                <a:gd name="T10" fmla="*/ 553461 w 125"/>
                <a:gd name="T11" fmla="*/ 159006 h 63"/>
                <a:gd name="T12" fmla="*/ 400531 w 125"/>
                <a:gd name="T13" fmla="*/ 127205 h 63"/>
                <a:gd name="T14" fmla="*/ 284013 w 125"/>
                <a:gd name="T15" fmla="*/ 165366 h 63"/>
                <a:gd name="T16" fmla="*/ 116518 w 125"/>
                <a:gd name="T17" fmla="*/ 260770 h 63"/>
                <a:gd name="T18" fmla="*/ 80106 w 125"/>
                <a:gd name="T19" fmla="*/ 305291 h 63"/>
                <a:gd name="T20" fmla="*/ 14565 w 125"/>
                <a:gd name="T21" fmla="*/ 394335 h 63"/>
                <a:gd name="T22" fmla="*/ 21847 w 125"/>
                <a:gd name="T23" fmla="*/ 343453 h 63"/>
                <a:gd name="T24" fmla="*/ 87389 w 125"/>
                <a:gd name="T25" fmla="*/ 235329 h 63"/>
                <a:gd name="T26" fmla="*/ 196624 w 125"/>
                <a:gd name="T27" fmla="*/ 127205 h 63"/>
                <a:gd name="T28" fmla="*/ 378684 w 125"/>
                <a:gd name="T29" fmla="*/ 44522 h 63"/>
                <a:gd name="T30" fmla="*/ 655414 w 125"/>
                <a:gd name="T31" fmla="*/ 31801 h 63"/>
                <a:gd name="T32" fmla="*/ 750085 w 125"/>
                <a:gd name="T33" fmla="*/ 19081 h 63"/>
                <a:gd name="T34" fmla="*/ 903015 w 125"/>
                <a:gd name="T35" fmla="*/ 38161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5"/>
                <a:gd name="T55" fmla="*/ 0 h 63"/>
                <a:gd name="T56" fmla="*/ 125 w 12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97" name="Freeform 433"/>
            <p:cNvSpPr>
              <a:spLocks/>
            </p:cNvSpPr>
            <p:nvPr/>
          </p:nvSpPr>
          <p:spPr bwMode="auto">
            <a:xfrm flipH="1">
              <a:off x="7428411" y="2263002"/>
              <a:ext cx="657266" cy="223206"/>
            </a:xfrm>
            <a:custGeom>
              <a:avLst/>
              <a:gdLst>
                <a:gd name="T0" fmla="*/ 657266 w 90"/>
                <a:gd name="T1" fmla="*/ 25509 h 35"/>
                <a:gd name="T2" fmla="*/ 576934 w 90"/>
                <a:gd name="T3" fmla="*/ 159433 h 35"/>
                <a:gd name="T4" fmla="*/ 423571 w 90"/>
                <a:gd name="T5" fmla="*/ 191319 h 35"/>
                <a:gd name="T6" fmla="*/ 416268 w 90"/>
                <a:gd name="T7" fmla="*/ 133924 h 35"/>
                <a:gd name="T8" fmla="*/ 321330 w 90"/>
                <a:gd name="T9" fmla="*/ 127546 h 35"/>
                <a:gd name="T10" fmla="*/ 219089 w 90"/>
                <a:gd name="T11" fmla="*/ 89282 h 35"/>
                <a:gd name="T12" fmla="*/ 51121 w 90"/>
                <a:gd name="T13" fmla="*/ 108414 h 35"/>
                <a:gd name="T14" fmla="*/ 7303 w 90"/>
                <a:gd name="T15" fmla="*/ 102037 h 35"/>
                <a:gd name="T16" fmla="*/ 160665 w 90"/>
                <a:gd name="T17" fmla="*/ 51019 h 35"/>
                <a:gd name="T18" fmla="*/ 423571 w 90"/>
                <a:gd name="T19" fmla="*/ 44641 h 35"/>
                <a:gd name="T20" fmla="*/ 562328 w 90"/>
                <a:gd name="T21" fmla="*/ 12755 h 35"/>
                <a:gd name="T22" fmla="*/ 657266 w 90"/>
                <a:gd name="T23" fmla="*/ 2550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35"/>
                <a:gd name="T38" fmla="*/ 90 w 90"/>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sp>
        <p:nvSpPr>
          <p:cNvPr id="17411" name="Freeform 440"/>
          <p:cNvSpPr>
            <a:spLocks/>
          </p:cNvSpPr>
          <p:nvPr/>
        </p:nvSpPr>
        <p:spPr bwMode="auto">
          <a:xfrm flipV="1">
            <a:off x="8039100" y="3979863"/>
            <a:ext cx="454025" cy="233362"/>
          </a:xfrm>
          <a:custGeom>
            <a:avLst/>
            <a:gdLst>
              <a:gd name="T0" fmla="*/ 317002 w 73"/>
              <a:gd name="T1" fmla="*/ 92176 h 43"/>
              <a:gd name="T2" fmla="*/ 87020 w 73"/>
              <a:gd name="T3" fmla="*/ 168085 h 43"/>
              <a:gd name="T4" fmla="*/ 18647 w 73"/>
              <a:gd name="T5" fmla="*/ 233150 h 43"/>
              <a:gd name="T6" fmla="*/ 0 w 73"/>
              <a:gd name="T7" fmla="*/ 233150 h 43"/>
              <a:gd name="T8" fmla="*/ 43510 w 73"/>
              <a:gd name="T9" fmla="*/ 168085 h 43"/>
              <a:gd name="T10" fmla="*/ 99452 w 73"/>
              <a:gd name="T11" fmla="*/ 92176 h 43"/>
              <a:gd name="T12" fmla="*/ 205119 w 73"/>
              <a:gd name="T13" fmla="*/ 37955 h 43"/>
              <a:gd name="T14" fmla="*/ 341865 w 73"/>
              <a:gd name="T15" fmla="*/ 27110 h 43"/>
              <a:gd name="T16" fmla="*/ 422669 w 73"/>
              <a:gd name="T17" fmla="*/ 75909 h 43"/>
              <a:gd name="T18" fmla="*/ 317002 w 73"/>
              <a:gd name="T19" fmla="*/ 9217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43"/>
              <a:gd name="T32" fmla="*/ 73 w 73"/>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12" name="Freeform 258"/>
          <p:cNvSpPr>
            <a:spLocks/>
          </p:cNvSpPr>
          <p:nvPr/>
        </p:nvSpPr>
        <p:spPr bwMode="auto">
          <a:xfrm rot="-2700000">
            <a:off x="608013" y="2355850"/>
            <a:ext cx="201612" cy="885825"/>
          </a:xfrm>
          <a:custGeom>
            <a:avLst/>
            <a:gdLst>
              <a:gd name="T0" fmla="*/ 85504 w 26"/>
              <a:gd name="T1" fmla="*/ 40288 h 132"/>
              <a:gd name="T2" fmla="*/ 54412 w 26"/>
              <a:gd name="T3" fmla="*/ 308874 h 132"/>
              <a:gd name="T4" fmla="*/ 54412 w 26"/>
              <a:gd name="T5" fmla="*/ 483455 h 132"/>
              <a:gd name="T6" fmla="*/ 7773 w 26"/>
              <a:gd name="T7" fmla="*/ 678180 h 132"/>
              <a:gd name="T8" fmla="*/ 101051 w 26"/>
              <a:gd name="T9" fmla="*/ 772185 h 132"/>
              <a:gd name="T10" fmla="*/ 178782 w 26"/>
              <a:gd name="T11" fmla="*/ 449882 h 132"/>
              <a:gd name="T12" fmla="*/ 139916 w 26"/>
              <a:gd name="T13" fmla="*/ 255157 h 132"/>
              <a:gd name="T14" fmla="*/ 85504 w 26"/>
              <a:gd name="T15" fmla="*/ 107434 h 132"/>
              <a:gd name="T16" fmla="*/ 85504 w 26"/>
              <a:gd name="T17" fmla="*/ 40288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132"/>
              <a:gd name="T29" fmla="*/ 26 w 26"/>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17413" name="Freeform 440"/>
          <p:cNvSpPr>
            <a:spLocks/>
          </p:cNvSpPr>
          <p:nvPr/>
        </p:nvSpPr>
        <p:spPr bwMode="auto">
          <a:xfrm flipV="1">
            <a:off x="1692275" y="788988"/>
            <a:ext cx="815975" cy="419100"/>
          </a:xfrm>
          <a:custGeom>
            <a:avLst/>
            <a:gdLst>
              <a:gd name="T0" fmla="*/ 570642 w 73"/>
              <a:gd name="T1" fmla="*/ 165927 h 43"/>
              <a:gd name="T2" fmla="*/ 156647 w 73"/>
              <a:gd name="T3" fmla="*/ 302573 h 43"/>
              <a:gd name="T4" fmla="*/ 33567 w 73"/>
              <a:gd name="T5" fmla="*/ 419698 h 43"/>
              <a:gd name="T6" fmla="*/ 0 w 73"/>
              <a:gd name="T7" fmla="*/ 419698 h 43"/>
              <a:gd name="T8" fmla="*/ 78323 w 73"/>
              <a:gd name="T9" fmla="*/ 302573 h 43"/>
              <a:gd name="T10" fmla="*/ 179025 w 73"/>
              <a:gd name="T11" fmla="*/ 165927 h 43"/>
              <a:gd name="T12" fmla="*/ 369239 w 73"/>
              <a:gd name="T13" fmla="*/ 68323 h 43"/>
              <a:gd name="T14" fmla="*/ 615398 w 73"/>
              <a:gd name="T15" fmla="*/ 48802 h 43"/>
              <a:gd name="T16" fmla="*/ 760856 w 73"/>
              <a:gd name="T17" fmla="*/ 136646 h 43"/>
              <a:gd name="T18" fmla="*/ 570642 w 73"/>
              <a:gd name="T19" fmla="*/ 1659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43"/>
              <a:gd name="T32" fmla="*/ 73 w 73"/>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 name="Freeform 13"/>
          <p:cNvSpPr>
            <a:spLocks/>
          </p:cNvSpPr>
          <p:nvPr/>
        </p:nvSpPr>
        <p:spPr bwMode="auto">
          <a:xfrm>
            <a:off x="2093148" y="1497045"/>
            <a:ext cx="4957705" cy="2149411"/>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lstStyle/>
          <a:p>
            <a:pPr>
              <a:defRPr/>
            </a:pPr>
            <a:endParaRPr lang="zh-CN" altLang="en-US">
              <a:solidFill>
                <a:prstClr val="black"/>
              </a:solidFill>
            </a:endParaRPr>
          </a:p>
        </p:txBody>
      </p:sp>
      <p:sp>
        <p:nvSpPr>
          <p:cNvPr id="215" name="Freeform 1803"/>
          <p:cNvSpPr>
            <a:spLocks noEditPoints="1"/>
          </p:cNvSpPr>
          <p:nvPr/>
        </p:nvSpPr>
        <p:spPr bwMode="auto">
          <a:xfrm flipV="1">
            <a:off x="2568575" y="2273300"/>
            <a:ext cx="1371600" cy="1362075"/>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a:extLst/>
        </p:spPr>
        <p:txBody>
          <a:bodyPr/>
          <a:lstStyle/>
          <a:p>
            <a:pPr>
              <a:defRPr/>
            </a:pPr>
            <a:endParaRPr lang="zh-CN" altLang="en-US">
              <a:solidFill>
                <a:prstClr val="black"/>
              </a:solidFill>
            </a:endParaRPr>
          </a:p>
        </p:txBody>
      </p:sp>
      <p:sp>
        <p:nvSpPr>
          <p:cNvPr id="325" name="TextBox 324"/>
          <p:cNvSpPr txBox="1"/>
          <p:nvPr/>
        </p:nvSpPr>
        <p:spPr>
          <a:xfrm>
            <a:off x="3290888" y="1781175"/>
            <a:ext cx="2649537" cy="646113"/>
          </a:xfrm>
          <a:prstGeom prst="rect">
            <a:avLst/>
          </a:prstGeom>
          <a:noFill/>
        </p:spPr>
        <p:txBody>
          <a:bodyPr wrap="none">
            <a:spAutoFit/>
          </a:bodyPr>
          <a:lstStyle/>
          <a:p>
            <a:pPr>
              <a:defRPr/>
            </a:pPr>
            <a:r>
              <a:rPr lang="en-US" altLang="zh-CN" sz="3600" b="1" spc="300" dirty="0">
                <a:solidFill>
                  <a:srgbClr val="83621F"/>
                </a:solidFill>
                <a:latin typeface="Engravers MT" pitchFamily="18" charset="0"/>
              </a:rPr>
              <a:t>PART  1</a:t>
            </a:r>
            <a:endParaRPr lang="zh-CN" altLang="en-US" sz="3600" b="1" spc="300" dirty="0">
              <a:solidFill>
                <a:srgbClr val="83621F"/>
              </a:solidFill>
              <a:latin typeface="Engravers MT" pitchFamily="18" charset="0"/>
            </a:endParaRPr>
          </a:p>
        </p:txBody>
      </p:sp>
      <p:sp>
        <p:nvSpPr>
          <p:cNvPr id="326" name="TextBox 325"/>
          <p:cNvSpPr txBox="1"/>
          <p:nvPr/>
        </p:nvSpPr>
        <p:spPr>
          <a:xfrm>
            <a:off x="3117293" y="2427288"/>
            <a:ext cx="2954655" cy="461665"/>
          </a:xfrm>
          <a:prstGeom prst="rect">
            <a:avLst/>
          </a:prstGeom>
          <a:noFill/>
        </p:spPr>
        <p:txBody>
          <a:bodyPr wrap="none">
            <a:spAutoFit/>
          </a:bodyPr>
          <a:lstStyle/>
          <a:p>
            <a:pPr>
              <a:defRPr/>
            </a:pPr>
            <a:r>
              <a:rPr lang="zh-CN" altLang="en-US" sz="2400" spc="300" dirty="0">
                <a:solidFill>
                  <a:srgbClr val="83621F"/>
                </a:solidFill>
                <a:latin typeface="微软雅黑" pitchFamily="34" charset="-122"/>
                <a:ea typeface="微软雅黑" pitchFamily="34" charset="-122"/>
              </a:rPr>
              <a:t>单击添加文本内容</a:t>
            </a:r>
          </a:p>
        </p:txBody>
      </p:sp>
    </p:spTree>
    <p:extLst>
      <p:ext uri="{BB962C8B-B14F-4D97-AF65-F5344CB8AC3E}">
        <p14:creationId xmlns:p14="http://schemas.microsoft.com/office/powerpoint/2010/main" val="198694998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25"/>
                                        </p:tgtEl>
                                        <p:attrNameLst>
                                          <p:attrName>style.visibility</p:attrName>
                                        </p:attrNameLst>
                                      </p:cBhvr>
                                      <p:to>
                                        <p:strVal val="visible"/>
                                      </p:to>
                                    </p:set>
                                    <p:animEffect transition="in" filter="fade">
                                      <p:cBhvr>
                                        <p:cTn id="7" dur="1000"/>
                                        <p:tgtEl>
                                          <p:spTgt spid="325"/>
                                        </p:tgtEl>
                                      </p:cBhvr>
                                    </p:animEffect>
                                    <p:anim calcmode="lin" valueType="num">
                                      <p:cBhvr>
                                        <p:cTn id="8" dur="1000" fill="hold"/>
                                        <p:tgtEl>
                                          <p:spTgt spid="325"/>
                                        </p:tgtEl>
                                        <p:attrNameLst>
                                          <p:attrName>ppt_x</p:attrName>
                                        </p:attrNameLst>
                                      </p:cBhvr>
                                      <p:tavLst>
                                        <p:tav tm="0">
                                          <p:val>
                                            <p:strVal val="#ppt_x"/>
                                          </p:val>
                                        </p:tav>
                                        <p:tav tm="100000">
                                          <p:val>
                                            <p:strVal val="#ppt_x"/>
                                          </p:val>
                                        </p:tav>
                                      </p:tavLst>
                                    </p:anim>
                                    <p:anim calcmode="lin" valueType="num">
                                      <p:cBhvr>
                                        <p:cTn id="9" dur="1000" fill="hold"/>
                                        <p:tgtEl>
                                          <p:spTgt spid="3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084"/>
                                        </p:tgtEl>
                                        <p:attrNameLst>
                                          <p:attrName>style.visibility</p:attrName>
                                        </p:attrNameLst>
                                      </p:cBhvr>
                                      <p:to>
                                        <p:strVal val="visible"/>
                                      </p:to>
                                    </p:set>
                                    <p:animEffect transition="in" filter="fade">
                                      <p:cBhvr>
                                        <p:cTn id="12" dur="1000"/>
                                        <p:tgtEl>
                                          <p:spTgt spid="3084"/>
                                        </p:tgtEl>
                                      </p:cBhvr>
                                    </p:animEffect>
                                    <p:anim calcmode="lin" valueType="num">
                                      <p:cBhvr>
                                        <p:cTn id="13" dur="1000" fill="hold"/>
                                        <p:tgtEl>
                                          <p:spTgt spid="3084"/>
                                        </p:tgtEl>
                                        <p:attrNameLst>
                                          <p:attrName>ppt_x</p:attrName>
                                        </p:attrNameLst>
                                      </p:cBhvr>
                                      <p:tavLst>
                                        <p:tav tm="0">
                                          <p:val>
                                            <p:strVal val="#ppt_x"/>
                                          </p:val>
                                        </p:tav>
                                        <p:tav tm="100000">
                                          <p:val>
                                            <p:strVal val="#ppt_x"/>
                                          </p:val>
                                        </p:tav>
                                      </p:tavLst>
                                    </p:anim>
                                    <p:anim calcmode="lin" valueType="num">
                                      <p:cBhvr>
                                        <p:cTn id="14" dur="1000" fill="hold"/>
                                        <p:tgtEl>
                                          <p:spTgt spid="308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26"/>
                                        </p:tgtEl>
                                        <p:attrNameLst>
                                          <p:attrName>style.visibility</p:attrName>
                                        </p:attrNameLst>
                                      </p:cBhvr>
                                      <p:to>
                                        <p:strVal val="visible"/>
                                      </p:to>
                                    </p:set>
                                    <p:animEffect transition="in" filter="fade">
                                      <p:cBhvr>
                                        <p:cTn id="17" dur="1000"/>
                                        <p:tgtEl>
                                          <p:spTgt spid="326"/>
                                        </p:tgtEl>
                                      </p:cBhvr>
                                    </p:animEffect>
                                    <p:anim calcmode="lin" valueType="num">
                                      <p:cBhvr>
                                        <p:cTn id="18" dur="1000" fill="hold"/>
                                        <p:tgtEl>
                                          <p:spTgt spid="326"/>
                                        </p:tgtEl>
                                        <p:attrNameLst>
                                          <p:attrName>ppt_x</p:attrName>
                                        </p:attrNameLst>
                                      </p:cBhvr>
                                      <p:tavLst>
                                        <p:tav tm="0">
                                          <p:val>
                                            <p:strVal val="#ppt_x"/>
                                          </p:val>
                                        </p:tav>
                                        <p:tav tm="100000">
                                          <p:val>
                                            <p:strVal val="#ppt_x"/>
                                          </p:val>
                                        </p:tav>
                                      </p:tavLst>
                                    </p:anim>
                                    <p:anim calcmode="lin" valueType="num">
                                      <p:cBhvr>
                                        <p:cTn id="19" dur="1000" fill="hold"/>
                                        <p:tgtEl>
                                          <p:spTgt spid="32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17410"/>
                                        </p:tgtEl>
                                        <p:attrNameLst>
                                          <p:attrName>style.visibility</p:attrName>
                                        </p:attrNameLst>
                                      </p:cBhvr>
                                      <p:to>
                                        <p:strVal val="visible"/>
                                      </p:to>
                                    </p:set>
                                    <p:anim calcmode="lin" valueType="num">
                                      <p:cBhvr>
                                        <p:cTn id="23" dur="500" fill="hold"/>
                                        <p:tgtEl>
                                          <p:spTgt spid="17410"/>
                                        </p:tgtEl>
                                        <p:attrNameLst>
                                          <p:attrName>ppt_w</p:attrName>
                                        </p:attrNameLst>
                                      </p:cBhvr>
                                      <p:tavLst>
                                        <p:tav tm="0">
                                          <p:val>
                                            <p:strVal val="#ppt_w*0.70"/>
                                          </p:val>
                                        </p:tav>
                                        <p:tav tm="100000">
                                          <p:val>
                                            <p:strVal val="#ppt_w"/>
                                          </p:val>
                                        </p:tav>
                                      </p:tavLst>
                                    </p:anim>
                                    <p:anim calcmode="lin" valueType="num">
                                      <p:cBhvr>
                                        <p:cTn id="24" dur="500" fill="hold"/>
                                        <p:tgtEl>
                                          <p:spTgt spid="17410"/>
                                        </p:tgtEl>
                                        <p:attrNameLst>
                                          <p:attrName>ppt_h</p:attrName>
                                        </p:attrNameLst>
                                      </p:cBhvr>
                                      <p:tavLst>
                                        <p:tav tm="0">
                                          <p:val>
                                            <p:strVal val="#ppt_h"/>
                                          </p:val>
                                        </p:tav>
                                        <p:tav tm="100000">
                                          <p:val>
                                            <p:strVal val="#ppt_h"/>
                                          </p:val>
                                        </p:tav>
                                      </p:tavLst>
                                    </p:anim>
                                    <p:animEffect transition="in" filter="fade">
                                      <p:cBhvr>
                                        <p:cTn id="25" dur="500"/>
                                        <p:tgtEl>
                                          <p:spTgt spid="17410"/>
                                        </p:tgtEl>
                                      </p:cBhvr>
                                    </p:animEffect>
                                  </p:childTnLst>
                                </p:cTn>
                              </p:par>
                              <p:par>
                                <p:cTn id="26" presetID="55" presetClass="entr" presetSubtype="0" fill="hold" nodeType="withEffect">
                                  <p:stCondLst>
                                    <p:cond delay="0"/>
                                  </p:stCondLst>
                                  <p:childTnLst>
                                    <p:set>
                                      <p:cBhvr>
                                        <p:cTn id="27" dur="1" fill="hold">
                                          <p:stCondLst>
                                            <p:cond delay="0"/>
                                          </p:stCondLst>
                                        </p:cTn>
                                        <p:tgtEl>
                                          <p:spTgt spid="17409"/>
                                        </p:tgtEl>
                                        <p:attrNameLst>
                                          <p:attrName>style.visibility</p:attrName>
                                        </p:attrNameLst>
                                      </p:cBhvr>
                                      <p:to>
                                        <p:strVal val="visible"/>
                                      </p:to>
                                    </p:set>
                                    <p:anim calcmode="lin" valueType="num">
                                      <p:cBhvr>
                                        <p:cTn id="28" dur="1000" fill="hold"/>
                                        <p:tgtEl>
                                          <p:spTgt spid="17409"/>
                                        </p:tgtEl>
                                        <p:attrNameLst>
                                          <p:attrName>ppt_w</p:attrName>
                                        </p:attrNameLst>
                                      </p:cBhvr>
                                      <p:tavLst>
                                        <p:tav tm="0">
                                          <p:val>
                                            <p:strVal val="#ppt_w*0.70"/>
                                          </p:val>
                                        </p:tav>
                                        <p:tav tm="100000">
                                          <p:val>
                                            <p:strVal val="#ppt_w"/>
                                          </p:val>
                                        </p:tav>
                                      </p:tavLst>
                                    </p:anim>
                                    <p:anim calcmode="lin" valueType="num">
                                      <p:cBhvr>
                                        <p:cTn id="29" dur="1000" fill="hold"/>
                                        <p:tgtEl>
                                          <p:spTgt spid="17409"/>
                                        </p:tgtEl>
                                        <p:attrNameLst>
                                          <p:attrName>ppt_h</p:attrName>
                                        </p:attrNameLst>
                                      </p:cBhvr>
                                      <p:tavLst>
                                        <p:tav tm="0">
                                          <p:val>
                                            <p:strVal val="#ppt_h"/>
                                          </p:val>
                                        </p:tav>
                                        <p:tav tm="100000">
                                          <p:val>
                                            <p:strVal val="#ppt_h"/>
                                          </p:val>
                                        </p:tav>
                                      </p:tavLst>
                                    </p:anim>
                                    <p:animEffect transition="in" filter="fade">
                                      <p:cBhvr>
                                        <p:cTn id="30" dur="10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p:bldP spid="3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916238" y="50800"/>
            <a:ext cx="2954655" cy="461665"/>
          </a:xfrm>
          <a:prstGeom prst="rect">
            <a:avLst/>
          </a:prstGeom>
          <a:noFill/>
        </p:spPr>
        <p:txBody>
          <a:bodyPr wrap="none">
            <a:spAutoFit/>
          </a:bodyPr>
          <a:lstStyle/>
          <a:p>
            <a:pPr algn="ctr" fontAlgn="base">
              <a:spcBef>
                <a:spcPct val="50000"/>
              </a:spcBef>
              <a:spcAft>
                <a:spcPct val="0"/>
              </a:spcAft>
            </a:pPr>
            <a:r>
              <a:rPr lang="zh-CN" altLang="en-US" sz="2400" spc="300" dirty="0">
                <a:solidFill>
                  <a:srgbClr val="83621F"/>
                </a:solidFill>
                <a:latin typeface="微软雅黑" pitchFamily="34" charset="-122"/>
                <a:ea typeface="微软雅黑" pitchFamily="34" charset="-122"/>
              </a:rPr>
              <a:t>单击添加标题文本</a:t>
            </a:r>
          </a:p>
        </p:txBody>
      </p:sp>
      <p:sp>
        <p:nvSpPr>
          <p:cNvPr id="19459" name="Text Box 3"/>
          <p:cNvSpPr txBox="1">
            <a:spLocks noChangeArrowheads="1"/>
          </p:cNvSpPr>
          <p:nvPr/>
        </p:nvSpPr>
        <p:spPr bwMode="auto">
          <a:xfrm>
            <a:off x="611188" y="1276350"/>
            <a:ext cx="7993062" cy="161582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fontAlgn="base">
              <a:spcBef>
                <a:spcPct val="50000"/>
              </a:spcBef>
              <a:spcAft>
                <a:spcPct val="0"/>
              </a:spcAft>
            </a:pPr>
            <a:r>
              <a:rPr lang="zh-CN" altLang="en-US" spc="300" dirty="0">
                <a:solidFill>
                  <a:srgbClr val="83621F"/>
                </a:solidFill>
                <a:latin typeface="微软雅黑" pitchFamily="34" charset="-122"/>
                <a:ea typeface="微软雅黑" pitchFamily="34" charset="-122"/>
              </a:rPr>
              <a:t>单击添加文本内容   单击添加文本内容  </a:t>
            </a:r>
            <a:endParaRPr lang="en-US" altLang="zh-CN" spc="300" dirty="0">
              <a:solidFill>
                <a:srgbClr val="83621F"/>
              </a:solidFill>
              <a:latin typeface="微软雅黑" pitchFamily="34" charset="-122"/>
              <a:ea typeface="微软雅黑" pitchFamily="34" charset="-122"/>
            </a:endParaRPr>
          </a:p>
          <a:p>
            <a:pPr fontAlgn="base">
              <a:spcBef>
                <a:spcPct val="50000"/>
              </a:spcBef>
              <a:spcAft>
                <a:spcPct val="0"/>
              </a:spcAft>
            </a:pPr>
            <a:r>
              <a:rPr lang="zh-CN" altLang="en-US" spc="300" dirty="0">
                <a:solidFill>
                  <a:srgbClr val="83621F"/>
                </a:solidFill>
                <a:latin typeface="微软雅黑" pitchFamily="34" charset="-122"/>
                <a:ea typeface="微软雅黑" pitchFamily="34" charset="-122"/>
              </a:rPr>
              <a:t>单击添加文本内容   单击添加文本内容</a:t>
            </a:r>
          </a:p>
          <a:p>
            <a:pPr fontAlgn="base">
              <a:spcBef>
                <a:spcPct val="50000"/>
              </a:spcBef>
              <a:spcAft>
                <a:spcPct val="0"/>
              </a:spcAft>
            </a:pPr>
            <a:r>
              <a:rPr lang="zh-CN" altLang="en-US" spc="300" dirty="0">
                <a:solidFill>
                  <a:srgbClr val="83621F"/>
                </a:solidFill>
                <a:latin typeface="微软雅黑" pitchFamily="34" charset="-122"/>
                <a:ea typeface="微软雅黑" pitchFamily="34" charset="-122"/>
              </a:rPr>
              <a:t>单击添加文本内容   单击添加文本内容  </a:t>
            </a:r>
            <a:endParaRPr lang="en-US" altLang="zh-CN" spc="300" dirty="0">
              <a:solidFill>
                <a:srgbClr val="83621F"/>
              </a:solidFill>
              <a:latin typeface="微软雅黑" pitchFamily="34" charset="-122"/>
              <a:ea typeface="微软雅黑" pitchFamily="34" charset="-122"/>
            </a:endParaRPr>
          </a:p>
          <a:p>
            <a:pPr fontAlgn="base">
              <a:spcBef>
                <a:spcPct val="50000"/>
              </a:spcBef>
              <a:spcAft>
                <a:spcPct val="0"/>
              </a:spcAft>
            </a:pPr>
            <a:r>
              <a:rPr lang="zh-CN" altLang="en-US" spc="300" dirty="0">
                <a:solidFill>
                  <a:srgbClr val="83621F"/>
                </a:solidFill>
                <a:latin typeface="微软雅黑" pitchFamily="34" charset="-122"/>
                <a:ea typeface="微软雅黑" pitchFamily="34" charset="-122"/>
              </a:rPr>
              <a:t>单击添加文本内容   单击添加文本内容</a:t>
            </a:r>
          </a:p>
        </p:txBody>
      </p:sp>
    </p:spTree>
    <p:extLst>
      <p:ext uri="{BB962C8B-B14F-4D97-AF65-F5344CB8AC3E}">
        <p14:creationId xmlns:p14="http://schemas.microsoft.com/office/powerpoint/2010/main" val="148571520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9459"/>
                                        </p:tgtEl>
                                        <p:attrNameLst>
                                          <p:attrName>style.visibility</p:attrName>
                                        </p:attrNameLst>
                                      </p:cBhvr>
                                      <p:to>
                                        <p:strVal val="visible"/>
                                      </p:to>
                                    </p:set>
                                    <p:anim calcmode="discrete" valueType="clr">
                                      <p:cBhvr override="childStyle">
                                        <p:cTn id="7" dur="80"/>
                                        <p:tgtEl>
                                          <p:spTgt spid="1945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9459"/>
                                        </p:tgtEl>
                                        <p:attrNameLst>
                                          <p:attrName>fillcolor</p:attrName>
                                        </p:attrNameLst>
                                      </p:cBhvr>
                                      <p:tavLst>
                                        <p:tav tm="0">
                                          <p:val>
                                            <p:clrVal>
                                              <a:schemeClr val="accent2"/>
                                            </p:clrVal>
                                          </p:val>
                                        </p:tav>
                                        <p:tav tm="50000">
                                          <p:val>
                                            <p:clrVal>
                                              <a:schemeClr val="hlink"/>
                                            </p:clrVal>
                                          </p:val>
                                        </p:tav>
                                      </p:tavLst>
                                    </p:anim>
                                    <p:set>
                                      <p:cBhvr>
                                        <p:cTn id="9" dur="80"/>
                                        <p:tgtEl>
                                          <p:spTgt spid="194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16238" y="50800"/>
            <a:ext cx="2954337" cy="461963"/>
          </a:xfrm>
          <a:prstGeom prst="rect">
            <a:avLst/>
          </a:prstGeom>
          <a:noFill/>
        </p:spPr>
        <p:txBody>
          <a:bodyPr wrap="none">
            <a:spAutoFit/>
          </a:bodyPr>
          <a:lstStyle/>
          <a:p>
            <a:pPr>
              <a:defRPr/>
            </a:pPr>
            <a:r>
              <a:rPr lang="zh-CN" altLang="en-US" sz="2400" spc="300" dirty="0">
                <a:solidFill>
                  <a:prstClr val="black">
                    <a:lumMod val="75000"/>
                    <a:lumOff val="25000"/>
                  </a:prstClr>
                </a:solidFill>
                <a:latin typeface="隶书" pitchFamily="49" charset="-122"/>
                <a:ea typeface="隶书" pitchFamily="49" charset="-122"/>
              </a:rPr>
              <a:t>单击添加标题文本</a:t>
            </a:r>
          </a:p>
        </p:txBody>
      </p:sp>
      <p:grpSp>
        <p:nvGrpSpPr>
          <p:cNvPr id="20482" name="组合 63"/>
          <p:cNvGrpSpPr>
            <a:grpSpLocks/>
          </p:cNvGrpSpPr>
          <p:nvPr/>
        </p:nvGrpSpPr>
        <p:grpSpPr bwMode="auto">
          <a:xfrm>
            <a:off x="930275" y="1203325"/>
            <a:ext cx="7242175" cy="2959100"/>
            <a:chOff x="971600" y="1413051"/>
            <a:chExt cx="7241688" cy="2958899"/>
          </a:xfrm>
        </p:grpSpPr>
        <p:grpSp>
          <p:nvGrpSpPr>
            <p:cNvPr id="20483" name="组合 5"/>
            <p:cNvGrpSpPr>
              <a:grpSpLocks/>
            </p:cNvGrpSpPr>
            <p:nvPr/>
          </p:nvGrpSpPr>
          <p:grpSpPr bwMode="auto">
            <a:xfrm>
              <a:off x="971600" y="1413051"/>
              <a:ext cx="7200800" cy="2958899"/>
              <a:chOff x="777875" y="1941513"/>
              <a:chExt cx="7498765" cy="3081337"/>
            </a:xfrm>
          </p:grpSpPr>
          <p:sp>
            <p:nvSpPr>
              <p:cNvPr id="19" name="Oval 3"/>
              <p:cNvSpPr>
                <a:spLocks noChangeArrowheads="1"/>
              </p:cNvSpPr>
              <p:nvPr/>
            </p:nvSpPr>
            <p:spPr bwMode="auto">
              <a:xfrm rot="3600000">
                <a:off x="4532313" y="1943100"/>
                <a:ext cx="3081337" cy="3078163"/>
              </a:xfrm>
              <a:prstGeom prst="ellipse">
                <a:avLst/>
              </a:prstGeom>
              <a:blipFill dpi="0" rotWithShape="0">
                <a:blip r:embed="rId2"/>
                <a:srcRect/>
                <a:stretch>
                  <a:fillRect l="-12000" t="1000" r="-15000" b="-21000"/>
                </a:stretch>
              </a:blipFill>
              <a:ln w="9525" cmpd="sng">
                <a:solidFill>
                  <a:srgbClr val="DDDDDD"/>
                </a:solidFill>
                <a:round/>
                <a:headEnd/>
                <a:tailEnd/>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0" name="Oval 4"/>
              <p:cNvSpPr>
                <a:spLocks noChangeArrowheads="1"/>
              </p:cNvSpPr>
              <p:nvPr/>
            </p:nvSpPr>
            <p:spPr bwMode="auto">
              <a:xfrm rot="3600000">
                <a:off x="1436688" y="1943100"/>
                <a:ext cx="3081337" cy="3078163"/>
              </a:xfrm>
              <a:prstGeom prst="ellipse">
                <a:avLst/>
              </a:prstGeom>
              <a:blipFill dpi="0" rotWithShape="0">
                <a:blip r:embed="rId3"/>
                <a:srcRect/>
                <a:stretch>
                  <a:fillRect l="-12000" t="1000" r="-15000" b="-21000"/>
                </a:stretch>
              </a:blipFill>
              <a:ln w="9525" cmpd="sng">
                <a:solidFill>
                  <a:srgbClr val="DDDDDD"/>
                </a:solidFill>
                <a:round/>
                <a:headEnd/>
                <a:tailEnd/>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1" name="Line 5"/>
              <p:cNvSpPr>
                <a:spLocks noChangeShapeType="1"/>
              </p:cNvSpPr>
              <p:nvPr/>
            </p:nvSpPr>
            <p:spPr bwMode="auto">
              <a:xfrm>
                <a:off x="2011072" y="3482182"/>
                <a:ext cx="1712590" cy="0"/>
              </a:xfrm>
              <a:prstGeom prst="line">
                <a:avLst/>
              </a:prstGeom>
              <a:noFill/>
              <a:ln w="28575" cmpd="sng">
                <a:solidFill>
                  <a:srgbClr val="83621F"/>
                </a:solidFill>
                <a:round/>
                <a:headEnd/>
                <a:tailEnd type="triangle" w="med" len="med"/>
              </a:ln>
              <a:effectLs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2" name="Line 6"/>
              <p:cNvSpPr>
                <a:spLocks noChangeShapeType="1"/>
              </p:cNvSpPr>
              <p:nvPr/>
            </p:nvSpPr>
            <p:spPr bwMode="auto">
              <a:xfrm>
                <a:off x="5333760" y="3482182"/>
                <a:ext cx="1712590" cy="0"/>
              </a:xfrm>
              <a:prstGeom prst="line">
                <a:avLst/>
              </a:prstGeom>
              <a:noFill/>
              <a:ln w="28575" cmpd="sng">
                <a:solidFill>
                  <a:srgbClr val="83621F"/>
                </a:solidFill>
                <a:round/>
                <a:headEnd/>
                <a:tailEnd type="triangle" w="med" len="med"/>
              </a:ln>
              <a:effectLs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3" name="Rectangle 7"/>
              <p:cNvSpPr>
                <a:spLocks noChangeArrowheads="1"/>
              </p:cNvSpPr>
              <p:nvPr/>
            </p:nvSpPr>
            <p:spPr bwMode="auto">
              <a:xfrm>
                <a:off x="1774682" y="2713501"/>
                <a:ext cx="2201901" cy="768681"/>
              </a:xfrm>
              <a:prstGeom prst="rect">
                <a:avLst/>
              </a:prstGeom>
              <a:noFill/>
              <a:ln>
                <a:noFill/>
              </a:ln>
              <a:effectLst/>
              <a:extLst/>
            </p:spPr>
            <p:txBody>
              <a:bodyPr anchor="ctr"/>
              <a:lstStyle/>
              <a:p>
                <a:pPr algn="ctr">
                  <a:lnSpc>
                    <a:spcPct val="150000"/>
                  </a:lnSpc>
                  <a:defRPr/>
                </a:pPr>
                <a:r>
                  <a:rPr lang="zh-CN" altLang="en-US" sz="1400" kern="0" dirty="0">
                    <a:solidFill>
                      <a:prstClr val="black">
                        <a:lumMod val="75000"/>
                        <a:lumOff val="25000"/>
                      </a:prstClr>
                    </a:solidFill>
                    <a:latin typeface="微软雅黑" pitchFamily="34" charset="-122"/>
                    <a:ea typeface="微软雅黑" pitchFamily="34" charset="-122"/>
                  </a:rPr>
                  <a:t>单击此处添加</a:t>
                </a:r>
              </a:p>
              <a:p>
                <a:pPr algn="ctr">
                  <a:lnSpc>
                    <a:spcPct val="150000"/>
                  </a:lnSpc>
                  <a:defRPr/>
                </a:pPr>
                <a:r>
                  <a:rPr lang="zh-CN" altLang="en-US" sz="1400" kern="0" dirty="0">
                    <a:solidFill>
                      <a:prstClr val="black">
                        <a:lumMod val="75000"/>
                        <a:lumOff val="25000"/>
                      </a:prstClr>
                    </a:solidFill>
                    <a:latin typeface="微软雅黑" pitchFamily="34" charset="-122"/>
                    <a:ea typeface="微软雅黑" pitchFamily="34" charset="-122"/>
                  </a:rPr>
                  <a:t>段落文字内容</a:t>
                </a:r>
              </a:p>
            </p:txBody>
          </p:sp>
          <p:sp>
            <p:nvSpPr>
              <p:cNvPr id="24" name="Rectangle 8"/>
              <p:cNvSpPr>
                <a:spLocks noChangeArrowheads="1"/>
              </p:cNvSpPr>
              <p:nvPr/>
            </p:nvSpPr>
            <p:spPr bwMode="auto">
              <a:xfrm>
                <a:off x="1774682" y="3482182"/>
                <a:ext cx="2201901" cy="770334"/>
              </a:xfrm>
              <a:prstGeom prst="rect">
                <a:avLst/>
              </a:prstGeom>
              <a:noFill/>
              <a:ln>
                <a:noFill/>
              </a:ln>
              <a:effectLst/>
              <a:extLst/>
            </p:spPr>
            <p:txBody>
              <a:bodyPr anchor="ctr"/>
              <a:lstStyle/>
              <a:p>
                <a:pPr algn="ctr">
                  <a:lnSpc>
                    <a:spcPct val="150000"/>
                  </a:lnSpc>
                  <a:defRPr/>
                </a:pPr>
                <a:r>
                  <a:rPr lang="zh-CN" altLang="en-US" sz="1400" kern="0" dirty="0">
                    <a:solidFill>
                      <a:prstClr val="black">
                        <a:lumMod val="75000"/>
                        <a:lumOff val="25000"/>
                      </a:prstClr>
                    </a:solidFill>
                    <a:latin typeface="微软雅黑" pitchFamily="34" charset="-122"/>
                    <a:ea typeface="微软雅黑" pitchFamily="34" charset="-122"/>
                  </a:rPr>
                  <a:t>单击此处添加</a:t>
                </a:r>
              </a:p>
              <a:p>
                <a:pPr algn="ctr">
                  <a:lnSpc>
                    <a:spcPct val="150000"/>
                  </a:lnSpc>
                  <a:defRPr/>
                </a:pPr>
                <a:r>
                  <a:rPr lang="zh-CN" altLang="en-US" sz="1400" kern="0" dirty="0">
                    <a:solidFill>
                      <a:prstClr val="black">
                        <a:lumMod val="75000"/>
                        <a:lumOff val="25000"/>
                      </a:prstClr>
                    </a:solidFill>
                    <a:latin typeface="微软雅黑" pitchFamily="34" charset="-122"/>
                    <a:ea typeface="微软雅黑" pitchFamily="34" charset="-122"/>
                  </a:rPr>
                  <a:t>段落文字内容</a:t>
                </a:r>
              </a:p>
            </p:txBody>
          </p:sp>
          <p:sp>
            <p:nvSpPr>
              <p:cNvPr id="25" name="Rectangle 9"/>
              <p:cNvSpPr>
                <a:spLocks noChangeArrowheads="1"/>
              </p:cNvSpPr>
              <p:nvPr/>
            </p:nvSpPr>
            <p:spPr bwMode="auto">
              <a:xfrm>
                <a:off x="5032900" y="2713501"/>
                <a:ext cx="2200248" cy="768681"/>
              </a:xfrm>
              <a:prstGeom prst="rect">
                <a:avLst/>
              </a:prstGeom>
              <a:noFill/>
              <a:ln>
                <a:noFill/>
              </a:ln>
              <a:effectLst/>
              <a:extLst/>
            </p:spPr>
            <p:txBody>
              <a:bodyPr anchor="ctr"/>
              <a:lstStyle/>
              <a:p>
                <a:pPr algn="ctr">
                  <a:lnSpc>
                    <a:spcPct val="150000"/>
                  </a:lnSpc>
                  <a:defRPr/>
                </a:pPr>
                <a:r>
                  <a:rPr lang="zh-CN" altLang="en-US" sz="1400" kern="0" dirty="0">
                    <a:solidFill>
                      <a:prstClr val="black">
                        <a:lumMod val="75000"/>
                        <a:lumOff val="25000"/>
                      </a:prstClr>
                    </a:solidFill>
                    <a:latin typeface="微软雅黑" pitchFamily="34" charset="-122"/>
                    <a:ea typeface="微软雅黑" pitchFamily="34" charset="-122"/>
                  </a:rPr>
                  <a:t>单击此处添加</a:t>
                </a:r>
              </a:p>
              <a:p>
                <a:pPr algn="ctr">
                  <a:lnSpc>
                    <a:spcPct val="150000"/>
                  </a:lnSpc>
                  <a:defRPr/>
                </a:pPr>
                <a:r>
                  <a:rPr lang="zh-CN" altLang="en-US" sz="1400" kern="0" dirty="0">
                    <a:solidFill>
                      <a:prstClr val="black">
                        <a:lumMod val="75000"/>
                        <a:lumOff val="25000"/>
                      </a:prstClr>
                    </a:solidFill>
                    <a:latin typeface="微软雅黑" pitchFamily="34" charset="-122"/>
                    <a:ea typeface="微软雅黑" pitchFamily="34" charset="-122"/>
                  </a:rPr>
                  <a:t>段落文字内容</a:t>
                </a:r>
              </a:p>
            </p:txBody>
          </p:sp>
          <p:sp>
            <p:nvSpPr>
              <p:cNvPr id="26" name="Rectangle 10"/>
              <p:cNvSpPr>
                <a:spLocks noChangeArrowheads="1"/>
              </p:cNvSpPr>
              <p:nvPr/>
            </p:nvSpPr>
            <p:spPr bwMode="auto">
              <a:xfrm>
                <a:off x="5032900" y="3482182"/>
                <a:ext cx="2200248" cy="770334"/>
              </a:xfrm>
              <a:prstGeom prst="rect">
                <a:avLst/>
              </a:prstGeom>
              <a:noFill/>
              <a:ln>
                <a:noFill/>
              </a:ln>
              <a:effectLst/>
              <a:extLst/>
            </p:spPr>
            <p:txBody>
              <a:bodyPr anchor="ctr"/>
              <a:lstStyle/>
              <a:p>
                <a:pPr algn="ctr">
                  <a:lnSpc>
                    <a:spcPct val="150000"/>
                  </a:lnSpc>
                  <a:defRPr/>
                </a:pPr>
                <a:r>
                  <a:rPr lang="zh-CN" altLang="en-US" sz="1400" kern="0" dirty="0">
                    <a:solidFill>
                      <a:prstClr val="black">
                        <a:lumMod val="75000"/>
                        <a:lumOff val="25000"/>
                      </a:prstClr>
                    </a:solidFill>
                    <a:latin typeface="微软雅黑" pitchFamily="34" charset="-122"/>
                    <a:ea typeface="微软雅黑" pitchFamily="34" charset="-122"/>
                  </a:rPr>
                  <a:t>单击此处添加</a:t>
                </a:r>
              </a:p>
              <a:p>
                <a:pPr algn="ctr">
                  <a:lnSpc>
                    <a:spcPct val="150000"/>
                  </a:lnSpc>
                  <a:defRPr/>
                </a:pPr>
                <a:r>
                  <a:rPr lang="zh-CN" altLang="en-US" sz="1400" kern="0" dirty="0">
                    <a:solidFill>
                      <a:prstClr val="black">
                        <a:lumMod val="75000"/>
                        <a:lumOff val="25000"/>
                      </a:prstClr>
                    </a:solidFill>
                    <a:latin typeface="微软雅黑" pitchFamily="34" charset="-122"/>
                    <a:ea typeface="微软雅黑" pitchFamily="34" charset="-122"/>
                  </a:rPr>
                  <a:t>段落文字内容</a:t>
                </a:r>
              </a:p>
            </p:txBody>
          </p:sp>
          <p:sp>
            <p:nvSpPr>
              <p:cNvPr id="30" name="Oval 16"/>
              <p:cNvSpPr>
                <a:spLocks noChangeArrowheads="1"/>
              </p:cNvSpPr>
              <p:nvPr/>
            </p:nvSpPr>
            <p:spPr bwMode="auto">
              <a:xfrm>
                <a:off x="777875" y="2880461"/>
                <a:ext cx="1193523" cy="1176991"/>
              </a:xfrm>
              <a:prstGeom prst="ellipse">
                <a:avLst/>
              </a:prstGeom>
              <a:solidFill>
                <a:srgbClr val="F89074"/>
              </a:solidFill>
              <a:ln w="9525">
                <a:solidFill>
                  <a:srgbClr val="FFFF00"/>
                </a:solidFill>
                <a:round/>
                <a:headEnd/>
                <a:tailEnd/>
              </a:ln>
              <a:effectLst/>
              <a:extLst/>
            </p:spPr>
            <p:txBody>
              <a:bodyPr wrap="none" anchor="ctr"/>
              <a:lstStyle/>
              <a:p>
                <a:pPr algn="ctr">
                  <a:defRPr/>
                </a:pPr>
                <a:endParaRPr lang="zh-CN" altLang="en-US" sz="3200" b="1" kern="0" dirty="0">
                  <a:solidFill>
                    <a:srgbClr val="FFFFFF"/>
                  </a:solidFill>
                  <a:latin typeface="微软雅黑" pitchFamily="34" charset="-122"/>
                  <a:ea typeface="微软雅黑" pitchFamily="34" charset="-122"/>
                </a:endParaRPr>
              </a:p>
            </p:txBody>
          </p:sp>
          <p:sp>
            <p:nvSpPr>
              <p:cNvPr id="32" name="Rectangle 18"/>
              <p:cNvSpPr>
                <a:spLocks noChangeArrowheads="1"/>
              </p:cNvSpPr>
              <p:nvPr/>
            </p:nvSpPr>
            <p:spPr bwMode="auto">
              <a:xfrm>
                <a:off x="796059" y="3097015"/>
                <a:ext cx="1170380" cy="770334"/>
              </a:xfrm>
              <a:prstGeom prst="rect">
                <a:avLst/>
              </a:prstGeom>
              <a:noFill/>
              <a:ln>
                <a:noFill/>
              </a:ln>
              <a:effectLst/>
              <a:extLst/>
            </p:spPr>
            <p:txBody>
              <a:bodyPr anchor="ctr"/>
              <a:lstStyle/>
              <a:p>
                <a:pPr algn="ctr">
                  <a:defRPr/>
                </a:pPr>
                <a:r>
                  <a:rPr lang="zh-CN" altLang="en-US" sz="1400" b="1" kern="0" dirty="0">
                    <a:solidFill>
                      <a:srgbClr val="FFFFFF"/>
                    </a:solidFill>
                    <a:latin typeface="微软雅黑" pitchFamily="34" charset="-122"/>
                    <a:ea typeface="微软雅黑" pitchFamily="34" charset="-122"/>
                  </a:rPr>
                  <a:t>文字内容</a:t>
                </a:r>
              </a:p>
            </p:txBody>
          </p:sp>
          <p:sp>
            <p:nvSpPr>
              <p:cNvPr id="34" name="Oval 22"/>
              <p:cNvSpPr>
                <a:spLocks noChangeArrowheads="1"/>
              </p:cNvSpPr>
              <p:nvPr/>
            </p:nvSpPr>
            <p:spPr bwMode="auto">
              <a:xfrm>
                <a:off x="7082717" y="2880461"/>
                <a:ext cx="1193523" cy="1176991"/>
              </a:xfrm>
              <a:prstGeom prst="ellipse">
                <a:avLst/>
              </a:prstGeom>
              <a:solidFill>
                <a:srgbClr val="F89074"/>
              </a:solidFill>
              <a:ln w="9525">
                <a:solidFill>
                  <a:srgbClr val="FFFF00"/>
                </a:solidFill>
                <a:round/>
                <a:headEnd/>
                <a:tailEnd/>
              </a:ln>
              <a:effectLst/>
              <a:extLst/>
            </p:spPr>
            <p:txBody>
              <a:bodyPr wrap="none" anchor="ctr"/>
              <a:lstStyle/>
              <a:p>
                <a:pPr algn="ctr">
                  <a:defRPr/>
                </a:pPr>
                <a:endParaRPr lang="zh-CN" altLang="en-US" sz="3200" b="1" kern="0" dirty="0">
                  <a:solidFill>
                    <a:srgbClr val="FFFFFF"/>
                  </a:solidFill>
                  <a:latin typeface="微软雅黑" pitchFamily="34" charset="-122"/>
                  <a:ea typeface="微软雅黑" pitchFamily="34" charset="-122"/>
                </a:endParaRPr>
              </a:p>
            </p:txBody>
          </p:sp>
          <p:sp>
            <p:nvSpPr>
              <p:cNvPr id="38" name="Oval 28"/>
              <p:cNvSpPr>
                <a:spLocks noChangeArrowheads="1"/>
              </p:cNvSpPr>
              <p:nvPr/>
            </p:nvSpPr>
            <p:spPr bwMode="auto">
              <a:xfrm>
                <a:off x="3847643" y="2761440"/>
                <a:ext cx="1434872" cy="1413382"/>
              </a:xfrm>
              <a:prstGeom prst="ellipse">
                <a:avLst/>
              </a:prstGeom>
              <a:solidFill>
                <a:srgbClr val="83621F"/>
              </a:solidFill>
              <a:ln w="9525">
                <a:solidFill>
                  <a:srgbClr val="FFFF00"/>
                </a:solidFill>
                <a:round/>
                <a:headEnd/>
                <a:tailEnd/>
              </a:ln>
              <a:effectLst/>
              <a:extLst/>
            </p:spPr>
            <p:txBody>
              <a:bodyPr wrap="none" anchor="ctr"/>
              <a:lstStyle/>
              <a:p>
                <a:pPr algn="ctr">
                  <a:defRPr/>
                </a:pPr>
                <a:endParaRPr lang="zh-CN" altLang="en-US" sz="3200" b="1" kern="0" dirty="0">
                  <a:solidFill>
                    <a:srgbClr val="FFFFFF"/>
                  </a:solidFill>
                  <a:latin typeface="微软雅黑" pitchFamily="34" charset="-122"/>
                  <a:ea typeface="微软雅黑" pitchFamily="34" charset="-122"/>
                </a:endParaRPr>
              </a:p>
            </p:txBody>
          </p:sp>
          <p:sp>
            <p:nvSpPr>
              <p:cNvPr id="40" name="Rectangle 30"/>
              <p:cNvSpPr>
                <a:spLocks noChangeArrowheads="1"/>
              </p:cNvSpPr>
              <p:nvPr/>
            </p:nvSpPr>
            <p:spPr bwMode="auto">
              <a:xfrm>
                <a:off x="3996420" y="3097015"/>
                <a:ext cx="1172032" cy="770334"/>
              </a:xfrm>
              <a:prstGeom prst="rect">
                <a:avLst/>
              </a:prstGeom>
              <a:noFill/>
              <a:ln>
                <a:noFill/>
              </a:ln>
              <a:effectLst/>
              <a:extLst/>
            </p:spPr>
            <p:txBody>
              <a:bodyPr anchor="ctr"/>
              <a:lstStyle/>
              <a:p>
                <a:pPr algn="ctr">
                  <a:defRPr/>
                </a:pPr>
                <a:r>
                  <a:rPr lang="zh-CN" altLang="en-US" sz="1400" b="1" kern="0" dirty="0">
                    <a:solidFill>
                      <a:srgbClr val="FFFFFF"/>
                    </a:solidFill>
                    <a:latin typeface="微软雅黑" pitchFamily="34" charset="-122"/>
                    <a:ea typeface="微软雅黑" pitchFamily="34" charset="-122"/>
                  </a:rPr>
                  <a:t>文字内容</a:t>
                </a:r>
              </a:p>
            </p:txBody>
          </p:sp>
        </p:grpSp>
        <p:sp>
          <p:nvSpPr>
            <p:cNvPr id="63" name="Rectangle 30"/>
            <p:cNvSpPr>
              <a:spLocks noChangeArrowheads="1"/>
            </p:cNvSpPr>
            <p:nvPr/>
          </p:nvSpPr>
          <p:spPr bwMode="auto">
            <a:xfrm>
              <a:off x="7041792" y="2449619"/>
              <a:ext cx="1171496" cy="769885"/>
            </a:xfrm>
            <a:prstGeom prst="rect">
              <a:avLst/>
            </a:prstGeom>
            <a:noFill/>
            <a:ln>
              <a:noFill/>
            </a:ln>
            <a:effectLst/>
            <a:extLst/>
          </p:spPr>
          <p:txBody>
            <a:bodyPr anchor="ctr"/>
            <a:lstStyle/>
            <a:p>
              <a:pPr algn="ctr">
                <a:defRPr/>
              </a:pPr>
              <a:r>
                <a:rPr lang="zh-CN" altLang="en-US" sz="1400" b="1" kern="0" dirty="0">
                  <a:solidFill>
                    <a:srgbClr val="FFFFFF"/>
                  </a:solidFill>
                  <a:latin typeface="微软雅黑" pitchFamily="34" charset="-122"/>
                  <a:ea typeface="微软雅黑" pitchFamily="34" charset="-122"/>
                </a:rPr>
                <a:t>文字内容</a:t>
              </a:r>
            </a:p>
          </p:txBody>
        </p:sp>
      </p:grpSp>
    </p:spTree>
    <p:extLst>
      <p:ext uri="{BB962C8B-B14F-4D97-AF65-F5344CB8AC3E}">
        <p14:creationId xmlns:p14="http://schemas.microsoft.com/office/powerpoint/2010/main" val="1525335380"/>
      </p:ext>
    </p:extLst>
  </p:cSld>
  <p:clrMapOvr>
    <a:masterClrMapping/>
  </p:clrMapOvr>
  <p:transition>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5" name="组合 52"/>
          <p:cNvGrpSpPr>
            <a:grpSpLocks/>
          </p:cNvGrpSpPr>
          <p:nvPr/>
        </p:nvGrpSpPr>
        <p:grpSpPr bwMode="auto">
          <a:xfrm>
            <a:off x="5084763" y="1131888"/>
            <a:ext cx="3016250" cy="3024187"/>
            <a:chOff x="4868416" y="1059582"/>
            <a:chExt cx="3015952" cy="3024336"/>
          </a:xfrm>
        </p:grpSpPr>
        <p:sp>
          <p:nvSpPr>
            <p:cNvPr id="45" name="泪滴形 44"/>
            <p:cNvSpPr/>
            <p:nvPr/>
          </p:nvSpPr>
          <p:spPr>
            <a:xfrm>
              <a:off x="5155725" y="2788454"/>
              <a:ext cx="1296860" cy="1295464"/>
            </a:xfrm>
            <a:prstGeom prst="teardrop">
              <a:avLst/>
            </a:prstGeom>
            <a:solidFill>
              <a:schemeClr val="accent5">
                <a:lumMod val="40000"/>
                <a:lumOff val="6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7" name="泪滴形 46"/>
            <p:cNvSpPr/>
            <p:nvPr/>
          </p:nvSpPr>
          <p:spPr>
            <a:xfrm flipH="1">
              <a:off x="6587508" y="2788454"/>
              <a:ext cx="1296860" cy="1295464"/>
            </a:xfrm>
            <a:prstGeom prst="teardrop">
              <a:avLst/>
            </a:prstGeom>
            <a:solidFill>
              <a:schemeClr val="accent5">
                <a:lumMod val="40000"/>
                <a:lumOff val="6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8" name="泪滴形 47"/>
            <p:cNvSpPr/>
            <p:nvPr/>
          </p:nvSpPr>
          <p:spPr>
            <a:xfrm flipH="1" flipV="1">
              <a:off x="6587508" y="1346933"/>
              <a:ext cx="1296860" cy="1297052"/>
            </a:xfrm>
            <a:prstGeom prst="teardrop">
              <a:avLst/>
            </a:prstGeom>
            <a:solidFill>
              <a:schemeClr val="accent5">
                <a:lumMod val="40000"/>
                <a:lumOff val="6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6" name="泪滴形 45"/>
            <p:cNvSpPr/>
            <p:nvPr/>
          </p:nvSpPr>
          <p:spPr>
            <a:xfrm flipV="1">
              <a:off x="4868416" y="1059582"/>
              <a:ext cx="1584168" cy="1584403"/>
            </a:xfrm>
            <a:prstGeom prst="teardrop">
              <a:avLst/>
            </a:prstGeom>
            <a:solidFill>
              <a:srgbClr val="F89074"/>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cxnSp>
        <p:nvCxnSpPr>
          <p:cNvPr id="54" name="直接连接符 53"/>
          <p:cNvCxnSpPr/>
          <p:nvPr/>
        </p:nvCxnSpPr>
        <p:spPr>
          <a:xfrm>
            <a:off x="3806825" y="1927225"/>
            <a:ext cx="865188" cy="0"/>
          </a:xfrm>
          <a:prstGeom prst="line">
            <a:avLst/>
          </a:prstGeom>
          <a:ln w="28575">
            <a:solidFill>
              <a:srgbClr val="F89074"/>
            </a:solidFill>
            <a:tailEnd type="oval" w="lg" len="lg"/>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116013" y="1743075"/>
            <a:ext cx="2894012" cy="361950"/>
          </a:xfrm>
          <a:prstGeom prst="rect">
            <a:avLst/>
          </a:prstGeom>
          <a:solidFill>
            <a:srgbClr val="F890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a:solidFill>
                  <a:prstClr val="white"/>
                </a:solidFill>
                <a:latin typeface="微软雅黑" pitchFamily="34" charset="-122"/>
                <a:ea typeface="微软雅黑" pitchFamily="34" charset="-122"/>
              </a:rPr>
              <a:t>Your text</a:t>
            </a:r>
            <a:endParaRPr lang="zh-CN" altLang="en-US" sz="1600" dirty="0">
              <a:solidFill>
                <a:prstClr val="white"/>
              </a:solidFill>
              <a:latin typeface="微软雅黑" pitchFamily="34" charset="-122"/>
              <a:ea typeface="微软雅黑" pitchFamily="34" charset="-122"/>
            </a:endParaRPr>
          </a:p>
        </p:txBody>
      </p:sp>
      <p:sp>
        <p:nvSpPr>
          <p:cNvPr id="56" name="TextBox 55"/>
          <p:cNvSpPr txBox="1"/>
          <p:nvPr/>
        </p:nvSpPr>
        <p:spPr>
          <a:xfrm>
            <a:off x="1272382" y="2211388"/>
            <a:ext cx="2967037" cy="1600438"/>
          </a:xfrm>
          <a:prstGeom prst="rect">
            <a:avLst/>
          </a:prstGeom>
          <a:noFill/>
        </p:spPr>
        <p:txBody>
          <a:bodyPr>
            <a:spAutoFit/>
          </a:bodyPr>
          <a:lstStyle/>
          <a:p>
            <a:pPr fontAlgn="base">
              <a:spcBef>
                <a:spcPct val="0"/>
              </a:spcBef>
              <a:spcAft>
                <a:spcPct val="0"/>
              </a:spcAft>
            </a:pPr>
            <a:r>
              <a:rPr lang="zh-CN" altLang="en-US" sz="1400" dirty="0">
                <a:solidFill>
                  <a:srgbClr val="83621F"/>
                </a:solidFill>
                <a:latin typeface="微软雅黑"/>
                <a:ea typeface="微软雅黑"/>
                <a:cs typeface="微软雅黑"/>
              </a:rPr>
              <a:t>单击此处添加文本内容</a:t>
            </a:r>
            <a:endParaRPr lang="en-US" altLang="zh-CN" sz="1400" dirty="0">
              <a:solidFill>
                <a:srgbClr val="83621F"/>
              </a:solidFill>
              <a:latin typeface="微软雅黑"/>
              <a:ea typeface="微软雅黑"/>
              <a:cs typeface="微软雅黑"/>
            </a:endParaRPr>
          </a:p>
          <a:p>
            <a:pPr fontAlgn="base">
              <a:spcBef>
                <a:spcPct val="0"/>
              </a:spcBef>
              <a:spcAft>
                <a:spcPct val="0"/>
              </a:spcAft>
            </a:pPr>
            <a:r>
              <a:rPr lang="zh-CN" altLang="en-US" sz="1400" dirty="0">
                <a:solidFill>
                  <a:srgbClr val="83621F"/>
                </a:solidFill>
                <a:latin typeface="微软雅黑"/>
                <a:ea typeface="微软雅黑"/>
                <a:cs typeface="微软雅黑"/>
              </a:rPr>
              <a:t>单击此处添加文本内容</a:t>
            </a:r>
          </a:p>
          <a:p>
            <a:pPr fontAlgn="base">
              <a:spcBef>
                <a:spcPct val="0"/>
              </a:spcBef>
              <a:spcAft>
                <a:spcPct val="0"/>
              </a:spcAft>
            </a:pPr>
            <a:r>
              <a:rPr lang="zh-CN" altLang="en-US" sz="1400" dirty="0">
                <a:solidFill>
                  <a:srgbClr val="83621F"/>
                </a:solidFill>
                <a:latin typeface="微软雅黑"/>
                <a:ea typeface="微软雅黑"/>
                <a:cs typeface="微软雅黑"/>
              </a:rPr>
              <a:t>单击此处添加文本内容</a:t>
            </a:r>
          </a:p>
          <a:p>
            <a:pPr fontAlgn="base">
              <a:spcBef>
                <a:spcPct val="0"/>
              </a:spcBef>
              <a:spcAft>
                <a:spcPct val="0"/>
              </a:spcAft>
            </a:pPr>
            <a:r>
              <a:rPr lang="zh-CN" altLang="en-US" sz="1400" dirty="0">
                <a:solidFill>
                  <a:srgbClr val="83621F"/>
                </a:solidFill>
                <a:latin typeface="微软雅黑"/>
                <a:ea typeface="微软雅黑"/>
                <a:cs typeface="微软雅黑"/>
              </a:rPr>
              <a:t>单击此处添加文本内容</a:t>
            </a:r>
          </a:p>
          <a:p>
            <a:pPr fontAlgn="base">
              <a:spcBef>
                <a:spcPct val="0"/>
              </a:spcBef>
              <a:spcAft>
                <a:spcPct val="0"/>
              </a:spcAft>
            </a:pPr>
            <a:r>
              <a:rPr lang="zh-CN" altLang="en-US" sz="1400" dirty="0">
                <a:solidFill>
                  <a:srgbClr val="83621F"/>
                </a:solidFill>
                <a:latin typeface="微软雅黑"/>
                <a:ea typeface="微软雅黑"/>
                <a:cs typeface="微软雅黑"/>
              </a:rPr>
              <a:t>单击此处添加文本内容</a:t>
            </a:r>
          </a:p>
          <a:p>
            <a:pPr fontAlgn="base">
              <a:spcBef>
                <a:spcPct val="0"/>
              </a:spcBef>
              <a:spcAft>
                <a:spcPct val="0"/>
              </a:spcAft>
            </a:pPr>
            <a:r>
              <a:rPr lang="zh-CN" altLang="en-US" sz="1400" dirty="0">
                <a:solidFill>
                  <a:srgbClr val="83621F"/>
                </a:solidFill>
                <a:latin typeface="微软雅黑"/>
                <a:ea typeface="微软雅黑"/>
                <a:cs typeface="微软雅黑"/>
              </a:rPr>
              <a:t>单击此处添加文本内容</a:t>
            </a:r>
          </a:p>
          <a:p>
            <a:pPr fontAlgn="base">
              <a:spcBef>
                <a:spcPct val="0"/>
              </a:spcBef>
              <a:spcAft>
                <a:spcPct val="0"/>
              </a:spcAft>
            </a:pPr>
            <a:endParaRPr lang="zh-CN" altLang="en-US" sz="1400" dirty="0">
              <a:solidFill>
                <a:srgbClr val="83621F"/>
              </a:solidFill>
              <a:latin typeface="微软雅黑"/>
              <a:ea typeface="微软雅黑"/>
              <a:cs typeface="微软雅黑"/>
            </a:endParaRPr>
          </a:p>
        </p:txBody>
      </p:sp>
      <p:sp>
        <p:nvSpPr>
          <p:cNvPr id="57" name="TextBox 56"/>
          <p:cNvSpPr txBox="1"/>
          <p:nvPr/>
        </p:nvSpPr>
        <p:spPr>
          <a:xfrm>
            <a:off x="2916238" y="50800"/>
            <a:ext cx="2954337" cy="461963"/>
          </a:xfrm>
          <a:prstGeom prst="rect">
            <a:avLst/>
          </a:prstGeom>
          <a:noFill/>
        </p:spPr>
        <p:txBody>
          <a:bodyPr wrap="none">
            <a:spAutoFit/>
          </a:bodyPr>
          <a:lstStyle/>
          <a:p>
            <a:pPr>
              <a:defRPr/>
            </a:pPr>
            <a:r>
              <a:rPr lang="zh-CN" altLang="en-US" sz="2400" spc="300" dirty="0">
                <a:solidFill>
                  <a:prstClr val="black">
                    <a:lumMod val="75000"/>
                    <a:lumOff val="25000"/>
                  </a:prstClr>
                </a:solidFill>
                <a:latin typeface="隶书" pitchFamily="49" charset="-122"/>
                <a:ea typeface="隶书" pitchFamily="49" charset="-122"/>
              </a:rPr>
              <a:t>单击添加标题文本</a:t>
            </a:r>
          </a:p>
        </p:txBody>
      </p:sp>
    </p:spTree>
    <p:extLst>
      <p:ext uri="{BB962C8B-B14F-4D97-AF65-F5344CB8AC3E}">
        <p14:creationId xmlns:p14="http://schemas.microsoft.com/office/powerpoint/2010/main" val="235733212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1505"/>
                                        </p:tgtEl>
                                        <p:attrNameLst>
                                          <p:attrName>style.visibility</p:attrName>
                                        </p:attrNameLst>
                                      </p:cBhvr>
                                      <p:to>
                                        <p:strVal val="visible"/>
                                      </p:to>
                                    </p:set>
                                    <p:animEffect transition="in" filter="fade">
                                      <p:cBhvr>
                                        <p:cTn id="7" dur="2000"/>
                                        <p:tgtEl>
                                          <p:spTgt spid="21505"/>
                                        </p:tgtEl>
                                      </p:cBhvr>
                                    </p:animEffect>
                                    <p:anim calcmode="lin" valueType="num">
                                      <p:cBhvr>
                                        <p:cTn id="8" dur="2000" fill="hold"/>
                                        <p:tgtEl>
                                          <p:spTgt spid="21505"/>
                                        </p:tgtEl>
                                        <p:attrNameLst>
                                          <p:attrName>style.rotation</p:attrName>
                                        </p:attrNameLst>
                                      </p:cBhvr>
                                      <p:tavLst>
                                        <p:tav tm="0">
                                          <p:val>
                                            <p:fltVal val="720"/>
                                          </p:val>
                                        </p:tav>
                                        <p:tav tm="100000">
                                          <p:val>
                                            <p:fltVal val="0"/>
                                          </p:val>
                                        </p:tav>
                                      </p:tavLst>
                                    </p:anim>
                                    <p:anim calcmode="lin" valueType="num">
                                      <p:cBhvr>
                                        <p:cTn id="9" dur="2000" fill="hold"/>
                                        <p:tgtEl>
                                          <p:spTgt spid="21505"/>
                                        </p:tgtEl>
                                        <p:attrNameLst>
                                          <p:attrName>ppt_h</p:attrName>
                                        </p:attrNameLst>
                                      </p:cBhvr>
                                      <p:tavLst>
                                        <p:tav tm="0">
                                          <p:val>
                                            <p:fltVal val="0"/>
                                          </p:val>
                                        </p:tav>
                                        <p:tav tm="100000">
                                          <p:val>
                                            <p:strVal val="#ppt_h"/>
                                          </p:val>
                                        </p:tav>
                                      </p:tavLst>
                                    </p:anim>
                                    <p:anim calcmode="lin" valueType="num">
                                      <p:cBhvr>
                                        <p:cTn id="10" dur="2000" fill="hold"/>
                                        <p:tgtEl>
                                          <p:spTgt spid="21505"/>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18" presetClass="entr" presetSubtype="12" fill="hold" nodeType="after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strips(downLeft)">
                                      <p:cBhvr>
                                        <p:cTn id="14" dur="500"/>
                                        <p:tgtEl>
                                          <p:spTgt spid="54"/>
                                        </p:tgtEl>
                                      </p:cBhvr>
                                    </p:animEffect>
                                  </p:childTnLst>
                                </p:cTn>
                              </p:par>
                              <p:par>
                                <p:cTn id="15" presetID="18" presetClass="entr" presetSubtype="12"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strips(downLeft)">
                                      <p:cBhvr>
                                        <p:cTn id="17" dur="500"/>
                                        <p:tgtEl>
                                          <p:spTgt spid="55"/>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strips(downLeft)">
                                      <p:cBhvr>
                                        <p:cTn id="2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2529" name="组合 39"/>
          <p:cNvGrpSpPr>
            <a:grpSpLocks/>
          </p:cNvGrpSpPr>
          <p:nvPr/>
        </p:nvGrpSpPr>
        <p:grpSpPr bwMode="auto">
          <a:xfrm>
            <a:off x="1187450" y="1419225"/>
            <a:ext cx="6669088" cy="2911475"/>
            <a:chOff x="499090" y="2411440"/>
            <a:chExt cx="7776864" cy="3393824"/>
          </a:xfrm>
        </p:grpSpPr>
        <p:sp>
          <p:nvSpPr>
            <p:cNvPr id="41" name="Rectangle 21"/>
            <p:cNvSpPr/>
            <p:nvPr/>
          </p:nvSpPr>
          <p:spPr>
            <a:xfrm>
              <a:off x="499090" y="2781541"/>
              <a:ext cx="3126666" cy="2759102"/>
            </a:xfrm>
            <a:prstGeom prst="rect">
              <a:avLst/>
            </a:prstGeom>
            <a:solidFill>
              <a:schemeClr val="bg1"/>
            </a:solidFill>
            <a:ln w="9525" cap="flat" cmpd="sng" algn="ctr">
              <a:solidFill>
                <a:schemeClr val="accent5">
                  <a:lumMod val="60000"/>
                  <a:lumOff val="40000"/>
                </a:schemeClr>
              </a:solid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a:solidFill>
                  <a:sysClr val="window" lastClr="FFFFFF"/>
                </a:solidFill>
              </a:endParaRPr>
            </a:p>
          </p:txBody>
        </p:sp>
        <p:sp>
          <p:nvSpPr>
            <p:cNvPr id="42" name="Round Same Side Corner Rectangle 22"/>
            <p:cNvSpPr/>
            <p:nvPr/>
          </p:nvSpPr>
          <p:spPr>
            <a:xfrm>
              <a:off x="499090" y="2411440"/>
              <a:ext cx="3113707" cy="336792"/>
            </a:xfrm>
            <a:prstGeom prst="round2SameRect">
              <a:avLst>
                <a:gd name="adj1" fmla="val 38667"/>
                <a:gd name="adj2" fmla="val 0"/>
              </a:avLst>
            </a:prstGeom>
            <a:solidFill>
              <a:schemeClr val="accent5">
                <a:lumMod val="40000"/>
                <a:lumOff val="60000"/>
              </a:schemeClr>
            </a:solidFill>
            <a:ln w="9525" cap="flat" cmpd="sng" algn="ctr">
              <a:solidFill>
                <a:schemeClr val="accent5">
                  <a:lumMod val="40000"/>
                  <a:lumOff val="60000"/>
                </a:schemeClr>
              </a:solid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sysClr val="window" lastClr="FFFFFF"/>
                </a:solidFill>
                <a:latin typeface="微软雅黑" pitchFamily="34" charset="-122"/>
                <a:ea typeface="微软雅黑" pitchFamily="34" charset="-122"/>
              </a:endParaRPr>
            </a:p>
          </p:txBody>
        </p:sp>
        <p:sp>
          <p:nvSpPr>
            <p:cNvPr id="43" name="Freeform 7"/>
            <p:cNvSpPr>
              <a:spLocks/>
            </p:cNvSpPr>
            <p:nvPr/>
          </p:nvSpPr>
          <p:spPr bwMode="auto">
            <a:xfrm>
              <a:off x="3655375" y="3307084"/>
              <a:ext cx="4465078" cy="2355692"/>
            </a:xfrm>
            <a:custGeom>
              <a:avLst/>
              <a:gdLst/>
              <a:ahLst/>
              <a:cxnLst>
                <a:cxn ang="0">
                  <a:pos x="1771" y="885"/>
                </a:cxn>
                <a:cxn ang="0">
                  <a:pos x="885" y="0"/>
                </a:cxn>
                <a:cxn ang="0">
                  <a:pos x="0" y="885"/>
                </a:cxn>
                <a:cxn ang="0">
                  <a:pos x="0" y="890"/>
                </a:cxn>
                <a:cxn ang="0">
                  <a:pos x="1771" y="890"/>
                </a:cxn>
                <a:cxn ang="0">
                  <a:pos x="1771" y="885"/>
                </a:cxn>
              </a:cxnLst>
              <a:rect l="0" t="0" r="r" b="b"/>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bg1">
                <a:lumMod val="75000"/>
              </a:schemeClr>
            </a:soli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a:solidFill>
                  <a:srgbClr val="383838"/>
                </a:solidFill>
              </a:endParaRPr>
            </a:p>
          </p:txBody>
        </p:sp>
        <p:sp>
          <p:nvSpPr>
            <p:cNvPr id="44" name="Freeform 9"/>
            <p:cNvSpPr>
              <a:spLocks/>
            </p:cNvSpPr>
            <p:nvPr/>
          </p:nvSpPr>
          <p:spPr bwMode="auto">
            <a:xfrm>
              <a:off x="3190725" y="4001023"/>
              <a:ext cx="2510218" cy="1547021"/>
            </a:xfrm>
            <a:custGeom>
              <a:avLst/>
              <a:gdLst/>
              <a:ahLst/>
              <a:cxnLst>
                <a:cxn ang="0">
                  <a:pos x="0" y="491"/>
                </a:cxn>
                <a:cxn ang="0">
                  <a:pos x="0" y="496"/>
                </a:cxn>
                <a:cxn ang="0">
                  <a:pos x="883" y="496"/>
                </a:cxn>
                <a:cxn ang="0">
                  <a:pos x="155" y="0"/>
                </a:cxn>
                <a:cxn ang="0">
                  <a:pos x="0" y="491"/>
                </a:cxn>
              </a:cxnLst>
              <a:rect l="0" t="0" r="r" b="b"/>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solidFill>
              <a:schemeClr val="accent5">
                <a:lumMod val="40000"/>
                <a:lumOff val="60000"/>
              </a:schemeClr>
            </a:solidFill>
            <a:ln w="9525">
              <a:solidFill>
                <a:schemeClr val="accent5">
                  <a:lumMod val="60000"/>
                  <a:lumOff val="40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a:solidFill>
                  <a:srgbClr val="383838"/>
                </a:solidFill>
              </a:endParaRPr>
            </a:p>
          </p:txBody>
        </p:sp>
        <p:sp>
          <p:nvSpPr>
            <p:cNvPr id="22536" name="Freeform 10"/>
            <p:cNvSpPr>
              <a:spLocks/>
            </p:cNvSpPr>
            <p:nvPr/>
          </p:nvSpPr>
          <p:spPr bwMode="auto">
            <a:xfrm>
              <a:off x="5135276" y="3051172"/>
              <a:ext cx="1474828" cy="2471563"/>
            </a:xfrm>
            <a:custGeom>
              <a:avLst/>
              <a:gdLst>
                <a:gd name="T0" fmla="*/ 585 w 585"/>
                <a:gd name="T1" fmla="*/ 43 h 893"/>
                <a:gd name="T2" fmla="*/ 293 w 585"/>
                <a:gd name="T3" fmla="*/ 0 h 893"/>
                <a:gd name="T4" fmla="*/ 0 w 585"/>
                <a:gd name="T5" fmla="*/ 44 h 893"/>
                <a:gd name="T6" fmla="*/ 293 w 585"/>
                <a:gd name="T7" fmla="*/ 893 h 893"/>
                <a:gd name="T8" fmla="*/ 585 w 585"/>
                <a:gd name="T9" fmla="*/ 43 h 893"/>
                <a:gd name="T10" fmla="*/ 0 60000 65536"/>
                <a:gd name="T11" fmla="*/ 0 60000 65536"/>
                <a:gd name="T12" fmla="*/ 0 60000 65536"/>
                <a:gd name="T13" fmla="*/ 0 60000 65536"/>
                <a:gd name="T14" fmla="*/ 0 60000 65536"/>
                <a:gd name="T15" fmla="*/ 0 w 585"/>
                <a:gd name="T16" fmla="*/ 0 h 893"/>
                <a:gd name="T17" fmla="*/ 585 w 585"/>
                <a:gd name="T18" fmla="*/ 893 h 893"/>
              </a:gdLst>
              <a:ahLst/>
              <a:cxnLst>
                <a:cxn ang="T10">
                  <a:pos x="T0" y="T1"/>
                </a:cxn>
                <a:cxn ang="T11">
                  <a:pos x="T2" y="T3"/>
                </a:cxn>
                <a:cxn ang="T12">
                  <a:pos x="T4" y="T5"/>
                </a:cxn>
                <a:cxn ang="T13">
                  <a:pos x="T6" y="T7"/>
                </a:cxn>
                <a:cxn ang="T14">
                  <a:pos x="T8" y="T9"/>
                </a:cxn>
              </a:cxnLst>
              <a:rect l="T15" t="T16" r="T17" b="T18"/>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solidFill>
              <a:srgbClr val="F89074"/>
            </a:solidFill>
            <a:ln w="9525">
              <a:solidFill>
                <a:srgbClr val="FDEADA"/>
              </a:solid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2537" name="Freeform 11"/>
            <p:cNvSpPr>
              <a:spLocks/>
            </p:cNvSpPr>
            <p:nvPr/>
          </p:nvSpPr>
          <p:spPr bwMode="auto">
            <a:xfrm>
              <a:off x="5951660" y="3197375"/>
              <a:ext cx="1893158" cy="2336033"/>
            </a:xfrm>
            <a:custGeom>
              <a:avLst/>
              <a:gdLst>
                <a:gd name="T0" fmla="*/ 751 w 751"/>
                <a:gd name="T1" fmla="*/ 331 h 844"/>
                <a:gd name="T2" fmla="*/ 290 w 751"/>
                <a:gd name="T3" fmla="*/ 0 h 844"/>
                <a:gd name="T4" fmla="*/ 0 w 751"/>
                <a:gd name="T5" fmla="*/ 844 h 844"/>
                <a:gd name="T6" fmla="*/ 751 w 751"/>
                <a:gd name="T7" fmla="*/ 331 h 844"/>
                <a:gd name="T8" fmla="*/ 0 60000 65536"/>
                <a:gd name="T9" fmla="*/ 0 60000 65536"/>
                <a:gd name="T10" fmla="*/ 0 60000 65536"/>
                <a:gd name="T11" fmla="*/ 0 60000 65536"/>
                <a:gd name="T12" fmla="*/ 0 w 751"/>
                <a:gd name="T13" fmla="*/ 0 h 844"/>
                <a:gd name="T14" fmla="*/ 751 w 751"/>
                <a:gd name="T15" fmla="*/ 844 h 844"/>
              </a:gdLst>
              <a:ahLst/>
              <a:cxnLst>
                <a:cxn ang="T8">
                  <a:pos x="T0" y="T1"/>
                </a:cxn>
                <a:cxn ang="T9">
                  <a:pos x="T2" y="T3"/>
                </a:cxn>
                <a:cxn ang="T10">
                  <a:pos x="T4" y="T5"/>
                </a:cxn>
                <a:cxn ang="T11">
                  <a:pos x="T6" y="T7"/>
                </a:cxn>
              </a:cxnLst>
              <a:rect l="T12" t="T13" r="T14" b="T15"/>
              <a:pathLst>
                <a:path w="751" h="844">
                  <a:moveTo>
                    <a:pt x="751" y="331"/>
                  </a:moveTo>
                  <a:cubicBezTo>
                    <a:pt x="638" y="180"/>
                    <a:pt x="478" y="63"/>
                    <a:pt x="290" y="0"/>
                  </a:cubicBezTo>
                  <a:cubicBezTo>
                    <a:pt x="0" y="844"/>
                    <a:pt x="0" y="844"/>
                    <a:pt x="0" y="844"/>
                  </a:cubicBezTo>
                  <a:lnTo>
                    <a:pt x="751" y="331"/>
                  </a:lnTo>
                  <a:close/>
                </a:path>
              </a:pathLst>
            </a:custGeom>
            <a:solidFill>
              <a:srgbClr val="F89074"/>
            </a:solidFill>
            <a:ln w="9525">
              <a:solidFill>
                <a:srgbClr val="FDEADA"/>
              </a:solid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2538" name="Freeform 12"/>
            <p:cNvSpPr>
              <a:spLocks/>
            </p:cNvSpPr>
            <p:nvPr/>
          </p:nvSpPr>
          <p:spPr bwMode="auto">
            <a:xfrm>
              <a:off x="3908032" y="3197375"/>
              <a:ext cx="1882486" cy="2322159"/>
            </a:xfrm>
            <a:custGeom>
              <a:avLst/>
              <a:gdLst>
                <a:gd name="T0" fmla="*/ 458 w 747"/>
                <a:gd name="T1" fmla="*/ 0 h 839"/>
                <a:gd name="T2" fmla="*/ 0 w 747"/>
                <a:gd name="T3" fmla="*/ 330 h 839"/>
                <a:gd name="T4" fmla="*/ 747 w 747"/>
                <a:gd name="T5" fmla="*/ 839 h 839"/>
                <a:gd name="T6" fmla="*/ 458 w 747"/>
                <a:gd name="T7" fmla="*/ 0 h 839"/>
                <a:gd name="T8" fmla="*/ 0 60000 65536"/>
                <a:gd name="T9" fmla="*/ 0 60000 65536"/>
                <a:gd name="T10" fmla="*/ 0 60000 65536"/>
                <a:gd name="T11" fmla="*/ 0 60000 65536"/>
                <a:gd name="T12" fmla="*/ 0 w 747"/>
                <a:gd name="T13" fmla="*/ 0 h 839"/>
                <a:gd name="T14" fmla="*/ 747 w 747"/>
                <a:gd name="T15" fmla="*/ 839 h 839"/>
              </a:gdLst>
              <a:ahLst/>
              <a:cxnLst>
                <a:cxn ang="T8">
                  <a:pos x="T0" y="T1"/>
                </a:cxn>
                <a:cxn ang="T9">
                  <a:pos x="T2" y="T3"/>
                </a:cxn>
                <a:cxn ang="T10">
                  <a:pos x="T4" y="T5"/>
                </a:cxn>
                <a:cxn ang="T11">
                  <a:pos x="T6" y="T7"/>
                </a:cxn>
              </a:cxnLst>
              <a:rect l="T12" t="T13" r="T14" b="T15"/>
              <a:pathLst>
                <a:path w="747" h="839">
                  <a:moveTo>
                    <a:pt x="458" y="0"/>
                  </a:moveTo>
                  <a:cubicBezTo>
                    <a:pt x="271" y="63"/>
                    <a:pt x="112" y="180"/>
                    <a:pt x="0" y="330"/>
                  </a:cubicBezTo>
                  <a:cubicBezTo>
                    <a:pt x="747" y="839"/>
                    <a:pt x="747" y="839"/>
                    <a:pt x="747" y="839"/>
                  </a:cubicBezTo>
                  <a:lnTo>
                    <a:pt x="458" y="0"/>
                  </a:lnTo>
                  <a:close/>
                </a:path>
              </a:pathLst>
            </a:custGeom>
            <a:solidFill>
              <a:srgbClr val="F89074"/>
            </a:solidFill>
            <a:ln w="9525">
              <a:solidFill>
                <a:srgbClr val="FDEADA"/>
              </a:solid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2539" name="Freeform 13"/>
            <p:cNvSpPr>
              <a:spLocks/>
            </p:cNvSpPr>
            <p:nvPr/>
          </p:nvSpPr>
          <p:spPr bwMode="auto">
            <a:xfrm>
              <a:off x="6060511" y="4180236"/>
              <a:ext cx="2215443" cy="1370244"/>
            </a:xfrm>
            <a:custGeom>
              <a:avLst/>
              <a:gdLst>
                <a:gd name="T0" fmla="*/ 0 w 879"/>
                <a:gd name="T1" fmla="*/ 495 h 495"/>
                <a:gd name="T2" fmla="*/ 879 w 879"/>
                <a:gd name="T3" fmla="*/ 495 h 495"/>
                <a:gd name="T4" fmla="*/ 879 w 879"/>
                <a:gd name="T5" fmla="*/ 490 h 495"/>
                <a:gd name="T6" fmla="*/ 725 w 879"/>
                <a:gd name="T7" fmla="*/ 0 h 495"/>
                <a:gd name="T8" fmla="*/ 0 w 879"/>
                <a:gd name="T9" fmla="*/ 495 h 495"/>
                <a:gd name="T10" fmla="*/ 0 60000 65536"/>
                <a:gd name="T11" fmla="*/ 0 60000 65536"/>
                <a:gd name="T12" fmla="*/ 0 60000 65536"/>
                <a:gd name="T13" fmla="*/ 0 60000 65536"/>
                <a:gd name="T14" fmla="*/ 0 60000 65536"/>
                <a:gd name="T15" fmla="*/ 0 w 879"/>
                <a:gd name="T16" fmla="*/ 0 h 495"/>
                <a:gd name="T17" fmla="*/ 879 w 879"/>
                <a:gd name="T18" fmla="*/ 495 h 495"/>
              </a:gdLst>
              <a:ahLst/>
              <a:cxnLst>
                <a:cxn ang="T10">
                  <a:pos x="T0" y="T1"/>
                </a:cxn>
                <a:cxn ang="T11">
                  <a:pos x="T2" y="T3"/>
                </a:cxn>
                <a:cxn ang="T12">
                  <a:pos x="T4" y="T5"/>
                </a:cxn>
                <a:cxn ang="T13">
                  <a:pos x="T6" y="T7"/>
                </a:cxn>
                <a:cxn ang="T14">
                  <a:pos x="T8" y="T9"/>
                </a:cxn>
              </a:cxnLst>
              <a:rect l="T15" t="T16" r="T17" b="T18"/>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solidFill>
              <a:srgbClr val="F89074"/>
            </a:solidFill>
            <a:ln w="9525">
              <a:solidFill>
                <a:srgbClr val="FDEADA"/>
              </a:solid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2540" name="Freeform 14"/>
            <p:cNvSpPr>
              <a:spLocks/>
            </p:cNvSpPr>
            <p:nvPr/>
          </p:nvSpPr>
          <p:spPr bwMode="auto">
            <a:xfrm>
              <a:off x="4706383" y="4480568"/>
              <a:ext cx="2340846" cy="1324696"/>
            </a:xfrm>
            <a:custGeom>
              <a:avLst/>
              <a:gdLst>
                <a:gd name="T0" fmla="*/ 1259 w 1259"/>
                <a:gd name="T1" fmla="*/ 645 h 649"/>
                <a:gd name="T2" fmla="*/ 629 w 1259"/>
                <a:gd name="T3" fmla="*/ 0 h 649"/>
                <a:gd name="T4" fmla="*/ 0 w 1259"/>
                <a:gd name="T5" fmla="*/ 645 h 649"/>
                <a:gd name="T6" fmla="*/ 0 w 1259"/>
                <a:gd name="T7" fmla="*/ 649 h 649"/>
                <a:gd name="T8" fmla="*/ 1259 w 1259"/>
                <a:gd name="T9" fmla="*/ 649 h 649"/>
                <a:gd name="T10" fmla="*/ 1259 w 1259"/>
                <a:gd name="T11" fmla="*/ 645 h 649"/>
                <a:gd name="T12" fmla="*/ 0 60000 65536"/>
                <a:gd name="T13" fmla="*/ 0 60000 65536"/>
                <a:gd name="T14" fmla="*/ 0 60000 65536"/>
                <a:gd name="T15" fmla="*/ 0 60000 65536"/>
                <a:gd name="T16" fmla="*/ 0 60000 65536"/>
                <a:gd name="T17" fmla="*/ 0 60000 65536"/>
                <a:gd name="T18" fmla="*/ 0 w 1259"/>
                <a:gd name="T19" fmla="*/ 0 h 649"/>
                <a:gd name="T20" fmla="*/ 1259 w 1259"/>
                <a:gd name="T21" fmla="*/ 649 h 649"/>
              </a:gdLst>
              <a:ahLst/>
              <a:cxnLst>
                <a:cxn ang="T12">
                  <a:pos x="T0" y="T1"/>
                </a:cxn>
                <a:cxn ang="T13">
                  <a:pos x="T2" y="T3"/>
                </a:cxn>
                <a:cxn ang="T14">
                  <a:pos x="T4" y="T5"/>
                </a:cxn>
                <a:cxn ang="T15">
                  <a:pos x="T6" y="T7"/>
                </a:cxn>
                <a:cxn ang="T16">
                  <a:pos x="T8" y="T9"/>
                </a:cxn>
                <a:cxn ang="T17">
                  <a:pos x="T10" y="T11"/>
                </a:cxn>
              </a:cxnLst>
              <a:rect l="T18" t="T19" r="T20" b="T21"/>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rgbClr val="83621F"/>
            </a:solidFill>
            <a:ln w="9525">
              <a:solidFill>
                <a:srgbClr val="FDEADA"/>
              </a:solid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2541" name="Rectangle 23"/>
            <p:cNvSpPr>
              <a:spLocks noChangeArrowheads="1"/>
            </p:cNvSpPr>
            <p:nvPr/>
          </p:nvSpPr>
          <p:spPr bwMode="auto">
            <a:xfrm>
              <a:off x="578691" y="2411440"/>
              <a:ext cx="2236242" cy="427466"/>
            </a:xfrm>
            <a:prstGeom prst="rect">
              <a:avLst/>
            </a:prstGeom>
            <a:noFill/>
            <a:ln w="9525">
              <a:noFill/>
              <a:miter lim="800000"/>
              <a:headEnd/>
              <a:tailEnd/>
            </a:ln>
          </p:spPr>
          <p:txBody>
            <a:bodyPr>
              <a:spAutoFit/>
            </a:bodyPr>
            <a:lstStyle/>
            <a:p>
              <a:pPr fontAlgn="base">
                <a:spcBef>
                  <a:spcPct val="0"/>
                </a:spcBef>
                <a:spcAft>
                  <a:spcPct val="0"/>
                </a:spcAft>
              </a:pPr>
              <a:r>
                <a:rPr lang="en-US" altLang="zh-CN">
                  <a:solidFill>
                    <a:srgbClr val="FFFFFF"/>
                  </a:solidFill>
                  <a:latin typeface="微软雅黑"/>
                  <a:ea typeface="微软雅黑"/>
                  <a:cs typeface="Arial" charset="0"/>
                </a:rPr>
                <a:t>Your text</a:t>
              </a:r>
            </a:p>
          </p:txBody>
        </p:sp>
        <p:sp>
          <p:nvSpPr>
            <p:cNvPr id="22542" name="TextBox 50"/>
            <p:cNvSpPr txBox="1">
              <a:spLocks noChangeArrowheads="1"/>
            </p:cNvSpPr>
            <p:nvPr/>
          </p:nvSpPr>
          <p:spPr bwMode="auto">
            <a:xfrm>
              <a:off x="5085159" y="4794290"/>
              <a:ext cx="1613367" cy="461665"/>
            </a:xfrm>
            <a:prstGeom prst="rect">
              <a:avLst/>
            </a:prstGeom>
            <a:noFill/>
            <a:ln w="9525">
              <a:noFill/>
              <a:miter lim="800000"/>
              <a:headEnd/>
              <a:tailEnd/>
            </a:ln>
          </p:spPr>
          <p:txBody>
            <a:bodyPr>
              <a:spAutoFit/>
            </a:bodyPr>
            <a:lstStyle/>
            <a:p>
              <a:pPr algn="ctr" fontAlgn="base">
                <a:spcBef>
                  <a:spcPct val="0"/>
                </a:spcBef>
                <a:spcAft>
                  <a:spcPct val="0"/>
                </a:spcAft>
              </a:pPr>
              <a:r>
                <a:rPr lang="en-US" altLang="zh-CN" sz="2400" b="1">
                  <a:solidFill>
                    <a:prstClr val="white"/>
                  </a:solidFill>
                  <a:latin typeface="微软雅黑"/>
                  <a:ea typeface="微软雅黑"/>
                  <a:cs typeface="微软雅黑"/>
                </a:rPr>
                <a:t>Your title</a:t>
              </a:r>
              <a:endParaRPr lang="zh-CN" altLang="en-US" sz="2400" b="1">
                <a:solidFill>
                  <a:prstClr val="white"/>
                </a:solidFill>
                <a:latin typeface="微软雅黑"/>
                <a:ea typeface="微软雅黑"/>
                <a:cs typeface="微软雅黑"/>
              </a:endParaRPr>
            </a:p>
          </p:txBody>
        </p:sp>
        <p:sp>
          <p:nvSpPr>
            <p:cNvPr id="52" name="TextBox 51"/>
            <p:cNvSpPr txBox="1"/>
            <p:nvPr/>
          </p:nvSpPr>
          <p:spPr>
            <a:xfrm>
              <a:off x="3414720" y="4865208"/>
              <a:ext cx="1175507" cy="370101"/>
            </a:xfrm>
            <a:prstGeom prst="rect">
              <a:avLst/>
            </a:prstGeom>
            <a:noFill/>
          </p:spPr>
          <p:txBody>
            <a:bodyPr>
              <a:spAutoFit/>
            </a:bodyPr>
            <a:lstStyle/>
            <a:p>
              <a:pPr algn="ctr">
                <a:defRPr/>
              </a:pPr>
              <a:r>
                <a:rPr lang="en-US" altLang="zh-CN" b="1" dirty="0">
                  <a:solidFill>
                    <a:prstClr val="black">
                      <a:lumMod val="65000"/>
                      <a:lumOff val="35000"/>
                    </a:prstClr>
                  </a:solidFill>
                  <a:latin typeface="微软雅黑" pitchFamily="34" charset="-122"/>
                  <a:ea typeface="微软雅黑" pitchFamily="34" charset="-122"/>
                </a:rPr>
                <a:t>text</a:t>
              </a:r>
              <a:endParaRPr lang="zh-CN" altLang="en-US" b="1" dirty="0">
                <a:solidFill>
                  <a:prstClr val="black">
                    <a:lumMod val="65000"/>
                    <a:lumOff val="35000"/>
                  </a:prstClr>
                </a:solidFill>
                <a:latin typeface="微软雅黑" pitchFamily="34" charset="-122"/>
                <a:ea typeface="微软雅黑" pitchFamily="34" charset="-122"/>
              </a:endParaRPr>
            </a:p>
          </p:txBody>
        </p:sp>
        <p:sp>
          <p:nvSpPr>
            <p:cNvPr id="22544" name="TextBox 52"/>
            <p:cNvSpPr txBox="1">
              <a:spLocks noChangeArrowheads="1"/>
            </p:cNvSpPr>
            <p:nvPr/>
          </p:nvSpPr>
          <p:spPr bwMode="auto">
            <a:xfrm>
              <a:off x="4124176" y="3937531"/>
              <a:ext cx="1175636" cy="369332"/>
            </a:xfrm>
            <a:prstGeom prst="rect">
              <a:avLst/>
            </a:prstGeom>
            <a:noFill/>
            <a:ln w="9525">
              <a:noFill/>
              <a:miter lim="800000"/>
              <a:headEnd/>
              <a:tailEnd/>
            </a:ln>
          </p:spPr>
          <p:txBody>
            <a:bodyPr>
              <a:spAutoFit/>
            </a:bodyPr>
            <a:lstStyle/>
            <a:p>
              <a:pPr algn="ctr" fontAlgn="base">
                <a:spcBef>
                  <a:spcPct val="0"/>
                </a:spcBef>
                <a:spcAft>
                  <a:spcPct val="0"/>
                </a:spcAft>
              </a:pPr>
              <a:r>
                <a:rPr lang="en-US" altLang="zh-CN" b="1">
                  <a:solidFill>
                    <a:prstClr val="white"/>
                  </a:solidFill>
                  <a:latin typeface="微软雅黑"/>
                  <a:ea typeface="微软雅黑"/>
                  <a:cs typeface="微软雅黑"/>
                </a:rPr>
                <a:t>text</a:t>
              </a:r>
              <a:endParaRPr lang="zh-CN" altLang="en-US" b="1">
                <a:solidFill>
                  <a:prstClr val="white"/>
                </a:solidFill>
                <a:latin typeface="微软雅黑"/>
                <a:ea typeface="微软雅黑"/>
                <a:cs typeface="微软雅黑"/>
              </a:endParaRPr>
            </a:p>
          </p:txBody>
        </p:sp>
        <p:sp>
          <p:nvSpPr>
            <p:cNvPr id="22545" name="TextBox 53"/>
            <p:cNvSpPr txBox="1">
              <a:spLocks noChangeArrowheads="1"/>
            </p:cNvSpPr>
            <p:nvPr/>
          </p:nvSpPr>
          <p:spPr bwMode="auto">
            <a:xfrm>
              <a:off x="5299812" y="3632010"/>
              <a:ext cx="1175636" cy="369332"/>
            </a:xfrm>
            <a:prstGeom prst="rect">
              <a:avLst/>
            </a:prstGeom>
            <a:noFill/>
            <a:ln w="9525">
              <a:noFill/>
              <a:miter lim="800000"/>
              <a:headEnd/>
              <a:tailEnd/>
            </a:ln>
          </p:spPr>
          <p:txBody>
            <a:bodyPr>
              <a:spAutoFit/>
            </a:bodyPr>
            <a:lstStyle/>
            <a:p>
              <a:pPr algn="ctr" fontAlgn="base">
                <a:spcBef>
                  <a:spcPct val="0"/>
                </a:spcBef>
                <a:spcAft>
                  <a:spcPct val="0"/>
                </a:spcAft>
              </a:pPr>
              <a:r>
                <a:rPr lang="en-US" altLang="zh-CN" b="1">
                  <a:solidFill>
                    <a:prstClr val="white"/>
                  </a:solidFill>
                  <a:latin typeface="微软雅黑"/>
                  <a:ea typeface="微软雅黑"/>
                  <a:cs typeface="微软雅黑"/>
                </a:rPr>
                <a:t>text</a:t>
              </a:r>
              <a:endParaRPr lang="zh-CN" altLang="en-US" b="1">
                <a:solidFill>
                  <a:prstClr val="white"/>
                </a:solidFill>
                <a:latin typeface="微软雅黑"/>
                <a:ea typeface="微软雅黑"/>
                <a:cs typeface="微软雅黑"/>
              </a:endParaRPr>
            </a:p>
          </p:txBody>
        </p:sp>
        <p:sp>
          <p:nvSpPr>
            <p:cNvPr id="22546" name="TextBox 54"/>
            <p:cNvSpPr txBox="1">
              <a:spLocks noChangeArrowheads="1"/>
            </p:cNvSpPr>
            <p:nvPr/>
          </p:nvSpPr>
          <p:spPr bwMode="auto">
            <a:xfrm>
              <a:off x="6459411" y="3826255"/>
              <a:ext cx="1175636" cy="369332"/>
            </a:xfrm>
            <a:prstGeom prst="rect">
              <a:avLst/>
            </a:prstGeom>
            <a:noFill/>
            <a:ln w="9525">
              <a:noFill/>
              <a:miter lim="800000"/>
              <a:headEnd/>
              <a:tailEnd/>
            </a:ln>
          </p:spPr>
          <p:txBody>
            <a:bodyPr>
              <a:spAutoFit/>
            </a:bodyPr>
            <a:lstStyle/>
            <a:p>
              <a:pPr algn="ctr" fontAlgn="base">
                <a:spcBef>
                  <a:spcPct val="0"/>
                </a:spcBef>
                <a:spcAft>
                  <a:spcPct val="0"/>
                </a:spcAft>
              </a:pPr>
              <a:r>
                <a:rPr lang="en-US" altLang="zh-CN" b="1">
                  <a:solidFill>
                    <a:prstClr val="white"/>
                  </a:solidFill>
                  <a:latin typeface="微软雅黑"/>
                  <a:ea typeface="微软雅黑"/>
                  <a:cs typeface="微软雅黑"/>
                </a:rPr>
                <a:t>text</a:t>
              </a:r>
              <a:endParaRPr lang="zh-CN" altLang="en-US" b="1">
                <a:solidFill>
                  <a:prstClr val="white"/>
                </a:solidFill>
                <a:latin typeface="微软雅黑"/>
                <a:ea typeface="微软雅黑"/>
                <a:cs typeface="微软雅黑"/>
              </a:endParaRPr>
            </a:p>
          </p:txBody>
        </p:sp>
        <p:sp>
          <p:nvSpPr>
            <p:cNvPr id="22547" name="TextBox 55"/>
            <p:cNvSpPr txBox="1">
              <a:spLocks noChangeArrowheads="1"/>
            </p:cNvSpPr>
            <p:nvPr/>
          </p:nvSpPr>
          <p:spPr bwMode="auto">
            <a:xfrm>
              <a:off x="7068772" y="4869890"/>
              <a:ext cx="1175636" cy="369332"/>
            </a:xfrm>
            <a:prstGeom prst="rect">
              <a:avLst/>
            </a:prstGeom>
            <a:noFill/>
            <a:ln w="9525">
              <a:noFill/>
              <a:miter lim="800000"/>
              <a:headEnd/>
              <a:tailEnd/>
            </a:ln>
          </p:spPr>
          <p:txBody>
            <a:bodyPr>
              <a:spAutoFit/>
            </a:bodyPr>
            <a:lstStyle/>
            <a:p>
              <a:pPr algn="ctr" fontAlgn="base">
                <a:spcBef>
                  <a:spcPct val="0"/>
                </a:spcBef>
                <a:spcAft>
                  <a:spcPct val="0"/>
                </a:spcAft>
              </a:pPr>
              <a:r>
                <a:rPr lang="en-US" altLang="zh-CN" b="1">
                  <a:solidFill>
                    <a:prstClr val="white"/>
                  </a:solidFill>
                  <a:latin typeface="微软雅黑"/>
                  <a:ea typeface="微软雅黑"/>
                  <a:cs typeface="微软雅黑"/>
                </a:rPr>
                <a:t>text</a:t>
              </a:r>
              <a:endParaRPr lang="zh-CN" altLang="en-US" b="1">
                <a:solidFill>
                  <a:prstClr val="white"/>
                </a:solidFill>
                <a:latin typeface="微软雅黑"/>
                <a:ea typeface="微软雅黑"/>
                <a:cs typeface="微软雅黑"/>
              </a:endParaRPr>
            </a:p>
          </p:txBody>
        </p:sp>
      </p:grpSp>
      <p:sp>
        <p:nvSpPr>
          <p:cNvPr id="58" name="TextBox 57"/>
          <p:cNvSpPr txBox="1"/>
          <p:nvPr/>
        </p:nvSpPr>
        <p:spPr>
          <a:xfrm>
            <a:off x="2916238" y="50800"/>
            <a:ext cx="2954337" cy="461963"/>
          </a:xfrm>
          <a:prstGeom prst="rect">
            <a:avLst/>
          </a:prstGeom>
          <a:noFill/>
        </p:spPr>
        <p:txBody>
          <a:bodyPr wrap="none">
            <a:spAutoFit/>
          </a:bodyPr>
          <a:lstStyle/>
          <a:p>
            <a:pPr>
              <a:defRPr/>
            </a:pPr>
            <a:r>
              <a:rPr lang="zh-CN" altLang="en-US" sz="2400" spc="300" dirty="0">
                <a:solidFill>
                  <a:prstClr val="black">
                    <a:lumMod val="75000"/>
                    <a:lumOff val="25000"/>
                  </a:prstClr>
                </a:solidFill>
                <a:latin typeface="隶书" pitchFamily="49" charset="-122"/>
                <a:ea typeface="隶书" pitchFamily="49" charset="-122"/>
              </a:rPr>
              <a:t>单击添加标题文本</a:t>
            </a:r>
          </a:p>
        </p:txBody>
      </p:sp>
      <p:sp>
        <p:nvSpPr>
          <p:cNvPr id="21" name="TextBox 20"/>
          <p:cNvSpPr txBox="1"/>
          <p:nvPr/>
        </p:nvSpPr>
        <p:spPr>
          <a:xfrm>
            <a:off x="1336675" y="1851025"/>
            <a:ext cx="2160588" cy="1644650"/>
          </a:xfrm>
          <a:prstGeom prst="rect">
            <a:avLst/>
          </a:prstGeom>
          <a:noFill/>
        </p:spPr>
        <p:txBody>
          <a:bodyPr>
            <a:spAutoFit/>
          </a:bodyPr>
          <a:lstStyle/>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p:txBody>
      </p:sp>
    </p:spTree>
    <p:extLst>
      <p:ext uri="{BB962C8B-B14F-4D97-AF65-F5344CB8AC3E}">
        <p14:creationId xmlns:p14="http://schemas.microsoft.com/office/powerpoint/2010/main" val="3916709737"/>
      </p:ext>
    </p:extLst>
  </p:cSld>
  <p:clrMapOvr>
    <a:masterClrMapping/>
  </p:clrMapOvr>
  <p:transition>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 name="TextBox 753"/>
          <p:cNvSpPr txBox="1"/>
          <p:nvPr/>
        </p:nvSpPr>
        <p:spPr>
          <a:xfrm>
            <a:off x="755650" y="1377950"/>
            <a:ext cx="2608263" cy="461963"/>
          </a:xfrm>
          <a:prstGeom prst="rect">
            <a:avLst/>
          </a:prstGeom>
          <a:noFill/>
        </p:spPr>
        <p:txBody>
          <a:bodyPr wrap="none">
            <a:spAutoFit/>
          </a:bodyPr>
          <a:lstStyle/>
          <a:p>
            <a:pPr>
              <a:defRPr/>
            </a:pPr>
            <a:r>
              <a:rPr lang="zh-CN" altLang="en-US" sz="2400" b="1" spc="300" dirty="0">
                <a:solidFill>
                  <a:prstClr val="black">
                    <a:lumMod val="75000"/>
                    <a:lumOff val="25000"/>
                  </a:prstClr>
                </a:solidFill>
                <a:latin typeface="微软雅黑" pitchFamily="34" charset="-122"/>
                <a:ea typeface="微软雅黑" pitchFamily="34" charset="-122"/>
              </a:rPr>
              <a:t>一站式在线演示</a:t>
            </a:r>
          </a:p>
        </p:txBody>
      </p:sp>
      <p:graphicFrame>
        <p:nvGraphicFramePr>
          <p:cNvPr id="23554" name="图表 754"/>
          <p:cNvGraphicFramePr>
            <a:graphicFrameLocks/>
          </p:cNvGraphicFramePr>
          <p:nvPr/>
        </p:nvGraphicFramePr>
        <p:xfrm>
          <a:off x="3603625" y="1225550"/>
          <a:ext cx="4991100" cy="3305175"/>
        </p:xfrm>
        <a:graphic>
          <a:graphicData uri="http://schemas.openxmlformats.org/presentationml/2006/ole">
            <mc:AlternateContent xmlns:mc="http://schemas.openxmlformats.org/markup-compatibility/2006">
              <mc:Choice xmlns:v="urn:schemas-microsoft-com:vml" Requires="v">
                <p:oleObj spid="_x0000_s1032" name="图表" r:id="rId3" imgW="4991100" imgH="3305251" progId="Excel.Chart.8">
                  <p:embed/>
                </p:oleObj>
              </mc:Choice>
              <mc:Fallback>
                <p:oleObj name="图表" r:id="rId3" imgW="4991100" imgH="3305251"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3625" y="1225550"/>
                        <a:ext cx="4991100" cy="3305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56" name="TextBox 755"/>
          <p:cNvSpPr txBox="1"/>
          <p:nvPr/>
        </p:nvSpPr>
        <p:spPr>
          <a:xfrm>
            <a:off x="755650" y="1911350"/>
            <a:ext cx="2698750" cy="1643527"/>
          </a:xfrm>
          <a:prstGeom prst="rect">
            <a:avLst/>
          </a:prstGeom>
          <a:noFill/>
        </p:spPr>
        <p:txBody>
          <a:bodyPr>
            <a:spAutoFit/>
          </a:bodyPr>
          <a:lstStyle/>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a:p>
            <a:pPr algn="just">
              <a:lnSpc>
                <a:spcPct val="120000"/>
              </a:lnSpc>
              <a:defRPr/>
            </a:pPr>
            <a:r>
              <a:rPr lang="zh-CN" altLang="en-US" sz="1400" dirty="0">
                <a:solidFill>
                  <a:prstClr val="black">
                    <a:lumMod val="75000"/>
                    <a:lumOff val="25000"/>
                  </a:prstClr>
                </a:solidFill>
                <a:latin typeface="微软雅黑" pitchFamily="34" charset="-122"/>
                <a:ea typeface="微软雅黑" pitchFamily="34" charset="-122"/>
              </a:rPr>
              <a:t>单击此处添加文本内容</a:t>
            </a:r>
          </a:p>
        </p:txBody>
      </p:sp>
      <p:sp>
        <p:nvSpPr>
          <p:cNvPr id="24" name="TextBox 23"/>
          <p:cNvSpPr txBox="1"/>
          <p:nvPr/>
        </p:nvSpPr>
        <p:spPr>
          <a:xfrm>
            <a:off x="2916238" y="93663"/>
            <a:ext cx="2954337" cy="461962"/>
          </a:xfrm>
          <a:prstGeom prst="rect">
            <a:avLst/>
          </a:prstGeom>
          <a:noFill/>
        </p:spPr>
        <p:txBody>
          <a:bodyPr wrap="none">
            <a:spAutoFit/>
          </a:bodyPr>
          <a:lstStyle/>
          <a:p>
            <a:pPr>
              <a:defRPr/>
            </a:pPr>
            <a:r>
              <a:rPr lang="zh-CN" altLang="en-US" sz="2400" spc="300" dirty="0">
                <a:solidFill>
                  <a:srgbClr val="EEECE1">
                    <a:lumMod val="10000"/>
                  </a:srgbClr>
                </a:solidFill>
                <a:latin typeface="隶书" pitchFamily="49" charset="-122"/>
                <a:ea typeface="隶书" pitchFamily="49" charset="-122"/>
              </a:rPr>
              <a:t>单击添加标题文本</a:t>
            </a:r>
          </a:p>
        </p:txBody>
      </p:sp>
    </p:spTree>
    <p:extLst>
      <p:ext uri="{BB962C8B-B14F-4D97-AF65-F5344CB8AC3E}">
        <p14:creationId xmlns:p14="http://schemas.microsoft.com/office/powerpoint/2010/main" val="379672176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1000" fill="hold"/>
                                        <p:tgtEl>
                                          <p:spTgt spid="23554"/>
                                        </p:tgtEl>
                                        <p:attrNameLst>
                                          <p:attrName>ppt_w</p:attrName>
                                        </p:attrNameLst>
                                      </p:cBhvr>
                                      <p:tavLst>
                                        <p:tav tm="0">
                                          <p:val>
                                            <p:strVal val="#ppt_w*0.70"/>
                                          </p:val>
                                        </p:tav>
                                        <p:tav tm="100000">
                                          <p:val>
                                            <p:strVal val="#ppt_w"/>
                                          </p:val>
                                        </p:tav>
                                      </p:tavLst>
                                    </p:anim>
                                    <p:anim calcmode="lin" valueType="num">
                                      <p:cBhvr>
                                        <p:cTn id="8" dur="1000" fill="hold"/>
                                        <p:tgtEl>
                                          <p:spTgt spid="23554"/>
                                        </p:tgtEl>
                                        <p:attrNameLst>
                                          <p:attrName>ppt_h</p:attrName>
                                        </p:attrNameLst>
                                      </p:cBhvr>
                                      <p:tavLst>
                                        <p:tav tm="0">
                                          <p:val>
                                            <p:strVal val="#ppt_h"/>
                                          </p:val>
                                        </p:tav>
                                        <p:tav tm="100000">
                                          <p:val>
                                            <p:strVal val="#ppt_h"/>
                                          </p:val>
                                        </p:tav>
                                      </p:tavLst>
                                    </p:anim>
                                    <p:animEffect transition="in" filter="fade">
                                      <p:cBhvr>
                                        <p:cTn id="9" dur="1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2355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4577" name="组合 245"/>
          <p:cNvGrpSpPr>
            <a:grpSpLocks/>
          </p:cNvGrpSpPr>
          <p:nvPr/>
        </p:nvGrpSpPr>
        <p:grpSpPr bwMode="auto">
          <a:xfrm rot="-4061304">
            <a:off x="1151732" y="2566194"/>
            <a:ext cx="2195512" cy="1257300"/>
            <a:chOff x="6336054" y="1359421"/>
            <a:chExt cx="2264943" cy="1296208"/>
          </a:xfrm>
        </p:grpSpPr>
        <p:sp>
          <p:nvSpPr>
            <p:cNvPr id="24666" name="Freeform 237"/>
            <p:cNvSpPr>
              <a:spLocks/>
            </p:cNvSpPr>
            <p:nvPr/>
          </p:nvSpPr>
          <p:spPr bwMode="auto">
            <a:xfrm flipH="1">
              <a:off x="7835730" y="2147365"/>
              <a:ext cx="524578" cy="502886"/>
            </a:xfrm>
            <a:custGeom>
              <a:avLst/>
              <a:gdLst>
                <a:gd name="T0" fmla="*/ 58286 w 72"/>
                <a:gd name="T1" fmla="*/ 305551 h 79"/>
                <a:gd name="T2" fmla="*/ 72858 w 72"/>
                <a:gd name="T3" fmla="*/ 254626 h 79"/>
                <a:gd name="T4" fmla="*/ 7286 w 72"/>
                <a:gd name="T5" fmla="*/ 235529 h 79"/>
                <a:gd name="T6" fmla="*/ 51001 w 72"/>
                <a:gd name="T7" fmla="*/ 190969 h 79"/>
                <a:gd name="T8" fmla="*/ 87430 w 72"/>
                <a:gd name="T9" fmla="*/ 190969 h 79"/>
                <a:gd name="T10" fmla="*/ 109287 w 72"/>
                <a:gd name="T11" fmla="*/ 159141 h 79"/>
                <a:gd name="T12" fmla="*/ 14572 w 72"/>
                <a:gd name="T13" fmla="*/ 63656 h 79"/>
                <a:gd name="T14" fmla="*/ 80144 w 72"/>
                <a:gd name="T15" fmla="*/ 70022 h 79"/>
                <a:gd name="T16" fmla="*/ 94715 w 72"/>
                <a:gd name="T17" fmla="*/ 12731 h 79"/>
                <a:gd name="T18" fmla="*/ 196717 w 72"/>
                <a:gd name="T19" fmla="*/ 31828 h 79"/>
                <a:gd name="T20" fmla="*/ 269575 w 72"/>
                <a:gd name="T21" fmla="*/ 0 h 79"/>
                <a:gd name="T22" fmla="*/ 349719 w 72"/>
                <a:gd name="T23" fmla="*/ 127313 h 79"/>
                <a:gd name="T24" fmla="*/ 364290 w 72"/>
                <a:gd name="T25" fmla="*/ 241895 h 79"/>
                <a:gd name="T26" fmla="*/ 240432 w 72"/>
                <a:gd name="T27" fmla="*/ 375573 h 79"/>
                <a:gd name="T28" fmla="*/ 255003 w 72"/>
                <a:gd name="T29" fmla="*/ 401036 h 79"/>
                <a:gd name="T30" fmla="*/ 204003 w 72"/>
                <a:gd name="T31" fmla="*/ 439230 h 79"/>
                <a:gd name="T32" fmla="*/ 240432 w 72"/>
                <a:gd name="T33" fmla="*/ 502886 h 79"/>
                <a:gd name="T34" fmla="*/ 138430 w 72"/>
                <a:gd name="T35" fmla="*/ 502886 h 79"/>
                <a:gd name="T36" fmla="*/ 138430 w 72"/>
                <a:gd name="T37" fmla="*/ 451961 h 79"/>
                <a:gd name="T38" fmla="*/ 58286 w 72"/>
                <a:gd name="T39" fmla="*/ 305551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79"/>
                <a:gd name="T62" fmla="*/ 72 w 72"/>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67" name="Freeform 357"/>
            <p:cNvSpPr>
              <a:spLocks/>
            </p:cNvSpPr>
            <p:nvPr/>
          </p:nvSpPr>
          <p:spPr bwMode="auto">
            <a:xfrm flipH="1">
              <a:off x="7363610" y="2193082"/>
              <a:ext cx="728238" cy="457169"/>
            </a:xfrm>
            <a:custGeom>
              <a:avLst/>
              <a:gdLst>
                <a:gd name="T0" fmla="*/ 648132 w 100"/>
                <a:gd name="T1" fmla="*/ 76195 h 72"/>
                <a:gd name="T2" fmla="*/ 560743 w 100"/>
                <a:gd name="T3" fmla="*/ 285731 h 72"/>
                <a:gd name="T4" fmla="*/ 196624 w 100"/>
                <a:gd name="T5" fmla="*/ 457169 h 72"/>
                <a:gd name="T6" fmla="*/ 29130 w 100"/>
                <a:gd name="T7" fmla="*/ 457169 h 72"/>
                <a:gd name="T8" fmla="*/ 29130 w 100"/>
                <a:gd name="T9" fmla="*/ 438120 h 72"/>
                <a:gd name="T10" fmla="*/ 109236 w 100"/>
                <a:gd name="T11" fmla="*/ 190487 h 72"/>
                <a:gd name="T12" fmla="*/ 648132 w 100"/>
                <a:gd name="T13" fmla="*/ 76195 h 72"/>
                <a:gd name="T14" fmla="*/ 0 60000 65536"/>
                <a:gd name="T15" fmla="*/ 0 60000 65536"/>
                <a:gd name="T16" fmla="*/ 0 60000 65536"/>
                <a:gd name="T17" fmla="*/ 0 60000 65536"/>
                <a:gd name="T18" fmla="*/ 0 60000 65536"/>
                <a:gd name="T19" fmla="*/ 0 60000 65536"/>
                <a:gd name="T20" fmla="*/ 0 60000 65536"/>
                <a:gd name="T21" fmla="*/ 0 w 100"/>
                <a:gd name="T22" fmla="*/ 0 h 72"/>
                <a:gd name="T23" fmla="*/ 100 w 10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68" name="Freeform 358"/>
            <p:cNvSpPr>
              <a:spLocks/>
            </p:cNvSpPr>
            <p:nvPr/>
          </p:nvSpPr>
          <p:spPr bwMode="auto">
            <a:xfrm flipH="1">
              <a:off x="7363610" y="2257623"/>
              <a:ext cx="654180" cy="392627"/>
            </a:xfrm>
            <a:custGeom>
              <a:avLst/>
              <a:gdLst>
                <a:gd name="T0" fmla="*/ 574225 w 90"/>
                <a:gd name="T1" fmla="*/ 12665 h 62"/>
                <a:gd name="T2" fmla="*/ 487001 w 90"/>
                <a:gd name="T3" fmla="*/ 221644 h 62"/>
                <a:gd name="T4" fmla="*/ 305284 w 90"/>
                <a:gd name="T5" fmla="*/ 272306 h 62"/>
                <a:gd name="T6" fmla="*/ 450657 w 90"/>
                <a:gd name="T7" fmla="*/ 227977 h 62"/>
                <a:gd name="T8" fmla="*/ 421583 w 90"/>
                <a:gd name="T9" fmla="*/ 189981 h 62"/>
                <a:gd name="T10" fmla="*/ 356165 w 90"/>
                <a:gd name="T11" fmla="*/ 189981 h 62"/>
                <a:gd name="T12" fmla="*/ 210791 w 90"/>
                <a:gd name="T13" fmla="*/ 196314 h 62"/>
                <a:gd name="T14" fmla="*/ 138105 w 90"/>
                <a:gd name="T15" fmla="*/ 253308 h 62"/>
                <a:gd name="T16" fmla="*/ 58149 w 90"/>
                <a:gd name="T17" fmla="*/ 373629 h 62"/>
                <a:gd name="T18" fmla="*/ 65418 w 90"/>
                <a:gd name="T19" fmla="*/ 392627 h 62"/>
                <a:gd name="T20" fmla="*/ 21806 w 90"/>
                <a:gd name="T21" fmla="*/ 392627 h 62"/>
                <a:gd name="T22" fmla="*/ 14537 w 90"/>
                <a:gd name="T23" fmla="*/ 360964 h 62"/>
                <a:gd name="T24" fmla="*/ 43612 w 90"/>
                <a:gd name="T25" fmla="*/ 246975 h 62"/>
                <a:gd name="T26" fmla="*/ 152642 w 90"/>
                <a:gd name="T27" fmla="*/ 139319 h 62"/>
                <a:gd name="T28" fmla="*/ 370702 w 90"/>
                <a:gd name="T29" fmla="*/ 69660 h 62"/>
                <a:gd name="T30" fmla="*/ 443389 w 90"/>
                <a:gd name="T31" fmla="*/ 31663 h 62"/>
                <a:gd name="T32" fmla="*/ 574225 w 90"/>
                <a:gd name="T33" fmla="*/ 1266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62"/>
                <a:gd name="T53" fmla="*/ 90 w 90"/>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69" name="Rectangle 359"/>
            <p:cNvSpPr>
              <a:spLocks noChangeArrowheads="1"/>
            </p:cNvSpPr>
            <p:nvPr/>
          </p:nvSpPr>
          <p:spPr bwMode="auto">
            <a:xfrm flipH="1">
              <a:off x="7440754" y="2268380"/>
              <a:ext cx="3086" cy="2689"/>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24670" name="Freeform 360"/>
            <p:cNvSpPr>
              <a:spLocks/>
            </p:cNvSpPr>
            <p:nvPr/>
          </p:nvSpPr>
          <p:spPr bwMode="auto">
            <a:xfrm flipH="1">
              <a:off x="7406811" y="2268380"/>
              <a:ext cx="540007" cy="228584"/>
            </a:xfrm>
            <a:custGeom>
              <a:avLst/>
              <a:gdLst>
                <a:gd name="T0" fmla="*/ 503520 w 74"/>
                <a:gd name="T1" fmla="*/ 0 h 36"/>
                <a:gd name="T2" fmla="*/ 518115 w 74"/>
                <a:gd name="T3" fmla="*/ 120642 h 36"/>
                <a:gd name="T4" fmla="*/ 408654 w 74"/>
                <a:gd name="T5" fmla="*/ 184137 h 36"/>
                <a:gd name="T6" fmla="*/ 372167 w 74"/>
                <a:gd name="T7" fmla="*/ 146040 h 36"/>
                <a:gd name="T8" fmla="*/ 284598 w 74"/>
                <a:gd name="T9" fmla="*/ 158739 h 36"/>
                <a:gd name="T10" fmla="*/ 182435 w 74"/>
                <a:gd name="T11" fmla="*/ 152389 h 36"/>
                <a:gd name="T12" fmla="*/ 51082 w 74"/>
                <a:gd name="T13" fmla="*/ 203186 h 36"/>
                <a:gd name="T14" fmla="*/ 14595 w 74"/>
                <a:gd name="T15" fmla="*/ 215885 h 36"/>
                <a:gd name="T16" fmla="*/ 116758 w 74"/>
                <a:gd name="T17" fmla="*/ 139690 h 36"/>
                <a:gd name="T18" fmla="*/ 321085 w 74"/>
                <a:gd name="T19" fmla="*/ 69845 h 36"/>
                <a:gd name="T20" fmla="*/ 423249 w 74"/>
                <a:gd name="T21" fmla="*/ 12699 h 36"/>
                <a:gd name="T22" fmla="*/ 503520 w 7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36"/>
                <a:gd name="T38" fmla="*/ 74 w 74"/>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71" name="Freeform 361"/>
            <p:cNvSpPr>
              <a:spLocks/>
            </p:cNvSpPr>
            <p:nvPr/>
          </p:nvSpPr>
          <p:spPr bwMode="auto">
            <a:xfrm flipH="1">
              <a:off x="7878931" y="2478140"/>
              <a:ext cx="117259" cy="147908"/>
            </a:xfrm>
            <a:custGeom>
              <a:avLst/>
              <a:gdLst>
                <a:gd name="T0" fmla="*/ 80616 w 16"/>
                <a:gd name="T1" fmla="*/ 12862 h 23"/>
                <a:gd name="T2" fmla="*/ 29315 w 16"/>
                <a:gd name="T3" fmla="*/ 51446 h 23"/>
                <a:gd name="T4" fmla="*/ 0 w 16"/>
                <a:gd name="T5" fmla="*/ 115754 h 23"/>
                <a:gd name="T6" fmla="*/ 21986 w 16"/>
                <a:gd name="T7" fmla="*/ 122185 h 23"/>
                <a:gd name="T8" fmla="*/ 43972 w 16"/>
                <a:gd name="T9" fmla="*/ 57877 h 23"/>
                <a:gd name="T10" fmla="*/ 80616 w 16"/>
                <a:gd name="T11" fmla="*/ 25723 h 23"/>
                <a:gd name="T12" fmla="*/ 80616 w 16"/>
                <a:gd name="T13" fmla="*/ 12862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72" name="Freeform 362"/>
            <p:cNvSpPr>
              <a:spLocks/>
            </p:cNvSpPr>
            <p:nvPr/>
          </p:nvSpPr>
          <p:spPr bwMode="auto">
            <a:xfrm flipH="1">
              <a:off x="7968418" y="2612601"/>
              <a:ext cx="37029" cy="37649"/>
            </a:xfrm>
            <a:custGeom>
              <a:avLst/>
              <a:gdLst>
                <a:gd name="T0" fmla="*/ 37029 w 5"/>
                <a:gd name="T1" fmla="*/ 37649 h 6"/>
                <a:gd name="T2" fmla="*/ 37029 w 5"/>
                <a:gd name="T3" fmla="*/ 37649 h 6"/>
                <a:gd name="T4" fmla="*/ 14812 w 5"/>
                <a:gd name="T5" fmla="*/ 25099 h 6"/>
                <a:gd name="T6" fmla="*/ 14812 w 5"/>
                <a:gd name="T7" fmla="*/ 37649 h 6"/>
                <a:gd name="T8" fmla="*/ 37029 w 5"/>
                <a:gd name="T9" fmla="*/ 37649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73" name="Freeform 363"/>
            <p:cNvSpPr>
              <a:spLocks/>
            </p:cNvSpPr>
            <p:nvPr/>
          </p:nvSpPr>
          <p:spPr bwMode="auto">
            <a:xfrm flipH="1">
              <a:off x="7412982" y="2268380"/>
              <a:ext cx="465949" cy="177489"/>
            </a:xfrm>
            <a:custGeom>
              <a:avLst/>
              <a:gdLst>
                <a:gd name="T0" fmla="*/ 436827 w 64"/>
                <a:gd name="T1" fmla="*/ 0 h 28"/>
                <a:gd name="T2" fmla="*/ 465949 w 64"/>
                <a:gd name="T3" fmla="*/ 82406 h 28"/>
                <a:gd name="T4" fmla="*/ 400425 w 64"/>
                <a:gd name="T5" fmla="*/ 114100 h 28"/>
                <a:gd name="T6" fmla="*/ 320340 w 64"/>
                <a:gd name="T7" fmla="*/ 120439 h 28"/>
                <a:gd name="T8" fmla="*/ 240255 w 64"/>
                <a:gd name="T9" fmla="*/ 114100 h 28"/>
                <a:gd name="T10" fmla="*/ 152889 w 64"/>
                <a:gd name="T11" fmla="*/ 126778 h 28"/>
                <a:gd name="T12" fmla="*/ 50963 w 64"/>
                <a:gd name="T13" fmla="*/ 158472 h 28"/>
                <a:gd name="T14" fmla="*/ 50963 w 64"/>
                <a:gd name="T15" fmla="*/ 145795 h 28"/>
                <a:gd name="T16" fmla="*/ 160170 w 64"/>
                <a:gd name="T17" fmla="*/ 107761 h 28"/>
                <a:gd name="T18" fmla="*/ 240255 w 64"/>
                <a:gd name="T19" fmla="*/ 76067 h 28"/>
                <a:gd name="T20" fmla="*/ 334901 w 64"/>
                <a:gd name="T21" fmla="*/ 44372 h 28"/>
                <a:gd name="T22" fmla="*/ 436827 w 64"/>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28"/>
                <a:gd name="T38" fmla="*/ 64 w 64"/>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74" name="Freeform 364"/>
            <p:cNvSpPr>
              <a:spLocks/>
            </p:cNvSpPr>
            <p:nvPr/>
          </p:nvSpPr>
          <p:spPr bwMode="auto">
            <a:xfrm flipH="1">
              <a:off x="7610470" y="2427045"/>
              <a:ext cx="336347" cy="223206"/>
            </a:xfrm>
            <a:custGeom>
              <a:avLst/>
              <a:gdLst>
                <a:gd name="T0" fmla="*/ 212045 w 46"/>
                <a:gd name="T1" fmla="*/ 108414 h 35"/>
                <a:gd name="T2" fmla="*/ 51183 w 46"/>
                <a:gd name="T3" fmla="*/ 223206 h 35"/>
                <a:gd name="T4" fmla="*/ 7312 w 46"/>
                <a:gd name="T5" fmla="*/ 223206 h 35"/>
                <a:gd name="T6" fmla="*/ 7312 w 46"/>
                <a:gd name="T7" fmla="*/ 165810 h 35"/>
                <a:gd name="T8" fmla="*/ 73119 w 46"/>
                <a:gd name="T9" fmla="*/ 89282 h 35"/>
                <a:gd name="T10" fmla="*/ 197421 w 46"/>
                <a:gd name="T11" fmla="*/ 44641 h 35"/>
                <a:gd name="T12" fmla="*/ 307099 w 46"/>
                <a:gd name="T13" fmla="*/ 70150 h 35"/>
                <a:gd name="T14" fmla="*/ 212045 w 46"/>
                <a:gd name="T15" fmla="*/ 108414 h 3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5"/>
                <a:gd name="T26" fmla="*/ 46 w 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75" name="Freeform 365"/>
            <p:cNvSpPr>
              <a:spLocks/>
            </p:cNvSpPr>
            <p:nvPr/>
          </p:nvSpPr>
          <p:spPr bwMode="auto">
            <a:xfrm flipH="1">
              <a:off x="7647499" y="2478140"/>
              <a:ext cx="277718" cy="172111"/>
            </a:xfrm>
            <a:custGeom>
              <a:avLst/>
              <a:gdLst>
                <a:gd name="T0" fmla="*/ 160784 w 38"/>
                <a:gd name="T1" fmla="*/ 70119 h 27"/>
                <a:gd name="T2" fmla="*/ 29233 w 38"/>
                <a:gd name="T3" fmla="*/ 172111 h 27"/>
                <a:gd name="T4" fmla="*/ 7308 w 38"/>
                <a:gd name="T5" fmla="*/ 172111 h 27"/>
                <a:gd name="T6" fmla="*/ 7308 w 38"/>
                <a:gd name="T7" fmla="*/ 121115 h 27"/>
                <a:gd name="T8" fmla="*/ 138859 w 38"/>
                <a:gd name="T9" fmla="*/ 25498 h 27"/>
                <a:gd name="T10" fmla="*/ 233868 w 38"/>
                <a:gd name="T11" fmla="*/ 6374 h 27"/>
                <a:gd name="T12" fmla="*/ 160784 w 38"/>
                <a:gd name="T13" fmla="*/ 70119 h 27"/>
                <a:gd name="T14" fmla="*/ 0 60000 65536"/>
                <a:gd name="T15" fmla="*/ 0 60000 65536"/>
                <a:gd name="T16" fmla="*/ 0 60000 65536"/>
                <a:gd name="T17" fmla="*/ 0 60000 65536"/>
                <a:gd name="T18" fmla="*/ 0 60000 65536"/>
                <a:gd name="T19" fmla="*/ 0 60000 65536"/>
                <a:gd name="T20" fmla="*/ 0 60000 65536"/>
                <a:gd name="T21" fmla="*/ 0 w 38"/>
                <a:gd name="T22" fmla="*/ 0 h 27"/>
                <a:gd name="T23" fmla="*/ 38 w 3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76" name="Freeform 366"/>
            <p:cNvSpPr>
              <a:spLocks/>
            </p:cNvSpPr>
            <p:nvPr/>
          </p:nvSpPr>
          <p:spPr bwMode="auto">
            <a:xfrm flipH="1">
              <a:off x="7990018" y="2505032"/>
              <a:ext cx="64801" cy="145218"/>
            </a:xfrm>
            <a:custGeom>
              <a:avLst/>
              <a:gdLst>
                <a:gd name="T0" fmla="*/ 36001 w 9"/>
                <a:gd name="T1" fmla="*/ 12628 h 23"/>
                <a:gd name="T2" fmla="*/ 7200 w 9"/>
                <a:gd name="T3" fmla="*/ 63138 h 23"/>
                <a:gd name="T4" fmla="*/ 7200 w 9"/>
                <a:gd name="T5" fmla="*/ 132590 h 23"/>
                <a:gd name="T6" fmla="*/ 7200 w 9"/>
                <a:gd name="T7" fmla="*/ 132590 h 23"/>
                <a:gd name="T8" fmla="*/ 7200 w 9"/>
                <a:gd name="T9" fmla="*/ 145218 h 23"/>
                <a:gd name="T10" fmla="*/ 43201 w 9"/>
                <a:gd name="T11" fmla="*/ 145218 h 23"/>
                <a:gd name="T12" fmla="*/ 43201 w 9"/>
                <a:gd name="T13" fmla="*/ 88394 h 23"/>
                <a:gd name="T14" fmla="*/ 50401 w 9"/>
                <a:gd name="T15" fmla="*/ 37883 h 23"/>
                <a:gd name="T16" fmla="*/ 43201 w 9"/>
                <a:gd name="T17" fmla="*/ 12628 h 23"/>
                <a:gd name="T18" fmla="*/ 36001 w 9"/>
                <a:gd name="T19" fmla="*/ 12628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77" name="Freeform 367"/>
            <p:cNvSpPr>
              <a:spLocks/>
            </p:cNvSpPr>
            <p:nvPr/>
          </p:nvSpPr>
          <p:spPr bwMode="auto">
            <a:xfrm flipH="1">
              <a:off x="7363610" y="2257623"/>
              <a:ext cx="108001" cy="392627"/>
            </a:xfrm>
            <a:custGeom>
              <a:avLst/>
              <a:gdLst>
                <a:gd name="T0" fmla="*/ 100801 w 15"/>
                <a:gd name="T1" fmla="*/ 31663 h 62"/>
                <a:gd name="T2" fmla="*/ 57601 w 15"/>
                <a:gd name="T3" fmla="*/ 50662 h 62"/>
                <a:gd name="T4" fmla="*/ 79201 w 15"/>
                <a:gd name="T5" fmla="*/ 189981 h 62"/>
                <a:gd name="T6" fmla="*/ 360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78" name="Freeform 368"/>
            <p:cNvSpPr>
              <a:spLocks/>
            </p:cNvSpPr>
            <p:nvPr/>
          </p:nvSpPr>
          <p:spPr bwMode="auto">
            <a:xfrm flipH="1">
              <a:off x="7363610" y="2257623"/>
              <a:ext cx="108001" cy="392627"/>
            </a:xfrm>
            <a:custGeom>
              <a:avLst/>
              <a:gdLst>
                <a:gd name="T0" fmla="*/ 100801 w 15"/>
                <a:gd name="T1" fmla="*/ 31663 h 62"/>
                <a:gd name="T2" fmla="*/ 43200 w 15"/>
                <a:gd name="T3" fmla="*/ 50662 h 62"/>
                <a:gd name="T4" fmla="*/ 57601 w 15"/>
                <a:gd name="T5" fmla="*/ 177315 h 62"/>
                <a:gd name="T6" fmla="*/ 144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79" name="Freeform 369"/>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80" name="Freeform 370"/>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81" name="Freeform 371"/>
            <p:cNvSpPr>
              <a:spLocks/>
            </p:cNvSpPr>
            <p:nvPr/>
          </p:nvSpPr>
          <p:spPr bwMode="auto">
            <a:xfrm flipH="1">
              <a:off x="6336054" y="1819279"/>
              <a:ext cx="108001" cy="48406"/>
            </a:xfrm>
            <a:custGeom>
              <a:avLst/>
              <a:gdLst>
                <a:gd name="T0" fmla="*/ 100801 w 15"/>
                <a:gd name="T1" fmla="*/ 36304 h 8"/>
                <a:gd name="T2" fmla="*/ 93601 w 15"/>
                <a:gd name="T3" fmla="*/ 30254 h 8"/>
                <a:gd name="T4" fmla="*/ 72001 w 15"/>
                <a:gd name="T5" fmla="*/ 18152 h 8"/>
                <a:gd name="T6" fmla="*/ 86401 w 15"/>
                <a:gd name="T7" fmla="*/ 42355 h 8"/>
                <a:gd name="T8" fmla="*/ 79201 w 15"/>
                <a:gd name="T9" fmla="*/ 36304 h 8"/>
                <a:gd name="T10" fmla="*/ 64801 w 15"/>
                <a:gd name="T11" fmla="*/ 24203 h 8"/>
                <a:gd name="T12" fmla="*/ 43200 w 15"/>
                <a:gd name="T13" fmla="*/ 18152 h 8"/>
                <a:gd name="T14" fmla="*/ 14400 w 15"/>
                <a:gd name="T15" fmla="*/ 18152 h 8"/>
                <a:gd name="T16" fmla="*/ 57601 w 15"/>
                <a:gd name="T17" fmla="*/ 0 h 8"/>
                <a:gd name="T18" fmla="*/ 93601 w 15"/>
                <a:gd name="T19" fmla="*/ 12102 h 8"/>
                <a:gd name="T20" fmla="*/ 100801 w 15"/>
                <a:gd name="T21" fmla="*/ 36304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82" name="Freeform 372"/>
            <p:cNvSpPr>
              <a:spLocks/>
            </p:cNvSpPr>
            <p:nvPr/>
          </p:nvSpPr>
          <p:spPr bwMode="auto">
            <a:xfrm flipH="1">
              <a:off x="6336054" y="1730534"/>
              <a:ext cx="1092357" cy="564738"/>
            </a:xfrm>
            <a:custGeom>
              <a:avLst/>
              <a:gdLst>
                <a:gd name="T0" fmla="*/ 0 w 150"/>
                <a:gd name="T1" fmla="*/ 552047 h 89"/>
                <a:gd name="T2" fmla="*/ 669979 w 150"/>
                <a:gd name="T3" fmla="*/ 393413 h 89"/>
                <a:gd name="T4" fmla="*/ 939427 w 150"/>
                <a:gd name="T5" fmla="*/ 145944 h 89"/>
                <a:gd name="T6" fmla="*/ 1092357 w 150"/>
                <a:gd name="T7" fmla="*/ 126907 h 89"/>
                <a:gd name="T8" fmla="*/ 757367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83" name="Freeform 373"/>
            <p:cNvSpPr>
              <a:spLocks/>
            </p:cNvSpPr>
            <p:nvPr/>
          </p:nvSpPr>
          <p:spPr bwMode="auto">
            <a:xfrm flipH="1">
              <a:off x="6336054" y="1730534"/>
              <a:ext cx="1092357" cy="564738"/>
            </a:xfrm>
            <a:custGeom>
              <a:avLst/>
              <a:gdLst>
                <a:gd name="T0" fmla="*/ 0 w 150"/>
                <a:gd name="T1" fmla="*/ 552047 h 89"/>
                <a:gd name="T2" fmla="*/ 633567 w 150"/>
                <a:gd name="T3" fmla="*/ 393413 h 89"/>
                <a:gd name="T4" fmla="*/ 932145 w 150"/>
                <a:gd name="T5" fmla="*/ 139598 h 89"/>
                <a:gd name="T6" fmla="*/ 1092357 w 150"/>
                <a:gd name="T7" fmla="*/ 126907 h 89"/>
                <a:gd name="T8" fmla="*/ 750085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84" name="Freeform 374"/>
            <p:cNvSpPr>
              <a:spLocks/>
            </p:cNvSpPr>
            <p:nvPr/>
          </p:nvSpPr>
          <p:spPr bwMode="auto">
            <a:xfrm flipH="1">
              <a:off x="6336054" y="1730534"/>
              <a:ext cx="1092357" cy="551292"/>
            </a:xfrm>
            <a:custGeom>
              <a:avLst/>
              <a:gdLst>
                <a:gd name="T0" fmla="*/ 0 w 150"/>
                <a:gd name="T1" fmla="*/ 551292 h 87"/>
                <a:gd name="T2" fmla="*/ 662697 w 150"/>
                <a:gd name="T3" fmla="*/ 399211 h 87"/>
                <a:gd name="T4" fmla="*/ 932145 w 150"/>
                <a:gd name="T5" fmla="*/ 145744 h 87"/>
                <a:gd name="T6" fmla="*/ 1092357 w 150"/>
                <a:gd name="T7" fmla="*/ 126734 h 87"/>
                <a:gd name="T8" fmla="*/ 757367 w 150"/>
                <a:gd name="T9" fmla="*/ 63367 h 87"/>
                <a:gd name="T10" fmla="*/ 0 w 150"/>
                <a:gd name="T11" fmla="*/ 551292 h 87"/>
                <a:gd name="T12" fmla="*/ 0 60000 65536"/>
                <a:gd name="T13" fmla="*/ 0 60000 65536"/>
                <a:gd name="T14" fmla="*/ 0 60000 65536"/>
                <a:gd name="T15" fmla="*/ 0 60000 65536"/>
                <a:gd name="T16" fmla="*/ 0 60000 65536"/>
                <a:gd name="T17" fmla="*/ 0 60000 65536"/>
                <a:gd name="T18" fmla="*/ 0 w 150"/>
                <a:gd name="T19" fmla="*/ 0 h 87"/>
                <a:gd name="T20" fmla="*/ 150 w 150"/>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85" name="Freeform 375"/>
            <p:cNvSpPr>
              <a:spLocks/>
            </p:cNvSpPr>
            <p:nvPr/>
          </p:nvSpPr>
          <p:spPr bwMode="auto">
            <a:xfrm flipH="1">
              <a:off x="7181551" y="2211906"/>
              <a:ext cx="246860" cy="75298"/>
            </a:xfrm>
            <a:custGeom>
              <a:avLst/>
              <a:gdLst>
                <a:gd name="T0" fmla="*/ 0 w 34"/>
                <a:gd name="T1" fmla="*/ 69023 h 12"/>
                <a:gd name="T2" fmla="*/ 181515 w 34"/>
                <a:gd name="T3" fmla="*/ 50199 h 12"/>
                <a:gd name="T4" fmla="*/ 239599 w 34"/>
                <a:gd name="T5" fmla="*/ 37649 h 12"/>
                <a:gd name="T6" fmla="*/ 116169 w 34"/>
                <a:gd name="T7" fmla="*/ 18825 h 12"/>
                <a:gd name="T8" fmla="*/ 50824 w 34"/>
                <a:gd name="T9" fmla="*/ 31374 h 12"/>
                <a:gd name="T10" fmla="*/ 0 w 34"/>
                <a:gd name="T11" fmla="*/ 69023 h 12"/>
                <a:gd name="T12" fmla="*/ 0 60000 65536"/>
                <a:gd name="T13" fmla="*/ 0 60000 65536"/>
                <a:gd name="T14" fmla="*/ 0 60000 65536"/>
                <a:gd name="T15" fmla="*/ 0 60000 65536"/>
                <a:gd name="T16" fmla="*/ 0 60000 65536"/>
                <a:gd name="T17" fmla="*/ 0 60000 65536"/>
                <a:gd name="T18" fmla="*/ 0 w 34"/>
                <a:gd name="T19" fmla="*/ 0 h 12"/>
                <a:gd name="T20" fmla="*/ 34 w 3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86" name="Freeform 376"/>
            <p:cNvSpPr>
              <a:spLocks/>
            </p:cNvSpPr>
            <p:nvPr/>
          </p:nvSpPr>
          <p:spPr bwMode="auto">
            <a:xfrm flipH="1">
              <a:off x="6379255" y="1754737"/>
              <a:ext cx="962755" cy="443723"/>
            </a:xfrm>
            <a:custGeom>
              <a:avLst/>
              <a:gdLst>
                <a:gd name="T0" fmla="*/ 926287 w 132"/>
                <a:gd name="T1" fmla="*/ 50711 h 70"/>
                <a:gd name="T2" fmla="*/ 758534 w 132"/>
                <a:gd name="T3" fmla="*/ 50711 h 70"/>
                <a:gd name="T4" fmla="*/ 649130 w 132"/>
                <a:gd name="T5" fmla="*/ 114100 h 70"/>
                <a:gd name="T6" fmla="*/ 495965 w 132"/>
                <a:gd name="T7" fmla="*/ 202845 h 70"/>
                <a:gd name="T8" fmla="*/ 160459 w 132"/>
                <a:gd name="T9" fmla="*/ 367656 h 70"/>
                <a:gd name="T10" fmla="*/ 21881 w 132"/>
                <a:gd name="T11" fmla="*/ 399351 h 70"/>
                <a:gd name="T12" fmla="*/ 226102 w 132"/>
                <a:gd name="T13" fmla="*/ 240878 h 70"/>
                <a:gd name="T14" fmla="*/ 430322 w 132"/>
                <a:gd name="T15" fmla="*/ 145795 h 70"/>
                <a:gd name="T16" fmla="*/ 736653 w 132"/>
                <a:gd name="T17" fmla="*/ 25356 h 70"/>
                <a:gd name="T18" fmla="*/ 940874 w 132"/>
                <a:gd name="T19" fmla="*/ 38033 h 70"/>
                <a:gd name="T20" fmla="*/ 926287 w 132"/>
                <a:gd name="T21" fmla="*/ 50711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87" name="Freeform 377"/>
            <p:cNvSpPr>
              <a:spLocks/>
            </p:cNvSpPr>
            <p:nvPr/>
          </p:nvSpPr>
          <p:spPr bwMode="auto">
            <a:xfrm flipH="1">
              <a:off x="6379255" y="1819279"/>
              <a:ext cx="894869" cy="424898"/>
            </a:xfrm>
            <a:custGeom>
              <a:avLst/>
              <a:gdLst>
                <a:gd name="T0" fmla="*/ 851217 w 123"/>
                <a:gd name="T1" fmla="*/ 0 h 67"/>
                <a:gd name="T2" fmla="*/ 574753 w 123"/>
                <a:gd name="T3" fmla="*/ 126835 h 67"/>
                <a:gd name="T4" fmla="*/ 400145 w 123"/>
                <a:gd name="T5" fmla="*/ 221962 h 67"/>
                <a:gd name="T6" fmla="*/ 189159 w 123"/>
                <a:gd name="T7" fmla="*/ 298063 h 67"/>
                <a:gd name="T8" fmla="*/ 145507 w 123"/>
                <a:gd name="T9" fmla="*/ 418556 h 67"/>
                <a:gd name="T10" fmla="*/ 502000 w 123"/>
                <a:gd name="T11" fmla="*/ 291721 h 67"/>
                <a:gd name="T12" fmla="*/ 669333 w 123"/>
                <a:gd name="T13" fmla="*/ 158544 h 67"/>
                <a:gd name="T14" fmla="*/ 785739 w 123"/>
                <a:gd name="T15" fmla="*/ 38051 h 67"/>
                <a:gd name="T16" fmla="*/ 851217 w 12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88" name="Freeform 378"/>
            <p:cNvSpPr>
              <a:spLocks/>
            </p:cNvSpPr>
            <p:nvPr/>
          </p:nvSpPr>
          <p:spPr bwMode="auto">
            <a:xfrm flipH="1">
              <a:off x="6422455" y="1830036"/>
              <a:ext cx="780696" cy="395317"/>
            </a:xfrm>
            <a:custGeom>
              <a:avLst/>
              <a:gdLst>
                <a:gd name="T0" fmla="*/ 744215 w 107"/>
                <a:gd name="T1" fmla="*/ 0 h 62"/>
                <a:gd name="T2" fmla="*/ 488847 w 107"/>
                <a:gd name="T3" fmla="*/ 178530 h 62"/>
                <a:gd name="T4" fmla="*/ 408589 w 107"/>
                <a:gd name="T5" fmla="*/ 255043 h 62"/>
                <a:gd name="T6" fmla="*/ 175109 w 107"/>
                <a:gd name="T7" fmla="*/ 318804 h 62"/>
                <a:gd name="T8" fmla="*/ 51074 w 107"/>
                <a:gd name="T9" fmla="*/ 395317 h 62"/>
                <a:gd name="T10" fmla="*/ 393996 w 107"/>
                <a:gd name="T11" fmla="*/ 299676 h 62"/>
                <a:gd name="T12" fmla="*/ 547217 w 107"/>
                <a:gd name="T13" fmla="*/ 191282 h 62"/>
                <a:gd name="T14" fmla="*/ 707734 w 107"/>
                <a:gd name="T15" fmla="*/ 19128 h 62"/>
                <a:gd name="T16" fmla="*/ 744215 w 107"/>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62"/>
                <a:gd name="T29" fmla="*/ 107 w 107"/>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89" name="Freeform 379"/>
            <p:cNvSpPr>
              <a:spLocks/>
            </p:cNvSpPr>
            <p:nvPr/>
          </p:nvSpPr>
          <p:spPr bwMode="auto">
            <a:xfrm flipH="1">
              <a:off x="6385426" y="1787008"/>
              <a:ext cx="546178" cy="247409"/>
            </a:xfrm>
            <a:custGeom>
              <a:avLst/>
              <a:gdLst>
                <a:gd name="T0" fmla="*/ 524331 w 75"/>
                <a:gd name="T1" fmla="*/ 19031 h 39"/>
                <a:gd name="T2" fmla="*/ 495201 w 75"/>
                <a:gd name="T3" fmla="*/ 25375 h 39"/>
                <a:gd name="T4" fmla="*/ 378683 w 75"/>
                <a:gd name="T5" fmla="*/ 50751 h 39"/>
                <a:gd name="T6" fmla="*/ 211189 w 75"/>
                <a:gd name="T7" fmla="*/ 145908 h 39"/>
                <a:gd name="T8" fmla="*/ 58259 w 75"/>
                <a:gd name="T9" fmla="*/ 241065 h 39"/>
                <a:gd name="T10" fmla="*/ 80106 w 75"/>
                <a:gd name="T11" fmla="*/ 209346 h 39"/>
                <a:gd name="T12" fmla="*/ 182059 w 75"/>
                <a:gd name="T13" fmla="*/ 126876 h 39"/>
                <a:gd name="T14" fmla="*/ 269448 w 75"/>
                <a:gd name="T15" fmla="*/ 82470 h 39"/>
                <a:gd name="T16" fmla="*/ 429660 w 75"/>
                <a:gd name="T17" fmla="*/ 12688 h 39"/>
                <a:gd name="T18" fmla="*/ 524331 w 75"/>
                <a:gd name="T19" fmla="*/ 19031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39"/>
                <a:gd name="T32" fmla="*/ 75 w 75"/>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90" name="Freeform 380"/>
            <p:cNvSpPr>
              <a:spLocks/>
            </p:cNvSpPr>
            <p:nvPr/>
          </p:nvSpPr>
          <p:spPr bwMode="auto">
            <a:xfrm flipH="1">
              <a:off x="6444055" y="1773562"/>
              <a:ext cx="379548" cy="145218"/>
            </a:xfrm>
            <a:custGeom>
              <a:avLst/>
              <a:gdLst>
                <a:gd name="T0" fmla="*/ 357651 w 52"/>
                <a:gd name="T1" fmla="*/ 12628 h 23"/>
                <a:gd name="T2" fmla="*/ 262764 w 52"/>
                <a:gd name="T3" fmla="*/ 18941 h 23"/>
                <a:gd name="T4" fmla="*/ 204372 w 52"/>
                <a:gd name="T5" fmla="*/ 31569 h 23"/>
                <a:gd name="T6" fmla="*/ 87588 w 52"/>
                <a:gd name="T7" fmla="*/ 101021 h 23"/>
                <a:gd name="T8" fmla="*/ 7299 w 52"/>
                <a:gd name="T9" fmla="*/ 132590 h 23"/>
                <a:gd name="T10" fmla="*/ 102186 w 52"/>
                <a:gd name="T11" fmla="*/ 44197 h 23"/>
                <a:gd name="T12" fmla="*/ 240867 w 52"/>
                <a:gd name="T13" fmla="*/ 0 h 23"/>
                <a:gd name="T14" fmla="*/ 343053 w 52"/>
                <a:gd name="T15" fmla="*/ 6314 h 23"/>
                <a:gd name="T16" fmla="*/ 357651 w 52"/>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23"/>
                <a:gd name="T29" fmla="*/ 52 w 5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91" name="Freeform 381"/>
            <p:cNvSpPr>
              <a:spLocks/>
            </p:cNvSpPr>
            <p:nvPr/>
          </p:nvSpPr>
          <p:spPr bwMode="auto">
            <a:xfrm flipH="1">
              <a:off x="6876061" y="1359421"/>
              <a:ext cx="1172587" cy="922405"/>
            </a:xfrm>
            <a:custGeom>
              <a:avLst/>
              <a:gdLst>
                <a:gd name="T0" fmla="*/ 619068 w 161"/>
                <a:gd name="T1" fmla="*/ 922405 h 145"/>
                <a:gd name="T2" fmla="*/ 946809 w 161"/>
                <a:gd name="T3" fmla="*/ 776092 h 145"/>
                <a:gd name="T4" fmla="*/ 1092472 w 161"/>
                <a:gd name="T5" fmla="*/ 642503 h 145"/>
                <a:gd name="T6" fmla="*/ 1121605 w 161"/>
                <a:gd name="T7" fmla="*/ 597973 h 145"/>
                <a:gd name="T8" fmla="*/ 1114322 w 161"/>
                <a:gd name="T9" fmla="*/ 578889 h 145"/>
                <a:gd name="T10" fmla="*/ 1136171 w 161"/>
                <a:gd name="T11" fmla="*/ 547082 h 145"/>
                <a:gd name="T12" fmla="*/ 1114322 w 161"/>
                <a:gd name="T13" fmla="*/ 400769 h 145"/>
                <a:gd name="T14" fmla="*/ 1056057 w 161"/>
                <a:gd name="T15" fmla="*/ 330793 h 145"/>
                <a:gd name="T16" fmla="*/ 1034207 w 161"/>
                <a:gd name="T17" fmla="*/ 260818 h 145"/>
                <a:gd name="T18" fmla="*/ 1034207 w 161"/>
                <a:gd name="T19" fmla="*/ 235372 h 145"/>
                <a:gd name="T20" fmla="*/ 1026924 w 161"/>
                <a:gd name="T21" fmla="*/ 197204 h 145"/>
                <a:gd name="T22" fmla="*/ 1012358 w 161"/>
                <a:gd name="T23" fmla="*/ 146313 h 145"/>
                <a:gd name="T24" fmla="*/ 968659 w 161"/>
                <a:gd name="T25" fmla="*/ 127228 h 145"/>
                <a:gd name="T26" fmla="*/ 910394 w 161"/>
                <a:gd name="T27" fmla="*/ 69976 h 145"/>
                <a:gd name="T28" fmla="*/ 844845 w 161"/>
                <a:gd name="T29" fmla="*/ 25446 h 145"/>
                <a:gd name="T30" fmla="*/ 721032 w 161"/>
                <a:gd name="T31" fmla="*/ 50891 h 145"/>
                <a:gd name="T32" fmla="*/ 648200 w 161"/>
                <a:gd name="T33" fmla="*/ 63614 h 145"/>
                <a:gd name="T34" fmla="*/ 546236 w 161"/>
                <a:gd name="T35" fmla="*/ 25446 h 145"/>
                <a:gd name="T36" fmla="*/ 495254 w 161"/>
                <a:gd name="T37" fmla="*/ 25446 h 145"/>
                <a:gd name="T38" fmla="*/ 444272 w 161"/>
                <a:gd name="T39" fmla="*/ 38168 h 145"/>
                <a:gd name="T40" fmla="*/ 342308 w 161"/>
                <a:gd name="T41" fmla="*/ 63614 h 145"/>
                <a:gd name="T42" fmla="*/ 269477 w 161"/>
                <a:gd name="T43" fmla="*/ 89060 h 145"/>
                <a:gd name="T44" fmla="*/ 211211 w 161"/>
                <a:gd name="T45" fmla="*/ 146313 h 145"/>
                <a:gd name="T46" fmla="*/ 196645 w 161"/>
                <a:gd name="T47" fmla="*/ 178120 h 145"/>
                <a:gd name="T48" fmla="*/ 174796 w 161"/>
                <a:gd name="T49" fmla="*/ 260818 h 145"/>
                <a:gd name="T50" fmla="*/ 152946 w 161"/>
                <a:gd name="T51" fmla="*/ 343516 h 145"/>
                <a:gd name="T52" fmla="*/ 145663 w 161"/>
                <a:gd name="T53" fmla="*/ 407131 h 145"/>
                <a:gd name="T54" fmla="*/ 619068 w 161"/>
                <a:gd name="T55" fmla="*/ 922405 h 1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1"/>
                <a:gd name="T85" fmla="*/ 0 h 145"/>
                <a:gd name="T86" fmla="*/ 161 w 161"/>
                <a:gd name="T87" fmla="*/ 145 h 1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92" name="Freeform 382"/>
            <p:cNvSpPr>
              <a:spLocks/>
            </p:cNvSpPr>
            <p:nvPr/>
          </p:nvSpPr>
          <p:spPr bwMode="auto">
            <a:xfrm flipH="1">
              <a:off x="6876061" y="1367489"/>
              <a:ext cx="1157158" cy="914338"/>
            </a:xfrm>
            <a:custGeom>
              <a:avLst/>
              <a:gdLst>
                <a:gd name="T0" fmla="*/ 604051 w 159"/>
                <a:gd name="T1" fmla="*/ 914338 h 144"/>
                <a:gd name="T2" fmla="*/ 931549 w 159"/>
                <a:gd name="T3" fmla="*/ 755599 h 144"/>
                <a:gd name="T4" fmla="*/ 1077103 w 159"/>
                <a:gd name="T5" fmla="*/ 634957 h 144"/>
                <a:gd name="T6" fmla="*/ 1098936 w 159"/>
                <a:gd name="T7" fmla="*/ 590510 h 144"/>
                <a:gd name="T8" fmla="*/ 1098936 w 159"/>
                <a:gd name="T9" fmla="*/ 571461 h 144"/>
                <a:gd name="T10" fmla="*/ 1120769 w 159"/>
                <a:gd name="T11" fmla="*/ 539713 h 144"/>
                <a:gd name="T12" fmla="*/ 1084381 w 159"/>
                <a:gd name="T13" fmla="*/ 393673 h 144"/>
                <a:gd name="T14" fmla="*/ 1033437 w 159"/>
                <a:gd name="T15" fmla="*/ 330178 h 144"/>
                <a:gd name="T16" fmla="*/ 1011604 w 159"/>
                <a:gd name="T17" fmla="*/ 253983 h 144"/>
                <a:gd name="T18" fmla="*/ 1011604 w 159"/>
                <a:gd name="T19" fmla="*/ 228585 h 144"/>
                <a:gd name="T20" fmla="*/ 1004326 w 159"/>
                <a:gd name="T21" fmla="*/ 190487 h 144"/>
                <a:gd name="T22" fmla="*/ 989770 w 159"/>
                <a:gd name="T23" fmla="*/ 139691 h 144"/>
                <a:gd name="T24" fmla="*/ 953382 w 159"/>
                <a:gd name="T25" fmla="*/ 120642 h 144"/>
                <a:gd name="T26" fmla="*/ 895160 w 159"/>
                <a:gd name="T27" fmla="*/ 69845 h 144"/>
                <a:gd name="T28" fmla="*/ 829660 w 159"/>
                <a:gd name="T29" fmla="*/ 19049 h 144"/>
                <a:gd name="T30" fmla="*/ 705939 w 159"/>
                <a:gd name="T31" fmla="*/ 44447 h 144"/>
                <a:gd name="T32" fmla="*/ 625884 w 159"/>
                <a:gd name="T33" fmla="*/ 63496 h 144"/>
                <a:gd name="T34" fmla="*/ 531274 w 159"/>
                <a:gd name="T35" fmla="*/ 19049 h 144"/>
                <a:gd name="T36" fmla="*/ 480330 w 159"/>
                <a:gd name="T37" fmla="*/ 25398 h 144"/>
                <a:gd name="T38" fmla="*/ 429386 w 159"/>
                <a:gd name="T39" fmla="*/ 31748 h 144"/>
                <a:gd name="T40" fmla="*/ 327498 w 159"/>
                <a:gd name="T41" fmla="*/ 63496 h 144"/>
                <a:gd name="T42" fmla="*/ 261998 w 159"/>
                <a:gd name="T43" fmla="*/ 88894 h 144"/>
                <a:gd name="T44" fmla="*/ 196499 w 159"/>
                <a:gd name="T45" fmla="*/ 139691 h 144"/>
                <a:gd name="T46" fmla="*/ 181943 w 159"/>
                <a:gd name="T47" fmla="*/ 171438 h 144"/>
                <a:gd name="T48" fmla="*/ 167388 w 159"/>
                <a:gd name="T49" fmla="*/ 253983 h 144"/>
                <a:gd name="T50" fmla="*/ 145554 w 159"/>
                <a:gd name="T51" fmla="*/ 336527 h 144"/>
                <a:gd name="T52" fmla="*/ 152832 w 159"/>
                <a:gd name="T53" fmla="*/ 400023 h 144"/>
                <a:gd name="T54" fmla="*/ 604051 w 159"/>
                <a:gd name="T55" fmla="*/ 914338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9"/>
                <a:gd name="T85" fmla="*/ 0 h 144"/>
                <a:gd name="T86" fmla="*/ 159 w 15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93" name="Freeform 383"/>
            <p:cNvSpPr>
              <a:spLocks/>
            </p:cNvSpPr>
            <p:nvPr/>
          </p:nvSpPr>
          <p:spPr bwMode="auto">
            <a:xfrm flipH="1">
              <a:off x="7274123" y="1380935"/>
              <a:ext cx="342519" cy="882067"/>
            </a:xfrm>
            <a:custGeom>
              <a:avLst/>
              <a:gdLst>
                <a:gd name="T0" fmla="*/ 225917 w 47"/>
                <a:gd name="T1" fmla="*/ 44421 h 139"/>
                <a:gd name="T2" fmla="*/ 262355 w 47"/>
                <a:gd name="T3" fmla="*/ 69804 h 139"/>
                <a:gd name="T4" fmla="*/ 233204 w 47"/>
                <a:gd name="T5" fmla="*/ 120570 h 139"/>
                <a:gd name="T6" fmla="*/ 240492 w 47"/>
                <a:gd name="T7" fmla="*/ 158645 h 139"/>
                <a:gd name="T8" fmla="*/ 284218 w 47"/>
                <a:gd name="T9" fmla="*/ 101533 h 139"/>
                <a:gd name="T10" fmla="*/ 255067 w 47"/>
                <a:gd name="T11" fmla="*/ 222103 h 139"/>
                <a:gd name="T12" fmla="*/ 284218 w 47"/>
                <a:gd name="T13" fmla="*/ 241141 h 139"/>
                <a:gd name="T14" fmla="*/ 218629 w 47"/>
                <a:gd name="T15" fmla="*/ 310944 h 139"/>
                <a:gd name="T16" fmla="*/ 196766 w 47"/>
                <a:gd name="T17" fmla="*/ 387094 h 139"/>
                <a:gd name="T18" fmla="*/ 211341 w 47"/>
                <a:gd name="T19" fmla="*/ 456898 h 139"/>
                <a:gd name="T20" fmla="*/ 255067 w 47"/>
                <a:gd name="T21" fmla="*/ 482281 h 139"/>
                <a:gd name="T22" fmla="*/ 269643 w 47"/>
                <a:gd name="T23" fmla="*/ 520356 h 139"/>
                <a:gd name="T24" fmla="*/ 291506 w 47"/>
                <a:gd name="T25" fmla="*/ 558431 h 139"/>
                <a:gd name="T26" fmla="*/ 182191 w 47"/>
                <a:gd name="T27" fmla="*/ 882067 h 139"/>
                <a:gd name="T28" fmla="*/ 109315 w 47"/>
                <a:gd name="T29" fmla="*/ 679001 h 139"/>
                <a:gd name="T30" fmla="*/ 43726 w 47"/>
                <a:gd name="T31" fmla="*/ 545739 h 139"/>
                <a:gd name="T32" fmla="*/ 29151 w 47"/>
                <a:gd name="T33" fmla="*/ 463244 h 139"/>
                <a:gd name="T34" fmla="*/ 109315 w 47"/>
                <a:gd name="T35" fmla="*/ 463244 h 139"/>
                <a:gd name="T36" fmla="*/ 72876 w 47"/>
                <a:gd name="T37" fmla="*/ 342673 h 139"/>
                <a:gd name="T38" fmla="*/ 123890 w 47"/>
                <a:gd name="T39" fmla="*/ 329982 h 139"/>
                <a:gd name="T40" fmla="*/ 138465 w 47"/>
                <a:gd name="T41" fmla="*/ 272870 h 139"/>
                <a:gd name="T42" fmla="*/ 153040 w 47"/>
                <a:gd name="T43" fmla="*/ 215757 h 139"/>
                <a:gd name="T44" fmla="*/ 167616 w 47"/>
                <a:gd name="T45" fmla="*/ 171337 h 139"/>
                <a:gd name="T46" fmla="*/ 123890 w 47"/>
                <a:gd name="T47" fmla="*/ 19037 h 139"/>
                <a:gd name="T48" fmla="*/ 174903 w 47"/>
                <a:gd name="T49" fmla="*/ 38075 h 139"/>
                <a:gd name="T50" fmla="*/ 225917 w 47"/>
                <a:gd name="T51" fmla="*/ 44421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39"/>
                <a:gd name="T80" fmla="*/ 47 w 47"/>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94" name="Freeform 384"/>
            <p:cNvSpPr>
              <a:spLocks/>
            </p:cNvSpPr>
            <p:nvPr/>
          </p:nvSpPr>
          <p:spPr bwMode="auto">
            <a:xfrm flipH="1">
              <a:off x="7348181" y="1418584"/>
              <a:ext cx="132687" cy="387249"/>
            </a:xfrm>
            <a:custGeom>
              <a:avLst/>
              <a:gdLst>
                <a:gd name="T0" fmla="*/ 88458 w 18"/>
                <a:gd name="T1" fmla="*/ 158709 h 61"/>
                <a:gd name="T2" fmla="*/ 73715 w 18"/>
                <a:gd name="T3" fmla="*/ 95225 h 61"/>
                <a:gd name="T4" fmla="*/ 66344 w 18"/>
                <a:gd name="T5" fmla="*/ 44438 h 61"/>
                <a:gd name="T6" fmla="*/ 44229 w 18"/>
                <a:gd name="T7" fmla="*/ 44438 h 61"/>
                <a:gd name="T8" fmla="*/ 58972 w 18"/>
                <a:gd name="T9" fmla="*/ 120619 h 61"/>
                <a:gd name="T10" fmla="*/ 66344 w 18"/>
                <a:gd name="T11" fmla="*/ 171405 h 61"/>
                <a:gd name="T12" fmla="*/ 29486 w 18"/>
                <a:gd name="T13" fmla="*/ 171405 h 61"/>
                <a:gd name="T14" fmla="*/ 36857 w 18"/>
                <a:gd name="T15" fmla="*/ 241237 h 61"/>
                <a:gd name="T16" fmla="*/ 22114 w 18"/>
                <a:gd name="T17" fmla="*/ 330114 h 61"/>
                <a:gd name="T18" fmla="*/ 22114 w 18"/>
                <a:gd name="T19" fmla="*/ 361856 h 61"/>
                <a:gd name="T20" fmla="*/ 22114 w 18"/>
                <a:gd name="T21" fmla="*/ 374552 h 61"/>
                <a:gd name="T22" fmla="*/ 51600 w 18"/>
                <a:gd name="T23" fmla="*/ 304721 h 61"/>
                <a:gd name="T24" fmla="*/ 66344 w 18"/>
                <a:gd name="T25" fmla="*/ 272979 h 61"/>
                <a:gd name="T26" fmla="*/ 95829 w 18"/>
                <a:gd name="T27" fmla="*/ 253934 h 61"/>
                <a:gd name="T28" fmla="*/ 88458 w 18"/>
                <a:gd name="T29" fmla="*/ 215844 h 61"/>
                <a:gd name="T30" fmla="*/ 110572 w 18"/>
                <a:gd name="T31" fmla="*/ 184102 h 61"/>
                <a:gd name="T32" fmla="*/ 125316 w 18"/>
                <a:gd name="T33" fmla="*/ 133315 h 61"/>
                <a:gd name="T34" fmla="*/ 103201 w 18"/>
                <a:gd name="T35" fmla="*/ 146012 h 61"/>
                <a:gd name="T36" fmla="*/ 88458 w 18"/>
                <a:gd name="T37" fmla="*/ 15870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61"/>
                <a:gd name="T59" fmla="*/ 18 w 1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95" name="Freeform 385"/>
            <p:cNvSpPr>
              <a:spLocks/>
            </p:cNvSpPr>
            <p:nvPr/>
          </p:nvSpPr>
          <p:spPr bwMode="auto">
            <a:xfrm flipH="1">
              <a:off x="7422239" y="1811211"/>
              <a:ext cx="101830" cy="381870"/>
            </a:xfrm>
            <a:custGeom>
              <a:avLst/>
              <a:gdLst>
                <a:gd name="T0" fmla="*/ 43641 w 14"/>
                <a:gd name="T1" fmla="*/ 25458 h 60"/>
                <a:gd name="T2" fmla="*/ 58189 w 14"/>
                <a:gd name="T3" fmla="*/ 82739 h 60"/>
                <a:gd name="T4" fmla="*/ 7274 w 14"/>
                <a:gd name="T5" fmla="*/ 76374 h 60"/>
                <a:gd name="T6" fmla="*/ 36368 w 14"/>
                <a:gd name="T7" fmla="*/ 203664 h 60"/>
                <a:gd name="T8" fmla="*/ 50915 w 14"/>
                <a:gd name="T9" fmla="*/ 273674 h 60"/>
                <a:gd name="T10" fmla="*/ 50915 w 14"/>
                <a:gd name="T11" fmla="*/ 381870 h 60"/>
                <a:gd name="T12" fmla="*/ 65462 w 14"/>
                <a:gd name="T13" fmla="*/ 216393 h 60"/>
                <a:gd name="T14" fmla="*/ 72736 w 14"/>
                <a:gd name="T15" fmla="*/ 120926 h 60"/>
                <a:gd name="T16" fmla="*/ 72736 w 14"/>
                <a:gd name="T17" fmla="*/ 31823 h 60"/>
                <a:gd name="T18" fmla="*/ 43641 w 14"/>
                <a:gd name="T19" fmla="*/ 2545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60"/>
                <a:gd name="T32" fmla="*/ 14 w 14"/>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96" name="Freeform 386"/>
            <p:cNvSpPr>
              <a:spLocks/>
            </p:cNvSpPr>
            <p:nvPr/>
          </p:nvSpPr>
          <p:spPr bwMode="auto">
            <a:xfrm flipH="1">
              <a:off x="6860632" y="1386313"/>
              <a:ext cx="589379" cy="863242"/>
            </a:xfrm>
            <a:custGeom>
              <a:avLst/>
              <a:gdLst>
                <a:gd name="T0" fmla="*/ 181907 w 81"/>
                <a:gd name="T1" fmla="*/ 19042 h 136"/>
                <a:gd name="T2" fmla="*/ 130973 w 81"/>
                <a:gd name="T3" fmla="*/ 76168 h 136"/>
                <a:gd name="T4" fmla="*/ 152802 w 81"/>
                <a:gd name="T5" fmla="*/ 145989 h 136"/>
                <a:gd name="T6" fmla="*/ 167355 w 81"/>
                <a:gd name="T7" fmla="*/ 209463 h 136"/>
                <a:gd name="T8" fmla="*/ 87315 w 81"/>
                <a:gd name="T9" fmla="*/ 304674 h 136"/>
                <a:gd name="T10" fmla="*/ 65487 w 81"/>
                <a:gd name="T11" fmla="*/ 368147 h 136"/>
                <a:gd name="T12" fmla="*/ 50934 w 81"/>
                <a:gd name="T13" fmla="*/ 425274 h 136"/>
                <a:gd name="T14" fmla="*/ 130973 w 81"/>
                <a:gd name="T15" fmla="*/ 399884 h 136"/>
                <a:gd name="T16" fmla="*/ 138249 w 81"/>
                <a:gd name="T17" fmla="*/ 431621 h 136"/>
                <a:gd name="T18" fmla="*/ 116421 w 81"/>
                <a:gd name="T19" fmla="*/ 488747 h 136"/>
                <a:gd name="T20" fmla="*/ 174631 w 81"/>
                <a:gd name="T21" fmla="*/ 545874 h 136"/>
                <a:gd name="T22" fmla="*/ 138249 w 81"/>
                <a:gd name="T23" fmla="*/ 590305 h 136"/>
                <a:gd name="T24" fmla="*/ 101868 w 81"/>
                <a:gd name="T25" fmla="*/ 685516 h 136"/>
                <a:gd name="T26" fmla="*/ 123697 w 81"/>
                <a:gd name="T27" fmla="*/ 812463 h 136"/>
                <a:gd name="T28" fmla="*/ 298328 w 81"/>
                <a:gd name="T29" fmla="*/ 755337 h 136"/>
                <a:gd name="T30" fmla="*/ 472959 w 81"/>
                <a:gd name="T31" fmla="*/ 628389 h 136"/>
                <a:gd name="T32" fmla="*/ 480235 w 81"/>
                <a:gd name="T33" fmla="*/ 533179 h 136"/>
                <a:gd name="T34" fmla="*/ 545721 w 81"/>
                <a:gd name="T35" fmla="*/ 514137 h 136"/>
                <a:gd name="T36" fmla="*/ 502064 w 81"/>
                <a:gd name="T37" fmla="*/ 374495 h 136"/>
                <a:gd name="T38" fmla="*/ 458406 w 81"/>
                <a:gd name="T39" fmla="*/ 355453 h 136"/>
                <a:gd name="T40" fmla="*/ 305604 w 81"/>
                <a:gd name="T41" fmla="*/ 437968 h 136"/>
                <a:gd name="T42" fmla="*/ 305604 w 81"/>
                <a:gd name="T43" fmla="*/ 425274 h 136"/>
                <a:gd name="T44" fmla="*/ 400196 w 81"/>
                <a:gd name="T45" fmla="*/ 330063 h 136"/>
                <a:gd name="T46" fmla="*/ 429301 w 81"/>
                <a:gd name="T47" fmla="*/ 247547 h 136"/>
                <a:gd name="T48" fmla="*/ 349262 w 81"/>
                <a:gd name="T49" fmla="*/ 298326 h 136"/>
                <a:gd name="T50" fmla="*/ 298328 w 81"/>
                <a:gd name="T51" fmla="*/ 311021 h 136"/>
                <a:gd name="T52" fmla="*/ 385643 w 81"/>
                <a:gd name="T53" fmla="*/ 234853 h 136"/>
                <a:gd name="T54" fmla="*/ 400196 w 81"/>
                <a:gd name="T55" fmla="*/ 177726 h 136"/>
                <a:gd name="T56" fmla="*/ 371090 w 81"/>
                <a:gd name="T57" fmla="*/ 114253 h 136"/>
                <a:gd name="T58" fmla="*/ 312880 w 81"/>
                <a:gd name="T59" fmla="*/ 50779 h 136"/>
                <a:gd name="T60" fmla="*/ 247394 w 81"/>
                <a:gd name="T61" fmla="*/ 0 h 136"/>
                <a:gd name="T62" fmla="*/ 181907 w 81"/>
                <a:gd name="T63" fmla="*/ 19042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136"/>
                <a:gd name="T98" fmla="*/ 81 w 81"/>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97" name="Freeform 387"/>
            <p:cNvSpPr>
              <a:spLocks/>
            </p:cNvSpPr>
            <p:nvPr/>
          </p:nvSpPr>
          <p:spPr bwMode="auto">
            <a:xfrm flipH="1">
              <a:off x="7443840" y="1386313"/>
              <a:ext cx="524578" cy="685753"/>
            </a:xfrm>
            <a:custGeom>
              <a:avLst/>
              <a:gdLst>
                <a:gd name="T0" fmla="*/ 393433 w 72"/>
                <a:gd name="T1" fmla="*/ 393673 h 108"/>
                <a:gd name="T2" fmla="*/ 429862 w 72"/>
                <a:gd name="T3" fmla="*/ 311129 h 108"/>
                <a:gd name="T4" fmla="*/ 459006 w 72"/>
                <a:gd name="T5" fmla="*/ 241283 h 108"/>
                <a:gd name="T6" fmla="*/ 495435 w 72"/>
                <a:gd name="T7" fmla="*/ 184137 h 108"/>
                <a:gd name="T8" fmla="*/ 488149 w 72"/>
                <a:gd name="T9" fmla="*/ 38097 h 108"/>
                <a:gd name="T10" fmla="*/ 451720 w 72"/>
                <a:gd name="T11" fmla="*/ 25398 h 108"/>
                <a:gd name="T12" fmla="*/ 400719 w 72"/>
                <a:gd name="T13" fmla="*/ 6350 h 108"/>
                <a:gd name="T14" fmla="*/ 386148 w 72"/>
                <a:gd name="T15" fmla="*/ 57146 h 108"/>
                <a:gd name="T16" fmla="*/ 313290 w 72"/>
                <a:gd name="T17" fmla="*/ 25398 h 108"/>
                <a:gd name="T18" fmla="*/ 240432 w 72"/>
                <a:gd name="T19" fmla="*/ 76195 h 108"/>
                <a:gd name="T20" fmla="*/ 182145 w 72"/>
                <a:gd name="T21" fmla="*/ 69845 h 108"/>
                <a:gd name="T22" fmla="*/ 131145 w 72"/>
                <a:gd name="T23" fmla="*/ 114292 h 108"/>
                <a:gd name="T24" fmla="*/ 247717 w 72"/>
                <a:gd name="T25" fmla="*/ 209536 h 108"/>
                <a:gd name="T26" fmla="*/ 131145 w 72"/>
                <a:gd name="T27" fmla="*/ 171438 h 108"/>
                <a:gd name="T28" fmla="*/ 102001 w 72"/>
                <a:gd name="T29" fmla="*/ 228584 h 108"/>
                <a:gd name="T30" fmla="*/ 94715 w 72"/>
                <a:gd name="T31" fmla="*/ 342877 h 108"/>
                <a:gd name="T32" fmla="*/ 94715 w 72"/>
                <a:gd name="T33" fmla="*/ 393673 h 108"/>
                <a:gd name="T34" fmla="*/ 284146 w 72"/>
                <a:gd name="T35" fmla="*/ 577810 h 108"/>
                <a:gd name="T36" fmla="*/ 415291 w 72"/>
                <a:gd name="T37" fmla="*/ 590510 h 108"/>
                <a:gd name="T38" fmla="*/ 393433 w 72"/>
                <a:gd name="T39" fmla="*/ 393673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108"/>
                <a:gd name="T62" fmla="*/ 72 w 72"/>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98" name="Freeform 388"/>
            <p:cNvSpPr>
              <a:spLocks/>
            </p:cNvSpPr>
            <p:nvPr/>
          </p:nvSpPr>
          <p:spPr bwMode="auto">
            <a:xfrm flipH="1">
              <a:off x="7042692" y="1410516"/>
              <a:ext cx="364119" cy="502886"/>
            </a:xfrm>
            <a:custGeom>
              <a:avLst/>
              <a:gdLst>
                <a:gd name="T0" fmla="*/ 320425 w 50"/>
                <a:gd name="T1" fmla="*/ 184604 h 79"/>
                <a:gd name="T2" fmla="*/ 313142 w 50"/>
                <a:gd name="T3" fmla="*/ 95485 h 79"/>
                <a:gd name="T4" fmla="*/ 233036 w 50"/>
                <a:gd name="T5" fmla="*/ 25463 h 79"/>
                <a:gd name="T6" fmla="*/ 145648 w 50"/>
                <a:gd name="T7" fmla="*/ 101850 h 79"/>
                <a:gd name="T8" fmla="*/ 167495 w 50"/>
                <a:gd name="T9" fmla="*/ 184604 h 79"/>
                <a:gd name="T10" fmla="*/ 138365 w 50"/>
                <a:gd name="T11" fmla="*/ 248260 h 79"/>
                <a:gd name="T12" fmla="*/ 72824 w 50"/>
                <a:gd name="T13" fmla="*/ 362842 h 79"/>
                <a:gd name="T14" fmla="*/ 138365 w 50"/>
                <a:gd name="T15" fmla="*/ 381939 h 79"/>
                <a:gd name="T16" fmla="*/ 218471 w 50"/>
                <a:gd name="T17" fmla="*/ 413767 h 79"/>
                <a:gd name="T18" fmla="*/ 247601 w 50"/>
                <a:gd name="T19" fmla="*/ 305551 h 79"/>
                <a:gd name="T20" fmla="*/ 247601 w 50"/>
                <a:gd name="T21" fmla="*/ 260991 h 79"/>
                <a:gd name="T22" fmla="*/ 320425 w 50"/>
                <a:gd name="T23" fmla="*/ 18460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79"/>
                <a:gd name="T38" fmla="*/ 50 w 50"/>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99" name="Freeform 389"/>
            <p:cNvSpPr>
              <a:spLocks/>
            </p:cNvSpPr>
            <p:nvPr/>
          </p:nvSpPr>
          <p:spPr bwMode="auto">
            <a:xfrm flipH="1">
              <a:off x="7450011" y="1405138"/>
              <a:ext cx="416577" cy="373803"/>
            </a:xfrm>
            <a:custGeom>
              <a:avLst/>
              <a:gdLst>
                <a:gd name="T0" fmla="*/ 358110 w 57"/>
                <a:gd name="T1" fmla="*/ 177398 h 59"/>
                <a:gd name="T2" fmla="*/ 394652 w 57"/>
                <a:gd name="T3" fmla="*/ 57021 h 59"/>
                <a:gd name="T4" fmla="*/ 343493 w 57"/>
                <a:gd name="T5" fmla="*/ 31678 h 59"/>
                <a:gd name="T6" fmla="*/ 314260 w 57"/>
                <a:gd name="T7" fmla="*/ 69692 h 59"/>
                <a:gd name="T8" fmla="*/ 226559 w 57"/>
                <a:gd name="T9" fmla="*/ 31678 h 59"/>
                <a:gd name="T10" fmla="*/ 160784 w 57"/>
                <a:gd name="T11" fmla="*/ 82363 h 59"/>
                <a:gd name="T12" fmla="*/ 87700 w 57"/>
                <a:gd name="T13" fmla="*/ 57021 h 59"/>
                <a:gd name="T14" fmla="*/ 58467 w 57"/>
                <a:gd name="T15" fmla="*/ 101370 h 59"/>
                <a:gd name="T16" fmla="*/ 153476 w 57"/>
                <a:gd name="T17" fmla="*/ 164727 h 59"/>
                <a:gd name="T18" fmla="*/ 168092 w 57"/>
                <a:gd name="T19" fmla="*/ 202741 h 59"/>
                <a:gd name="T20" fmla="*/ 190018 w 57"/>
                <a:gd name="T21" fmla="*/ 228083 h 59"/>
                <a:gd name="T22" fmla="*/ 160784 w 57"/>
                <a:gd name="T23" fmla="*/ 215412 h 59"/>
                <a:gd name="T24" fmla="*/ 51159 w 57"/>
                <a:gd name="T25" fmla="*/ 164727 h 59"/>
                <a:gd name="T26" fmla="*/ 21925 w 57"/>
                <a:gd name="T27" fmla="*/ 196405 h 59"/>
                <a:gd name="T28" fmla="*/ 51159 w 57"/>
                <a:gd name="T29" fmla="*/ 240755 h 59"/>
                <a:gd name="T30" fmla="*/ 175401 w 57"/>
                <a:gd name="T31" fmla="*/ 291440 h 59"/>
                <a:gd name="T32" fmla="*/ 95009 w 57"/>
                <a:gd name="T33" fmla="*/ 297775 h 59"/>
                <a:gd name="T34" fmla="*/ 204634 w 57"/>
                <a:gd name="T35" fmla="*/ 329454 h 59"/>
                <a:gd name="T36" fmla="*/ 299643 w 57"/>
                <a:gd name="T37" fmla="*/ 272433 h 59"/>
                <a:gd name="T38" fmla="*/ 336185 w 57"/>
                <a:gd name="T39" fmla="*/ 228083 h 59"/>
                <a:gd name="T40" fmla="*/ 358110 w 57"/>
                <a:gd name="T41" fmla="*/ 177398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9"/>
                <a:gd name="T65" fmla="*/ 57 w 57"/>
                <a:gd name="T66" fmla="*/ 59 h 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00" name="Freeform 390"/>
            <p:cNvSpPr>
              <a:spLocks/>
            </p:cNvSpPr>
            <p:nvPr/>
          </p:nvSpPr>
          <p:spPr bwMode="auto">
            <a:xfrm flipH="1">
              <a:off x="6940862" y="1760116"/>
              <a:ext cx="438177" cy="330775"/>
            </a:xfrm>
            <a:custGeom>
              <a:avLst/>
              <a:gdLst>
                <a:gd name="T0" fmla="*/ 379753 w 60"/>
                <a:gd name="T1" fmla="*/ 12722 h 52"/>
                <a:gd name="T2" fmla="*/ 226391 w 60"/>
                <a:gd name="T3" fmla="*/ 101777 h 52"/>
                <a:gd name="T4" fmla="*/ 153362 w 60"/>
                <a:gd name="T5" fmla="*/ 146304 h 52"/>
                <a:gd name="T6" fmla="*/ 94938 w 60"/>
                <a:gd name="T7" fmla="*/ 203554 h 52"/>
                <a:gd name="T8" fmla="*/ 65727 w 60"/>
                <a:gd name="T9" fmla="*/ 248081 h 52"/>
                <a:gd name="T10" fmla="*/ 29212 w 60"/>
                <a:gd name="T11" fmla="*/ 298970 h 52"/>
                <a:gd name="T12" fmla="*/ 182574 w 60"/>
                <a:gd name="T13" fmla="*/ 273525 h 52"/>
                <a:gd name="T14" fmla="*/ 240997 w 60"/>
                <a:gd name="T15" fmla="*/ 279887 h 52"/>
                <a:gd name="T16" fmla="*/ 365148 w 60"/>
                <a:gd name="T17" fmla="*/ 248081 h 52"/>
                <a:gd name="T18" fmla="*/ 321330 w 60"/>
                <a:gd name="T19" fmla="*/ 209915 h 52"/>
                <a:gd name="T20" fmla="*/ 350542 w 60"/>
                <a:gd name="T21" fmla="*/ 171749 h 52"/>
                <a:gd name="T22" fmla="*/ 423571 w 60"/>
                <a:gd name="T23" fmla="*/ 108138 h 52"/>
                <a:gd name="T24" fmla="*/ 394359 w 60"/>
                <a:gd name="T25" fmla="*/ 69972 h 52"/>
                <a:gd name="T26" fmla="*/ 423571 w 60"/>
                <a:gd name="T27" fmla="*/ 44527 h 52"/>
                <a:gd name="T28" fmla="*/ 379753 w 60"/>
                <a:gd name="T29" fmla="*/ 12722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52"/>
                <a:gd name="T47" fmla="*/ 60 w 60"/>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01" name="Freeform 391"/>
            <p:cNvSpPr>
              <a:spLocks/>
            </p:cNvSpPr>
            <p:nvPr/>
          </p:nvSpPr>
          <p:spPr bwMode="auto">
            <a:xfrm flipH="1">
              <a:off x="6956291" y="1811211"/>
              <a:ext cx="364119" cy="223206"/>
            </a:xfrm>
            <a:custGeom>
              <a:avLst/>
              <a:gdLst>
                <a:gd name="T0" fmla="*/ 152930 w 50"/>
                <a:gd name="T1" fmla="*/ 146678 h 35"/>
                <a:gd name="T2" fmla="*/ 320425 w 50"/>
                <a:gd name="T3" fmla="*/ 57396 h 35"/>
                <a:gd name="T4" fmla="*/ 291295 w 50"/>
                <a:gd name="T5" fmla="*/ 6377 h 35"/>
                <a:gd name="T6" fmla="*/ 167495 w 50"/>
                <a:gd name="T7" fmla="*/ 57396 h 35"/>
                <a:gd name="T8" fmla="*/ 131083 w 50"/>
                <a:gd name="T9" fmla="*/ 108414 h 35"/>
                <a:gd name="T10" fmla="*/ 58259 w 50"/>
                <a:gd name="T11" fmla="*/ 165810 h 35"/>
                <a:gd name="T12" fmla="*/ 152930 w 50"/>
                <a:gd name="T13" fmla="*/ 146678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02" name="Freeform 392"/>
            <p:cNvSpPr>
              <a:spLocks/>
            </p:cNvSpPr>
            <p:nvPr/>
          </p:nvSpPr>
          <p:spPr bwMode="auto">
            <a:xfrm flipH="1">
              <a:off x="7085892" y="1469679"/>
              <a:ext cx="225260" cy="290437"/>
            </a:xfrm>
            <a:custGeom>
              <a:avLst/>
              <a:gdLst>
                <a:gd name="T0" fmla="*/ 130796 w 31"/>
                <a:gd name="T1" fmla="*/ 94708 h 46"/>
                <a:gd name="T2" fmla="*/ 101730 w 31"/>
                <a:gd name="T3" fmla="*/ 170474 h 46"/>
                <a:gd name="T4" fmla="*/ 29066 w 31"/>
                <a:gd name="T5" fmla="*/ 239926 h 46"/>
                <a:gd name="T6" fmla="*/ 58132 w 31"/>
                <a:gd name="T7" fmla="*/ 252554 h 46"/>
                <a:gd name="T8" fmla="*/ 181661 w 31"/>
                <a:gd name="T9" fmla="*/ 145219 h 46"/>
                <a:gd name="T10" fmla="*/ 188928 w 31"/>
                <a:gd name="T11" fmla="*/ 56825 h 46"/>
                <a:gd name="T12" fmla="*/ 130796 w 31"/>
                <a:gd name="T13" fmla="*/ 94708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03" name="Freeform 393"/>
            <p:cNvSpPr>
              <a:spLocks/>
            </p:cNvSpPr>
            <p:nvPr/>
          </p:nvSpPr>
          <p:spPr bwMode="auto">
            <a:xfrm flipH="1">
              <a:off x="7113664" y="1717088"/>
              <a:ext cx="175888" cy="126394"/>
            </a:xfrm>
            <a:custGeom>
              <a:avLst/>
              <a:gdLst>
                <a:gd name="T0" fmla="*/ 117259 w 24"/>
                <a:gd name="T1" fmla="*/ 25279 h 20"/>
                <a:gd name="T2" fmla="*/ 29315 w 24"/>
                <a:gd name="T3" fmla="*/ 120074 h 20"/>
                <a:gd name="T4" fmla="*/ 175888 w 24"/>
                <a:gd name="T5" fmla="*/ 31599 h 20"/>
                <a:gd name="T6" fmla="*/ 117259 w 24"/>
                <a:gd name="T7" fmla="*/ 25279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04" name="Freeform 394"/>
            <p:cNvSpPr>
              <a:spLocks/>
            </p:cNvSpPr>
            <p:nvPr/>
          </p:nvSpPr>
          <p:spPr bwMode="auto">
            <a:xfrm flipH="1">
              <a:off x="7508641" y="1461612"/>
              <a:ext cx="336347" cy="268923"/>
            </a:xfrm>
            <a:custGeom>
              <a:avLst/>
              <a:gdLst>
                <a:gd name="T0" fmla="*/ 299788 w 46"/>
                <a:gd name="T1" fmla="*/ 160073 h 42"/>
                <a:gd name="T2" fmla="*/ 292476 w 46"/>
                <a:gd name="T3" fmla="*/ 121656 h 42"/>
                <a:gd name="T4" fmla="*/ 219357 w 46"/>
                <a:gd name="T5" fmla="*/ 6403 h 42"/>
                <a:gd name="T6" fmla="*/ 182797 w 46"/>
                <a:gd name="T7" fmla="*/ 25612 h 42"/>
                <a:gd name="T8" fmla="*/ 87743 w 46"/>
                <a:gd name="T9" fmla="*/ 25612 h 42"/>
                <a:gd name="T10" fmla="*/ 58495 w 46"/>
                <a:gd name="T11" fmla="*/ 44820 h 42"/>
                <a:gd name="T12" fmla="*/ 131614 w 46"/>
                <a:gd name="T13" fmla="*/ 83238 h 42"/>
                <a:gd name="T14" fmla="*/ 204733 w 46"/>
                <a:gd name="T15" fmla="*/ 166476 h 42"/>
                <a:gd name="T16" fmla="*/ 204733 w 46"/>
                <a:gd name="T17" fmla="*/ 211297 h 42"/>
                <a:gd name="T18" fmla="*/ 109678 w 46"/>
                <a:gd name="T19" fmla="*/ 153670 h 42"/>
                <a:gd name="T20" fmla="*/ 51183 w 46"/>
                <a:gd name="T21" fmla="*/ 128059 h 42"/>
                <a:gd name="T22" fmla="*/ 29248 w 46"/>
                <a:gd name="T23" fmla="*/ 140864 h 42"/>
                <a:gd name="T24" fmla="*/ 21936 w 46"/>
                <a:gd name="T25" fmla="*/ 166476 h 42"/>
                <a:gd name="T26" fmla="*/ 175485 w 46"/>
                <a:gd name="T27" fmla="*/ 243311 h 42"/>
                <a:gd name="T28" fmla="*/ 233981 w 46"/>
                <a:gd name="T29" fmla="*/ 211297 h 42"/>
                <a:gd name="T30" fmla="*/ 299788 w 46"/>
                <a:gd name="T31" fmla="*/ 160073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
                <a:gd name="T49" fmla="*/ 0 h 42"/>
                <a:gd name="T50" fmla="*/ 46 w 46"/>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05" name="Freeform 395"/>
            <p:cNvSpPr>
              <a:spLocks/>
            </p:cNvSpPr>
            <p:nvPr/>
          </p:nvSpPr>
          <p:spPr bwMode="auto">
            <a:xfrm flipH="1">
              <a:off x="7456183" y="1760116"/>
              <a:ext cx="715895" cy="395317"/>
            </a:xfrm>
            <a:custGeom>
              <a:avLst/>
              <a:gdLst>
                <a:gd name="T0" fmla="*/ 708590 w 98"/>
                <a:gd name="T1" fmla="*/ 223163 h 62"/>
                <a:gd name="T2" fmla="*/ 657455 w 98"/>
                <a:gd name="T3" fmla="*/ 133898 h 62"/>
                <a:gd name="T4" fmla="*/ 664760 w 98"/>
                <a:gd name="T5" fmla="*/ 63761 h 62"/>
                <a:gd name="T6" fmla="*/ 650150 w 98"/>
                <a:gd name="T7" fmla="*/ 25504 h 62"/>
                <a:gd name="T8" fmla="*/ 562489 w 98"/>
                <a:gd name="T9" fmla="*/ 31880 h 62"/>
                <a:gd name="T10" fmla="*/ 518659 w 98"/>
                <a:gd name="T11" fmla="*/ 51009 h 62"/>
                <a:gd name="T12" fmla="*/ 482133 w 98"/>
                <a:gd name="T13" fmla="*/ 70137 h 62"/>
                <a:gd name="T14" fmla="*/ 445608 w 98"/>
                <a:gd name="T15" fmla="*/ 63761 h 62"/>
                <a:gd name="T16" fmla="*/ 416388 w 98"/>
                <a:gd name="T17" fmla="*/ 57385 h 62"/>
                <a:gd name="T18" fmla="*/ 365253 w 98"/>
                <a:gd name="T19" fmla="*/ 51009 h 62"/>
                <a:gd name="T20" fmla="*/ 306812 w 98"/>
                <a:gd name="T21" fmla="*/ 44633 h 62"/>
                <a:gd name="T22" fmla="*/ 299507 w 98"/>
                <a:gd name="T23" fmla="*/ 82889 h 62"/>
                <a:gd name="T24" fmla="*/ 255677 w 98"/>
                <a:gd name="T25" fmla="*/ 95641 h 62"/>
                <a:gd name="T26" fmla="*/ 204541 w 98"/>
                <a:gd name="T27" fmla="*/ 108393 h 62"/>
                <a:gd name="T28" fmla="*/ 153406 w 98"/>
                <a:gd name="T29" fmla="*/ 140274 h 62"/>
                <a:gd name="T30" fmla="*/ 160711 w 98"/>
                <a:gd name="T31" fmla="*/ 165778 h 62"/>
                <a:gd name="T32" fmla="*/ 65745 w 98"/>
                <a:gd name="T33" fmla="*/ 216787 h 62"/>
                <a:gd name="T34" fmla="*/ 65745 w 98"/>
                <a:gd name="T35" fmla="*/ 216787 h 62"/>
                <a:gd name="T36" fmla="*/ 0 w 98"/>
                <a:gd name="T37" fmla="*/ 255043 h 62"/>
                <a:gd name="T38" fmla="*/ 109576 w 98"/>
                <a:gd name="T39" fmla="*/ 229539 h 62"/>
                <a:gd name="T40" fmla="*/ 87661 w 98"/>
                <a:gd name="T41" fmla="*/ 261419 h 62"/>
                <a:gd name="T42" fmla="*/ 182626 w 98"/>
                <a:gd name="T43" fmla="*/ 261419 h 62"/>
                <a:gd name="T44" fmla="*/ 138796 w 98"/>
                <a:gd name="T45" fmla="*/ 299676 h 62"/>
                <a:gd name="T46" fmla="*/ 197236 w 98"/>
                <a:gd name="T47" fmla="*/ 325180 h 62"/>
                <a:gd name="T48" fmla="*/ 241067 w 98"/>
                <a:gd name="T49" fmla="*/ 344308 h 62"/>
                <a:gd name="T50" fmla="*/ 489438 w 98"/>
                <a:gd name="T51" fmla="*/ 376189 h 62"/>
                <a:gd name="T52" fmla="*/ 715895 w 98"/>
                <a:gd name="T53" fmla="*/ 306052 h 62"/>
                <a:gd name="T54" fmla="*/ 708590 w 98"/>
                <a:gd name="T55" fmla="*/ 223163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8"/>
                <a:gd name="T85" fmla="*/ 0 h 62"/>
                <a:gd name="T86" fmla="*/ 98 w 98"/>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06" name="Freeform 396"/>
            <p:cNvSpPr>
              <a:spLocks/>
            </p:cNvSpPr>
            <p:nvPr/>
          </p:nvSpPr>
          <p:spPr bwMode="auto">
            <a:xfrm flipH="1">
              <a:off x="7450011" y="1805833"/>
              <a:ext cx="80230" cy="107569"/>
            </a:xfrm>
            <a:custGeom>
              <a:avLst/>
              <a:gdLst>
                <a:gd name="T0" fmla="*/ 80230 w 11"/>
                <a:gd name="T1" fmla="*/ 0 h 17"/>
                <a:gd name="T2" fmla="*/ 51055 w 11"/>
                <a:gd name="T3" fmla="*/ 101241 h 17"/>
                <a:gd name="T4" fmla="*/ 80230 w 11"/>
                <a:gd name="T5" fmla="*/ 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11" y="0"/>
                  </a:moveTo>
                  <a:cubicBezTo>
                    <a:pt x="0" y="1"/>
                    <a:pt x="6" y="14"/>
                    <a:pt x="7" y="16"/>
                  </a:cubicBezTo>
                  <a:cubicBezTo>
                    <a:pt x="7" y="17"/>
                    <a:pt x="9" y="4"/>
                    <a:pt x="11"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07" name="Freeform 397"/>
            <p:cNvSpPr>
              <a:spLocks/>
            </p:cNvSpPr>
            <p:nvPr/>
          </p:nvSpPr>
          <p:spPr bwMode="auto">
            <a:xfrm flipH="1">
              <a:off x="8492996" y="2104337"/>
              <a:ext cx="108001" cy="172111"/>
            </a:xfrm>
            <a:custGeom>
              <a:avLst/>
              <a:gdLst>
                <a:gd name="T0" fmla="*/ 100801 w 15"/>
                <a:gd name="T1" fmla="*/ 0 h 27"/>
                <a:gd name="T2" fmla="*/ 28800 w 15"/>
                <a:gd name="T3" fmla="*/ 19123 h 27"/>
                <a:gd name="T4" fmla="*/ 21600 w 15"/>
                <a:gd name="T5" fmla="*/ 70119 h 27"/>
                <a:gd name="T6" fmla="*/ 432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08" name="Freeform 398"/>
            <p:cNvSpPr>
              <a:spLocks/>
            </p:cNvSpPr>
            <p:nvPr/>
          </p:nvSpPr>
          <p:spPr bwMode="auto">
            <a:xfrm flipH="1">
              <a:off x="8492996" y="2104337"/>
              <a:ext cx="108001" cy="172111"/>
            </a:xfrm>
            <a:custGeom>
              <a:avLst/>
              <a:gdLst>
                <a:gd name="T0" fmla="*/ 100801 w 15"/>
                <a:gd name="T1" fmla="*/ 0 h 27"/>
                <a:gd name="T2" fmla="*/ 36000 w 15"/>
                <a:gd name="T3" fmla="*/ 19123 h 27"/>
                <a:gd name="T4" fmla="*/ 28800 w 15"/>
                <a:gd name="T5" fmla="*/ 70119 h 27"/>
                <a:gd name="T6" fmla="*/ 504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09" name="Freeform 399"/>
            <p:cNvSpPr>
              <a:spLocks/>
            </p:cNvSpPr>
            <p:nvPr/>
          </p:nvSpPr>
          <p:spPr bwMode="auto">
            <a:xfrm flipH="1">
              <a:off x="8326365" y="2066688"/>
              <a:ext cx="240689" cy="220517"/>
            </a:xfrm>
            <a:custGeom>
              <a:avLst/>
              <a:gdLst>
                <a:gd name="T0" fmla="*/ 29174 w 33"/>
                <a:gd name="T1" fmla="*/ 18901 h 35"/>
                <a:gd name="T2" fmla="*/ 29174 w 33"/>
                <a:gd name="T3" fmla="*/ 44103 h 35"/>
                <a:gd name="T4" fmla="*/ 29174 w 33"/>
                <a:gd name="T5" fmla="*/ 94507 h 35"/>
                <a:gd name="T6" fmla="*/ 36468 w 33"/>
                <a:gd name="T7" fmla="*/ 144911 h 35"/>
                <a:gd name="T8" fmla="*/ 14587 w 33"/>
                <a:gd name="T9" fmla="*/ 189015 h 35"/>
                <a:gd name="T10" fmla="*/ 160459 w 33"/>
                <a:gd name="T11" fmla="*/ 94507 h 35"/>
                <a:gd name="T12" fmla="*/ 29174 w 33"/>
                <a:gd name="T13" fmla="*/ 18901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10" name="Freeform 400"/>
            <p:cNvSpPr>
              <a:spLocks/>
            </p:cNvSpPr>
            <p:nvPr/>
          </p:nvSpPr>
          <p:spPr bwMode="auto">
            <a:xfrm flipH="1">
              <a:off x="8310937" y="2066688"/>
              <a:ext cx="246860" cy="220517"/>
            </a:xfrm>
            <a:custGeom>
              <a:avLst/>
              <a:gdLst>
                <a:gd name="T0" fmla="*/ 21782 w 34"/>
                <a:gd name="T1" fmla="*/ 18901 h 35"/>
                <a:gd name="T2" fmla="*/ 21782 w 34"/>
                <a:gd name="T3" fmla="*/ 44103 h 35"/>
                <a:gd name="T4" fmla="*/ 21782 w 34"/>
                <a:gd name="T5" fmla="*/ 94507 h 35"/>
                <a:gd name="T6" fmla="*/ 29042 w 34"/>
                <a:gd name="T7" fmla="*/ 144911 h 35"/>
                <a:gd name="T8" fmla="*/ 7261 w 34"/>
                <a:gd name="T9" fmla="*/ 189015 h 35"/>
                <a:gd name="T10" fmla="*/ 166994 w 34"/>
                <a:gd name="T11" fmla="*/ 100808 h 35"/>
                <a:gd name="T12" fmla="*/ 21782 w 34"/>
                <a:gd name="T13" fmla="*/ 18901 h 35"/>
                <a:gd name="T14" fmla="*/ 0 60000 65536"/>
                <a:gd name="T15" fmla="*/ 0 60000 65536"/>
                <a:gd name="T16" fmla="*/ 0 60000 65536"/>
                <a:gd name="T17" fmla="*/ 0 60000 65536"/>
                <a:gd name="T18" fmla="*/ 0 60000 65536"/>
                <a:gd name="T19" fmla="*/ 0 60000 65536"/>
                <a:gd name="T20" fmla="*/ 0 60000 65536"/>
                <a:gd name="T21" fmla="*/ 0 w 34"/>
                <a:gd name="T22" fmla="*/ 0 h 35"/>
                <a:gd name="T23" fmla="*/ 34 w 34"/>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11" name="Freeform 401"/>
            <p:cNvSpPr>
              <a:spLocks/>
            </p:cNvSpPr>
            <p:nvPr/>
          </p:nvSpPr>
          <p:spPr bwMode="auto">
            <a:xfrm flipH="1">
              <a:off x="8128877" y="2160811"/>
              <a:ext cx="370290" cy="153286"/>
            </a:xfrm>
            <a:custGeom>
              <a:avLst/>
              <a:gdLst>
                <a:gd name="T0" fmla="*/ 370290 w 51"/>
                <a:gd name="T1" fmla="*/ 83030 h 24"/>
                <a:gd name="T2" fmla="*/ 348508 w 51"/>
                <a:gd name="T3" fmla="*/ 114965 h 24"/>
                <a:gd name="T4" fmla="*/ 341248 w 51"/>
                <a:gd name="T5" fmla="*/ 114965 h 24"/>
                <a:gd name="T6" fmla="*/ 341248 w 51"/>
                <a:gd name="T7" fmla="*/ 127738 h 24"/>
                <a:gd name="T8" fmla="*/ 290424 w 51"/>
                <a:gd name="T9" fmla="*/ 102191 h 24"/>
                <a:gd name="T10" fmla="*/ 50824 w 51"/>
                <a:gd name="T11" fmla="*/ 19161 h 24"/>
                <a:gd name="T12" fmla="*/ 29042 w 51"/>
                <a:gd name="T13" fmla="*/ 31935 h 24"/>
                <a:gd name="T14" fmla="*/ 50824 w 51"/>
                <a:gd name="T15" fmla="*/ 0 h 24"/>
                <a:gd name="T16" fmla="*/ 370290 w 51"/>
                <a:gd name="T17" fmla="*/ 8303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12" name="Freeform 402"/>
            <p:cNvSpPr>
              <a:spLocks/>
            </p:cNvSpPr>
            <p:nvPr/>
          </p:nvSpPr>
          <p:spPr bwMode="auto">
            <a:xfrm flipH="1">
              <a:off x="7493212" y="1684817"/>
              <a:ext cx="1021385" cy="344221"/>
            </a:xfrm>
            <a:custGeom>
              <a:avLst/>
              <a:gdLst>
                <a:gd name="T0" fmla="*/ 868177 w 140"/>
                <a:gd name="T1" fmla="*/ 0 h 54"/>
                <a:gd name="T2" fmla="*/ 846290 w 140"/>
                <a:gd name="T3" fmla="*/ 63745 h 54"/>
                <a:gd name="T4" fmla="*/ 736856 w 140"/>
                <a:gd name="T5" fmla="*/ 19123 h 54"/>
                <a:gd name="T6" fmla="*/ 707674 w 140"/>
                <a:gd name="T7" fmla="*/ 70119 h 54"/>
                <a:gd name="T8" fmla="*/ 576353 w 140"/>
                <a:gd name="T9" fmla="*/ 6374 h 54"/>
                <a:gd name="T10" fmla="*/ 452328 w 140"/>
                <a:gd name="T11" fmla="*/ 76494 h 54"/>
                <a:gd name="T12" fmla="*/ 393963 w 140"/>
                <a:gd name="T13" fmla="*/ 50996 h 54"/>
                <a:gd name="T14" fmla="*/ 204277 w 140"/>
                <a:gd name="T15" fmla="*/ 229481 h 54"/>
                <a:gd name="T16" fmla="*/ 0 w 140"/>
                <a:gd name="T17" fmla="*/ 235855 h 54"/>
                <a:gd name="T18" fmla="*/ 36478 w 140"/>
                <a:gd name="T19" fmla="*/ 305974 h 54"/>
                <a:gd name="T20" fmla="*/ 248051 w 140"/>
                <a:gd name="T21" fmla="*/ 299600 h 54"/>
                <a:gd name="T22" fmla="*/ 678491 w 140"/>
                <a:gd name="T23" fmla="*/ 127489 h 54"/>
                <a:gd name="T24" fmla="*/ 868177 w 140"/>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54"/>
                <a:gd name="T41" fmla="*/ 140 w 140"/>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13" name="Freeform 403"/>
            <p:cNvSpPr>
              <a:spLocks/>
            </p:cNvSpPr>
            <p:nvPr/>
          </p:nvSpPr>
          <p:spPr bwMode="auto">
            <a:xfrm flipH="1">
              <a:off x="7428411" y="1647168"/>
              <a:ext cx="1150986" cy="494818"/>
            </a:xfrm>
            <a:custGeom>
              <a:avLst/>
              <a:gdLst>
                <a:gd name="T0" fmla="*/ 1092708 w 158"/>
                <a:gd name="T1" fmla="*/ 228378 h 78"/>
                <a:gd name="T2" fmla="*/ 1107278 w 158"/>
                <a:gd name="T3" fmla="*/ 196658 h 78"/>
                <a:gd name="T4" fmla="*/ 1129132 w 158"/>
                <a:gd name="T5" fmla="*/ 152252 h 78"/>
                <a:gd name="T6" fmla="*/ 1085424 w 158"/>
                <a:gd name="T7" fmla="*/ 107845 h 78"/>
                <a:gd name="T8" fmla="*/ 998007 w 158"/>
                <a:gd name="T9" fmla="*/ 69782 h 78"/>
                <a:gd name="T10" fmla="*/ 932444 w 158"/>
                <a:gd name="T11" fmla="*/ 38063 h 78"/>
                <a:gd name="T12" fmla="*/ 910590 w 158"/>
                <a:gd name="T13" fmla="*/ 88813 h 78"/>
                <a:gd name="T14" fmla="*/ 866882 w 158"/>
                <a:gd name="T15" fmla="*/ 95157 h 78"/>
                <a:gd name="T16" fmla="*/ 837743 w 158"/>
                <a:gd name="T17" fmla="*/ 63438 h 78"/>
                <a:gd name="T18" fmla="*/ 808604 w 158"/>
                <a:gd name="T19" fmla="*/ 76126 h 78"/>
                <a:gd name="T20" fmla="*/ 786750 w 158"/>
                <a:gd name="T21" fmla="*/ 88813 h 78"/>
                <a:gd name="T22" fmla="*/ 713903 w 158"/>
                <a:gd name="T23" fmla="*/ 50751 h 78"/>
                <a:gd name="T24" fmla="*/ 670194 w 158"/>
                <a:gd name="T25" fmla="*/ 38063 h 78"/>
                <a:gd name="T26" fmla="*/ 641055 w 158"/>
                <a:gd name="T27" fmla="*/ 50751 h 78"/>
                <a:gd name="T28" fmla="*/ 604632 w 158"/>
                <a:gd name="T29" fmla="*/ 82470 h 78"/>
                <a:gd name="T30" fmla="*/ 560924 w 158"/>
                <a:gd name="T31" fmla="*/ 63438 h 78"/>
                <a:gd name="T32" fmla="*/ 517215 w 158"/>
                <a:gd name="T33" fmla="*/ 82470 h 78"/>
                <a:gd name="T34" fmla="*/ 517215 w 158"/>
                <a:gd name="T35" fmla="*/ 95157 h 78"/>
                <a:gd name="T36" fmla="*/ 480792 w 158"/>
                <a:gd name="T37" fmla="*/ 107845 h 78"/>
                <a:gd name="T38" fmla="*/ 458937 w 158"/>
                <a:gd name="T39" fmla="*/ 88813 h 78"/>
                <a:gd name="T40" fmla="*/ 437083 w 158"/>
                <a:gd name="T41" fmla="*/ 133220 h 78"/>
                <a:gd name="T42" fmla="*/ 378805 w 158"/>
                <a:gd name="T43" fmla="*/ 158595 h 78"/>
                <a:gd name="T44" fmla="*/ 335097 w 158"/>
                <a:gd name="T45" fmla="*/ 177627 h 78"/>
                <a:gd name="T46" fmla="*/ 305958 w 158"/>
                <a:gd name="T47" fmla="*/ 203002 h 78"/>
                <a:gd name="T48" fmla="*/ 276819 w 158"/>
                <a:gd name="T49" fmla="*/ 253753 h 78"/>
                <a:gd name="T50" fmla="*/ 254965 w 158"/>
                <a:gd name="T51" fmla="*/ 291816 h 78"/>
                <a:gd name="T52" fmla="*/ 254965 w 158"/>
                <a:gd name="T53" fmla="*/ 317191 h 78"/>
                <a:gd name="T54" fmla="*/ 138410 w 158"/>
                <a:gd name="T55" fmla="*/ 285472 h 78"/>
                <a:gd name="T56" fmla="*/ 116556 w 158"/>
                <a:gd name="T57" fmla="*/ 310847 h 78"/>
                <a:gd name="T58" fmla="*/ 94701 w 158"/>
                <a:gd name="T59" fmla="*/ 285472 h 78"/>
                <a:gd name="T60" fmla="*/ 65562 w 158"/>
                <a:gd name="T61" fmla="*/ 272784 h 78"/>
                <a:gd name="T62" fmla="*/ 50993 w 158"/>
                <a:gd name="T63" fmla="*/ 291816 h 78"/>
                <a:gd name="T64" fmla="*/ 21854 w 158"/>
                <a:gd name="T65" fmla="*/ 342566 h 78"/>
                <a:gd name="T66" fmla="*/ 50993 w 158"/>
                <a:gd name="T67" fmla="*/ 380629 h 78"/>
                <a:gd name="T68" fmla="*/ 87417 w 158"/>
                <a:gd name="T69" fmla="*/ 431380 h 78"/>
                <a:gd name="T70" fmla="*/ 786750 w 158"/>
                <a:gd name="T71" fmla="*/ 342566 h 78"/>
                <a:gd name="T72" fmla="*/ 1129132 w 158"/>
                <a:gd name="T73" fmla="*/ 380629 h 78"/>
                <a:gd name="T74" fmla="*/ 1129132 w 158"/>
                <a:gd name="T75" fmla="*/ 253753 h 78"/>
                <a:gd name="T76" fmla="*/ 1092708 w 158"/>
                <a:gd name="T77" fmla="*/ 228378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8"/>
                <a:gd name="T118" fmla="*/ 0 h 78"/>
                <a:gd name="T119" fmla="*/ 158 w 158"/>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14" name="Freeform 404"/>
            <p:cNvSpPr>
              <a:spLocks/>
            </p:cNvSpPr>
            <p:nvPr/>
          </p:nvSpPr>
          <p:spPr bwMode="auto">
            <a:xfrm flipH="1">
              <a:off x="7443840" y="1647168"/>
              <a:ext cx="1135557" cy="494818"/>
            </a:xfrm>
            <a:custGeom>
              <a:avLst/>
              <a:gdLst>
                <a:gd name="T0" fmla="*/ 1084603 w 156"/>
                <a:gd name="T1" fmla="*/ 234721 h 78"/>
                <a:gd name="T2" fmla="*/ 1106440 w 156"/>
                <a:gd name="T3" fmla="*/ 196658 h 78"/>
                <a:gd name="T4" fmla="*/ 1120999 w 156"/>
                <a:gd name="T5" fmla="*/ 152252 h 78"/>
                <a:gd name="T6" fmla="*/ 1084603 w 156"/>
                <a:gd name="T7" fmla="*/ 107845 h 78"/>
                <a:gd name="T8" fmla="*/ 989973 w 156"/>
                <a:gd name="T9" fmla="*/ 76126 h 78"/>
                <a:gd name="T10" fmla="*/ 939018 w 156"/>
                <a:gd name="T11" fmla="*/ 38063 h 78"/>
                <a:gd name="T12" fmla="*/ 909901 w 156"/>
                <a:gd name="T13" fmla="*/ 88813 h 78"/>
                <a:gd name="T14" fmla="*/ 866226 w 156"/>
                <a:gd name="T15" fmla="*/ 95157 h 78"/>
                <a:gd name="T16" fmla="*/ 829830 w 156"/>
                <a:gd name="T17" fmla="*/ 69782 h 78"/>
                <a:gd name="T18" fmla="*/ 815272 w 156"/>
                <a:gd name="T19" fmla="*/ 69782 h 78"/>
                <a:gd name="T20" fmla="*/ 786155 w 156"/>
                <a:gd name="T21" fmla="*/ 95157 h 78"/>
                <a:gd name="T22" fmla="*/ 706083 w 156"/>
                <a:gd name="T23" fmla="*/ 50751 h 78"/>
                <a:gd name="T24" fmla="*/ 669687 w 156"/>
                <a:gd name="T25" fmla="*/ 44407 h 78"/>
                <a:gd name="T26" fmla="*/ 640571 w 156"/>
                <a:gd name="T27" fmla="*/ 50751 h 78"/>
                <a:gd name="T28" fmla="*/ 604175 w 156"/>
                <a:gd name="T29" fmla="*/ 82470 h 78"/>
                <a:gd name="T30" fmla="*/ 560499 w 156"/>
                <a:gd name="T31" fmla="*/ 69782 h 78"/>
                <a:gd name="T32" fmla="*/ 516824 w 156"/>
                <a:gd name="T33" fmla="*/ 82470 h 78"/>
                <a:gd name="T34" fmla="*/ 516824 w 156"/>
                <a:gd name="T35" fmla="*/ 95157 h 78"/>
                <a:gd name="T36" fmla="*/ 480428 w 156"/>
                <a:gd name="T37" fmla="*/ 114189 h 78"/>
                <a:gd name="T38" fmla="*/ 458590 w 156"/>
                <a:gd name="T39" fmla="*/ 95157 h 78"/>
                <a:gd name="T40" fmla="*/ 436753 w 156"/>
                <a:gd name="T41" fmla="*/ 139564 h 78"/>
                <a:gd name="T42" fmla="*/ 385798 w 156"/>
                <a:gd name="T43" fmla="*/ 158595 h 78"/>
                <a:gd name="T44" fmla="*/ 334844 w 156"/>
                <a:gd name="T45" fmla="*/ 177627 h 78"/>
                <a:gd name="T46" fmla="*/ 305727 w 156"/>
                <a:gd name="T47" fmla="*/ 209346 h 78"/>
                <a:gd name="T48" fmla="*/ 276610 w 156"/>
                <a:gd name="T49" fmla="*/ 253753 h 78"/>
                <a:gd name="T50" fmla="*/ 254772 w 156"/>
                <a:gd name="T51" fmla="*/ 291816 h 78"/>
                <a:gd name="T52" fmla="*/ 254772 w 156"/>
                <a:gd name="T53" fmla="*/ 317191 h 78"/>
                <a:gd name="T54" fmla="*/ 145584 w 156"/>
                <a:gd name="T55" fmla="*/ 291816 h 78"/>
                <a:gd name="T56" fmla="*/ 116467 w 156"/>
                <a:gd name="T57" fmla="*/ 310847 h 78"/>
                <a:gd name="T58" fmla="*/ 94630 w 156"/>
                <a:gd name="T59" fmla="*/ 291816 h 78"/>
                <a:gd name="T60" fmla="*/ 72792 w 156"/>
                <a:gd name="T61" fmla="*/ 272784 h 78"/>
                <a:gd name="T62" fmla="*/ 58234 w 156"/>
                <a:gd name="T63" fmla="*/ 298160 h 78"/>
                <a:gd name="T64" fmla="*/ 21838 w 156"/>
                <a:gd name="T65" fmla="*/ 342566 h 78"/>
                <a:gd name="T66" fmla="*/ 58234 w 156"/>
                <a:gd name="T67" fmla="*/ 374285 h 78"/>
                <a:gd name="T68" fmla="*/ 87351 w 156"/>
                <a:gd name="T69" fmla="*/ 431380 h 78"/>
                <a:gd name="T70" fmla="*/ 786155 w 156"/>
                <a:gd name="T71" fmla="*/ 342566 h 78"/>
                <a:gd name="T72" fmla="*/ 1128278 w 156"/>
                <a:gd name="T73" fmla="*/ 380629 h 78"/>
                <a:gd name="T74" fmla="*/ 1120999 w 156"/>
                <a:gd name="T75" fmla="*/ 247409 h 78"/>
                <a:gd name="T76" fmla="*/ 1084603 w 156"/>
                <a:gd name="T77" fmla="*/ 234721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6"/>
                <a:gd name="T118" fmla="*/ 0 h 78"/>
                <a:gd name="T119" fmla="*/ 156 w 156"/>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15" name="Freeform 405"/>
            <p:cNvSpPr>
              <a:spLocks/>
            </p:cNvSpPr>
            <p:nvPr/>
          </p:nvSpPr>
          <p:spPr bwMode="auto">
            <a:xfrm flipH="1">
              <a:off x="7878931" y="1899956"/>
              <a:ext cx="678866" cy="190935"/>
            </a:xfrm>
            <a:custGeom>
              <a:avLst/>
              <a:gdLst>
                <a:gd name="T0" fmla="*/ 284686 w 93"/>
                <a:gd name="T1" fmla="*/ 171842 h 30"/>
                <a:gd name="T2" fmla="*/ 124094 w 93"/>
                <a:gd name="T3" fmla="*/ 184571 h 30"/>
                <a:gd name="T4" fmla="*/ 43798 w 93"/>
                <a:gd name="T5" fmla="*/ 140019 h 30"/>
                <a:gd name="T6" fmla="*/ 43798 w 93"/>
                <a:gd name="T7" fmla="*/ 120926 h 30"/>
                <a:gd name="T8" fmla="*/ 0 w 93"/>
                <a:gd name="T9" fmla="*/ 95468 h 30"/>
                <a:gd name="T10" fmla="*/ 72996 w 93"/>
                <a:gd name="T11" fmla="*/ 95468 h 30"/>
                <a:gd name="T12" fmla="*/ 189790 w 93"/>
                <a:gd name="T13" fmla="*/ 95468 h 30"/>
                <a:gd name="T14" fmla="*/ 343083 w 93"/>
                <a:gd name="T15" fmla="*/ 108197 h 30"/>
                <a:gd name="T16" fmla="*/ 649667 w 93"/>
                <a:gd name="T17" fmla="*/ 76374 h 30"/>
                <a:gd name="T18" fmla="*/ 284686 w 93"/>
                <a:gd name="T19" fmla="*/ 171842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30"/>
                <a:gd name="T32" fmla="*/ 93 w 93"/>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16" name="Freeform 406"/>
            <p:cNvSpPr>
              <a:spLocks/>
            </p:cNvSpPr>
            <p:nvPr/>
          </p:nvSpPr>
          <p:spPr bwMode="auto">
            <a:xfrm flipH="1">
              <a:off x="7786358" y="1945673"/>
              <a:ext cx="756010" cy="368424"/>
            </a:xfrm>
            <a:custGeom>
              <a:avLst/>
              <a:gdLst>
                <a:gd name="T0" fmla="*/ 356197 w 104"/>
                <a:gd name="T1" fmla="*/ 114339 h 58"/>
                <a:gd name="T2" fmla="*/ 7269 w 104"/>
                <a:gd name="T3" fmla="*/ 139747 h 58"/>
                <a:gd name="T4" fmla="*/ 65424 w 104"/>
                <a:gd name="T5" fmla="*/ 165156 h 58"/>
                <a:gd name="T6" fmla="*/ 43616 w 104"/>
                <a:gd name="T7" fmla="*/ 203268 h 58"/>
                <a:gd name="T8" fmla="*/ 72693 w 104"/>
                <a:gd name="T9" fmla="*/ 247733 h 58"/>
                <a:gd name="T10" fmla="*/ 87232 w 104"/>
                <a:gd name="T11" fmla="*/ 228677 h 58"/>
                <a:gd name="T12" fmla="*/ 109040 w 104"/>
                <a:gd name="T13" fmla="*/ 247733 h 58"/>
                <a:gd name="T14" fmla="*/ 138117 w 104"/>
                <a:gd name="T15" fmla="*/ 279494 h 58"/>
                <a:gd name="T16" fmla="*/ 167195 w 104"/>
                <a:gd name="T17" fmla="*/ 317607 h 58"/>
                <a:gd name="T18" fmla="*/ 203541 w 104"/>
                <a:gd name="T19" fmla="*/ 311255 h 58"/>
                <a:gd name="T20" fmla="*/ 239888 w 104"/>
                <a:gd name="T21" fmla="*/ 330311 h 58"/>
                <a:gd name="T22" fmla="*/ 268965 w 104"/>
                <a:gd name="T23" fmla="*/ 317607 h 58"/>
                <a:gd name="T24" fmla="*/ 334389 w 104"/>
                <a:gd name="T25" fmla="*/ 336663 h 58"/>
                <a:gd name="T26" fmla="*/ 385274 w 104"/>
                <a:gd name="T27" fmla="*/ 343015 h 58"/>
                <a:gd name="T28" fmla="*/ 385274 w 104"/>
                <a:gd name="T29" fmla="*/ 336663 h 58"/>
                <a:gd name="T30" fmla="*/ 392544 w 104"/>
                <a:gd name="T31" fmla="*/ 311255 h 58"/>
                <a:gd name="T32" fmla="*/ 428890 w 104"/>
                <a:gd name="T33" fmla="*/ 285846 h 58"/>
                <a:gd name="T34" fmla="*/ 523392 w 104"/>
                <a:gd name="T35" fmla="*/ 285846 h 58"/>
                <a:gd name="T36" fmla="*/ 559738 w 104"/>
                <a:gd name="T37" fmla="*/ 273142 h 58"/>
                <a:gd name="T38" fmla="*/ 610624 w 104"/>
                <a:gd name="T39" fmla="*/ 228677 h 58"/>
                <a:gd name="T40" fmla="*/ 639701 w 104"/>
                <a:gd name="T41" fmla="*/ 209621 h 58"/>
                <a:gd name="T42" fmla="*/ 748741 w 104"/>
                <a:gd name="T43" fmla="*/ 184212 h 58"/>
                <a:gd name="T44" fmla="*/ 356197 w 104"/>
                <a:gd name="T45" fmla="*/ 114339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58"/>
                <a:gd name="T71" fmla="*/ 104 w 10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17" name="Freeform 407"/>
            <p:cNvSpPr>
              <a:spLocks/>
            </p:cNvSpPr>
            <p:nvPr/>
          </p:nvSpPr>
          <p:spPr bwMode="auto">
            <a:xfrm flipH="1">
              <a:off x="7610470" y="1908023"/>
              <a:ext cx="925726" cy="406074"/>
            </a:xfrm>
            <a:custGeom>
              <a:avLst/>
              <a:gdLst>
                <a:gd name="T0" fmla="*/ 925726 w 127"/>
                <a:gd name="T1" fmla="*/ 171312 h 64"/>
                <a:gd name="T2" fmla="*/ 364459 w 127"/>
                <a:gd name="T3" fmla="*/ 107863 h 64"/>
                <a:gd name="T4" fmla="*/ 0 w 127"/>
                <a:gd name="T5" fmla="*/ 177657 h 64"/>
                <a:gd name="T6" fmla="*/ 58313 w 127"/>
                <a:gd name="T7" fmla="*/ 203037 h 64"/>
                <a:gd name="T8" fmla="*/ 43735 w 127"/>
                <a:gd name="T9" fmla="*/ 241106 h 64"/>
                <a:gd name="T10" fmla="*/ 65603 w 127"/>
                <a:gd name="T11" fmla="*/ 285521 h 64"/>
                <a:gd name="T12" fmla="*/ 80181 w 127"/>
                <a:gd name="T13" fmla="*/ 266486 h 64"/>
                <a:gd name="T14" fmla="*/ 102049 w 127"/>
                <a:gd name="T15" fmla="*/ 279176 h 64"/>
                <a:gd name="T16" fmla="*/ 131205 w 127"/>
                <a:gd name="T17" fmla="*/ 317245 h 64"/>
                <a:gd name="T18" fmla="*/ 167651 w 127"/>
                <a:gd name="T19" fmla="*/ 355315 h 64"/>
                <a:gd name="T20" fmla="*/ 196808 w 127"/>
                <a:gd name="T21" fmla="*/ 342625 h 64"/>
                <a:gd name="T22" fmla="*/ 233254 w 127"/>
                <a:gd name="T23" fmla="*/ 368004 h 64"/>
                <a:gd name="T24" fmla="*/ 262411 w 127"/>
                <a:gd name="T25" fmla="*/ 348970 h 64"/>
                <a:gd name="T26" fmla="*/ 328013 w 127"/>
                <a:gd name="T27" fmla="*/ 368004 h 64"/>
                <a:gd name="T28" fmla="*/ 379037 w 127"/>
                <a:gd name="T29" fmla="*/ 380694 h 64"/>
                <a:gd name="T30" fmla="*/ 379037 w 127"/>
                <a:gd name="T31" fmla="*/ 374349 h 64"/>
                <a:gd name="T32" fmla="*/ 379037 w 127"/>
                <a:gd name="T33" fmla="*/ 348970 h 64"/>
                <a:gd name="T34" fmla="*/ 422773 w 127"/>
                <a:gd name="T35" fmla="*/ 323590 h 64"/>
                <a:gd name="T36" fmla="*/ 510243 w 127"/>
                <a:gd name="T37" fmla="*/ 323590 h 64"/>
                <a:gd name="T38" fmla="*/ 553978 w 127"/>
                <a:gd name="T39" fmla="*/ 310900 h 64"/>
                <a:gd name="T40" fmla="*/ 597713 w 127"/>
                <a:gd name="T41" fmla="*/ 266486 h 64"/>
                <a:gd name="T42" fmla="*/ 634159 w 127"/>
                <a:gd name="T43" fmla="*/ 247451 h 64"/>
                <a:gd name="T44" fmla="*/ 743497 w 127"/>
                <a:gd name="T45" fmla="*/ 222072 h 64"/>
                <a:gd name="T46" fmla="*/ 925726 w 127"/>
                <a:gd name="T47" fmla="*/ 17131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7"/>
                <a:gd name="T73" fmla="*/ 0 h 64"/>
                <a:gd name="T74" fmla="*/ 127 w 127"/>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18" name="Freeform 408"/>
            <p:cNvSpPr>
              <a:spLocks/>
            </p:cNvSpPr>
            <p:nvPr/>
          </p:nvSpPr>
          <p:spPr bwMode="auto">
            <a:xfrm flipH="1">
              <a:off x="7866588" y="1945673"/>
              <a:ext cx="641837" cy="330775"/>
            </a:xfrm>
            <a:custGeom>
              <a:avLst/>
              <a:gdLst>
                <a:gd name="T0" fmla="*/ 14587 w 88"/>
                <a:gd name="T1" fmla="*/ 127221 h 52"/>
                <a:gd name="T2" fmla="*/ 350093 w 88"/>
                <a:gd name="T3" fmla="*/ 82694 h 52"/>
                <a:gd name="T4" fmla="*/ 554314 w 88"/>
                <a:gd name="T5" fmla="*/ 12722 h 52"/>
                <a:gd name="T6" fmla="*/ 532433 w 88"/>
                <a:gd name="T7" fmla="*/ 82694 h 52"/>
                <a:gd name="T8" fmla="*/ 452203 w 88"/>
                <a:gd name="T9" fmla="*/ 114499 h 52"/>
                <a:gd name="T10" fmla="*/ 452203 w 88"/>
                <a:gd name="T11" fmla="*/ 146304 h 52"/>
                <a:gd name="T12" fmla="*/ 423029 w 88"/>
                <a:gd name="T13" fmla="*/ 178110 h 52"/>
                <a:gd name="T14" fmla="*/ 488671 w 88"/>
                <a:gd name="T15" fmla="*/ 152665 h 52"/>
                <a:gd name="T16" fmla="*/ 568901 w 88"/>
                <a:gd name="T17" fmla="*/ 171749 h 52"/>
                <a:gd name="T18" fmla="*/ 598075 w 88"/>
                <a:gd name="T19" fmla="*/ 197193 h 52"/>
                <a:gd name="T20" fmla="*/ 547020 w 88"/>
                <a:gd name="T21" fmla="*/ 222637 h 52"/>
                <a:gd name="T22" fmla="*/ 503259 w 88"/>
                <a:gd name="T23" fmla="*/ 260803 h 52"/>
                <a:gd name="T24" fmla="*/ 437616 w 88"/>
                <a:gd name="T25" fmla="*/ 241720 h 52"/>
                <a:gd name="T26" fmla="*/ 401148 w 88"/>
                <a:gd name="T27" fmla="*/ 273525 h 52"/>
                <a:gd name="T28" fmla="*/ 328212 w 88"/>
                <a:gd name="T29" fmla="*/ 305331 h 52"/>
                <a:gd name="T30" fmla="*/ 255276 w 88"/>
                <a:gd name="T31" fmla="*/ 279887 h 52"/>
                <a:gd name="T32" fmla="*/ 320919 w 88"/>
                <a:gd name="T33" fmla="*/ 165388 h 52"/>
                <a:gd name="T34" fmla="*/ 175046 w 88"/>
                <a:gd name="T35" fmla="*/ 222637 h 52"/>
                <a:gd name="T36" fmla="*/ 123991 w 88"/>
                <a:gd name="T37" fmla="*/ 248081 h 52"/>
                <a:gd name="T38" fmla="*/ 58349 w 88"/>
                <a:gd name="T39" fmla="*/ 209915 h 52"/>
                <a:gd name="T40" fmla="*/ 29174 w 88"/>
                <a:gd name="T41" fmla="*/ 165388 h 52"/>
                <a:gd name="T42" fmla="*/ 0 w 88"/>
                <a:gd name="T43" fmla="*/ 146304 h 52"/>
                <a:gd name="T44" fmla="*/ 14587 w 88"/>
                <a:gd name="T45" fmla="*/ 127221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52"/>
                <a:gd name="T71" fmla="*/ 88 w 88"/>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19" name="Freeform 409"/>
            <p:cNvSpPr>
              <a:spLocks/>
            </p:cNvSpPr>
            <p:nvPr/>
          </p:nvSpPr>
          <p:spPr bwMode="auto">
            <a:xfrm flipH="1">
              <a:off x="7582699" y="1684817"/>
              <a:ext cx="756010" cy="336154"/>
            </a:xfrm>
            <a:custGeom>
              <a:avLst/>
              <a:gdLst>
                <a:gd name="T0" fmla="*/ 399813 w 104"/>
                <a:gd name="T1" fmla="*/ 247359 h 53"/>
                <a:gd name="T2" fmla="*/ 196272 w 104"/>
                <a:gd name="T3" fmla="*/ 291756 h 53"/>
                <a:gd name="T4" fmla="*/ 87232 w 104"/>
                <a:gd name="T5" fmla="*/ 317126 h 53"/>
                <a:gd name="T6" fmla="*/ 43616 w 104"/>
                <a:gd name="T7" fmla="*/ 247359 h 53"/>
                <a:gd name="T8" fmla="*/ 50885 w 104"/>
                <a:gd name="T9" fmla="*/ 196618 h 53"/>
                <a:gd name="T10" fmla="*/ 72693 w 104"/>
                <a:gd name="T11" fmla="*/ 171248 h 53"/>
                <a:gd name="T12" fmla="*/ 94501 w 104"/>
                <a:gd name="T13" fmla="*/ 139536 h 53"/>
                <a:gd name="T14" fmla="*/ 159925 w 104"/>
                <a:gd name="T15" fmla="*/ 126851 h 53"/>
                <a:gd name="T16" fmla="*/ 203541 w 104"/>
                <a:gd name="T17" fmla="*/ 114166 h 53"/>
                <a:gd name="T18" fmla="*/ 319850 w 104"/>
                <a:gd name="T19" fmla="*/ 88795 h 53"/>
                <a:gd name="T20" fmla="*/ 407082 w 104"/>
                <a:gd name="T21" fmla="*/ 164906 h 53"/>
                <a:gd name="T22" fmla="*/ 428890 w 104"/>
                <a:gd name="T23" fmla="*/ 82453 h 53"/>
                <a:gd name="T24" fmla="*/ 414352 w 104"/>
                <a:gd name="T25" fmla="*/ 50740 h 53"/>
                <a:gd name="T26" fmla="*/ 457968 w 104"/>
                <a:gd name="T27" fmla="*/ 31713 h 53"/>
                <a:gd name="T28" fmla="*/ 523392 w 104"/>
                <a:gd name="T29" fmla="*/ 63425 h 53"/>
                <a:gd name="T30" fmla="*/ 574277 w 104"/>
                <a:gd name="T31" fmla="*/ 88795 h 53"/>
                <a:gd name="T32" fmla="*/ 632431 w 104"/>
                <a:gd name="T33" fmla="*/ 76110 h 53"/>
                <a:gd name="T34" fmla="*/ 712394 w 104"/>
                <a:gd name="T35" fmla="*/ 38055 h 53"/>
                <a:gd name="T36" fmla="*/ 748741 w 104"/>
                <a:gd name="T37" fmla="*/ 57083 h 53"/>
                <a:gd name="T38" fmla="*/ 712394 w 104"/>
                <a:gd name="T39" fmla="*/ 114166 h 53"/>
                <a:gd name="T40" fmla="*/ 632431 w 104"/>
                <a:gd name="T41" fmla="*/ 133193 h 53"/>
                <a:gd name="T42" fmla="*/ 567008 w 104"/>
                <a:gd name="T43" fmla="*/ 139536 h 53"/>
                <a:gd name="T44" fmla="*/ 487045 w 104"/>
                <a:gd name="T45" fmla="*/ 158563 h 53"/>
                <a:gd name="T46" fmla="*/ 399813 w 104"/>
                <a:gd name="T47" fmla="*/ 247359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4"/>
                <a:gd name="T73" fmla="*/ 0 h 53"/>
                <a:gd name="T74" fmla="*/ 104 w 104"/>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20" name="Freeform 410"/>
            <p:cNvSpPr>
              <a:spLocks/>
            </p:cNvSpPr>
            <p:nvPr/>
          </p:nvSpPr>
          <p:spPr bwMode="auto">
            <a:xfrm flipH="1">
              <a:off x="7653671" y="1918780"/>
              <a:ext cx="416577" cy="223206"/>
            </a:xfrm>
            <a:custGeom>
              <a:avLst/>
              <a:gdLst>
                <a:gd name="T0" fmla="*/ 299643 w 57"/>
                <a:gd name="T1" fmla="*/ 184942 h 35"/>
                <a:gd name="T2" fmla="*/ 175401 w 57"/>
                <a:gd name="T3" fmla="*/ 204074 h 35"/>
                <a:gd name="T4" fmla="*/ 175401 w 57"/>
                <a:gd name="T5" fmla="*/ 153056 h 35"/>
                <a:gd name="T6" fmla="*/ 182709 w 57"/>
                <a:gd name="T7" fmla="*/ 114792 h 35"/>
                <a:gd name="T8" fmla="*/ 21925 w 57"/>
                <a:gd name="T9" fmla="*/ 95660 h 35"/>
                <a:gd name="T10" fmla="*/ 43850 w 57"/>
                <a:gd name="T11" fmla="*/ 57396 h 35"/>
                <a:gd name="T12" fmla="*/ 285026 w 57"/>
                <a:gd name="T13" fmla="*/ 57396 h 35"/>
                <a:gd name="T14" fmla="*/ 365418 w 57"/>
                <a:gd name="T15" fmla="*/ 76528 h 35"/>
                <a:gd name="T16" fmla="*/ 299643 w 57"/>
                <a:gd name="T17" fmla="*/ 184942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35"/>
                <a:gd name="T29" fmla="*/ 57 w 57"/>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21" name="Freeform 411"/>
            <p:cNvSpPr>
              <a:spLocks/>
            </p:cNvSpPr>
            <p:nvPr/>
          </p:nvSpPr>
          <p:spPr bwMode="auto">
            <a:xfrm flipH="1">
              <a:off x="7508641" y="1819279"/>
              <a:ext cx="546178" cy="309261"/>
            </a:xfrm>
            <a:custGeom>
              <a:avLst/>
              <a:gdLst>
                <a:gd name="T0" fmla="*/ 538896 w 75"/>
                <a:gd name="T1" fmla="*/ 195655 h 49"/>
                <a:gd name="T2" fmla="*/ 509766 w 75"/>
                <a:gd name="T3" fmla="*/ 94672 h 49"/>
                <a:gd name="T4" fmla="*/ 451507 w 75"/>
                <a:gd name="T5" fmla="*/ 37869 h 49"/>
                <a:gd name="T6" fmla="*/ 342272 w 75"/>
                <a:gd name="T7" fmla="*/ 56803 h 49"/>
                <a:gd name="T8" fmla="*/ 269448 w 75"/>
                <a:gd name="T9" fmla="*/ 37869 h 49"/>
                <a:gd name="T10" fmla="*/ 218471 w 75"/>
                <a:gd name="T11" fmla="*/ 113606 h 49"/>
                <a:gd name="T12" fmla="*/ 123800 w 75"/>
                <a:gd name="T13" fmla="*/ 107295 h 49"/>
                <a:gd name="T14" fmla="*/ 21847 w 75"/>
                <a:gd name="T15" fmla="*/ 132540 h 49"/>
                <a:gd name="T16" fmla="*/ 116518 w 75"/>
                <a:gd name="T17" fmla="*/ 132540 h 49"/>
                <a:gd name="T18" fmla="*/ 87388 w 75"/>
                <a:gd name="T19" fmla="*/ 151475 h 49"/>
                <a:gd name="T20" fmla="*/ 21847 w 75"/>
                <a:gd name="T21" fmla="*/ 183032 h 49"/>
                <a:gd name="T22" fmla="*/ 152930 w 75"/>
                <a:gd name="T23" fmla="*/ 176721 h 49"/>
                <a:gd name="T24" fmla="*/ 218471 w 75"/>
                <a:gd name="T25" fmla="*/ 239835 h 49"/>
                <a:gd name="T26" fmla="*/ 422378 w 75"/>
                <a:gd name="T27" fmla="*/ 284015 h 49"/>
                <a:gd name="T28" fmla="*/ 538896 w 75"/>
                <a:gd name="T29" fmla="*/ 201966 h 49"/>
                <a:gd name="T30" fmla="*/ 538896 w 75"/>
                <a:gd name="T31" fmla="*/ 195655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49"/>
                <a:gd name="T50" fmla="*/ 75 w 75"/>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22" name="Freeform 412"/>
            <p:cNvSpPr>
              <a:spLocks/>
            </p:cNvSpPr>
            <p:nvPr/>
          </p:nvSpPr>
          <p:spPr bwMode="auto">
            <a:xfrm flipH="1">
              <a:off x="7561098" y="1867685"/>
              <a:ext cx="450520" cy="268923"/>
            </a:xfrm>
            <a:custGeom>
              <a:avLst/>
              <a:gdLst>
                <a:gd name="T0" fmla="*/ 414188 w 62"/>
                <a:gd name="T1" fmla="*/ 70432 h 42"/>
                <a:gd name="T2" fmla="*/ 421454 w 62"/>
                <a:gd name="T3" fmla="*/ 19209 h 42"/>
                <a:gd name="T4" fmla="*/ 341523 w 62"/>
                <a:gd name="T5" fmla="*/ 70432 h 42"/>
                <a:gd name="T6" fmla="*/ 356056 w 62"/>
                <a:gd name="T7" fmla="*/ 25612 h 42"/>
                <a:gd name="T8" fmla="*/ 312457 w 62"/>
                <a:gd name="T9" fmla="*/ 51223 h 42"/>
                <a:gd name="T10" fmla="*/ 276125 w 62"/>
                <a:gd name="T11" fmla="*/ 51223 h 42"/>
                <a:gd name="T12" fmla="*/ 225260 w 62"/>
                <a:gd name="T13" fmla="*/ 44820 h 42"/>
                <a:gd name="T14" fmla="*/ 174395 w 62"/>
                <a:gd name="T15" fmla="*/ 83238 h 42"/>
                <a:gd name="T16" fmla="*/ 50865 w 62"/>
                <a:gd name="T17" fmla="*/ 70432 h 42"/>
                <a:gd name="T18" fmla="*/ 123530 w 62"/>
                <a:gd name="T19" fmla="*/ 89641 h 42"/>
                <a:gd name="T20" fmla="*/ 0 w 62"/>
                <a:gd name="T21" fmla="*/ 121656 h 42"/>
                <a:gd name="T22" fmla="*/ 174395 w 62"/>
                <a:gd name="T23" fmla="*/ 147267 h 42"/>
                <a:gd name="T24" fmla="*/ 167128 w 62"/>
                <a:gd name="T25" fmla="*/ 198491 h 42"/>
                <a:gd name="T26" fmla="*/ 399655 w 62"/>
                <a:gd name="T27" fmla="*/ 230505 h 42"/>
                <a:gd name="T28" fmla="*/ 414188 w 62"/>
                <a:gd name="T29" fmla="*/ 70432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
                <a:gd name="T46" fmla="*/ 0 h 42"/>
                <a:gd name="T47" fmla="*/ 62 w 6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23" name="Freeform 413"/>
            <p:cNvSpPr>
              <a:spLocks/>
            </p:cNvSpPr>
            <p:nvPr/>
          </p:nvSpPr>
          <p:spPr bwMode="auto">
            <a:xfrm flipH="1">
              <a:off x="7959161" y="1768184"/>
              <a:ext cx="342519" cy="220517"/>
            </a:xfrm>
            <a:custGeom>
              <a:avLst/>
              <a:gdLst>
                <a:gd name="T0" fmla="*/ 225917 w 47"/>
                <a:gd name="T1" fmla="*/ 25202 h 35"/>
                <a:gd name="T2" fmla="*/ 174903 w 47"/>
                <a:gd name="T3" fmla="*/ 69305 h 35"/>
                <a:gd name="T4" fmla="*/ 58301 w 47"/>
                <a:gd name="T5" fmla="*/ 126010 h 35"/>
                <a:gd name="T6" fmla="*/ 80164 w 47"/>
                <a:gd name="T7" fmla="*/ 189015 h 35"/>
                <a:gd name="T8" fmla="*/ 218629 w 47"/>
                <a:gd name="T9" fmla="*/ 151212 h 35"/>
                <a:gd name="T10" fmla="*/ 284218 w 47"/>
                <a:gd name="T11" fmla="*/ 107108 h 35"/>
                <a:gd name="T12" fmla="*/ 335231 w 47"/>
                <a:gd name="T13" fmla="*/ 75606 h 35"/>
                <a:gd name="T14" fmla="*/ 225917 w 47"/>
                <a:gd name="T15" fmla="*/ 25202 h 3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5"/>
                <a:gd name="T26" fmla="*/ 47 w 47"/>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24" name="Freeform 414"/>
            <p:cNvSpPr>
              <a:spLocks/>
            </p:cNvSpPr>
            <p:nvPr/>
          </p:nvSpPr>
          <p:spPr bwMode="auto">
            <a:xfrm flipH="1">
              <a:off x="8165906" y="2015593"/>
              <a:ext cx="327090" cy="43028"/>
            </a:xfrm>
            <a:custGeom>
              <a:avLst/>
              <a:gdLst>
                <a:gd name="T0" fmla="*/ 327090 w 45"/>
                <a:gd name="T1" fmla="*/ 0 h 7"/>
                <a:gd name="T2" fmla="*/ 210791 w 45"/>
                <a:gd name="T3" fmla="*/ 24587 h 7"/>
                <a:gd name="T4" fmla="*/ 130836 w 45"/>
                <a:gd name="T5" fmla="*/ 6147 h 7"/>
                <a:gd name="T6" fmla="*/ 65418 w 45"/>
                <a:gd name="T7" fmla="*/ 18441 h 7"/>
                <a:gd name="T8" fmla="*/ 7269 w 45"/>
                <a:gd name="T9" fmla="*/ 43028 h 7"/>
                <a:gd name="T10" fmla="*/ 130836 w 45"/>
                <a:gd name="T11" fmla="*/ 36881 h 7"/>
                <a:gd name="T12" fmla="*/ 327090 w 45"/>
                <a:gd name="T13" fmla="*/ 0 h 7"/>
                <a:gd name="T14" fmla="*/ 0 60000 65536"/>
                <a:gd name="T15" fmla="*/ 0 60000 65536"/>
                <a:gd name="T16" fmla="*/ 0 60000 65536"/>
                <a:gd name="T17" fmla="*/ 0 60000 65536"/>
                <a:gd name="T18" fmla="*/ 0 60000 65536"/>
                <a:gd name="T19" fmla="*/ 0 60000 65536"/>
                <a:gd name="T20" fmla="*/ 0 60000 65536"/>
                <a:gd name="T21" fmla="*/ 0 w 45"/>
                <a:gd name="T22" fmla="*/ 0 h 7"/>
                <a:gd name="T23" fmla="*/ 45 w 4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25" name="Freeform 415"/>
            <p:cNvSpPr>
              <a:spLocks/>
            </p:cNvSpPr>
            <p:nvPr/>
          </p:nvSpPr>
          <p:spPr bwMode="auto">
            <a:xfrm flipH="1">
              <a:off x="7894360" y="1717088"/>
              <a:ext cx="203660" cy="126394"/>
            </a:xfrm>
            <a:custGeom>
              <a:avLst/>
              <a:gdLst>
                <a:gd name="T0" fmla="*/ 167292 w 28"/>
                <a:gd name="T1" fmla="*/ 12639 h 20"/>
                <a:gd name="T2" fmla="*/ 167292 w 28"/>
                <a:gd name="T3" fmla="*/ 63197 h 20"/>
                <a:gd name="T4" fmla="*/ 174566 w 28"/>
                <a:gd name="T5" fmla="*/ 101115 h 20"/>
                <a:gd name="T6" fmla="*/ 160019 w 28"/>
                <a:gd name="T7" fmla="*/ 107435 h 20"/>
                <a:gd name="T8" fmla="*/ 116377 w 28"/>
                <a:gd name="T9" fmla="*/ 63197 h 20"/>
                <a:gd name="T10" fmla="*/ 65462 w 28"/>
                <a:gd name="T11" fmla="*/ 50558 h 20"/>
                <a:gd name="T12" fmla="*/ 7274 w 28"/>
                <a:gd name="T13" fmla="*/ 44238 h 20"/>
                <a:gd name="T14" fmla="*/ 7274 w 28"/>
                <a:gd name="T15" fmla="*/ 37918 h 20"/>
                <a:gd name="T16" fmla="*/ 43641 w 28"/>
                <a:gd name="T17" fmla="*/ 31599 h 20"/>
                <a:gd name="T18" fmla="*/ 65462 w 28"/>
                <a:gd name="T19" fmla="*/ 12639 h 20"/>
                <a:gd name="T20" fmla="*/ 101830 w 28"/>
                <a:gd name="T21" fmla="*/ 6320 h 20"/>
                <a:gd name="T22" fmla="*/ 138198 w 28"/>
                <a:gd name="T23" fmla="*/ 18959 h 20"/>
                <a:gd name="T24" fmla="*/ 167292 w 28"/>
                <a:gd name="T25" fmla="*/ 12639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0"/>
                <a:gd name="T41" fmla="*/ 28 w 28"/>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26" name="Freeform 416"/>
            <p:cNvSpPr>
              <a:spLocks/>
            </p:cNvSpPr>
            <p:nvPr/>
          </p:nvSpPr>
          <p:spPr bwMode="auto">
            <a:xfrm flipH="1">
              <a:off x="8209107" y="2123162"/>
              <a:ext cx="182059" cy="145218"/>
            </a:xfrm>
            <a:custGeom>
              <a:avLst/>
              <a:gdLst>
                <a:gd name="T0" fmla="*/ 167494 w 25"/>
                <a:gd name="T1" fmla="*/ 12628 h 23"/>
                <a:gd name="T2" fmla="*/ 58259 w 25"/>
                <a:gd name="T3" fmla="*/ 75766 h 23"/>
                <a:gd name="T4" fmla="*/ 0 w 25"/>
                <a:gd name="T5" fmla="*/ 119963 h 23"/>
                <a:gd name="T6" fmla="*/ 36412 w 25"/>
                <a:gd name="T7" fmla="*/ 119963 h 23"/>
                <a:gd name="T8" fmla="*/ 65541 w 25"/>
                <a:gd name="T9" fmla="*/ 138904 h 23"/>
                <a:gd name="T10" fmla="*/ 87388 w 25"/>
                <a:gd name="T11" fmla="*/ 132590 h 23"/>
                <a:gd name="T12" fmla="*/ 131082 w 25"/>
                <a:gd name="T13" fmla="*/ 101021 h 23"/>
                <a:gd name="T14" fmla="*/ 160212 w 25"/>
                <a:gd name="T15" fmla="*/ 37883 h 23"/>
                <a:gd name="T16" fmla="*/ 167494 w 25"/>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3"/>
                <a:gd name="T29" fmla="*/ 25 w 25"/>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27" name="Freeform 417"/>
            <p:cNvSpPr>
              <a:spLocks/>
            </p:cNvSpPr>
            <p:nvPr/>
          </p:nvSpPr>
          <p:spPr bwMode="auto">
            <a:xfrm flipH="1">
              <a:off x="8085677" y="2007525"/>
              <a:ext cx="422748" cy="166732"/>
            </a:xfrm>
            <a:custGeom>
              <a:avLst/>
              <a:gdLst>
                <a:gd name="T0" fmla="*/ 211374 w 58"/>
                <a:gd name="T1" fmla="*/ 64128 h 26"/>
                <a:gd name="T2" fmla="*/ 21866 w 58"/>
                <a:gd name="T3" fmla="*/ 70540 h 26"/>
                <a:gd name="T4" fmla="*/ 51021 w 58"/>
                <a:gd name="T5" fmla="*/ 89779 h 26"/>
                <a:gd name="T6" fmla="*/ 102043 w 58"/>
                <a:gd name="T7" fmla="*/ 109017 h 26"/>
                <a:gd name="T8" fmla="*/ 109331 w 58"/>
                <a:gd name="T9" fmla="*/ 141081 h 26"/>
                <a:gd name="T10" fmla="*/ 174930 w 58"/>
                <a:gd name="T11" fmla="*/ 141081 h 26"/>
                <a:gd name="T12" fmla="*/ 298839 w 58"/>
                <a:gd name="T13" fmla="*/ 96192 h 26"/>
                <a:gd name="T14" fmla="*/ 371727 w 58"/>
                <a:gd name="T15" fmla="*/ 70540 h 26"/>
                <a:gd name="T16" fmla="*/ 379015 w 58"/>
                <a:gd name="T17" fmla="*/ 51302 h 26"/>
                <a:gd name="T18" fmla="*/ 371727 w 58"/>
                <a:gd name="T19" fmla="*/ 19238 h 26"/>
                <a:gd name="T20" fmla="*/ 211374 w 58"/>
                <a:gd name="T21" fmla="*/ 6412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26"/>
                <a:gd name="T35" fmla="*/ 58 w 5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28" name="Freeform 418"/>
            <p:cNvSpPr>
              <a:spLocks/>
            </p:cNvSpPr>
            <p:nvPr/>
          </p:nvSpPr>
          <p:spPr bwMode="auto">
            <a:xfrm flipH="1">
              <a:off x="8070248" y="2066688"/>
              <a:ext cx="151202" cy="177489"/>
            </a:xfrm>
            <a:custGeom>
              <a:avLst/>
              <a:gdLst>
                <a:gd name="T0" fmla="*/ 115202 w 21"/>
                <a:gd name="T1" fmla="*/ 12678 h 28"/>
                <a:gd name="T2" fmla="*/ 7200 w 21"/>
                <a:gd name="T3" fmla="*/ 145795 h 28"/>
                <a:gd name="T4" fmla="*/ 57601 w 21"/>
                <a:gd name="T5" fmla="*/ 145795 h 28"/>
                <a:gd name="T6" fmla="*/ 93601 w 21"/>
                <a:gd name="T7" fmla="*/ 145795 h 28"/>
                <a:gd name="T8" fmla="*/ 129602 w 21"/>
                <a:gd name="T9" fmla="*/ 126778 h 28"/>
                <a:gd name="T10" fmla="*/ 115202 w 21"/>
                <a:gd name="T11" fmla="*/ 76067 h 28"/>
                <a:gd name="T12" fmla="*/ 115202 w 21"/>
                <a:gd name="T13" fmla="*/ 50711 h 28"/>
                <a:gd name="T14" fmla="*/ 115202 w 21"/>
                <a:gd name="T15" fmla="*/ 12678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29" name="Freeform 419"/>
            <p:cNvSpPr>
              <a:spLocks/>
            </p:cNvSpPr>
            <p:nvPr/>
          </p:nvSpPr>
          <p:spPr bwMode="auto">
            <a:xfrm flipH="1">
              <a:off x="8017790" y="1843482"/>
              <a:ext cx="240689" cy="88745"/>
            </a:xfrm>
            <a:custGeom>
              <a:avLst/>
              <a:gdLst>
                <a:gd name="T0" fmla="*/ 189634 w 33"/>
                <a:gd name="T1" fmla="*/ 63389 h 14"/>
                <a:gd name="T2" fmla="*/ 29174 w 33"/>
                <a:gd name="T3" fmla="*/ 88745 h 14"/>
                <a:gd name="T4" fmla="*/ 109404 w 33"/>
                <a:gd name="T5" fmla="*/ 31695 h 14"/>
                <a:gd name="T6" fmla="*/ 109404 w 33"/>
                <a:gd name="T7" fmla="*/ 12678 h 14"/>
                <a:gd name="T8" fmla="*/ 189634 w 33"/>
                <a:gd name="T9" fmla="*/ 63389 h 14"/>
                <a:gd name="T10" fmla="*/ 0 60000 65536"/>
                <a:gd name="T11" fmla="*/ 0 60000 65536"/>
                <a:gd name="T12" fmla="*/ 0 60000 65536"/>
                <a:gd name="T13" fmla="*/ 0 60000 65536"/>
                <a:gd name="T14" fmla="*/ 0 60000 65536"/>
                <a:gd name="T15" fmla="*/ 0 w 33"/>
                <a:gd name="T16" fmla="*/ 0 h 14"/>
                <a:gd name="T17" fmla="*/ 33 w 33"/>
                <a:gd name="T18" fmla="*/ 14 h 14"/>
              </a:gdLst>
              <a:ahLst/>
              <a:cxnLst>
                <a:cxn ang="T10">
                  <a:pos x="T0" y="T1"/>
                </a:cxn>
                <a:cxn ang="T11">
                  <a:pos x="T2" y="T3"/>
                </a:cxn>
                <a:cxn ang="T12">
                  <a:pos x="T4" y="T5"/>
                </a:cxn>
                <a:cxn ang="T13">
                  <a:pos x="T6" y="T7"/>
                </a:cxn>
                <a:cxn ang="T14">
                  <a:pos x="T8" y="T9"/>
                </a:cxn>
              </a:cxnLst>
              <a:rect l="T15" t="T16" r="T17" b="T18"/>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30" name="Freeform 420"/>
            <p:cNvSpPr>
              <a:spLocks/>
            </p:cNvSpPr>
            <p:nvPr/>
          </p:nvSpPr>
          <p:spPr bwMode="auto">
            <a:xfrm flipH="1">
              <a:off x="7588870" y="1926848"/>
              <a:ext cx="212917" cy="131772"/>
            </a:xfrm>
            <a:custGeom>
              <a:avLst/>
              <a:gdLst>
                <a:gd name="T0" fmla="*/ 190891 w 29"/>
                <a:gd name="T1" fmla="*/ 87848 h 21"/>
                <a:gd name="T2" fmla="*/ 102788 w 29"/>
                <a:gd name="T3" fmla="*/ 31374 h 21"/>
                <a:gd name="T4" fmla="*/ 36710 w 29"/>
                <a:gd name="T5" fmla="*/ 37649 h 21"/>
                <a:gd name="T6" fmla="*/ 14684 w 29"/>
                <a:gd name="T7" fmla="*/ 81573 h 21"/>
                <a:gd name="T8" fmla="*/ 190891 w 29"/>
                <a:gd name="T9" fmla="*/ 87848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31" name="Freeform 421"/>
            <p:cNvSpPr>
              <a:spLocks/>
            </p:cNvSpPr>
            <p:nvPr/>
          </p:nvSpPr>
          <p:spPr bwMode="auto">
            <a:xfrm flipH="1">
              <a:off x="7632071" y="1918780"/>
              <a:ext cx="154288" cy="134461"/>
            </a:xfrm>
            <a:custGeom>
              <a:avLst/>
              <a:gdLst>
                <a:gd name="T0" fmla="*/ 146941 w 21"/>
                <a:gd name="T1" fmla="*/ 89641 h 21"/>
                <a:gd name="T2" fmla="*/ 88165 w 21"/>
                <a:gd name="T3" fmla="*/ 44820 h 21"/>
                <a:gd name="T4" fmla="*/ 22041 w 21"/>
                <a:gd name="T5" fmla="*/ 44820 h 21"/>
                <a:gd name="T6" fmla="*/ 14694 w 21"/>
                <a:gd name="T7" fmla="*/ 89641 h 21"/>
                <a:gd name="T8" fmla="*/ 146941 w 21"/>
                <a:gd name="T9" fmla="*/ 8964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32" name="Freeform 422"/>
            <p:cNvSpPr>
              <a:spLocks/>
            </p:cNvSpPr>
            <p:nvPr/>
          </p:nvSpPr>
          <p:spPr bwMode="auto">
            <a:xfrm flipH="1">
              <a:off x="7647499" y="1959119"/>
              <a:ext cx="129602" cy="37649"/>
            </a:xfrm>
            <a:custGeom>
              <a:avLst/>
              <a:gdLst>
                <a:gd name="T0" fmla="*/ 108002 w 18"/>
                <a:gd name="T1" fmla="*/ 0 h 6"/>
                <a:gd name="T2" fmla="*/ 86401 w 18"/>
                <a:gd name="T3" fmla="*/ 6275 h 6"/>
                <a:gd name="T4" fmla="*/ 36001 w 18"/>
                <a:gd name="T5" fmla="*/ 6275 h 6"/>
                <a:gd name="T6" fmla="*/ 7200 w 18"/>
                <a:gd name="T7" fmla="*/ 18825 h 6"/>
                <a:gd name="T8" fmla="*/ 7200 w 18"/>
                <a:gd name="T9" fmla="*/ 31374 h 6"/>
                <a:gd name="T10" fmla="*/ 28800 w 18"/>
                <a:gd name="T11" fmla="*/ 25099 h 6"/>
                <a:gd name="T12" fmla="*/ 79201 w 18"/>
                <a:gd name="T13" fmla="*/ 31374 h 6"/>
                <a:gd name="T14" fmla="*/ 122402 w 18"/>
                <a:gd name="T15" fmla="*/ 18825 h 6"/>
                <a:gd name="T16" fmla="*/ 108002 w 18"/>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6"/>
                <a:gd name="T29" fmla="*/ 18 w 1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33" name="Freeform 423"/>
            <p:cNvSpPr>
              <a:spLocks/>
            </p:cNvSpPr>
            <p:nvPr/>
          </p:nvSpPr>
          <p:spPr bwMode="auto">
            <a:xfrm flipH="1">
              <a:off x="7471611" y="1918780"/>
              <a:ext cx="401148" cy="209760"/>
            </a:xfrm>
            <a:custGeom>
              <a:avLst/>
              <a:gdLst>
                <a:gd name="T0" fmla="*/ 291744 w 55"/>
                <a:gd name="T1" fmla="*/ 0 h 33"/>
                <a:gd name="T2" fmla="*/ 306331 w 55"/>
                <a:gd name="T3" fmla="*/ 50851 h 33"/>
                <a:gd name="T4" fmla="*/ 255276 w 55"/>
                <a:gd name="T5" fmla="*/ 12713 h 33"/>
                <a:gd name="T6" fmla="*/ 233395 w 55"/>
                <a:gd name="T7" fmla="*/ 63564 h 33"/>
                <a:gd name="T8" fmla="*/ 189634 w 55"/>
                <a:gd name="T9" fmla="*/ 95345 h 33"/>
                <a:gd name="T10" fmla="*/ 145872 w 55"/>
                <a:gd name="T11" fmla="*/ 63564 h 33"/>
                <a:gd name="T12" fmla="*/ 131285 w 55"/>
                <a:gd name="T13" fmla="*/ 95345 h 33"/>
                <a:gd name="T14" fmla="*/ 116698 w 55"/>
                <a:gd name="T15" fmla="*/ 108058 h 33"/>
                <a:gd name="T16" fmla="*/ 80230 w 55"/>
                <a:gd name="T17" fmla="*/ 88989 h 33"/>
                <a:gd name="T18" fmla="*/ 58349 w 55"/>
                <a:gd name="T19" fmla="*/ 108058 h 33"/>
                <a:gd name="T20" fmla="*/ 65642 w 55"/>
                <a:gd name="T21" fmla="*/ 139840 h 33"/>
                <a:gd name="T22" fmla="*/ 0 w 55"/>
                <a:gd name="T23" fmla="*/ 152553 h 33"/>
                <a:gd name="T24" fmla="*/ 58349 w 55"/>
                <a:gd name="T25" fmla="*/ 177978 h 33"/>
                <a:gd name="T26" fmla="*/ 350093 w 55"/>
                <a:gd name="T27" fmla="*/ 25425 h 33"/>
                <a:gd name="T28" fmla="*/ 291744 w 55"/>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3"/>
                <a:gd name="T47" fmla="*/ 55 w 55"/>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34" name="Freeform 424"/>
            <p:cNvSpPr>
              <a:spLocks/>
            </p:cNvSpPr>
            <p:nvPr/>
          </p:nvSpPr>
          <p:spPr bwMode="auto">
            <a:xfrm flipH="1">
              <a:off x="7348181" y="1862307"/>
              <a:ext cx="555436" cy="406074"/>
            </a:xfrm>
            <a:custGeom>
              <a:avLst/>
              <a:gdLst>
                <a:gd name="T0" fmla="*/ 496969 w 76"/>
                <a:gd name="T1" fmla="*/ 31725 h 64"/>
                <a:gd name="T2" fmla="*/ 453119 w 76"/>
                <a:gd name="T3" fmla="*/ 25380 h 64"/>
                <a:gd name="T4" fmla="*/ 423885 w 76"/>
                <a:gd name="T5" fmla="*/ 25380 h 64"/>
                <a:gd name="T6" fmla="*/ 394652 w 76"/>
                <a:gd name="T7" fmla="*/ 44414 h 64"/>
                <a:gd name="T8" fmla="*/ 358110 w 76"/>
                <a:gd name="T9" fmla="*/ 44414 h 64"/>
                <a:gd name="T10" fmla="*/ 321568 w 76"/>
                <a:gd name="T11" fmla="*/ 57104 h 64"/>
                <a:gd name="T12" fmla="*/ 343493 w 76"/>
                <a:gd name="T13" fmla="*/ 82484 h 64"/>
                <a:gd name="T14" fmla="*/ 299643 w 76"/>
                <a:gd name="T15" fmla="*/ 82484 h 64"/>
                <a:gd name="T16" fmla="*/ 263101 w 76"/>
                <a:gd name="T17" fmla="*/ 101519 h 64"/>
                <a:gd name="T18" fmla="*/ 241176 w 76"/>
                <a:gd name="T19" fmla="*/ 126898 h 64"/>
                <a:gd name="T20" fmla="*/ 204634 w 76"/>
                <a:gd name="T21" fmla="*/ 158623 h 64"/>
                <a:gd name="T22" fmla="*/ 182709 w 76"/>
                <a:gd name="T23" fmla="*/ 133243 h 64"/>
                <a:gd name="T24" fmla="*/ 146167 w 76"/>
                <a:gd name="T25" fmla="*/ 145933 h 64"/>
                <a:gd name="T26" fmla="*/ 109626 w 76"/>
                <a:gd name="T27" fmla="*/ 145933 h 64"/>
                <a:gd name="T28" fmla="*/ 80392 w 76"/>
                <a:gd name="T29" fmla="*/ 177657 h 64"/>
                <a:gd name="T30" fmla="*/ 87700 w 76"/>
                <a:gd name="T31" fmla="*/ 209382 h 64"/>
                <a:gd name="T32" fmla="*/ 29233 w 76"/>
                <a:gd name="T33" fmla="*/ 209382 h 64"/>
                <a:gd name="T34" fmla="*/ 36542 w 76"/>
                <a:gd name="T35" fmla="*/ 241106 h 64"/>
                <a:gd name="T36" fmla="*/ 51159 w 76"/>
                <a:gd name="T37" fmla="*/ 272831 h 64"/>
                <a:gd name="T38" fmla="*/ 0 w 76"/>
                <a:gd name="T39" fmla="*/ 291866 h 64"/>
                <a:gd name="T40" fmla="*/ 270410 w 76"/>
                <a:gd name="T41" fmla="*/ 298211 h 64"/>
                <a:gd name="T42" fmla="*/ 467736 w 76"/>
                <a:gd name="T43" fmla="*/ 406074 h 64"/>
                <a:gd name="T44" fmla="*/ 511586 w 76"/>
                <a:gd name="T45" fmla="*/ 184002 h 64"/>
                <a:gd name="T46" fmla="*/ 496969 w 76"/>
                <a:gd name="T47" fmla="*/ 31725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4"/>
                <a:gd name="T74" fmla="*/ 76 w 76"/>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35" name="Freeform 425"/>
            <p:cNvSpPr>
              <a:spLocks/>
            </p:cNvSpPr>
            <p:nvPr/>
          </p:nvSpPr>
          <p:spPr bwMode="auto">
            <a:xfrm flipH="1">
              <a:off x="7348181" y="1867685"/>
              <a:ext cx="555436" cy="400695"/>
            </a:xfrm>
            <a:custGeom>
              <a:avLst/>
              <a:gdLst>
                <a:gd name="T0" fmla="*/ 496969 w 76"/>
                <a:gd name="T1" fmla="*/ 25441 h 63"/>
                <a:gd name="T2" fmla="*/ 453119 w 76"/>
                <a:gd name="T3" fmla="*/ 19081 h 63"/>
                <a:gd name="T4" fmla="*/ 423885 w 76"/>
                <a:gd name="T5" fmla="*/ 19081 h 63"/>
                <a:gd name="T6" fmla="*/ 394652 w 76"/>
                <a:gd name="T7" fmla="*/ 38161 h 63"/>
                <a:gd name="T8" fmla="*/ 358110 w 76"/>
                <a:gd name="T9" fmla="*/ 38161 h 63"/>
                <a:gd name="T10" fmla="*/ 321568 w 76"/>
                <a:gd name="T11" fmla="*/ 50882 h 63"/>
                <a:gd name="T12" fmla="*/ 350802 w 76"/>
                <a:gd name="T13" fmla="*/ 69963 h 63"/>
                <a:gd name="T14" fmla="*/ 299643 w 76"/>
                <a:gd name="T15" fmla="*/ 82683 h 63"/>
                <a:gd name="T16" fmla="*/ 263101 w 76"/>
                <a:gd name="T17" fmla="*/ 95404 h 63"/>
                <a:gd name="T18" fmla="*/ 241176 w 76"/>
                <a:gd name="T19" fmla="*/ 127205 h 63"/>
                <a:gd name="T20" fmla="*/ 204634 w 76"/>
                <a:gd name="T21" fmla="*/ 152646 h 63"/>
                <a:gd name="T22" fmla="*/ 175401 w 76"/>
                <a:gd name="T23" fmla="*/ 127205 h 63"/>
                <a:gd name="T24" fmla="*/ 146167 w 76"/>
                <a:gd name="T25" fmla="*/ 139925 h 63"/>
                <a:gd name="T26" fmla="*/ 109626 w 76"/>
                <a:gd name="T27" fmla="*/ 139925 h 63"/>
                <a:gd name="T28" fmla="*/ 87700 w 76"/>
                <a:gd name="T29" fmla="*/ 171726 h 63"/>
                <a:gd name="T30" fmla="*/ 95009 w 76"/>
                <a:gd name="T31" fmla="*/ 203528 h 63"/>
                <a:gd name="T32" fmla="*/ 29233 w 76"/>
                <a:gd name="T33" fmla="*/ 203528 h 63"/>
                <a:gd name="T34" fmla="*/ 36542 w 76"/>
                <a:gd name="T35" fmla="*/ 235329 h 63"/>
                <a:gd name="T36" fmla="*/ 58467 w 76"/>
                <a:gd name="T37" fmla="*/ 267130 h 63"/>
                <a:gd name="T38" fmla="*/ 0 w 76"/>
                <a:gd name="T39" fmla="*/ 286211 h 63"/>
                <a:gd name="T40" fmla="*/ 270410 w 76"/>
                <a:gd name="T41" fmla="*/ 292571 h 63"/>
                <a:gd name="T42" fmla="*/ 467736 w 76"/>
                <a:gd name="T43" fmla="*/ 400695 h 63"/>
                <a:gd name="T44" fmla="*/ 511586 w 76"/>
                <a:gd name="T45" fmla="*/ 178087 h 63"/>
                <a:gd name="T46" fmla="*/ 496969 w 76"/>
                <a:gd name="T47" fmla="*/ 25441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3"/>
                <a:gd name="T74" fmla="*/ 76 w 76"/>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36" name="Freeform 426"/>
            <p:cNvSpPr>
              <a:spLocks/>
            </p:cNvSpPr>
            <p:nvPr/>
          </p:nvSpPr>
          <p:spPr bwMode="auto">
            <a:xfrm flipH="1">
              <a:off x="7428411" y="1899956"/>
              <a:ext cx="444349" cy="363046"/>
            </a:xfrm>
            <a:custGeom>
              <a:avLst/>
              <a:gdLst>
                <a:gd name="T0" fmla="*/ 342367 w 61"/>
                <a:gd name="T1" fmla="*/ 25477 h 57"/>
                <a:gd name="T2" fmla="*/ 305945 w 61"/>
                <a:gd name="T3" fmla="*/ 31846 h 57"/>
                <a:gd name="T4" fmla="*/ 327798 w 61"/>
                <a:gd name="T5" fmla="*/ 63692 h 57"/>
                <a:gd name="T6" fmla="*/ 356936 w 61"/>
                <a:gd name="T7" fmla="*/ 178338 h 57"/>
                <a:gd name="T8" fmla="*/ 305945 w 61"/>
                <a:gd name="T9" fmla="*/ 89169 h 57"/>
                <a:gd name="T10" fmla="*/ 262239 w 61"/>
                <a:gd name="T11" fmla="*/ 50954 h 57"/>
                <a:gd name="T12" fmla="*/ 269523 w 61"/>
                <a:gd name="T13" fmla="*/ 95538 h 57"/>
                <a:gd name="T14" fmla="*/ 233101 w 61"/>
                <a:gd name="T15" fmla="*/ 152861 h 57"/>
                <a:gd name="T16" fmla="*/ 174826 w 61"/>
                <a:gd name="T17" fmla="*/ 152861 h 57"/>
                <a:gd name="T18" fmla="*/ 145688 w 61"/>
                <a:gd name="T19" fmla="*/ 114646 h 57"/>
                <a:gd name="T20" fmla="*/ 131119 w 61"/>
                <a:gd name="T21" fmla="*/ 101908 h 57"/>
                <a:gd name="T22" fmla="*/ 131119 w 61"/>
                <a:gd name="T23" fmla="*/ 114646 h 57"/>
                <a:gd name="T24" fmla="*/ 87413 w 61"/>
                <a:gd name="T25" fmla="*/ 133754 h 57"/>
                <a:gd name="T26" fmla="*/ 65560 w 61"/>
                <a:gd name="T27" fmla="*/ 140123 h 57"/>
                <a:gd name="T28" fmla="*/ 43706 w 61"/>
                <a:gd name="T29" fmla="*/ 178338 h 57"/>
                <a:gd name="T30" fmla="*/ 0 w 61"/>
                <a:gd name="T31" fmla="*/ 171969 h 57"/>
                <a:gd name="T32" fmla="*/ 36422 w 61"/>
                <a:gd name="T33" fmla="*/ 203815 h 57"/>
                <a:gd name="T34" fmla="*/ 72844 w 61"/>
                <a:gd name="T35" fmla="*/ 210185 h 57"/>
                <a:gd name="T36" fmla="*/ 145688 w 61"/>
                <a:gd name="T37" fmla="*/ 242031 h 57"/>
                <a:gd name="T38" fmla="*/ 393358 w 61"/>
                <a:gd name="T39" fmla="*/ 318461 h 57"/>
                <a:gd name="T40" fmla="*/ 444349 w 61"/>
                <a:gd name="T41" fmla="*/ 318461 h 57"/>
                <a:gd name="T42" fmla="*/ 422496 w 61"/>
                <a:gd name="T43" fmla="*/ 191077 h 57"/>
                <a:gd name="T44" fmla="*/ 407927 w 61"/>
                <a:gd name="T45" fmla="*/ 31846 h 57"/>
                <a:gd name="T46" fmla="*/ 356936 w 61"/>
                <a:gd name="T47" fmla="*/ 25477 h 57"/>
                <a:gd name="T48" fmla="*/ 342367 w 61"/>
                <a:gd name="T49" fmla="*/ 2547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57"/>
                <a:gd name="T77" fmla="*/ 61 w 61"/>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37" name="Freeform 427"/>
            <p:cNvSpPr>
              <a:spLocks/>
            </p:cNvSpPr>
            <p:nvPr/>
          </p:nvSpPr>
          <p:spPr bwMode="auto">
            <a:xfrm flipH="1">
              <a:off x="7385210" y="1889199"/>
              <a:ext cx="80230" cy="271612"/>
            </a:xfrm>
            <a:custGeom>
              <a:avLst/>
              <a:gdLst>
                <a:gd name="T0" fmla="*/ 58349 w 11"/>
                <a:gd name="T1" fmla="*/ 164231 h 43"/>
                <a:gd name="T2" fmla="*/ 58349 w 11"/>
                <a:gd name="T3" fmla="*/ 50532 h 43"/>
                <a:gd name="T4" fmla="*/ 7294 w 11"/>
                <a:gd name="T5" fmla="*/ 25266 h 43"/>
                <a:gd name="T6" fmla="*/ 21881 w 11"/>
                <a:gd name="T7" fmla="*/ 132648 h 43"/>
                <a:gd name="T8" fmla="*/ 21881 w 11"/>
                <a:gd name="T9" fmla="*/ 195813 h 43"/>
                <a:gd name="T10" fmla="*/ 51055 w 11"/>
                <a:gd name="T11" fmla="*/ 252662 h 43"/>
                <a:gd name="T12" fmla="*/ 58349 w 11"/>
                <a:gd name="T13" fmla="*/ 164231 h 43"/>
                <a:gd name="T14" fmla="*/ 0 60000 65536"/>
                <a:gd name="T15" fmla="*/ 0 60000 65536"/>
                <a:gd name="T16" fmla="*/ 0 60000 65536"/>
                <a:gd name="T17" fmla="*/ 0 60000 65536"/>
                <a:gd name="T18" fmla="*/ 0 60000 65536"/>
                <a:gd name="T19" fmla="*/ 0 60000 65536"/>
                <a:gd name="T20" fmla="*/ 0 60000 65536"/>
                <a:gd name="T21" fmla="*/ 0 w 11"/>
                <a:gd name="T22" fmla="*/ 0 h 43"/>
                <a:gd name="T23" fmla="*/ 11 w 1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38" name="Freeform 428"/>
            <p:cNvSpPr>
              <a:spLocks/>
            </p:cNvSpPr>
            <p:nvPr/>
          </p:nvSpPr>
          <p:spPr bwMode="auto">
            <a:xfrm flipH="1">
              <a:off x="7573441" y="1983322"/>
              <a:ext cx="123430" cy="69920"/>
            </a:xfrm>
            <a:custGeom>
              <a:avLst/>
              <a:gdLst>
                <a:gd name="T0" fmla="*/ 94388 w 17"/>
                <a:gd name="T1" fmla="*/ 19069 h 11"/>
                <a:gd name="T2" fmla="*/ 43564 w 17"/>
                <a:gd name="T3" fmla="*/ 12713 h 11"/>
                <a:gd name="T4" fmla="*/ 7261 w 17"/>
                <a:gd name="T5" fmla="*/ 50851 h 11"/>
                <a:gd name="T6" fmla="*/ 79866 w 17"/>
                <a:gd name="T7" fmla="*/ 57207 h 11"/>
                <a:gd name="T8" fmla="*/ 94388 w 17"/>
                <a:gd name="T9" fmla="*/ 1906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39" name="Freeform 429"/>
            <p:cNvSpPr>
              <a:spLocks/>
            </p:cNvSpPr>
            <p:nvPr/>
          </p:nvSpPr>
          <p:spPr bwMode="auto">
            <a:xfrm flipH="1">
              <a:off x="7434582" y="1937605"/>
              <a:ext cx="379548" cy="306572"/>
            </a:xfrm>
            <a:custGeom>
              <a:avLst/>
              <a:gdLst>
                <a:gd name="T0" fmla="*/ 379548 w 52"/>
                <a:gd name="T1" fmla="*/ 261864 h 48"/>
                <a:gd name="T2" fmla="*/ 350352 w 52"/>
                <a:gd name="T3" fmla="*/ 159673 h 48"/>
                <a:gd name="T4" fmla="*/ 335754 w 52"/>
                <a:gd name="T5" fmla="*/ 44708 h 48"/>
                <a:gd name="T6" fmla="*/ 313857 w 52"/>
                <a:gd name="T7" fmla="*/ 44708 h 48"/>
                <a:gd name="T8" fmla="*/ 299259 w 52"/>
                <a:gd name="T9" fmla="*/ 153286 h 48"/>
                <a:gd name="T10" fmla="*/ 211671 w 52"/>
                <a:gd name="T11" fmla="*/ 127738 h 48"/>
                <a:gd name="T12" fmla="*/ 116784 w 52"/>
                <a:gd name="T13" fmla="*/ 127738 h 48"/>
                <a:gd name="T14" fmla="*/ 51093 w 52"/>
                <a:gd name="T15" fmla="*/ 121351 h 48"/>
                <a:gd name="T16" fmla="*/ 65691 w 52"/>
                <a:gd name="T17" fmla="*/ 185221 h 48"/>
                <a:gd name="T18" fmla="*/ 160578 w 52"/>
                <a:gd name="T19" fmla="*/ 191607 h 48"/>
                <a:gd name="T20" fmla="*/ 277362 w 52"/>
                <a:gd name="T21" fmla="*/ 236316 h 48"/>
                <a:gd name="T22" fmla="*/ 335754 w 52"/>
                <a:gd name="T23" fmla="*/ 261864 h 48"/>
                <a:gd name="T24" fmla="*/ 379548 w 52"/>
                <a:gd name="T25" fmla="*/ 26186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8"/>
                <a:gd name="T41" fmla="*/ 52 w 52"/>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40" name="Freeform 430"/>
            <p:cNvSpPr>
              <a:spLocks/>
            </p:cNvSpPr>
            <p:nvPr/>
          </p:nvSpPr>
          <p:spPr bwMode="auto">
            <a:xfrm flipH="1">
              <a:off x="7422239" y="2098959"/>
              <a:ext cx="938069" cy="556670"/>
            </a:xfrm>
            <a:custGeom>
              <a:avLst/>
              <a:gdLst>
                <a:gd name="T0" fmla="*/ 930797 w 129"/>
                <a:gd name="T1" fmla="*/ 183448 h 88"/>
                <a:gd name="T2" fmla="*/ 676282 w 129"/>
                <a:gd name="T3" fmla="*/ 385873 h 88"/>
                <a:gd name="T4" fmla="*/ 174524 w 129"/>
                <a:gd name="T5" fmla="*/ 474435 h 88"/>
                <a:gd name="T6" fmla="*/ 94534 w 129"/>
                <a:gd name="T7" fmla="*/ 550344 h 88"/>
                <a:gd name="T8" fmla="*/ 43631 w 129"/>
                <a:gd name="T9" fmla="*/ 550344 h 88"/>
                <a:gd name="T10" fmla="*/ 43631 w 129"/>
                <a:gd name="T11" fmla="*/ 544018 h 88"/>
                <a:gd name="T12" fmla="*/ 36359 w 129"/>
                <a:gd name="T13" fmla="*/ 385873 h 88"/>
                <a:gd name="T14" fmla="*/ 305418 w 129"/>
                <a:gd name="T15" fmla="*/ 145493 h 88"/>
                <a:gd name="T16" fmla="*/ 930797 w 129"/>
                <a:gd name="T17" fmla="*/ 183448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88"/>
                <a:gd name="T29" fmla="*/ 129 w 129"/>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41" name="Freeform 431"/>
            <p:cNvSpPr>
              <a:spLocks/>
            </p:cNvSpPr>
            <p:nvPr/>
          </p:nvSpPr>
          <p:spPr bwMode="auto">
            <a:xfrm flipH="1">
              <a:off x="7422239" y="2098959"/>
              <a:ext cx="931898" cy="551292"/>
            </a:xfrm>
            <a:custGeom>
              <a:avLst/>
              <a:gdLst>
                <a:gd name="T0" fmla="*/ 924617 w 128"/>
                <a:gd name="T1" fmla="*/ 183764 h 87"/>
                <a:gd name="T2" fmla="*/ 677082 w 128"/>
                <a:gd name="T3" fmla="*/ 386538 h 87"/>
                <a:gd name="T4" fmla="*/ 167450 w 128"/>
                <a:gd name="T5" fmla="*/ 475252 h 87"/>
                <a:gd name="T6" fmla="*/ 87365 w 128"/>
                <a:gd name="T7" fmla="*/ 551292 h 87"/>
                <a:gd name="T8" fmla="*/ 36402 w 128"/>
                <a:gd name="T9" fmla="*/ 551292 h 87"/>
                <a:gd name="T10" fmla="*/ 36402 w 128"/>
                <a:gd name="T11" fmla="*/ 544955 h 87"/>
                <a:gd name="T12" fmla="*/ 36402 w 128"/>
                <a:gd name="T13" fmla="*/ 386538 h 87"/>
                <a:gd name="T14" fmla="*/ 298499 w 128"/>
                <a:gd name="T15" fmla="*/ 145744 h 87"/>
                <a:gd name="T16" fmla="*/ 924617 w 128"/>
                <a:gd name="T17" fmla="*/ 183764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87"/>
                <a:gd name="T29" fmla="*/ 128 w 12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42" name="Freeform 432"/>
            <p:cNvSpPr>
              <a:spLocks/>
            </p:cNvSpPr>
            <p:nvPr/>
          </p:nvSpPr>
          <p:spPr bwMode="auto">
            <a:xfrm flipH="1">
              <a:off x="7422239" y="2249555"/>
              <a:ext cx="910297" cy="400695"/>
            </a:xfrm>
            <a:custGeom>
              <a:avLst/>
              <a:gdLst>
                <a:gd name="T0" fmla="*/ 903015 w 125"/>
                <a:gd name="T1" fmla="*/ 38161 h 63"/>
                <a:gd name="T2" fmla="*/ 655414 w 125"/>
                <a:gd name="T3" fmla="*/ 235329 h 63"/>
                <a:gd name="T4" fmla="*/ 444225 w 125"/>
                <a:gd name="T5" fmla="*/ 235329 h 63"/>
                <a:gd name="T6" fmla="*/ 619002 w 125"/>
                <a:gd name="T7" fmla="*/ 222608 h 63"/>
                <a:gd name="T8" fmla="*/ 611720 w 125"/>
                <a:gd name="T9" fmla="*/ 178087 h 63"/>
                <a:gd name="T10" fmla="*/ 553461 w 125"/>
                <a:gd name="T11" fmla="*/ 159006 h 63"/>
                <a:gd name="T12" fmla="*/ 400531 w 125"/>
                <a:gd name="T13" fmla="*/ 127205 h 63"/>
                <a:gd name="T14" fmla="*/ 284013 w 125"/>
                <a:gd name="T15" fmla="*/ 165366 h 63"/>
                <a:gd name="T16" fmla="*/ 116518 w 125"/>
                <a:gd name="T17" fmla="*/ 260770 h 63"/>
                <a:gd name="T18" fmla="*/ 80106 w 125"/>
                <a:gd name="T19" fmla="*/ 305291 h 63"/>
                <a:gd name="T20" fmla="*/ 14565 w 125"/>
                <a:gd name="T21" fmla="*/ 394335 h 63"/>
                <a:gd name="T22" fmla="*/ 21847 w 125"/>
                <a:gd name="T23" fmla="*/ 343453 h 63"/>
                <a:gd name="T24" fmla="*/ 87389 w 125"/>
                <a:gd name="T25" fmla="*/ 235329 h 63"/>
                <a:gd name="T26" fmla="*/ 196624 w 125"/>
                <a:gd name="T27" fmla="*/ 127205 h 63"/>
                <a:gd name="T28" fmla="*/ 378684 w 125"/>
                <a:gd name="T29" fmla="*/ 44522 h 63"/>
                <a:gd name="T30" fmla="*/ 655414 w 125"/>
                <a:gd name="T31" fmla="*/ 31801 h 63"/>
                <a:gd name="T32" fmla="*/ 750085 w 125"/>
                <a:gd name="T33" fmla="*/ 19081 h 63"/>
                <a:gd name="T34" fmla="*/ 903015 w 125"/>
                <a:gd name="T35" fmla="*/ 38161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5"/>
                <a:gd name="T55" fmla="*/ 0 h 63"/>
                <a:gd name="T56" fmla="*/ 125 w 12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743" name="Freeform 433"/>
            <p:cNvSpPr>
              <a:spLocks/>
            </p:cNvSpPr>
            <p:nvPr/>
          </p:nvSpPr>
          <p:spPr bwMode="auto">
            <a:xfrm flipH="1">
              <a:off x="7428411" y="2263002"/>
              <a:ext cx="657266" cy="223206"/>
            </a:xfrm>
            <a:custGeom>
              <a:avLst/>
              <a:gdLst>
                <a:gd name="T0" fmla="*/ 657266 w 90"/>
                <a:gd name="T1" fmla="*/ 25509 h 35"/>
                <a:gd name="T2" fmla="*/ 576934 w 90"/>
                <a:gd name="T3" fmla="*/ 159433 h 35"/>
                <a:gd name="T4" fmla="*/ 423571 w 90"/>
                <a:gd name="T5" fmla="*/ 191319 h 35"/>
                <a:gd name="T6" fmla="*/ 416268 w 90"/>
                <a:gd name="T7" fmla="*/ 133924 h 35"/>
                <a:gd name="T8" fmla="*/ 321330 w 90"/>
                <a:gd name="T9" fmla="*/ 127546 h 35"/>
                <a:gd name="T10" fmla="*/ 219089 w 90"/>
                <a:gd name="T11" fmla="*/ 89282 h 35"/>
                <a:gd name="T12" fmla="*/ 51121 w 90"/>
                <a:gd name="T13" fmla="*/ 108414 h 35"/>
                <a:gd name="T14" fmla="*/ 7303 w 90"/>
                <a:gd name="T15" fmla="*/ 102037 h 35"/>
                <a:gd name="T16" fmla="*/ 160665 w 90"/>
                <a:gd name="T17" fmla="*/ 51019 h 35"/>
                <a:gd name="T18" fmla="*/ 423571 w 90"/>
                <a:gd name="T19" fmla="*/ 44641 h 35"/>
                <a:gd name="T20" fmla="*/ 562328 w 90"/>
                <a:gd name="T21" fmla="*/ 12755 h 35"/>
                <a:gd name="T22" fmla="*/ 657266 w 90"/>
                <a:gd name="T23" fmla="*/ 2550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35"/>
                <a:gd name="T38" fmla="*/ 90 w 90"/>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grpSp>
        <p:nvGrpSpPr>
          <p:cNvPr id="24578" name="组合 135"/>
          <p:cNvGrpSpPr>
            <a:grpSpLocks/>
          </p:cNvGrpSpPr>
          <p:nvPr/>
        </p:nvGrpSpPr>
        <p:grpSpPr bwMode="auto">
          <a:xfrm>
            <a:off x="5426075" y="1006475"/>
            <a:ext cx="2195513" cy="1255713"/>
            <a:chOff x="6336054" y="1359421"/>
            <a:chExt cx="2264943" cy="1296208"/>
          </a:xfrm>
        </p:grpSpPr>
        <p:sp>
          <p:nvSpPr>
            <p:cNvPr id="24588" name="Freeform 237"/>
            <p:cNvSpPr>
              <a:spLocks/>
            </p:cNvSpPr>
            <p:nvPr/>
          </p:nvSpPr>
          <p:spPr bwMode="auto">
            <a:xfrm flipH="1">
              <a:off x="7835730" y="2147365"/>
              <a:ext cx="524578" cy="502886"/>
            </a:xfrm>
            <a:custGeom>
              <a:avLst/>
              <a:gdLst>
                <a:gd name="T0" fmla="*/ 58286 w 72"/>
                <a:gd name="T1" fmla="*/ 305551 h 79"/>
                <a:gd name="T2" fmla="*/ 72858 w 72"/>
                <a:gd name="T3" fmla="*/ 254626 h 79"/>
                <a:gd name="T4" fmla="*/ 7286 w 72"/>
                <a:gd name="T5" fmla="*/ 235529 h 79"/>
                <a:gd name="T6" fmla="*/ 51001 w 72"/>
                <a:gd name="T7" fmla="*/ 190969 h 79"/>
                <a:gd name="T8" fmla="*/ 87430 w 72"/>
                <a:gd name="T9" fmla="*/ 190969 h 79"/>
                <a:gd name="T10" fmla="*/ 109287 w 72"/>
                <a:gd name="T11" fmla="*/ 159141 h 79"/>
                <a:gd name="T12" fmla="*/ 14572 w 72"/>
                <a:gd name="T13" fmla="*/ 63656 h 79"/>
                <a:gd name="T14" fmla="*/ 80144 w 72"/>
                <a:gd name="T15" fmla="*/ 70022 h 79"/>
                <a:gd name="T16" fmla="*/ 94715 w 72"/>
                <a:gd name="T17" fmla="*/ 12731 h 79"/>
                <a:gd name="T18" fmla="*/ 196717 w 72"/>
                <a:gd name="T19" fmla="*/ 31828 h 79"/>
                <a:gd name="T20" fmla="*/ 269575 w 72"/>
                <a:gd name="T21" fmla="*/ 0 h 79"/>
                <a:gd name="T22" fmla="*/ 349719 w 72"/>
                <a:gd name="T23" fmla="*/ 127313 h 79"/>
                <a:gd name="T24" fmla="*/ 364290 w 72"/>
                <a:gd name="T25" fmla="*/ 241895 h 79"/>
                <a:gd name="T26" fmla="*/ 240432 w 72"/>
                <a:gd name="T27" fmla="*/ 375573 h 79"/>
                <a:gd name="T28" fmla="*/ 255003 w 72"/>
                <a:gd name="T29" fmla="*/ 401036 h 79"/>
                <a:gd name="T30" fmla="*/ 204003 w 72"/>
                <a:gd name="T31" fmla="*/ 439230 h 79"/>
                <a:gd name="T32" fmla="*/ 240432 w 72"/>
                <a:gd name="T33" fmla="*/ 502886 h 79"/>
                <a:gd name="T34" fmla="*/ 138430 w 72"/>
                <a:gd name="T35" fmla="*/ 502886 h 79"/>
                <a:gd name="T36" fmla="*/ 138430 w 72"/>
                <a:gd name="T37" fmla="*/ 451961 h 79"/>
                <a:gd name="T38" fmla="*/ 58286 w 72"/>
                <a:gd name="T39" fmla="*/ 305551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79"/>
                <a:gd name="T62" fmla="*/ 72 w 72"/>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89" name="Freeform 357"/>
            <p:cNvSpPr>
              <a:spLocks/>
            </p:cNvSpPr>
            <p:nvPr/>
          </p:nvSpPr>
          <p:spPr bwMode="auto">
            <a:xfrm flipH="1">
              <a:off x="7363610" y="2193082"/>
              <a:ext cx="728238" cy="457169"/>
            </a:xfrm>
            <a:custGeom>
              <a:avLst/>
              <a:gdLst>
                <a:gd name="T0" fmla="*/ 648132 w 100"/>
                <a:gd name="T1" fmla="*/ 76195 h 72"/>
                <a:gd name="T2" fmla="*/ 560743 w 100"/>
                <a:gd name="T3" fmla="*/ 285731 h 72"/>
                <a:gd name="T4" fmla="*/ 196624 w 100"/>
                <a:gd name="T5" fmla="*/ 457169 h 72"/>
                <a:gd name="T6" fmla="*/ 29130 w 100"/>
                <a:gd name="T7" fmla="*/ 457169 h 72"/>
                <a:gd name="T8" fmla="*/ 29130 w 100"/>
                <a:gd name="T9" fmla="*/ 438120 h 72"/>
                <a:gd name="T10" fmla="*/ 109236 w 100"/>
                <a:gd name="T11" fmla="*/ 190487 h 72"/>
                <a:gd name="T12" fmla="*/ 648132 w 100"/>
                <a:gd name="T13" fmla="*/ 76195 h 72"/>
                <a:gd name="T14" fmla="*/ 0 60000 65536"/>
                <a:gd name="T15" fmla="*/ 0 60000 65536"/>
                <a:gd name="T16" fmla="*/ 0 60000 65536"/>
                <a:gd name="T17" fmla="*/ 0 60000 65536"/>
                <a:gd name="T18" fmla="*/ 0 60000 65536"/>
                <a:gd name="T19" fmla="*/ 0 60000 65536"/>
                <a:gd name="T20" fmla="*/ 0 60000 65536"/>
                <a:gd name="T21" fmla="*/ 0 w 100"/>
                <a:gd name="T22" fmla="*/ 0 h 72"/>
                <a:gd name="T23" fmla="*/ 100 w 100"/>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90" name="Freeform 358"/>
            <p:cNvSpPr>
              <a:spLocks/>
            </p:cNvSpPr>
            <p:nvPr/>
          </p:nvSpPr>
          <p:spPr bwMode="auto">
            <a:xfrm flipH="1">
              <a:off x="7363610" y="2257623"/>
              <a:ext cx="654180" cy="392627"/>
            </a:xfrm>
            <a:custGeom>
              <a:avLst/>
              <a:gdLst>
                <a:gd name="T0" fmla="*/ 574225 w 90"/>
                <a:gd name="T1" fmla="*/ 12665 h 62"/>
                <a:gd name="T2" fmla="*/ 487001 w 90"/>
                <a:gd name="T3" fmla="*/ 221644 h 62"/>
                <a:gd name="T4" fmla="*/ 305284 w 90"/>
                <a:gd name="T5" fmla="*/ 272306 h 62"/>
                <a:gd name="T6" fmla="*/ 450657 w 90"/>
                <a:gd name="T7" fmla="*/ 227977 h 62"/>
                <a:gd name="T8" fmla="*/ 421583 w 90"/>
                <a:gd name="T9" fmla="*/ 189981 h 62"/>
                <a:gd name="T10" fmla="*/ 356165 w 90"/>
                <a:gd name="T11" fmla="*/ 189981 h 62"/>
                <a:gd name="T12" fmla="*/ 210791 w 90"/>
                <a:gd name="T13" fmla="*/ 196314 h 62"/>
                <a:gd name="T14" fmla="*/ 138105 w 90"/>
                <a:gd name="T15" fmla="*/ 253308 h 62"/>
                <a:gd name="T16" fmla="*/ 58149 w 90"/>
                <a:gd name="T17" fmla="*/ 373629 h 62"/>
                <a:gd name="T18" fmla="*/ 65418 w 90"/>
                <a:gd name="T19" fmla="*/ 392627 h 62"/>
                <a:gd name="T20" fmla="*/ 21806 w 90"/>
                <a:gd name="T21" fmla="*/ 392627 h 62"/>
                <a:gd name="T22" fmla="*/ 14537 w 90"/>
                <a:gd name="T23" fmla="*/ 360964 h 62"/>
                <a:gd name="T24" fmla="*/ 43612 w 90"/>
                <a:gd name="T25" fmla="*/ 246975 h 62"/>
                <a:gd name="T26" fmla="*/ 152642 w 90"/>
                <a:gd name="T27" fmla="*/ 139319 h 62"/>
                <a:gd name="T28" fmla="*/ 370702 w 90"/>
                <a:gd name="T29" fmla="*/ 69660 h 62"/>
                <a:gd name="T30" fmla="*/ 443389 w 90"/>
                <a:gd name="T31" fmla="*/ 31663 h 62"/>
                <a:gd name="T32" fmla="*/ 574225 w 90"/>
                <a:gd name="T33" fmla="*/ 1266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62"/>
                <a:gd name="T53" fmla="*/ 90 w 90"/>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91" name="Rectangle 359"/>
            <p:cNvSpPr>
              <a:spLocks noChangeArrowheads="1"/>
            </p:cNvSpPr>
            <p:nvPr/>
          </p:nvSpPr>
          <p:spPr bwMode="auto">
            <a:xfrm flipH="1">
              <a:off x="7440754" y="2268380"/>
              <a:ext cx="3086" cy="2689"/>
            </a:xfrm>
            <a:prstGeom prst="rect">
              <a:avLst/>
            </a:prstGeom>
            <a:solidFill>
              <a:srgbClr val="F590A9"/>
            </a:solidFill>
            <a:ln w="9525">
              <a:noFill/>
              <a:miter lim="800000"/>
              <a:headEnd/>
              <a:tailEnd/>
            </a:ln>
          </p:spPr>
          <p:txBody>
            <a:bodyPr/>
            <a:lstStyle/>
            <a:p>
              <a:pPr fontAlgn="base">
                <a:spcBef>
                  <a:spcPct val="0"/>
                </a:spcBef>
                <a:spcAft>
                  <a:spcPct val="0"/>
                </a:spcAft>
              </a:pPr>
              <a:endParaRPr lang="zh-CN" altLang="en-US" b="1">
                <a:solidFill>
                  <a:prstClr val="black"/>
                </a:solidFill>
              </a:endParaRPr>
            </a:p>
          </p:txBody>
        </p:sp>
        <p:sp>
          <p:nvSpPr>
            <p:cNvPr id="24592" name="Freeform 360"/>
            <p:cNvSpPr>
              <a:spLocks/>
            </p:cNvSpPr>
            <p:nvPr/>
          </p:nvSpPr>
          <p:spPr bwMode="auto">
            <a:xfrm flipH="1">
              <a:off x="7406811" y="2268380"/>
              <a:ext cx="540007" cy="228584"/>
            </a:xfrm>
            <a:custGeom>
              <a:avLst/>
              <a:gdLst>
                <a:gd name="T0" fmla="*/ 503520 w 74"/>
                <a:gd name="T1" fmla="*/ 0 h 36"/>
                <a:gd name="T2" fmla="*/ 518115 w 74"/>
                <a:gd name="T3" fmla="*/ 120642 h 36"/>
                <a:gd name="T4" fmla="*/ 408654 w 74"/>
                <a:gd name="T5" fmla="*/ 184137 h 36"/>
                <a:gd name="T6" fmla="*/ 372167 w 74"/>
                <a:gd name="T7" fmla="*/ 146040 h 36"/>
                <a:gd name="T8" fmla="*/ 284598 w 74"/>
                <a:gd name="T9" fmla="*/ 158739 h 36"/>
                <a:gd name="T10" fmla="*/ 182435 w 74"/>
                <a:gd name="T11" fmla="*/ 152389 h 36"/>
                <a:gd name="T12" fmla="*/ 51082 w 74"/>
                <a:gd name="T13" fmla="*/ 203186 h 36"/>
                <a:gd name="T14" fmla="*/ 14595 w 74"/>
                <a:gd name="T15" fmla="*/ 215885 h 36"/>
                <a:gd name="T16" fmla="*/ 116758 w 74"/>
                <a:gd name="T17" fmla="*/ 139690 h 36"/>
                <a:gd name="T18" fmla="*/ 321085 w 74"/>
                <a:gd name="T19" fmla="*/ 69845 h 36"/>
                <a:gd name="T20" fmla="*/ 423249 w 74"/>
                <a:gd name="T21" fmla="*/ 12699 h 36"/>
                <a:gd name="T22" fmla="*/ 503520 w 74"/>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36"/>
                <a:gd name="T38" fmla="*/ 74 w 74"/>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93" name="Freeform 361"/>
            <p:cNvSpPr>
              <a:spLocks/>
            </p:cNvSpPr>
            <p:nvPr/>
          </p:nvSpPr>
          <p:spPr bwMode="auto">
            <a:xfrm flipH="1">
              <a:off x="7878931" y="2478140"/>
              <a:ext cx="117259" cy="147908"/>
            </a:xfrm>
            <a:custGeom>
              <a:avLst/>
              <a:gdLst>
                <a:gd name="T0" fmla="*/ 80616 w 16"/>
                <a:gd name="T1" fmla="*/ 12862 h 23"/>
                <a:gd name="T2" fmla="*/ 29315 w 16"/>
                <a:gd name="T3" fmla="*/ 51446 h 23"/>
                <a:gd name="T4" fmla="*/ 0 w 16"/>
                <a:gd name="T5" fmla="*/ 115754 h 23"/>
                <a:gd name="T6" fmla="*/ 21986 w 16"/>
                <a:gd name="T7" fmla="*/ 122185 h 23"/>
                <a:gd name="T8" fmla="*/ 43972 w 16"/>
                <a:gd name="T9" fmla="*/ 57877 h 23"/>
                <a:gd name="T10" fmla="*/ 80616 w 16"/>
                <a:gd name="T11" fmla="*/ 25723 h 23"/>
                <a:gd name="T12" fmla="*/ 80616 w 16"/>
                <a:gd name="T13" fmla="*/ 12862 h 23"/>
                <a:gd name="T14" fmla="*/ 0 60000 65536"/>
                <a:gd name="T15" fmla="*/ 0 60000 65536"/>
                <a:gd name="T16" fmla="*/ 0 60000 65536"/>
                <a:gd name="T17" fmla="*/ 0 60000 65536"/>
                <a:gd name="T18" fmla="*/ 0 60000 65536"/>
                <a:gd name="T19" fmla="*/ 0 60000 65536"/>
                <a:gd name="T20" fmla="*/ 0 60000 65536"/>
                <a:gd name="T21" fmla="*/ 0 w 16"/>
                <a:gd name="T22" fmla="*/ 0 h 23"/>
                <a:gd name="T23" fmla="*/ 16 w 1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94" name="Freeform 362"/>
            <p:cNvSpPr>
              <a:spLocks/>
            </p:cNvSpPr>
            <p:nvPr/>
          </p:nvSpPr>
          <p:spPr bwMode="auto">
            <a:xfrm flipH="1">
              <a:off x="7968418" y="2612601"/>
              <a:ext cx="37029" cy="37649"/>
            </a:xfrm>
            <a:custGeom>
              <a:avLst/>
              <a:gdLst>
                <a:gd name="T0" fmla="*/ 37029 w 5"/>
                <a:gd name="T1" fmla="*/ 37649 h 6"/>
                <a:gd name="T2" fmla="*/ 37029 w 5"/>
                <a:gd name="T3" fmla="*/ 37649 h 6"/>
                <a:gd name="T4" fmla="*/ 14812 w 5"/>
                <a:gd name="T5" fmla="*/ 25099 h 6"/>
                <a:gd name="T6" fmla="*/ 14812 w 5"/>
                <a:gd name="T7" fmla="*/ 37649 h 6"/>
                <a:gd name="T8" fmla="*/ 37029 w 5"/>
                <a:gd name="T9" fmla="*/ 37649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95" name="Freeform 363"/>
            <p:cNvSpPr>
              <a:spLocks/>
            </p:cNvSpPr>
            <p:nvPr/>
          </p:nvSpPr>
          <p:spPr bwMode="auto">
            <a:xfrm flipH="1">
              <a:off x="7412982" y="2268380"/>
              <a:ext cx="465949" cy="177489"/>
            </a:xfrm>
            <a:custGeom>
              <a:avLst/>
              <a:gdLst>
                <a:gd name="T0" fmla="*/ 436827 w 64"/>
                <a:gd name="T1" fmla="*/ 0 h 28"/>
                <a:gd name="T2" fmla="*/ 465949 w 64"/>
                <a:gd name="T3" fmla="*/ 82406 h 28"/>
                <a:gd name="T4" fmla="*/ 400425 w 64"/>
                <a:gd name="T5" fmla="*/ 114100 h 28"/>
                <a:gd name="T6" fmla="*/ 320340 w 64"/>
                <a:gd name="T7" fmla="*/ 120439 h 28"/>
                <a:gd name="T8" fmla="*/ 240255 w 64"/>
                <a:gd name="T9" fmla="*/ 114100 h 28"/>
                <a:gd name="T10" fmla="*/ 152889 w 64"/>
                <a:gd name="T11" fmla="*/ 126778 h 28"/>
                <a:gd name="T12" fmla="*/ 50963 w 64"/>
                <a:gd name="T13" fmla="*/ 158472 h 28"/>
                <a:gd name="T14" fmla="*/ 50963 w 64"/>
                <a:gd name="T15" fmla="*/ 145795 h 28"/>
                <a:gd name="T16" fmla="*/ 160170 w 64"/>
                <a:gd name="T17" fmla="*/ 107761 h 28"/>
                <a:gd name="T18" fmla="*/ 240255 w 64"/>
                <a:gd name="T19" fmla="*/ 76067 h 28"/>
                <a:gd name="T20" fmla="*/ 334901 w 64"/>
                <a:gd name="T21" fmla="*/ 44372 h 28"/>
                <a:gd name="T22" fmla="*/ 436827 w 64"/>
                <a:gd name="T23" fmla="*/ 0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28"/>
                <a:gd name="T38" fmla="*/ 64 w 64"/>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96" name="Freeform 364"/>
            <p:cNvSpPr>
              <a:spLocks/>
            </p:cNvSpPr>
            <p:nvPr/>
          </p:nvSpPr>
          <p:spPr bwMode="auto">
            <a:xfrm flipH="1">
              <a:off x="7610470" y="2427045"/>
              <a:ext cx="336347" cy="223206"/>
            </a:xfrm>
            <a:custGeom>
              <a:avLst/>
              <a:gdLst>
                <a:gd name="T0" fmla="*/ 212045 w 46"/>
                <a:gd name="T1" fmla="*/ 108414 h 35"/>
                <a:gd name="T2" fmla="*/ 51183 w 46"/>
                <a:gd name="T3" fmla="*/ 223206 h 35"/>
                <a:gd name="T4" fmla="*/ 7312 w 46"/>
                <a:gd name="T5" fmla="*/ 223206 h 35"/>
                <a:gd name="T6" fmla="*/ 7312 w 46"/>
                <a:gd name="T7" fmla="*/ 165810 h 35"/>
                <a:gd name="T8" fmla="*/ 73119 w 46"/>
                <a:gd name="T9" fmla="*/ 89282 h 35"/>
                <a:gd name="T10" fmla="*/ 197421 w 46"/>
                <a:gd name="T11" fmla="*/ 44641 h 35"/>
                <a:gd name="T12" fmla="*/ 307099 w 46"/>
                <a:gd name="T13" fmla="*/ 70150 h 35"/>
                <a:gd name="T14" fmla="*/ 212045 w 46"/>
                <a:gd name="T15" fmla="*/ 108414 h 35"/>
                <a:gd name="T16" fmla="*/ 0 60000 65536"/>
                <a:gd name="T17" fmla="*/ 0 60000 65536"/>
                <a:gd name="T18" fmla="*/ 0 60000 65536"/>
                <a:gd name="T19" fmla="*/ 0 60000 65536"/>
                <a:gd name="T20" fmla="*/ 0 60000 65536"/>
                <a:gd name="T21" fmla="*/ 0 60000 65536"/>
                <a:gd name="T22" fmla="*/ 0 60000 65536"/>
                <a:gd name="T23" fmla="*/ 0 60000 65536"/>
                <a:gd name="T24" fmla="*/ 0 w 46"/>
                <a:gd name="T25" fmla="*/ 0 h 35"/>
                <a:gd name="T26" fmla="*/ 46 w 46"/>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97" name="Freeform 365"/>
            <p:cNvSpPr>
              <a:spLocks/>
            </p:cNvSpPr>
            <p:nvPr/>
          </p:nvSpPr>
          <p:spPr bwMode="auto">
            <a:xfrm flipH="1">
              <a:off x="7647499" y="2478140"/>
              <a:ext cx="277718" cy="172111"/>
            </a:xfrm>
            <a:custGeom>
              <a:avLst/>
              <a:gdLst>
                <a:gd name="T0" fmla="*/ 160784 w 38"/>
                <a:gd name="T1" fmla="*/ 70119 h 27"/>
                <a:gd name="T2" fmla="*/ 29233 w 38"/>
                <a:gd name="T3" fmla="*/ 172111 h 27"/>
                <a:gd name="T4" fmla="*/ 7308 w 38"/>
                <a:gd name="T5" fmla="*/ 172111 h 27"/>
                <a:gd name="T6" fmla="*/ 7308 w 38"/>
                <a:gd name="T7" fmla="*/ 121115 h 27"/>
                <a:gd name="T8" fmla="*/ 138859 w 38"/>
                <a:gd name="T9" fmla="*/ 25498 h 27"/>
                <a:gd name="T10" fmla="*/ 233868 w 38"/>
                <a:gd name="T11" fmla="*/ 6374 h 27"/>
                <a:gd name="T12" fmla="*/ 160784 w 38"/>
                <a:gd name="T13" fmla="*/ 70119 h 27"/>
                <a:gd name="T14" fmla="*/ 0 60000 65536"/>
                <a:gd name="T15" fmla="*/ 0 60000 65536"/>
                <a:gd name="T16" fmla="*/ 0 60000 65536"/>
                <a:gd name="T17" fmla="*/ 0 60000 65536"/>
                <a:gd name="T18" fmla="*/ 0 60000 65536"/>
                <a:gd name="T19" fmla="*/ 0 60000 65536"/>
                <a:gd name="T20" fmla="*/ 0 60000 65536"/>
                <a:gd name="T21" fmla="*/ 0 w 38"/>
                <a:gd name="T22" fmla="*/ 0 h 27"/>
                <a:gd name="T23" fmla="*/ 38 w 3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98" name="Freeform 366"/>
            <p:cNvSpPr>
              <a:spLocks/>
            </p:cNvSpPr>
            <p:nvPr/>
          </p:nvSpPr>
          <p:spPr bwMode="auto">
            <a:xfrm flipH="1">
              <a:off x="7990018" y="2505032"/>
              <a:ext cx="64801" cy="145218"/>
            </a:xfrm>
            <a:custGeom>
              <a:avLst/>
              <a:gdLst>
                <a:gd name="T0" fmla="*/ 36001 w 9"/>
                <a:gd name="T1" fmla="*/ 12628 h 23"/>
                <a:gd name="T2" fmla="*/ 7200 w 9"/>
                <a:gd name="T3" fmla="*/ 63138 h 23"/>
                <a:gd name="T4" fmla="*/ 7200 w 9"/>
                <a:gd name="T5" fmla="*/ 132590 h 23"/>
                <a:gd name="T6" fmla="*/ 7200 w 9"/>
                <a:gd name="T7" fmla="*/ 132590 h 23"/>
                <a:gd name="T8" fmla="*/ 7200 w 9"/>
                <a:gd name="T9" fmla="*/ 145218 h 23"/>
                <a:gd name="T10" fmla="*/ 43201 w 9"/>
                <a:gd name="T11" fmla="*/ 145218 h 23"/>
                <a:gd name="T12" fmla="*/ 43201 w 9"/>
                <a:gd name="T13" fmla="*/ 88394 h 23"/>
                <a:gd name="T14" fmla="*/ 50401 w 9"/>
                <a:gd name="T15" fmla="*/ 37883 h 23"/>
                <a:gd name="T16" fmla="*/ 43201 w 9"/>
                <a:gd name="T17" fmla="*/ 12628 h 23"/>
                <a:gd name="T18" fmla="*/ 36001 w 9"/>
                <a:gd name="T19" fmla="*/ 12628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99" name="Freeform 367"/>
            <p:cNvSpPr>
              <a:spLocks/>
            </p:cNvSpPr>
            <p:nvPr/>
          </p:nvSpPr>
          <p:spPr bwMode="auto">
            <a:xfrm flipH="1">
              <a:off x="7363610" y="2257623"/>
              <a:ext cx="108001" cy="392627"/>
            </a:xfrm>
            <a:custGeom>
              <a:avLst/>
              <a:gdLst>
                <a:gd name="T0" fmla="*/ 100801 w 15"/>
                <a:gd name="T1" fmla="*/ 31663 h 62"/>
                <a:gd name="T2" fmla="*/ 57601 w 15"/>
                <a:gd name="T3" fmla="*/ 50662 h 62"/>
                <a:gd name="T4" fmla="*/ 79201 w 15"/>
                <a:gd name="T5" fmla="*/ 189981 h 62"/>
                <a:gd name="T6" fmla="*/ 360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00" name="Freeform 368"/>
            <p:cNvSpPr>
              <a:spLocks/>
            </p:cNvSpPr>
            <p:nvPr/>
          </p:nvSpPr>
          <p:spPr bwMode="auto">
            <a:xfrm flipH="1">
              <a:off x="7363610" y="2257623"/>
              <a:ext cx="108001" cy="392627"/>
            </a:xfrm>
            <a:custGeom>
              <a:avLst/>
              <a:gdLst>
                <a:gd name="T0" fmla="*/ 100801 w 15"/>
                <a:gd name="T1" fmla="*/ 31663 h 62"/>
                <a:gd name="T2" fmla="*/ 43200 w 15"/>
                <a:gd name="T3" fmla="*/ 50662 h 62"/>
                <a:gd name="T4" fmla="*/ 57601 w 15"/>
                <a:gd name="T5" fmla="*/ 177315 h 62"/>
                <a:gd name="T6" fmla="*/ 14400 w 15"/>
                <a:gd name="T7" fmla="*/ 392627 h 62"/>
                <a:gd name="T8" fmla="*/ 0 w 15"/>
                <a:gd name="T9" fmla="*/ 392627 h 62"/>
                <a:gd name="T10" fmla="*/ 43200 w 15"/>
                <a:gd name="T11" fmla="*/ 183648 h 62"/>
                <a:gd name="T12" fmla="*/ 21600 w 15"/>
                <a:gd name="T13" fmla="*/ 37996 h 62"/>
                <a:gd name="T14" fmla="*/ 100801 w 15"/>
                <a:gd name="T15" fmla="*/ 31663 h 6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62"/>
                <a:gd name="T26" fmla="*/ 15 w 1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01" name="Freeform 369"/>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02" name="Freeform 370"/>
            <p:cNvSpPr>
              <a:spLocks/>
            </p:cNvSpPr>
            <p:nvPr/>
          </p:nvSpPr>
          <p:spPr bwMode="auto">
            <a:xfrm flipH="1">
              <a:off x="6336054" y="1811211"/>
              <a:ext cx="166631" cy="56474"/>
            </a:xfrm>
            <a:custGeom>
              <a:avLst/>
              <a:gdLst>
                <a:gd name="T0" fmla="*/ 166631 w 23"/>
                <a:gd name="T1" fmla="*/ 43924 h 9"/>
                <a:gd name="T2" fmla="*/ 159386 w 23"/>
                <a:gd name="T3" fmla="*/ 56474 h 9"/>
                <a:gd name="T4" fmla="*/ 152141 w 23"/>
                <a:gd name="T5" fmla="*/ 56474 h 9"/>
                <a:gd name="T6" fmla="*/ 144897 w 23"/>
                <a:gd name="T7" fmla="*/ 56474 h 9"/>
                <a:gd name="T8" fmla="*/ 65203 w 23"/>
                <a:gd name="T9" fmla="*/ 31374 h 9"/>
                <a:gd name="T10" fmla="*/ 7245 w 23"/>
                <a:gd name="T11" fmla="*/ 56474 h 9"/>
                <a:gd name="T12" fmla="*/ 94183 w 23"/>
                <a:gd name="T13" fmla="*/ 6275 h 9"/>
                <a:gd name="T14" fmla="*/ 166631 w 23"/>
                <a:gd name="T15" fmla="*/ 43924 h 9"/>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9"/>
                <a:gd name="T26" fmla="*/ 23 w 2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03" name="Freeform 371"/>
            <p:cNvSpPr>
              <a:spLocks/>
            </p:cNvSpPr>
            <p:nvPr/>
          </p:nvSpPr>
          <p:spPr bwMode="auto">
            <a:xfrm flipH="1">
              <a:off x="6336054" y="1819279"/>
              <a:ext cx="108001" cy="48406"/>
            </a:xfrm>
            <a:custGeom>
              <a:avLst/>
              <a:gdLst>
                <a:gd name="T0" fmla="*/ 100801 w 15"/>
                <a:gd name="T1" fmla="*/ 36304 h 8"/>
                <a:gd name="T2" fmla="*/ 93601 w 15"/>
                <a:gd name="T3" fmla="*/ 30254 h 8"/>
                <a:gd name="T4" fmla="*/ 72001 w 15"/>
                <a:gd name="T5" fmla="*/ 18152 h 8"/>
                <a:gd name="T6" fmla="*/ 86401 w 15"/>
                <a:gd name="T7" fmla="*/ 42355 h 8"/>
                <a:gd name="T8" fmla="*/ 79201 w 15"/>
                <a:gd name="T9" fmla="*/ 36304 h 8"/>
                <a:gd name="T10" fmla="*/ 64801 w 15"/>
                <a:gd name="T11" fmla="*/ 24203 h 8"/>
                <a:gd name="T12" fmla="*/ 43200 w 15"/>
                <a:gd name="T13" fmla="*/ 18152 h 8"/>
                <a:gd name="T14" fmla="*/ 14400 w 15"/>
                <a:gd name="T15" fmla="*/ 18152 h 8"/>
                <a:gd name="T16" fmla="*/ 57601 w 15"/>
                <a:gd name="T17" fmla="*/ 0 h 8"/>
                <a:gd name="T18" fmla="*/ 93601 w 15"/>
                <a:gd name="T19" fmla="*/ 12102 h 8"/>
                <a:gd name="T20" fmla="*/ 100801 w 15"/>
                <a:gd name="T21" fmla="*/ 36304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04" name="Freeform 372"/>
            <p:cNvSpPr>
              <a:spLocks/>
            </p:cNvSpPr>
            <p:nvPr/>
          </p:nvSpPr>
          <p:spPr bwMode="auto">
            <a:xfrm flipH="1">
              <a:off x="6336054" y="1730534"/>
              <a:ext cx="1092357" cy="564738"/>
            </a:xfrm>
            <a:custGeom>
              <a:avLst/>
              <a:gdLst>
                <a:gd name="T0" fmla="*/ 0 w 150"/>
                <a:gd name="T1" fmla="*/ 552047 h 89"/>
                <a:gd name="T2" fmla="*/ 669979 w 150"/>
                <a:gd name="T3" fmla="*/ 393413 h 89"/>
                <a:gd name="T4" fmla="*/ 939427 w 150"/>
                <a:gd name="T5" fmla="*/ 145944 h 89"/>
                <a:gd name="T6" fmla="*/ 1092357 w 150"/>
                <a:gd name="T7" fmla="*/ 126907 h 89"/>
                <a:gd name="T8" fmla="*/ 757367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05" name="Freeform 373"/>
            <p:cNvSpPr>
              <a:spLocks/>
            </p:cNvSpPr>
            <p:nvPr/>
          </p:nvSpPr>
          <p:spPr bwMode="auto">
            <a:xfrm flipH="1">
              <a:off x="6336054" y="1730534"/>
              <a:ext cx="1092357" cy="564738"/>
            </a:xfrm>
            <a:custGeom>
              <a:avLst/>
              <a:gdLst>
                <a:gd name="T0" fmla="*/ 0 w 150"/>
                <a:gd name="T1" fmla="*/ 552047 h 89"/>
                <a:gd name="T2" fmla="*/ 633567 w 150"/>
                <a:gd name="T3" fmla="*/ 393413 h 89"/>
                <a:gd name="T4" fmla="*/ 932145 w 150"/>
                <a:gd name="T5" fmla="*/ 139598 h 89"/>
                <a:gd name="T6" fmla="*/ 1092357 w 150"/>
                <a:gd name="T7" fmla="*/ 126907 h 89"/>
                <a:gd name="T8" fmla="*/ 750085 w 150"/>
                <a:gd name="T9" fmla="*/ 57108 h 89"/>
                <a:gd name="T10" fmla="*/ 0 w 150"/>
                <a:gd name="T11" fmla="*/ 552047 h 89"/>
                <a:gd name="T12" fmla="*/ 0 60000 65536"/>
                <a:gd name="T13" fmla="*/ 0 60000 65536"/>
                <a:gd name="T14" fmla="*/ 0 60000 65536"/>
                <a:gd name="T15" fmla="*/ 0 60000 65536"/>
                <a:gd name="T16" fmla="*/ 0 60000 65536"/>
                <a:gd name="T17" fmla="*/ 0 60000 65536"/>
                <a:gd name="T18" fmla="*/ 0 w 150"/>
                <a:gd name="T19" fmla="*/ 0 h 89"/>
                <a:gd name="T20" fmla="*/ 150 w 15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06" name="Freeform 374"/>
            <p:cNvSpPr>
              <a:spLocks/>
            </p:cNvSpPr>
            <p:nvPr/>
          </p:nvSpPr>
          <p:spPr bwMode="auto">
            <a:xfrm flipH="1">
              <a:off x="6336054" y="1730534"/>
              <a:ext cx="1092357" cy="551292"/>
            </a:xfrm>
            <a:custGeom>
              <a:avLst/>
              <a:gdLst>
                <a:gd name="T0" fmla="*/ 0 w 150"/>
                <a:gd name="T1" fmla="*/ 551292 h 87"/>
                <a:gd name="T2" fmla="*/ 662697 w 150"/>
                <a:gd name="T3" fmla="*/ 399211 h 87"/>
                <a:gd name="T4" fmla="*/ 932145 w 150"/>
                <a:gd name="T5" fmla="*/ 145744 h 87"/>
                <a:gd name="T6" fmla="*/ 1092357 w 150"/>
                <a:gd name="T7" fmla="*/ 126734 h 87"/>
                <a:gd name="T8" fmla="*/ 757367 w 150"/>
                <a:gd name="T9" fmla="*/ 63367 h 87"/>
                <a:gd name="T10" fmla="*/ 0 w 150"/>
                <a:gd name="T11" fmla="*/ 551292 h 87"/>
                <a:gd name="T12" fmla="*/ 0 60000 65536"/>
                <a:gd name="T13" fmla="*/ 0 60000 65536"/>
                <a:gd name="T14" fmla="*/ 0 60000 65536"/>
                <a:gd name="T15" fmla="*/ 0 60000 65536"/>
                <a:gd name="T16" fmla="*/ 0 60000 65536"/>
                <a:gd name="T17" fmla="*/ 0 60000 65536"/>
                <a:gd name="T18" fmla="*/ 0 w 150"/>
                <a:gd name="T19" fmla="*/ 0 h 87"/>
                <a:gd name="T20" fmla="*/ 150 w 150"/>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07" name="Freeform 375"/>
            <p:cNvSpPr>
              <a:spLocks/>
            </p:cNvSpPr>
            <p:nvPr/>
          </p:nvSpPr>
          <p:spPr bwMode="auto">
            <a:xfrm flipH="1">
              <a:off x="7181551" y="2211906"/>
              <a:ext cx="246860" cy="75298"/>
            </a:xfrm>
            <a:custGeom>
              <a:avLst/>
              <a:gdLst>
                <a:gd name="T0" fmla="*/ 0 w 34"/>
                <a:gd name="T1" fmla="*/ 69023 h 12"/>
                <a:gd name="T2" fmla="*/ 181515 w 34"/>
                <a:gd name="T3" fmla="*/ 50199 h 12"/>
                <a:gd name="T4" fmla="*/ 239599 w 34"/>
                <a:gd name="T5" fmla="*/ 37649 h 12"/>
                <a:gd name="T6" fmla="*/ 116169 w 34"/>
                <a:gd name="T7" fmla="*/ 18825 h 12"/>
                <a:gd name="T8" fmla="*/ 50824 w 34"/>
                <a:gd name="T9" fmla="*/ 31374 h 12"/>
                <a:gd name="T10" fmla="*/ 0 w 34"/>
                <a:gd name="T11" fmla="*/ 69023 h 12"/>
                <a:gd name="T12" fmla="*/ 0 60000 65536"/>
                <a:gd name="T13" fmla="*/ 0 60000 65536"/>
                <a:gd name="T14" fmla="*/ 0 60000 65536"/>
                <a:gd name="T15" fmla="*/ 0 60000 65536"/>
                <a:gd name="T16" fmla="*/ 0 60000 65536"/>
                <a:gd name="T17" fmla="*/ 0 60000 65536"/>
                <a:gd name="T18" fmla="*/ 0 w 34"/>
                <a:gd name="T19" fmla="*/ 0 h 12"/>
                <a:gd name="T20" fmla="*/ 34 w 3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08" name="Freeform 376"/>
            <p:cNvSpPr>
              <a:spLocks/>
            </p:cNvSpPr>
            <p:nvPr/>
          </p:nvSpPr>
          <p:spPr bwMode="auto">
            <a:xfrm flipH="1">
              <a:off x="6379255" y="1754737"/>
              <a:ext cx="962755" cy="443723"/>
            </a:xfrm>
            <a:custGeom>
              <a:avLst/>
              <a:gdLst>
                <a:gd name="T0" fmla="*/ 926287 w 132"/>
                <a:gd name="T1" fmla="*/ 50711 h 70"/>
                <a:gd name="T2" fmla="*/ 758534 w 132"/>
                <a:gd name="T3" fmla="*/ 50711 h 70"/>
                <a:gd name="T4" fmla="*/ 649130 w 132"/>
                <a:gd name="T5" fmla="*/ 114100 h 70"/>
                <a:gd name="T6" fmla="*/ 495965 w 132"/>
                <a:gd name="T7" fmla="*/ 202845 h 70"/>
                <a:gd name="T8" fmla="*/ 160459 w 132"/>
                <a:gd name="T9" fmla="*/ 367656 h 70"/>
                <a:gd name="T10" fmla="*/ 21881 w 132"/>
                <a:gd name="T11" fmla="*/ 399351 h 70"/>
                <a:gd name="T12" fmla="*/ 226102 w 132"/>
                <a:gd name="T13" fmla="*/ 240878 h 70"/>
                <a:gd name="T14" fmla="*/ 430322 w 132"/>
                <a:gd name="T15" fmla="*/ 145795 h 70"/>
                <a:gd name="T16" fmla="*/ 736653 w 132"/>
                <a:gd name="T17" fmla="*/ 25356 h 70"/>
                <a:gd name="T18" fmla="*/ 940874 w 132"/>
                <a:gd name="T19" fmla="*/ 38033 h 70"/>
                <a:gd name="T20" fmla="*/ 926287 w 132"/>
                <a:gd name="T21" fmla="*/ 50711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70"/>
                <a:gd name="T35" fmla="*/ 132 w 13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09" name="Freeform 377"/>
            <p:cNvSpPr>
              <a:spLocks/>
            </p:cNvSpPr>
            <p:nvPr/>
          </p:nvSpPr>
          <p:spPr bwMode="auto">
            <a:xfrm flipH="1">
              <a:off x="6379255" y="1819279"/>
              <a:ext cx="894869" cy="424898"/>
            </a:xfrm>
            <a:custGeom>
              <a:avLst/>
              <a:gdLst>
                <a:gd name="T0" fmla="*/ 851217 w 123"/>
                <a:gd name="T1" fmla="*/ 0 h 67"/>
                <a:gd name="T2" fmla="*/ 574753 w 123"/>
                <a:gd name="T3" fmla="*/ 126835 h 67"/>
                <a:gd name="T4" fmla="*/ 400145 w 123"/>
                <a:gd name="T5" fmla="*/ 221962 h 67"/>
                <a:gd name="T6" fmla="*/ 189159 w 123"/>
                <a:gd name="T7" fmla="*/ 298063 h 67"/>
                <a:gd name="T8" fmla="*/ 145507 w 123"/>
                <a:gd name="T9" fmla="*/ 418556 h 67"/>
                <a:gd name="T10" fmla="*/ 502000 w 123"/>
                <a:gd name="T11" fmla="*/ 291721 h 67"/>
                <a:gd name="T12" fmla="*/ 669333 w 123"/>
                <a:gd name="T13" fmla="*/ 158544 h 67"/>
                <a:gd name="T14" fmla="*/ 785739 w 123"/>
                <a:gd name="T15" fmla="*/ 38051 h 67"/>
                <a:gd name="T16" fmla="*/ 851217 w 12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10" name="Freeform 378"/>
            <p:cNvSpPr>
              <a:spLocks/>
            </p:cNvSpPr>
            <p:nvPr/>
          </p:nvSpPr>
          <p:spPr bwMode="auto">
            <a:xfrm flipH="1">
              <a:off x="6422455" y="1830036"/>
              <a:ext cx="780696" cy="395317"/>
            </a:xfrm>
            <a:custGeom>
              <a:avLst/>
              <a:gdLst>
                <a:gd name="T0" fmla="*/ 744215 w 107"/>
                <a:gd name="T1" fmla="*/ 0 h 62"/>
                <a:gd name="T2" fmla="*/ 488847 w 107"/>
                <a:gd name="T3" fmla="*/ 178530 h 62"/>
                <a:gd name="T4" fmla="*/ 408589 w 107"/>
                <a:gd name="T5" fmla="*/ 255043 h 62"/>
                <a:gd name="T6" fmla="*/ 175109 w 107"/>
                <a:gd name="T7" fmla="*/ 318804 h 62"/>
                <a:gd name="T8" fmla="*/ 51074 w 107"/>
                <a:gd name="T9" fmla="*/ 395317 h 62"/>
                <a:gd name="T10" fmla="*/ 393996 w 107"/>
                <a:gd name="T11" fmla="*/ 299676 h 62"/>
                <a:gd name="T12" fmla="*/ 547217 w 107"/>
                <a:gd name="T13" fmla="*/ 191282 h 62"/>
                <a:gd name="T14" fmla="*/ 707734 w 107"/>
                <a:gd name="T15" fmla="*/ 19128 h 62"/>
                <a:gd name="T16" fmla="*/ 744215 w 107"/>
                <a:gd name="T17" fmla="*/ 0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62"/>
                <a:gd name="T29" fmla="*/ 107 w 107"/>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11" name="Freeform 379"/>
            <p:cNvSpPr>
              <a:spLocks/>
            </p:cNvSpPr>
            <p:nvPr/>
          </p:nvSpPr>
          <p:spPr bwMode="auto">
            <a:xfrm flipH="1">
              <a:off x="6385426" y="1787008"/>
              <a:ext cx="546178" cy="247409"/>
            </a:xfrm>
            <a:custGeom>
              <a:avLst/>
              <a:gdLst>
                <a:gd name="T0" fmla="*/ 524331 w 75"/>
                <a:gd name="T1" fmla="*/ 19031 h 39"/>
                <a:gd name="T2" fmla="*/ 495201 w 75"/>
                <a:gd name="T3" fmla="*/ 25375 h 39"/>
                <a:gd name="T4" fmla="*/ 378683 w 75"/>
                <a:gd name="T5" fmla="*/ 50751 h 39"/>
                <a:gd name="T6" fmla="*/ 211189 w 75"/>
                <a:gd name="T7" fmla="*/ 145908 h 39"/>
                <a:gd name="T8" fmla="*/ 58259 w 75"/>
                <a:gd name="T9" fmla="*/ 241065 h 39"/>
                <a:gd name="T10" fmla="*/ 80106 w 75"/>
                <a:gd name="T11" fmla="*/ 209346 h 39"/>
                <a:gd name="T12" fmla="*/ 182059 w 75"/>
                <a:gd name="T13" fmla="*/ 126876 h 39"/>
                <a:gd name="T14" fmla="*/ 269448 w 75"/>
                <a:gd name="T15" fmla="*/ 82470 h 39"/>
                <a:gd name="T16" fmla="*/ 429660 w 75"/>
                <a:gd name="T17" fmla="*/ 12688 h 39"/>
                <a:gd name="T18" fmla="*/ 524331 w 75"/>
                <a:gd name="T19" fmla="*/ 19031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39"/>
                <a:gd name="T32" fmla="*/ 75 w 75"/>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12" name="Freeform 380"/>
            <p:cNvSpPr>
              <a:spLocks/>
            </p:cNvSpPr>
            <p:nvPr/>
          </p:nvSpPr>
          <p:spPr bwMode="auto">
            <a:xfrm flipH="1">
              <a:off x="6444055" y="1773562"/>
              <a:ext cx="379548" cy="145218"/>
            </a:xfrm>
            <a:custGeom>
              <a:avLst/>
              <a:gdLst>
                <a:gd name="T0" fmla="*/ 357651 w 52"/>
                <a:gd name="T1" fmla="*/ 12628 h 23"/>
                <a:gd name="T2" fmla="*/ 262764 w 52"/>
                <a:gd name="T3" fmla="*/ 18941 h 23"/>
                <a:gd name="T4" fmla="*/ 204372 w 52"/>
                <a:gd name="T5" fmla="*/ 31569 h 23"/>
                <a:gd name="T6" fmla="*/ 87588 w 52"/>
                <a:gd name="T7" fmla="*/ 101021 h 23"/>
                <a:gd name="T8" fmla="*/ 7299 w 52"/>
                <a:gd name="T9" fmla="*/ 132590 h 23"/>
                <a:gd name="T10" fmla="*/ 102186 w 52"/>
                <a:gd name="T11" fmla="*/ 44197 h 23"/>
                <a:gd name="T12" fmla="*/ 240867 w 52"/>
                <a:gd name="T13" fmla="*/ 0 h 23"/>
                <a:gd name="T14" fmla="*/ 343053 w 52"/>
                <a:gd name="T15" fmla="*/ 6314 h 23"/>
                <a:gd name="T16" fmla="*/ 357651 w 52"/>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23"/>
                <a:gd name="T29" fmla="*/ 52 w 5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13" name="Freeform 381"/>
            <p:cNvSpPr>
              <a:spLocks/>
            </p:cNvSpPr>
            <p:nvPr/>
          </p:nvSpPr>
          <p:spPr bwMode="auto">
            <a:xfrm flipH="1">
              <a:off x="6876061" y="1359421"/>
              <a:ext cx="1172587" cy="922405"/>
            </a:xfrm>
            <a:custGeom>
              <a:avLst/>
              <a:gdLst>
                <a:gd name="T0" fmla="*/ 619068 w 161"/>
                <a:gd name="T1" fmla="*/ 922405 h 145"/>
                <a:gd name="T2" fmla="*/ 946809 w 161"/>
                <a:gd name="T3" fmla="*/ 776092 h 145"/>
                <a:gd name="T4" fmla="*/ 1092472 w 161"/>
                <a:gd name="T5" fmla="*/ 642503 h 145"/>
                <a:gd name="T6" fmla="*/ 1121605 w 161"/>
                <a:gd name="T7" fmla="*/ 597973 h 145"/>
                <a:gd name="T8" fmla="*/ 1114322 w 161"/>
                <a:gd name="T9" fmla="*/ 578889 h 145"/>
                <a:gd name="T10" fmla="*/ 1136171 w 161"/>
                <a:gd name="T11" fmla="*/ 547082 h 145"/>
                <a:gd name="T12" fmla="*/ 1114322 w 161"/>
                <a:gd name="T13" fmla="*/ 400769 h 145"/>
                <a:gd name="T14" fmla="*/ 1056057 w 161"/>
                <a:gd name="T15" fmla="*/ 330793 h 145"/>
                <a:gd name="T16" fmla="*/ 1034207 w 161"/>
                <a:gd name="T17" fmla="*/ 260818 h 145"/>
                <a:gd name="T18" fmla="*/ 1034207 w 161"/>
                <a:gd name="T19" fmla="*/ 235372 h 145"/>
                <a:gd name="T20" fmla="*/ 1026924 w 161"/>
                <a:gd name="T21" fmla="*/ 197204 h 145"/>
                <a:gd name="T22" fmla="*/ 1012358 w 161"/>
                <a:gd name="T23" fmla="*/ 146313 h 145"/>
                <a:gd name="T24" fmla="*/ 968659 w 161"/>
                <a:gd name="T25" fmla="*/ 127228 h 145"/>
                <a:gd name="T26" fmla="*/ 910394 w 161"/>
                <a:gd name="T27" fmla="*/ 69976 h 145"/>
                <a:gd name="T28" fmla="*/ 844845 w 161"/>
                <a:gd name="T29" fmla="*/ 25446 h 145"/>
                <a:gd name="T30" fmla="*/ 721032 w 161"/>
                <a:gd name="T31" fmla="*/ 50891 h 145"/>
                <a:gd name="T32" fmla="*/ 648200 w 161"/>
                <a:gd name="T33" fmla="*/ 63614 h 145"/>
                <a:gd name="T34" fmla="*/ 546236 w 161"/>
                <a:gd name="T35" fmla="*/ 25446 h 145"/>
                <a:gd name="T36" fmla="*/ 495254 w 161"/>
                <a:gd name="T37" fmla="*/ 25446 h 145"/>
                <a:gd name="T38" fmla="*/ 444272 w 161"/>
                <a:gd name="T39" fmla="*/ 38168 h 145"/>
                <a:gd name="T40" fmla="*/ 342308 w 161"/>
                <a:gd name="T41" fmla="*/ 63614 h 145"/>
                <a:gd name="T42" fmla="*/ 269477 w 161"/>
                <a:gd name="T43" fmla="*/ 89060 h 145"/>
                <a:gd name="T44" fmla="*/ 211211 w 161"/>
                <a:gd name="T45" fmla="*/ 146313 h 145"/>
                <a:gd name="T46" fmla="*/ 196645 w 161"/>
                <a:gd name="T47" fmla="*/ 178120 h 145"/>
                <a:gd name="T48" fmla="*/ 174796 w 161"/>
                <a:gd name="T49" fmla="*/ 260818 h 145"/>
                <a:gd name="T50" fmla="*/ 152946 w 161"/>
                <a:gd name="T51" fmla="*/ 343516 h 145"/>
                <a:gd name="T52" fmla="*/ 145663 w 161"/>
                <a:gd name="T53" fmla="*/ 407131 h 145"/>
                <a:gd name="T54" fmla="*/ 619068 w 161"/>
                <a:gd name="T55" fmla="*/ 922405 h 1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1"/>
                <a:gd name="T85" fmla="*/ 0 h 145"/>
                <a:gd name="T86" fmla="*/ 161 w 161"/>
                <a:gd name="T87" fmla="*/ 145 h 14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14" name="Freeform 382"/>
            <p:cNvSpPr>
              <a:spLocks/>
            </p:cNvSpPr>
            <p:nvPr/>
          </p:nvSpPr>
          <p:spPr bwMode="auto">
            <a:xfrm flipH="1">
              <a:off x="6876061" y="1367489"/>
              <a:ext cx="1157158" cy="914338"/>
            </a:xfrm>
            <a:custGeom>
              <a:avLst/>
              <a:gdLst>
                <a:gd name="T0" fmla="*/ 604051 w 159"/>
                <a:gd name="T1" fmla="*/ 914338 h 144"/>
                <a:gd name="T2" fmla="*/ 931549 w 159"/>
                <a:gd name="T3" fmla="*/ 755599 h 144"/>
                <a:gd name="T4" fmla="*/ 1077103 w 159"/>
                <a:gd name="T5" fmla="*/ 634957 h 144"/>
                <a:gd name="T6" fmla="*/ 1098936 w 159"/>
                <a:gd name="T7" fmla="*/ 590510 h 144"/>
                <a:gd name="T8" fmla="*/ 1098936 w 159"/>
                <a:gd name="T9" fmla="*/ 571461 h 144"/>
                <a:gd name="T10" fmla="*/ 1120769 w 159"/>
                <a:gd name="T11" fmla="*/ 539713 h 144"/>
                <a:gd name="T12" fmla="*/ 1084381 w 159"/>
                <a:gd name="T13" fmla="*/ 393673 h 144"/>
                <a:gd name="T14" fmla="*/ 1033437 w 159"/>
                <a:gd name="T15" fmla="*/ 330178 h 144"/>
                <a:gd name="T16" fmla="*/ 1011604 w 159"/>
                <a:gd name="T17" fmla="*/ 253983 h 144"/>
                <a:gd name="T18" fmla="*/ 1011604 w 159"/>
                <a:gd name="T19" fmla="*/ 228585 h 144"/>
                <a:gd name="T20" fmla="*/ 1004326 w 159"/>
                <a:gd name="T21" fmla="*/ 190487 h 144"/>
                <a:gd name="T22" fmla="*/ 989770 w 159"/>
                <a:gd name="T23" fmla="*/ 139691 h 144"/>
                <a:gd name="T24" fmla="*/ 953382 w 159"/>
                <a:gd name="T25" fmla="*/ 120642 h 144"/>
                <a:gd name="T26" fmla="*/ 895160 w 159"/>
                <a:gd name="T27" fmla="*/ 69845 h 144"/>
                <a:gd name="T28" fmla="*/ 829660 w 159"/>
                <a:gd name="T29" fmla="*/ 19049 h 144"/>
                <a:gd name="T30" fmla="*/ 705939 w 159"/>
                <a:gd name="T31" fmla="*/ 44447 h 144"/>
                <a:gd name="T32" fmla="*/ 625884 w 159"/>
                <a:gd name="T33" fmla="*/ 63496 h 144"/>
                <a:gd name="T34" fmla="*/ 531274 w 159"/>
                <a:gd name="T35" fmla="*/ 19049 h 144"/>
                <a:gd name="T36" fmla="*/ 480330 w 159"/>
                <a:gd name="T37" fmla="*/ 25398 h 144"/>
                <a:gd name="T38" fmla="*/ 429386 w 159"/>
                <a:gd name="T39" fmla="*/ 31748 h 144"/>
                <a:gd name="T40" fmla="*/ 327498 w 159"/>
                <a:gd name="T41" fmla="*/ 63496 h 144"/>
                <a:gd name="T42" fmla="*/ 261998 w 159"/>
                <a:gd name="T43" fmla="*/ 88894 h 144"/>
                <a:gd name="T44" fmla="*/ 196499 w 159"/>
                <a:gd name="T45" fmla="*/ 139691 h 144"/>
                <a:gd name="T46" fmla="*/ 181943 w 159"/>
                <a:gd name="T47" fmla="*/ 171438 h 144"/>
                <a:gd name="T48" fmla="*/ 167388 w 159"/>
                <a:gd name="T49" fmla="*/ 253983 h 144"/>
                <a:gd name="T50" fmla="*/ 145554 w 159"/>
                <a:gd name="T51" fmla="*/ 336527 h 144"/>
                <a:gd name="T52" fmla="*/ 152832 w 159"/>
                <a:gd name="T53" fmla="*/ 400023 h 144"/>
                <a:gd name="T54" fmla="*/ 604051 w 159"/>
                <a:gd name="T55" fmla="*/ 914338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9"/>
                <a:gd name="T85" fmla="*/ 0 h 144"/>
                <a:gd name="T86" fmla="*/ 159 w 159"/>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15" name="Freeform 383"/>
            <p:cNvSpPr>
              <a:spLocks/>
            </p:cNvSpPr>
            <p:nvPr/>
          </p:nvSpPr>
          <p:spPr bwMode="auto">
            <a:xfrm flipH="1">
              <a:off x="7274123" y="1380935"/>
              <a:ext cx="342519" cy="882067"/>
            </a:xfrm>
            <a:custGeom>
              <a:avLst/>
              <a:gdLst>
                <a:gd name="T0" fmla="*/ 225917 w 47"/>
                <a:gd name="T1" fmla="*/ 44421 h 139"/>
                <a:gd name="T2" fmla="*/ 262355 w 47"/>
                <a:gd name="T3" fmla="*/ 69804 h 139"/>
                <a:gd name="T4" fmla="*/ 233204 w 47"/>
                <a:gd name="T5" fmla="*/ 120570 h 139"/>
                <a:gd name="T6" fmla="*/ 240492 w 47"/>
                <a:gd name="T7" fmla="*/ 158645 h 139"/>
                <a:gd name="T8" fmla="*/ 284218 w 47"/>
                <a:gd name="T9" fmla="*/ 101533 h 139"/>
                <a:gd name="T10" fmla="*/ 255067 w 47"/>
                <a:gd name="T11" fmla="*/ 222103 h 139"/>
                <a:gd name="T12" fmla="*/ 284218 w 47"/>
                <a:gd name="T13" fmla="*/ 241141 h 139"/>
                <a:gd name="T14" fmla="*/ 218629 w 47"/>
                <a:gd name="T15" fmla="*/ 310944 h 139"/>
                <a:gd name="T16" fmla="*/ 196766 w 47"/>
                <a:gd name="T17" fmla="*/ 387094 h 139"/>
                <a:gd name="T18" fmla="*/ 211341 w 47"/>
                <a:gd name="T19" fmla="*/ 456898 h 139"/>
                <a:gd name="T20" fmla="*/ 255067 w 47"/>
                <a:gd name="T21" fmla="*/ 482281 h 139"/>
                <a:gd name="T22" fmla="*/ 269643 w 47"/>
                <a:gd name="T23" fmla="*/ 520356 h 139"/>
                <a:gd name="T24" fmla="*/ 291506 w 47"/>
                <a:gd name="T25" fmla="*/ 558431 h 139"/>
                <a:gd name="T26" fmla="*/ 182191 w 47"/>
                <a:gd name="T27" fmla="*/ 882067 h 139"/>
                <a:gd name="T28" fmla="*/ 109315 w 47"/>
                <a:gd name="T29" fmla="*/ 679001 h 139"/>
                <a:gd name="T30" fmla="*/ 43726 w 47"/>
                <a:gd name="T31" fmla="*/ 545739 h 139"/>
                <a:gd name="T32" fmla="*/ 29151 w 47"/>
                <a:gd name="T33" fmla="*/ 463244 h 139"/>
                <a:gd name="T34" fmla="*/ 109315 w 47"/>
                <a:gd name="T35" fmla="*/ 463244 h 139"/>
                <a:gd name="T36" fmla="*/ 72876 w 47"/>
                <a:gd name="T37" fmla="*/ 342673 h 139"/>
                <a:gd name="T38" fmla="*/ 123890 w 47"/>
                <a:gd name="T39" fmla="*/ 329982 h 139"/>
                <a:gd name="T40" fmla="*/ 138465 w 47"/>
                <a:gd name="T41" fmla="*/ 272870 h 139"/>
                <a:gd name="T42" fmla="*/ 153040 w 47"/>
                <a:gd name="T43" fmla="*/ 215757 h 139"/>
                <a:gd name="T44" fmla="*/ 167616 w 47"/>
                <a:gd name="T45" fmla="*/ 171337 h 139"/>
                <a:gd name="T46" fmla="*/ 123890 w 47"/>
                <a:gd name="T47" fmla="*/ 19037 h 139"/>
                <a:gd name="T48" fmla="*/ 174903 w 47"/>
                <a:gd name="T49" fmla="*/ 38075 h 139"/>
                <a:gd name="T50" fmla="*/ 225917 w 47"/>
                <a:gd name="T51" fmla="*/ 44421 h 1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
                <a:gd name="T79" fmla="*/ 0 h 139"/>
                <a:gd name="T80" fmla="*/ 47 w 47"/>
                <a:gd name="T81" fmla="*/ 139 h 1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16" name="Freeform 384"/>
            <p:cNvSpPr>
              <a:spLocks/>
            </p:cNvSpPr>
            <p:nvPr/>
          </p:nvSpPr>
          <p:spPr bwMode="auto">
            <a:xfrm flipH="1">
              <a:off x="7348181" y="1418584"/>
              <a:ext cx="132687" cy="387249"/>
            </a:xfrm>
            <a:custGeom>
              <a:avLst/>
              <a:gdLst>
                <a:gd name="T0" fmla="*/ 88458 w 18"/>
                <a:gd name="T1" fmla="*/ 158709 h 61"/>
                <a:gd name="T2" fmla="*/ 73715 w 18"/>
                <a:gd name="T3" fmla="*/ 95225 h 61"/>
                <a:gd name="T4" fmla="*/ 66344 w 18"/>
                <a:gd name="T5" fmla="*/ 44438 h 61"/>
                <a:gd name="T6" fmla="*/ 44229 w 18"/>
                <a:gd name="T7" fmla="*/ 44438 h 61"/>
                <a:gd name="T8" fmla="*/ 58972 w 18"/>
                <a:gd name="T9" fmla="*/ 120619 h 61"/>
                <a:gd name="T10" fmla="*/ 66344 w 18"/>
                <a:gd name="T11" fmla="*/ 171405 h 61"/>
                <a:gd name="T12" fmla="*/ 29486 w 18"/>
                <a:gd name="T13" fmla="*/ 171405 h 61"/>
                <a:gd name="T14" fmla="*/ 36857 w 18"/>
                <a:gd name="T15" fmla="*/ 241237 h 61"/>
                <a:gd name="T16" fmla="*/ 22114 w 18"/>
                <a:gd name="T17" fmla="*/ 330114 h 61"/>
                <a:gd name="T18" fmla="*/ 22114 w 18"/>
                <a:gd name="T19" fmla="*/ 361856 h 61"/>
                <a:gd name="T20" fmla="*/ 22114 w 18"/>
                <a:gd name="T21" fmla="*/ 374552 h 61"/>
                <a:gd name="T22" fmla="*/ 51600 w 18"/>
                <a:gd name="T23" fmla="*/ 304721 h 61"/>
                <a:gd name="T24" fmla="*/ 66344 w 18"/>
                <a:gd name="T25" fmla="*/ 272979 h 61"/>
                <a:gd name="T26" fmla="*/ 95829 w 18"/>
                <a:gd name="T27" fmla="*/ 253934 h 61"/>
                <a:gd name="T28" fmla="*/ 88458 w 18"/>
                <a:gd name="T29" fmla="*/ 215844 h 61"/>
                <a:gd name="T30" fmla="*/ 110572 w 18"/>
                <a:gd name="T31" fmla="*/ 184102 h 61"/>
                <a:gd name="T32" fmla="*/ 125316 w 18"/>
                <a:gd name="T33" fmla="*/ 133315 h 61"/>
                <a:gd name="T34" fmla="*/ 103201 w 18"/>
                <a:gd name="T35" fmla="*/ 146012 h 61"/>
                <a:gd name="T36" fmla="*/ 88458 w 18"/>
                <a:gd name="T37" fmla="*/ 15870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61"/>
                <a:gd name="T59" fmla="*/ 18 w 1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17" name="Freeform 385"/>
            <p:cNvSpPr>
              <a:spLocks/>
            </p:cNvSpPr>
            <p:nvPr/>
          </p:nvSpPr>
          <p:spPr bwMode="auto">
            <a:xfrm flipH="1">
              <a:off x="7422239" y="1811211"/>
              <a:ext cx="101830" cy="381870"/>
            </a:xfrm>
            <a:custGeom>
              <a:avLst/>
              <a:gdLst>
                <a:gd name="T0" fmla="*/ 43641 w 14"/>
                <a:gd name="T1" fmla="*/ 25458 h 60"/>
                <a:gd name="T2" fmla="*/ 58189 w 14"/>
                <a:gd name="T3" fmla="*/ 82739 h 60"/>
                <a:gd name="T4" fmla="*/ 7274 w 14"/>
                <a:gd name="T5" fmla="*/ 76374 h 60"/>
                <a:gd name="T6" fmla="*/ 36368 w 14"/>
                <a:gd name="T7" fmla="*/ 203664 h 60"/>
                <a:gd name="T8" fmla="*/ 50915 w 14"/>
                <a:gd name="T9" fmla="*/ 273674 h 60"/>
                <a:gd name="T10" fmla="*/ 50915 w 14"/>
                <a:gd name="T11" fmla="*/ 381870 h 60"/>
                <a:gd name="T12" fmla="*/ 65462 w 14"/>
                <a:gd name="T13" fmla="*/ 216393 h 60"/>
                <a:gd name="T14" fmla="*/ 72736 w 14"/>
                <a:gd name="T15" fmla="*/ 120926 h 60"/>
                <a:gd name="T16" fmla="*/ 72736 w 14"/>
                <a:gd name="T17" fmla="*/ 31823 h 60"/>
                <a:gd name="T18" fmla="*/ 43641 w 14"/>
                <a:gd name="T19" fmla="*/ 2545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60"/>
                <a:gd name="T32" fmla="*/ 14 w 14"/>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18" name="Freeform 386"/>
            <p:cNvSpPr>
              <a:spLocks/>
            </p:cNvSpPr>
            <p:nvPr/>
          </p:nvSpPr>
          <p:spPr bwMode="auto">
            <a:xfrm flipH="1">
              <a:off x="6860632" y="1386313"/>
              <a:ext cx="589379" cy="863242"/>
            </a:xfrm>
            <a:custGeom>
              <a:avLst/>
              <a:gdLst>
                <a:gd name="T0" fmla="*/ 181907 w 81"/>
                <a:gd name="T1" fmla="*/ 19042 h 136"/>
                <a:gd name="T2" fmla="*/ 130973 w 81"/>
                <a:gd name="T3" fmla="*/ 76168 h 136"/>
                <a:gd name="T4" fmla="*/ 152802 w 81"/>
                <a:gd name="T5" fmla="*/ 145989 h 136"/>
                <a:gd name="T6" fmla="*/ 167355 w 81"/>
                <a:gd name="T7" fmla="*/ 209463 h 136"/>
                <a:gd name="T8" fmla="*/ 87315 w 81"/>
                <a:gd name="T9" fmla="*/ 304674 h 136"/>
                <a:gd name="T10" fmla="*/ 65487 w 81"/>
                <a:gd name="T11" fmla="*/ 368147 h 136"/>
                <a:gd name="T12" fmla="*/ 50934 w 81"/>
                <a:gd name="T13" fmla="*/ 425274 h 136"/>
                <a:gd name="T14" fmla="*/ 130973 w 81"/>
                <a:gd name="T15" fmla="*/ 399884 h 136"/>
                <a:gd name="T16" fmla="*/ 138249 w 81"/>
                <a:gd name="T17" fmla="*/ 431621 h 136"/>
                <a:gd name="T18" fmla="*/ 116421 w 81"/>
                <a:gd name="T19" fmla="*/ 488747 h 136"/>
                <a:gd name="T20" fmla="*/ 174631 w 81"/>
                <a:gd name="T21" fmla="*/ 545874 h 136"/>
                <a:gd name="T22" fmla="*/ 138249 w 81"/>
                <a:gd name="T23" fmla="*/ 590305 h 136"/>
                <a:gd name="T24" fmla="*/ 101868 w 81"/>
                <a:gd name="T25" fmla="*/ 685516 h 136"/>
                <a:gd name="T26" fmla="*/ 123697 w 81"/>
                <a:gd name="T27" fmla="*/ 812463 h 136"/>
                <a:gd name="T28" fmla="*/ 298328 w 81"/>
                <a:gd name="T29" fmla="*/ 755337 h 136"/>
                <a:gd name="T30" fmla="*/ 472959 w 81"/>
                <a:gd name="T31" fmla="*/ 628389 h 136"/>
                <a:gd name="T32" fmla="*/ 480235 w 81"/>
                <a:gd name="T33" fmla="*/ 533179 h 136"/>
                <a:gd name="T34" fmla="*/ 545721 w 81"/>
                <a:gd name="T35" fmla="*/ 514137 h 136"/>
                <a:gd name="T36" fmla="*/ 502064 w 81"/>
                <a:gd name="T37" fmla="*/ 374495 h 136"/>
                <a:gd name="T38" fmla="*/ 458406 w 81"/>
                <a:gd name="T39" fmla="*/ 355453 h 136"/>
                <a:gd name="T40" fmla="*/ 305604 w 81"/>
                <a:gd name="T41" fmla="*/ 437968 h 136"/>
                <a:gd name="T42" fmla="*/ 305604 w 81"/>
                <a:gd name="T43" fmla="*/ 425274 h 136"/>
                <a:gd name="T44" fmla="*/ 400196 w 81"/>
                <a:gd name="T45" fmla="*/ 330063 h 136"/>
                <a:gd name="T46" fmla="*/ 429301 w 81"/>
                <a:gd name="T47" fmla="*/ 247547 h 136"/>
                <a:gd name="T48" fmla="*/ 349262 w 81"/>
                <a:gd name="T49" fmla="*/ 298326 h 136"/>
                <a:gd name="T50" fmla="*/ 298328 w 81"/>
                <a:gd name="T51" fmla="*/ 311021 h 136"/>
                <a:gd name="T52" fmla="*/ 385643 w 81"/>
                <a:gd name="T53" fmla="*/ 234853 h 136"/>
                <a:gd name="T54" fmla="*/ 400196 w 81"/>
                <a:gd name="T55" fmla="*/ 177726 h 136"/>
                <a:gd name="T56" fmla="*/ 371090 w 81"/>
                <a:gd name="T57" fmla="*/ 114253 h 136"/>
                <a:gd name="T58" fmla="*/ 312880 w 81"/>
                <a:gd name="T59" fmla="*/ 50779 h 136"/>
                <a:gd name="T60" fmla="*/ 247394 w 81"/>
                <a:gd name="T61" fmla="*/ 0 h 136"/>
                <a:gd name="T62" fmla="*/ 181907 w 81"/>
                <a:gd name="T63" fmla="*/ 19042 h 1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136"/>
                <a:gd name="T98" fmla="*/ 81 w 81"/>
                <a:gd name="T99" fmla="*/ 136 h 1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19" name="Freeform 387"/>
            <p:cNvSpPr>
              <a:spLocks/>
            </p:cNvSpPr>
            <p:nvPr/>
          </p:nvSpPr>
          <p:spPr bwMode="auto">
            <a:xfrm flipH="1">
              <a:off x="7443840" y="1386313"/>
              <a:ext cx="524578" cy="685753"/>
            </a:xfrm>
            <a:custGeom>
              <a:avLst/>
              <a:gdLst>
                <a:gd name="T0" fmla="*/ 393433 w 72"/>
                <a:gd name="T1" fmla="*/ 393673 h 108"/>
                <a:gd name="T2" fmla="*/ 429862 w 72"/>
                <a:gd name="T3" fmla="*/ 311129 h 108"/>
                <a:gd name="T4" fmla="*/ 459006 w 72"/>
                <a:gd name="T5" fmla="*/ 241283 h 108"/>
                <a:gd name="T6" fmla="*/ 495435 w 72"/>
                <a:gd name="T7" fmla="*/ 184137 h 108"/>
                <a:gd name="T8" fmla="*/ 488149 w 72"/>
                <a:gd name="T9" fmla="*/ 38097 h 108"/>
                <a:gd name="T10" fmla="*/ 451720 w 72"/>
                <a:gd name="T11" fmla="*/ 25398 h 108"/>
                <a:gd name="T12" fmla="*/ 400719 w 72"/>
                <a:gd name="T13" fmla="*/ 6350 h 108"/>
                <a:gd name="T14" fmla="*/ 386148 w 72"/>
                <a:gd name="T15" fmla="*/ 57146 h 108"/>
                <a:gd name="T16" fmla="*/ 313290 w 72"/>
                <a:gd name="T17" fmla="*/ 25398 h 108"/>
                <a:gd name="T18" fmla="*/ 240432 w 72"/>
                <a:gd name="T19" fmla="*/ 76195 h 108"/>
                <a:gd name="T20" fmla="*/ 182145 w 72"/>
                <a:gd name="T21" fmla="*/ 69845 h 108"/>
                <a:gd name="T22" fmla="*/ 131145 w 72"/>
                <a:gd name="T23" fmla="*/ 114292 h 108"/>
                <a:gd name="T24" fmla="*/ 247717 w 72"/>
                <a:gd name="T25" fmla="*/ 209536 h 108"/>
                <a:gd name="T26" fmla="*/ 131145 w 72"/>
                <a:gd name="T27" fmla="*/ 171438 h 108"/>
                <a:gd name="T28" fmla="*/ 102001 w 72"/>
                <a:gd name="T29" fmla="*/ 228584 h 108"/>
                <a:gd name="T30" fmla="*/ 94715 w 72"/>
                <a:gd name="T31" fmla="*/ 342877 h 108"/>
                <a:gd name="T32" fmla="*/ 94715 w 72"/>
                <a:gd name="T33" fmla="*/ 393673 h 108"/>
                <a:gd name="T34" fmla="*/ 284146 w 72"/>
                <a:gd name="T35" fmla="*/ 577810 h 108"/>
                <a:gd name="T36" fmla="*/ 415291 w 72"/>
                <a:gd name="T37" fmla="*/ 590510 h 108"/>
                <a:gd name="T38" fmla="*/ 393433 w 72"/>
                <a:gd name="T39" fmla="*/ 393673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2"/>
                <a:gd name="T61" fmla="*/ 0 h 108"/>
                <a:gd name="T62" fmla="*/ 72 w 72"/>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20" name="Freeform 388"/>
            <p:cNvSpPr>
              <a:spLocks/>
            </p:cNvSpPr>
            <p:nvPr/>
          </p:nvSpPr>
          <p:spPr bwMode="auto">
            <a:xfrm flipH="1">
              <a:off x="7042692" y="1410516"/>
              <a:ext cx="364119" cy="502886"/>
            </a:xfrm>
            <a:custGeom>
              <a:avLst/>
              <a:gdLst>
                <a:gd name="T0" fmla="*/ 320425 w 50"/>
                <a:gd name="T1" fmla="*/ 184604 h 79"/>
                <a:gd name="T2" fmla="*/ 313142 w 50"/>
                <a:gd name="T3" fmla="*/ 95485 h 79"/>
                <a:gd name="T4" fmla="*/ 233036 w 50"/>
                <a:gd name="T5" fmla="*/ 25463 h 79"/>
                <a:gd name="T6" fmla="*/ 145648 w 50"/>
                <a:gd name="T7" fmla="*/ 101850 h 79"/>
                <a:gd name="T8" fmla="*/ 167495 w 50"/>
                <a:gd name="T9" fmla="*/ 184604 h 79"/>
                <a:gd name="T10" fmla="*/ 138365 w 50"/>
                <a:gd name="T11" fmla="*/ 248260 h 79"/>
                <a:gd name="T12" fmla="*/ 72824 w 50"/>
                <a:gd name="T13" fmla="*/ 362842 h 79"/>
                <a:gd name="T14" fmla="*/ 138365 w 50"/>
                <a:gd name="T15" fmla="*/ 381939 h 79"/>
                <a:gd name="T16" fmla="*/ 218471 w 50"/>
                <a:gd name="T17" fmla="*/ 413767 h 79"/>
                <a:gd name="T18" fmla="*/ 247601 w 50"/>
                <a:gd name="T19" fmla="*/ 305551 h 79"/>
                <a:gd name="T20" fmla="*/ 247601 w 50"/>
                <a:gd name="T21" fmla="*/ 260991 h 79"/>
                <a:gd name="T22" fmla="*/ 320425 w 50"/>
                <a:gd name="T23" fmla="*/ 18460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0"/>
                <a:gd name="T37" fmla="*/ 0 h 79"/>
                <a:gd name="T38" fmla="*/ 50 w 50"/>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21" name="Freeform 389"/>
            <p:cNvSpPr>
              <a:spLocks/>
            </p:cNvSpPr>
            <p:nvPr/>
          </p:nvSpPr>
          <p:spPr bwMode="auto">
            <a:xfrm flipH="1">
              <a:off x="7450011" y="1405138"/>
              <a:ext cx="416577" cy="373803"/>
            </a:xfrm>
            <a:custGeom>
              <a:avLst/>
              <a:gdLst>
                <a:gd name="T0" fmla="*/ 358110 w 57"/>
                <a:gd name="T1" fmla="*/ 177398 h 59"/>
                <a:gd name="T2" fmla="*/ 394652 w 57"/>
                <a:gd name="T3" fmla="*/ 57021 h 59"/>
                <a:gd name="T4" fmla="*/ 343493 w 57"/>
                <a:gd name="T5" fmla="*/ 31678 h 59"/>
                <a:gd name="T6" fmla="*/ 314260 w 57"/>
                <a:gd name="T7" fmla="*/ 69692 h 59"/>
                <a:gd name="T8" fmla="*/ 226559 w 57"/>
                <a:gd name="T9" fmla="*/ 31678 h 59"/>
                <a:gd name="T10" fmla="*/ 160784 w 57"/>
                <a:gd name="T11" fmla="*/ 82363 h 59"/>
                <a:gd name="T12" fmla="*/ 87700 w 57"/>
                <a:gd name="T13" fmla="*/ 57021 h 59"/>
                <a:gd name="T14" fmla="*/ 58467 w 57"/>
                <a:gd name="T15" fmla="*/ 101370 h 59"/>
                <a:gd name="T16" fmla="*/ 153476 w 57"/>
                <a:gd name="T17" fmla="*/ 164727 h 59"/>
                <a:gd name="T18" fmla="*/ 168092 w 57"/>
                <a:gd name="T19" fmla="*/ 202741 h 59"/>
                <a:gd name="T20" fmla="*/ 190018 w 57"/>
                <a:gd name="T21" fmla="*/ 228083 h 59"/>
                <a:gd name="T22" fmla="*/ 160784 w 57"/>
                <a:gd name="T23" fmla="*/ 215412 h 59"/>
                <a:gd name="T24" fmla="*/ 51159 w 57"/>
                <a:gd name="T25" fmla="*/ 164727 h 59"/>
                <a:gd name="T26" fmla="*/ 21925 w 57"/>
                <a:gd name="T27" fmla="*/ 196405 h 59"/>
                <a:gd name="T28" fmla="*/ 51159 w 57"/>
                <a:gd name="T29" fmla="*/ 240755 h 59"/>
                <a:gd name="T30" fmla="*/ 175401 w 57"/>
                <a:gd name="T31" fmla="*/ 291440 h 59"/>
                <a:gd name="T32" fmla="*/ 95009 w 57"/>
                <a:gd name="T33" fmla="*/ 297775 h 59"/>
                <a:gd name="T34" fmla="*/ 204634 w 57"/>
                <a:gd name="T35" fmla="*/ 329454 h 59"/>
                <a:gd name="T36" fmla="*/ 299643 w 57"/>
                <a:gd name="T37" fmla="*/ 272433 h 59"/>
                <a:gd name="T38" fmla="*/ 336185 w 57"/>
                <a:gd name="T39" fmla="*/ 228083 h 59"/>
                <a:gd name="T40" fmla="*/ 358110 w 57"/>
                <a:gd name="T41" fmla="*/ 177398 h 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9"/>
                <a:gd name="T65" fmla="*/ 57 w 57"/>
                <a:gd name="T66" fmla="*/ 59 h 5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22" name="Freeform 390"/>
            <p:cNvSpPr>
              <a:spLocks/>
            </p:cNvSpPr>
            <p:nvPr/>
          </p:nvSpPr>
          <p:spPr bwMode="auto">
            <a:xfrm flipH="1">
              <a:off x="6940862" y="1760116"/>
              <a:ext cx="438177" cy="330775"/>
            </a:xfrm>
            <a:custGeom>
              <a:avLst/>
              <a:gdLst>
                <a:gd name="T0" fmla="*/ 379753 w 60"/>
                <a:gd name="T1" fmla="*/ 12722 h 52"/>
                <a:gd name="T2" fmla="*/ 226391 w 60"/>
                <a:gd name="T3" fmla="*/ 101777 h 52"/>
                <a:gd name="T4" fmla="*/ 153362 w 60"/>
                <a:gd name="T5" fmla="*/ 146304 h 52"/>
                <a:gd name="T6" fmla="*/ 94938 w 60"/>
                <a:gd name="T7" fmla="*/ 203554 h 52"/>
                <a:gd name="T8" fmla="*/ 65727 w 60"/>
                <a:gd name="T9" fmla="*/ 248081 h 52"/>
                <a:gd name="T10" fmla="*/ 29212 w 60"/>
                <a:gd name="T11" fmla="*/ 298970 h 52"/>
                <a:gd name="T12" fmla="*/ 182574 w 60"/>
                <a:gd name="T13" fmla="*/ 273525 h 52"/>
                <a:gd name="T14" fmla="*/ 240997 w 60"/>
                <a:gd name="T15" fmla="*/ 279887 h 52"/>
                <a:gd name="T16" fmla="*/ 365148 w 60"/>
                <a:gd name="T17" fmla="*/ 248081 h 52"/>
                <a:gd name="T18" fmla="*/ 321330 w 60"/>
                <a:gd name="T19" fmla="*/ 209915 h 52"/>
                <a:gd name="T20" fmla="*/ 350542 w 60"/>
                <a:gd name="T21" fmla="*/ 171749 h 52"/>
                <a:gd name="T22" fmla="*/ 423571 w 60"/>
                <a:gd name="T23" fmla="*/ 108138 h 52"/>
                <a:gd name="T24" fmla="*/ 394359 w 60"/>
                <a:gd name="T25" fmla="*/ 69972 h 52"/>
                <a:gd name="T26" fmla="*/ 423571 w 60"/>
                <a:gd name="T27" fmla="*/ 44527 h 52"/>
                <a:gd name="T28" fmla="*/ 379753 w 60"/>
                <a:gd name="T29" fmla="*/ 12722 h 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52"/>
                <a:gd name="T47" fmla="*/ 60 w 60"/>
                <a:gd name="T48" fmla="*/ 52 h 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23" name="Freeform 391"/>
            <p:cNvSpPr>
              <a:spLocks/>
            </p:cNvSpPr>
            <p:nvPr/>
          </p:nvSpPr>
          <p:spPr bwMode="auto">
            <a:xfrm flipH="1">
              <a:off x="6956291" y="1811211"/>
              <a:ext cx="364119" cy="223206"/>
            </a:xfrm>
            <a:custGeom>
              <a:avLst/>
              <a:gdLst>
                <a:gd name="T0" fmla="*/ 152930 w 50"/>
                <a:gd name="T1" fmla="*/ 146678 h 35"/>
                <a:gd name="T2" fmla="*/ 320425 w 50"/>
                <a:gd name="T3" fmla="*/ 57396 h 35"/>
                <a:gd name="T4" fmla="*/ 291295 w 50"/>
                <a:gd name="T5" fmla="*/ 6377 h 35"/>
                <a:gd name="T6" fmla="*/ 167495 w 50"/>
                <a:gd name="T7" fmla="*/ 57396 h 35"/>
                <a:gd name="T8" fmla="*/ 131083 w 50"/>
                <a:gd name="T9" fmla="*/ 108414 h 35"/>
                <a:gd name="T10" fmla="*/ 58259 w 50"/>
                <a:gd name="T11" fmla="*/ 165810 h 35"/>
                <a:gd name="T12" fmla="*/ 152930 w 50"/>
                <a:gd name="T13" fmla="*/ 146678 h 35"/>
                <a:gd name="T14" fmla="*/ 0 60000 65536"/>
                <a:gd name="T15" fmla="*/ 0 60000 65536"/>
                <a:gd name="T16" fmla="*/ 0 60000 65536"/>
                <a:gd name="T17" fmla="*/ 0 60000 65536"/>
                <a:gd name="T18" fmla="*/ 0 60000 65536"/>
                <a:gd name="T19" fmla="*/ 0 60000 65536"/>
                <a:gd name="T20" fmla="*/ 0 60000 65536"/>
                <a:gd name="T21" fmla="*/ 0 w 50"/>
                <a:gd name="T22" fmla="*/ 0 h 35"/>
                <a:gd name="T23" fmla="*/ 50 w 50"/>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24" name="Freeform 392"/>
            <p:cNvSpPr>
              <a:spLocks/>
            </p:cNvSpPr>
            <p:nvPr/>
          </p:nvSpPr>
          <p:spPr bwMode="auto">
            <a:xfrm flipH="1">
              <a:off x="7085892" y="1469679"/>
              <a:ext cx="225260" cy="290437"/>
            </a:xfrm>
            <a:custGeom>
              <a:avLst/>
              <a:gdLst>
                <a:gd name="T0" fmla="*/ 130796 w 31"/>
                <a:gd name="T1" fmla="*/ 94708 h 46"/>
                <a:gd name="T2" fmla="*/ 101730 w 31"/>
                <a:gd name="T3" fmla="*/ 170474 h 46"/>
                <a:gd name="T4" fmla="*/ 29066 w 31"/>
                <a:gd name="T5" fmla="*/ 239926 h 46"/>
                <a:gd name="T6" fmla="*/ 58132 w 31"/>
                <a:gd name="T7" fmla="*/ 252554 h 46"/>
                <a:gd name="T8" fmla="*/ 181661 w 31"/>
                <a:gd name="T9" fmla="*/ 145219 h 46"/>
                <a:gd name="T10" fmla="*/ 188928 w 31"/>
                <a:gd name="T11" fmla="*/ 56825 h 46"/>
                <a:gd name="T12" fmla="*/ 130796 w 31"/>
                <a:gd name="T13" fmla="*/ 94708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25" name="Freeform 393"/>
            <p:cNvSpPr>
              <a:spLocks/>
            </p:cNvSpPr>
            <p:nvPr/>
          </p:nvSpPr>
          <p:spPr bwMode="auto">
            <a:xfrm flipH="1">
              <a:off x="7113664" y="1717088"/>
              <a:ext cx="175888" cy="126394"/>
            </a:xfrm>
            <a:custGeom>
              <a:avLst/>
              <a:gdLst>
                <a:gd name="T0" fmla="*/ 117259 w 24"/>
                <a:gd name="T1" fmla="*/ 25279 h 20"/>
                <a:gd name="T2" fmla="*/ 29315 w 24"/>
                <a:gd name="T3" fmla="*/ 120074 h 20"/>
                <a:gd name="T4" fmla="*/ 175888 w 24"/>
                <a:gd name="T5" fmla="*/ 31599 h 20"/>
                <a:gd name="T6" fmla="*/ 117259 w 24"/>
                <a:gd name="T7" fmla="*/ 25279 h 20"/>
                <a:gd name="T8" fmla="*/ 0 60000 65536"/>
                <a:gd name="T9" fmla="*/ 0 60000 65536"/>
                <a:gd name="T10" fmla="*/ 0 60000 65536"/>
                <a:gd name="T11" fmla="*/ 0 60000 65536"/>
                <a:gd name="T12" fmla="*/ 0 w 24"/>
                <a:gd name="T13" fmla="*/ 0 h 20"/>
                <a:gd name="T14" fmla="*/ 24 w 24"/>
                <a:gd name="T15" fmla="*/ 20 h 20"/>
              </a:gdLst>
              <a:ahLst/>
              <a:cxnLst>
                <a:cxn ang="T8">
                  <a:pos x="T0" y="T1"/>
                </a:cxn>
                <a:cxn ang="T9">
                  <a:pos x="T2" y="T3"/>
                </a:cxn>
                <a:cxn ang="T10">
                  <a:pos x="T4" y="T5"/>
                </a:cxn>
                <a:cxn ang="T11">
                  <a:pos x="T6" y="T7"/>
                </a:cxn>
              </a:cxnLst>
              <a:rect l="T12" t="T13" r="T14" b="T15"/>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26" name="Freeform 394"/>
            <p:cNvSpPr>
              <a:spLocks/>
            </p:cNvSpPr>
            <p:nvPr/>
          </p:nvSpPr>
          <p:spPr bwMode="auto">
            <a:xfrm flipH="1">
              <a:off x="7508641" y="1461612"/>
              <a:ext cx="336347" cy="268923"/>
            </a:xfrm>
            <a:custGeom>
              <a:avLst/>
              <a:gdLst>
                <a:gd name="T0" fmla="*/ 299788 w 46"/>
                <a:gd name="T1" fmla="*/ 160073 h 42"/>
                <a:gd name="T2" fmla="*/ 292476 w 46"/>
                <a:gd name="T3" fmla="*/ 121656 h 42"/>
                <a:gd name="T4" fmla="*/ 219357 w 46"/>
                <a:gd name="T5" fmla="*/ 6403 h 42"/>
                <a:gd name="T6" fmla="*/ 182797 w 46"/>
                <a:gd name="T7" fmla="*/ 25612 h 42"/>
                <a:gd name="T8" fmla="*/ 87743 w 46"/>
                <a:gd name="T9" fmla="*/ 25612 h 42"/>
                <a:gd name="T10" fmla="*/ 58495 w 46"/>
                <a:gd name="T11" fmla="*/ 44820 h 42"/>
                <a:gd name="T12" fmla="*/ 131614 w 46"/>
                <a:gd name="T13" fmla="*/ 83238 h 42"/>
                <a:gd name="T14" fmla="*/ 204733 w 46"/>
                <a:gd name="T15" fmla="*/ 166476 h 42"/>
                <a:gd name="T16" fmla="*/ 204733 w 46"/>
                <a:gd name="T17" fmla="*/ 211297 h 42"/>
                <a:gd name="T18" fmla="*/ 109678 w 46"/>
                <a:gd name="T19" fmla="*/ 153670 h 42"/>
                <a:gd name="T20" fmla="*/ 51183 w 46"/>
                <a:gd name="T21" fmla="*/ 128059 h 42"/>
                <a:gd name="T22" fmla="*/ 29248 w 46"/>
                <a:gd name="T23" fmla="*/ 140864 h 42"/>
                <a:gd name="T24" fmla="*/ 21936 w 46"/>
                <a:gd name="T25" fmla="*/ 166476 h 42"/>
                <a:gd name="T26" fmla="*/ 175485 w 46"/>
                <a:gd name="T27" fmla="*/ 243311 h 42"/>
                <a:gd name="T28" fmla="*/ 233981 w 46"/>
                <a:gd name="T29" fmla="*/ 211297 h 42"/>
                <a:gd name="T30" fmla="*/ 299788 w 46"/>
                <a:gd name="T31" fmla="*/ 160073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
                <a:gd name="T49" fmla="*/ 0 h 42"/>
                <a:gd name="T50" fmla="*/ 46 w 46"/>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27" name="Freeform 395"/>
            <p:cNvSpPr>
              <a:spLocks/>
            </p:cNvSpPr>
            <p:nvPr/>
          </p:nvSpPr>
          <p:spPr bwMode="auto">
            <a:xfrm flipH="1">
              <a:off x="7456183" y="1760116"/>
              <a:ext cx="715895" cy="395317"/>
            </a:xfrm>
            <a:custGeom>
              <a:avLst/>
              <a:gdLst>
                <a:gd name="T0" fmla="*/ 708590 w 98"/>
                <a:gd name="T1" fmla="*/ 223163 h 62"/>
                <a:gd name="T2" fmla="*/ 657455 w 98"/>
                <a:gd name="T3" fmla="*/ 133898 h 62"/>
                <a:gd name="T4" fmla="*/ 664760 w 98"/>
                <a:gd name="T5" fmla="*/ 63761 h 62"/>
                <a:gd name="T6" fmla="*/ 650150 w 98"/>
                <a:gd name="T7" fmla="*/ 25504 h 62"/>
                <a:gd name="T8" fmla="*/ 562489 w 98"/>
                <a:gd name="T9" fmla="*/ 31880 h 62"/>
                <a:gd name="T10" fmla="*/ 518659 w 98"/>
                <a:gd name="T11" fmla="*/ 51009 h 62"/>
                <a:gd name="T12" fmla="*/ 482133 w 98"/>
                <a:gd name="T13" fmla="*/ 70137 h 62"/>
                <a:gd name="T14" fmla="*/ 445608 w 98"/>
                <a:gd name="T15" fmla="*/ 63761 h 62"/>
                <a:gd name="T16" fmla="*/ 416388 w 98"/>
                <a:gd name="T17" fmla="*/ 57385 h 62"/>
                <a:gd name="T18" fmla="*/ 365253 w 98"/>
                <a:gd name="T19" fmla="*/ 51009 h 62"/>
                <a:gd name="T20" fmla="*/ 306812 w 98"/>
                <a:gd name="T21" fmla="*/ 44633 h 62"/>
                <a:gd name="T22" fmla="*/ 299507 w 98"/>
                <a:gd name="T23" fmla="*/ 82889 h 62"/>
                <a:gd name="T24" fmla="*/ 255677 w 98"/>
                <a:gd name="T25" fmla="*/ 95641 h 62"/>
                <a:gd name="T26" fmla="*/ 204541 w 98"/>
                <a:gd name="T27" fmla="*/ 108393 h 62"/>
                <a:gd name="T28" fmla="*/ 153406 w 98"/>
                <a:gd name="T29" fmla="*/ 140274 h 62"/>
                <a:gd name="T30" fmla="*/ 160711 w 98"/>
                <a:gd name="T31" fmla="*/ 165778 h 62"/>
                <a:gd name="T32" fmla="*/ 65745 w 98"/>
                <a:gd name="T33" fmla="*/ 216787 h 62"/>
                <a:gd name="T34" fmla="*/ 65745 w 98"/>
                <a:gd name="T35" fmla="*/ 216787 h 62"/>
                <a:gd name="T36" fmla="*/ 0 w 98"/>
                <a:gd name="T37" fmla="*/ 255043 h 62"/>
                <a:gd name="T38" fmla="*/ 109576 w 98"/>
                <a:gd name="T39" fmla="*/ 229539 h 62"/>
                <a:gd name="T40" fmla="*/ 87661 w 98"/>
                <a:gd name="T41" fmla="*/ 261419 h 62"/>
                <a:gd name="T42" fmla="*/ 182626 w 98"/>
                <a:gd name="T43" fmla="*/ 261419 h 62"/>
                <a:gd name="T44" fmla="*/ 138796 w 98"/>
                <a:gd name="T45" fmla="*/ 299676 h 62"/>
                <a:gd name="T46" fmla="*/ 197236 w 98"/>
                <a:gd name="T47" fmla="*/ 325180 h 62"/>
                <a:gd name="T48" fmla="*/ 241067 w 98"/>
                <a:gd name="T49" fmla="*/ 344308 h 62"/>
                <a:gd name="T50" fmla="*/ 489438 w 98"/>
                <a:gd name="T51" fmla="*/ 376189 h 62"/>
                <a:gd name="T52" fmla="*/ 715895 w 98"/>
                <a:gd name="T53" fmla="*/ 306052 h 62"/>
                <a:gd name="T54" fmla="*/ 708590 w 98"/>
                <a:gd name="T55" fmla="*/ 223163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8"/>
                <a:gd name="T85" fmla="*/ 0 h 62"/>
                <a:gd name="T86" fmla="*/ 98 w 98"/>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28" name="Freeform 396"/>
            <p:cNvSpPr>
              <a:spLocks/>
            </p:cNvSpPr>
            <p:nvPr/>
          </p:nvSpPr>
          <p:spPr bwMode="auto">
            <a:xfrm flipH="1">
              <a:off x="7450011" y="1805833"/>
              <a:ext cx="80230" cy="107569"/>
            </a:xfrm>
            <a:custGeom>
              <a:avLst/>
              <a:gdLst>
                <a:gd name="T0" fmla="*/ 80230 w 11"/>
                <a:gd name="T1" fmla="*/ 0 h 17"/>
                <a:gd name="T2" fmla="*/ 51055 w 11"/>
                <a:gd name="T3" fmla="*/ 101241 h 17"/>
                <a:gd name="T4" fmla="*/ 80230 w 11"/>
                <a:gd name="T5" fmla="*/ 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11" y="0"/>
                  </a:moveTo>
                  <a:cubicBezTo>
                    <a:pt x="0" y="1"/>
                    <a:pt x="6" y="14"/>
                    <a:pt x="7" y="16"/>
                  </a:cubicBezTo>
                  <a:cubicBezTo>
                    <a:pt x="7" y="17"/>
                    <a:pt x="9" y="4"/>
                    <a:pt x="11"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29" name="Freeform 397"/>
            <p:cNvSpPr>
              <a:spLocks/>
            </p:cNvSpPr>
            <p:nvPr/>
          </p:nvSpPr>
          <p:spPr bwMode="auto">
            <a:xfrm flipH="1">
              <a:off x="8492996" y="2104337"/>
              <a:ext cx="108001" cy="172111"/>
            </a:xfrm>
            <a:custGeom>
              <a:avLst/>
              <a:gdLst>
                <a:gd name="T0" fmla="*/ 100801 w 15"/>
                <a:gd name="T1" fmla="*/ 0 h 27"/>
                <a:gd name="T2" fmla="*/ 28800 w 15"/>
                <a:gd name="T3" fmla="*/ 19123 h 27"/>
                <a:gd name="T4" fmla="*/ 21600 w 15"/>
                <a:gd name="T5" fmla="*/ 70119 h 27"/>
                <a:gd name="T6" fmla="*/ 432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30" name="Freeform 398"/>
            <p:cNvSpPr>
              <a:spLocks/>
            </p:cNvSpPr>
            <p:nvPr/>
          </p:nvSpPr>
          <p:spPr bwMode="auto">
            <a:xfrm flipH="1">
              <a:off x="8492996" y="2104337"/>
              <a:ext cx="108001" cy="172111"/>
            </a:xfrm>
            <a:custGeom>
              <a:avLst/>
              <a:gdLst>
                <a:gd name="T0" fmla="*/ 100801 w 15"/>
                <a:gd name="T1" fmla="*/ 0 h 27"/>
                <a:gd name="T2" fmla="*/ 36000 w 15"/>
                <a:gd name="T3" fmla="*/ 19123 h 27"/>
                <a:gd name="T4" fmla="*/ 28800 w 15"/>
                <a:gd name="T5" fmla="*/ 70119 h 27"/>
                <a:gd name="T6" fmla="*/ 50400 w 15"/>
                <a:gd name="T7" fmla="*/ 114741 h 27"/>
                <a:gd name="T8" fmla="*/ 50400 w 15"/>
                <a:gd name="T9" fmla="*/ 152988 h 27"/>
                <a:gd name="T10" fmla="*/ 100801 w 15"/>
                <a:gd name="T11" fmla="*/ 0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31" name="Freeform 399"/>
            <p:cNvSpPr>
              <a:spLocks/>
            </p:cNvSpPr>
            <p:nvPr/>
          </p:nvSpPr>
          <p:spPr bwMode="auto">
            <a:xfrm flipH="1">
              <a:off x="8326365" y="2066688"/>
              <a:ext cx="240689" cy="220517"/>
            </a:xfrm>
            <a:custGeom>
              <a:avLst/>
              <a:gdLst>
                <a:gd name="T0" fmla="*/ 29174 w 33"/>
                <a:gd name="T1" fmla="*/ 18901 h 35"/>
                <a:gd name="T2" fmla="*/ 29174 w 33"/>
                <a:gd name="T3" fmla="*/ 44103 h 35"/>
                <a:gd name="T4" fmla="*/ 29174 w 33"/>
                <a:gd name="T5" fmla="*/ 94507 h 35"/>
                <a:gd name="T6" fmla="*/ 36468 w 33"/>
                <a:gd name="T7" fmla="*/ 144911 h 35"/>
                <a:gd name="T8" fmla="*/ 14587 w 33"/>
                <a:gd name="T9" fmla="*/ 189015 h 35"/>
                <a:gd name="T10" fmla="*/ 160459 w 33"/>
                <a:gd name="T11" fmla="*/ 94507 h 35"/>
                <a:gd name="T12" fmla="*/ 29174 w 33"/>
                <a:gd name="T13" fmla="*/ 18901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32" name="Freeform 400"/>
            <p:cNvSpPr>
              <a:spLocks/>
            </p:cNvSpPr>
            <p:nvPr/>
          </p:nvSpPr>
          <p:spPr bwMode="auto">
            <a:xfrm flipH="1">
              <a:off x="8310937" y="2066688"/>
              <a:ext cx="246860" cy="220517"/>
            </a:xfrm>
            <a:custGeom>
              <a:avLst/>
              <a:gdLst>
                <a:gd name="T0" fmla="*/ 21782 w 34"/>
                <a:gd name="T1" fmla="*/ 18901 h 35"/>
                <a:gd name="T2" fmla="*/ 21782 w 34"/>
                <a:gd name="T3" fmla="*/ 44103 h 35"/>
                <a:gd name="T4" fmla="*/ 21782 w 34"/>
                <a:gd name="T5" fmla="*/ 94507 h 35"/>
                <a:gd name="T6" fmla="*/ 29042 w 34"/>
                <a:gd name="T7" fmla="*/ 144911 h 35"/>
                <a:gd name="T8" fmla="*/ 7261 w 34"/>
                <a:gd name="T9" fmla="*/ 189015 h 35"/>
                <a:gd name="T10" fmla="*/ 166994 w 34"/>
                <a:gd name="T11" fmla="*/ 100808 h 35"/>
                <a:gd name="T12" fmla="*/ 21782 w 34"/>
                <a:gd name="T13" fmla="*/ 18901 h 35"/>
                <a:gd name="T14" fmla="*/ 0 60000 65536"/>
                <a:gd name="T15" fmla="*/ 0 60000 65536"/>
                <a:gd name="T16" fmla="*/ 0 60000 65536"/>
                <a:gd name="T17" fmla="*/ 0 60000 65536"/>
                <a:gd name="T18" fmla="*/ 0 60000 65536"/>
                <a:gd name="T19" fmla="*/ 0 60000 65536"/>
                <a:gd name="T20" fmla="*/ 0 60000 65536"/>
                <a:gd name="T21" fmla="*/ 0 w 34"/>
                <a:gd name="T22" fmla="*/ 0 h 35"/>
                <a:gd name="T23" fmla="*/ 34 w 34"/>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33" name="Freeform 401"/>
            <p:cNvSpPr>
              <a:spLocks/>
            </p:cNvSpPr>
            <p:nvPr/>
          </p:nvSpPr>
          <p:spPr bwMode="auto">
            <a:xfrm flipH="1">
              <a:off x="8128877" y="2160811"/>
              <a:ext cx="370290" cy="153286"/>
            </a:xfrm>
            <a:custGeom>
              <a:avLst/>
              <a:gdLst>
                <a:gd name="T0" fmla="*/ 370290 w 51"/>
                <a:gd name="T1" fmla="*/ 83030 h 24"/>
                <a:gd name="T2" fmla="*/ 348508 w 51"/>
                <a:gd name="T3" fmla="*/ 114965 h 24"/>
                <a:gd name="T4" fmla="*/ 341248 w 51"/>
                <a:gd name="T5" fmla="*/ 114965 h 24"/>
                <a:gd name="T6" fmla="*/ 341248 w 51"/>
                <a:gd name="T7" fmla="*/ 127738 h 24"/>
                <a:gd name="T8" fmla="*/ 290424 w 51"/>
                <a:gd name="T9" fmla="*/ 102191 h 24"/>
                <a:gd name="T10" fmla="*/ 50824 w 51"/>
                <a:gd name="T11" fmla="*/ 19161 h 24"/>
                <a:gd name="T12" fmla="*/ 29042 w 51"/>
                <a:gd name="T13" fmla="*/ 31935 h 24"/>
                <a:gd name="T14" fmla="*/ 50824 w 51"/>
                <a:gd name="T15" fmla="*/ 0 h 24"/>
                <a:gd name="T16" fmla="*/ 370290 w 51"/>
                <a:gd name="T17" fmla="*/ 8303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34" name="Freeform 402"/>
            <p:cNvSpPr>
              <a:spLocks/>
            </p:cNvSpPr>
            <p:nvPr/>
          </p:nvSpPr>
          <p:spPr bwMode="auto">
            <a:xfrm flipH="1">
              <a:off x="7493212" y="1684817"/>
              <a:ext cx="1021385" cy="344221"/>
            </a:xfrm>
            <a:custGeom>
              <a:avLst/>
              <a:gdLst>
                <a:gd name="T0" fmla="*/ 868177 w 140"/>
                <a:gd name="T1" fmla="*/ 0 h 54"/>
                <a:gd name="T2" fmla="*/ 846290 w 140"/>
                <a:gd name="T3" fmla="*/ 63745 h 54"/>
                <a:gd name="T4" fmla="*/ 736856 w 140"/>
                <a:gd name="T5" fmla="*/ 19123 h 54"/>
                <a:gd name="T6" fmla="*/ 707674 w 140"/>
                <a:gd name="T7" fmla="*/ 70119 h 54"/>
                <a:gd name="T8" fmla="*/ 576353 w 140"/>
                <a:gd name="T9" fmla="*/ 6374 h 54"/>
                <a:gd name="T10" fmla="*/ 452328 w 140"/>
                <a:gd name="T11" fmla="*/ 76494 h 54"/>
                <a:gd name="T12" fmla="*/ 393963 w 140"/>
                <a:gd name="T13" fmla="*/ 50996 h 54"/>
                <a:gd name="T14" fmla="*/ 204277 w 140"/>
                <a:gd name="T15" fmla="*/ 229481 h 54"/>
                <a:gd name="T16" fmla="*/ 0 w 140"/>
                <a:gd name="T17" fmla="*/ 235855 h 54"/>
                <a:gd name="T18" fmla="*/ 36478 w 140"/>
                <a:gd name="T19" fmla="*/ 305974 h 54"/>
                <a:gd name="T20" fmla="*/ 248051 w 140"/>
                <a:gd name="T21" fmla="*/ 299600 h 54"/>
                <a:gd name="T22" fmla="*/ 678491 w 140"/>
                <a:gd name="T23" fmla="*/ 127489 h 54"/>
                <a:gd name="T24" fmla="*/ 868177 w 140"/>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54"/>
                <a:gd name="T41" fmla="*/ 140 w 140"/>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35" name="Freeform 403"/>
            <p:cNvSpPr>
              <a:spLocks/>
            </p:cNvSpPr>
            <p:nvPr/>
          </p:nvSpPr>
          <p:spPr bwMode="auto">
            <a:xfrm flipH="1">
              <a:off x="7428411" y="1647168"/>
              <a:ext cx="1150986" cy="494818"/>
            </a:xfrm>
            <a:custGeom>
              <a:avLst/>
              <a:gdLst>
                <a:gd name="T0" fmla="*/ 1092708 w 158"/>
                <a:gd name="T1" fmla="*/ 228378 h 78"/>
                <a:gd name="T2" fmla="*/ 1107278 w 158"/>
                <a:gd name="T3" fmla="*/ 196658 h 78"/>
                <a:gd name="T4" fmla="*/ 1129132 w 158"/>
                <a:gd name="T5" fmla="*/ 152252 h 78"/>
                <a:gd name="T6" fmla="*/ 1085424 w 158"/>
                <a:gd name="T7" fmla="*/ 107845 h 78"/>
                <a:gd name="T8" fmla="*/ 998007 w 158"/>
                <a:gd name="T9" fmla="*/ 69782 h 78"/>
                <a:gd name="T10" fmla="*/ 932444 w 158"/>
                <a:gd name="T11" fmla="*/ 38063 h 78"/>
                <a:gd name="T12" fmla="*/ 910590 w 158"/>
                <a:gd name="T13" fmla="*/ 88813 h 78"/>
                <a:gd name="T14" fmla="*/ 866882 w 158"/>
                <a:gd name="T15" fmla="*/ 95157 h 78"/>
                <a:gd name="T16" fmla="*/ 837743 w 158"/>
                <a:gd name="T17" fmla="*/ 63438 h 78"/>
                <a:gd name="T18" fmla="*/ 808604 w 158"/>
                <a:gd name="T19" fmla="*/ 76126 h 78"/>
                <a:gd name="T20" fmla="*/ 786750 w 158"/>
                <a:gd name="T21" fmla="*/ 88813 h 78"/>
                <a:gd name="T22" fmla="*/ 713903 w 158"/>
                <a:gd name="T23" fmla="*/ 50751 h 78"/>
                <a:gd name="T24" fmla="*/ 670194 w 158"/>
                <a:gd name="T25" fmla="*/ 38063 h 78"/>
                <a:gd name="T26" fmla="*/ 641055 w 158"/>
                <a:gd name="T27" fmla="*/ 50751 h 78"/>
                <a:gd name="T28" fmla="*/ 604632 w 158"/>
                <a:gd name="T29" fmla="*/ 82470 h 78"/>
                <a:gd name="T30" fmla="*/ 560924 w 158"/>
                <a:gd name="T31" fmla="*/ 63438 h 78"/>
                <a:gd name="T32" fmla="*/ 517215 w 158"/>
                <a:gd name="T33" fmla="*/ 82470 h 78"/>
                <a:gd name="T34" fmla="*/ 517215 w 158"/>
                <a:gd name="T35" fmla="*/ 95157 h 78"/>
                <a:gd name="T36" fmla="*/ 480792 w 158"/>
                <a:gd name="T37" fmla="*/ 107845 h 78"/>
                <a:gd name="T38" fmla="*/ 458937 w 158"/>
                <a:gd name="T39" fmla="*/ 88813 h 78"/>
                <a:gd name="T40" fmla="*/ 437083 w 158"/>
                <a:gd name="T41" fmla="*/ 133220 h 78"/>
                <a:gd name="T42" fmla="*/ 378805 w 158"/>
                <a:gd name="T43" fmla="*/ 158595 h 78"/>
                <a:gd name="T44" fmla="*/ 335097 w 158"/>
                <a:gd name="T45" fmla="*/ 177627 h 78"/>
                <a:gd name="T46" fmla="*/ 305958 w 158"/>
                <a:gd name="T47" fmla="*/ 203002 h 78"/>
                <a:gd name="T48" fmla="*/ 276819 w 158"/>
                <a:gd name="T49" fmla="*/ 253753 h 78"/>
                <a:gd name="T50" fmla="*/ 254965 w 158"/>
                <a:gd name="T51" fmla="*/ 291816 h 78"/>
                <a:gd name="T52" fmla="*/ 254965 w 158"/>
                <a:gd name="T53" fmla="*/ 317191 h 78"/>
                <a:gd name="T54" fmla="*/ 138410 w 158"/>
                <a:gd name="T55" fmla="*/ 285472 h 78"/>
                <a:gd name="T56" fmla="*/ 116556 w 158"/>
                <a:gd name="T57" fmla="*/ 310847 h 78"/>
                <a:gd name="T58" fmla="*/ 94701 w 158"/>
                <a:gd name="T59" fmla="*/ 285472 h 78"/>
                <a:gd name="T60" fmla="*/ 65562 w 158"/>
                <a:gd name="T61" fmla="*/ 272784 h 78"/>
                <a:gd name="T62" fmla="*/ 50993 w 158"/>
                <a:gd name="T63" fmla="*/ 291816 h 78"/>
                <a:gd name="T64" fmla="*/ 21854 w 158"/>
                <a:gd name="T65" fmla="*/ 342566 h 78"/>
                <a:gd name="T66" fmla="*/ 50993 w 158"/>
                <a:gd name="T67" fmla="*/ 380629 h 78"/>
                <a:gd name="T68" fmla="*/ 87417 w 158"/>
                <a:gd name="T69" fmla="*/ 431380 h 78"/>
                <a:gd name="T70" fmla="*/ 786750 w 158"/>
                <a:gd name="T71" fmla="*/ 342566 h 78"/>
                <a:gd name="T72" fmla="*/ 1129132 w 158"/>
                <a:gd name="T73" fmla="*/ 380629 h 78"/>
                <a:gd name="T74" fmla="*/ 1129132 w 158"/>
                <a:gd name="T75" fmla="*/ 253753 h 78"/>
                <a:gd name="T76" fmla="*/ 1092708 w 158"/>
                <a:gd name="T77" fmla="*/ 228378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8"/>
                <a:gd name="T118" fmla="*/ 0 h 78"/>
                <a:gd name="T119" fmla="*/ 158 w 158"/>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36" name="Freeform 404"/>
            <p:cNvSpPr>
              <a:spLocks/>
            </p:cNvSpPr>
            <p:nvPr/>
          </p:nvSpPr>
          <p:spPr bwMode="auto">
            <a:xfrm flipH="1">
              <a:off x="7443840" y="1647168"/>
              <a:ext cx="1135557" cy="494818"/>
            </a:xfrm>
            <a:custGeom>
              <a:avLst/>
              <a:gdLst>
                <a:gd name="T0" fmla="*/ 1084603 w 156"/>
                <a:gd name="T1" fmla="*/ 234721 h 78"/>
                <a:gd name="T2" fmla="*/ 1106440 w 156"/>
                <a:gd name="T3" fmla="*/ 196658 h 78"/>
                <a:gd name="T4" fmla="*/ 1120999 w 156"/>
                <a:gd name="T5" fmla="*/ 152252 h 78"/>
                <a:gd name="T6" fmla="*/ 1084603 w 156"/>
                <a:gd name="T7" fmla="*/ 107845 h 78"/>
                <a:gd name="T8" fmla="*/ 989973 w 156"/>
                <a:gd name="T9" fmla="*/ 76126 h 78"/>
                <a:gd name="T10" fmla="*/ 939018 w 156"/>
                <a:gd name="T11" fmla="*/ 38063 h 78"/>
                <a:gd name="T12" fmla="*/ 909901 w 156"/>
                <a:gd name="T13" fmla="*/ 88813 h 78"/>
                <a:gd name="T14" fmla="*/ 866226 w 156"/>
                <a:gd name="T15" fmla="*/ 95157 h 78"/>
                <a:gd name="T16" fmla="*/ 829830 w 156"/>
                <a:gd name="T17" fmla="*/ 69782 h 78"/>
                <a:gd name="T18" fmla="*/ 815272 w 156"/>
                <a:gd name="T19" fmla="*/ 69782 h 78"/>
                <a:gd name="T20" fmla="*/ 786155 w 156"/>
                <a:gd name="T21" fmla="*/ 95157 h 78"/>
                <a:gd name="T22" fmla="*/ 706083 w 156"/>
                <a:gd name="T23" fmla="*/ 50751 h 78"/>
                <a:gd name="T24" fmla="*/ 669687 w 156"/>
                <a:gd name="T25" fmla="*/ 44407 h 78"/>
                <a:gd name="T26" fmla="*/ 640571 w 156"/>
                <a:gd name="T27" fmla="*/ 50751 h 78"/>
                <a:gd name="T28" fmla="*/ 604175 w 156"/>
                <a:gd name="T29" fmla="*/ 82470 h 78"/>
                <a:gd name="T30" fmla="*/ 560499 w 156"/>
                <a:gd name="T31" fmla="*/ 69782 h 78"/>
                <a:gd name="T32" fmla="*/ 516824 w 156"/>
                <a:gd name="T33" fmla="*/ 82470 h 78"/>
                <a:gd name="T34" fmla="*/ 516824 w 156"/>
                <a:gd name="T35" fmla="*/ 95157 h 78"/>
                <a:gd name="T36" fmla="*/ 480428 w 156"/>
                <a:gd name="T37" fmla="*/ 114189 h 78"/>
                <a:gd name="T38" fmla="*/ 458590 w 156"/>
                <a:gd name="T39" fmla="*/ 95157 h 78"/>
                <a:gd name="T40" fmla="*/ 436753 w 156"/>
                <a:gd name="T41" fmla="*/ 139564 h 78"/>
                <a:gd name="T42" fmla="*/ 385798 w 156"/>
                <a:gd name="T43" fmla="*/ 158595 h 78"/>
                <a:gd name="T44" fmla="*/ 334844 w 156"/>
                <a:gd name="T45" fmla="*/ 177627 h 78"/>
                <a:gd name="T46" fmla="*/ 305727 w 156"/>
                <a:gd name="T47" fmla="*/ 209346 h 78"/>
                <a:gd name="T48" fmla="*/ 276610 w 156"/>
                <a:gd name="T49" fmla="*/ 253753 h 78"/>
                <a:gd name="T50" fmla="*/ 254772 w 156"/>
                <a:gd name="T51" fmla="*/ 291816 h 78"/>
                <a:gd name="T52" fmla="*/ 254772 w 156"/>
                <a:gd name="T53" fmla="*/ 317191 h 78"/>
                <a:gd name="T54" fmla="*/ 145584 w 156"/>
                <a:gd name="T55" fmla="*/ 291816 h 78"/>
                <a:gd name="T56" fmla="*/ 116467 w 156"/>
                <a:gd name="T57" fmla="*/ 310847 h 78"/>
                <a:gd name="T58" fmla="*/ 94630 w 156"/>
                <a:gd name="T59" fmla="*/ 291816 h 78"/>
                <a:gd name="T60" fmla="*/ 72792 w 156"/>
                <a:gd name="T61" fmla="*/ 272784 h 78"/>
                <a:gd name="T62" fmla="*/ 58234 w 156"/>
                <a:gd name="T63" fmla="*/ 298160 h 78"/>
                <a:gd name="T64" fmla="*/ 21838 w 156"/>
                <a:gd name="T65" fmla="*/ 342566 h 78"/>
                <a:gd name="T66" fmla="*/ 58234 w 156"/>
                <a:gd name="T67" fmla="*/ 374285 h 78"/>
                <a:gd name="T68" fmla="*/ 87351 w 156"/>
                <a:gd name="T69" fmla="*/ 431380 h 78"/>
                <a:gd name="T70" fmla="*/ 786155 w 156"/>
                <a:gd name="T71" fmla="*/ 342566 h 78"/>
                <a:gd name="T72" fmla="*/ 1128278 w 156"/>
                <a:gd name="T73" fmla="*/ 380629 h 78"/>
                <a:gd name="T74" fmla="*/ 1120999 w 156"/>
                <a:gd name="T75" fmla="*/ 247409 h 78"/>
                <a:gd name="T76" fmla="*/ 1084603 w 156"/>
                <a:gd name="T77" fmla="*/ 234721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6"/>
                <a:gd name="T118" fmla="*/ 0 h 78"/>
                <a:gd name="T119" fmla="*/ 156 w 156"/>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37" name="Freeform 405"/>
            <p:cNvSpPr>
              <a:spLocks/>
            </p:cNvSpPr>
            <p:nvPr/>
          </p:nvSpPr>
          <p:spPr bwMode="auto">
            <a:xfrm flipH="1">
              <a:off x="7878931" y="1899956"/>
              <a:ext cx="678866" cy="190935"/>
            </a:xfrm>
            <a:custGeom>
              <a:avLst/>
              <a:gdLst>
                <a:gd name="T0" fmla="*/ 284686 w 93"/>
                <a:gd name="T1" fmla="*/ 171842 h 30"/>
                <a:gd name="T2" fmla="*/ 124094 w 93"/>
                <a:gd name="T3" fmla="*/ 184571 h 30"/>
                <a:gd name="T4" fmla="*/ 43798 w 93"/>
                <a:gd name="T5" fmla="*/ 140019 h 30"/>
                <a:gd name="T6" fmla="*/ 43798 w 93"/>
                <a:gd name="T7" fmla="*/ 120926 h 30"/>
                <a:gd name="T8" fmla="*/ 0 w 93"/>
                <a:gd name="T9" fmla="*/ 95468 h 30"/>
                <a:gd name="T10" fmla="*/ 72996 w 93"/>
                <a:gd name="T11" fmla="*/ 95468 h 30"/>
                <a:gd name="T12" fmla="*/ 189790 w 93"/>
                <a:gd name="T13" fmla="*/ 95468 h 30"/>
                <a:gd name="T14" fmla="*/ 343083 w 93"/>
                <a:gd name="T15" fmla="*/ 108197 h 30"/>
                <a:gd name="T16" fmla="*/ 649667 w 93"/>
                <a:gd name="T17" fmla="*/ 76374 h 30"/>
                <a:gd name="T18" fmla="*/ 284686 w 93"/>
                <a:gd name="T19" fmla="*/ 171842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3"/>
                <a:gd name="T31" fmla="*/ 0 h 30"/>
                <a:gd name="T32" fmla="*/ 93 w 93"/>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38" name="Freeform 406"/>
            <p:cNvSpPr>
              <a:spLocks/>
            </p:cNvSpPr>
            <p:nvPr/>
          </p:nvSpPr>
          <p:spPr bwMode="auto">
            <a:xfrm flipH="1">
              <a:off x="7786358" y="1945673"/>
              <a:ext cx="756010" cy="368424"/>
            </a:xfrm>
            <a:custGeom>
              <a:avLst/>
              <a:gdLst>
                <a:gd name="T0" fmla="*/ 356197 w 104"/>
                <a:gd name="T1" fmla="*/ 114339 h 58"/>
                <a:gd name="T2" fmla="*/ 7269 w 104"/>
                <a:gd name="T3" fmla="*/ 139747 h 58"/>
                <a:gd name="T4" fmla="*/ 65424 w 104"/>
                <a:gd name="T5" fmla="*/ 165156 h 58"/>
                <a:gd name="T6" fmla="*/ 43616 w 104"/>
                <a:gd name="T7" fmla="*/ 203268 h 58"/>
                <a:gd name="T8" fmla="*/ 72693 w 104"/>
                <a:gd name="T9" fmla="*/ 247733 h 58"/>
                <a:gd name="T10" fmla="*/ 87232 w 104"/>
                <a:gd name="T11" fmla="*/ 228677 h 58"/>
                <a:gd name="T12" fmla="*/ 109040 w 104"/>
                <a:gd name="T13" fmla="*/ 247733 h 58"/>
                <a:gd name="T14" fmla="*/ 138117 w 104"/>
                <a:gd name="T15" fmla="*/ 279494 h 58"/>
                <a:gd name="T16" fmla="*/ 167195 w 104"/>
                <a:gd name="T17" fmla="*/ 317607 h 58"/>
                <a:gd name="T18" fmla="*/ 203541 w 104"/>
                <a:gd name="T19" fmla="*/ 311255 h 58"/>
                <a:gd name="T20" fmla="*/ 239888 w 104"/>
                <a:gd name="T21" fmla="*/ 330311 h 58"/>
                <a:gd name="T22" fmla="*/ 268965 w 104"/>
                <a:gd name="T23" fmla="*/ 317607 h 58"/>
                <a:gd name="T24" fmla="*/ 334389 w 104"/>
                <a:gd name="T25" fmla="*/ 336663 h 58"/>
                <a:gd name="T26" fmla="*/ 385274 w 104"/>
                <a:gd name="T27" fmla="*/ 343015 h 58"/>
                <a:gd name="T28" fmla="*/ 385274 w 104"/>
                <a:gd name="T29" fmla="*/ 336663 h 58"/>
                <a:gd name="T30" fmla="*/ 392544 w 104"/>
                <a:gd name="T31" fmla="*/ 311255 h 58"/>
                <a:gd name="T32" fmla="*/ 428890 w 104"/>
                <a:gd name="T33" fmla="*/ 285846 h 58"/>
                <a:gd name="T34" fmla="*/ 523392 w 104"/>
                <a:gd name="T35" fmla="*/ 285846 h 58"/>
                <a:gd name="T36" fmla="*/ 559738 w 104"/>
                <a:gd name="T37" fmla="*/ 273142 h 58"/>
                <a:gd name="T38" fmla="*/ 610624 w 104"/>
                <a:gd name="T39" fmla="*/ 228677 h 58"/>
                <a:gd name="T40" fmla="*/ 639701 w 104"/>
                <a:gd name="T41" fmla="*/ 209621 h 58"/>
                <a:gd name="T42" fmla="*/ 748741 w 104"/>
                <a:gd name="T43" fmla="*/ 184212 h 58"/>
                <a:gd name="T44" fmla="*/ 356197 w 104"/>
                <a:gd name="T45" fmla="*/ 114339 h 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4"/>
                <a:gd name="T70" fmla="*/ 0 h 58"/>
                <a:gd name="T71" fmla="*/ 104 w 104"/>
                <a:gd name="T72" fmla="*/ 58 h 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39" name="Freeform 407"/>
            <p:cNvSpPr>
              <a:spLocks/>
            </p:cNvSpPr>
            <p:nvPr/>
          </p:nvSpPr>
          <p:spPr bwMode="auto">
            <a:xfrm flipH="1">
              <a:off x="7610470" y="1908023"/>
              <a:ext cx="925726" cy="406074"/>
            </a:xfrm>
            <a:custGeom>
              <a:avLst/>
              <a:gdLst>
                <a:gd name="T0" fmla="*/ 925726 w 127"/>
                <a:gd name="T1" fmla="*/ 171312 h 64"/>
                <a:gd name="T2" fmla="*/ 364459 w 127"/>
                <a:gd name="T3" fmla="*/ 107863 h 64"/>
                <a:gd name="T4" fmla="*/ 0 w 127"/>
                <a:gd name="T5" fmla="*/ 177657 h 64"/>
                <a:gd name="T6" fmla="*/ 58313 w 127"/>
                <a:gd name="T7" fmla="*/ 203037 h 64"/>
                <a:gd name="T8" fmla="*/ 43735 w 127"/>
                <a:gd name="T9" fmla="*/ 241106 h 64"/>
                <a:gd name="T10" fmla="*/ 65603 w 127"/>
                <a:gd name="T11" fmla="*/ 285521 h 64"/>
                <a:gd name="T12" fmla="*/ 80181 w 127"/>
                <a:gd name="T13" fmla="*/ 266486 h 64"/>
                <a:gd name="T14" fmla="*/ 102049 w 127"/>
                <a:gd name="T15" fmla="*/ 279176 h 64"/>
                <a:gd name="T16" fmla="*/ 131205 w 127"/>
                <a:gd name="T17" fmla="*/ 317245 h 64"/>
                <a:gd name="T18" fmla="*/ 167651 w 127"/>
                <a:gd name="T19" fmla="*/ 355315 h 64"/>
                <a:gd name="T20" fmla="*/ 196808 w 127"/>
                <a:gd name="T21" fmla="*/ 342625 h 64"/>
                <a:gd name="T22" fmla="*/ 233254 w 127"/>
                <a:gd name="T23" fmla="*/ 368004 h 64"/>
                <a:gd name="T24" fmla="*/ 262411 w 127"/>
                <a:gd name="T25" fmla="*/ 348970 h 64"/>
                <a:gd name="T26" fmla="*/ 328013 w 127"/>
                <a:gd name="T27" fmla="*/ 368004 h 64"/>
                <a:gd name="T28" fmla="*/ 379037 w 127"/>
                <a:gd name="T29" fmla="*/ 380694 h 64"/>
                <a:gd name="T30" fmla="*/ 379037 w 127"/>
                <a:gd name="T31" fmla="*/ 374349 h 64"/>
                <a:gd name="T32" fmla="*/ 379037 w 127"/>
                <a:gd name="T33" fmla="*/ 348970 h 64"/>
                <a:gd name="T34" fmla="*/ 422773 w 127"/>
                <a:gd name="T35" fmla="*/ 323590 h 64"/>
                <a:gd name="T36" fmla="*/ 510243 w 127"/>
                <a:gd name="T37" fmla="*/ 323590 h 64"/>
                <a:gd name="T38" fmla="*/ 553978 w 127"/>
                <a:gd name="T39" fmla="*/ 310900 h 64"/>
                <a:gd name="T40" fmla="*/ 597713 w 127"/>
                <a:gd name="T41" fmla="*/ 266486 h 64"/>
                <a:gd name="T42" fmla="*/ 634159 w 127"/>
                <a:gd name="T43" fmla="*/ 247451 h 64"/>
                <a:gd name="T44" fmla="*/ 743497 w 127"/>
                <a:gd name="T45" fmla="*/ 222072 h 64"/>
                <a:gd name="T46" fmla="*/ 925726 w 127"/>
                <a:gd name="T47" fmla="*/ 171312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7"/>
                <a:gd name="T73" fmla="*/ 0 h 64"/>
                <a:gd name="T74" fmla="*/ 127 w 127"/>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40" name="Freeform 408"/>
            <p:cNvSpPr>
              <a:spLocks/>
            </p:cNvSpPr>
            <p:nvPr/>
          </p:nvSpPr>
          <p:spPr bwMode="auto">
            <a:xfrm flipH="1">
              <a:off x="7866588" y="1945673"/>
              <a:ext cx="641837" cy="330775"/>
            </a:xfrm>
            <a:custGeom>
              <a:avLst/>
              <a:gdLst>
                <a:gd name="T0" fmla="*/ 14587 w 88"/>
                <a:gd name="T1" fmla="*/ 127221 h 52"/>
                <a:gd name="T2" fmla="*/ 350093 w 88"/>
                <a:gd name="T3" fmla="*/ 82694 h 52"/>
                <a:gd name="T4" fmla="*/ 554314 w 88"/>
                <a:gd name="T5" fmla="*/ 12722 h 52"/>
                <a:gd name="T6" fmla="*/ 532433 w 88"/>
                <a:gd name="T7" fmla="*/ 82694 h 52"/>
                <a:gd name="T8" fmla="*/ 452203 w 88"/>
                <a:gd name="T9" fmla="*/ 114499 h 52"/>
                <a:gd name="T10" fmla="*/ 452203 w 88"/>
                <a:gd name="T11" fmla="*/ 146304 h 52"/>
                <a:gd name="T12" fmla="*/ 423029 w 88"/>
                <a:gd name="T13" fmla="*/ 178110 h 52"/>
                <a:gd name="T14" fmla="*/ 488671 w 88"/>
                <a:gd name="T15" fmla="*/ 152665 h 52"/>
                <a:gd name="T16" fmla="*/ 568901 w 88"/>
                <a:gd name="T17" fmla="*/ 171749 h 52"/>
                <a:gd name="T18" fmla="*/ 598075 w 88"/>
                <a:gd name="T19" fmla="*/ 197193 h 52"/>
                <a:gd name="T20" fmla="*/ 547020 w 88"/>
                <a:gd name="T21" fmla="*/ 222637 h 52"/>
                <a:gd name="T22" fmla="*/ 503259 w 88"/>
                <a:gd name="T23" fmla="*/ 260803 h 52"/>
                <a:gd name="T24" fmla="*/ 437616 w 88"/>
                <a:gd name="T25" fmla="*/ 241720 h 52"/>
                <a:gd name="T26" fmla="*/ 401148 w 88"/>
                <a:gd name="T27" fmla="*/ 273525 h 52"/>
                <a:gd name="T28" fmla="*/ 328212 w 88"/>
                <a:gd name="T29" fmla="*/ 305331 h 52"/>
                <a:gd name="T30" fmla="*/ 255276 w 88"/>
                <a:gd name="T31" fmla="*/ 279887 h 52"/>
                <a:gd name="T32" fmla="*/ 320919 w 88"/>
                <a:gd name="T33" fmla="*/ 165388 h 52"/>
                <a:gd name="T34" fmla="*/ 175046 w 88"/>
                <a:gd name="T35" fmla="*/ 222637 h 52"/>
                <a:gd name="T36" fmla="*/ 123991 w 88"/>
                <a:gd name="T37" fmla="*/ 248081 h 52"/>
                <a:gd name="T38" fmla="*/ 58349 w 88"/>
                <a:gd name="T39" fmla="*/ 209915 h 52"/>
                <a:gd name="T40" fmla="*/ 29174 w 88"/>
                <a:gd name="T41" fmla="*/ 165388 h 52"/>
                <a:gd name="T42" fmla="*/ 0 w 88"/>
                <a:gd name="T43" fmla="*/ 146304 h 52"/>
                <a:gd name="T44" fmla="*/ 14587 w 88"/>
                <a:gd name="T45" fmla="*/ 127221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52"/>
                <a:gd name="T71" fmla="*/ 88 w 88"/>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41" name="Freeform 409"/>
            <p:cNvSpPr>
              <a:spLocks/>
            </p:cNvSpPr>
            <p:nvPr/>
          </p:nvSpPr>
          <p:spPr bwMode="auto">
            <a:xfrm flipH="1">
              <a:off x="7582699" y="1684817"/>
              <a:ext cx="756010" cy="336154"/>
            </a:xfrm>
            <a:custGeom>
              <a:avLst/>
              <a:gdLst>
                <a:gd name="T0" fmla="*/ 399813 w 104"/>
                <a:gd name="T1" fmla="*/ 247359 h 53"/>
                <a:gd name="T2" fmla="*/ 196272 w 104"/>
                <a:gd name="T3" fmla="*/ 291756 h 53"/>
                <a:gd name="T4" fmla="*/ 87232 w 104"/>
                <a:gd name="T5" fmla="*/ 317126 h 53"/>
                <a:gd name="T6" fmla="*/ 43616 w 104"/>
                <a:gd name="T7" fmla="*/ 247359 h 53"/>
                <a:gd name="T8" fmla="*/ 50885 w 104"/>
                <a:gd name="T9" fmla="*/ 196618 h 53"/>
                <a:gd name="T10" fmla="*/ 72693 w 104"/>
                <a:gd name="T11" fmla="*/ 171248 h 53"/>
                <a:gd name="T12" fmla="*/ 94501 w 104"/>
                <a:gd name="T13" fmla="*/ 139536 h 53"/>
                <a:gd name="T14" fmla="*/ 159925 w 104"/>
                <a:gd name="T15" fmla="*/ 126851 h 53"/>
                <a:gd name="T16" fmla="*/ 203541 w 104"/>
                <a:gd name="T17" fmla="*/ 114166 h 53"/>
                <a:gd name="T18" fmla="*/ 319850 w 104"/>
                <a:gd name="T19" fmla="*/ 88795 h 53"/>
                <a:gd name="T20" fmla="*/ 407082 w 104"/>
                <a:gd name="T21" fmla="*/ 164906 h 53"/>
                <a:gd name="T22" fmla="*/ 428890 w 104"/>
                <a:gd name="T23" fmla="*/ 82453 h 53"/>
                <a:gd name="T24" fmla="*/ 414352 w 104"/>
                <a:gd name="T25" fmla="*/ 50740 h 53"/>
                <a:gd name="T26" fmla="*/ 457968 w 104"/>
                <a:gd name="T27" fmla="*/ 31713 h 53"/>
                <a:gd name="T28" fmla="*/ 523392 w 104"/>
                <a:gd name="T29" fmla="*/ 63425 h 53"/>
                <a:gd name="T30" fmla="*/ 574277 w 104"/>
                <a:gd name="T31" fmla="*/ 88795 h 53"/>
                <a:gd name="T32" fmla="*/ 632431 w 104"/>
                <a:gd name="T33" fmla="*/ 76110 h 53"/>
                <a:gd name="T34" fmla="*/ 712394 w 104"/>
                <a:gd name="T35" fmla="*/ 38055 h 53"/>
                <a:gd name="T36" fmla="*/ 748741 w 104"/>
                <a:gd name="T37" fmla="*/ 57083 h 53"/>
                <a:gd name="T38" fmla="*/ 712394 w 104"/>
                <a:gd name="T39" fmla="*/ 114166 h 53"/>
                <a:gd name="T40" fmla="*/ 632431 w 104"/>
                <a:gd name="T41" fmla="*/ 133193 h 53"/>
                <a:gd name="T42" fmla="*/ 567008 w 104"/>
                <a:gd name="T43" fmla="*/ 139536 h 53"/>
                <a:gd name="T44" fmla="*/ 487045 w 104"/>
                <a:gd name="T45" fmla="*/ 158563 h 53"/>
                <a:gd name="T46" fmla="*/ 399813 w 104"/>
                <a:gd name="T47" fmla="*/ 247359 h 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4"/>
                <a:gd name="T73" fmla="*/ 0 h 53"/>
                <a:gd name="T74" fmla="*/ 104 w 104"/>
                <a:gd name="T75" fmla="*/ 53 h 5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42" name="Freeform 410"/>
            <p:cNvSpPr>
              <a:spLocks/>
            </p:cNvSpPr>
            <p:nvPr/>
          </p:nvSpPr>
          <p:spPr bwMode="auto">
            <a:xfrm flipH="1">
              <a:off x="7653671" y="1918780"/>
              <a:ext cx="416577" cy="223206"/>
            </a:xfrm>
            <a:custGeom>
              <a:avLst/>
              <a:gdLst>
                <a:gd name="T0" fmla="*/ 299643 w 57"/>
                <a:gd name="T1" fmla="*/ 184942 h 35"/>
                <a:gd name="T2" fmla="*/ 175401 w 57"/>
                <a:gd name="T3" fmla="*/ 204074 h 35"/>
                <a:gd name="T4" fmla="*/ 175401 w 57"/>
                <a:gd name="T5" fmla="*/ 153056 h 35"/>
                <a:gd name="T6" fmla="*/ 182709 w 57"/>
                <a:gd name="T7" fmla="*/ 114792 h 35"/>
                <a:gd name="T8" fmla="*/ 21925 w 57"/>
                <a:gd name="T9" fmla="*/ 95660 h 35"/>
                <a:gd name="T10" fmla="*/ 43850 w 57"/>
                <a:gd name="T11" fmla="*/ 57396 h 35"/>
                <a:gd name="T12" fmla="*/ 285026 w 57"/>
                <a:gd name="T13" fmla="*/ 57396 h 35"/>
                <a:gd name="T14" fmla="*/ 365418 w 57"/>
                <a:gd name="T15" fmla="*/ 76528 h 35"/>
                <a:gd name="T16" fmla="*/ 299643 w 57"/>
                <a:gd name="T17" fmla="*/ 184942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35"/>
                <a:gd name="T29" fmla="*/ 57 w 57"/>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43" name="Freeform 411"/>
            <p:cNvSpPr>
              <a:spLocks/>
            </p:cNvSpPr>
            <p:nvPr/>
          </p:nvSpPr>
          <p:spPr bwMode="auto">
            <a:xfrm flipH="1">
              <a:off x="7508641" y="1819279"/>
              <a:ext cx="546178" cy="309261"/>
            </a:xfrm>
            <a:custGeom>
              <a:avLst/>
              <a:gdLst>
                <a:gd name="T0" fmla="*/ 538896 w 75"/>
                <a:gd name="T1" fmla="*/ 195655 h 49"/>
                <a:gd name="T2" fmla="*/ 509766 w 75"/>
                <a:gd name="T3" fmla="*/ 94672 h 49"/>
                <a:gd name="T4" fmla="*/ 451507 w 75"/>
                <a:gd name="T5" fmla="*/ 37869 h 49"/>
                <a:gd name="T6" fmla="*/ 342272 w 75"/>
                <a:gd name="T7" fmla="*/ 56803 h 49"/>
                <a:gd name="T8" fmla="*/ 269448 w 75"/>
                <a:gd name="T9" fmla="*/ 37869 h 49"/>
                <a:gd name="T10" fmla="*/ 218471 w 75"/>
                <a:gd name="T11" fmla="*/ 113606 h 49"/>
                <a:gd name="T12" fmla="*/ 123800 w 75"/>
                <a:gd name="T13" fmla="*/ 107295 h 49"/>
                <a:gd name="T14" fmla="*/ 21847 w 75"/>
                <a:gd name="T15" fmla="*/ 132540 h 49"/>
                <a:gd name="T16" fmla="*/ 116518 w 75"/>
                <a:gd name="T17" fmla="*/ 132540 h 49"/>
                <a:gd name="T18" fmla="*/ 87388 w 75"/>
                <a:gd name="T19" fmla="*/ 151475 h 49"/>
                <a:gd name="T20" fmla="*/ 21847 w 75"/>
                <a:gd name="T21" fmla="*/ 183032 h 49"/>
                <a:gd name="T22" fmla="*/ 152930 w 75"/>
                <a:gd name="T23" fmla="*/ 176721 h 49"/>
                <a:gd name="T24" fmla="*/ 218471 w 75"/>
                <a:gd name="T25" fmla="*/ 239835 h 49"/>
                <a:gd name="T26" fmla="*/ 422378 w 75"/>
                <a:gd name="T27" fmla="*/ 284015 h 49"/>
                <a:gd name="T28" fmla="*/ 538896 w 75"/>
                <a:gd name="T29" fmla="*/ 201966 h 49"/>
                <a:gd name="T30" fmla="*/ 538896 w 75"/>
                <a:gd name="T31" fmla="*/ 195655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5"/>
                <a:gd name="T49" fmla="*/ 0 h 49"/>
                <a:gd name="T50" fmla="*/ 75 w 75"/>
                <a:gd name="T51" fmla="*/ 49 h 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44" name="Freeform 412"/>
            <p:cNvSpPr>
              <a:spLocks/>
            </p:cNvSpPr>
            <p:nvPr/>
          </p:nvSpPr>
          <p:spPr bwMode="auto">
            <a:xfrm flipH="1">
              <a:off x="7561098" y="1867685"/>
              <a:ext cx="450520" cy="268923"/>
            </a:xfrm>
            <a:custGeom>
              <a:avLst/>
              <a:gdLst>
                <a:gd name="T0" fmla="*/ 414188 w 62"/>
                <a:gd name="T1" fmla="*/ 70432 h 42"/>
                <a:gd name="T2" fmla="*/ 421454 w 62"/>
                <a:gd name="T3" fmla="*/ 19209 h 42"/>
                <a:gd name="T4" fmla="*/ 341523 w 62"/>
                <a:gd name="T5" fmla="*/ 70432 h 42"/>
                <a:gd name="T6" fmla="*/ 356056 w 62"/>
                <a:gd name="T7" fmla="*/ 25612 h 42"/>
                <a:gd name="T8" fmla="*/ 312457 w 62"/>
                <a:gd name="T9" fmla="*/ 51223 h 42"/>
                <a:gd name="T10" fmla="*/ 276125 w 62"/>
                <a:gd name="T11" fmla="*/ 51223 h 42"/>
                <a:gd name="T12" fmla="*/ 225260 w 62"/>
                <a:gd name="T13" fmla="*/ 44820 h 42"/>
                <a:gd name="T14" fmla="*/ 174395 w 62"/>
                <a:gd name="T15" fmla="*/ 83238 h 42"/>
                <a:gd name="T16" fmla="*/ 50865 w 62"/>
                <a:gd name="T17" fmla="*/ 70432 h 42"/>
                <a:gd name="T18" fmla="*/ 123530 w 62"/>
                <a:gd name="T19" fmla="*/ 89641 h 42"/>
                <a:gd name="T20" fmla="*/ 0 w 62"/>
                <a:gd name="T21" fmla="*/ 121656 h 42"/>
                <a:gd name="T22" fmla="*/ 174395 w 62"/>
                <a:gd name="T23" fmla="*/ 147267 h 42"/>
                <a:gd name="T24" fmla="*/ 167128 w 62"/>
                <a:gd name="T25" fmla="*/ 198491 h 42"/>
                <a:gd name="T26" fmla="*/ 399655 w 62"/>
                <a:gd name="T27" fmla="*/ 230505 h 42"/>
                <a:gd name="T28" fmla="*/ 414188 w 62"/>
                <a:gd name="T29" fmla="*/ 70432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
                <a:gd name="T46" fmla="*/ 0 h 42"/>
                <a:gd name="T47" fmla="*/ 62 w 6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45" name="Freeform 413"/>
            <p:cNvSpPr>
              <a:spLocks/>
            </p:cNvSpPr>
            <p:nvPr/>
          </p:nvSpPr>
          <p:spPr bwMode="auto">
            <a:xfrm flipH="1">
              <a:off x="7959161" y="1768184"/>
              <a:ext cx="342519" cy="220517"/>
            </a:xfrm>
            <a:custGeom>
              <a:avLst/>
              <a:gdLst>
                <a:gd name="T0" fmla="*/ 225917 w 47"/>
                <a:gd name="T1" fmla="*/ 25202 h 35"/>
                <a:gd name="T2" fmla="*/ 174903 w 47"/>
                <a:gd name="T3" fmla="*/ 69305 h 35"/>
                <a:gd name="T4" fmla="*/ 58301 w 47"/>
                <a:gd name="T5" fmla="*/ 126010 h 35"/>
                <a:gd name="T6" fmla="*/ 80164 w 47"/>
                <a:gd name="T7" fmla="*/ 189015 h 35"/>
                <a:gd name="T8" fmla="*/ 218629 w 47"/>
                <a:gd name="T9" fmla="*/ 151212 h 35"/>
                <a:gd name="T10" fmla="*/ 284218 w 47"/>
                <a:gd name="T11" fmla="*/ 107108 h 35"/>
                <a:gd name="T12" fmla="*/ 335231 w 47"/>
                <a:gd name="T13" fmla="*/ 75606 h 35"/>
                <a:gd name="T14" fmla="*/ 225917 w 47"/>
                <a:gd name="T15" fmla="*/ 25202 h 35"/>
                <a:gd name="T16" fmla="*/ 0 60000 65536"/>
                <a:gd name="T17" fmla="*/ 0 60000 65536"/>
                <a:gd name="T18" fmla="*/ 0 60000 65536"/>
                <a:gd name="T19" fmla="*/ 0 60000 65536"/>
                <a:gd name="T20" fmla="*/ 0 60000 65536"/>
                <a:gd name="T21" fmla="*/ 0 60000 65536"/>
                <a:gd name="T22" fmla="*/ 0 60000 65536"/>
                <a:gd name="T23" fmla="*/ 0 60000 65536"/>
                <a:gd name="T24" fmla="*/ 0 w 47"/>
                <a:gd name="T25" fmla="*/ 0 h 35"/>
                <a:gd name="T26" fmla="*/ 47 w 47"/>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46" name="Freeform 414"/>
            <p:cNvSpPr>
              <a:spLocks/>
            </p:cNvSpPr>
            <p:nvPr/>
          </p:nvSpPr>
          <p:spPr bwMode="auto">
            <a:xfrm flipH="1">
              <a:off x="8165906" y="2015593"/>
              <a:ext cx="327090" cy="43028"/>
            </a:xfrm>
            <a:custGeom>
              <a:avLst/>
              <a:gdLst>
                <a:gd name="T0" fmla="*/ 327090 w 45"/>
                <a:gd name="T1" fmla="*/ 0 h 7"/>
                <a:gd name="T2" fmla="*/ 210791 w 45"/>
                <a:gd name="T3" fmla="*/ 24587 h 7"/>
                <a:gd name="T4" fmla="*/ 130836 w 45"/>
                <a:gd name="T5" fmla="*/ 6147 h 7"/>
                <a:gd name="T6" fmla="*/ 65418 w 45"/>
                <a:gd name="T7" fmla="*/ 18441 h 7"/>
                <a:gd name="T8" fmla="*/ 7269 w 45"/>
                <a:gd name="T9" fmla="*/ 43028 h 7"/>
                <a:gd name="T10" fmla="*/ 130836 w 45"/>
                <a:gd name="T11" fmla="*/ 36881 h 7"/>
                <a:gd name="T12" fmla="*/ 327090 w 45"/>
                <a:gd name="T13" fmla="*/ 0 h 7"/>
                <a:gd name="T14" fmla="*/ 0 60000 65536"/>
                <a:gd name="T15" fmla="*/ 0 60000 65536"/>
                <a:gd name="T16" fmla="*/ 0 60000 65536"/>
                <a:gd name="T17" fmla="*/ 0 60000 65536"/>
                <a:gd name="T18" fmla="*/ 0 60000 65536"/>
                <a:gd name="T19" fmla="*/ 0 60000 65536"/>
                <a:gd name="T20" fmla="*/ 0 60000 65536"/>
                <a:gd name="T21" fmla="*/ 0 w 45"/>
                <a:gd name="T22" fmla="*/ 0 h 7"/>
                <a:gd name="T23" fmla="*/ 45 w 45"/>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47" name="Freeform 415"/>
            <p:cNvSpPr>
              <a:spLocks/>
            </p:cNvSpPr>
            <p:nvPr/>
          </p:nvSpPr>
          <p:spPr bwMode="auto">
            <a:xfrm flipH="1">
              <a:off x="7894360" y="1717088"/>
              <a:ext cx="203660" cy="126394"/>
            </a:xfrm>
            <a:custGeom>
              <a:avLst/>
              <a:gdLst>
                <a:gd name="T0" fmla="*/ 167292 w 28"/>
                <a:gd name="T1" fmla="*/ 12639 h 20"/>
                <a:gd name="T2" fmla="*/ 167292 w 28"/>
                <a:gd name="T3" fmla="*/ 63197 h 20"/>
                <a:gd name="T4" fmla="*/ 174566 w 28"/>
                <a:gd name="T5" fmla="*/ 101115 h 20"/>
                <a:gd name="T6" fmla="*/ 160019 w 28"/>
                <a:gd name="T7" fmla="*/ 107435 h 20"/>
                <a:gd name="T8" fmla="*/ 116377 w 28"/>
                <a:gd name="T9" fmla="*/ 63197 h 20"/>
                <a:gd name="T10" fmla="*/ 65462 w 28"/>
                <a:gd name="T11" fmla="*/ 50558 h 20"/>
                <a:gd name="T12" fmla="*/ 7274 w 28"/>
                <a:gd name="T13" fmla="*/ 44238 h 20"/>
                <a:gd name="T14" fmla="*/ 7274 w 28"/>
                <a:gd name="T15" fmla="*/ 37918 h 20"/>
                <a:gd name="T16" fmla="*/ 43641 w 28"/>
                <a:gd name="T17" fmla="*/ 31599 h 20"/>
                <a:gd name="T18" fmla="*/ 65462 w 28"/>
                <a:gd name="T19" fmla="*/ 12639 h 20"/>
                <a:gd name="T20" fmla="*/ 101830 w 28"/>
                <a:gd name="T21" fmla="*/ 6320 h 20"/>
                <a:gd name="T22" fmla="*/ 138198 w 28"/>
                <a:gd name="T23" fmla="*/ 18959 h 20"/>
                <a:gd name="T24" fmla="*/ 167292 w 28"/>
                <a:gd name="T25" fmla="*/ 12639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20"/>
                <a:gd name="T41" fmla="*/ 28 w 28"/>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48" name="Freeform 416"/>
            <p:cNvSpPr>
              <a:spLocks/>
            </p:cNvSpPr>
            <p:nvPr/>
          </p:nvSpPr>
          <p:spPr bwMode="auto">
            <a:xfrm flipH="1">
              <a:off x="8209107" y="2123162"/>
              <a:ext cx="182059" cy="145218"/>
            </a:xfrm>
            <a:custGeom>
              <a:avLst/>
              <a:gdLst>
                <a:gd name="T0" fmla="*/ 167494 w 25"/>
                <a:gd name="T1" fmla="*/ 12628 h 23"/>
                <a:gd name="T2" fmla="*/ 58259 w 25"/>
                <a:gd name="T3" fmla="*/ 75766 h 23"/>
                <a:gd name="T4" fmla="*/ 0 w 25"/>
                <a:gd name="T5" fmla="*/ 119963 h 23"/>
                <a:gd name="T6" fmla="*/ 36412 w 25"/>
                <a:gd name="T7" fmla="*/ 119963 h 23"/>
                <a:gd name="T8" fmla="*/ 65541 w 25"/>
                <a:gd name="T9" fmla="*/ 138904 h 23"/>
                <a:gd name="T10" fmla="*/ 87388 w 25"/>
                <a:gd name="T11" fmla="*/ 132590 h 23"/>
                <a:gd name="T12" fmla="*/ 131082 w 25"/>
                <a:gd name="T13" fmla="*/ 101021 h 23"/>
                <a:gd name="T14" fmla="*/ 160212 w 25"/>
                <a:gd name="T15" fmla="*/ 37883 h 23"/>
                <a:gd name="T16" fmla="*/ 167494 w 25"/>
                <a:gd name="T17" fmla="*/ 1262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3"/>
                <a:gd name="T29" fmla="*/ 25 w 25"/>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49" name="Freeform 417"/>
            <p:cNvSpPr>
              <a:spLocks/>
            </p:cNvSpPr>
            <p:nvPr/>
          </p:nvSpPr>
          <p:spPr bwMode="auto">
            <a:xfrm flipH="1">
              <a:off x="8085677" y="2007525"/>
              <a:ext cx="422748" cy="166732"/>
            </a:xfrm>
            <a:custGeom>
              <a:avLst/>
              <a:gdLst>
                <a:gd name="T0" fmla="*/ 211374 w 58"/>
                <a:gd name="T1" fmla="*/ 64128 h 26"/>
                <a:gd name="T2" fmla="*/ 21866 w 58"/>
                <a:gd name="T3" fmla="*/ 70540 h 26"/>
                <a:gd name="T4" fmla="*/ 51021 w 58"/>
                <a:gd name="T5" fmla="*/ 89779 h 26"/>
                <a:gd name="T6" fmla="*/ 102043 w 58"/>
                <a:gd name="T7" fmla="*/ 109017 h 26"/>
                <a:gd name="T8" fmla="*/ 109331 w 58"/>
                <a:gd name="T9" fmla="*/ 141081 h 26"/>
                <a:gd name="T10" fmla="*/ 174930 w 58"/>
                <a:gd name="T11" fmla="*/ 141081 h 26"/>
                <a:gd name="T12" fmla="*/ 298839 w 58"/>
                <a:gd name="T13" fmla="*/ 96192 h 26"/>
                <a:gd name="T14" fmla="*/ 371727 w 58"/>
                <a:gd name="T15" fmla="*/ 70540 h 26"/>
                <a:gd name="T16" fmla="*/ 379015 w 58"/>
                <a:gd name="T17" fmla="*/ 51302 h 26"/>
                <a:gd name="T18" fmla="*/ 371727 w 58"/>
                <a:gd name="T19" fmla="*/ 19238 h 26"/>
                <a:gd name="T20" fmla="*/ 211374 w 58"/>
                <a:gd name="T21" fmla="*/ 6412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26"/>
                <a:gd name="T35" fmla="*/ 58 w 5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50" name="Freeform 418"/>
            <p:cNvSpPr>
              <a:spLocks/>
            </p:cNvSpPr>
            <p:nvPr/>
          </p:nvSpPr>
          <p:spPr bwMode="auto">
            <a:xfrm flipH="1">
              <a:off x="8070248" y="2066688"/>
              <a:ext cx="151202" cy="177489"/>
            </a:xfrm>
            <a:custGeom>
              <a:avLst/>
              <a:gdLst>
                <a:gd name="T0" fmla="*/ 115202 w 21"/>
                <a:gd name="T1" fmla="*/ 12678 h 28"/>
                <a:gd name="T2" fmla="*/ 7200 w 21"/>
                <a:gd name="T3" fmla="*/ 145795 h 28"/>
                <a:gd name="T4" fmla="*/ 57601 w 21"/>
                <a:gd name="T5" fmla="*/ 145795 h 28"/>
                <a:gd name="T6" fmla="*/ 93601 w 21"/>
                <a:gd name="T7" fmla="*/ 145795 h 28"/>
                <a:gd name="T8" fmla="*/ 129602 w 21"/>
                <a:gd name="T9" fmla="*/ 126778 h 28"/>
                <a:gd name="T10" fmla="*/ 115202 w 21"/>
                <a:gd name="T11" fmla="*/ 76067 h 28"/>
                <a:gd name="T12" fmla="*/ 115202 w 21"/>
                <a:gd name="T13" fmla="*/ 50711 h 28"/>
                <a:gd name="T14" fmla="*/ 115202 w 21"/>
                <a:gd name="T15" fmla="*/ 12678 h 2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8"/>
                <a:gd name="T26" fmla="*/ 21 w 21"/>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51" name="Freeform 419"/>
            <p:cNvSpPr>
              <a:spLocks/>
            </p:cNvSpPr>
            <p:nvPr/>
          </p:nvSpPr>
          <p:spPr bwMode="auto">
            <a:xfrm flipH="1">
              <a:off x="8017790" y="1843482"/>
              <a:ext cx="240689" cy="88745"/>
            </a:xfrm>
            <a:custGeom>
              <a:avLst/>
              <a:gdLst>
                <a:gd name="T0" fmla="*/ 189634 w 33"/>
                <a:gd name="T1" fmla="*/ 63389 h 14"/>
                <a:gd name="T2" fmla="*/ 29174 w 33"/>
                <a:gd name="T3" fmla="*/ 88745 h 14"/>
                <a:gd name="T4" fmla="*/ 109404 w 33"/>
                <a:gd name="T5" fmla="*/ 31695 h 14"/>
                <a:gd name="T6" fmla="*/ 109404 w 33"/>
                <a:gd name="T7" fmla="*/ 12678 h 14"/>
                <a:gd name="T8" fmla="*/ 189634 w 33"/>
                <a:gd name="T9" fmla="*/ 63389 h 14"/>
                <a:gd name="T10" fmla="*/ 0 60000 65536"/>
                <a:gd name="T11" fmla="*/ 0 60000 65536"/>
                <a:gd name="T12" fmla="*/ 0 60000 65536"/>
                <a:gd name="T13" fmla="*/ 0 60000 65536"/>
                <a:gd name="T14" fmla="*/ 0 60000 65536"/>
                <a:gd name="T15" fmla="*/ 0 w 33"/>
                <a:gd name="T16" fmla="*/ 0 h 14"/>
                <a:gd name="T17" fmla="*/ 33 w 33"/>
                <a:gd name="T18" fmla="*/ 14 h 14"/>
              </a:gdLst>
              <a:ahLst/>
              <a:cxnLst>
                <a:cxn ang="T10">
                  <a:pos x="T0" y="T1"/>
                </a:cxn>
                <a:cxn ang="T11">
                  <a:pos x="T2" y="T3"/>
                </a:cxn>
                <a:cxn ang="T12">
                  <a:pos x="T4" y="T5"/>
                </a:cxn>
                <a:cxn ang="T13">
                  <a:pos x="T6" y="T7"/>
                </a:cxn>
                <a:cxn ang="T14">
                  <a:pos x="T8" y="T9"/>
                </a:cxn>
              </a:cxnLst>
              <a:rect l="T15" t="T16" r="T17" b="T18"/>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52" name="Freeform 420"/>
            <p:cNvSpPr>
              <a:spLocks/>
            </p:cNvSpPr>
            <p:nvPr/>
          </p:nvSpPr>
          <p:spPr bwMode="auto">
            <a:xfrm flipH="1">
              <a:off x="7588870" y="1926848"/>
              <a:ext cx="212917" cy="131772"/>
            </a:xfrm>
            <a:custGeom>
              <a:avLst/>
              <a:gdLst>
                <a:gd name="T0" fmla="*/ 190891 w 29"/>
                <a:gd name="T1" fmla="*/ 87848 h 21"/>
                <a:gd name="T2" fmla="*/ 102788 w 29"/>
                <a:gd name="T3" fmla="*/ 31374 h 21"/>
                <a:gd name="T4" fmla="*/ 36710 w 29"/>
                <a:gd name="T5" fmla="*/ 37649 h 21"/>
                <a:gd name="T6" fmla="*/ 14684 w 29"/>
                <a:gd name="T7" fmla="*/ 81573 h 21"/>
                <a:gd name="T8" fmla="*/ 190891 w 29"/>
                <a:gd name="T9" fmla="*/ 87848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53" name="Freeform 421"/>
            <p:cNvSpPr>
              <a:spLocks/>
            </p:cNvSpPr>
            <p:nvPr/>
          </p:nvSpPr>
          <p:spPr bwMode="auto">
            <a:xfrm flipH="1">
              <a:off x="7632071" y="1918780"/>
              <a:ext cx="154288" cy="134461"/>
            </a:xfrm>
            <a:custGeom>
              <a:avLst/>
              <a:gdLst>
                <a:gd name="T0" fmla="*/ 146941 w 21"/>
                <a:gd name="T1" fmla="*/ 89641 h 21"/>
                <a:gd name="T2" fmla="*/ 88165 w 21"/>
                <a:gd name="T3" fmla="*/ 44820 h 21"/>
                <a:gd name="T4" fmla="*/ 22041 w 21"/>
                <a:gd name="T5" fmla="*/ 44820 h 21"/>
                <a:gd name="T6" fmla="*/ 14694 w 21"/>
                <a:gd name="T7" fmla="*/ 89641 h 21"/>
                <a:gd name="T8" fmla="*/ 146941 w 21"/>
                <a:gd name="T9" fmla="*/ 8964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54" name="Freeform 422"/>
            <p:cNvSpPr>
              <a:spLocks/>
            </p:cNvSpPr>
            <p:nvPr/>
          </p:nvSpPr>
          <p:spPr bwMode="auto">
            <a:xfrm flipH="1">
              <a:off x="7647499" y="1959119"/>
              <a:ext cx="129602" cy="37649"/>
            </a:xfrm>
            <a:custGeom>
              <a:avLst/>
              <a:gdLst>
                <a:gd name="T0" fmla="*/ 108002 w 18"/>
                <a:gd name="T1" fmla="*/ 0 h 6"/>
                <a:gd name="T2" fmla="*/ 86401 w 18"/>
                <a:gd name="T3" fmla="*/ 6275 h 6"/>
                <a:gd name="T4" fmla="*/ 36001 w 18"/>
                <a:gd name="T5" fmla="*/ 6275 h 6"/>
                <a:gd name="T6" fmla="*/ 7200 w 18"/>
                <a:gd name="T7" fmla="*/ 18825 h 6"/>
                <a:gd name="T8" fmla="*/ 7200 w 18"/>
                <a:gd name="T9" fmla="*/ 31374 h 6"/>
                <a:gd name="T10" fmla="*/ 28800 w 18"/>
                <a:gd name="T11" fmla="*/ 25099 h 6"/>
                <a:gd name="T12" fmla="*/ 79201 w 18"/>
                <a:gd name="T13" fmla="*/ 31374 h 6"/>
                <a:gd name="T14" fmla="*/ 122402 w 18"/>
                <a:gd name="T15" fmla="*/ 18825 h 6"/>
                <a:gd name="T16" fmla="*/ 108002 w 18"/>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6"/>
                <a:gd name="T29" fmla="*/ 18 w 1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55" name="Freeform 423"/>
            <p:cNvSpPr>
              <a:spLocks/>
            </p:cNvSpPr>
            <p:nvPr/>
          </p:nvSpPr>
          <p:spPr bwMode="auto">
            <a:xfrm flipH="1">
              <a:off x="7471611" y="1918780"/>
              <a:ext cx="401148" cy="209760"/>
            </a:xfrm>
            <a:custGeom>
              <a:avLst/>
              <a:gdLst>
                <a:gd name="T0" fmla="*/ 291744 w 55"/>
                <a:gd name="T1" fmla="*/ 0 h 33"/>
                <a:gd name="T2" fmla="*/ 306331 w 55"/>
                <a:gd name="T3" fmla="*/ 50851 h 33"/>
                <a:gd name="T4" fmla="*/ 255276 w 55"/>
                <a:gd name="T5" fmla="*/ 12713 h 33"/>
                <a:gd name="T6" fmla="*/ 233395 w 55"/>
                <a:gd name="T7" fmla="*/ 63564 h 33"/>
                <a:gd name="T8" fmla="*/ 189634 w 55"/>
                <a:gd name="T9" fmla="*/ 95345 h 33"/>
                <a:gd name="T10" fmla="*/ 145872 w 55"/>
                <a:gd name="T11" fmla="*/ 63564 h 33"/>
                <a:gd name="T12" fmla="*/ 131285 w 55"/>
                <a:gd name="T13" fmla="*/ 95345 h 33"/>
                <a:gd name="T14" fmla="*/ 116698 w 55"/>
                <a:gd name="T15" fmla="*/ 108058 h 33"/>
                <a:gd name="T16" fmla="*/ 80230 w 55"/>
                <a:gd name="T17" fmla="*/ 88989 h 33"/>
                <a:gd name="T18" fmla="*/ 58349 w 55"/>
                <a:gd name="T19" fmla="*/ 108058 h 33"/>
                <a:gd name="T20" fmla="*/ 65642 w 55"/>
                <a:gd name="T21" fmla="*/ 139840 h 33"/>
                <a:gd name="T22" fmla="*/ 0 w 55"/>
                <a:gd name="T23" fmla="*/ 152553 h 33"/>
                <a:gd name="T24" fmla="*/ 58349 w 55"/>
                <a:gd name="T25" fmla="*/ 177978 h 33"/>
                <a:gd name="T26" fmla="*/ 350093 w 55"/>
                <a:gd name="T27" fmla="*/ 25425 h 33"/>
                <a:gd name="T28" fmla="*/ 291744 w 55"/>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3"/>
                <a:gd name="T47" fmla="*/ 55 w 55"/>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56" name="Freeform 424"/>
            <p:cNvSpPr>
              <a:spLocks/>
            </p:cNvSpPr>
            <p:nvPr/>
          </p:nvSpPr>
          <p:spPr bwMode="auto">
            <a:xfrm flipH="1">
              <a:off x="7348181" y="1862307"/>
              <a:ext cx="555436" cy="406074"/>
            </a:xfrm>
            <a:custGeom>
              <a:avLst/>
              <a:gdLst>
                <a:gd name="T0" fmla="*/ 496969 w 76"/>
                <a:gd name="T1" fmla="*/ 31725 h 64"/>
                <a:gd name="T2" fmla="*/ 453119 w 76"/>
                <a:gd name="T3" fmla="*/ 25380 h 64"/>
                <a:gd name="T4" fmla="*/ 423885 w 76"/>
                <a:gd name="T5" fmla="*/ 25380 h 64"/>
                <a:gd name="T6" fmla="*/ 394652 w 76"/>
                <a:gd name="T7" fmla="*/ 44414 h 64"/>
                <a:gd name="T8" fmla="*/ 358110 w 76"/>
                <a:gd name="T9" fmla="*/ 44414 h 64"/>
                <a:gd name="T10" fmla="*/ 321568 w 76"/>
                <a:gd name="T11" fmla="*/ 57104 h 64"/>
                <a:gd name="T12" fmla="*/ 343493 w 76"/>
                <a:gd name="T13" fmla="*/ 82484 h 64"/>
                <a:gd name="T14" fmla="*/ 299643 w 76"/>
                <a:gd name="T15" fmla="*/ 82484 h 64"/>
                <a:gd name="T16" fmla="*/ 263101 w 76"/>
                <a:gd name="T17" fmla="*/ 101519 h 64"/>
                <a:gd name="T18" fmla="*/ 241176 w 76"/>
                <a:gd name="T19" fmla="*/ 126898 h 64"/>
                <a:gd name="T20" fmla="*/ 204634 w 76"/>
                <a:gd name="T21" fmla="*/ 158623 h 64"/>
                <a:gd name="T22" fmla="*/ 182709 w 76"/>
                <a:gd name="T23" fmla="*/ 133243 h 64"/>
                <a:gd name="T24" fmla="*/ 146167 w 76"/>
                <a:gd name="T25" fmla="*/ 145933 h 64"/>
                <a:gd name="T26" fmla="*/ 109626 w 76"/>
                <a:gd name="T27" fmla="*/ 145933 h 64"/>
                <a:gd name="T28" fmla="*/ 80392 w 76"/>
                <a:gd name="T29" fmla="*/ 177657 h 64"/>
                <a:gd name="T30" fmla="*/ 87700 w 76"/>
                <a:gd name="T31" fmla="*/ 209382 h 64"/>
                <a:gd name="T32" fmla="*/ 29233 w 76"/>
                <a:gd name="T33" fmla="*/ 209382 h 64"/>
                <a:gd name="T34" fmla="*/ 36542 w 76"/>
                <a:gd name="T35" fmla="*/ 241106 h 64"/>
                <a:gd name="T36" fmla="*/ 51159 w 76"/>
                <a:gd name="T37" fmla="*/ 272831 h 64"/>
                <a:gd name="T38" fmla="*/ 0 w 76"/>
                <a:gd name="T39" fmla="*/ 291866 h 64"/>
                <a:gd name="T40" fmla="*/ 270410 w 76"/>
                <a:gd name="T41" fmla="*/ 298211 h 64"/>
                <a:gd name="T42" fmla="*/ 467736 w 76"/>
                <a:gd name="T43" fmla="*/ 406074 h 64"/>
                <a:gd name="T44" fmla="*/ 511586 w 76"/>
                <a:gd name="T45" fmla="*/ 184002 h 64"/>
                <a:gd name="T46" fmla="*/ 496969 w 76"/>
                <a:gd name="T47" fmla="*/ 31725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4"/>
                <a:gd name="T74" fmla="*/ 76 w 76"/>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57" name="Freeform 425"/>
            <p:cNvSpPr>
              <a:spLocks/>
            </p:cNvSpPr>
            <p:nvPr/>
          </p:nvSpPr>
          <p:spPr bwMode="auto">
            <a:xfrm flipH="1">
              <a:off x="7348181" y="1867685"/>
              <a:ext cx="555436" cy="400695"/>
            </a:xfrm>
            <a:custGeom>
              <a:avLst/>
              <a:gdLst>
                <a:gd name="T0" fmla="*/ 496969 w 76"/>
                <a:gd name="T1" fmla="*/ 25441 h 63"/>
                <a:gd name="T2" fmla="*/ 453119 w 76"/>
                <a:gd name="T3" fmla="*/ 19081 h 63"/>
                <a:gd name="T4" fmla="*/ 423885 w 76"/>
                <a:gd name="T5" fmla="*/ 19081 h 63"/>
                <a:gd name="T6" fmla="*/ 394652 w 76"/>
                <a:gd name="T7" fmla="*/ 38161 h 63"/>
                <a:gd name="T8" fmla="*/ 358110 w 76"/>
                <a:gd name="T9" fmla="*/ 38161 h 63"/>
                <a:gd name="T10" fmla="*/ 321568 w 76"/>
                <a:gd name="T11" fmla="*/ 50882 h 63"/>
                <a:gd name="T12" fmla="*/ 350802 w 76"/>
                <a:gd name="T13" fmla="*/ 69963 h 63"/>
                <a:gd name="T14" fmla="*/ 299643 w 76"/>
                <a:gd name="T15" fmla="*/ 82683 h 63"/>
                <a:gd name="T16" fmla="*/ 263101 w 76"/>
                <a:gd name="T17" fmla="*/ 95404 h 63"/>
                <a:gd name="T18" fmla="*/ 241176 w 76"/>
                <a:gd name="T19" fmla="*/ 127205 h 63"/>
                <a:gd name="T20" fmla="*/ 204634 w 76"/>
                <a:gd name="T21" fmla="*/ 152646 h 63"/>
                <a:gd name="T22" fmla="*/ 175401 w 76"/>
                <a:gd name="T23" fmla="*/ 127205 h 63"/>
                <a:gd name="T24" fmla="*/ 146167 w 76"/>
                <a:gd name="T25" fmla="*/ 139925 h 63"/>
                <a:gd name="T26" fmla="*/ 109626 w 76"/>
                <a:gd name="T27" fmla="*/ 139925 h 63"/>
                <a:gd name="T28" fmla="*/ 87700 w 76"/>
                <a:gd name="T29" fmla="*/ 171726 h 63"/>
                <a:gd name="T30" fmla="*/ 95009 w 76"/>
                <a:gd name="T31" fmla="*/ 203528 h 63"/>
                <a:gd name="T32" fmla="*/ 29233 w 76"/>
                <a:gd name="T33" fmla="*/ 203528 h 63"/>
                <a:gd name="T34" fmla="*/ 36542 w 76"/>
                <a:gd name="T35" fmla="*/ 235329 h 63"/>
                <a:gd name="T36" fmla="*/ 58467 w 76"/>
                <a:gd name="T37" fmla="*/ 267130 h 63"/>
                <a:gd name="T38" fmla="*/ 0 w 76"/>
                <a:gd name="T39" fmla="*/ 286211 h 63"/>
                <a:gd name="T40" fmla="*/ 270410 w 76"/>
                <a:gd name="T41" fmla="*/ 292571 h 63"/>
                <a:gd name="T42" fmla="*/ 467736 w 76"/>
                <a:gd name="T43" fmla="*/ 400695 h 63"/>
                <a:gd name="T44" fmla="*/ 511586 w 76"/>
                <a:gd name="T45" fmla="*/ 178087 h 63"/>
                <a:gd name="T46" fmla="*/ 496969 w 76"/>
                <a:gd name="T47" fmla="*/ 25441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63"/>
                <a:gd name="T74" fmla="*/ 76 w 76"/>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58" name="Freeform 426"/>
            <p:cNvSpPr>
              <a:spLocks/>
            </p:cNvSpPr>
            <p:nvPr/>
          </p:nvSpPr>
          <p:spPr bwMode="auto">
            <a:xfrm flipH="1">
              <a:off x="7428411" y="1899956"/>
              <a:ext cx="444349" cy="363046"/>
            </a:xfrm>
            <a:custGeom>
              <a:avLst/>
              <a:gdLst>
                <a:gd name="T0" fmla="*/ 342367 w 61"/>
                <a:gd name="T1" fmla="*/ 25477 h 57"/>
                <a:gd name="T2" fmla="*/ 305945 w 61"/>
                <a:gd name="T3" fmla="*/ 31846 h 57"/>
                <a:gd name="T4" fmla="*/ 327798 w 61"/>
                <a:gd name="T5" fmla="*/ 63692 h 57"/>
                <a:gd name="T6" fmla="*/ 356936 w 61"/>
                <a:gd name="T7" fmla="*/ 178338 h 57"/>
                <a:gd name="T8" fmla="*/ 305945 w 61"/>
                <a:gd name="T9" fmla="*/ 89169 h 57"/>
                <a:gd name="T10" fmla="*/ 262239 w 61"/>
                <a:gd name="T11" fmla="*/ 50954 h 57"/>
                <a:gd name="T12" fmla="*/ 269523 w 61"/>
                <a:gd name="T13" fmla="*/ 95538 h 57"/>
                <a:gd name="T14" fmla="*/ 233101 w 61"/>
                <a:gd name="T15" fmla="*/ 152861 h 57"/>
                <a:gd name="T16" fmla="*/ 174826 w 61"/>
                <a:gd name="T17" fmla="*/ 152861 h 57"/>
                <a:gd name="T18" fmla="*/ 145688 w 61"/>
                <a:gd name="T19" fmla="*/ 114646 h 57"/>
                <a:gd name="T20" fmla="*/ 131119 w 61"/>
                <a:gd name="T21" fmla="*/ 101908 h 57"/>
                <a:gd name="T22" fmla="*/ 131119 w 61"/>
                <a:gd name="T23" fmla="*/ 114646 h 57"/>
                <a:gd name="T24" fmla="*/ 87413 w 61"/>
                <a:gd name="T25" fmla="*/ 133754 h 57"/>
                <a:gd name="T26" fmla="*/ 65560 w 61"/>
                <a:gd name="T27" fmla="*/ 140123 h 57"/>
                <a:gd name="T28" fmla="*/ 43706 w 61"/>
                <a:gd name="T29" fmla="*/ 178338 h 57"/>
                <a:gd name="T30" fmla="*/ 0 w 61"/>
                <a:gd name="T31" fmla="*/ 171969 h 57"/>
                <a:gd name="T32" fmla="*/ 36422 w 61"/>
                <a:gd name="T33" fmla="*/ 203815 h 57"/>
                <a:gd name="T34" fmla="*/ 72844 w 61"/>
                <a:gd name="T35" fmla="*/ 210185 h 57"/>
                <a:gd name="T36" fmla="*/ 145688 w 61"/>
                <a:gd name="T37" fmla="*/ 242031 h 57"/>
                <a:gd name="T38" fmla="*/ 393358 w 61"/>
                <a:gd name="T39" fmla="*/ 318461 h 57"/>
                <a:gd name="T40" fmla="*/ 444349 w 61"/>
                <a:gd name="T41" fmla="*/ 318461 h 57"/>
                <a:gd name="T42" fmla="*/ 422496 w 61"/>
                <a:gd name="T43" fmla="*/ 191077 h 57"/>
                <a:gd name="T44" fmla="*/ 407927 w 61"/>
                <a:gd name="T45" fmla="*/ 31846 h 57"/>
                <a:gd name="T46" fmla="*/ 356936 w 61"/>
                <a:gd name="T47" fmla="*/ 25477 h 57"/>
                <a:gd name="T48" fmla="*/ 342367 w 61"/>
                <a:gd name="T49" fmla="*/ 25477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57"/>
                <a:gd name="T77" fmla="*/ 61 w 61"/>
                <a:gd name="T78" fmla="*/ 57 h 5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59" name="Freeform 427"/>
            <p:cNvSpPr>
              <a:spLocks/>
            </p:cNvSpPr>
            <p:nvPr/>
          </p:nvSpPr>
          <p:spPr bwMode="auto">
            <a:xfrm flipH="1">
              <a:off x="7385210" y="1889199"/>
              <a:ext cx="80230" cy="271612"/>
            </a:xfrm>
            <a:custGeom>
              <a:avLst/>
              <a:gdLst>
                <a:gd name="T0" fmla="*/ 58349 w 11"/>
                <a:gd name="T1" fmla="*/ 164231 h 43"/>
                <a:gd name="T2" fmla="*/ 58349 w 11"/>
                <a:gd name="T3" fmla="*/ 50532 h 43"/>
                <a:gd name="T4" fmla="*/ 7294 w 11"/>
                <a:gd name="T5" fmla="*/ 25266 h 43"/>
                <a:gd name="T6" fmla="*/ 21881 w 11"/>
                <a:gd name="T7" fmla="*/ 132648 h 43"/>
                <a:gd name="T8" fmla="*/ 21881 w 11"/>
                <a:gd name="T9" fmla="*/ 195813 h 43"/>
                <a:gd name="T10" fmla="*/ 51055 w 11"/>
                <a:gd name="T11" fmla="*/ 252662 h 43"/>
                <a:gd name="T12" fmla="*/ 58349 w 11"/>
                <a:gd name="T13" fmla="*/ 164231 h 43"/>
                <a:gd name="T14" fmla="*/ 0 60000 65536"/>
                <a:gd name="T15" fmla="*/ 0 60000 65536"/>
                <a:gd name="T16" fmla="*/ 0 60000 65536"/>
                <a:gd name="T17" fmla="*/ 0 60000 65536"/>
                <a:gd name="T18" fmla="*/ 0 60000 65536"/>
                <a:gd name="T19" fmla="*/ 0 60000 65536"/>
                <a:gd name="T20" fmla="*/ 0 60000 65536"/>
                <a:gd name="T21" fmla="*/ 0 w 11"/>
                <a:gd name="T22" fmla="*/ 0 h 43"/>
                <a:gd name="T23" fmla="*/ 11 w 1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60" name="Freeform 428"/>
            <p:cNvSpPr>
              <a:spLocks/>
            </p:cNvSpPr>
            <p:nvPr/>
          </p:nvSpPr>
          <p:spPr bwMode="auto">
            <a:xfrm flipH="1">
              <a:off x="7573441" y="1983322"/>
              <a:ext cx="123430" cy="69920"/>
            </a:xfrm>
            <a:custGeom>
              <a:avLst/>
              <a:gdLst>
                <a:gd name="T0" fmla="*/ 94388 w 17"/>
                <a:gd name="T1" fmla="*/ 19069 h 11"/>
                <a:gd name="T2" fmla="*/ 43564 w 17"/>
                <a:gd name="T3" fmla="*/ 12713 h 11"/>
                <a:gd name="T4" fmla="*/ 7261 w 17"/>
                <a:gd name="T5" fmla="*/ 50851 h 11"/>
                <a:gd name="T6" fmla="*/ 79866 w 17"/>
                <a:gd name="T7" fmla="*/ 57207 h 11"/>
                <a:gd name="T8" fmla="*/ 94388 w 17"/>
                <a:gd name="T9" fmla="*/ 1906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61" name="Freeform 429"/>
            <p:cNvSpPr>
              <a:spLocks/>
            </p:cNvSpPr>
            <p:nvPr/>
          </p:nvSpPr>
          <p:spPr bwMode="auto">
            <a:xfrm flipH="1">
              <a:off x="7434582" y="1937605"/>
              <a:ext cx="379548" cy="306572"/>
            </a:xfrm>
            <a:custGeom>
              <a:avLst/>
              <a:gdLst>
                <a:gd name="T0" fmla="*/ 379548 w 52"/>
                <a:gd name="T1" fmla="*/ 261864 h 48"/>
                <a:gd name="T2" fmla="*/ 350352 w 52"/>
                <a:gd name="T3" fmla="*/ 159673 h 48"/>
                <a:gd name="T4" fmla="*/ 335754 w 52"/>
                <a:gd name="T5" fmla="*/ 44708 h 48"/>
                <a:gd name="T6" fmla="*/ 313857 w 52"/>
                <a:gd name="T7" fmla="*/ 44708 h 48"/>
                <a:gd name="T8" fmla="*/ 299259 w 52"/>
                <a:gd name="T9" fmla="*/ 153286 h 48"/>
                <a:gd name="T10" fmla="*/ 211671 w 52"/>
                <a:gd name="T11" fmla="*/ 127738 h 48"/>
                <a:gd name="T12" fmla="*/ 116784 w 52"/>
                <a:gd name="T13" fmla="*/ 127738 h 48"/>
                <a:gd name="T14" fmla="*/ 51093 w 52"/>
                <a:gd name="T15" fmla="*/ 121351 h 48"/>
                <a:gd name="T16" fmla="*/ 65691 w 52"/>
                <a:gd name="T17" fmla="*/ 185221 h 48"/>
                <a:gd name="T18" fmla="*/ 160578 w 52"/>
                <a:gd name="T19" fmla="*/ 191607 h 48"/>
                <a:gd name="T20" fmla="*/ 277362 w 52"/>
                <a:gd name="T21" fmla="*/ 236316 h 48"/>
                <a:gd name="T22" fmla="*/ 335754 w 52"/>
                <a:gd name="T23" fmla="*/ 261864 h 48"/>
                <a:gd name="T24" fmla="*/ 379548 w 52"/>
                <a:gd name="T25" fmla="*/ 26186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8"/>
                <a:gd name="T41" fmla="*/ 52 w 52"/>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62" name="Freeform 430"/>
            <p:cNvSpPr>
              <a:spLocks/>
            </p:cNvSpPr>
            <p:nvPr/>
          </p:nvSpPr>
          <p:spPr bwMode="auto">
            <a:xfrm flipH="1">
              <a:off x="7422239" y="2098959"/>
              <a:ext cx="938069" cy="556670"/>
            </a:xfrm>
            <a:custGeom>
              <a:avLst/>
              <a:gdLst>
                <a:gd name="T0" fmla="*/ 930797 w 129"/>
                <a:gd name="T1" fmla="*/ 183448 h 88"/>
                <a:gd name="T2" fmla="*/ 676282 w 129"/>
                <a:gd name="T3" fmla="*/ 385873 h 88"/>
                <a:gd name="T4" fmla="*/ 174524 w 129"/>
                <a:gd name="T5" fmla="*/ 474435 h 88"/>
                <a:gd name="T6" fmla="*/ 94534 w 129"/>
                <a:gd name="T7" fmla="*/ 550344 h 88"/>
                <a:gd name="T8" fmla="*/ 43631 w 129"/>
                <a:gd name="T9" fmla="*/ 550344 h 88"/>
                <a:gd name="T10" fmla="*/ 43631 w 129"/>
                <a:gd name="T11" fmla="*/ 544018 h 88"/>
                <a:gd name="T12" fmla="*/ 36359 w 129"/>
                <a:gd name="T13" fmla="*/ 385873 h 88"/>
                <a:gd name="T14" fmla="*/ 305418 w 129"/>
                <a:gd name="T15" fmla="*/ 145493 h 88"/>
                <a:gd name="T16" fmla="*/ 930797 w 129"/>
                <a:gd name="T17" fmla="*/ 183448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88"/>
                <a:gd name="T29" fmla="*/ 129 w 129"/>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63" name="Freeform 431"/>
            <p:cNvSpPr>
              <a:spLocks/>
            </p:cNvSpPr>
            <p:nvPr/>
          </p:nvSpPr>
          <p:spPr bwMode="auto">
            <a:xfrm flipH="1">
              <a:off x="7422239" y="2098959"/>
              <a:ext cx="931898" cy="551292"/>
            </a:xfrm>
            <a:custGeom>
              <a:avLst/>
              <a:gdLst>
                <a:gd name="T0" fmla="*/ 924617 w 128"/>
                <a:gd name="T1" fmla="*/ 183764 h 87"/>
                <a:gd name="T2" fmla="*/ 677082 w 128"/>
                <a:gd name="T3" fmla="*/ 386538 h 87"/>
                <a:gd name="T4" fmla="*/ 167450 w 128"/>
                <a:gd name="T5" fmla="*/ 475252 h 87"/>
                <a:gd name="T6" fmla="*/ 87365 w 128"/>
                <a:gd name="T7" fmla="*/ 551292 h 87"/>
                <a:gd name="T8" fmla="*/ 36402 w 128"/>
                <a:gd name="T9" fmla="*/ 551292 h 87"/>
                <a:gd name="T10" fmla="*/ 36402 w 128"/>
                <a:gd name="T11" fmla="*/ 544955 h 87"/>
                <a:gd name="T12" fmla="*/ 36402 w 128"/>
                <a:gd name="T13" fmla="*/ 386538 h 87"/>
                <a:gd name="T14" fmla="*/ 298499 w 128"/>
                <a:gd name="T15" fmla="*/ 145744 h 87"/>
                <a:gd name="T16" fmla="*/ 924617 w 128"/>
                <a:gd name="T17" fmla="*/ 183764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87"/>
                <a:gd name="T29" fmla="*/ 128 w 12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64" name="Freeform 432"/>
            <p:cNvSpPr>
              <a:spLocks/>
            </p:cNvSpPr>
            <p:nvPr/>
          </p:nvSpPr>
          <p:spPr bwMode="auto">
            <a:xfrm flipH="1">
              <a:off x="7422239" y="2249555"/>
              <a:ext cx="910297" cy="400695"/>
            </a:xfrm>
            <a:custGeom>
              <a:avLst/>
              <a:gdLst>
                <a:gd name="T0" fmla="*/ 903015 w 125"/>
                <a:gd name="T1" fmla="*/ 38161 h 63"/>
                <a:gd name="T2" fmla="*/ 655414 w 125"/>
                <a:gd name="T3" fmla="*/ 235329 h 63"/>
                <a:gd name="T4" fmla="*/ 444225 w 125"/>
                <a:gd name="T5" fmla="*/ 235329 h 63"/>
                <a:gd name="T6" fmla="*/ 619002 w 125"/>
                <a:gd name="T7" fmla="*/ 222608 h 63"/>
                <a:gd name="T8" fmla="*/ 611720 w 125"/>
                <a:gd name="T9" fmla="*/ 178087 h 63"/>
                <a:gd name="T10" fmla="*/ 553461 w 125"/>
                <a:gd name="T11" fmla="*/ 159006 h 63"/>
                <a:gd name="T12" fmla="*/ 400531 w 125"/>
                <a:gd name="T13" fmla="*/ 127205 h 63"/>
                <a:gd name="T14" fmla="*/ 284013 w 125"/>
                <a:gd name="T15" fmla="*/ 165366 h 63"/>
                <a:gd name="T16" fmla="*/ 116518 w 125"/>
                <a:gd name="T17" fmla="*/ 260770 h 63"/>
                <a:gd name="T18" fmla="*/ 80106 w 125"/>
                <a:gd name="T19" fmla="*/ 305291 h 63"/>
                <a:gd name="T20" fmla="*/ 14565 w 125"/>
                <a:gd name="T21" fmla="*/ 394335 h 63"/>
                <a:gd name="T22" fmla="*/ 21847 w 125"/>
                <a:gd name="T23" fmla="*/ 343453 h 63"/>
                <a:gd name="T24" fmla="*/ 87389 w 125"/>
                <a:gd name="T25" fmla="*/ 235329 h 63"/>
                <a:gd name="T26" fmla="*/ 196624 w 125"/>
                <a:gd name="T27" fmla="*/ 127205 h 63"/>
                <a:gd name="T28" fmla="*/ 378684 w 125"/>
                <a:gd name="T29" fmla="*/ 44522 h 63"/>
                <a:gd name="T30" fmla="*/ 655414 w 125"/>
                <a:gd name="T31" fmla="*/ 31801 h 63"/>
                <a:gd name="T32" fmla="*/ 750085 w 125"/>
                <a:gd name="T33" fmla="*/ 19081 h 63"/>
                <a:gd name="T34" fmla="*/ 903015 w 125"/>
                <a:gd name="T35" fmla="*/ 38161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5"/>
                <a:gd name="T55" fmla="*/ 0 h 63"/>
                <a:gd name="T56" fmla="*/ 125 w 12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665" name="Freeform 433"/>
            <p:cNvSpPr>
              <a:spLocks/>
            </p:cNvSpPr>
            <p:nvPr/>
          </p:nvSpPr>
          <p:spPr bwMode="auto">
            <a:xfrm flipH="1">
              <a:off x="7428411" y="2263002"/>
              <a:ext cx="657266" cy="223206"/>
            </a:xfrm>
            <a:custGeom>
              <a:avLst/>
              <a:gdLst>
                <a:gd name="T0" fmla="*/ 657266 w 90"/>
                <a:gd name="T1" fmla="*/ 25509 h 35"/>
                <a:gd name="T2" fmla="*/ 576934 w 90"/>
                <a:gd name="T3" fmla="*/ 159433 h 35"/>
                <a:gd name="T4" fmla="*/ 423571 w 90"/>
                <a:gd name="T5" fmla="*/ 191319 h 35"/>
                <a:gd name="T6" fmla="*/ 416268 w 90"/>
                <a:gd name="T7" fmla="*/ 133924 h 35"/>
                <a:gd name="T8" fmla="*/ 321330 w 90"/>
                <a:gd name="T9" fmla="*/ 127546 h 35"/>
                <a:gd name="T10" fmla="*/ 219089 w 90"/>
                <a:gd name="T11" fmla="*/ 89282 h 35"/>
                <a:gd name="T12" fmla="*/ 51121 w 90"/>
                <a:gd name="T13" fmla="*/ 108414 h 35"/>
                <a:gd name="T14" fmla="*/ 7303 w 90"/>
                <a:gd name="T15" fmla="*/ 102037 h 35"/>
                <a:gd name="T16" fmla="*/ 160665 w 90"/>
                <a:gd name="T17" fmla="*/ 51019 h 35"/>
                <a:gd name="T18" fmla="*/ 423571 w 90"/>
                <a:gd name="T19" fmla="*/ 44641 h 35"/>
                <a:gd name="T20" fmla="*/ 562328 w 90"/>
                <a:gd name="T21" fmla="*/ 12755 h 35"/>
                <a:gd name="T22" fmla="*/ 657266 w 90"/>
                <a:gd name="T23" fmla="*/ 25509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35"/>
                <a:gd name="T38" fmla="*/ 90 w 90"/>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sp>
        <p:nvSpPr>
          <p:cNvPr id="24579" name="Freeform 440"/>
          <p:cNvSpPr>
            <a:spLocks/>
          </p:cNvSpPr>
          <p:nvPr/>
        </p:nvSpPr>
        <p:spPr bwMode="auto">
          <a:xfrm flipV="1">
            <a:off x="8039100" y="3979863"/>
            <a:ext cx="454025" cy="233362"/>
          </a:xfrm>
          <a:custGeom>
            <a:avLst/>
            <a:gdLst>
              <a:gd name="T0" fmla="*/ 317002 w 73"/>
              <a:gd name="T1" fmla="*/ 92176 h 43"/>
              <a:gd name="T2" fmla="*/ 87020 w 73"/>
              <a:gd name="T3" fmla="*/ 168085 h 43"/>
              <a:gd name="T4" fmla="*/ 18647 w 73"/>
              <a:gd name="T5" fmla="*/ 233150 h 43"/>
              <a:gd name="T6" fmla="*/ 0 w 73"/>
              <a:gd name="T7" fmla="*/ 233150 h 43"/>
              <a:gd name="T8" fmla="*/ 43510 w 73"/>
              <a:gd name="T9" fmla="*/ 168085 h 43"/>
              <a:gd name="T10" fmla="*/ 99452 w 73"/>
              <a:gd name="T11" fmla="*/ 92176 h 43"/>
              <a:gd name="T12" fmla="*/ 205119 w 73"/>
              <a:gd name="T13" fmla="*/ 37955 h 43"/>
              <a:gd name="T14" fmla="*/ 341865 w 73"/>
              <a:gd name="T15" fmla="*/ 27110 h 43"/>
              <a:gd name="T16" fmla="*/ 422669 w 73"/>
              <a:gd name="T17" fmla="*/ 75909 h 43"/>
              <a:gd name="T18" fmla="*/ 317002 w 73"/>
              <a:gd name="T19" fmla="*/ 9217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43"/>
              <a:gd name="T32" fmla="*/ 73 w 73"/>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80" name="Freeform 258"/>
          <p:cNvSpPr>
            <a:spLocks/>
          </p:cNvSpPr>
          <p:nvPr/>
        </p:nvSpPr>
        <p:spPr bwMode="auto">
          <a:xfrm rot="-2700000">
            <a:off x="608013" y="2355850"/>
            <a:ext cx="201612" cy="885825"/>
          </a:xfrm>
          <a:custGeom>
            <a:avLst/>
            <a:gdLst>
              <a:gd name="T0" fmla="*/ 85504 w 26"/>
              <a:gd name="T1" fmla="*/ 40288 h 132"/>
              <a:gd name="T2" fmla="*/ 54412 w 26"/>
              <a:gd name="T3" fmla="*/ 308874 h 132"/>
              <a:gd name="T4" fmla="*/ 54412 w 26"/>
              <a:gd name="T5" fmla="*/ 483455 h 132"/>
              <a:gd name="T6" fmla="*/ 7773 w 26"/>
              <a:gd name="T7" fmla="*/ 678180 h 132"/>
              <a:gd name="T8" fmla="*/ 101051 w 26"/>
              <a:gd name="T9" fmla="*/ 772185 h 132"/>
              <a:gd name="T10" fmla="*/ 178782 w 26"/>
              <a:gd name="T11" fmla="*/ 449882 h 132"/>
              <a:gd name="T12" fmla="*/ 139916 w 26"/>
              <a:gd name="T13" fmla="*/ 255157 h 132"/>
              <a:gd name="T14" fmla="*/ 85504 w 26"/>
              <a:gd name="T15" fmla="*/ 107434 h 132"/>
              <a:gd name="T16" fmla="*/ 85504 w 26"/>
              <a:gd name="T17" fmla="*/ 40288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132"/>
              <a:gd name="T29" fmla="*/ 26 w 26"/>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4581" name="Freeform 440"/>
          <p:cNvSpPr>
            <a:spLocks/>
          </p:cNvSpPr>
          <p:nvPr/>
        </p:nvSpPr>
        <p:spPr bwMode="auto">
          <a:xfrm flipV="1">
            <a:off x="1692275" y="788988"/>
            <a:ext cx="815975" cy="419100"/>
          </a:xfrm>
          <a:custGeom>
            <a:avLst/>
            <a:gdLst>
              <a:gd name="T0" fmla="*/ 570642 w 73"/>
              <a:gd name="T1" fmla="*/ 165927 h 43"/>
              <a:gd name="T2" fmla="*/ 156647 w 73"/>
              <a:gd name="T3" fmla="*/ 302573 h 43"/>
              <a:gd name="T4" fmla="*/ 33567 w 73"/>
              <a:gd name="T5" fmla="*/ 419698 h 43"/>
              <a:gd name="T6" fmla="*/ 0 w 73"/>
              <a:gd name="T7" fmla="*/ 419698 h 43"/>
              <a:gd name="T8" fmla="*/ 78323 w 73"/>
              <a:gd name="T9" fmla="*/ 302573 h 43"/>
              <a:gd name="T10" fmla="*/ 179025 w 73"/>
              <a:gd name="T11" fmla="*/ 165927 h 43"/>
              <a:gd name="T12" fmla="*/ 369239 w 73"/>
              <a:gd name="T13" fmla="*/ 68323 h 43"/>
              <a:gd name="T14" fmla="*/ 615398 w 73"/>
              <a:gd name="T15" fmla="*/ 48802 h 43"/>
              <a:gd name="T16" fmla="*/ 760856 w 73"/>
              <a:gd name="T17" fmla="*/ 136646 h 43"/>
              <a:gd name="T18" fmla="*/ 570642 w 73"/>
              <a:gd name="T19" fmla="*/ 1659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43"/>
              <a:gd name="T32" fmla="*/ 73 w 73"/>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3084" name="Freeform 13"/>
          <p:cNvSpPr>
            <a:spLocks/>
          </p:cNvSpPr>
          <p:nvPr/>
        </p:nvSpPr>
        <p:spPr bwMode="auto">
          <a:xfrm>
            <a:off x="2093148" y="1497045"/>
            <a:ext cx="4957705" cy="2149411"/>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lstStyle/>
          <a:p>
            <a:pPr>
              <a:defRPr/>
            </a:pPr>
            <a:endParaRPr lang="zh-CN" altLang="en-US">
              <a:solidFill>
                <a:prstClr val="black"/>
              </a:solidFill>
            </a:endParaRPr>
          </a:p>
        </p:txBody>
      </p:sp>
      <p:sp>
        <p:nvSpPr>
          <p:cNvPr id="215" name="Freeform 1803"/>
          <p:cNvSpPr>
            <a:spLocks noEditPoints="1"/>
          </p:cNvSpPr>
          <p:nvPr/>
        </p:nvSpPr>
        <p:spPr bwMode="auto">
          <a:xfrm flipV="1">
            <a:off x="2568575" y="2273300"/>
            <a:ext cx="1371600" cy="1362075"/>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a:extLst/>
        </p:spPr>
        <p:txBody>
          <a:bodyPr/>
          <a:lstStyle/>
          <a:p>
            <a:pPr>
              <a:defRPr/>
            </a:pPr>
            <a:endParaRPr lang="zh-CN" altLang="en-US">
              <a:solidFill>
                <a:prstClr val="black"/>
              </a:solidFill>
            </a:endParaRPr>
          </a:p>
        </p:txBody>
      </p:sp>
      <p:sp>
        <p:nvSpPr>
          <p:cNvPr id="325" name="TextBox 324"/>
          <p:cNvSpPr txBox="1"/>
          <p:nvPr/>
        </p:nvSpPr>
        <p:spPr>
          <a:xfrm>
            <a:off x="3290888" y="1781175"/>
            <a:ext cx="2649537" cy="646113"/>
          </a:xfrm>
          <a:prstGeom prst="rect">
            <a:avLst/>
          </a:prstGeom>
          <a:noFill/>
        </p:spPr>
        <p:txBody>
          <a:bodyPr wrap="none">
            <a:spAutoFit/>
          </a:bodyPr>
          <a:lstStyle/>
          <a:p>
            <a:pPr>
              <a:defRPr/>
            </a:pPr>
            <a:r>
              <a:rPr lang="en-US" altLang="zh-CN" sz="3600" b="1" spc="300" dirty="0">
                <a:solidFill>
                  <a:srgbClr val="83621F"/>
                </a:solidFill>
                <a:latin typeface="Engravers MT" pitchFamily="18" charset="0"/>
              </a:rPr>
              <a:t>PART  2</a:t>
            </a:r>
            <a:endParaRPr lang="zh-CN" altLang="en-US" sz="3600" b="1" spc="300" dirty="0">
              <a:solidFill>
                <a:srgbClr val="83621F"/>
              </a:solidFill>
              <a:latin typeface="Engravers MT" pitchFamily="18" charset="0"/>
            </a:endParaRPr>
          </a:p>
        </p:txBody>
      </p:sp>
      <p:sp>
        <p:nvSpPr>
          <p:cNvPr id="326" name="TextBox 325"/>
          <p:cNvSpPr txBox="1"/>
          <p:nvPr/>
        </p:nvSpPr>
        <p:spPr>
          <a:xfrm>
            <a:off x="3201521" y="2427288"/>
            <a:ext cx="2954655" cy="461665"/>
          </a:xfrm>
          <a:prstGeom prst="rect">
            <a:avLst/>
          </a:prstGeom>
          <a:noFill/>
        </p:spPr>
        <p:txBody>
          <a:bodyPr wrap="none">
            <a:spAutoFit/>
          </a:bodyPr>
          <a:lstStyle/>
          <a:p>
            <a:pPr>
              <a:defRPr/>
            </a:pPr>
            <a:r>
              <a:rPr lang="zh-CN" altLang="en-US" sz="2400" spc="300" dirty="0">
                <a:solidFill>
                  <a:srgbClr val="83621F"/>
                </a:solidFill>
                <a:latin typeface="微软雅黑" pitchFamily="34" charset="-122"/>
                <a:ea typeface="微软雅黑" pitchFamily="34" charset="-122"/>
              </a:rPr>
              <a:t>单击添加标题文本</a:t>
            </a:r>
          </a:p>
        </p:txBody>
      </p:sp>
    </p:spTree>
    <p:extLst>
      <p:ext uri="{BB962C8B-B14F-4D97-AF65-F5344CB8AC3E}">
        <p14:creationId xmlns:p14="http://schemas.microsoft.com/office/powerpoint/2010/main" val="410170272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084"/>
                                        </p:tgtEl>
                                        <p:attrNameLst>
                                          <p:attrName>style.visibility</p:attrName>
                                        </p:attrNameLst>
                                      </p:cBhvr>
                                      <p:to>
                                        <p:strVal val="visible"/>
                                      </p:to>
                                    </p:set>
                                    <p:animEffect transition="in" filter="fade">
                                      <p:cBhvr>
                                        <p:cTn id="7" dur="1000"/>
                                        <p:tgtEl>
                                          <p:spTgt spid="3084"/>
                                        </p:tgtEl>
                                      </p:cBhvr>
                                    </p:animEffect>
                                    <p:anim calcmode="lin" valueType="num">
                                      <p:cBhvr>
                                        <p:cTn id="8" dur="1000" fill="hold"/>
                                        <p:tgtEl>
                                          <p:spTgt spid="3084"/>
                                        </p:tgtEl>
                                        <p:attrNameLst>
                                          <p:attrName>ppt_x</p:attrName>
                                        </p:attrNameLst>
                                      </p:cBhvr>
                                      <p:tavLst>
                                        <p:tav tm="0">
                                          <p:val>
                                            <p:strVal val="#ppt_x"/>
                                          </p:val>
                                        </p:tav>
                                        <p:tav tm="100000">
                                          <p:val>
                                            <p:strVal val="#ppt_x"/>
                                          </p:val>
                                        </p:tav>
                                      </p:tavLst>
                                    </p:anim>
                                    <p:anim calcmode="lin" valueType="num">
                                      <p:cBhvr>
                                        <p:cTn id="9" dur="1000" fill="hold"/>
                                        <p:tgtEl>
                                          <p:spTgt spid="308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25"/>
                                        </p:tgtEl>
                                        <p:attrNameLst>
                                          <p:attrName>style.visibility</p:attrName>
                                        </p:attrNameLst>
                                      </p:cBhvr>
                                      <p:to>
                                        <p:strVal val="visible"/>
                                      </p:to>
                                    </p:set>
                                    <p:animEffect transition="in" filter="fade">
                                      <p:cBhvr>
                                        <p:cTn id="12" dur="1000"/>
                                        <p:tgtEl>
                                          <p:spTgt spid="325"/>
                                        </p:tgtEl>
                                      </p:cBhvr>
                                    </p:animEffect>
                                    <p:anim calcmode="lin" valueType="num">
                                      <p:cBhvr>
                                        <p:cTn id="13" dur="1000" fill="hold"/>
                                        <p:tgtEl>
                                          <p:spTgt spid="325"/>
                                        </p:tgtEl>
                                        <p:attrNameLst>
                                          <p:attrName>ppt_x</p:attrName>
                                        </p:attrNameLst>
                                      </p:cBhvr>
                                      <p:tavLst>
                                        <p:tav tm="0">
                                          <p:val>
                                            <p:strVal val="#ppt_x"/>
                                          </p:val>
                                        </p:tav>
                                        <p:tav tm="100000">
                                          <p:val>
                                            <p:strVal val="#ppt_x"/>
                                          </p:val>
                                        </p:tav>
                                      </p:tavLst>
                                    </p:anim>
                                    <p:anim calcmode="lin" valueType="num">
                                      <p:cBhvr>
                                        <p:cTn id="14" dur="1000" fill="hold"/>
                                        <p:tgtEl>
                                          <p:spTgt spid="32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26"/>
                                        </p:tgtEl>
                                        <p:attrNameLst>
                                          <p:attrName>style.visibility</p:attrName>
                                        </p:attrNameLst>
                                      </p:cBhvr>
                                      <p:to>
                                        <p:strVal val="visible"/>
                                      </p:to>
                                    </p:set>
                                    <p:animEffect transition="in" filter="fade">
                                      <p:cBhvr>
                                        <p:cTn id="17" dur="1000"/>
                                        <p:tgtEl>
                                          <p:spTgt spid="326"/>
                                        </p:tgtEl>
                                      </p:cBhvr>
                                    </p:animEffect>
                                    <p:anim calcmode="lin" valueType="num">
                                      <p:cBhvr>
                                        <p:cTn id="18" dur="1000" fill="hold"/>
                                        <p:tgtEl>
                                          <p:spTgt spid="326"/>
                                        </p:tgtEl>
                                        <p:attrNameLst>
                                          <p:attrName>ppt_x</p:attrName>
                                        </p:attrNameLst>
                                      </p:cBhvr>
                                      <p:tavLst>
                                        <p:tav tm="0">
                                          <p:val>
                                            <p:strVal val="#ppt_x"/>
                                          </p:val>
                                        </p:tav>
                                        <p:tav tm="100000">
                                          <p:val>
                                            <p:strVal val="#ppt_x"/>
                                          </p:val>
                                        </p:tav>
                                      </p:tavLst>
                                    </p:anim>
                                    <p:anim calcmode="lin" valueType="num">
                                      <p:cBhvr>
                                        <p:cTn id="19" dur="1000" fill="hold"/>
                                        <p:tgtEl>
                                          <p:spTgt spid="32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24578"/>
                                        </p:tgtEl>
                                        <p:attrNameLst>
                                          <p:attrName>style.visibility</p:attrName>
                                        </p:attrNameLst>
                                      </p:cBhvr>
                                      <p:to>
                                        <p:strVal val="visible"/>
                                      </p:to>
                                    </p:set>
                                    <p:anim calcmode="lin" valueType="num">
                                      <p:cBhvr>
                                        <p:cTn id="23" dur="1000" fill="hold"/>
                                        <p:tgtEl>
                                          <p:spTgt spid="24578"/>
                                        </p:tgtEl>
                                        <p:attrNameLst>
                                          <p:attrName>ppt_w</p:attrName>
                                        </p:attrNameLst>
                                      </p:cBhvr>
                                      <p:tavLst>
                                        <p:tav tm="0">
                                          <p:val>
                                            <p:strVal val="#ppt_w*0.70"/>
                                          </p:val>
                                        </p:tav>
                                        <p:tav tm="100000">
                                          <p:val>
                                            <p:strVal val="#ppt_w"/>
                                          </p:val>
                                        </p:tav>
                                      </p:tavLst>
                                    </p:anim>
                                    <p:anim calcmode="lin" valueType="num">
                                      <p:cBhvr>
                                        <p:cTn id="24" dur="1000" fill="hold"/>
                                        <p:tgtEl>
                                          <p:spTgt spid="24578"/>
                                        </p:tgtEl>
                                        <p:attrNameLst>
                                          <p:attrName>ppt_h</p:attrName>
                                        </p:attrNameLst>
                                      </p:cBhvr>
                                      <p:tavLst>
                                        <p:tav tm="0">
                                          <p:val>
                                            <p:strVal val="#ppt_h"/>
                                          </p:val>
                                        </p:tav>
                                        <p:tav tm="100000">
                                          <p:val>
                                            <p:strVal val="#ppt_h"/>
                                          </p:val>
                                        </p:tav>
                                      </p:tavLst>
                                    </p:anim>
                                    <p:animEffect transition="in" filter="fade">
                                      <p:cBhvr>
                                        <p:cTn id="25" dur="1000"/>
                                        <p:tgtEl>
                                          <p:spTgt spid="24578"/>
                                        </p:tgtEl>
                                      </p:cBhvr>
                                    </p:animEffect>
                                  </p:childTnLst>
                                </p:cTn>
                              </p:par>
                              <p:par>
                                <p:cTn id="26" presetID="55" presetClass="entr" presetSubtype="0" fill="hold" nodeType="withEffect">
                                  <p:stCondLst>
                                    <p:cond delay="0"/>
                                  </p:stCondLst>
                                  <p:childTnLst>
                                    <p:set>
                                      <p:cBhvr>
                                        <p:cTn id="27" dur="1" fill="hold">
                                          <p:stCondLst>
                                            <p:cond delay="0"/>
                                          </p:stCondLst>
                                        </p:cTn>
                                        <p:tgtEl>
                                          <p:spTgt spid="24577"/>
                                        </p:tgtEl>
                                        <p:attrNameLst>
                                          <p:attrName>style.visibility</p:attrName>
                                        </p:attrNameLst>
                                      </p:cBhvr>
                                      <p:to>
                                        <p:strVal val="visible"/>
                                      </p:to>
                                    </p:set>
                                    <p:anim calcmode="lin" valueType="num">
                                      <p:cBhvr>
                                        <p:cTn id="28" dur="1000" fill="hold"/>
                                        <p:tgtEl>
                                          <p:spTgt spid="24577"/>
                                        </p:tgtEl>
                                        <p:attrNameLst>
                                          <p:attrName>ppt_w</p:attrName>
                                        </p:attrNameLst>
                                      </p:cBhvr>
                                      <p:tavLst>
                                        <p:tav tm="0">
                                          <p:val>
                                            <p:strVal val="#ppt_w*0.70"/>
                                          </p:val>
                                        </p:tav>
                                        <p:tav tm="100000">
                                          <p:val>
                                            <p:strVal val="#ppt_w"/>
                                          </p:val>
                                        </p:tav>
                                      </p:tavLst>
                                    </p:anim>
                                    <p:anim calcmode="lin" valueType="num">
                                      <p:cBhvr>
                                        <p:cTn id="29" dur="1000" fill="hold"/>
                                        <p:tgtEl>
                                          <p:spTgt spid="24577"/>
                                        </p:tgtEl>
                                        <p:attrNameLst>
                                          <p:attrName>ppt_h</p:attrName>
                                        </p:attrNameLst>
                                      </p:cBhvr>
                                      <p:tavLst>
                                        <p:tav tm="0">
                                          <p:val>
                                            <p:strVal val="#ppt_h"/>
                                          </p:val>
                                        </p:tav>
                                        <p:tav tm="100000">
                                          <p:val>
                                            <p:strVal val="#ppt_h"/>
                                          </p:val>
                                        </p:tav>
                                      </p:tavLst>
                                    </p:anim>
                                    <p:animEffect transition="in" filter="fade">
                                      <p:cBhvr>
                                        <p:cTn id="30" dur="1000"/>
                                        <p:tgtEl>
                                          <p:spTgt spid="2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p:bldP spid="32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615</Words>
  <Application>Microsoft Office PowerPoint</Application>
  <PresentationFormat>全屏显示(16:9)</PresentationFormat>
  <Paragraphs>113</Paragraphs>
  <Slides>19</Slides>
  <Notes>3</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19</vt:i4>
      </vt:variant>
    </vt:vector>
  </HeadingPairs>
  <TitlesOfParts>
    <vt:vector size="28" baseType="lpstr">
      <vt:lpstr>隶书</vt:lpstr>
      <vt:lpstr>宋体</vt:lpstr>
      <vt:lpstr>微软雅黑</vt:lpstr>
      <vt:lpstr>Arial</vt:lpstr>
      <vt:lpstr>Calibri</vt:lpstr>
      <vt:lpstr>Engravers MT</vt:lpstr>
      <vt:lpstr>Office 主题</vt:lpstr>
      <vt:lpstr>1_Office 主题</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cp:revision>
  <dcterms:created xsi:type="dcterms:W3CDTF">2015-01-02T04:04:59Z</dcterms:created>
  <dcterms:modified xsi:type="dcterms:W3CDTF">2018-07-23T12:56:15Z</dcterms:modified>
</cp:coreProperties>
</file>