
<file path=[Content_Types].xml><?xml version="1.0" encoding="utf-8"?>
<Types xmlns="http://schemas.openxmlformats.org/package/2006/content-types">
  <Default Extension="png" ContentType="image/png"/>
  <Default Extension="m4a"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2.xml" ContentType="application/vnd.openxmlformats-officedocument.themeOverr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Override3.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3" r:id="rId2"/>
    <p:sldId id="259" r:id="rId3"/>
    <p:sldId id="265" r:id="rId4"/>
    <p:sldId id="269" r:id="rId5"/>
    <p:sldId id="285" r:id="rId6"/>
    <p:sldId id="272" r:id="rId7"/>
    <p:sldId id="271" r:id="rId8"/>
    <p:sldId id="274" r:id="rId9"/>
    <p:sldId id="266" r:id="rId10"/>
    <p:sldId id="258" r:id="rId11"/>
    <p:sldId id="276" r:id="rId12"/>
    <p:sldId id="273" r:id="rId13"/>
    <p:sldId id="281" r:id="rId14"/>
    <p:sldId id="267" r:id="rId15"/>
    <p:sldId id="270" r:id="rId16"/>
    <p:sldId id="279" r:id="rId17"/>
    <p:sldId id="275" r:id="rId18"/>
    <p:sldId id="257" r:id="rId19"/>
    <p:sldId id="268" r:id="rId20"/>
    <p:sldId id="264" r:id="rId21"/>
    <p:sldId id="280" r:id="rId22"/>
    <p:sldId id="286" r:id="rId23"/>
    <p:sldId id="278" r:id="rId24"/>
    <p:sldId id="28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0" userDrawn="1">
          <p15:clr>
            <a:srgbClr val="A4A3A4"/>
          </p15:clr>
        </p15:guide>
        <p15:guide id="3" pos="551" userDrawn="1">
          <p15:clr>
            <a:srgbClr val="A4A3A4"/>
          </p15:clr>
        </p15:guide>
        <p15:guide id="4" pos="7129" userDrawn="1">
          <p15:clr>
            <a:srgbClr val="A4A3A4"/>
          </p15:clr>
        </p15:guide>
        <p15:guide id="5" orient="horz" pos="799" userDrawn="1">
          <p15:clr>
            <a:srgbClr val="A4A3A4"/>
          </p15:clr>
        </p15:guide>
        <p15:guide id="6" orient="horz" pos="38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showGuides="1">
      <p:cViewPr varScale="1">
        <p:scale>
          <a:sx n="112" d="100"/>
          <a:sy n="112" d="100"/>
        </p:scale>
        <p:origin x="-474" y="-84"/>
      </p:cViewPr>
      <p:guideLst>
        <p:guide orient="horz" pos="2160"/>
        <p:guide orient="horz" pos="799"/>
        <p:guide orient="horz" pos="3861"/>
        <p:guide pos="3840"/>
        <p:guide pos="551"/>
        <p:guide pos="7129"/>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image" Target="../media/image3.png"/><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220-444C-A7CC-31841DF04FA1}"/>
            </c:ext>
          </c:extLst>
        </c:ser>
        <c:ser>
          <c:idx val="1"/>
          <c:order val="1"/>
          <c:tx>
            <c:strRef>
              <c:f>Sheet1!$C$1</c:f>
              <c:strCache>
                <c:ptCount val="1"/>
                <c:pt idx="0">
                  <c:v>系列 2</c:v>
                </c:pt>
              </c:strCache>
            </c:strRef>
          </c:tx>
          <c:spPr>
            <a:blipFill>
              <a:blip xmlns:r="http://schemas.openxmlformats.org/officeDocument/2006/relationships" r:embed="rId2"/>
              <a:stretch>
                <a:fillRect/>
              </a:stretch>
            </a:blipFill>
            <a:ln w="28575">
              <a:solidFill>
                <a:schemeClr val="bg1"/>
              </a:solidFill>
            </a:ln>
            <a:effectLst>
              <a:innerShdw blurRad="63500" dist="50800" dir="13500000">
                <a:prstClr val="black">
                  <a:alpha val="50000"/>
                </a:prstClr>
              </a:innerShdw>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220-444C-A7CC-31841DF04FA1}"/>
            </c:ext>
          </c:extLst>
        </c:ser>
        <c:ser>
          <c:idx val="2"/>
          <c:order val="2"/>
          <c:tx>
            <c:strRef>
              <c:f>Sheet1!$D$1</c:f>
              <c:strCache>
                <c:ptCount val="1"/>
                <c:pt idx="0">
                  <c:v>系列 3</c:v>
                </c:pt>
              </c:strCache>
            </c:strRef>
          </c:tx>
          <c:spPr>
            <a:blipFill>
              <a:blip xmlns:r="http://schemas.openxmlformats.org/officeDocument/2006/relationships" r:embed="rId3"/>
              <a:stretch>
                <a:fillRect/>
              </a:stretch>
            </a:blipFill>
            <a:ln w="28575">
              <a:solidFill>
                <a:schemeClr val="bg1"/>
              </a:solidFill>
            </a:ln>
            <a:effectLst>
              <a:innerShdw blurRad="63500" dist="50800" dir="13500000">
                <a:prstClr val="black">
                  <a:alpha val="50000"/>
                </a:prstClr>
              </a:innerShdw>
            </a:effectLst>
          </c:spPr>
          <c:invertIfNegative val="0"/>
          <c:dPt>
            <c:idx val="0"/>
            <c:invertIfNegative val="0"/>
            <c:bubble3D val="0"/>
            <c:extLst xmlns:c16r2="http://schemas.microsoft.com/office/drawing/2015/06/chart">
              <c:ext xmlns:c16="http://schemas.microsoft.com/office/drawing/2014/chart" uri="{C3380CC4-5D6E-409C-BE32-E72D297353CC}">
                <c16:uniqueId val="{00000002-6220-444C-A7CC-31841DF04FA1}"/>
              </c:ext>
            </c:extLst>
          </c:dPt>
          <c:dPt>
            <c:idx val="1"/>
            <c:invertIfNegative val="0"/>
            <c:bubble3D val="0"/>
            <c:extLst xmlns:c16r2="http://schemas.microsoft.com/office/drawing/2015/06/chart">
              <c:ext xmlns:c16="http://schemas.microsoft.com/office/drawing/2014/chart" uri="{C3380CC4-5D6E-409C-BE32-E72D297353CC}">
                <c16:uniqueId val="{00000003-6220-444C-A7CC-31841DF04FA1}"/>
              </c:ext>
            </c:extLst>
          </c:dPt>
          <c:dPt>
            <c:idx val="2"/>
            <c:invertIfNegative val="0"/>
            <c:bubble3D val="0"/>
            <c:extLst xmlns:c16r2="http://schemas.microsoft.com/office/drawing/2015/06/chart">
              <c:ext xmlns:c16="http://schemas.microsoft.com/office/drawing/2014/chart" uri="{C3380CC4-5D6E-409C-BE32-E72D297353CC}">
                <c16:uniqueId val="{00000004-6220-444C-A7CC-31841DF04FA1}"/>
              </c:ext>
            </c:extLst>
          </c:dPt>
          <c:dPt>
            <c:idx val="3"/>
            <c:invertIfNegative val="0"/>
            <c:bubble3D val="0"/>
            <c:extLst xmlns:c16r2="http://schemas.microsoft.com/office/drawing/2015/06/chart">
              <c:ext xmlns:c16="http://schemas.microsoft.com/office/drawing/2014/chart" uri="{C3380CC4-5D6E-409C-BE32-E72D297353CC}">
                <c16:uniqueId val="{00000005-6220-444C-A7CC-31841DF04FA1}"/>
              </c:ext>
            </c:extLst>
          </c:dPt>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6-6220-444C-A7CC-31841DF04FA1}"/>
            </c:ext>
          </c:extLst>
        </c:ser>
        <c:dLbls>
          <c:showLegendKey val="0"/>
          <c:showVal val="0"/>
          <c:showCatName val="0"/>
          <c:showSerName val="0"/>
          <c:showPercent val="0"/>
          <c:showBubbleSize val="0"/>
        </c:dLbls>
        <c:gapWidth val="219"/>
        <c:overlap val="-27"/>
        <c:axId val="48621056"/>
        <c:axId val="48622592"/>
      </c:barChart>
      <c:catAx>
        <c:axId val="48621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48622592"/>
        <c:crosses val="autoZero"/>
        <c:auto val="1"/>
        <c:lblAlgn val="ctr"/>
        <c:lblOffset val="100"/>
        <c:noMultiLvlLbl val="0"/>
      </c:catAx>
      <c:valAx>
        <c:axId val="486225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1"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crossAx val="486210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bg1">
                  <a:lumMod val="50000"/>
                </a:schemeClr>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4">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479492-F4CE-46A1-9E71-D5D026C690F5}" type="datetimeFigureOut">
              <a:rPr lang="zh-CN" altLang="en-US" smtClean="0"/>
              <a:t>2017/11/15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75FE5D-58F8-4632-9DFF-B78068E3F7FE}" type="slidenum">
              <a:rPr lang="zh-CN" altLang="en-US" smtClean="0"/>
              <a:t>‹#›</a:t>
            </a:fld>
            <a:endParaRPr lang="zh-CN" altLang="en-US"/>
          </a:p>
        </p:txBody>
      </p:sp>
    </p:spTree>
    <p:extLst>
      <p:ext uri="{BB962C8B-B14F-4D97-AF65-F5344CB8AC3E}">
        <p14:creationId xmlns:p14="http://schemas.microsoft.com/office/powerpoint/2010/main" val="1095845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大侠素材铺  淘宝店：</a:t>
            </a:r>
            <a:r>
              <a:rPr lang="en-US" altLang="zh-CN" smtClean="0"/>
              <a:t>https://dxpu.taobao.com/</a:t>
            </a:r>
            <a:endParaRPr lang="zh-CN" altLang="en-US" dirty="0"/>
          </a:p>
        </p:txBody>
      </p:sp>
      <p:sp>
        <p:nvSpPr>
          <p:cNvPr id="4" name="灯片编号占位符 3"/>
          <p:cNvSpPr>
            <a:spLocks noGrp="1"/>
          </p:cNvSpPr>
          <p:nvPr>
            <p:ph type="sldNum" sz="quarter" idx="10"/>
          </p:nvPr>
        </p:nvSpPr>
        <p:spPr/>
        <p:txBody>
          <a:bodyPr/>
          <a:lstStyle/>
          <a:p>
            <a:fld id="{4A75FE5D-58F8-4632-9DFF-B78068E3F7FE}" type="slidenum">
              <a:rPr lang="zh-CN" altLang="en-US" smtClean="0"/>
              <a:t>1</a:t>
            </a:fld>
            <a:endParaRPr lang="zh-CN" altLang="en-US"/>
          </a:p>
        </p:txBody>
      </p:sp>
    </p:spTree>
    <p:extLst>
      <p:ext uri="{BB962C8B-B14F-4D97-AF65-F5344CB8AC3E}">
        <p14:creationId xmlns:p14="http://schemas.microsoft.com/office/powerpoint/2010/main" val="1655885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10</a:t>
            </a:fld>
            <a:endParaRPr lang="zh-CN" altLang="en-US"/>
          </a:p>
        </p:txBody>
      </p:sp>
    </p:spTree>
    <p:extLst>
      <p:ext uri="{BB962C8B-B14F-4D97-AF65-F5344CB8AC3E}">
        <p14:creationId xmlns:p14="http://schemas.microsoft.com/office/powerpoint/2010/main" val="40750599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11</a:t>
            </a:fld>
            <a:endParaRPr lang="zh-CN" altLang="en-US"/>
          </a:p>
        </p:txBody>
      </p:sp>
    </p:spTree>
    <p:extLst>
      <p:ext uri="{BB962C8B-B14F-4D97-AF65-F5344CB8AC3E}">
        <p14:creationId xmlns:p14="http://schemas.microsoft.com/office/powerpoint/2010/main" val="3721916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12</a:t>
            </a:fld>
            <a:endParaRPr lang="zh-CN" altLang="en-US"/>
          </a:p>
        </p:txBody>
      </p:sp>
    </p:spTree>
    <p:extLst>
      <p:ext uri="{BB962C8B-B14F-4D97-AF65-F5344CB8AC3E}">
        <p14:creationId xmlns:p14="http://schemas.microsoft.com/office/powerpoint/2010/main" val="37658079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13</a:t>
            </a:fld>
            <a:endParaRPr lang="zh-CN" altLang="en-US"/>
          </a:p>
        </p:txBody>
      </p:sp>
    </p:spTree>
    <p:extLst>
      <p:ext uri="{BB962C8B-B14F-4D97-AF65-F5344CB8AC3E}">
        <p14:creationId xmlns:p14="http://schemas.microsoft.com/office/powerpoint/2010/main" val="1307972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14</a:t>
            </a:fld>
            <a:endParaRPr lang="zh-CN" altLang="en-US"/>
          </a:p>
        </p:txBody>
      </p:sp>
    </p:spTree>
    <p:extLst>
      <p:ext uri="{BB962C8B-B14F-4D97-AF65-F5344CB8AC3E}">
        <p14:creationId xmlns:p14="http://schemas.microsoft.com/office/powerpoint/2010/main" val="20731990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15</a:t>
            </a:fld>
            <a:endParaRPr lang="zh-CN" altLang="en-US"/>
          </a:p>
        </p:txBody>
      </p:sp>
    </p:spTree>
    <p:extLst>
      <p:ext uri="{BB962C8B-B14F-4D97-AF65-F5344CB8AC3E}">
        <p14:creationId xmlns:p14="http://schemas.microsoft.com/office/powerpoint/2010/main" val="23459762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16</a:t>
            </a:fld>
            <a:endParaRPr lang="zh-CN" altLang="en-US"/>
          </a:p>
        </p:txBody>
      </p:sp>
    </p:spTree>
    <p:extLst>
      <p:ext uri="{BB962C8B-B14F-4D97-AF65-F5344CB8AC3E}">
        <p14:creationId xmlns:p14="http://schemas.microsoft.com/office/powerpoint/2010/main" val="17357110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17</a:t>
            </a:fld>
            <a:endParaRPr lang="zh-CN" altLang="en-US"/>
          </a:p>
        </p:txBody>
      </p:sp>
    </p:spTree>
    <p:extLst>
      <p:ext uri="{BB962C8B-B14F-4D97-AF65-F5344CB8AC3E}">
        <p14:creationId xmlns:p14="http://schemas.microsoft.com/office/powerpoint/2010/main" val="2525039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18</a:t>
            </a:fld>
            <a:endParaRPr lang="zh-CN" altLang="en-US"/>
          </a:p>
        </p:txBody>
      </p:sp>
    </p:spTree>
    <p:extLst>
      <p:ext uri="{BB962C8B-B14F-4D97-AF65-F5344CB8AC3E}">
        <p14:creationId xmlns:p14="http://schemas.microsoft.com/office/powerpoint/2010/main" val="26479690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19</a:t>
            </a:fld>
            <a:endParaRPr lang="zh-CN" altLang="en-US"/>
          </a:p>
        </p:txBody>
      </p:sp>
    </p:spTree>
    <p:extLst>
      <p:ext uri="{BB962C8B-B14F-4D97-AF65-F5344CB8AC3E}">
        <p14:creationId xmlns:p14="http://schemas.microsoft.com/office/powerpoint/2010/main" val="2446829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a:t>
            </a:fld>
            <a:endParaRPr lang="zh-CN" altLang="en-US"/>
          </a:p>
        </p:txBody>
      </p:sp>
    </p:spTree>
    <p:extLst>
      <p:ext uri="{BB962C8B-B14F-4D97-AF65-F5344CB8AC3E}">
        <p14:creationId xmlns:p14="http://schemas.microsoft.com/office/powerpoint/2010/main" val="13524736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20</a:t>
            </a:fld>
            <a:endParaRPr lang="zh-CN" altLang="en-US"/>
          </a:p>
        </p:txBody>
      </p:sp>
    </p:spTree>
    <p:extLst>
      <p:ext uri="{BB962C8B-B14F-4D97-AF65-F5344CB8AC3E}">
        <p14:creationId xmlns:p14="http://schemas.microsoft.com/office/powerpoint/2010/main" val="3121725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21</a:t>
            </a:fld>
            <a:endParaRPr lang="zh-CN" altLang="en-US"/>
          </a:p>
        </p:txBody>
      </p:sp>
    </p:spTree>
    <p:extLst>
      <p:ext uri="{BB962C8B-B14F-4D97-AF65-F5344CB8AC3E}">
        <p14:creationId xmlns:p14="http://schemas.microsoft.com/office/powerpoint/2010/main" val="4081572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22</a:t>
            </a:fld>
            <a:endParaRPr lang="zh-CN" altLang="en-US"/>
          </a:p>
        </p:txBody>
      </p:sp>
    </p:spTree>
    <p:extLst>
      <p:ext uri="{BB962C8B-B14F-4D97-AF65-F5344CB8AC3E}">
        <p14:creationId xmlns:p14="http://schemas.microsoft.com/office/powerpoint/2010/main" val="4263967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23</a:t>
            </a:fld>
            <a:endParaRPr lang="zh-CN" altLang="en-US"/>
          </a:p>
        </p:txBody>
      </p:sp>
    </p:spTree>
    <p:extLst>
      <p:ext uri="{BB962C8B-B14F-4D97-AF65-F5344CB8AC3E}">
        <p14:creationId xmlns:p14="http://schemas.microsoft.com/office/powerpoint/2010/main" val="1923167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24</a:t>
            </a:fld>
            <a:endParaRPr lang="zh-CN" altLang="en-US"/>
          </a:p>
        </p:txBody>
      </p:sp>
    </p:spTree>
    <p:extLst>
      <p:ext uri="{BB962C8B-B14F-4D97-AF65-F5344CB8AC3E}">
        <p14:creationId xmlns:p14="http://schemas.microsoft.com/office/powerpoint/2010/main" val="352944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3</a:t>
            </a:fld>
            <a:endParaRPr lang="zh-CN" altLang="en-US"/>
          </a:p>
        </p:txBody>
      </p:sp>
    </p:spTree>
    <p:extLst>
      <p:ext uri="{BB962C8B-B14F-4D97-AF65-F5344CB8AC3E}">
        <p14:creationId xmlns:p14="http://schemas.microsoft.com/office/powerpoint/2010/main" val="1133657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4</a:t>
            </a:fld>
            <a:endParaRPr lang="zh-CN" altLang="en-US"/>
          </a:p>
        </p:txBody>
      </p:sp>
    </p:spTree>
    <p:extLst>
      <p:ext uri="{BB962C8B-B14F-4D97-AF65-F5344CB8AC3E}">
        <p14:creationId xmlns:p14="http://schemas.microsoft.com/office/powerpoint/2010/main" val="3945554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5</a:t>
            </a:fld>
            <a:endParaRPr lang="zh-CN" altLang="en-US"/>
          </a:p>
        </p:txBody>
      </p:sp>
    </p:spTree>
    <p:extLst>
      <p:ext uri="{BB962C8B-B14F-4D97-AF65-F5344CB8AC3E}">
        <p14:creationId xmlns:p14="http://schemas.microsoft.com/office/powerpoint/2010/main" val="24448114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6</a:t>
            </a:fld>
            <a:endParaRPr lang="zh-CN" altLang="en-US"/>
          </a:p>
        </p:txBody>
      </p:sp>
    </p:spTree>
    <p:extLst>
      <p:ext uri="{BB962C8B-B14F-4D97-AF65-F5344CB8AC3E}">
        <p14:creationId xmlns:p14="http://schemas.microsoft.com/office/powerpoint/2010/main" val="1658916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7</a:t>
            </a:fld>
            <a:endParaRPr lang="zh-CN" altLang="en-US"/>
          </a:p>
        </p:txBody>
      </p:sp>
    </p:spTree>
    <p:extLst>
      <p:ext uri="{BB962C8B-B14F-4D97-AF65-F5344CB8AC3E}">
        <p14:creationId xmlns:p14="http://schemas.microsoft.com/office/powerpoint/2010/main" val="34885008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8</a:t>
            </a:fld>
            <a:endParaRPr lang="zh-CN" altLang="en-US"/>
          </a:p>
        </p:txBody>
      </p:sp>
    </p:spTree>
    <p:extLst>
      <p:ext uri="{BB962C8B-B14F-4D97-AF65-F5344CB8AC3E}">
        <p14:creationId xmlns:p14="http://schemas.microsoft.com/office/powerpoint/2010/main" val="33594568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75FE5D-58F8-4632-9DFF-B78068E3F7FE}" type="slidenum">
              <a:rPr lang="zh-CN" altLang="en-US" smtClean="0"/>
              <a:t>9</a:t>
            </a:fld>
            <a:endParaRPr lang="zh-CN" altLang="en-US"/>
          </a:p>
        </p:txBody>
      </p:sp>
    </p:spTree>
    <p:extLst>
      <p:ext uri="{BB962C8B-B14F-4D97-AF65-F5344CB8AC3E}">
        <p14:creationId xmlns:p14="http://schemas.microsoft.com/office/powerpoint/2010/main" val="15634473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C6E1525E-0D15-4E84-8BB4-A6C90420B721}" type="datetimeFigureOut">
              <a:rPr lang="zh-CN" altLang="en-US" smtClean="0"/>
              <a:t>2017/11/15</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C857F3B-258B-41F3-BC1D-820CE44BD9D3}" type="slidenum">
              <a:rPr lang="zh-CN" altLang="en-US" smtClean="0"/>
              <a:t>‹#›</a:t>
            </a:fld>
            <a:endParaRPr lang="zh-CN" altLang="en-US"/>
          </a:p>
        </p:txBody>
      </p:sp>
    </p:spTree>
    <p:extLst>
      <p:ext uri="{BB962C8B-B14F-4D97-AF65-F5344CB8AC3E}">
        <p14:creationId xmlns:p14="http://schemas.microsoft.com/office/powerpoint/2010/main" val="3034860111"/>
      </p:ext>
    </p:extLst>
  </p:cSld>
  <p:clrMapOvr>
    <a:masterClrMapping/>
  </p:clrMapOvr>
  <p:transition spd="slow" advTm="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545627"/>
      </p:ext>
    </p:extLst>
  </p:cSld>
  <p:clrMapOvr>
    <a:masterClrMapping/>
  </p:clrMapOvr>
  <p:transition spd="slow" advTm="2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30514" y="2691226"/>
            <a:ext cx="1553835" cy="1475549"/>
          </a:xfrm>
          <a:custGeom>
            <a:avLst/>
            <a:gdLst>
              <a:gd name="connsiteX0" fmla="*/ 1412216 w 1553835"/>
              <a:gd name="connsiteY0" fmla="*/ 727 h 1475549"/>
              <a:gd name="connsiteX1" fmla="*/ 1506036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8 w 1553835"/>
              <a:gd name="connsiteY15" fmla="*/ 508229 h 1475549"/>
              <a:gd name="connsiteX16" fmla="*/ 28814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6" y="38193"/>
                </a:cubicBezTo>
                <a:cubicBezTo>
                  <a:pt x="1545853" y="107450"/>
                  <a:pt x="1521962" y="327708"/>
                  <a:pt x="1529926" y="433296"/>
                </a:cubicBezTo>
                <a:cubicBezTo>
                  <a:pt x="1537889" y="538884"/>
                  <a:pt x="1554480" y="587703"/>
                  <a:pt x="1553816" y="671720"/>
                </a:cubicBezTo>
                <a:cubicBezTo>
                  <a:pt x="1553153" y="755736"/>
                  <a:pt x="1530589" y="822722"/>
                  <a:pt x="1525944" y="937392"/>
                </a:cubicBezTo>
                <a:cubicBezTo>
                  <a:pt x="1521298" y="1052063"/>
                  <a:pt x="1535898" y="1281405"/>
                  <a:pt x="1525944" y="1359744"/>
                </a:cubicBezTo>
                <a:cubicBezTo>
                  <a:pt x="1515990" y="1438083"/>
                  <a:pt x="1500727" y="1393804"/>
                  <a:pt x="1466218" y="1407428"/>
                </a:cubicBezTo>
                <a:cubicBezTo>
                  <a:pt x="1431710" y="1421053"/>
                  <a:pt x="1382602" y="1439218"/>
                  <a:pt x="1318894" y="1441488"/>
                </a:cubicBezTo>
                <a:cubicBezTo>
                  <a:pt x="1255186" y="1443759"/>
                  <a:pt x="1174225"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2"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8" y="508229"/>
                </a:cubicBezTo>
                <a:cubicBezTo>
                  <a:pt x="45404" y="390152"/>
                  <a:pt x="26159" y="264128"/>
                  <a:pt x="28814"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6" y="57494"/>
                  <a:pt x="1048136" y="58630"/>
                </a:cubicBezTo>
                <a:cubicBezTo>
                  <a:pt x="1141707" y="59765"/>
                  <a:pt x="1214706" y="21163"/>
                  <a:pt x="1291022" y="17757"/>
                </a:cubicBezTo>
                <a:cubicBezTo>
                  <a:pt x="1329180" y="16054"/>
                  <a:pt x="1372980" y="3849"/>
                  <a:pt x="1412216" y="727"/>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889560" y="2691226"/>
            <a:ext cx="1553835" cy="1475549"/>
          </a:xfrm>
          <a:custGeom>
            <a:avLst/>
            <a:gdLst>
              <a:gd name="connsiteX0" fmla="*/ 1412216 w 1553835"/>
              <a:gd name="connsiteY0" fmla="*/ 727 h 1475549"/>
              <a:gd name="connsiteX1" fmla="*/ 1506036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9 w 1553835"/>
              <a:gd name="connsiteY15" fmla="*/ 508229 h 1475549"/>
              <a:gd name="connsiteX16" fmla="*/ 28814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6" y="38193"/>
                </a:cubicBezTo>
                <a:cubicBezTo>
                  <a:pt x="1545853" y="107450"/>
                  <a:pt x="1521962" y="327708"/>
                  <a:pt x="1529926" y="433296"/>
                </a:cubicBezTo>
                <a:cubicBezTo>
                  <a:pt x="1537889" y="538884"/>
                  <a:pt x="1554480" y="587703"/>
                  <a:pt x="1553816" y="671720"/>
                </a:cubicBezTo>
                <a:cubicBezTo>
                  <a:pt x="1553153" y="755736"/>
                  <a:pt x="1530589" y="822722"/>
                  <a:pt x="1525944" y="937392"/>
                </a:cubicBezTo>
                <a:cubicBezTo>
                  <a:pt x="1521298" y="1052063"/>
                  <a:pt x="1535898" y="1281405"/>
                  <a:pt x="1525944" y="1359744"/>
                </a:cubicBezTo>
                <a:cubicBezTo>
                  <a:pt x="1515990" y="1438083"/>
                  <a:pt x="1500727" y="1393804"/>
                  <a:pt x="1466218" y="1407428"/>
                </a:cubicBezTo>
                <a:cubicBezTo>
                  <a:pt x="1431710" y="1421053"/>
                  <a:pt x="1382602" y="1439218"/>
                  <a:pt x="1318894" y="1441488"/>
                </a:cubicBezTo>
                <a:cubicBezTo>
                  <a:pt x="1255186" y="1443759"/>
                  <a:pt x="1174225"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1"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9" y="508229"/>
                </a:cubicBezTo>
                <a:cubicBezTo>
                  <a:pt x="45404" y="390152"/>
                  <a:pt x="26159" y="264128"/>
                  <a:pt x="28814"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6" y="57494"/>
                  <a:pt x="1048136" y="58630"/>
                </a:cubicBezTo>
                <a:cubicBezTo>
                  <a:pt x="1141707" y="59765"/>
                  <a:pt x="1214706" y="21163"/>
                  <a:pt x="1291022" y="17757"/>
                </a:cubicBezTo>
                <a:cubicBezTo>
                  <a:pt x="1329181" y="16054"/>
                  <a:pt x="1372980" y="3849"/>
                  <a:pt x="1412216" y="727"/>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748607" y="2691226"/>
            <a:ext cx="1553834" cy="1475549"/>
          </a:xfrm>
          <a:custGeom>
            <a:avLst/>
            <a:gdLst>
              <a:gd name="connsiteX0" fmla="*/ 1412215 w 1553834"/>
              <a:gd name="connsiteY0" fmla="*/ 727 h 1475549"/>
              <a:gd name="connsiteX1" fmla="*/ 1506035 w 1553834"/>
              <a:gd name="connsiteY1" fmla="*/ 38193 h 1475549"/>
              <a:gd name="connsiteX2" fmla="*/ 1529925 w 1553834"/>
              <a:gd name="connsiteY2" fmla="*/ 433296 h 1475549"/>
              <a:gd name="connsiteX3" fmla="*/ 1553815 w 1553834"/>
              <a:gd name="connsiteY3" fmla="*/ 671720 h 1475549"/>
              <a:gd name="connsiteX4" fmla="*/ 1525943 w 1553834"/>
              <a:gd name="connsiteY4" fmla="*/ 937392 h 1475549"/>
              <a:gd name="connsiteX5" fmla="*/ 1525943 w 1553834"/>
              <a:gd name="connsiteY5" fmla="*/ 1359744 h 1475549"/>
              <a:gd name="connsiteX6" fmla="*/ 1466217 w 1553834"/>
              <a:gd name="connsiteY6" fmla="*/ 1407428 h 1475549"/>
              <a:gd name="connsiteX7" fmla="*/ 1318893 w 1553834"/>
              <a:gd name="connsiteY7" fmla="*/ 1441488 h 1475549"/>
              <a:gd name="connsiteX8" fmla="*/ 1083971 w 1553834"/>
              <a:gd name="connsiteY8" fmla="*/ 1421053 h 1475549"/>
              <a:gd name="connsiteX9" fmla="*/ 777378 w 1553834"/>
              <a:gd name="connsiteY9" fmla="*/ 1475549 h 1475549"/>
              <a:gd name="connsiteX10" fmla="*/ 482730 w 1553834"/>
              <a:gd name="connsiteY10" fmla="*/ 1421053 h 1475549"/>
              <a:gd name="connsiteX11" fmla="*/ 148264 w 1553834"/>
              <a:gd name="connsiteY11" fmla="*/ 1441488 h 1475549"/>
              <a:gd name="connsiteX12" fmla="*/ 16867 w 1553834"/>
              <a:gd name="connsiteY12" fmla="*/ 1400616 h 1475549"/>
              <a:gd name="connsiteX13" fmla="*/ 12886 w 1553834"/>
              <a:gd name="connsiteY13" fmla="*/ 1134943 h 1475549"/>
              <a:gd name="connsiteX14" fmla="*/ 941 w 1553834"/>
              <a:gd name="connsiteY14" fmla="*/ 903332 h 1475549"/>
              <a:gd name="connsiteX15" fmla="*/ 40758 w 1553834"/>
              <a:gd name="connsiteY15" fmla="*/ 508229 h 1475549"/>
              <a:gd name="connsiteX16" fmla="*/ 28813 w 1553834"/>
              <a:gd name="connsiteY16" fmla="*/ 194872 h 1475549"/>
              <a:gd name="connsiteX17" fmla="*/ 68630 w 1553834"/>
              <a:gd name="connsiteY17" fmla="*/ 72254 h 1475549"/>
              <a:gd name="connsiteX18" fmla="*/ 303552 w 1553834"/>
              <a:gd name="connsiteY18" fmla="*/ 17757 h 1475549"/>
              <a:gd name="connsiteX19" fmla="*/ 514584 w 1553834"/>
              <a:gd name="connsiteY19" fmla="*/ 72254 h 1475549"/>
              <a:gd name="connsiteX20" fmla="*/ 729597 w 1553834"/>
              <a:gd name="connsiteY20" fmla="*/ 10945 h 1475549"/>
              <a:gd name="connsiteX21" fmla="*/ 1048135 w 1553834"/>
              <a:gd name="connsiteY21" fmla="*/ 58630 h 1475549"/>
              <a:gd name="connsiteX22" fmla="*/ 1291021 w 1553834"/>
              <a:gd name="connsiteY22" fmla="*/ 17757 h 1475549"/>
              <a:gd name="connsiteX23" fmla="*/ 1412215 w 1553834"/>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4" h="1475549">
                <a:moveTo>
                  <a:pt x="1412215" y="727"/>
                </a:moveTo>
                <a:cubicBezTo>
                  <a:pt x="1451452" y="-2396"/>
                  <a:pt x="1486126" y="3565"/>
                  <a:pt x="1506035" y="38193"/>
                </a:cubicBezTo>
                <a:cubicBezTo>
                  <a:pt x="1545852" y="107450"/>
                  <a:pt x="1521961" y="327708"/>
                  <a:pt x="1529925" y="433296"/>
                </a:cubicBezTo>
                <a:cubicBezTo>
                  <a:pt x="1537888" y="538884"/>
                  <a:pt x="1554479" y="587703"/>
                  <a:pt x="1553815" y="671720"/>
                </a:cubicBezTo>
                <a:cubicBezTo>
                  <a:pt x="1553152" y="755736"/>
                  <a:pt x="1530588" y="822722"/>
                  <a:pt x="1525943" y="937392"/>
                </a:cubicBezTo>
                <a:cubicBezTo>
                  <a:pt x="1521297" y="1052063"/>
                  <a:pt x="1535897" y="1281405"/>
                  <a:pt x="1525943" y="1359744"/>
                </a:cubicBezTo>
                <a:cubicBezTo>
                  <a:pt x="1515989" y="1438083"/>
                  <a:pt x="1500726" y="1393804"/>
                  <a:pt x="1466217" y="1407428"/>
                </a:cubicBezTo>
                <a:cubicBezTo>
                  <a:pt x="1431709" y="1421053"/>
                  <a:pt x="1382601" y="1439218"/>
                  <a:pt x="1318893" y="1441488"/>
                </a:cubicBezTo>
                <a:cubicBezTo>
                  <a:pt x="1255185" y="1443759"/>
                  <a:pt x="1174224" y="1415376"/>
                  <a:pt x="1083971" y="1421053"/>
                </a:cubicBezTo>
                <a:cubicBezTo>
                  <a:pt x="993719" y="1426729"/>
                  <a:pt x="877585" y="1475549"/>
                  <a:pt x="777378" y="1475549"/>
                </a:cubicBezTo>
                <a:cubicBezTo>
                  <a:pt x="677171" y="1475549"/>
                  <a:pt x="587582" y="1426729"/>
                  <a:pt x="482730" y="1421053"/>
                </a:cubicBezTo>
                <a:cubicBezTo>
                  <a:pt x="377877" y="1415376"/>
                  <a:pt x="225908" y="1444894"/>
                  <a:pt x="148264" y="1441488"/>
                </a:cubicBezTo>
                <a:cubicBezTo>
                  <a:pt x="70621" y="1438083"/>
                  <a:pt x="39430" y="1451707"/>
                  <a:pt x="16867" y="1400616"/>
                </a:cubicBezTo>
                <a:cubicBezTo>
                  <a:pt x="-5696" y="1349525"/>
                  <a:pt x="15540" y="1217824"/>
                  <a:pt x="12886" y="1134943"/>
                </a:cubicBezTo>
                <a:cubicBezTo>
                  <a:pt x="10231" y="1052063"/>
                  <a:pt x="-3705" y="1007784"/>
                  <a:pt x="941" y="903332"/>
                </a:cubicBezTo>
                <a:cubicBezTo>
                  <a:pt x="5586" y="798879"/>
                  <a:pt x="36112" y="626306"/>
                  <a:pt x="40758" y="508229"/>
                </a:cubicBezTo>
                <a:cubicBezTo>
                  <a:pt x="45403" y="390152"/>
                  <a:pt x="26158" y="264128"/>
                  <a:pt x="28813" y="194872"/>
                </a:cubicBezTo>
                <a:cubicBezTo>
                  <a:pt x="31467" y="125615"/>
                  <a:pt x="22840" y="101773"/>
                  <a:pt x="68630" y="72254"/>
                </a:cubicBezTo>
                <a:cubicBezTo>
                  <a:pt x="114420" y="42735"/>
                  <a:pt x="229226" y="17757"/>
                  <a:pt x="303552" y="17757"/>
                </a:cubicBezTo>
                <a:cubicBezTo>
                  <a:pt x="377877" y="17757"/>
                  <a:pt x="443576" y="73389"/>
                  <a:pt x="514584" y="72254"/>
                </a:cubicBezTo>
                <a:cubicBezTo>
                  <a:pt x="585591" y="71118"/>
                  <a:pt x="640672" y="13215"/>
                  <a:pt x="729597" y="10945"/>
                </a:cubicBezTo>
                <a:cubicBezTo>
                  <a:pt x="818522" y="8674"/>
                  <a:pt x="954565" y="57494"/>
                  <a:pt x="1048135" y="58630"/>
                </a:cubicBezTo>
                <a:cubicBezTo>
                  <a:pt x="1141706" y="59765"/>
                  <a:pt x="1214705" y="21163"/>
                  <a:pt x="1291021" y="17757"/>
                </a:cubicBezTo>
                <a:cubicBezTo>
                  <a:pt x="1329179" y="16054"/>
                  <a:pt x="1372979" y="3849"/>
                  <a:pt x="1412215" y="727"/>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607651" y="2691226"/>
            <a:ext cx="1553835" cy="1475549"/>
          </a:xfrm>
          <a:custGeom>
            <a:avLst/>
            <a:gdLst>
              <a:gd name="connsiteX0" fmla="*/ 1412216 w 1553835"/>
              <a:gd name="connsiteY0" fmla="*/ 727 h 1475549"/>
              <a:gd name="connsiteX1" fmla="*/ 1506035 w 1553835"/>
              <a:gd name="connsiteY1" fmla="*/ 38193 h 1475549"/>
              <a:gd name="connsiteX2" fmla="*/ 1529926 w 1553835"/>
              <a:gd name="connsiteY2" fmla="*/ 433296 h 1475549"/>
              <a:gd name="connsiteX3" fmla="*/ 1553816 w 1553835"/>
              <a:gd name="connsiteY3" fmla="*/ 671720 h 1475549"/>
              <a:gd name="connsiteX4" fmla="*/ 1525944 w 1553835"/>
              <a:gd name="connsiteY4" fmla="*/ 937392 h 1475549"/>
              <a:gd name="connsiteX5" fmla="*/ 1525944 w 1553835"/>
              <a:gd name="connsiteY5" fmla="*/ 1359744 h 1475549"/>
              <a:gd name="connsiteX6" fmla="*/ 1466218 w 1553835"/>
              <a:gd name="connsiteY6" fmla="*/ 1407428 h 1475549"/>
              <a:gd name="connsiteX7" fmla="*/ 1318894 w 1553835"/>
              <a:gd name="connsiteY7" fmla="*/ 1441488 h 1475549"/>
              <a:gd name="connsiteX8" fmla="*/ 1083972 w 1553835"/>
              <a:gd name="connsiteY8" fmla="*/ 1421053 h 1475549"/>
              <a:gd name="connsiteX9" fmla="*/ 777379 w 1553835"/>
              <a:gd name="connsiteY9" fmla="*/ 1475549 h 1475549"/>
              <a:gd name="connsiteX10" fmla="*/ 482731 w 1553835"/>
              <a:gd name="connsiteY10" fmla="*/ 1421053 h 1475549"/>
              <a:gd name="connsiteX11" fmla="*/ 148265 w 1553835"/>
              <a:gd name="connsiteY11" fmla="*/ 1441488 h 1475549"/>
              <a:gd name="connsiteX12" fmla="*/ 16868 w 1553835"/>
              <a:gd name="connsiteY12" fmla="*/ 1400616 h 1475549"/>
              <a:gd name="connsiteX13" fmla="*/ 12886 w 1553835"/>
              <a:gd name="connsiteY13" fmla="*/ 1134943 h 1475549"/>
              <a:gd name="connsiteX14" fmla="*/ 941 w 1553835"/>
              <a:gd name="connsiteY14" fmla="*/ 903332 h 1475549"/>
              <a:gd name="connsiteX15" fmla="*/ 40758 w 1553835"/>
              <a:gd name="connsiteY15" fmla="*/ 508229 h 1475549"/>
              <a:gd name="connsiteX16" fmla="*/ 28813 w 1553835"/>
              <a:gd name="connsiteY16" fmla="*/ 194872 h 1475549"/>
              <a:gd name="connsiteX17" fmla="*/ 68631 w 1553835"/>
              <a:gd name="connsiteY17" fmla="*/ 72254 h 1475549"/>
              <a:gd name="connsiteX18" fmla="*/ 303553 w 1553835"/>
              <a:gd name="connsiteY18" fmla="*/ 17757 h 1475549"/>
              <a:gd name="connsiteX19" fmla="*/ 514585 w 1553835"/>
              <a:gd name="connsiteY19" fmla="*/ 72254 h 1475549"/>
              <a:gd name="connsiteX20" fmla="*/ 729598 w 1553835"/>
              <a:gd name="connsiteY20" fmla="*/ 10945 h 1475549"/>
              <a:gd name="connsiteX21" fmla="*/ 1048136 w 1553835"/>
              <a:gd name="connsiteY21" fmla="*/ 58630 h 1475549"/>
              <a:gd name="connsiteX22" fmla="*/ 1291022 w 1553835"/>
              <a:gd name="connsiteY22" fmla="*/ 17757 h 1475549"/>
              <a:gd name="connsiteX23" fmla="*/ 1412216 w 1553835"/>
              <a:gd name="connsiteY23" fmla="*/ 727 h 1475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53835" h="1475549">
                <a:moveTo>
                  <a:pt x="1412216" y="727"/>
                </a:moveTo>
                <a:cubicBezTo>
                  <a:pt x="1451453" y="-2396"/>
                  <a:pt x="1486127" y="3565"/>
                  <a:pt x="1506035" y="38193"/>
                </a:cubicBezTo>
                <a:cubicBezTo>
                  <a:pt x="1545853" y="107450"/>
                  <a:pt x="1521962" y="327708"/>
                  <a:pt x="1529926" y="433296"/>
                </a:cubicBezTo>
                <a:cubicBezTo>
                  <a:pt x="1537889" y="538884"/>
                  <a:pt x="1554479" y="587703"/>
                  <a:pt x="1553816" y="671720"/>
                </a:cubicBezTo>
                <a:cubicBezTo>
                  <a:pt x="1553152" y="755736"/>
                  <a:pt x="1530589" y="822722"/>
                  <a:pt x="1525944" y="937392"/>
                </a:cubicBezTo>
                <a:cubicBezTo>
                  <a:pt x="1521298" y="1052063"/>
                  <a:pt x="1535898" y="1281405"/>
                  <a:pt x="1525944" y="1359744"/>
                </a:cubicBezTo>
                <a:cubicBezTo>
                  <a:pt x="1515990" y="1438083"/>
                  <a:pt x="1500726" y="1393804"/>
                  <a:pt x="1466218" y="1407428"/>
                </a:cubicBezTo>
                <a:cubicBezTo>
                  <a:pt x="1431709" y="1421053"/>
                  <a:pt x="1382601" y="1439218"/>
                  <a:pt x="1318894" y="1441488"/>
                </a:cubicBezTo>
                <a:cubicBezTo>
                  <a:pt x="1255186" y="1443759"/>
                  <a:pt x="1174224" y="1415376"/>
                  <a:pt x="1083972" y="1421053"/>
                </a:cubicBezTo>
                <a:cubicBezTo>
                  <a:pt x="993720" y="1426729"/>
                  <a:pt x="877586" y="1475549"/>
                  <a:pt x="777379" y="1475549"/>
                </a:cubicBezTo>
                <a:cubicBezTo>
                  <a:pt x="677172" y="1475549"/>
                  <a:pt x="587583" y="1426729"/>
                  <a:pt x="482731" y="1421053"/>
                </a:cubicBezTo>
                <a:cubicBezTo>
                  <a:pt x="377878" y="1415376"/>
                  <a:pt x="225909" y="1444894"/>
                  <a:pt x="148265" y="1441488"/>
                </a:cubicBezTo>
                <a:cubicBezTo>
                  <a:pt x="70621" y="1438083"/>
                  <a:pt x="39431" y="1451707"/>
                  <a:pt x="16868" y="1400616"/>
                </a:cubicBezTo>
                <a:cubicBezTo>
                  <a:pt x="-5695" y="1349525"/>
                  <a:pt x="15541" y="1217824"/>
                  <a:pt x="12886" y="1134943"/>
                </a:cubicBezTo>
                <a:cubicBezTo>
                  <a:pt x="10232" y="1052063"/>
                  <a:pt x="-3704" y="1007784"/>
                  <a:pt x="941" y="903332"/>
                </a:cubicBezTo>
                <a:cubicBezTo>
                  <a:pt x="5587" y="798879"/>
                  <a:pt x="36113" y="626306"/>
                  <a:pt x="40758" y="508229"/>
                </a:cubicBezTo>
                <a:cubicBezTo>
                  <a:pt x="45404" y="390152"/>
                  <a:pt x="26159" y="264128"/>
                  <a:pt x="28813" y="194872"/>
                </a:cubicBezTo>
                <a:cubicBezTo>
                  <a:pt x="31468" y="125615"/>
                  <a:pt x="22841" y="101773"/>
                  <a:pt x="68631" y="72254"/>
                </a:cubicBezTo>
                <a:cubicBezTo>
                  <a:pt x="114420" y="42735"/>
                  <a:pt x="229227" y="17757"/>
                  <a:pt x="303553" y="17757"/>
                </a:cubicBezTo>
                <a:cubicBezTo>
                  <a:pt x="377878" y="17757"/>
                  <a:pt x="443577" y="73389"/>
                  <a:pt x="514585" y="72254"/>
                </a:cubicBezTo>
                <a:cubicBezTo>
                  <a:pt x="585592" y="71118"/>
                  <a:pt x="640673" y="13215"/>
                  <a:pt x="729598" y="10945"/>
                </a:cubicBezTo>
                <a:cubicBezTo>
                  <a:pt x="818523" y="8674"/>
                  <a:pt x="954565" y="57494"/>
                  <a:pt x="1048136" y="58630"/>
                </a:cubicBezTo>
                <a:cubicBezTo>
                  <a:pt x="1141707" y="59765"/>
                  <a:pt x="1214705" y="21163"/>
                  <a:pt x="1291022" y="17757"/>
                </a:cubicBezTo>
                <a:cubicBezTo>
                  <a:pt x="1329181" y="16054"/>
                  <a:pt x="1372980" y="3849"/>
                  <a:pt x="1412216" y="727"/>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179466523"/>
      </p:ext>
    </p:extLst>
  </p:cSld>
  <p:clrMapOvr>
    <a:masterClrMapping/>
  </p:clrMapOvr>
  <p:transition spd="slow" advTm="2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687033" y="1626780"/>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89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69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5" y="3734"/>
                  <a:pt x="3775240" y="40014"/>
                </a:cubicBezTo>
                <a:cubicBezTo>
                  <a:pt x="3875051" y="112573"/>
                  <a:pt x="3815164" y="343334"/>
                  <a:pt x="3835127" y="453957"/>
                </a:cubicBezTo>
                <a:cubicBezTo>
                  <a:pt x="3855089" y="564579"/>
                  <a:pt x="3896677" y="615727"/>
                  <a:pt x="3895013" y="703749"/>
                </a:cubicBezTo>
                <a:cubicBezTo>
                  <a:pt x="3893350" y="791771"/>
                  <a:pt x="3836790" y="861951"/>
                  <a:pt x="3825145" y="982089"/>
                </a:cubicBezTo>
                <a:cubicBezTo>
                  <a:pt x="3813500" y="1102228"/>
                  <a:pt x="3850098" y="1342505"/>
                  <a:pt x="3825145" y="1424580"/>
                </a:cubicBezTo>
                <a:cubicBezTo>
                  <a:pt x="3800192" y="1506654"/>
                  <a:pt x="3761931" y="1460264"/>
                  <a:pt x="3675428" y="1474538"/>
                </a:cubicBezTo>
                <a:cubicBezTo>
                  <a:pt x="3588924" y="1488812"/>
                  <a:pt x="3465823" y="1507844"/>
                  <a:pt x="3306124" y="1510222"/>
                </a:cubicBezTo>
                <a:cubicBezTo>
                  <a:pt x="3146426" y="1512601"/>
                  <a:pt x="2943475" y="1482865"/>
                  <a:pt x="2717236" y="1488812"/>
                </a:cubicBezTo>
                <a:cubicBezTo>
                  <a:pt x="2490997" y="1494759"/>
                  <a:pt x="2199879" y="1545907"/>
                  <a:pt x="1948686" y="1545907"/>
                </a:cubicBezTo>
                <a:cubicBezTo>
                  <a:pt x="1697494" y="1545907"/>
                  <a:pt x="1472917" y="1494759"/>
                  <a:pt x="1210079" y="1488812"/>
                </a:cubicBezTo>
                <a:cubicBezTo>
                  <a:pt x="947241" y="1482865"/>
                  <a:pt x="566294" y="1513791"/>
                  <a:pt x="371661" y="1510222"/>
                </a:cubicBezTo>
                <a:cubicBezTo>
                  <a:pt x="177028" y="1506654"/>
                  <a:pt x="98842" y="1520928"/>
                  <a:pt x="42283" y="1467401"/>
                </a:cubicBezTo>
                <a:cubicBezTo>
                  <a:pt x="-14277" y="1413874"/>
                  <a:pt x="38955" y="1275893"/>
                  <a:pt x="32301" y="1189060"/>
                </a:cubicBezTo>
                <a:cubicBezTo>
                  <a:pt x="25647" y="1102228"/>
                  <a:pt x="-9287" y="1055837"/>
                  <a:pt x="2358" y="946405"/>
                </a:cubicBezTo>
                <a:cubicBezTo>
                  <a:pt x="14003" y="836972"/>
                  <a:pt x="90524" y="656170"/>
                  <a:pt x="102169" y="532463"/>
                </a:cubicBezTo>
                <a:cubicBezTo>
                  <a:pt x="113814" y="408756"/>
                  <a:pt x="65573" y="276723"/>
                  <a:pt x="72227" y="204164"/>
                </a:cubicBezTo>
                <a:cubicBezTo>
                  <a:pt x="78880" y="131605"/>
                  <a:pt x="57255" y="106625"/>
                  <a:pt x="172038" y="75699"/>
                </a:cubicBezTo>
                <a:cubicBezTo>
                  <a:pt x="286821" y="44772"/>
                  <a:pt x="574612" y="18604"/>
                  <a:pt x="760927" y="18604"/>
                </a:cubicBezTo>
                <a:cubicBezTo>
                  <a:pt x="947241"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609908" y="1626780"/>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89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70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4" y="3734"/>
                  <a:pt x="3775240" y="40014"/>
                </a:cubicBezTo>
                <a:cubicBezTo>
                  <a:pt x="3875051" y="112573"/>
                  <a:pt x="3815164" y="343334"/>
                  <a:pt x="3835127" y="453957"/>
                </a:cubicBezTo>
                <a:cubicBezTo>
                  <a:pt x="3855089" y="564579"/>
                  <a:pt x="3896677" y="615727"/>
                  <a:pt x="3895013" y="703749"/>
                </a:cubicBezTo>
                <a:cubicBezTo>
                  <a:pt x="3893350" y="791771"/>
                  <a:pt x="3836790" y="861951"/>
                  <a:pt x="3825145" y="982089"/>
                </a:cubicBezTo>
                <a:cubicBezTo>
                  <a:pt x="3813500" y="1102228"/>
                  <a:pt x="3850097" y="1342505"/>
                  <a:pt x="3825145" y="1424580"/>
                </a:cubicBezTo>
                <a:cubicBezTo>
                  <a:pt x="3800192" y="1506654"/>
                  <a:pt x="3761931" y="1460264"/>
                  <a:pt x="3675428" y="1474538"/>
                </a:cubicBezTo>
                <a:cubicBezTo>
                  <a:pt x="3588924" y="1488812"/>
                  <a:pt x="3465823" y="1507844"/>
                  <a:pt x="3306124" y="1510222"/>
                </a:cubicBezTo>
                <a:cubicBezTo>
                  <a:pt x="3146425" y="1512601"/>
                  <a:pt x="2943475" y="1482865"/>
                  <a:pt x="2717236" y="1488812"/>
                </a:cubicBezTo>
                <a:cubicBezTo>
                  <a:pt x="2490997" y="1494759"/>
                  <a:pt x="2199879" y="1545907"/>
                  <a:pt x="1948686" y="1545907"/>
                </a:cubicBezTo>
                <a:cubicBezTo>
                  <a:pt x="1697494" y="1545907"/>
                  <a:pt x="1472917" y="1494759"/>
                  <a:pt x="1210079" y="1488812"/>
                </a:cubicBezTo>
                <a:cubicBezTo>
                  <a:pt x="947242" y="1482865"/>
                  <a:pt x="566294" y="1513791"/>
                  <a:pt x="371661" y="1510222"/>
                </a:cubicBezTo>
                <a:cubicBezTo>
                  <a:pt x="177028" y="1506654"/>
                  <a:pt x="98843" y="1520928"/>
                  <a:pt x="42283" y="1467401"/>
                </a:cubicBezTo>
                <a:cubicBezTo>
                  <a:pt x="-14277" y="1413874"/>
                  <a:pt x="38955" y="1275893"/>
                  <a:pt x="32301" y="1189060"/>
                </a:cubicBezTo>
                <a:cubicBezTo>
                  <a:pt x="25648" y="1102228"/>
                  <a:pt x="-9287" y="1055837"/>
                  <a:pt x="2358" y="946405"/>
                </a:cubicBezTo>
                <a:cubicBezTo>
                  <a:pt x="14003" y="836972"/>
                  <a:pt x="90525" y="656170"/>
                  <a:pt x="102170" y="532463"/>
                </a:cubicBezTo>
                <a:cubicBezTo>
                  <a:pt x="113815" y="408756"/>
                  <a:pt x="65573" y="276723"/>
                  <a:pt x="72227" y="204164"/>
                </a:cubicBezTo>
                <a:cubicBezTo>
                  <a:pt x="78880" y="131605"/>
                  <a:pt x="57255" y="106625"/>
                  <a:pt x="172038" y="75699"/>
                </a:cubicBezTo>
                <a:cubicBezTo>
                  <a:pt x="286821" y="44772"/>
                  <a:pt x="574612" y="18604"/>
                  <a:pt x="760927" y="18604"/>
                </a:cubicBezTo>
                <a:cubicBezTo>
                  <a:pt x="947242"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1687033" y="4008474"/>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90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69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5" y="3735"/>
                  <a:pt x="3775240" y="40014"/>
                </a:cubicBezTo>
                <a:cubicBezTo>
                  <a:pt x="3875051" y="112573"/>
                  <a:pt x="3815164" y="343334"/>
                  <a:pt x="3835127" y="453957"/>
                </a:cubicBezTo>
                <a:cubicBezTo>
                  <a:pt x="3855089" y="564579"/>
                  <a:pt x="3896677" y="615727"/>
                  <a:pt x="3895013" y="703749"/>
                </a:cubicBezTo>
                <a:cubicBezTo>
                  <a:pt x="3893350" y="791771"/>
                  <a:pt x="3836790" y="861951"/>
                  <a:pt x="3825145" y="982090"/>
                </a:cubicBezTo>
                <a:cubicBezTo>
                  <a:pt x="3813500" y="1102228"/>
                  <a:pt x="3850098" y="1342505"/>
                  <a:pt x="3825145" y="1424580"/>
                </a:cubicBezTo>
                <a:cubicBezTo>
                  <a:pt x="3800192" y="1506654"/>
                  <a:pt x="3761931" y="1460264"/>
                  <a:pt x="3675428" y="1474538"/>
                </a:cubicBezTo>
                <a:cubicBezTo>
                  <a:pt x="3588924" y="1488812"/>
                  <a:pt x="3465823" y="1507844"/>
                  <a:pt x="3306124" y="1510222"/>
                </a:cubicBezTo>
                <a:cubicBezTo>
                  <a:pt x="3146426" y="1512601"/>
                  <a:pt x="2943475" y="1482865"/>
                  <a:pt x="2717236" y="1488812"/>
                </a:cubicBezTo>
                <a:cubicBezTo>
                  <a:pt x="2490997" y="1494759"/>
                  <a:pt x="2199879" y="1545907"/>
                  <a:pt x="1948686" y="1545907"/>
                </a:cubicBezTo>
                <a:cubicBezTo>
                  <a:pt x="1697494" y="1545907"/>
                  <a:pt x="1472917" y="1494759"/>
                  <a:pt x="1210079" y="1488812"/>
                </a:cubicBezTo>
                <a:cubicBezTo>
                  <a:pt x="947241" y="1482865"/>
                  <a:pt x="566294" y="1513791"/>
                  <a:pt x="371661" y="1510222"/>
                </a:cubicBezTo>
                <a:cubicBezTo>
                  <a:pt x="177028" y="1506654"/>
                  <a:pt x="98842" y="1520928"/>
                  <a:pt x="42283" y="1467401"/>
                </a:cubicBezTo>
                <a:cubicBezTo>
                  <a:pt x="-14277" y="1413874"/>
                  <a:pt x="38955" y="1275893"/>
                  <a:pt x="32301" y="1189060"/>
                </a:cubicBezTo>
                <a:cubicBezTo>
                  <a:pt x="25647" y="1102228"/>
                  <a:pt x="-9287" y="1055837"/>
                  <a:pt x="2358" y="946405"/>
                </a:cubicBezTo>
                <a:cubicBezTo>
                  <a:pt x="14003" y="836972"/>
                  <a:pt x="90524" y="656170"/>
                  <a:pt x="102169" y="532463"/>
                </a:cubicBezTo>
                <a:cubicBezTo>
                  <a:pt x="113814" y="408756"/>
                  <a:pt x="65573" y="276723"/>
                  <a:pt x="72227" y="204164"/>
                </a:cubicBezTo>
                <a:cubicBezTo>
                  <a:pt x="78880" y="131605"/>
                  <a:pt x="57255" y="106625"/>
                  <a:pt x="172038" y="75699"/>
                </a:cubicBezTo>
                <a:cubicBezTo>
                  <a:pt x="286821" y="44772"/>
                  <a:pt x="574612" y="18604"/>
                  <a:pt x="760927" y="18604"/>
                </a:cubicBezTo>
                <a:cubicBezTo>
                  <a:pt x="947241"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609908" y="4008474"/>
            <a:ext cx="3895061" cy="1545907"/>
          </a:xfrm>
          <a:custGeom>
            <a:avLst/>
            <a:gdLst>
              <a:gd name="connsiteX0" fmla="*/ 3540059 w 3895061"/>
              <a:gd name="connsiteY0" fmla="*/ 761 h 1545907"/>
              <a:gd name="connsiteX1" fmla="*/ 3775240 w 3895061"/>
              <a:gd name="connsiteY1" fmla="*/ 40014 h 1545907"/>
              <a:gd name="connsiteX2" fmla="*/ 3835127 w 3895061"/>
              <a:gd name="connsiteY2" fmla="*/ 453957 h 1545907"/>
              <a:gd name="connsiteX3" fmla="*/ 3895013 w 3895061"/>
              <a:gd name="connsiteY3" fmla="*/ 703749 h 1545907"/>
              <a:gd name="connsiteX4" fmla="*/ 3825145 w 3895061"/>
              <a:gd name="connsiteY4" fmla="*/ 982090 h 1545907"/>
              <a:gd name="connsiteX5" fmla="*/ 3825145 w 3895061"/>
              <a:gd name="connsiteY5" fmla="*/ 1424580 h 1545907"/>
              <a:gd name="connsiteX6" fmla="*/ 3675428 w 3895061"/>
              <a:gd name="connsiteY6" fmla="*/ 1474538 h 1545907"/>
              <a:gd name="connsiteX7" fmla="*/ 3306124 w 3895061"/>
              <a:gd name="connsiteY7" fmla="*/ 1510222 h 1545907"/>
              <a:gd name="connsiteX8" fmla="*/ 2717236 w 3895061"/>
              <a:gd name="connsiteY8" fmla="*/ 1488812 h 1545907"/>
              <a:gd name="connsiteX9" fmla="*/ 1948686 w 3895061"/>
              <a:gd name="connsiteY9" fmla="*/ 1545907 h 1545907"/>
              <a:gd name="connsiteX10" fmla="*/ 1210079 w 3895061"/>
              <a:gd name="connsiteY10" fmla="*/ 1488812 h 1545907"/>
              <a:gd name="connsiteX11" fmla="*/ 371661 w 3895061"/>
              <a:gd name="connsiteY11" fmla="*/ 1510222 h 1545907"/>
              <a:gd name="connsiteX12" fmla="*/ 42283 w 3895061"/>
              <a:gd name="connsiteY12" fmla="*/ 1467401 h 1545907"/>
              <a:gd name="connsiteX13" fmla="*/ 32301 w 3895061"/>
              <a:gd name="connsiteY13" fmla="*/ 1189060 h 1545907"/>
              <a:gd name="connsiteX14" fmla="*/ 2358 w 3895061"/>
              <a:gd name="connsiteY14" fmla="*/ 946405 h 1545907"/>
              <a:gd name="connsiteX15" fmla="*/ 102170 w 3895061"/>
              <a:gd name="connsiteY15" fmla="*/ 532463 h 1545907"/>
              <a:gd name="connsiteX16" fmla="*/ 72227 w 3895061"/>
              <a:gd name="connsiteY16" fmla="*/ 204164 h 1545907"/>
              <a:gd name="connsiteX17" fmla="*/ 172038 w 3895061"/>
              <a:gd name="connsiteY17" fmla="*/ 75699 h 1545907"/>
              <a:gd name="connsiteX18" fmla="*/ 760927 w 3895061"/>
              <a:gd name="connsiteY18" fmla="*/ 18604 h 1545907"/>
              <a:gd name="connsiteX19" fmla="*/ 1289929 w 3895061"/>
              <a:gd name="connsiteY19" fmla="*/ 75699 h 1545907"/>
              <a:gd name="connsiteX20" fmla="*/ 1828912 w 3895061"/>
              <a:gd name="connsiteY20" fmla="*/ 11466 h 1545907"/>
              <a:gd name="connsiteX21" fmla="*/ 2627405 w 3895061"/>
              <a:gd name="connsiteY21" fmla="*/ 61425 h 1545907"/>
              <a:gd name="connsiteX22" fmla="*/ 3236257 w 3895061"/>
              <a:gd name="connsiteY22" fmla="*/ 18604 h 1545907"/>
              <a:gd name="connsiteX23" fmla="*/ 3540059 w 3895061"/>
              <a:gd name="connsiteY23" fmla="*/ 761 h 1545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95061" h="1545907">
                <a:moveTo>
                  <a:pt x="3540059" y="761"/>
                </a:moveTo>
                <a:cubicBezTo>
                  <a:pt x="3638415" y="-2510"/>
                  <a:pt x="3725334" y="3735"/>
                  <a:pt x="3775240" y="40014"/>
                </a:cubicBezTo>
                <a:cubicBezTo>
                  <a:pt x="3875051" y="112573"/>
                  <a:pt x="3815164" y="343334"/>
                  <a:pt x="3835127" y="453957"/>
                </a:cubicBezTo>
                <a:cubicBezTo>
                  <a:pt x="3855089" y="564579"/>
                  <a:pt x="3896677" y="615727"/>
                  <a:pt x="3895013" y="703749"/>
                </a:cubicBezTo>
                <a:cubicBezTo>
                  <a:pt x="3893350" y="791771"/>
                  <a:pt x="3836790" y="861951"/>
                  <a:pt x="3825145" y="982090"/>
                </a:cubicBezTo>
                <a:cubicBezTo>
                  <a:pt x="3813500" y="1102228"/>
                  <a:pt x="3850097" y="1342505"/>
                  <a:pt x="3825145" y="1424580"/>
                </a:cubicBezTo>
                <a:cubicBezTo>
                  <a:pt x="3800192" y="1506654"/>
                  <a:pt x="3761931" y="1460264"/>
                  <a:pt x="3675428" y="1474538"/>
                </a:cubicBezTo>
                <a:cubicBezTo>
                  <a:pt x="3588924" y="1488812"/>
                  <a:pt x="3465823" y="1507844"/>
                  <a:pt x="3306124" y="1510222"/>
                </a:cubicBezTo>
                <a:cubicBezTo>
                  <a:pt x="3146425" y="1512601"/>
                  <a:pt x="2943475" y="1482865"/>
                  <a:pt x="2717236" y="1488812"/>
                </a:cubicBezTo>
                <a:cubicBezTo>
                  <a:pt x="2490997" y="1494759"/>
                  <a:pt x="2199879" y="1545907"/>
                  <a:pt x="1948686" y="1545907"/>
                </a:cubicBezTo>
                <a:cubicBezTo>
                  <a:pt x="1697494" y="1545907"/>
                  <a:pt x="1472917" y="1494759"/>
                  <a:pt x="1210079" y="1488812"/>
                </a:cubicBezTo>
                <a:cubicBezTo>
                  <a:pt x="947242" y="1482865"/>
                  <a:pt x="566294" y="1513791"/>
                  <a:pt x="371661" y="1510222"/>
                </a:cubicBezTo>
                <a:cubicBezTo>
                  <a:pt x="177028" y="1506654"/>
                  <a:pt x="98843" y="1520928"/>
                  <a:pt x="42283" y="1467401"/>
                </a:cubicBezTo>
                <a:cubicBezTo>
                  <a:pt x="-14277" y="1413874"/>
                  <a:pt x="38955" y="1275893"/>
                  <a:pt x="32301" y="1189060"/>
                </a:cubicBezTo>
                <a:cubicBezTo>
                  <a:pt x="25648" y="1102228"/>
                  <a:pt x="-9287" y="1055837"/>
                  <a:pt x="2358" y="946405"/>
                </a:cubicBezTo>
                <a:cubicBezTo>
                  <a:pt x="14003" y="836972"/>
                  <a:pt x="90525" y="656170"/>
                  <a:pt x="102170" y="532463"/>
                </a:cubicBezTo>
                <a:cubicBezTo>
                  <a:pt x="113815" y="408756"/>
                  <a:pt x="65573" y="276723"/>
                  <a:pt x="72227" y="204164"/>
                </a:cubicBezTo>
                <a:cubicBezTo>
                  <a:pt x="78880" y="131605"/>
                  <a:pt x="57255" y="106625"/>
                  <a:pt x="172038" y="75699"/>
                </a:cubicBezTo>
                <a:cubicBezTo>
                  <a:pt x="286821" y="44772"/>
                  <a:pt x="574612" y="18604"/>
                  <a:pt x="760927" y="18604"/>
                </a:cubicBezTo>
                <a:cubicBezTo>
                  <a:pt x="947242" y="18604"/>
                  <a:pt x="1111932" y="76888"/>
                  <a:pt x="1289929" y="75699"/>
                </a:cubicBezTo>
                <a:cubicBezTo>
                  <a:pt x="1467927" y="74509"/>
                  <a:pt x="1606000" y="13845"/>
                  <a:pt x="1828912" y="11466"/>
                </a:cubicBezTo>
                <a:cubicBezTo>
                  <a:pt x="2051824" y="9088"/>
                  <a:pt x="2392847" y="60236"/>
                  <a:pt x="2627405" y="61425"/>
                </a:cubicBezTo>
                <a:cubicBezTo>
                  <a:pt x="2861962" y="62614"/>
                  <a:pt x="3044951" y="22172"/>
                  <a:pt x="3236257" y="18604"/>
                </a:cubicBezTo>
                <a:cubicBezTo>
                  <a:pt x="3331910" y="16820"/>
                  <a:pt x="3441703" y="4032"/>
                  <a:pt x="3540059" y="761"/>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53271063"/>
      </p:ext>
    </p:extLst>
  </p:cSld>
  <p:clrMapOvr>
    <a:masterClrMapping/>
  </p:clrMapOvr>
  <p:transition spd="slow" advTm="2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1481595"/>
      </p:ext>
    </p:extLst>
  </p:cSld>
  <p:clrMapOvr>
    <a:masterClrMapping/>
  </p:clrMapOvr>
  <p:transition spd="slow" advTm="2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049388"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7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7"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739239"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8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8"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429090" y="2231537"/>
            <a:ext cx="1681112" cy="1671026"/>
          </a:xfrm>
          <a:custGeom>
            <a:avLst/>
            <a:gdLst>
              <a:gd name="connsiteX0" fmla="*/ 810346 w 1681112"/>
              <a:gd name="connsiteY0" fmla="*/ 0 h 1671026"/>
              <a:gd name="connsiteX1" fmla="*/ 1243099 w 1681112"/>
              <a:gd name="connsiteY1" fmla="*/ 129826 h 1671026"/>
              <a:gd name="connsiteX2" fmla="*/ 1546026 w 1681112"/>
              <a:gd name="connsiteY2" fmla="*/ 424098 h 1671026"/>
              <a:gd name="connsiteX3" fmla="*/ 1675852 w 1681112"/>
              <a:gd name="connsiteY3" fmla="*/ 1047262 h 1671026"/>
              <a:gd name="connsiteX4" fmla="*/ 1381580 w 1681112"/>
              <a:gd name="connsiteY4" fmla="*/ 1462705 h 1671026"/>
              <a:gd name="connsiteX5" fmla="*/ 844966 w 1681112"/>
              <a:gd name="connsiteY5" fmla="*/ 1670426 h 1671026"/>
              <a:gd name="connsiteX6" fmla="*/ 299698 w 1681112"/>
              <a:gd name="connsiteY6" fmla="*/ 1514635 h 1671026"/>
              <a:gd name="connsiteX7" fmla="*/ 31391 w 1681112"/>
              <a:gd name="connsiteY7" fmla="*/ 1203053 h 1671026"/>
              <a:gd name="connsiteX8" fmla="*/ 5426 w 1681112"/>
              <a:gd name="connsiteY8" fmla="*/ 822231 h 1671026"/>
              <a:gd name="connsiteX9" fmla="*/ 31391 w 1681112"/>
              <a:gd name="connsiteY9" fmla="*/ 631819 h 1671026"/>
              <a:gd name="connsiteX10" fmla="*/ 48701 w 1681112"/>
              <a:gd name="connsiteY10" fmla="*/ 571234 h 1671026"/>
              <a:gd name="connsiteX11" fmla="*/ 342973 w 1681112"/>
              <a:gd name="connsiteY11" fmla="*/ 129826 h 1671026"/>
              <a:gd name="connsiteX12" fmla="*/ 810346 w 1681112"/>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2" h="1671026">
                <a:moveTo>
                  <a:pt x="810346" y="0"/>
                </a:moveTo>
                <a:cubicBezTo>
                  <a:pt x="960367" y="0"/>
                  <a:pt x="1120485" y="59143"/>
                  <a:pt x="1243099" y="129826"/>
                </a:cubicBezTo>
                <a:cubicBezTo>
                  <a:pt x="1365712" y="200509"/>
                  <a:pt x="1473901" y="271192"/>
                  <a:pt x="1546026" y="424098"/>
                </a:cubicBezTo>
                <a:cubicBezTo>
                  <a:pt x="1618151" y="577004"/>
                  <a:pt x="1703260" y="874161"/>
                  <a:pt x="1675852" y="1047262"/>
                </a:cubicBezTo>
                <a:cubicBezTo>
                  <a:pt x="1648444" y="1220363"/>
                  <a:pt x="1520061" y="1358844"/>
                  <a:pt x="1381580" y="1462705"/>
                </a:cubicBezTo>
                <a:cubicBezTo>
                  <a:pt x="1243099" y="1566566"/>
                  <a:pt x="1025280" y="1661771"/>
                  <a:pt x="844966" y="1670426"/>
                </a:cubicBezTo>
                <a:cubicBezTo>
                  <a:pt x="664653" y="1679082"/>
                  <a:pt x="435294" y="1592531"/>
                  <a:pt x="299698" y="1514635"/>
                </a:cubicBezTo>
                <a:cubicBezTo>
                  <a:pt x="164101" y="1436740"/>
                  <a:pt x="80436" y="1318454"/>
                  <a:pt x="31391" y="1203053"/>
                </a:cubicBezTo>
                <a:cubicBezTo>
                  <a:pt x="-17655" y="1087653"/>
                  <a:pt x="5426" y="917436"/>
                  <a:pt x="5426" y="822231"/>
                </a:cubicBezTo>
                <a:cubicBezTo>
                  <a:pt x="5426" y="727025"/>
                  <a:pt x="18408" y="679422"/>
                  <a:pt x="31391" y="631819"/>
                </a:cubicBezTo>
                <a:lnTo>
                  <a:pt x="48701" y="571234"/>
                </a:lnTo>
                <a:cubicBezTo>
                  <a:pt x="132366" y="398133"/>
                  <a:pt x="216032" y="225032"/>
                  <a:pt x="342973" y="129826"/>
                </a:cubicBezTo>
                <a:cubicBezTo>
                  <a:pt x="469914" y="34620"/>
                  <a:pt x="660325" y="0"/>
                  <a:pt x="810346" y="0"/>
                </a:cubicBez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9118940" y="2231537"/>
            <a:ext cx="1681113" cy="1671026"/>
          </a:xfrm>
          <a:custGeom>
            <a:avLst/>
            <a:gdLst>
              <a:gd name="connsiteX0" fmla="*/ 810347 w 1681113"/>
              <a:gd name="connsiteY0" fmla="*/ 0 h 1671026"/>
              <a:gd name="connsiteX1" fmla="*/ 1243100 w 1681113"/>
              <a:gd name="connsiteY1" fmla="*/ 129826 h 1671026"/>
              <a:gd name="connsiteX2" fmla="*/ 1546027 w 1681113"/>
              <a:gd name="connsiteY2" fmla="*/ 424098 h 1671026"/>
              <a:gd name="connsiteX3" fmla="*/ 1675853 w 1681113"/>
              <a:gd name="connsiteY3" fmla="*/ 1047262 h 1671026"/>
              <a:gd name="connsiteX4" fmla="*/ 1381581 w 1681113"/>
              <a:gd name="connsiteY4" fmla="*/ 1462705 h 1671026"/>
              <a:gd name="connsiteX5" fmla="*/ 844967 w 1681113"/>
              <a:gd name="connsiteY5" fmla="*/ 1670426 h 1671026"/>
              <a:gd name="connsiteX6" fmla="*/ 299698 w 1681113"/>
              <a:gd name="connsiteY6" fmla="*/ 1514635 h 1671026"/>
              <a:gd name="connsiteX7" fmla="*/ 31392 w 1681113"/>
              <a:gd name="connsiteY7" fmla="*/ 1203053 h 1671026"/>
              <a:gd name="connsiteX8" fmla="*/ 5426 w 1681113"/>
              <a:gd name="connsiteY8" fmla="*/ 822231 h 1671026"/>
              <a:gd name="connsiteX9" fmla="*/ 31392 w 1681113"/>
              <a:gd name="connsiteY9" fmla="*/ 631819 h 1671026"/>
              <a:gd name="connsiteX10" fmla="*/ 48702 w 1681113"/>
              <a:gd name="connsiteY10" fmla="*/ 571234 h 1671026"/>
              <a:gd name="connsiteX11" fmla="*/ 342974 w 1681113"/>
              <a:gd name="connsiteY11" fmla="*/ 129826 h 1671026"/>
              <a:gd name="connsiteX12" fmla="*/ 810347 w 1681113"/>
              <a:gd name="connsiteY12" fmla="*/ 0 h 167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113" h="1671026">
                <a:moveTo>
                  <a:pt x="810347" y="0"/>
                </a:moveTo>
                <a:cubicBezTo>
                  <a:pt x="960367" y="0"/>
                  <a:pt x="1120486" y="59143"/>
                  <a:pt x="1243100" y="129826"/>
                </a:cubicBezTo>
                <a:cubicBezTo>
                  <a:pt x="1365713" y="200509"/>
                  <a:pt x="1473901" y="271192"/>
                  <a:pt x="1546027" y="424098"/>
                </a:cubicBezTo>
                <a:cubicBezTo>
                  <a:pt x="1618152" y="577004"/>
                  <a:pt x="1703260" y="874161"/>
                  <a:pt x="1675853" y="1047262"/>
                </a:cubicBezTo>
                <a:cubicBezTo>
                  <a:pt x="1648445" y="1220363"/>
                  <a:pt x="1520061" y="1358844"/>
                  <a:pt x="1381581" y="1462705"/>
                </a:cubicBezTo>
                <a:cubicBezTo>
                  <a:pt x="1243100" y="1566566"/>
                  <a:pt x="1025280" y="1661771"/>
                  <a:pt x="844967" y="1670426"/>
                </a:cubicBezTo>
                <a:cubicBezTo>
                  <a:pt x="664653" y="1679082"/>
                  <a:pt x="435295" y="1592531"/>
                  <a:pt x="299698" y="1514635"/>
                </a:cubicBezTo>
                <a:cubicBezTo>
                  <a:pt x="164102" y="1436740"/>
                  <a:pt x="80437" y="1318454"/>
                  <a:pt x="31392" y="1203053"/>
                </a:cubicBezTo>
                <a:cubicBezTo>
                  <a:pt x="-17654" y="1087653"/>
                  <a:pt x="5426" y="917436"/>
                  <a:pt x="5426" y="822231"/>
                </a:cubicBezTo>
                <a:cubicBezTo>
                  <a:pt x="5426" y="727025"/>
                  <a:pt x="18409" y="679422"/>
                  <a:pt x="31392" y="631819"/>
                </a:cubicBezTo>
                <a:lnTo>
                  <a:pt x="48702" y="571234"/>
                </a:lnTo>
                <a:cubicBezTo>
                  <a:pt x="132367" y="398133"/>
                  <a:pt x="216033" y="225032"/>
                  <a:pt x="342974" y="129826"/>
                </a:cubicBezTo>
                <a:cubicBezTo>
                  <a:pt x="469915" y="34620"/>
                  <a:pt x="660326" y="0"/>
                  <a:pt x="81034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95353599"/>
      </p:ext>
    </p:extLst>
  </p:cSld>
  <p:clrMapOvr>
    <a:masterClrMapping/>
  </p:clrMapOvr>
  <p:transition spd="slow" advTm="2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980354532"/>
      </p:ext>
    </p:extLst>
  </p:cSld>
  <p:clrMapOvr>
    <a:masterClrMapping/>
  </p:clrMapOvr>
  <p:transition spd="slow" advTm="2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9"/>
          <a:srcRect t="15951" b="15951"/>
          <a:stretch/>
        </p:blipFill>
        <p:spPr>
          <a:xfrm>
            <a:off x="-1" y="0"/>
            <a:ext cx="12192002" cy="6858000"/>
          </a:xfrm>
          <a:prstGeom prst="rect">
            <a:avLst/>
          </a:prstGeom>
        </p:spPr>
      </p:pic>
      <p:sp>
        <p:nvSpPr>
          <p:cNvPr id="8" name="矩形 7"/>
          <p:cNvSpPr/>
          <p:nvPr userDrawn="1"/>
        </p:nvSpPr>
        <p:spPr>
          <a:xfrm>
            <a:off x="0" y="0"/>
            <a:ext cx="12192000" cy="68580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60870173"/>
      </p:ext>
    </p:extLst>
  </p:cSld>
  <p:clrMap bg1="lt1" tx1="dk1" bg2="lt2" tx2="dk2" accent1="accent1" accent2="accent2" accent3="accent3" accent4="accent4" accent5="accent5" accent6="accent6" hlink="hlink" folHlink="folHlink"/>
  <p:sldLayoutIdLst>
    <p:sldLayoutId id="2147483655" r:id="rId1"/>
    <p:sldLayoutId id="2147483660" r:id="rId2"/>
    <p:sldLayoutId id="2147483664" r:id="rId3"/>
    <p:sldLayoutId id="2147483663" r:id="rId4"/>
    <p:sldLayoutId id="2147483659" r:id="rId5"/>
    <p:sldLayoutId id="2147483661" r:id="rId6"/>
    <p:sldLayoutId id="2147483662" r:id="rId7"/>
  </p:sldLayoutIdLst>
  <p:transition spd="slow" advTm="2000">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10"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image" Target="../media/image5.png"/><Relationship Id="rId2" Type="http://schemas.openxmlformats.org/officeDocument/2006/relationships/tags" Target="../tags/tag11.xml"/><Relationship Id="rId16" Type="http://schemas.openxmlformats.org/officeDocument/2006/relationships/notesSlide" Target="../notesSlides/notesSlide10.xml"/><Relationship Id="rId1" Type="http://schemas.openxmlformats.org/officeDocument/2006/relationships/themeOverride" Target="../theme/themeOverride2.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slideLayout" Target="../slideLayouts/slideLayout2.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g"/><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8.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notesSlide" Target="../notesSlides/notesSlide2.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slideLayout" Target="../slideLayouts/slideLayout2.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png"/><Relationship Id="rId5" Type="http://schemas.openxmlformats.org/officeDocument/2006/relationships/notesSlide" Target="../notesSlides/notesSlide20.xml"/><Relationship Id="rId4"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0.jpg"/><Relationship Id="rId5" Type="http://schemas.openxmlformats.org/officeDocument/2006/relationships/image" Target="../media/image19.jpg"/><Relationship Id="rId4" Type="http://schemas.openxmlformats.org/officeDocument/2006/relationships/image" Target="../media/image12.jp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070703" y="2090033"/>
            <a:ext cx="8048632"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u="none" strike="noStrike" kern="1200" cap="none" spc="0" normalizeH="0" baseline="0" noProof="0" dirty="0">
                <a:ln>
                  <a:noFill/>
                </a:ln>
                <a:solidFill>
                  <a:srgbClr val="404F64"/>
                </a:solidFill>
                <a:effectLst/>
                <a:uLnTx/>
                <a:uFillTx/>
                <a:latin typeface="雅痞-简" pitchFamily="2" charset="-122"/>
                <a:ea typeface="雅痞-简" pitchFamily="2" charset="-122"/>
              </a:rPr>
              <a:t>手绘</a:t>
            </a:r>
            <a:r>
              <a:rPr kumimoji="0" lang="zh-CN" altLang="en-US" sz="6000" u="none" strike="noStrike" kern="1200" cap="none" spc="0" normalizeH="0" baseline="0" noProof="0" dirty="0" smtClean="0">
                <a:ln>
                  <a:noFill/>
                </a:ln>
                <a:solidFill>
                  <a:srgbClr val="404F64"/>
                </a:solidFill>
                <a:effectLst/>
                <a:uLnTx/>
                <a:uFillTx/>
                <a:latin typeface="雅痞-简" pitchFamily="2" charset="-122"/>
                <a:ea typeface="雅痞-简" pitchFamily="2" charset="-122"/>
              </a:rPr>
              <a:t>风格商务</a:t>
            </a:r>
            <a:r>
              <a:rPr kumimoji="0" lang="en-US" altLang="zh-CN" sz="6000" u="none" strike="noStrike" kern="1200" cap="none" spc="0" normalizeH="0" baseline="0" noProof="0" dirty="0" smtClean="0">
                <a:ln>
                  <a:noFill/>
                </a:ln>
                <a:solidFill>
                  <a:srgbClr val="404F64"/>
                </a:solidFill>
                <a:effectLst/>
                <a:uLnTx/>
                <a:uFillTx/>
                <a:latin typeface="雅痞-简" pitchFamily="2" charset="-122"/>
                <a:ea typeface="雅痞-简" pitchFamily="2" charset="-122"/>
              </a:rPr>
              <a:t>PPT</a:t>
            </a:r>
            <a:r>
              <a:rPr kumimoji="0" lang="zh-CN" altLang="en-US" sz="6000" u="none" strike="noStrike" kern="1200" cap="none" spc="0" normalizeH="0" baseline="0" noProof="0" dirty="0" smtClean="0">
                <a:ln>
                  <a:noFill/>
                </a:ln>
                <a:solidFill>
                  <a:srgbClr val="404F64"/>
                </a:solidFill>
                <a:effectLst/>
                <a:uLnTx/>
                <a:uFillTx/>
                <a:latin typeface="雅痞-简" pitchFamily="2" charset="-122"/>
                <a:ea typeface="雅痞-简" pitchFamily="2" charset="-122"/>
              </a:rPr>
              <a:t>模板</a:t>
            </a:r>
            <a:endParaRPr kumimoji="0" lang="zh-CN" altLang="en-US" sz="6000" u="none" strike="noStrike" kern="1200" cap="none" spc="0" normalizeH="0" baseline="0" noProof="0" dirty="0">
              <a:ln>
                <a:noFill/>
              </a:ln>
              <a:solidFill>
                <a:srgbClr val="404F64"/>
              </a:solidFill>
              <a:effectLst/>
              <a:uLnTx/>
              <a:uFillTx/>
              <a:latin typeface="雅痞-简" pitchFamily="2" charset="-122"/>
              <a:ea typeface="雅痞-简" pitchFamily="2" charset="-122"/>
            </a:endParaRPr>
          </a:p>
        </p:txBody>
      </p:sp>
      <p:sp>
        <p:nvSpPr>
          <p:cNvPr id="2" name="思想气泡: 云 1"/>
          <p:cNvSpPr/>
          <p:nvPr/>
        </p:nvSpPr>
        <p:spPr>
          <a:xfrm>
            <a:off x="8176047" y="815454"/>
            <a:ext cx="1253703" cy="923605"/>
          </a:xfrm>
          <a:prstGeom prst="cloudCallout">
            <a:avLst>
              <a:gd name="adj1" fmla="val -41183"/>
              <a:gd name="adj2" fmla="val 64014"/>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任意多边形: 形状 4"/>
          <p:cNvSpPr/>
          <p:nvPr/>
        </p:nvSpPr>
        <p:spPr>
          <a:xfrm>
            <a:off x="3182257" y="3205402"/>
            <a:ext cx="5820229" cy="190941"/>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85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094827" y="3510563"/>
            <a:ext cx="5980811" cy="33572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rPr>
              <a:t>THIS TEMPLATE DESIGNED FOR </a:t>
            </a:r>
            <a:r>
              <a:rPr lang="en-US" altLang="zh-CN" sz="1600" dirty="0" smtClean="0">
                <a:solidFill>
                  <a:schemeClr val="tx1">
                    <a:lumMod val="65000"/>
                    <a:lumOff val="35000"/>
                  </a:schemeClr>
                </a:solidFill>
                <a:latin typeface="Mistral" panose="03090702030407020403" pitchFamily="66" charset="0"/>
                <a:ea typeface="等线" panose="02010600030101010101" pitchFamily="2" charset="-122"/>
              </a:rPr>
              <a:t>DAXIA SUCAIPU</a:t>
            </a:r>
            <a:endParaRPr kumimoji="0" lang="zh-CN" altLang="en-US"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endParaRPr>
          </a:p>
        </p:txBody>
      </p:sp>
      <p:sp>
        <p:nvSpPr>
          <p:cNvPr id="27" name="student-graduation-cap-shape_52041"/>
          <p:cNvSpPr>
            <a:spLocks noChangeAspect="1"/>
          </p:cNvSpPr>
          <p:nvPr/>
        </p:nvSpPr>
        <p:spPr bwMode="auto">
          <a:xfrm>
            <a:off x="3201103" y="4566372"/>
            <a:ext cx="290672" cy="350126"/>
          </a:xfrm>
          <a:custGeom>
            <a:avLst/>
            <a:gdLst>
              <a:gd name="connsiteX0" fmla="*/ 56671 w 279400"/>
              <a:gd name="connsiteY0" fmla="*/ 192087 h 336550"/>
              <a:gd name="connsiteX1" fmla="*/ 224047 w 279400"/>
              <a:gd name="connsiteY1" fmla="*/ 192087 h 336550"/>
              <a:gd name="connsiteX2" fmla="*/ 279400 w 279400"/>
              <a:gd name="connsiteY2" fmla="*/ 247752 h 336550"/>
              <a:gd name="connsiteX3" fmla="*/ 279400 w 279400"/>
              <a:gd name="connsiteY3" fmla="*/ 336550 h 336550"/>
              <a:gd name="connsiteX4" fmla="*/ 176602 w 279400"/>
              <a:gd name="connsiteY4" fmla="*/ 336550 h 336550"/>
              <a:gd name="connsiteX5" fmla="*/ 158151 w 279400"/>
              <a:gd name="connsiteY5" fmla="*/ 245101 h 336550"/>
              <a:gd name="connsiteX6" fmla="*/ 151562 w 279400"/>
              <a:gd name="connsiteY6" fmla="*/ 239800 h 336550"/>
              <a:gd name="connsiteX7" fmla="*/ 167377 w 279400"/>
              <a:gd name="connsiteY7" fmla="*/ 213293 h 336550"/>
              <a:gd name="connsiteX8" fmla="*/ 167377 w 279400"/>
              <a:gd name="connsiteY8" fmla="*/ 209317 h 336550"/>
              <a:gd name="connsiteX9" fmla="*/ 163423 w 279400"/>
              <a:gd name="connsiteY9" fmla="*/ 207991 h 336550"/>
              <a:gd name="connsiteX10" fmla="*/ 121249 w 279400"/>
              <a:gd name="connsiteY10" fmla="*/ 207991 h 336550"/>
              <a:gd name="connsiteX11" fmla="*/ 118613 w 279400"/>
              <a:gd name="connsiteY11" fmla="*/ 209317 h 336550"/>
              <a:gd name="connsiteX12" fmla="*/ 118613 w 279400"/>
              <a:gd name="connsiteY12" fmla="*/ 213293 h 336550"/>
              <a:gd name="connsiteX13" fmla="*/ 134429 w 279400"/>
              <a:gd name="connsiteY13" fmla="*/ 239800 h 336550"/>
              <a:gd name="connsiteX14" fmla="*/ 126521 w 279400"/>
              <a:gd name="connsiteY14" fmla="*/ 245101 h 336550"/>
              <a:gd name="connsiteX15" fmla="*/ 110706 w 279400"/>
              <a:gd name="connsiteY15" fmla="*/ 336550 h 336550"/>
              <a:gd name="connsiteX16" fmla="*/ 0 w 279400"/>
              <a:gd name="connsiteY16" fmla="*/ 336550 h 336550"/>
              <a:gd name="connsiteX17" fmla="*/ 0 w 279400"/>
              <a:gd name="connsiteY17" fmla="*/ 247752 h 336550"/>
              <a:gd name="connsiteX18" fmla="*/ 56671 w 279400"/>
              <a:gd name="connsiteY18" fmla="*/ 192087 h 336550"/>
              <a:gd name="connsiteX19" fmla="*/ 138907 w 279400"/>
              <a:gd name="connsiteY19" fmla="*/ 0 h 336550"/>
              <a:gd name="connsiteX20" fmla="*/ 219076 w 279400"/>
              <a:gd name="connsiteY20" fmla="*/ 80169 h 336550"/>
              <a:gd name="connsiteX21" fmla="*/ 138907 w 279400"/>
              <a:gd name="connsiteY21" fmla="*/ 160338 h 336550"/>
              <a:gd name="connsiteX22" fmla="*/ 58738 w 279400"/>
              <a:gd name="connsiteY22" fmla="*/ 80169 h 336550"/>
              <a:gd name="connsiteX23" fmla="*/ 138907 w 279400"/>
              <a:gd name="connsiteY2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79400" h="336550">
                <a:moveTo>
                  <a:pt x="56671" y="192087"/>
                </a:moveTo>
                <a:cubicBezTo>
                  <a:pt x="56671" y="192087"/>
                  <a:pt x="56671" y="192087"/>
                  <a:pt x="224047" y="192087"/>
                </a:cubicBezTo>
                <a:cubicBezTo>
                  <a:pt x="254360" y="192087"/>
                  <a:pt x="279400" y="217269"/>
                  <a:pt x="279400" y="247752"/>
                </a:cubicBezTo>
                <a:cubicBezTo>
                  <a:pt x="279400" y="247752"/>
                  <a:pt x="279400" y="247752"/>
                  <a:pt x="279400" y="336550"/>
                </a:cubicBezTo>
                <a:cubicBezTo>
                  <a:pt x="279400" y="336550"/>
                  <a:pt x="279400" y="336550"/>
                  <a:pt x="176602" y="336550"/>
                </a:cubicBezTo>
                <a:cubicBezTo>
                  <a:pt x="176602" y="336550"/>
                  <a:pt x="176602" y="336550"/>
                  <a:pt x="158151" y="245101"/>
                </a:cubicBezTo>
                <a:cubicBezTo>
                  <a:pt x="158151" y="242450"/>
                  <a:pt x="154197" y="239800"/>
                  <a:pt x="151562" y="239800"/>
                </a:cubicBezTo>
                <a:cubicBezTo>
                  <a:pt x="151562" y="239800"/>
                  <a:pt x="151562" y="239800"/>
                  <a:pt x="167377" y="213293"/>
                </a:cubicBezTo>
                <a:cubicBezTo>
                  <a:pt x="167377" y="211967"/>
                  <a:pt x="167377" y="210642"/>
                  <a:pt x="167377" y="209317"/>
                </a:cubicBezTo>
                <a:cubicBezTo>
                  <a:pt x="166059" y="207991"/>
                  <a:pt x="164741" y="207991"/>
                  <a:pt x="163423" y="207991"/>
                </a:cubicBezTo>
                <a:cubicBezTo>
                  <a:pt x="163423" y="207991"/>
                  <a:pt x="163423" y="207991"/>
                  <a:pt x="121249" y="207991"/>
                </a:cubicBezTo>
                <a:cubicBezTo>
                  <a:pt x="119931" y="207991"/>
                  <a:pt x="118613" y="207991"/>
                  <a:pt x="118613" y="209317"/>
                </a:cubicBezTo>
                <a:cubicBezTo>
                  <a:pt x="117296" y="210642"/>
                  <a:pt x="117296" y="211967"/>
                  <a:pt x="118613" y="213293"/>
                </a:cubicBezTo>
                <a:cubicBezTo>
                  <a:pt x="118613" y="213293"/>
                  <a:pt x="118613" y="213293"/>
                  <a:pt x="134429" y="239800"/>
                </a:cubicBezTo>
                <a:cubicBezTo>
                  <a:pt x="130475" y="239800"/>
                  <a:pt x="127839" y="242450"/>
                  <a:pt x="126521" y="245101"/>
                </a:cubicBezTo>
                <a:cubicBezTo>
                  <a:pt x="126521" y="245101"/>
                  <a:pt x="126521" y="245101"/>
                  <a:pt x="110706" y="336550"/>
                </a:cubicBezTo>
                <a:cubicBezTo>
                  <a:pt x="110706" y="336550"/>
                  <a:pt x="110706" y="336550"/>
                  <a:pt x="0" y="336550"/>
                </a:cubicBezTo>
                <a:cubicBezTo>
                  <a:pt x="0" y="336550"/>
                  <a:pt x="0" y="336550"/>
                  <a:pt x="0" y="247752"/>
                </a:cubicBezTo>
                <a:cubicBezTo>
                  <a:pt x="0" y="217269"/>
                  <a:pt x="25040" y="192087"/>
                  <a:pt x="56671" y="192087"/>
                </a:cubicBezTo>
                <a:close/>
                <a:moveTo>
                  <a:pt x="138907" y="0"/>
                </a:moveTo>
                <a:cubicBezTo>
                  <a:pt x="183183" y="0"/>
                  <a:pt x="219076" y="35893"/>
                  <a:pt x="219076" y="80169"/>
                </a:cubicBezTo>
                <a:cubicBezTo>
                  <a:pt x="219076" y="124445"/>
                  <a:pt x="183183" y="160338"/>
                  <a:pt x="138907" y="160338"/>
                </a:cubicBezTo>
                <a:cubicBezTo>
                  <a:pt x="94631" y="160338"/>
                  <a:pt x="58738" y="124445"/>
                  <a:pt x="58738" y="80169"/>
                </a:cubicBezTo>
                <a:cubicBezTo>
                  <a:pt x="58738" y="35893"/>
                  <a:pt x="94631" y="0"/>
                  <a:pt x="138907" y="0"/>
                </a:cubicBezTo>
                <a:close/>
              </a:path>
            </a:pathLst>
          </a:custGeom>
          <a:blipFill>
            <a:blip r:embed="rId6"/>
            <a:stretch>
              <a:fillRect/>
            </a:stretch>
          </a:blipFill>
          <a:ln>
            <a:noFill/>
          </a:ln>
        </p:spPr>
        <p:txBody>
          <a:bodyPr/>
          <a:lstStyle/>
          <a:p>
            <a:endParaRPr lang="zh-CN" altLang="en-US"/>
          </a:p>
        </p:txBody>
      </p:sp>
      <p:sp>
        <p:nvSpPr>
          <p:cNvPr id="30" name="文本框 29"/>
          <p:cNvSpPr txBox="1"/>
          <p:nvPr/>
        </p:nvSpPr>
        <p:spPr>
          <a:xfrm>
            <a:off x="3658141" y="4566371"/>
            <a:ext cx="2548106" cy="338554"/>
          </a:xfrm>
          <a:prstGeom prst="rect">
            <a:avLst/>
          </a:prstGeom>
          <a:noFill/>
        </p:spPr>
        <p:txBody>
          <a:bodyPr wrap="square" rtlCol="0">
            <a:spAutoFit/>
          </a:bodyPr>
          <a:lstStyle/>
          <a:p>
            <a:pPr lvl="0">
              <a:defRPr/>
            </a:pPr>
            <a:r>
              <a:rPr lang="zh-CN" altLang="en-US" sz="1600" dirty="0">
                <a:solidFill>
                  <a:srgbClr val="404F64"/>
                </a:solidFill>
                <a:latin typeface="幼圆" panose="02010509060101010101" pitchFamily="49" charset="-122"/>
                <a:ea typeface="幼圆" panose="02010509060101010101" pitchFamily="49" charset="-122"/>
              </a:rPr>
              <a:t>答辩人</a:t>
            </a:r>
            <a:r>
              <a:rPr lang="zh-CN" altLang="en-US" sz="1600" dirty="0" smtClean="0">
                <a:solidFill>
                  <a:srgbClr val="404F64"/>
                </a:solidFill>
                <a:latin typeface="幼圆" panose="02010509060101010101" pitchFamily="49" charset="-122"/>
                <a:ea typeface="幼圆" panose="02010509060101010101" pitchFamily="49" charset="-122"/>
              </a:rPr>
              <a:t>：</a:t>
            </a:r>
            <a:r>
              <a:rPr lang="zh-CN" altLang="en-US" sz="1600" dirty="0">
                <a:solidFill>
                  <a:srgbClr val="404F64"/>
                </a:solidFill>
                <a:latin typeface="幼圆" panose="02010509060101010101" pitchFamily="49" charset="-122"/>
                <a:ea typeface="幼圆" panose="02010509060101010101" pitchFamily="49" charset="-122"/>
              </a:rPr>
              <a:t>大侠素材</a:t>
            </a:r>
            <a:r>
              <a:rPr lang="zh-CN" altLang="en-US" sz="1600" dirty="0" smtClean="0">
                <a:solidFill>
                  <a:srgbClr val="404F64"/>
                </a:solidFill>
                <a:latin typeface="幼圆" panose="02010509060101010101" pitchFamily="49" charset="-122"/>
                <a:ea typeface="幼圆" panose="02010509060101010101" pitchFamily="49" charset="-122"/>
              </a:rPr>
              <a:t>铺</a:t>
            </a:r>
            <a:endPar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endParaRPr>
          </a:p>
        </p:txBody>
      </p:sp>
      <p:sp>
        <p:nvSpPr>
          <p:cNvPr id="29" name="student-graduation-cap-shape_52041"/>
          <p:cNvSpPr>
            <a:spLocks noChangeAspect="1"/>
          </p:cNvSpPr>
          <p:nvPr/>
        </p:nvSpPr>
        <p:spPr bwMode="auto">
          <a:xfrm>
            <a:off x="3171375" y="5238606"/>
            <a:ext cx="350128" cy="309162"/>
          </a:xfrm>
          <a:custGeom>
            <a:avLst/>
            <a:gdLst>
              <a:gd name="connsiteX0" fmla="*/ 198438 w 331788"/>
              <a:gd name="connsiteY0" fmla="*/ 207244 h 292969"/>
              <a:gd name="connsiteX1" fmla="*/ 301626 w 331788"/>
              <a:gd name="connsiteY1" fmla="*/ 207244 h 292969"/>
              <a:gd name="connsiteX2" fmla="*/ 301626 w 331788"/>
              <a:gd name="connsiteY2" fmla="*/ 215182 h 292969"/>
              <a:gd name="connsiteX3" fmla="*/ 198438 w 331788"/>
              <a:gd name="connsiteY3" fmla="*/ 215182 h 292969"/>
              <a:gd name="connsiteX4" fmla="*/ 198438 w 331788"/>
              <a:gd name="connsiteY4" fmla="*/ 178669 h 292969"/>
              <a:gd name="connsiteX5" fmla="*/ 301626 w 331788"/>
              <a:gd name="connsiteY5" fmla="*/ 178669 h 292969"/>
              <a:gd name="connsiteX6" fmla="*/ 301626 w 331788"/>
              <a:gd name="connsiteY6" fmla="*/ 185019 h 292969"/>
              <a:gd name="connsiteX7" fmla="*/ 198438 w 331788"/>
              <a:gd name="connsiteY7" fmla="*/ 185019 h 292969"/>
              <a:gd name="connsiteX8" fmla="*/ 50800 w 331788"/>
              <a:gd name="connsiteY8" fmla="*/ 172319 h 292969"/>
              <a:gd name="connsiteX9" fmla="*/ 139700 w 331788"/>
              <a:gd name="connsiteY9" fmla="*/ 199306 h 292969"/>
              <a:gd name="connsiteX10" fmla="*/ 139700 w 331788"/>
              <a:gd name="connsiteY10" fmla="*/ 207244 h 292969"/>
              <a:gd name="connsiteX11" fmla="*/ 50800 w 331788"/>
              <a:gd name="connsiteY11" fmla="*/ 180256 h 292969"/>
              <a:gd name="connsiteX12" fmla="*/ 198438 w 331788"/>
              <a:gd name="connsiteY12" fmla="*/ 148506 h 292969"/>
              <a:gd name="connsiteX13" fmla="*/ 301626 w 331788"/>
              <a:gd name="connsiteY13" fmla="*/ 148506 h 292969"/>
              <a:gd name="connsiteX14" fmla="*/ 301626 w 331788"/>
              <a:gd name="connsiteY14" fmla="*/ 156444 h 292969"/>
              <a:gd name="connsiteX15" fmla="*/ 198438 w 331788"/>
              <a:gd name="connsiteY15" fmla="*/ 156444 h 292969"/>
              <a:gd name="connsiteX16" fmla="*/ 50800 w 331788"/>
              <a:gd name="connsiteY16" fmla="*/ 142156 h 292969"/>
              <a:gd name="connsiteX17" fmla="*/ 139700 w 331788"/>
              <a:gd name="connsiteY17" fmla="*/ 169143 h 292969"/>
              <a:gd name="connsiteX18" fmla="*/ 139700 w 331788"/>
              <a:gd name="connsiteY18" fmla="*/ 177081 h 292969"/>
              <a:gd name="connsiteX19" fmla="*/ 50800 w 331788"/>
              <a:gd name="connsiteY19" fmla="*/ 150093 h 292969"/>
              <a:gd name="connsiteX20" fmla="*/ 196850 w 331788"/>
              <a:gd name="connsiteY20" fmla="*/ 118344 h 292969"/>
              <a:gd name="connsiteX21" fmla="*/ 301625 w 331788"/>
              <a:gd name="connsiteY21" fmla="*/ 118344 h 292969"/>
              <a:gd name="connsiteX22" fmla="*/ 301625 w 331788"/>
              <a:gd name="connsiteY22" fmla="*/ 126282 h 292969"/>
              <a:gd name="connsiteX23" fmla="*/ 196850 w 331788"/>
              <a:gd name="connsiteY23" fmla="*/ 126282 h 292969"/>
              <a:gd name="connsiteX24" fmla="*/ 50800 w 331788"/>
              <a:gd name="connsiteY24" fmla="*/ 113581 h 292969"/>
              <a:gd name="connsiteX25" fmla="*/ 139700 w 331788"/>
              <a:gd name="connsiteY25" fmla="*/ 140568 h 292969"/>
              <a:gd name="connsiteX26" fmla="*/ 139700 w 331788"/>
              <a:gd name="connsiteY26" fmla="*/ 148506 h 292969"/>
              <a:gd name="connsiteX27" fmla="*/ 50800 w 331788"/>
              <a:gd name="connsiteY27" fmla="*/ 121518 h 292969"/>
              <a:gd name="connsiteX28" fmla="*/ 95250 w 331788"/>
              <a:gd name="connsiteY28" fmla="*/ 97706 h 292969"/>
              <a:gd name="connsiteX29" fmla="*/ 139700 w 331788"/>
              <a:gd name="connsiteY29" fmla="*/ 110406 h 292969"/>
              <a:gd name="connsiteX30" fmla="*/ 139700 w 331788"/>
              <a:gd name="connsiteY30" fmla="*/ 118344 h 292969"/>
              <a:gd name="connsiteX31" fmla="*/ 95250 w 331788"/>
              <a:gd name="connsiteY31" fmla="*/ 105643 h 292969"/>
              <a:gd name="connsiteX32" fmla="*/ 196850 w 331788"/>
              <a:gd name="connsiteY32" fmla="*/ 89769 h 292969"/>
              <a:gd name="connsiteX33" fmla="*/ 301625 w 331788"/>
              <a:gd name="connsiteY33" fmla="*/ 89769 h 292969"/>
              <a:gd name="connsiteX34" fmla="*/ 301625 w 331788"/>
              <a:gd name="connsiteY34" fmla="*/ 97707 h 292969"/>
              <a:gd name="connsiteX35" fmla="*/ 196850 w 331788"/>
              <a:gd name="connsiteY35" fmla="*/ 97707 h 292969"/>
              <a:gd name="connsiteX36" fmla="*/ 95250 w 331788"/>
              <a:gd name="connsiteY36" fmla="*/ 67544 h 292969"/>
              <a:gd name="connsiteX37" fmla="*/ 139700 w 331788"/>
              <a:gd name="connsiteY37" fmla="*/ 81831 h 292969"/>
              <a:gd name="connsiteX38" fmla="*/ 139700 w 331788"/>
              <a:gd name="connsiteY38" fmla="*/ 89769 h 292969"/>
              <a:gd name="connsiteX39" fmla="*/ 95250 w 331788"/>
              <a:gd name="connsiteY39" fmla="*/ 75481 h 292969"/>
              <a:gd name="connsiteX40" fmla="*/ 68263 w 331788"/>
              <a:gd name="connsiteY40" fmla="*/ 67544 h 292969"/>
              <a:gd name="connsiteX41" fmla="*/ 61913 w 331788"/>
              <a:gd name="connsiteY41" fmla="*/ 81832 h 292969"/>
              <a:gd name="connsiteX42" fmla="*/ 71438 w 331788"/>
              <a:gd name="connsiteY42" fmla="*/ 85007 h 292969"/>
              <a:gd name="connsiteX43" fmla="*/ 61913 w 331788"/>
              <a:gd name="connsiteY43" fmla="*/ 56431 h 292969"/>
              <a:gd name="connsiteX44" fmla="*/ 71438 w 331788"/>
              <a:gd name="connsiteY44" fmla="*/ 59606 h 292969"/>
              <a:gd name="connsiteX45" fmla="*/ 84138 w 331788"/>
              <a:gd name="connsiteY45" fmla="*/ 104056 h 292969"/>
              <a:gd name="connsiteX46" fmla="*/ 76200 w 331788"/>
              <a:gd name="connsiteY46" fmla="*/ 102468 h 292969"/>
              <a:gd name="connsiteX47" fmla="*/ 74613 w 331788"/>
              <a:gd name="connsiteY47" fmla="*/ 92943 h 292969"/>
              <a:gd name="connsiteX48" fmla="*/ 60325 w 331788"/>
              <a:gd name="connsiteY48" fmla="*/ 89768 h 292969"/>
              <a:gd name="connsiteX49" fmla="*/ 58737 w 331788"/>
              <a:gd name="connsiteY49" fmla="*/ 96118 h 292969"/>
              <a:gd name="connsiteX50" fmla="*/ 53975 w 331788"/>
              <a:gd name="connsiteY50" fmla="*/ 96118 h 292969"/>
              <a:gd name="connsiteX51" fmla="*/ 50800 w 331788"/>
              <a:gd name="connsiteY51" fmla="*/ 94531 h 292969"/>
              <a:gd name="connsiteX52" fmla="*/ 171450 w 331788"/>
              <a:gd name="connsiteY52" fmla="*/ 54844 h 292969"/>
              <a:gd name="connsiteX53" fmla="*/ 171450 w 331788"/>
              <a:gd name="connsiteY53" fmla="*/ 248519 h 292969"/>
              <a:gd name="connsiteX54" fmla="*/ 320675 w 331788"/>
              <a:gd name="connsiteY54" fmla="*/ 248519 h 292969"/>
              <a:gd name="connsiteX55" fmla="*/ 320675 w 331788"/>
              <a:gd name="connsiteY55" fmla="*/ 54844 h 292969"/>
              <a:gd name="connsiteX56" fmla="*/ 215900 w 331788"/>
              <a:gd name="connsiteY56" fmla="*/ 54844 h 292969"/>
              <a:gd name="connsiteX57" fmla="*/ 215900 w 331788"/>
              <a:gd name="connsiteY57" fmla="*/ 75481 h 292969"/>
              <a:gd name="connsiteX58" fmla="*/ 206375 w 331788"/>
              <a:gd name="connsiteY58" fmla="*/ 67544 h 292969"/>
              <a:gd name="connsiteX59" fmla="*/ 195262 w 331788"/>
              <a:gd name="connsiteY59" fmla="*/ 75481 h 292969"/>
              <a:gd name="connsiteX60" fmla="*/ 195262 w 331788"/>
              <a:gd name="connsiteY60" fmla="*/ 54844 h 292969"/>
              <a:gd name="connsiteX61" fmla="*/ 33338 w 331788"/>
              <a:gd name="connsiteY61" fmla="*/ 13569 h 292969"/>
              <a:gd name="connsiteX62" fmla="*/ 33338 w 331788"/>
              <a:gd name="connsiteY62" fmla="*/ 42144 h 292969"/>
              <a:gd name="connsiteX63" fmla="*/ 33338 w 331788"/>
              <a:gd name="connsiteY63" fmla="*/ 207244 h 292969"/>
              <a:gd name="connsiteX64" fmla="*/ 160338 w 331788"/>
              <a:gd name="connsiteY64" fmla="*/ 245344 h 292969"/>
              <a:gd name="connsiteX65" fmla="*/ 160338 w 331788"/>
              <a:gd name="connsiteY65" fmla="*/ 53256 h 292969"/>
              <a:gd name="connsiteX66" fmla="*/ 146050 w 331788"/>
              <a:gd name="connsiteY66" fmla="*/ 48494 h 292969"/>
              <a:gd name="connsiteX67" fmla="*/ 128588 w 331788"/>
              <a:gd name="connsiteY67" fmla="*/ 42144 h 292969"/>
              <a:gd name="connsiteX68" fmla="*/ 23329 w 331788"/>
              <a:gd name="connsiteY68" fmla="*/ 575 h 292969"/>
              <a:gd name="connsiteX69" fmla="*/ 28513 w 331788"/>
              <a:gd name="connsiteY69" fmla="*/ 575 h 292969"/>
              <a:gd name="connsiteX70" fmla="*/ 167190 w 331788"/>
              <a:gd name="connsiteY70" fmla="*/ 41975 h 292969"/>
              <a:gd name="connsiteX71" fmla="*/ 326604 w 331788"/>
              <a:gd name="connsiteY71" fmla="*/ 41975 h 292969"/>
              <a:gd name="connsiteX72" fmla="*/ 331788 w 331788"/>
              <a:gd name="connsiteY72" fmla="*/ 48444 h 292969"/>
              <a:gd name="connsiteX73" fmla="*/ 331788 w 331788"/>
              <a:gd name="connsiteY73" fmla="*/ 252862 h 292969"/>
              <a:gd name="connsiteX74" fmla="*/ 326604 w 331788"/>
              <a:gd name="connsiteY74" fmla="*/ 258037 h 292969"/>
              <a:gd name="connsiteX75" fmla="*/ 206072 w 331788"/>
              <a:gd name="connsiteY75" fmla="*/ 258037 h 292969"/>
              <a:gd name="connsiteX76" fmla="*/ 206072 w 331788"/>
              <a:gd name="connsiteY76" fmla="*/ 281325 h 292969"/>
              <a:gd name="connsiteX77" fmla="*/ 228104 w 331788"/>
              <a:gd name="connsiteY77" fmla="*/ 281325 h 292969"/>
              <a:gd name="connsiteX78" fmla="*/ 228104 w 331788"/>
              <a:gd name="connsiteY78" fmla="*/ 292969 h 292969"/>
              <a:gd name="connsiteX79" fmla="*/ 103684 w 331788"/>
              <a:gd name="connsiteY79" fmla="*/ 292969 h 292969"/>
              <a:gd name="connsiteX80" fmla="*/ 103684 w 331788"/>
              <a:gd name="connsiteY80" fmla="*/ 281325 h 292969"/>
              <a:gd name="connsiteX81" fmla="*/ 125716 w 331788"/>
              <a:gd name="connsiteY81" fmla="*/ 281325 h 292969"/>
              <a:gd name="connsiteX82" fmla="*/ 125716 w 331788"/>
              <a:gd name="connsiteY82" fmla="*/ 258037 h 292969"/>
              <a:gd name="connsiteX83" fmla="*/ 5184 w 331788"/>
              <a:gd name="connsiteY83" fmla="*/ 258037 h 292969"/>
              <a:gd name="connsiteX84" fmla="*/ 0 w 331788"/>
              <a:gd name="connsiteY84" fmla="*/ 252862 h 292969"/>
              <a:gd name="connsiteX85" fmla="*/ 0 w 331788"/>
              <a:gd name="connsiteY85" fmla="*/ 48444 h 292969"/>
              <a:gd name="connsiteX86" fmla="*/ 5184 w 331788"/>
              <a:gd name="connsiteY86" fmla="*/ 41975 h 292969"/>
              <a:gd name="connsiteX87" fmla="*/ 20737 w 331788"/>
              <a:gd name="connsiteY87" fmla="*/ 41975 h 292969"/>
              <a:gd name="connsiteX88" fmla="*/ 20737 w 331788"/>
              <a:gd name="connsiteY88" fmla="*/ 5750 h 292969"/>
              <a:gd name="connsiteX89" fmla="*/ 23329 w 331788"/>
              <a:gd name="connsiteY89" fmla="*/ 575 h 29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31788" h="292969">
                <a:moveTo>
                  <a:pt x="198438" y="207244"/>
                </a:moveTo>
                <a:lnTo>
                  <a:pt x="301626" y="207244"/>
                </a:lnTo>
                <a:lnTo>
                  <a:pt x="301626" y="215182"/>
                </a:lnTo>
                <a:lnTo>
                  <a:pt x="198438" y="215182"/>
                </a:lnTo>
                <a:close/>
                <a:moveTo>
                  <a:pt x="198438" y="178669"/>
                </a:moveTo>
                <a:lnTo>
                  <a:pt x="301626" y="178669"/>
                </a:lnTo>
                <a:lnTo>
                  <a:pt x="301626" y="185019"/>
                </a:lnTo>
                <a:lnTo>
                  <a:pt x="198438" y="185019"/>
                </a:lnTo>
                <a:close/>
                <a:moveTo>
                  <a:pt x="50800" y="172319"/>
                </a:moveTo>
                <a:lnTo>
                  <a:pt x="139700" y="199306"/>
                </a:lnTo>
                <a:lnTo>
                  <a:pt x="139700" y="207244"/>
                </a:lnTo>
                <a:lnTo>
                  <a:pt x="50800" y="180256"/>
                </a:lnTo>
                <a:close/>
                <a:moveTo>
                  <a:pt x="198438" y="148506"/>
                </a:moveTo>
                <a:lnTo>
                  <a:pt x="301626" y="148506"/>
                </a:lnTo>
                <a:lnTo>
                  <a:pt x="301626" y="156444"/>
                </a:lnTo>
                <a:lnTo>
                  <a:pt x="198438" y="156444"/>
                </a:lnTo>
                <a:close/>
                <a:moveTo>
                  <a:pt x="50800" y="142156"/>
                </a:moveTo>
                <a:lnTo>
                  <a:pt x="139700" y="169143"/>
                </a:lnTo>
                <a:lnTo>
                  <a:pt x="139700" y="177081"/>
                </a:lnTo>
                <a:lnTo>
                  <a:pt x="50800" y="150093"/>
                </a:lnTo>
                <a:close/>
                <a:moveTo>
                  <a:pt x="196850" y="118344"/>
                </a:moveTo>
                <a:lnTo>
                  <a:pt x="301625" y="118344"/>
                </a:lnTo>
                <a:lnTo>
                  <a:pt x="301625" y="126282"/>
                </a:lnTo>
                <a:lnTo>
                  <a:pt x="196850" y="126282"/>
                </a:lnTo>
                <a:close/>
                <a:moveTo>
                  <a:pt x="50800" y="113581"/>
                </a:moveTo>
                <a:lnTo>
                  <a:pt x="139700" y="140568"/>
                </a:lnTo>
                <a:lnTo>
                  <a:pt x="139700" y="148506"/>
                </a:lnTo>
                <a:lnTo>
                  <a:pt x="50800" y="121518"/>
                </a:lnTo>
                <a:close/>
                <a:moveTo>
                  <a:pt x="95250" y="97706"/>
                </a:moveTo>
                <a:lnTo>
                  <a:pt x="139700" y="110406"/>
                </a:lnTo>
                <a:lnTo>
                  <a:pt x="139700" y="118344"/>
                </a:lnTo>
                <a:lnTo>
                  <a:pt x="95250" y="105643"/>
                </a:lnTo>
                <a:close/>
                <a:moveTo>
                  <a:pt x="196850" y="89769"/>
                </a:moveTo>
                <a:lnTo>
                  <a:pt x="301625" y="89769"/>
                </a:lnTo>
                <a:lnTo>
                  <a:pt x="301625" y="97707"/>
                </a:lnTo>
                <a:lnTo>
                  <a:pt x="196850" y="97707"/>
                </a:lnTo>
                <a:close/>
                <a:moveTo>
                  <a:pt x="95250" y="67544"/>
                </a:moveTo>
                <a:lnTo>
                  <a:pt x="139700" y="81831"/>
                </a:lnTo>
                <a:lnTo>
                  <a:pt x="139700" y="89769"/>
                </a:lnTo>
                <a:lnTo>
                  <a:pt x="95250" y="75481"/>
                </a:lnTo>
                <a:close/>
                <a:moveTo>
                  <a:pt x="68263" y="67544"/>
                </a:moveTo>
                <a:lnTo>
                  <a:pt x="61913" y="81832"/>
                </a:lnTo>
                <a:lnTo>
                  <a:pt x="71438" y="85007"/>
                </a:lnTo>
                <a:close/>
                <a:moveTo>
                  <a:pt x="61913" y="56431"/>
                </a:moveTo>
                <a:lnTo>
                  <a:pt x="71438" y="59606"/>
                </a:lnTo>
                <a:lnTo>
                  <a:pt x="84138" y="104056"/>
                </a:lnTo>
                <a:lnTo>
                  <a:pt x="76200" y="102468"/>
                </a:lnTo>
                <a:lnTo>
                  <a:pt x="74613" y="92943"/>
                </a:lnTo>
                <a:lnTo>
                  <a:pt x="60325" y="89768"/>
                </a:lnTo>
                <a:lnTo>
                  <a:pt x="58737" y="96118"/>
                </a:lnTo>
                <a:lnTo>
                  <a:pt x="53975" y="96118"/>
                </a:lnTo>
                <a:lnTo>
                  <a:pt x="50800" y="94531"/>
                </a:lnTo>
                <a:close/>
                <a:moveTo>
                  <a:pt x="171450" y="54844"/>
                </a:moveTo>
                <a:lnTo>
                  <a:pt x="171450" y="248519"/>
                </a:lnTo>
                <a:lnTo>
                  <a:pt x="320675" y="248519"/>
                </a:lnTo>
                <a:lnTo>
                  <a:pt x="320675" y="54844"/>
                </a:lnTo>
                <a:lnTo>
                  <a:pt x="215900" y="54844"/>
                </a:lnTo>
                <a:lnTo>
                  <a:pt x="215900" y="75481"/>
                </a:lnTo>
                <a:lnTo>
                  <a:pt x="206375" y="67544"/>
                </a:lnTo>
                <a:lnTo>
                  <a:pt x="195262" y="75481"/>
                </a:lnTo>
                <a:lnTo>
                  <a:pt x="195262" y="54844"/>
                </a:lnTo>
                <a:close/>
                <a:moveTo>
                  <a:pt x="33338" y="13569"/>
                </a:moveTo>
                <a:lnTo>
                  <a:pt x="33338" y="42144"/>
                </a:lnTo>
                <a:lnTo>
                  <a:pt x="33338" y="207244"/>
                </a:lnTo>
                <a:lnTo>
                  <a:pt x="160338" y="245344"/>
                </a:lnTo>
                <a:lnTo>
                  <a:pt x="160338" y="53256"/>
                </a:lnTo>
                <a:lnTo>
                  <a:pt x="146050" y="48494"/>
                </a:lnTo>
                <a:lnTo>
                  <a:pt x="128588" y="42144"/>
                </a:lnTo>
                <a:close/>
                <a:moveTo>
                  <a:pt x="23329" y="575"/>
                </a:moveTo>
                <a:cubicBezTo>
                  <a:pt x="24625" y="575"/>
                  <a:pt x="27217" y="-719"/>
                  <a:pt x="28513" y="575"/>
                </a:cubicBezTo>
                <a:cubicBezTo>
                  <a:pt x="28513" y="575"/>
                  <a:pt x="28513" y="575"/>
                  <a:pt x="167190" y="41975"/>
                </a:cubicBezTo>
                <a:cubicBezTo>
                  <a:pt x="167190" y="41975"/>
                  <a:pt x="167190" y="41975"/>
                  <a:pt x="326604" y="41975"/>
                </a:cubicBezTo>
                <a:cubicBezTo>
                  <a:pt x="329196" y="41975"/>
                  <a:pt x="331788" y="44563"/>
                  <a:pt x="331788" y="48444"/>
                </a:cubicBezTo>
                <a:cubicBezTo>
                  <a:pt x="331788" y="48444"/>
                  <a:pt x="331788" y="48444"/>
                  <a:pt x="331788" y="252862"/>
                </a:cubicBezTo>
                <a:cubicBezTo>
                  <a:pt x="331788" y="255450"/>
                  <a:pt x="329196" y="258037"/>
                  <a:pt x="326604" y="258037"/>
                </a:cubicBezTo>
                <a:cubicBezTo>
                  <a:pt x="326604" y="258037"/>
                  <a:pt x="326604" y="258037"/>
                  <a:pt x="206072" y="258037"/>
                </a:cubicBezTo>
                <a:cubicBezTo>
                  <a:pt x="206072" y="258037"/>
                  <a:pt x="206072" y="258037"/>
                  <a:pt x="206072" y="281325"/>
                </a:cubicBezTo>
                <a:cubicBezTo>
                  <a:pt x="206072" y="281325"/>
                  <a:pt x="206072" y="281325"/>
                  <a:pt x="228104" y="281325"/>
                </a:cubicBezTo>
                <a:cubicBezTo>
                  <a:pt x="228104" y="281325"/>
                  <a:pt x="228104" y="281325"/>
                  <a:pt x="228104" y="292969"/>
                </a:cubicBezTo>
                <a:cubicBezTo>
                  <a:pt x="228104" y="292969"/>
                  <a:pt x="228104" y="292969"/>
                  <a:pt x="103684" y="292969"/>
                </a:cubicBezTo>
                <a:cubicBezTo>
                  <a:pt x="103684" y="292969"/>
                  <a:pt x="103684" y="292969"/>
                  <a:pt x="103684" y="281325"/>
                </a:cubicBezTo>
                <a:cubicBezTo>
                  <a:pt x="103684" y="281325"/>
                  <a:pt x="103684" y="281325"/>
                  <a:pt x="125716" y="281325"/>
                </a:cubicBezTo>
                <a:cubicBezTo>
                  <a:pt x="125716" y="281325"/>
                  <a:pt x="125716" y="281325"/>
                  <a:pt x="125716" y="258037"/>
                </a:cubicBezTo>
                <a:cubicBezTo>
                  <a:pt x="125716" y="258037"/>
                  <a:pt x="125716" y="258037"/>
                  <a:pt x="5184" y="258037"/>
                </a:cubicBezTo>
                <a:cubicBezTo>
                  <a:pt x="2592" y="258037"/>
                  <a:pt x="0" y="255450"/>
                  <a:pt x="0" y="252862"/>
                </a:cubicBezTo>
                <a:cubicBezTo>
                  <a:pt x="0" y="252862"/>
                  <a:pt x="0" y="252862"/>
                  <a:pt x="0" y="48444"/>
                </a:cubicBezTo>
                <a:cubicBezTo>
                  <a:pt x="0" y="44563"/>
                  <a:pt x="2592" y="41975"/>
                  <a:pt x="5184" y="41975"/>
                </a:cubicBezTo>
                <a:cubicBezTo>
                  <a:pt x="5184" y="41975"/>
                  <a:pt x="5184" y="41975"/>
                  <a:pt x="20737" y="41975"/>
                </a:cubicBezTo>
                <a:cubicBezTo>
                  <a:pt x="20737" y="41975"/>
                  <a:pt x="20737" y="41975"/>
                  <a:pt x="20737" y="5750"/>
                </a:cubicBezTo>
                <a:cubicBezTo>
                  <a:pt x="20737" y="4456"/>
                  <a:pt x="22033" y="1868"/>
                  <a:pt x="23329" y="575"/>
                </a:cubicBezTo>
                <a:close/>
              </a:path>
            </a:pathLst>
          </a:custGeom>
          <a:blipFill>
            <a:blip r:embed="rId7"/>
            <a:stretch>
              <a:fillRect/>
            </a:stretch>
          </a:blipFill>
          <a:ln>
            <a:noFill/>
          </a:ln>
        </p:spPr>
        <p:txBody>
          <a:bodyPr/>
          <a:lstStyle/>
          <a:p>
            <a:endParaRPr lang="zh-CN" altLang="en-US"/>
          </a:p>
        </p:txBody>
      </p:sp>
      <p:sp>
        <p:nvSpPr>
          <p:cNvPr id="13" name="文本框 12"/>
          <p:cNvSpPr txBox="1"/>
          <p:nvPr/>
        </p:nvSpPr>
        <p:spPr>
          <a:xfrm>
            <a:off x="3658141" y="5218124"/>
            <a:ext cx="2548106" cy="338554"/>
          </a:xfrm>
          <a:prstGeom prst="rect">
            <a:avLst/>
          </a:prstGeom>
          <a:noFill/>
        </p:spPr>
        <p:txBody>
          <a:bodyPr wrap="square" rtlCol="0">
            <a:spAutoFit/>
          </a:bodyPr>
          <a:lstStyle/>
          <a:p>
            <a:pPr lvl="0">
              <a:defRPr/>
            </a:pPr>
            <a:r>
              <a:rPr lang="zh-CN" altLang="en-US" sz="1600" dirty="0">
                <a:solidFill>
                  <a:srgbClr val="404F64"/>
                </a:solidFill>
                <a:latin typeface="幼圆" panose="02010509060101010101" pitchFamily="49" charset="-122"/>
                <a:ea typeface="幼圆" panose="02010509060101010101" pitchFamily="49" charset="-122"/>
              </a:rPr>
              <a:t>班级</a:t>
            </a:r>
            <a:r>
              <a:rPr lang="zh-CN" altLang="en-US" sz="1600" dirty="0" smtClean="0">
                <a:solidFill>
                  <a:srgbClr val="404F64"/>
                </a:solidFill>
                <a:latin typeface="幼圆" panose="02010509060101010101" pitchFamily="49" charset="-122"/>
                <a:ea typeface="幼圆" panose="02010509060101010101" pitchFamily="49" charset="-122"/>
              </a:rPr>
              <a:t>：大侠一</a:t>
            </a:r>
            <a:r>
              <a:rPr lang="zh-CN" altLang="en-US" sz="1600" dirty="0">
                <a:solidFill>
                  <a:srgbClr val="404F64"/>
                </a:solidFill>
                <a:latin typeface="幼圆" panose="02010509060101010101" pitchFamily="49" charset="-122"/>
                <a:ea typeface="幼圆" panose="02010509060101010101" pitchFamily="49" charset="-122"/>
              </a:rPr>
              <a:t>班</a:t>
            </a:r>
            <a:endPar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endParaRPr>
          </a:p>
        </p:txBody>
      </p:sp>
      <p:sp>
        <p:nvSpPr>
          <p:cNvPr id="23" name="student-graduation-cap-shape_52041"/>
          <p:cNvSpPr>
            <a:spLocks noChangeAspect="1"/>
          </p:cNvSpPr>
          <p:nvPr/>
        </p:nvSpPr>
        <p:spPr bwMode="auto">
          <a:xfrm>
            <a:off x="6695591" y="4566372"/>
            <a:ext cx="247246" cy="350126"/>
          </a:xfrm>
          <a:custGeom>
            <a:avLst/>
            <a:gdLst>
              <a:gd name="connsiteX0" fmla="*/ 152400 w 236538"/>
              <a:gd name="connsiteY0" fmla="*/ 247650 h 334963"/>
              <a:gd name="connsiteX1" fmla="*/ 152400 w 236538"/>
              <a:gd name="connsiteY1" fmla="*/ 261938 h 334963"/>
              <a:gd name="connsiteX2" fmla="*/ 185738 w 236538"/>
              <a:gd name="connsiteY2" fmla="*/ 261938 h 334963"/>
              <a:gd name="connsiteX3" fmla="*/ 185738 w 236538"/>
              <a:gd name="connsiteY3" fmla="*/ 247650 h 334963"/>
              <a:gd name="connsiteX4" fmla="*/ 60449 w 236538"/>
              <a:gd name="connsiteY4" fmla="*/ 157163 h 334963"/>
              <a:gd name="connsiteX5" fmla="*/ 102500 w 236538"/>
              <a:gd name="connsiteY5" fmla="*/ 233551 h 334963"/>
              <a:gd name="connsiteX6" fmla="*/ 106442 w 236538"/>
              <a:gd name="connsiteY6" fmla="*/ 219063 h 334963"/>
              <a:gd name="connsiteX7" fmla="*/ 99872 w 236538"/>
              <a:gd name="connsiteY7" fmla="*/ 205893 h 334963"/>
              <a:gd name="connsiteX8" fmla="*/ 118269 w 236538"/>
              <a:gd name="connsiteY8" fmla="*/ 187455 h 334963"/>
              <a:gd name="connsiteX9" fmla="*/ 136666 w 236538"/>
              <a:gd name="connsiteY9" fmla="*/ 205893 h 334963"/>
              <a:gd name="connsiteX10" fmla="*/ 130096 w 236538"/>
              <a:gd name="connsiteY10" fmla="*/ 219063 h 334963"/>
              <a:gd name="connsiteX11" fmla="*/ 134038 w 236538"/>
              <a:gd name="connsiteY11" fmla="*/ 233551 h 334963"/>
              <a:gd name="connsiteX12" fmla="*/ 176089 w 236538"/>
              <a:gd name="connsiteY12" fmla="*/ 157163 h 334963"/>
              <a:gd name="connsiteX13" fmla="*/ 236538 w 236538"/>
              <a:gd name="connsiteY13" fmla="*/ 286233 h 334963"/>
              <a:gd name="connsiteX14" fmla="*/ 215512 w 236538"/>
              <a:gd name="connsiteY14" fmla="*/ 311257 h 334963"/>
              <a:gd name="connsiteX15" fmla="*/ 193173 w 236538"/>
              <a:gd name="connsiteY15" fmla="*/ 312574 h 334963"/>
              <a:gd name="connsiteX16" fmla="*/ 118269 w 236538"/>
              <a:gd name="connsiteY16" fmla="*/ 334963 h 334963"/>
              <a:gd name="connsiteX17" fmla="*/ 43365 w 236538"/>
              <a:gd name="connsiteY17" fmla="*/ 312574 h 334963"/>
              <a:gd name="connsiteX18" fmla="*/ 21026 w 236538"/>
              <a:gd name="connsiteY18" fmla="*/ 311257 h 334963"/>
              <a:gd name="connsiteX19" fmla="*/ 0 w 236538"/>
              <a:gd name="connsiteY19" fmla="*/ 286233 h 334963"/>
              <a:gd name="connsiteX20" fmla="*/ 60449 w 236538"/>
              <a:gd name="connsiteY20" fmla="*/ 157163 h 334963"/>
              <a:gd name="connsiteX21" fmla="*/ 138465 w 236538"/>
              <a:gd name="connsiteY21" fmla="*/ 84138 h 334963"/>
              <a:gd name="connsiteX22" fmla="*/ 128587 w 236538"/>
              <a:gd name="connsiteY22" fmla="*/ 93663 h 334963"/>
              <a:gd name="connsiteX23" fmla="*/ 138465 w 236538"/>
              <a:gd name="connsiteY23" fmla="*/ 103188 h 334963"/>
              <a:gd name="connsiteX24" fmla="*/ 142169 w 236538"/>
              <a:gd name="connsiteY24" fmla="*/ 103188 h 334963"/>
              <a:gd name="connsiteX25" fmla="*/ 150812 w 236538"/>
              <a:gd name="connsiteY25" fmla="*/ 93663 h 334963"/>
              <a:gd name="connsiteX26" fmla="*/ 142169 w 236538"/>
              <a:gd name="connsiteY26" fmla="*/ 84138 h 334963"/>
              <a:gd name="connsiteX27" fmla="*/ 138465 w 236538"/>
              <a:gd name="connsiteY27" fmla="*/ 84138 h 334963"/>
              <a:gd name="connsiteX28" fmla="*/ 102923 w 236538"/>
              <a:gd name="connsiteY28" fmla="*/ 84138 h 334963"/>
              <a:gd name="connsiteX29" fmla="*/ 85725 w 236538"/>
              <a:gd name="connsiteY29" fmla="*/ 92302 h 334963"/>
              <a:gd name="connsiteX30" fmla="*/ 85725 w 236538"/>
              <a:gd name="connsiteY30" fmla="*/ 93663 h 334963"/>
              <a:gd name="connsiteX31" fmla="*/ 94986 w 236538"/>
              <a:gd name="connsiteY31" fmla="*/ 103188 h 334963"/>
              <a:gd name="connsiteX32" fmla="*/ 98954 w 236538"/>
              <a:gd name="connsiteY32" fmla="*/ 103188 h 334963"/>
              <a:gd name="connsiteX33" fmla="*/ 109538 w 236538"/>
              <a:gd name="connsiteY33" fmla="*/ 93663 h 334963"/>
              <a:gd name="connsiteX34" fmla="*/ 102923 w 236538"/>
              <a:gd name="connsiteY34" fmla="*/ 84138 h 334963"/>
              <a:gd name="connsiteX35" fmla="*/ 131662 w 236538"/>
              <a:gd name="connsiteY35" fmla="*/ 58738 h 334963"/>
              <a:gd name="connsiteX36" fmla="*/ 109115 w 236538"/>
              <a:gd name="connsiteY36" fmla="*/ 80019 h 334963"/>
              <a:gd name="connsiteX37" fmla="*/ 111768 w 236538"/>
              <a:gd name="connsiteY37" fmla="*/ 84009 h 334963"/>
              <a:gd name="connsiteX38" fmla="*/ 125031 w 236538"/>
              <a:gd name="connsiteY38" fmla="*/ 84009 h 334963"/>
              <a:gd name="connsiteX39" fmla="*/ 138293 w 236538"/>
              <a:gd name="connsiteY39" fmla="*/ 76029 h 334963"/>
              <a:gd name="connsiteX40" fmla="*/ 142272 w 236538"/>
              <a:gd name="connsiteY40" fmla="*/ 76029 h 334963"/>
              <a:gd name="connsiteX41" fmla="*/ 158187 w 236538"/>
              <a:gd name="connsiteY41" fmla="*/ 93320 h 334963"/>
              <a:gd name="connsiteX42" fmla="*/ 142272 w 236538"/>
              <a:gd name="connsiteY42" fmla="*/ 109280 h 334963"/>
              <a:gd name="connsiteX43" fmla="*/ 138293 w 236538"/>
              <a:gd name="connsiteY43" fmla="*/ 109280 h 334963"/>
              <a:gd name="connsiteX44" fmla="*/ 121052 w 236538"/>
              <a:gd name="connsiteY44" fmla="*/ 93320 h 334963"/>
              <a:gd name="connsiteX45" fmla="*/ 121052 w 236538"/>
              <a:gd name="connsiteY45" fmla="*/ 90659 h 334963"/>
              <a:gd name="connsiteX46" fmla="*/ 115747 w 236538"/>
              <a:gd name="connsiteY46" fmla="*/ 90659 h 334963"/>
              <a:gd name="connsiteX47" fmla="*/ 115747 w 236538"/>
              <a:gd name="connsiteY47" fmla="*/ 93320 h 334963"/>
              <a:gd name="connsiteX48" fmla="*/ 98505 w 236538"/>
              <a:gd name="connsiteY48" fmla="*/ 109280 h 334963"/>
              <a:gd name="connsiteX49" fmla="*/ 94527 w 236538"/>
              <a:gd name="connsiteY49" fmla="*/ 109280 h 334963"/>
              <a:gd name="connsiteX50" fmla="*/ 78611 w 236538"/>
              <a:gd name="connsiteY50" fmla="*/ 94650 h 334963"/>
              <a:gd name="connsiteX51" fmla="*/ 66675 w 236538"/>
              <a:gd name="connsiteY51" fmla="*/ 95980 h 334963"/>
              <a:gd name="connsiteX52" fmla="*/ 118399 w 236538"/>
              <a:gd name="connsiteY52" fmla="*/ 157163 h 334963"/>
              <a:gd name="connsiteX53" fmla="*/ 171450 w 236538"/>
              <a:gd name="connsiteY53" fmla="*/ 86669 h 334963"/>
              <a:gd name="connsiteX54" fmla="*/ 131662 w 236538"/>
              <a:gd name="connsiteY54" fmla="*/ 58738 h 334963"/>
              <a:gd name="connsiteX55" fmla="*/ 118268 w 236538"/>
              <a:gd name="connsiteY55" fmla="*/ 0 h 334963"/>
              <a:gd name="connsiteX56" fmla="*/ 189280 w 236538"/>
              <a:gd name="connsiteY56" fmla="*/ 71011 h 334963"/>
              <a:gd name="connsiteX57" fmla="*/ 202430 w 236538"/>
              <a:gd name="connsiteY57" fmla="*/ 97311 h 334963"/>
              <a:gd name="connsiteX58" fmla="*/ 181390 w 236538"/>
              <a:gd name="connsiteY58" fmla="*/ 124927 h 334963"/>
              <a:gd name="connsiteX59" fmla="*/ 118268 w 236538"/>
              <a:gd name="connsiteY59" fmla="*/ 176213 h 334963"/>
              <a:gd name="connsiteX60" fmla="*/ 55147 w 236538"/>
              <a:gd name="connsiteY60" fmla="*/ 124927 h 334963"/>
              <a:gd name="connsiteX61" fmla="*/ 34107 w 236538"/>
              <a:gd name="connsiteY61" fmla="*/ 97311 h 334963"/>
              <a:gd name="connsiteX62" fmla="*/ 47257 w 236538"/>
              <a:gd name="connsiteY62" fmla="*/ 71011 h 334963"/>
              <a:gd name="connsiteX63" fmla="*/ 118268 w 236538"/>
              <a:gd name="connsiteY63"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236538" h="334963">
                <a:moveTo>
                  <a:pt x="152400" y="247650"/>
                </a:moveTo>
                <a:lnTo>
                  <a:pt x="152400" y="261938"/>
                </a:lnTo>
                <a:lnTo>
                  <a:pt x="185738" y="261938"/>
                </a:lnTo>
                <a:lnTo>
                  <a:pt x="185738" y="247650"/>
                </a:lnTo>
                <a:close/>
                <a:moveTo>
                  <a:pt x="60449" y="157163"/>
                </a:moveTo>
                <a:cubicBezTo>
                  <a:pt x="60449" y="157163"/>
                  <a:pt x="60449" y="157163"/>
                  <a:pt x="102500" y="233551"/>
                </a:cubicBezTo>
                <a:cubicBezTo>
                  <a:pt x="102500" y="233551"/>
                  <a:pt x="102500" y="233551"/>
                  <a:pt x="106442" y="219063"/>
                </a:cubicBezTo>
                <a:cubicBezTo>
                  <a:pt x="102500" y="216429"/>
                  <a:pt x="99872" y="211161"/>
                  <a:pt x="99872" y="205893"/>
                </a:cubicBezTo>
                <a:cubicBezTo>
                  <a:pt x="99872" y="195357"/>
                  <a:pt x="107756" y="187455"/>
                  <a:pt x="118269" y="187455"/>
                </a:cubicBezTo>
                <a:cubicBezTo>
                  <a:pt x="127468" y="187455"/>
                  <a:pt x="136666" y="195357"/>
                  <a:pt x="136666" y="205893"/>
                </a:cubicBezTo>
                <a:cubicBezTo>
                  <a:pt x="136666" y="211161"/>
                  <a:pt x="134038" y="216429"/>
                  <a:pt x="130096" y="219063"/>
                </a:cubicBezTo>
                <a:cubicBezTo>
                  <a:pt x="130096" y="219063"/>
                  <a:pt x="130096" y="219063"/>
                  <a:pt x="134038" y="233551"/>
                </a:cubicBezTo>
                <a:cubicBezTo>
                  <a:pt x="134038" y="233551"/>
                  <a:pt x="134038" y="233551"/>
                  <a:pt x="176089" y="157163"/>
                </a:cubicBezTo>
                <a:cubicBezTo>
                  <a:pt x="203686" y="172967"/>
                  <a:pt x="232596" y="211161"/>
                  <a:pt x="236538" y="286233"/>
                </a:cubicBezTo>
                <a:cubicBezTo>
                  <a:pt x="236538" y="299403"/>
                  <a:pt x="227339" y="311257"/>
                  <a:pt x="215512" y="311257"/>
                </a:cubicBezTo>
                <a:cubicBezTo>
                  <a:pt x="215512" y="311257"/>
                  <a:pt x="193173" y="312574"/>
                  <a:pt x="193173" y="312574"/>
                </a:cubicBezTo>
                <a:cubicBezTo>
                  <a:pt x="180032" y="328378"/>
                  <a:pt x="152436" y="334963"/>
                  <a:pt x="118269" y="334963"/>
                </a:cubicBezTo>
                <a:cubicBezTo>
                  <a:pt x="86731" y="334963"/>
                  <a:pt x="57820" y="328378"/>
                  <a:pt x="43365" y="312574"/>
                </a:cubicBezTo>
                <a:cubicBezTo>
                  <a:pt x="43365" y="312574"/>
                  <a:pt x="21026" y="311257"/>
                  <a:pt x="21026" y="311257"/>
                </a:cubicBezTo>
                <a:cubicBezTo>
                  <a:pt x="9199" y="311257"/>
                  <a:pt x="0" y="299403"/>
                  <a:pt x="0" y="286233"/>
                </a:cubicBezTo>
                <a:cubicBezTo>
                  <a:pt x="3942" y="209844"/>
                  <a:pt x="32852" y="172967"/>
                  <a:pt x="60449" y="157163"/>
                </a:cubicBezTo>
                <a:close/>
                <a:moveTo>
                  <a:pt x="138465" y="84138"/>
                </a:moveTo>
                <a:cubicBezTo>
                  <a:pt x="133526" y="84138"/>
                  <a:pt x="128587" y="88220"/>
                  <a:pt x="128587" y="93663"/>
                </a:cubicBezTo>
                <a:cubicBezTo>
                  <a:pt x="128587" y="99106"/>
                  <a:pt x="133526" y="103188"/>
                  <a:pt x="138465" y="103188"/>
                </a:cubicBezTo>
                <a:cubicBezTo>
                  <a:pt x="138465" y="103188"/>
                  <a:pt x="138465" y="103188"/>
                  <a:pt x="142169" y="103188"/>
                </a:cubicBezTo>
                <a:cubicBezTo>
                  <a:pt x="147108" y="103188"/>
                  <a:pt x="150812" y="99106"/>
                  <a:pt x="150812" y="93663"/>
                </a:cubicBezTo>
                <a:cubicBezTo>
                  <a:pt x="150812" y="88220"/>
                  <a:pt x="147108" y="84138"/>
                  <a:pt x="142169" y="84138"/>
                </a:cubicBezTo>
                <a:cubicBezTo>
                  <a:pt x="142169" y="84138"/>
                  <a:pt x="142169" y="84138"/>
                  <a:pt x="138465" y="84138"/>
                </a:cubicBezTo>
                <a:close/>
                <a:moveTo>
                  <a:pt x="102923" y="84138"/>
                </a:moveTo>
                <a:cubicBezTo>
                  <a:pt x="97631" y="88220"/>
                  <a:pt x="92340" y="90941"/>
                  <a:pt x="85725" y="92302"/>
                </a:cubicBezTo>
                <a:cubicBezTo>
                  <a:pt x="85725" y="93663"/>
                  <a:pt x="85725" y="93663"/>
                  <a:pt x="85725" y="93663"/>
                </a:cubicBezTo>
                <a:cubicBezTo>
                  <a:pt x="85725" y="99106"/>
                  <a:pt x="89694" y="103188"/>
                  <a:pt x="94986" y="103188"/>
                </a:cubicBezTo>
                <a:cubicBezTo>
                  <a:pt x="94986" y="103188"/>
                  <a:pt x="94986" y="103188"/>
                  <a:pt x="98954" y="103188"/>
                </a:cubicBezTo>
                <a:cubicBezTo>
                  <a:pt x="104246" y="103188"/>
                  <a:pt x="109538" y="99106"/>
                  <a:pt x="109538" y="93663"/>
                </a:cubicBezTo>
                <a:cubicBezTo>
                  <a:pt x="109538" y="89581"/>
                  <a:pt x="106892" y="85498"/>
                  <a:pt x="102923" y="84138"/>
                </a:cubicBezTo>
                <a:close/>
                <a:moveTo>
                  <a:pt x="131662" y="58738"/>
                </a:moveTo>
                <a:cubicBezTo>
                  <a:pt x="129009" y="61398"/>
                  <a:pt x="122378" y="72038"/>
                  <a:pt x="109115" y="80019"/>
                </a:cubicBezTo>
                <a:cubicBezTo>
                  <a:pt x="110442" y="81349"/>
                  <a:pt x="111768" y="82679"/>
                  <a:pt x="111768" y="84009"/>
                </a:cubicBezTo>
                <a:cubicBezTo>
                  <a:pt x="111768" y="84009"/>
                  <a:pt x="111768" y="84009"/>
                  <a:pt x="125031" y="84009"/>
                </a:cubicBezTo>
                <a:cubicBezTo>
                  <a:pt x="127683" y="80019"/>
                  <a:pt x="131662" y="76029"/>
                  <a:pt x="138293" y="76029"/>
                </a:cubicBezTo>
                <a:cubicBezTo>
                  <a:pt x="138293" y="76029"/>
                  <a:pt x="138293" y="76029"/>
                  <a:pt x="142272" y="76029"/>
                </a:cubicBezTo>
                <a:cubicBezTo>
                  <a:pt x="151556" y="76029"/>
                  <a:pt x="158187" y="84009"/>
                  <a:pt x="158187" y="93320"/>
                </a:cubicBezTo>
                <a:cubicBezTo>
                  <a:pt x="158187" y="102630"/>
                  <a:pt x="151556" y="109280"/>
                  <a:pt x="142272" y="109280"/>
                </a:cubicBezTo>
                <a:cubicBezTo>
                  <a:pt x="142272" y="109280"/>
                  <a:pt x="142272" y="109280"/>
                  <a:pt x="138293" y="109280"/>
                </a:cubicBezTo>
                <a:cubicBezTo>
                  <a:pt x="129009" y="109280"/>
                  <a:pt x="121052" y="102630"/>
                  <a:pt x="121052" y="93320"/>
                </a:cubicBezTo>
                <a:cubicBezTo>
                  <a:pt x="121052" y="91989"/>
                  <a:pt x="121052" y="90659"/>
                  <a:pt x="121052" y="90659"/>
                </a:cubicBezTo>
                <a:cubicBezTo>
                  <a:pt x="121052" y="90659"/>
                  <a:pt x="121052" y="90659"/>
                  <a:pt x="115747" y="90659"/>
                </a:cubicBezTo>
                <a:cubicBezTo>
                  <a:pt x="115747" y="90659"/>
                  <a:pt x="115747" y="91989"/>
                  <a:pt x="115747" y="93320"/>
                </a:cubicBezTo>
                <a:cubicBezTo>
                  <a:pt x="115747" y="102630"/>
                  <a:pt x="107789" y="109280"/>
                  <a:pt x="98505" y="109280"/>
                </a:cubicBezTo>
                <a:cubicBezTo>
                  <a:pt x="98505" y="109280"/>
                  <a:pt x="98505" y="109280"/>
                  <a:pt x="94527" y="109280"/>
                </a:cubicBezTo>
                <a:cubicBezTo>
                  <a:pt x="86569" y="109280"/>
                  <a:pt x="79938" y="102630"/>
                  <a:pt x="78611" y="94650"/>
                </a:cubicBezTo>
                <a:cubicBezTo>
                  <a:pt x="74633" y="95980"/>
                  <a:pt x="70654" y="95980"/>
                  <a:pt x="66675" y="95980"/>
                </a:cubicBezTo>
                <a:cubicBezTo>
                  <a:pt x="71980" y="131891"/>
                  <a:pt x="90548" y="157163"/>
                  <a:pt x="118399" y="157163"/>
                </a:cubicBezTo>
                <a:cubicBezTo>
                  <a:pt x="147577" y="157163"/>
                  <a:pt x="168798" y="127901"/>
                  <a:pt x="171450" y="86669"/>
                </a:cubicBezTo>
                <a:cubicBezTo>
                  <a:pt x="144925" y="80019"/>
                  <a:pt x="135641" y="66718"/>
                  <a:pt x="131662" y="58738"/>
                </a:cubicBezTo>
                <a:close/>
                <a:moveTo>
                  <a:pt x="118268" y="0"/>
                </a:moveTo>
                <a:cubicBezTo>
                  <a:pt x="173500" y="0"/>
                  <a:pt x="185335" y="31560"/>
                  <a:pt x="189280" y="71011"/>
                </a:cubicBezTo>
                <a:cubicBezTo>
                  <a:pt x="199800" y="72326"/>
                  <a:pt x="206375" y="80216"/>
                  <a:pt x="202430" y="97311"/>
                </a:cubicBezTo>
                <a:cubicBezTo>
                  <a:pt x="201115" y="111777"/>
                  <a:pt x="194540" y="123612"/>
                  <a:pt x="181390" y="124927"/>
                </a:cubicBezTo>
                <a:cubicBezTo>
                  <a:pt x="169554" y="156487"/>
                  <a:pt x="145884" y="176213"/>
                  <a:pt x="118268" y="176213"/>
                </a:cubicBezTo>
                <a:cubicBezTo>
                  <a:pt x="89338" y="176213"/>
                  <a:pt x="66983" y="155172"/>
                  <a:pt x="55147" y="124927"/>
                </a:cubicBezTo>
                <a:cubicBezTo>
                  <a:pt x="43312" y="123612"/>
                  <a:pt x="35422" y="111777"/>
                  <a:pt x="34107" y="97311"/>
                </a:cubicBezTo>
                <a:cubicBezTo>
                  <a:pt x="30162" y="80216"/>
                  <a:pt x="36737" y="72326"/>
                  <a:pt x="47257" y="71011"/>
                </a:cubicBezTo>
                <a:cubicBezTo>
                  <a:pt x="51202" y="31560"/>
                  <a:pt x="61722" y="0"/>
                  <a:pt x="118268" y="0"/>
                </a:cubicBezTo>
                <a:close/>
              </a:path>
            </a:pathLst>
          </a:custGeom>
          <a:blipFill>
            <a:blip r:embed="rId8"/>
            <a:stretch>
              <a:fillRect/>
            </a:stretch>
          </a:blipFill>
          <a:ln>
            <a:noFill/>
          </a:ln>
        </p:spPr>
        <p:txBody>
          <a:bodyPr/>
          <a:lstStyle/>
          <a:p>
            <a:endParaRPr lang="zh-CN" altLang="en-US"/>
          </a:p>
        </p:txBody>
      </p:sp>
      <p:sp>
        <p:nvSpPr>
          <p:cNvPr id="16" name="文本框 15"/>
          <p:cNvSpPr txBox="1"/>
          <p:nvPr/>
        </p:nvSpPr>
        <p:spPr>
          <a:xfrm>
            <a:off x="7130916" y="4566371"/>
            <a:ext cx="2548106" cy="338554"/>
          </a:xfrm>
          <a:prstGeom prst="rect">
            <a:avLst/>
          </a:prstGeom>
          <a:noFill/>
        </p:spPr>
        <p:txBody>
          <a:bodyPr wrap="square" rtlCol="0">
            <a:spAutoFit/>
          </a:bodyPr>
          <a:lstStyle/>
          <a:p>
            <a:pPr lvl="0">
              <a:defRPr/>
            </a:pPr>
            <a:r>
              <a:rPr lang="zh-CN" altLang="en-US" sz="1600" dirty="0">
                <a:solidFill>
                  <a:srgbClr val="404F64"/>
                </a:solidFill>
                <a:latin typeface="幼圆" panose="02010509060101010101" pitchFamily="49" charset="-122"/>
                <a:ea typeface="幼圆" panose="02010509060101010101" pitchFamily="49" charset="-122"/>
              </a:rPr>
              <a:t>老师</a:t>
            </a:r>
            <a:r>
              <a:rPr lang="zh-CN" altLang="en-US" sz="1600" dirty="0" smtClean="0">
                <a:solidFill>
                  <a:srgbClr val="404F64"/>
                </a:solidFill>
                <a:latin typeface="幼圆" panose="02010509060101010101" pitchFamily="49" charset="-122"/>
                <a:ea typeface="幼圆" panose="02010509060101010101" pitchFamily="49" charset="-122"/>
              </a:rPr>
              <a:t>：大侠素材铺</a:t>
            </a:r>
            <a:endPar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endParaRPr>
          </a:p>
        </p:txBody>
      </p:sp>
      <p:sp>
        <p:nvSpPr>
          <p:cNvPr id="22" name="student-graduation-cap-shape_52041"/>
          <p:cNvSpPr>
            <a:spLocks noChangeAspect="1"/>
          </p:cNvSpPr>
          <p:nvPr/>
        </p:nvSpPr>
        <p:spPr bwMode="auto">
          <a:xfrm>
            <a:off x="6644151" y="5219770"/>
            <a:ext cx="350126" cy="346838"/>
          </a:xfrm>
          <a:custGeom>
            <a:avLst/>
            <a:gdLst>
              <a:gd name="connsiteX0" fmla="*/ 248024 w 338138"/>
              <a:gd name="connsiteY0" fmla="*/ 246062 h 334963"/>
              <a:gd name="connsiteX1" fmla="*/ 266327 w 338138"/>
              <a:gd name="connsiteY1" fmla="*/ 246062 h 334963"/>
              <a:gd name="connsiteX2" fmla="*/ 279400 w 338138"/>
              <a:gd name="connsiteY2" fmla="*/ 260350 h 334963"/>
              <a:gd name="connsiteX3" fmla="*/ 266327 w 338138"/>
              <a:gd name="connsiteY3" fmla="*/ 274637 h 334963"/>
              <a:gd name="connsiteX4" fmla="*/ 248024 w 338138"/>
              <a:gd name="connsiteY4" fmla="*/ 274637 h 334963"/>
              <a:gd name="connsiteX5" fmla="*/ 234950 w 338138"/>
              <a:gd name="connsiteY5" fmla="*/ 260350 h 334963"/>
              <a:gd name="connsiteX6" fmla="*/ 248024 w 338138"/>
              <a:gd name="connsiteY6" fmla="*/ 246062 h 334963"/>
              <a:gd name="connsiteX7" fmla="*/ 160519 w 338138"/>
              <a:gd name="connsiteY7" fmla="*/ 246062 h 334963"/>
              <a:gd name="connsiteX8" fmla="*/ 177619 w 338138"/>
              <a:gd name="connsiteY8" fmla="*/ 246062 h 334963"/>
              <a:gd name="connsiteX9" fmla="*/ 192088 w 338138"/>
              <a:gd name="connsiteY9" fmla="*/ 260350 h 334963"/>
              <a:gd name="connsiteX10" fmla="*/ 177619 w 338138"/>
              <a:gd name="connsiteY10" fmla="*/ 274637 h 334963"/>
              <a:gd name="connsiteX11" fmla="*/ 160519 w 338138"/>
              <a:gd name="connsiteY11" fmla="*/ 274637 h 334963"/>
              <a:gd name="connsiteX12" fmla="*/ 146050 w 338138"/>
              <a:gd name="connsiteY12" fmla="*/ 260350 h 334963"/>
              <a:gd name="connsiteX13" fmla="*/ 160519 w 338138"/>
              <a:gd name="connsiteY13" fmla="*/ 246062 h 334963"/>
              <a:gd name="connsiteX14" fmla="*/ 71811 w 338138"/>
              <a:gd name="connsiteY14" fmla="*/ 246062 h 334963"/>
              <a:gd name="connsiteX15" fmla="*/ 90114 w 338138"/>
              <a:gd name="connsiteY15" fmla="*/ 246062 h 334963"/>
              <a:gd name="connsiteX16" fmla="*/ 103188 w 338138"/>
              <a:gd name="connsiteY16" fmla="*/ 260350 h 334963"/>
              <a:gd name="connsiteX17" fmla="*/ 90114 w 338138"/>
              <a:gd name="connsiteY17" fmla="*/ 274637 h 334963"/>
              <a:gd name="connsiteX18" fmla="*/ 71811 w 338138"/>
              <a:gd name="connsiteY18" fmla="*/ 274637 h 334963"/>
              <a:gd name="connsiteX19" fmla="*/ 58738 w 338138"/>
              <a:gd name="connsiteY19" fmla="*/ 260350 h 334963"/>
              <a:gd name="connsiteX20" fmla="*/ 71811 w 338138"/>
              <a:gd name="connsiteY20" fmla="*/ 246062 h 334963"/>
              <a:gd name="connsiteX21" fmla="*/ 248024 w 338138"/>
              <a:gd name="connsiteY21" fmla="*/ 185737 h 334963"/>
              <a:gd name="connsiteX22" fmla="*/ 266327 w 338138"/>
              <a:gd name="connsiteY22" fmla="*/ 185737 h 334963"/>
              <a:gd name="connsiteX23" fmla="*/ 279400 w 338138"/>
              <a:gd name="connsiteY23" fmla="*/ 200024 h 334963"/>
              <a:gd name="connsiteX24" fmla="*/ 266327 w 338138"/>
              <a:gd name="connsiteY24" fmla="*/ 214312 h 334963"/>
              <a:gd name="connsiteX25" fmla="*/ 248024 w 338138"/>
              <a:gd name="connsiteY25" fmla="*/ 214312 h 334963"/>
              <a:gd name="connsiteX26" fmla="*/ 234950 w 338138"/>
              <a:gd name="connsiteY26" fmla="*/ 200024 h 334963"/>
              <a:gd name="connsiteX27" fmla="*/ 248024 w 338138"/>
              <a:gd name="connsiteY27" fmla="*/ 185737 h 334963"/>
              <a:gd name="connsiteX28" fmla="*/ 160519 w 338138"/>
              <a:gd name="connsiteY28" fmla="*/ 185737 h 334963"/>
              <a:gd name="connsiteX29" fmla="*/ 177619 w 338138"/>
              <a:gd name="connsiteY29" fmla="*/ 185737 h 334963"/>
              <a:gd name="connsiteX30" fmla="*/ 192088 w 338138"/>
              <a:gd name="connsiteY30" fmla="*/ 200024 h 334963"/>
              <a:gd name="connsiteX31" fmla="*/ 177619 w 338138"/>
              <a:gd name="connsiteY31" fmla="*/ 214312 h 334963"/>
              <a:gd name="connsiteX32" fmla="*/ 160519 w 338138"/>
              <a:gd name="connsiteY32" fmla="*/ 214312 h 334963"/>
              <a:gd name="connsiteX33" fmla="*/ 146050 w 338138"/>
              <a:gd name="connsiteY33" fmla="*/ 200024 h 334963"/>
              <a:gd name="connsiteX34" fmla="*/ 160519 w 338138"/>
              <a:gd name="connsiteY34" fmla="*/ 185737 h 334963"/>
              <a:gd name="connsiteX35" fmla="*/ 71811 w 338138"/>
              <a:gd name="connsiteY35" fmla="*/ 185737 h 334963"/>
              <a:gd name="connsiteX36" fmla="*/ 90114 w 338138"/>
              <a:gd name="connsiteY36" fmla="*/ 185737 h 334963"/>
              <a:gd name="connsiteX37" fmla="*/ 103188 w 338138"/>
              <a:gd name="connsiteY37" fmla="*/ 200024 h 334963"/>
              <a:gd name="connsiteX38" fmla="*/ 90114 w 338138"/>
              <a:gd name="connsiteY38" fmla="*/ 214312 h 334963"/>
              <a:gd name="connsiteX39" fmla="*/ 71811 w 338138"/>
              <a:gd name="connsiteY39" fmla="*/ 214312 h 334963"/>
              <a:gd name="connsiteX40" fmla="*/ 58738 w 338138"/>
              <a:gd name="connsiteY40" fmla="*/ 200024 h 334963"/>
              <a:gd name="connsiteX41" fmla="*/ 71811 w 338138"/>
              <a:gd name="connsiteY41" fmla="*/ 185737 h 334963"/>
              <a:gd name="connsiteX42" fmla="*/ 248024 w 338138"/>
              <a:gd name="connsiteY42" fmla="*/ 125412 h 334963"/>
              <a:gd name="connsiteX43" fmla="*/ 266327 w 338138"/>
              <a:gd name="connsiteY43" fmla="*/ 125412 h 334963"/>
              <a:gd name="connsiteX44" fmla="*/ 279400 w 338138"/>
              <a:gd name="connsiteY44" fmla="*/ 139699 h 334963"/>
              <a:gd name="connsiteX45" fmla="*/ 266327 w 338138"/>
              <a:gd name="connsiteY45" fmla="*/ 153987 h 334963"/>
              <a:gd name="connsiteX46" fmla="*/ 248024 w 338138"/>
              <a:gd name="connsiteY46" fmla="*/ 153987 h 334963"/>
              <a:gd name="connsiteX47" fmla="*/ 234950 w 338138"/>
              <a:gd name="connsiteY47" fmla="*/ 139699 h 334963"/>
              <a:gd name="connsiteX48" fmla="*/ 248024 w 338138"/>
              <a:gd name="connsiteY48" fmla="*/ 125412 h 334963"/>
              <a:gd name="connsiteX49" fmla="*/ 160519 w 338138"/>
              <a:gd name="connsiteY49" fmla="*/ 125412 h 334963"/>
              <a:gd name="connsiteX50" fmla="*/ 177619 w 338138"/>
              <a:gd name="connsiteY50" fmla="*/ 125412 h 334963"/>
              <a:gd name="connsiteX51" fmla="*/ 192088 w 338138"/>
              <a:gd name="connsiteY51" fmla="*/ 139699 h 334963"/>
              <a:gd name="connsiteX52" fmla="*/ 177619 w 338138"/>
              <a:gd name="connsiteY52" fmla="*/ 153987 h 334963"/>
              <a:gd name="connsiteX53" fmla="*/ 160519 w 338138"/>
              <a:gd name="connsiteY53" fmla="*/ 153987 h 334963"/>
              <a:gd name="connsiteX54" fmla="*/ 146050 w 338138"/>
              <a:gd name="connsiteY54" fmla="*/ 139699 h 334963"/>
              <a:gd name="connsiteX55" fmla="*/ 160519 w 338138"/>
              <a:gd name="connsiteY55" fmla="*/ 125412 h 334963"/>
              <a:gd name="connsiteX56" fmla="*/ 71811 w 338138"/>
              <a:gd name="connsiteY56" fmla="*/ 125412 h 334963"/>
              <a:gd name="connsiteX57" fmla="*/ 90114 w 338138"/>
              <a:gd name="connsiteY57" fmla="*/ 125412 h 334963"/>
              <a:gd name="connsiteX58" fmla="*/ 103188 w 338138"/>
              <a:gd name="connsiteY58" fmla="*/ 139699 h 334963"/>
              <a:gd name="connsiteX59" fmla="*/ 90114 w 338138"/>
              <a:gd name="connsiteY59" fmla="*/ 153987 h 334963"/>
              <a:gd name="connsiteX60" fmla="*/ 71811 w 338138"/>
              <a:gd name="connsiteY60" fmla="*/ 153987 h 334963"/>
              <a:gd name="connsiteX61" fmla="*/ 58738 w 338138"/>
              <a:gd name="connsiteY61" fmla="*/ 139699 h 334963"/>
              <a:gd name="connsiteX62" fmla="*/ 71811 w 338138"/>
              <a:gd name="connsiteY62" fmla="*/ 125412 h 334963"/>
              <a:gd name="connsiteX63" fmla="*/ 51107 w 338138"/>
              <a:gd name="connsiteY63" fmla="*/ 52387 h 334963"/>
              <a:gd name="connsiteX64" fmla="*/ 28575 w 338138"/>
              <a:gd name="connsiteY64" fmla="*/ 73466 h 334963"/>
              <a:gd name="connsiteX65" fmla="*/ 28575 w 338138"/>
              <a:gd name="connsiteY65" fmla="*/ 285578 h 334963"/>
              <a:gd name="connsiteX66" fmla="*/ 51107 w 338138"/>
              <a:gd name="connsiteY66" fmla="*/ 307975 h 334963"/>
              <a:gd name="connsiteX67" fmla="*/ 287031 w 338138"/>
              <a:gd name="connsiteY67" fmla="*/ 307975 h 334963"/>
              <a:gd name="connsiteX68" fmla="*/ 309563 w 338138"/>
              <a:gd name="connsiteY68" fmla="*/ 285578 h 334963"/>
              <a:gd name="connsiteX69" fmla="*/ 309563 w 338138"/>
              <a:gd name="connsiteY69" fmla="*/ 74784 h 334963"/>
              <a:gd name="connsiteX70" fmla="*/ 287031 w 338138"/>
              <a:gd name="connsiteY70" fmla="*/ 52387 h 334963"/>
              <a:gd name="connsiteX71" fmla="*/ 264499 w 338138"/>
              <a:gd name="connsiteY71" fmla="*/ 52387 h 334963"/>
              <a:gd name="connsiteX72" fmla="*/ 264499 w 338138"/>
              <a:gd name="connsiteY72" fmla="*/ 61609 h 334963"/>
              <a:gd name="connsiteX73" fmla="*/ 249919 w 338138"/>
              <a:gd name="connsiteY73" fmla="*/ 74784 h 334963"/>
              <a:gd name="connsiteX74" fmla="*/ 235340 w 338138"/>
              <a:gd name="connsiteY74" fmla="*/ 61609 h 334963"/>
              <a:gd name="connsiteX75" fmla="*/ 235340 w 338138"/>
              <a:gd name="connsiteY75" fmla="*/ 52387 h 334963"/>
              <a:gd name="connsiteX76" fmla="*/ 101473 w 338138"/>
              <a:gd name="connsiteY76" fmla="*/ 52387 h 334963"/>
              <a:gd name="connsiteX77" fmla="*/ 101473 w 338138"/>
              <a:gd name="connsiteY77" fmla="*/ 61609 h 334963"/>
              <a:gd name="connsiteX78" fmla="*/ 86893 w 338138"/>
              <a:gd name="connsiteY78" fmla="*/ 74784 h 334963"/>
              <a:gd name="connsiteX79" fmla="*/ 73639 w 338138"/>
              <a:gd name="connsiteY79" fmla="*/ 61609 h 334963"/>
              <a:gd name="connsiteX80" fmla="*/ 73639 w 338138"/>
              <a:gd name="connsiteY80" fmla="*/ 52387 h 334963"/>
              <a:gd name="connsiteX81" fmla="*/ 51107 w 338138"/>
              <a:gd name="connsiteY81" fmla="*/ 52387 h 334963"/>
              <a:gd name="connsiteX82" fmla="*/ 87176 w 338138"/>
              <a:gd name="connsiteY82" fmla="*/ 0 h 334963"/>
              <a:gd name="connsiteX83" fmla="*/ 101706 w 338138"/>
              <a:gd name="connsiteY83" fmla="*/ 14449 h 334963"/>
              <a:gd name="connsiteX84" fmla="*/ 101706 w 338138"/>
              <a:gd name="connsiteY84" fmla="*/ 23644 h 334963"/>
              <a:gd name="connsiteX85" fmla="*/ 235112 w 338138"/>
              <a:gd name="connsiteY85" fmla="*/ 23644 h 334963"/>
              <a:gd name="connsiteX86" fmla="*/ 235112 w 338138"/>
              <a:gd name="connsiteY86" fmla="*/ 14449 h 334963"/>
              <a:gd name="connsiteX87" fmla="*/ 249641 w 338138"/>
              <a:gd name="connsiteY87" fmla="*/ 0 h 334963"/>
              <a:gd name="connsiteX88" fmla="*/ 264170 w 338138"/>
              <a:gd name="connsiteY88" fmla="*/ 14449 h 334963"/>
              <a:gd name="connsiteX89" fmla="*/ 264170 w 338138"/>
              <a:gd name="connsiteY89" fmla="*/ 23644 h 334963"/>
              <a:gd name="connsiteX90" fmla="*/ 286625 w 338138"/>
              <a:gd name="connsiteY90" fmla="*/ 23644 h 334963"/>
              <a:gd name="connsiteX91" fmla="*/ 338138 w 338138"/>
              <a:gd name="connsiteY91" fmla="*/ 74874 h 334963"/>
              <a:gd name="connsiteX92" fmla="*/ 338138 w 338138"/>
              <a:gd name="connsiteY92" fmla="*/ 285047 h 334963"/>
              <a:gd name="connsiteX93" fmla="*/ 286625 w 338138"/>
              <a:gd name="connsiteY93" fmla="*/ 334963 h 334963"/>
              <a:gd name="connsiteX94" fmla="*/ 51513 w 338138"/>
              <a:gd name="connsiteY94" fmla="*/ 334963 h 334963"/>
              <a:gd name="connsiteX95" fmla="*/ 0 w 338138"/>
              <a:gd name="connsiteY95" fmla="*/ 285047 h 334963"/>
              <a:gd name="connsiteX96" fmla="*/ 0 w 338138"/>
              <a:gd name="connsiteY96" fmla="*/ 74874 h 334963"/>
              <a:gd name="connsiteX97" fmla="*/ 51513 w 338138"/>
              <a:gd name="connsiteY97" fmla="*/ 23644 h 334963"/>
              <a:gd name="connsiteX98" fmla="*/ 73968 w 338138"/>
              <a:gd name="connsiteY98" fmla="*/ 23644 h 334963"/>
              <a:gd name="connsiteX99" fmla="*/ 73968 w 338138"/>
              <a:gd name="connsiteY99" fmla="*/ 14449 h 334963"/>
              <a:gd name="connsiteX100" fmla="*/ 87176 w 338138"/>
              <a:gd name="connsiteY100" fmla="*/ 0 h 334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38138" h="334963">
                <a:moveTo>
                  <a:pt x="248024" y="246062"/>
                </a:moveTo>
                <a:cubicBezTo>
                  <a:pt x="248024" y="246062"/>
                  <a:pt x="248024" y="246062"/>
                  <a:pt x="266327" y="246062"/>
                </a:cubicBezTo>
                <a:cubicBezTo>
                  <a:pt x="272863" y="246062"/>
                  <a:pt x="279400" y="252557"/>
                  <a:pt x="279400" y="260350"/>
                </a:cubicBezTo>
                <a:cubicBezTo>
                  <a:pt x="279400" y="268143"/>
                  <a:pt x="272863" y="274637"/>
                  <a:pt x="266327" y="274637"/>
                </a:cubicBezTo>
                <a:cubicBezTo>
                  <a:pt x="266327" y="274637"/>
                  <a:pt x="266327" y="274637"/>
                  <a:pt x="248024" y="274637"/>
                </a:cubicBezTo>
                <a:cubicBezTo>
                  <a:pt x="241487" y="274637"/>
                  <a:pt x="234950" y="268143"/>
                  <a:pt x="234950" y="260350"/>
                </a:cubicBezTo>
                <a:cubicBezTo>
                  <a:pt x="234950" y="252557"/>
                  <a:pt x="241487" y="246062"/>
                  <a:pt x="248024" y="246062"/>
                </a:cubicBezTo>
                <a:close/>
                <a:moveTo>
                  <a:pt x="160519" y="246062"/>
                </a:moveTo>
                <a:cubicBezTo>
                  <a:pt x="160519" y="246062"/>
                  <a:pt x="160519" y="246062"/>
                  <a:pt x="177619" y="246062"/>
                </a:cubicBezTo>
                <a:cubicBezTo>
                  <a:pt x="185511" y="246062"/>
                  <a:pt x="192088" y="252557"/>
                  <a:pt x="192088" y="260350"/>
                </a:cubicBezTo>
                <a:cubicBezTo>
                  <a:pt x="192088" y="268143"/>
                  <a:pt x="185511" y="274637"/>
                  <a:pt x="177619" y="274637"/>
                </a:cubicBezTo>
                <a:cubicBezTo>
                  <a:pt x="177619" y="274637"/>
                  <a:pt x="177619" y="274637"/>
                  <a:pt x="160519" y="274637"/>
                </a:cubicBezTo>
                <a:cubicBezTo>
                  <a:pt x="152627" y="274637"/>
                  <a:pt x="146050" y="268143"/>
                  <a:pt x="146050" y="260350"/>
                </a:cubicBezTo>
                <a:cubicBezTo>
                  <a:pt x="146050" y="252557"/>
                  <a:pt x="152627" y="246062"/>
                  <a:pt x="160519" y="246062"/>
                </a:cubicBezTo>
                <a:close/>
                <a:moveTo>
                  <a:pt x="71811" y="246062"/>
                </a:moveTo>
                <a:cubicBezTo>
                  <a:pt x="71811" y="246062"/>
                  <a:pt x="71811" y="246062"/>
                  <a:pt x="90114" y="246062"/>
                </a:cubicBezTo>
                <a:cubicBezTo>
                  <a:pt x="96651" y="246062"/>
                  <a:pt x="103188" y="252557"/>
                  <a:pt x="103188" y="260350"/>
                </a:cubicBezTo>
                <a:cubicBezTo>
                  <a:pt x="103188" y="268143"/>
                  <a:pt x="96651" y="274637"/>
                  <a:pt x="90114" y="274637"/>
                </a:cubicBezTo>
                <a:cubicBezTo>
                  <a:pt x="90114" y="274637"/>
                  <a:pt x="90114" y="274637"/>
                  <a:pt x="71811" y="274637"/>
                </a:cubicBezTo>
                <a:cubicBezTo>
                  <a:pt x="65275" y="274637"/>
                  <a:pt x="58738" y="268143"/>
                  <a:pt x="58738" y="260350"/>
                </a:cubicBezTo>
                <a:cubicBezTo>
                  <a:pt x="58738" y="252557"/>
                  <a:pt x="65275" y="246062"/>
                  <a:pt x="71811" y="246062"/>
                </a:cubicBezTo>
                <a:close/>
                <a:moveTo>
                  <a:pt x="248024" y="185737"/>
                </a:moveTo>
                <a:cubicBezTo>
                  <a:pt x="248024" y="185737"/>
                  <a:pt x="248024" y="185737"/>
                  <a:pt x="266327" y="185737"/>
                </a:cubicBezTo>
                <a:cubicBezTo>
                  <a:pt x="272863" y="185737"/>
                  <a:pt x="279400" y="192231"/>
                  <a:pt x="279400" y="200024"/>
                </a:cubicBezTo>
                <a:cubicBezTo>
                  <a:pt x="279400" y="209116"/>
                  <a:pt x="272863" y="214312"/>
                  <a:pt x="266327" y="214312"/>
                </a:cubicBezTo>
                <a:cubicBezTo>
                  <a:pt x="266327" y="214312"/>
                  <a:pt x="266327" y="214312"/>
                  <a:pt x="248024" y="214312"/>
                </a:cubicBezTo>
                <a:cubicBezTo>
                  <a:pt x="241487" y="214312"/>
                  <a:pt x="234950" y="207817"/>
                  <a:pt x="234950" y="200024"/>
                </a:cubicBezTo>
                <a:cubicBezTo>
                  <a:pt x="234950" y="192231"/>
                  <a:pt x="241487" y="185737"/>
                  <a:pt x="248024" y="185737"/>
                </a:cubicBezTo>
                <a:close/>
                <a:moveTo>
                  <a:pt x="160519" y="185737"/>
                </a:moveTo>
                <a:cubicBezTo>
                  <a:pt x="160519" y="185737"/>
                  <a:pt x="160519" y="185737"/>
                  <a:pt x="177619" y="185737"/>
                </a:cubicBezTo>
                <a:cubicBezTo>
                  <a:pt x="185511" y="185737"/>
                  <a:pt x="192088" y="192231"/>
                  <a:pt x="192088" y="200024"/>
                </a:cubicBezTo>
                <a:cubicBezTo>
                  <a:pt x="192088" y="209116"/>
                  <a:pt x="185511" y="214312"/>
                  <a:pt x="177619" y="214312"/>
                </a:cubicBezTo>
                <a:cubicBezTo>
                  <a:pt x="177619" y="214312"/>
                  <a:pt x="177619" y="214312"/>
                  <a:pt x="160519" y="214312"/>
                </a:cubicBezTo>
                <a:cubicBezTo>
                  <a:pt x="152627" y="214312"/>
                  <a:pt x="146050" y="207817"/>
                  <a:pt x="146050" y="200024"/>
                </a:cubicBezTo>
                <a:cubicBezTo>
                  <a:pt x="146050" y="192231"/>
                  <a:pt x="152627" y="185737"/>
                  <a:pt x="160519" y="185737"/>
                </a:cubicBezTo>
                <a:close/>
                <a:moveTo>
                  <a:pt x="71811" y="185737"/>
                </a:moveTo>
                <a:cubicBezTo>
                  <a:pt x="71811" y="185737"/>
                  <a:pt x="71811" y="185737"/>
                  <a:pt x="90114" y="185737"/>
                </a:cubicBezTo>
                <a:cubicBezTo>
                  <a:pt x="96651" y="185737"/>
                  <a:pt x="103188" y="192231"/>
                  <a:pt x="103188" y="200024"/>
                </a:cubicBezTo>
                <a:cubicBezTo>
                  <a:pt x="103188" y="209116"/>
                  <a:pt x="96651" y="214312"/>
                  <a:pt x="90114" y="214312"/>
                </a:cubicBezTo>
                <a:cubicBezTo>
                  <a:pt x="90114" y="214312"/>
                  <a:pt x="90114" y="214312"/>
                  <a:pt x="71811" y="214312"/>
                </a:cubicBezTo>
                <a:cubicBezTo>
                  <a:pt x="65275" y="214312"/>
                  <a:pt x="58738" y="207817"/>
                  <a:pt x="58738" y="200024"/>
                </a:cubicBezTo>
                <a:cubicBezTo>
                  <a:pt x="58738" y="192231"/>
                  <a:pt x="65275" y="185737"/>
                  <a:pt x="71811" y="185737"/>
                </a:cubicBezTo>
                <a:close/>
                <a:moveTo>
                  <a:pt x="248024" y="125412"/>
                </a:moveTo>
                <a:cubicBezTo>
                  <a:pt x="248024" y="125412"/>
                  <a:pt x="248024" y="125412"/>
                  <a:pt x="266327" y="125412"/>
                </a:cubicBezTo>
                <a:cubicBezTo>
                  <a:pt x="272863" y="125412"/>
                  <a:pt x="279400" y="131906"/>
                  <a:pt x="279400" y="139699"/>
                </a:cubicBezTo>
                <a:cubicBezTo>
                  <a:pt x="279400" y="147492"/>
                  <a:pt x="272863" y="153987"/>
                  <a:pt x="266327" y="153987"/>
                </a:cubicBezTo>
                <a:cubicBezTo>
                  <a:pt x="266327" y="153987"/>
                  <a:pt x="266327" y="153987"/>
                  <a:pt x="248024" y="153987"/>
                </a:cubicBezTo>
                <a:cubicBezTo>
                  <a:pt x="241487" y="153987"/>
                  <a:pt x="234950" y="147492"/>
                  <a:pt x="234950" y="139699"/>
                </a:cubicBezTo>
                <a:cubicBezTo>
                  <a:pt x="234950" y="131906"/>
                  <a:pt x="241487" y="125412"/>
                  <a:pt x="248024" y="125412"/>
                </a:cubicBezTo>
                <a:close/>
                <a:moveTo>
                  <a:pt x="160519" y="125412"/>
                </a:moveTo>
                <a:cubicBezTo>
                  <a:pt x="160519" y="125412"/>
                  <a:pt x="160519" y="125412"/>
                  <a:pt x="177619" y="125412"/>
                </a:cubicBezTo>
                <a:cubicBezTo>
                  <a:pt x="185511" y="125412"/>
                  <a:pt x="192088" y="131906"/>
                  <a:pt x="192088" y="139699"/>
                </a:cubicBezTo>
                <a:cubicBezTo>
                  <a:pt x="192088" y="147492"/>
                  <a:pt x="185511" y="153987"/>
                  <a:pt x="177619" y="153987"/>
                </a:cubicBezTo>
                <a:cubicBezTo>
                  <a:pt x="177619" y="153987"/>
                  <a:pt x="177619" y="153987"/>
                  <a:pt x="160519" y="153987"/>
                </a:cubicBezTo>
                <a:cubicBezTo>
                  <a:pt x="152627" y="153987"/>
                  <a:pt x="146050" y="147492"/>
                  <a:pt x="146050" y="139699"/>
                </a:cubicBezTo>
                <a:cubicBezTo>
                  <a:pt x="146050" y="131906"/>
                  <a:pt x="152627" y="125412"/>
                  <a:pt x="160519" y="125412"/>
                </a:cubicBezTo>
                <a:close/>
                <a:moveTo>
                  <a:pt x="71811" y="125412"/>
                </a:moveTo>
                <a:cubicBezTo>
                  <a:pt x="71811" y="125412"/>
                  <a:pt x="71811" y="125412"/>
                  <a:pt x="90114" y="125412"/>
                </a:cubicBezTo>
                <a:cubicBezTo>
                  <a:pt x="96651" y="125412"/>
                  <a:pt x="103188" y="131906"/>
                  <a:pt x="103188" y="139699"/>
                </a:cubicBezTo>
                <a:cubicBezTo>
                  <a:pt x="103188" y="147492"/>
                  <a:pt x="96651" y="153987"/>
                  <a:pt x="90114" y="153987"/>
                </a:cubicBezTo>
                <a:cubicBezTo>
                  <a:pt x="90114" y="153987"/>
                  <a:pt x="90114" y="153987"/>
                  <a:pt x="71811" y="153987"/>
                </a:cubicBezTo>
                <a:cubicBezTo>
                  <a:pt x="65275" y="153987"/>
                  <a:pt x="58738" y="147492"/>
                  <a:pt x="58738" y="139699"/>
                </a:cubicBezTo>
                <a:cubicBezTo>
                  <a:pt x="58738" y="131906"/>
                  <a:pt x="65275" y="125412"/>
                  <a:pt x="71811" y="125412"/>
                </a:cubicBezTo>
                <a:close/>
                <a:moveTo>
                  <a:pt x="51107" y="52387"/>
                </a:moveTo>
                <a:cubicBezTo>
                  <a:pt x="39178" y="52387"/>
                  <a:pt x="28575" y="61609"/>
                  <a:pt x="28575" y="73466"/>
                </a:cubicBezTo>
                <a:cubicBezTo>
                  <a:pt x="28575" y="73466"/>
                  <a:pt x="28575" y="73466"/>
                  <a:pt x="28575" y="285578"/>
                </a:cubicBezTo>
                <a:cubicBezTo>
                  <a:pt x="28575" y="297436"/>
                  <a:pt x="39178" y="307975"/>
                  <a:pt x="51107" y="307975"/>
                </a:cubicBezTo>
                <a:cubicBezTo>
                  <a:pt x="51107" y="307975"/>
                  <a:pt x="51107" y="307975"/>
                  <a:pt x="287031" y="307975"/>
                </a:cubicBezTo>
                <a:cubicBezTo>
                  <a:pt x="298960" y="307975"/>
                  <a:pt x="309563" y="297436"/>
                  <a:pt x="309563" y="285578"/>
                </a:cubicBezTo>
                <a:cubicBezTo>
                  <a:pt x="309563" y="285578"/>
                  <a:pt x="309563" y="285578"/>
                  <a:pt x="309563" y="74784"/>
                </a:cubicBezTo>
                <a:cubicBezTo>
                  <a:pt x="309563" y="62926"/>
                  <a:pt x="298960" y="52387"/>
                  <a:pt x="287031" y="52387"/>
                </a:cubicBezTo>
                <a:cubicBezTo>
                  <a:pt x="287031" y="52387"/>
                  <a:pt x="287031" y="52387"/>
                  <a:pt x="264499" y="52387"/>
                </a:cubicBezTo>
                <a:cubicBezTo>
                  <a:pt x="264499" y="52387"/>
                  <a:pt x="264499" y="52387"/>
                  <a:pt x="264499" y="61609"/>
                </a:cubicBezTo>
                <a:cubicBezTo>
                  <a:pt x="263174" y="69514"/>
                  <a:pt x="256546" y="74784"/>
                  <a:pt x="249919" y="74784"/>
                </a:cubicBezTo>
                <a:cubicBezTo>
                  <a:pt x="241967" y="74784"/>
                  <a:pt x="235340" y="69514"/>
                  <a:pt x="235340" y="61609"/>
                </a:cubicBezTo>
                <a:cubicBezTo>
                  <a:pt x="235340" y="61609"/>
                  <a:pt x="235340" y="61609"/>
                  <a:pt x="235340" y="52387"/>
                </a:cubicBezTo>
                <a:cubicBezTo>
                  <a:pt x="235340" y="52387"/>
                  <a:pt x="235340" y="52387"/>
                  <a:pt x="101473" y="52387"/>
                </a:cubicBezTo>
                <a:cubicBezTo>
                  <a:pt x="101473" y="52387"/>
                  <a:pt x="101473" y="52387"/>
                  <a:pt x="101473" y="61609"/>
                </a:cubicBezTo>
                <a:cubicBezTo>
                  <a:pt x="101473" y="69514"/>
                  <a:pt x="94846" y="74784"/>
                  <a:pt x="86893" y="74784"/>
                </a:cubicBezTo>
                <a:cubicBezTo>
                  <a:pt x="80266" y="74784"/>
                  <a:pt x="73639" y="68196"/>
                  <a:pt x="73639" y="61609"/>
                </a:cubicBezTo>
                <a:cubicBezTo>
                  <a:pt x="73639" y="61609"/>
                  <a:pt x="73639" y="61609"/>
                  <a:pt x="73639" y="52387"/>
                </a:cubicBezTo>
                <a:cubicBezTo>
                  <a:pt x="73639" y="52387"/>
                  <a:pt x="73639" y="52387"/>
                  <a:pt x="51107" y="52387"/>
                </a:cubicBezTo>
                <a:close/>
                <a:moveTo>
                  <a:pt x="87176" y="0"/>
                </a:moveTo>
                <a:cubicBezTo>
                  <a:pt x="95101" y="0"/>
                  <a:pt x="101706" y="6568"/>
                  <a:pt x="101706" y="14449"/>
                </a:cubicBezTo>
                <a:cubicBezTo>
                  <a:pt x="101706" y="14449"/>
                  <a:pt x="101706" y="14449"/>
                  <a:pt x="101706" y="23644"/>
                </a:cubicBezTo>
                <a:cubicBezTo>
                  <a:pt x="101706" y="23644"/>
                  <a:pt x="101706" y="23644"/>
                  <a:pt x="235112" y="23644"/>
                </a:cubicBezTo>
                <a:cubicBezTo>
                  <a:pt x="235112" y="23644"/>
                  <a:pt x="235112" y="23644"/>
                  <a:pt x="235112" y="14449"/>
                </a:cubicBezTo>
                <a:cubicBezTo>
                  <a:pt x="235112" y="6568"/>
                  <a:pt x="241716" y="0"/>
                  <a:pt x="249641" y="0"/>
                </a:cubicBezTo>
                <a:cubicBezTo>
                  <a:pt x="257566" y="0"/>
                  <a:pt x="264170" y="6568"/>
                  <a:pt x="264170" y="14449"/>
                </a:cubicBezTo>
                <a:cubicBezTo>
                  <a:pt x="264170" y="14449"/>
                  <a:pt x="264170" y="14449"/>
                  <a:pt x="264170" y="23644"/>
                </a:cubicBezTo>
                <a:cubicBezTo>
                  <a:pt x="264170" y="23644"/>
                  <a:pt x="264170" y="23644"/>
                  <a:pt x="286625" y="23644"/>
                </a:cubicBezTo>
                <a:cubicBezTo>
                  <a:pt x="314363" y="23644"/>
                  <a:pt x="338138" y="47289"/>
                  <a:pt x="338138" y="74874"/>
                </a:cubicBezTo>
                <a:cubicBezTo>
                  <a:pt x="338138" y="74874"/>
                  <a:pt x="338138" y="74874"/>
                  <a:pt x="338138" y="285047"/>
                </a:cubicBezTo>
                <a:cubicBezTo>
                  <a:pt x="336817" y="312632"/>
                  <a:pt x="314363" y="334963"/>
                  <a:pt x="286625" y="334963"/>
                </a:cubicBezTo>
                <a:cubicBezTo>
                  <a:pt x="286625" y="334963"/>
                  <a:pt x="286625" y="334963"/>
                  <a:pt x="51513" y="334963"/>
                </a:cubicBezTo>
                <a:cubicBezTo>
                  <a:pt x="23775" y="334963"/>
                  <a:pt x="0" y="312632"/>
                  <a:pt x="0" y="285047"/>
                </a:cubicBezTo>
                <a:cubicBezTo>
                  <a:pt x="0" y="285047"/>
                  <a:pt x="0" y="285047"/>
                  <a:pt x="0" y="74874"/>
                </a:cubicBezTo>
                <a:cubicBezTo>
                  <a:pt x="0" y="47289"/>
                  <a:pt x="23775" y="23644"/>
                  <a:pt x="51513" y="23644"/>
                </a:cubicBezTo>
                <a:cubicBezTo>
                  <a:pt x="51513" y="23644"/>
                  <a:pt x="51513" y="23644"/>
                  <a:pt x="73968" y="23644"/>
                </a:cubicBezTo>
                <a:cubicBezTo>
                  <a:pt x="73968" y="23644"/>
                  <a:pt x="73968" y="23644"/>
                  <a:pt x="73968" y="14449"/>
                </a:cubicBezTo>
                <a:cubicBezTo>
                  <a:pt x="73968" y="6568"/>
                  <a:pt x="79251" y="0"/>
                  <a:pt x="87176" y="0"/>
                </a:cubicBezTo>
                <a:close/>
              </a:path>
            </a:pathLst>
          </a:custGeom>
          <a:blipFill>
            <a:blip r:embed="rId9"/>
            <a:stretch>
              <a:fillRect/>
            </a:stretch>
          </a:blip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9" name="文本框 18"/>
          <p:cNvSpPr txBox="1"/>
          <p:nvPr/>
        </p:nvSpPr>
        <p:spPr>
          <a:xfrm>
            <a:off x="7130916" y="5218124"/>
            <a:ext cx="2548106" cy="338554"/>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日期</a:t>
            </a:r>
            <a:r>
              <a:rPr kumimoji="0" lang="zh-CN" altLang="en-US" sz="1600" u="none" strike="noStrike" kern="1200" cap="none" spc="0" normalizeH="0" baseline="0" noProof="0" dirty="0" smtClean="0">
                <a:ln>
                  <a:noFill/>
                </a:ln>
                <a:solidFill>
                  <a:srgbClr val="404F64"/>
                </a:solidFill>
                <a:effectLst/>
                <a:uLnTx/>
                <a:uFillTx/>
                <a:latin typeface="幼圆" panose="02010509060101010101" pitchFamily="49" charset="-122"/>
                <a:ea typeface="幼圆" panose="02010509060101010101" pitchFamily="49" charset="-122"/>
              </a:rPr>
              <a:t>：</a:t>
            </a:r>
            <a:r>
              <a:rPr kumimoji="0" lang="en-US" altLang="zh-CN" sz="1600" u="none" strike="noStrike" kern="1200" cap="none" spc="0" normalizeH="0" baseline="0" noProof="0" dirty="0" smtClean="0">
                <a:ln>
                  <a:noFill/>
                </a:ln>
                <a:solidFill>
                  <a:srgbClr val="404F64"/>
                </a:solidFill>
                <a:effectLst/>
                <a:uLnTx/>
                <a:uFillTx/>
                <a:latin typeface="幼圆" panose="02010509060101010101" pitchFamily="49" charset="-122"/>
                <a:ea typeface="幼圆" panose="02010509060101010101" pitchFamily="49" charset="-122"/>
              </a:rPr>
              <a:t>XXXX</a:t>
            </a: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月</a:t>
            </a:r>
            <a:r>
              <a:rPr kumimoji="0" lang="en-US" altLang="zh-CN"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XX</a:t>
            </a:r>
            <a:r>
              <a:rPr kumimoji="0" lang="zh-CN" altLang="en-US" sz="16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日</a:t>
            </a:r>
          </a:p>
        </p:txBody>
      </p:sp>
      <p:pic>
        <p:nvPicPr>
          <p:cNvPr id="31" name="Caro Emerald-Pari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835493" y="1512384"/>
            <a:ext cx="609600" cy="609600"/>
          </a:xfrm>
          <a:prstGeom prst="rect">
            <a:avLst/>
          </a:prstGeom>
        </p:spPr>
      </p:pic>
    </p:spTree>
    <p:extLst>
      <p:ext uri="{BB962C8B-B14F-4D97-AF65-F5344CB8AC3E}">
        <p14:creationId xmlns:p14="http://schemas.microsoft.com/office/powerpoint/2010/main" val="297773402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1"/>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par>
                          <p:cTn id="11" fill="hold">
                            <p:stCondLst>
                              <p:cond delay="100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28"/>
                                        </p:tgtEl>
                                        <p:attrNameLst>
                                          <p:attrName>style.visibility</p:attrName>
                                        </p:attrNameLst>
                                      </p:cBhvr>
                                      <p:to>
                                        <p:strVal val="visible"/>
                                      </p:to>
                                    </p:set>
                                    <p:anim by="(-#ppt_w*2)" calcmode="lin" valueType="num">
                                      <p:cBhvr rctx="PPT">
                                        <p:cTn id="14" dur="500" autoRev="1" fill="hold">
                                          <p:stCondLst>
                                            <p:cond delay="0"/>
                                          </p:stCondLst>
                                        </p:cTn>
                                        <p:tgtEl>
                                          <p:spTgt spid="28"/>
                                        </p:tgtEl>
                                        <p:attrNameLst>
                                          <p:attrName>ppt_w</p:attrName>
                                        </p:attrNameLst>
                                      </p:cBhvr>
                                    </p:anim>
                                    <p:anim by="(#ppt_w*0.50)" calcmode="lin" valueType="num">
                                      <p:cBhvr>
                                        <p:cTn id="15" dur="500" decel="50000" autoRev="1" fill="hold">
                                          <p:stCondLst>
                                            <p:cond delay="0"/>
                                          </p:stCondLst>
                                        </p:cTn>
                                        <p:tgtEl>
                                          <p:spTgt spid="28"/>
                                        </p:tgtEl>
                                        <p:attrNameLst>
                                          <p:attrName>ppt_x</p:attrName>
                                        </p:attrNameLst>
                                      </p:cBhvr>
                                    </p:anim>
                                    <p:anim from="(-#ppt_h/2)" to="(#ppt_y)" calcmode="lin" valueType="num">
                                      <p:cBhvr>
                                        <p:cTn id="16" dur="1000" fill="hold">
                                          <p:stCondLst>
                                            <p:cond delay="0"/>
                                          </p:stCondLst>
                                        </p:cTn>
                                        <p:tgtEl>
                                          <p:spTgt spid="28"/>
                                        </p:tgtEl>
                                        <p:attrNameLst>
                                          <p:attrName>ppt_y</p:attrName>
                                        </p:attrNameLst>
                                      </p:cBhvr>
                                    </p:anim>
                                    <p:animRot by="21600000">
                                      <p:cBhvr>
                                        <p:cTn id="17" dur="1000" fill="hold">
                                          <p:stCondLst>
                                            <p:cond delay="0"/>
                                          </p:stCondLst>
                                        </p:cTn>
                                        <p:tgtEl>
                                          <p:spTgt spid="28"/>
                                        </p:tgtEl>
                                        <p:attrNameLst>
                                          <p:attrName>r</p:attrName>
                                        </p:attrNameLst>
                                      </p:cBhvr>
                                    </p:animRot>
                                  </p:childTnLst>
                                </p:cTn>
                              </p:par>
                            </p:childTnLst>
                          </p:cTn>
                        </p:par>
                        <p:par>
                          <p:cTn id="18" fill="hold">
                            <p:stCondLst>
                              <p:cond delay="3000"/>
                            </p:stCondLst>
                            <p:childTnLst>
                              <p:par>
                                <p:cTn id="19" presetID="52" presetClass="entr" presetSubtype="0" fill="hold" grpId="0" nodeType="after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Scale>
                                      <p:cBhvr>
                                        <p:cTn id="21"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4"/>
                                        </p:tgtEl>
                                        <p:attrNameLst>
                                          <p:attrName>ppt_x</p:attrName>
                                          <p:attrName>ppt_y</p:attrName>
                                        </p:attrNameLst>
                                      </p:cBhvr>
                                    </p:animMotion>
                                    <p:animEffect transition="in" filter="fade">
                                      <p:cBhvr>
                                        <p:cTn id="23" dur="1000"/>
                                        <p:tgtEl>
                                          <p:spTgt spid="24"/>
                                        </p:tgtEl>
                                      </p:cBhvr>
                                    </p:animEffect>
                                  </p:childTnLst>
                                </p:cTn>
                              </p:par>
                            </p:childTnLst>
                          </p:cTn>
                        </p:par>
                        <p:par>
                          <p:cTn id="24" fill="hold">
                            <p:stCondLst>
                              <p:cond delay="7400"/>
                            </p:stCondLst>
                            <p:childTnLst>
                              <p:par>
                                <p:cTn id="25" presetID="42"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8400"/>
                            </p:stCondLst>
                            <p:childTnLst>
                              <p:par>
                                <p:cTn id="31" presetID="53" presetClass="entr" presetSubtype="16" fill="hold" grpId="0"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childTnLst>
                                </p:cTn>
                              </p:par>
                            </p:childTnLst>
                          </p:cTn>
                        </p:par>
                        <p:par>
                          <p:cTn id="36" fill="hold">
                            <p:stCondLst>
                              <p:cond delay="8900"/>
                            </p:stCondLst>
                            <p:childTnLst>
                              <p:par>
                                <p:cTn id="37" presetID="22" presetClass="entr" presetSubtype="8" fill="hold" grpId="0" nodeType="after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childTnLst>
                          </p:cTn>
                        </p:par>
                        <p:par>
                          <p:cTn id="40" fill="hold">
                            <p:stCondLst>
                              <p:cond delay="94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9900"/>
                            </p:stCondLst>
                            <p:childTnLst>
                              <p:par>
                                <p:cTn id="47" presetID="2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left)">
                                      <p:cBhvr>
                                        <p:cTn id="49" dur="500"/>
                                        <p:tgtEl>
                                          <p:spTgt spid="13"/>
                                        </p:tgtEl>
                                      </p:cBhvr>
                                    </p:animEffect>
                                  </p:childTnLst>
                                </p:cTn>
                              </p:par>
                            </p:childTnLst>
                          </p:cTn>
                        </p:par>
                        <p:par>
                          <p:cTn id="50" fill="hold">
                            <p:stCondLst>
                              <p:cond delay="10400"/>
                            </p:stCondLst>
                            <p:childTnLst>
                              <p:par>
                                <p:cTn id="51" presetID="53" presetClass="entr" presetSubtype="16"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10900"/>
                            </p:stCondLst>
                            <p:childTnLst>
                              <p:par>
                                <p:cTn id="57" presetID="2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childTnLst>
                          </p:cTn>
                        </p:par>
                        <p:par>
                          <p:cTn id="60" fill="hold">
                            <p:stCondLst>
                              <p:cond delay="11400"/>
                            </p:stCondLst>
                            <p:childTnLst>
                              <p:par>
                                <p:cTn id="61" presetID="53" presetClass="entr" presetSubtype="16"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animEffect transition="in" filter="fade">
                                      <p:cBhvr>
                                        <p:cTn id="65" dur="500"/>
                                        <p:tgtEl>
                                          <p:spTgt spid="22"/>
                                        </p:tgtEl>
                                      </p:cBhvr>
                                    </p:animEffect>
                                  </p:childTnLst>
                                </p:cTn>
                              </p:par>
                            </p:childTnLst>
                          </p:cTn>
                        </p:par>
                        <p:par>
                          <p:cTn id="66" fill="hold">
                            <p:stCondLst>
                              <p:cond delay="11900"/>
                            </p:stCondLst>
                            <p:childTnLst>
                              <p:par>
                                <p:cTn id="67" presetID="22" presetClass="entr" presetSubtype="8"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left)">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70" repeatCount="indefinite" fill="hold" display="0">
                  <p:stCondLst>
                    <p:cond delay="indefinite"/>
                  </p:stCondLst>
                  <p:endCondLst>
                    <p:cond evt="onStopAudio" delay="0">
                      <p:tgtEl>
                        <p:sldTgt/>
                      </p:tgtEl>
                    </p:cond>
                  </p:endCondLst>
                </p:cTn>
                <p:tgtEl>
                  <p:spTgt spid="31"/>
                </p:tgtEl>
              </p:cMediaNode>
            </p:audio>
          </p:childTnLst>
        </p:cTn>
      </p:par>
    </p:tnLst>
    <p:bldLst>
      <p:bldP spid="28" grpId="0"/>
      <p:bldP spid="2" grpId="0" animBg="1"/>
      <p:bldP spid="5" grpId="0" animBg="1"/>
      <p:bldP spid="24" grpId="0"/>
      <p:bldP spid="27" grpId="0" animBg="1"/>
      <p:bldP spid="30" grpId="0"/>
      <p:bldP spid="29" grpId="0" animBg="1"/>
      <p:bldP spid="13" grpId="0"/>
      <p:bldP spid="23" grpId="0" animBg="1"/>
      <p:bldP spid="16" grpId="0"/>
      <p:bldP spid="22" grpId="0" animBg="1"/>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思想气泡: 云 23"/>
          <p:cNvSpPr/>
          <p:nvPr/>
        </p:nvSpPr>
        <p:spPr>
          <a:xfrm>
            <a:off x="3574015" y="242080"/>
            <a:ext cx="1022382" cy="753190"/>
          </a:xfrm>
          <a:prstGeom prst="cloudCallout">
            <a:avLst>
              <a:gd name="adj1" fmla="val -41183"/>
              <a:gd name="adj2" fmla="val 64014"/>
            </a:avLst>
          </a:prstGeom>
          <a:blipFill>
            <a:blip r:embed="rId1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5" name="文本框 24"/>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26" name="任意多边形: 形状 25"/>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8" name="组合 17"/>
          <p:cNvGrpSpPr/>
          <p:nvPr/>
        </p:nvGrpSpPr>
        <p:grpSpPr>
          <a:xfrm>
            <a:off x="7362603" y="1945602"/>
            <a:ext cx="3068091" cy="962022"/>
            <a:chOff x="2997079" y="2575227"/>
            <a:chExt cx="3068091" cy="962022"/>
          </a:xfrm>
        </p:grpSpPr>
        <p:sp>
          <p:nvSpPr>
            <p:cNvPr id="19" name="矩形 18"/>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8070531" y="3243462"/>
            <a:ext cx="3068091" cy="962022"/>
            <a:chOff x="2997079" y="2575227"/>
            <a:chExt cx="3068091" cy="962022"/>
          </a:xfrm>
        </p:grpSpPr>
        <p:sp>
          <p:nvSpPr>
            <p:cNvPr id="22" name="矩形 21"/>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3" name="矩形 22"/>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7362603" y="4541321"/>
            <a:ext cx="3068091" cy="962022"/>
            <a:chOff x="2997079" y="2575227"/>
            <a:chExt cx="3068091" cy="962022"/>
          </a:xfrm>
        </p:grpSpPr>
        <p:sp>
          <p:nvSpPr>
            <p:cNvPr id="29" name="矩形 28"/>
            <p:cNvSpPr/>
            <p:nvPr/>
          </p:nvSpPr>
          <p:spPr>
            <a:xfrm>
              <a:off x="2997080" y="2927851"/>
              <a:ext cx="3068090"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0" name="矩形 2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1813332" y="1945602"/>
            <a:ext cx="3068090" cy="927718"/>
            <a:chOff x="2997080" y="2575227"/>
            <a:chExt cx="3068090" cy="927718"/>
          </a:xfrm>
        </p:grpSpPr>
        <p:sp>
          <p:nvSpPr>
            <p:cNvPr id="32" name="矩形 31"/>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3" name="矩形 32"/>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4" name="组合 33"/>
          <p:cNvGrpSpPr/>
          <p:nvPr/>
        </p:nvGrpSpPr>
        <p:grpSpPr>
          <a:xfrm>
            <a:off x="1813332" y="4541321"/>
            <a:ext cx="3068090" cy="927718"/>
            <a:chOff x="2997080" y="2575227"/>
            <a:chExt cx="3068090" cy="927718"/>
          </a:xfrm>
        </p:grpSpPr>
        <p:sp>
          <p:nvSpPr>
            <p:cNvPr id="35" name="矩形 34"/>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6" name="矩形 35"/>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7" name="组合 36"/>
          <p:cNvGrpSpPr/>
          <p:nvPr/>
        </p:nvGrpSpPr>
        <p:grpSpPr>
          <a:xfrm>
            <a:off x="1101504" y="3243462"/>
            <a:ext cx="3068090" cy="927718"/>
            <a:chOff x="2997080" y="2575227"/>
            <a:chExt cx="3068090" cy="927718"/>
          </a:xfrm>
        </p:grpSpPr>
        <p:sp>
          <p:nvSpPr>
            <p:cNvPr id="38" name="矩形 37"/>
            <p:cNvSpPr/>
            <p:nvPr/>
          </p:nvSpPr>
          <p:spPr>
            <a:xfrm>
              <a:off x="2997080" y="2927851"/>
              <a:ext cx="3068090" cy="575094"/>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9" name="矩形 38"/>
            <p:cNvSpPr/>
            <p:nvPr/>
          </p:nvSpPr>
          <p:spPr>
            <a:xfrm>
              <a:off x="3823196"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4267201" y="2085299"/>
            <a:ext cx="3689349" cy="3308350"/>
            <a:chOff x="4267201" y="2085299"/>
            <a:chExt cx="3689349" cy="3308350"/>
          </a:xfrm>
        </p:grpSpPr>
        <p:sp>
          <p:nvSpPr>
            <p:cNvPr id="3" name="MH_SubTitle_6"/>
            <p:cNvSpPr>
              <a:spLocks noEditPoints="1"/>
            </p:cNvSpPr>
            <p:nvPr>
              <p:custDataLst>
                <p:tags r:id="rId3"/>
              </p:custDataLst>
            </p:nvPr>
          </p:nvSpPr>
          <p:spPr bwMode="auto">
            <a:xfrm>
              <a:off x="4267201" y="3328311"/>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6"/>
            </a:solidFill>
            <a:ln>
              <a:noFill/>
            </a:ln>
          </p:spPr>
          <p:txBody>
            <a:bodyPr lIns="0" tIns="0" rIns="0" bIns="0" anchor="ctr">
              <a:normAutofit/>
            </a:bodyPr>
            <a:lstStyle/>
            <a:p>
              <a:pPr algn="ctr">
                <a:defRPr/>
              </a:pPr>
              <a:endParaRPr lang="zh-CN" altLang="en-US" sz="1600" b="1" dirty="0"/>
            </a:p>
          </p:txBody>
        </p:sp>
        <p:sp>
          <p:nvSpPr>
            <p:cNvPr id="307204" name="MH_SubTitle_1"/>
            <p:cNvSpPr>
              <a:spLocks noEditPoints="1"/>
            </p:cNvSpPr>
            <p:nvPr>
              <p:custDataLst>
                <p:tags r:id="rId4"/>
              </p:custDataLst>
            </p:nvPr>
          </p:nvSpPr>
          <p:spPr bwMode="auto">
            <a:xfrm>
              <a:off x="4984751" y="2085299"/>
              <a:ext cx="817563" cy="822325"/>
            </a:xfrm>
            <a:custGeom>
              <a:avLst/>
              <a:gdLst>
                <a:gd name="T0" fmla="*/ 678640 w 252"/>
                <a:gd name="T1" fmla="*/ 692327 h 253"/>
                <a:gd name="T2" fmla="*/ 45459 w 252"/>
                <a:gd name="T3" fmla="*/ 393294 h 253"/>
                <a:gd name="T4" fmla="*/ 750075 w 252"/>
                <a:gd name="T5" fmla="*/ 500556 h 253"/>
                <a:gd name="T6" fmla="*/ 81177 w 252"/>
                <a:gd name="T7" fmla="*/ 221025 h 253"/>
                <a:gd name="T8" fmla="*/ 626686 w 252"/>
                <a:gd name="T9" fmla="*/ 136515 h 253"/>
                <a:gd name="T10" fmla="*/ 386402 w 252"/>
                <a:gd name="T11" fmla="*/ 695578 h 253"/>
                <a:gd name="T12" fmla="*/ 81177 w 252"/>
                <a:gd name="T13" fmla="*/ 286032 h 253"/>
                <a:gd name="T14" fmla="*/ 386402 w 252"/>
                <a:gd name="T15" fmla="*/ 669575 h 253"/>
                <a:gd name="T16" fmla="*/ 110401 w 252"/>
                <a:gd name="T17" fmla="*/ 279531 h 253"/>
                <a:gd name="T18" fmla="*/ 363673 w 252"/>
                <a:gd name="T19" fmla="*/ 117013 h 253"/>
                <a:gd name="T20" fmla="*/ 633180 w 252"/>
                <a:gd name="T21" fmla="*/ 533060 h 253"/>
                <a:gd name="T22" fmla="*/ 373414 w 252"/>
                <a:gd name="T23" fmla="*/ 237277 h 253"/>
                <a:gd name="T24" fmla="*/ 448097 w 252"/>
                <a:gd name="T25" fmla="*/ 481054 h 253"/>
                <a:gd name="T26" fmla="*/ 564992 w 252"/>
                <a:gd name="T27" fmla="*/ 390044 h 253"/>
                <a:gd name="T28" fmla="*/ 558498 w 252"/>
                <a:gd name="T29" fmla="*/ 315285 h 253"/>
                <a:gd name="T30" fmla="*/ 597463 w 252"/>
                <a:gd name="T31" fmla="*/ 315285 h 253"/>
                <a:gd name="T32" fmla="*/ 318214 w 252"/>
                <a:gd name="T33" fmla="*/ 425798 h 253"/>
                <a:gd name="T34" fmla="*/ 487062 w 252"/>
                <a:gd name="T35" fmla="*/ 520058 h 253"/>
                <a:gd name="T36" fmla="*/ 626686 w 252"/>
                <a:gd name="T37" fmla="*/ 344539 h 253"/>
                <a:gd name="T38" fmla="*/ 529274 w 252"/>
                <a:gd name="T39" fmla="*/ 266530 h 253"/>
                <a:gd name="T40" fmla="*/ 178589 w 252"/>
                <a:gd name="T41" fmla="*/ 396544 h 253"/>
                <a:gd name="T42" fmla="*/ 178589 w 252"/>
                <a:gd name="T43" fmla="*/ 269780 h 253"/>
                <a:gd name="T44" fmla="*/ 279249 w 252"/>
                <a:gd name="T45" fmla="*/ 214524 h 253"/>
                <a:gd name="T46" fmla="*/ 214307 w 252"/>
                <a:gd name="T47" fmla="*/ 364041 h 253"/>
                <a:gd name="T48" fmla="*/ 301978 w 252"/>
                <a:gd name="T49" fmla="*/ 292533 h 253"/>
                <a:gd name="T50" fmla="*/ 146119 w 252"/>
                <a:gd name="T51" fmla="*/ 328287 h 253"/>
                <a:gd name="T52" fmla="*/ 191578 w 252"/>
                <a:gd name="T53" fmla="*/ 299033 h 253"/>
                <a:gd name="T54" fmla="*/ 250025 w 252"/>
                <a:gd name="T55" fmla="*/ 406295 h 253"/>
                <a:gd name="T56" fmla="*/ 383155 w 252"/>
                <a:gd name="T57" fmla="*/ 516808 h 253"/>
                <a:gd name="T58" fmla="*/ 516286 w 252"/>
                <a:gd name="T59" fmla="*/ 562313 h 253"/>
                <a:gd name="T60" fmla="*/ 649416 w 252"/>
                <a:gd name="T61" fmla="*/ 305534 h 253"/>
                <a:gd name="T62" fmla="*/ 461085 w 252"/>
                <a:gd name="T63" fmla="*/ 159268 h 253"/>
                <a:gd name="T64" fmla="*/ 337696 w 252"/>
                <a:gd name="T65" fmla="*/ 117013 h 253"/>
                <a:gd name="T66" fmla="*/ 120142 w 252"/>
                <a:gd name="T67" fmla="*/ 360790 h 253"/>
                <a:gd name="T68" fmla="*/ 159107 w 252"/>
                <a:gd name="T69" fmla="*/ 526559 h 253"/>
                <a:gd name="T70" fmla="*/ 259766 w 252"/>
                <a:gd name="T71" fmla="*/ 455051 h 253"/>
                <a:gd name="T72" fmla="*/ 334449 w 252"/>
                <a:gd name="T73" fmla="*/ 637071 h 253"/>
                <a:gd name="T74" fmla="*/ 513039 w 252"/>
                <a:gd name="T75" fmla="*/ 598067 h 253"/>
                <a:gd name="T76" fmla="*/ 704616 w 252"/>
                <a:gd name="T77" fmla="*/ 513557 h 253"/>
                <a:gd name="T78" fmla="*/ 659157 w 252"/>
                <a:gd name="T79" fmla="*/ 201523 h 253"/>
                <a:gd name="T80" fmla="*/ 464332 w 252"/>
                <a:gd name="T81" fmla="*/ 48755 h 253"/>
                <a:gd name="T82" fmla="*/ 334449 w 252"/>
                <a:gd name="T83" fmla="*/ 104012 h 253"/>
                <a:gd name="T84" fmla="*/ 97412 w 252"/>
                <a:gd name="T85" fmla="*/ 305534 h 253"/>
                <a:gd name="T86" fmla="*/ 217554 w 252"/>
                <a:gd name="T87" fmla="*/ 653323 h 253"/>
                <a:gd name="T88" fmla="*/ 298731 w 252"/>
                <a:gd name="T89" fmla="*/ 594817 h 253"/>
                <a:gd name="T90" fmla="*/ 405885 w 252"/>
                <a:gd name="T91" fmla="*/ 731332 h 253"/>
                <a:gd name="T92" fmla="*/ 594216 w 252"/>
                <a:gd name="T93" fmla="*/ 646822 h 253"/>
                <a:gd name="T94" fmla="*/ 707863 w 252"/>
                <a:gd name="T95" fmla="*/ 250278 h 253"/>
                <a:gd name="T96" fmla="*/ 519533 w 252"/>
                <a:gd name="T97" fmla="*/ 26003 h 253"/>
                <a:gd name="T98" fmla="*/ 133130 w 252"/>
                <a:gd name="T99" fmla="*/ 123514 h 253"/>
                <a:gd name="T100" fmla="*/ 94165 w 252"/>
                <a:gd name="T101" fmla="*/ 481054 h 253"/>
                <a:gd name="T102" fmla="*/ 227296 w 252"/>
                <a:gd name="T103" fmla="*/ 741083 h 253"/>
                <a:gd name="T104" fmla="*/ 308473 w 252"/>
                <a:gd name="T105" fmla="*/ 718330 h 253"/>
                <a:gd name="T106" fmla="*/ 477321 w 252"/>
                <a:gd name="T107" fmla="*/ 744333 h 253"/>
                <a:gd name="T108" fmla="*/ 733840 w 252"/>
                <a:gd name="T109" fmla="*/ 490805 h 253"/>
                <a:gd name="T110" fmla="*/ 730593 w 252"/>
                <a:gd name="T111" fmla="*/ 214524 h 253"/>
                <a:gd name="T112" fmla="*/ 600710 w 252"/>
                <a:gd name="T113" fmla="*/ 84509 h 253"/>
                <a:gd name="T114" fmla="*/ 58447 w 252"/>
                <a:gd name="T115" fmla="*/ 308785 h 253"/>
                <a:gd name="T116" fmla="*/ 25977 w 252"/>
                <a:gd name="T117" fmla="*/ 377042 h 253"/>
                <a:gd name="T118" fmla="*/ 263013 w 252"/>
                <a:gd name="T119" fmla="*/ 731332 h 253"/>
                <a:gd name="T120" fmla="*/ 587721 w 252"/>
                <a:gd name="T121" fmla="*/ 744333 h 253"/>
                <a:gd name="T122" fmla="*/ 691628 w 252"/>
                <a:gd name="T123" fmla="*/ 126764 h 253"/>
                <a:gd name="T124" fmla="*/ 409132 w 252"/>
                <a:gd name="T125" fmla="*/ 806090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sz="1600" b="1" dirty="0"/>
            </a:p>
          </p:txBody>
        </p:sp>
        <p:sp>
          <p:nvSpPr>
            <p:cNvPr id="307205" name="MH_SubTitle_2"/>
            <p:cNvSpPr>
              <a:spLocks noEditPoints="1"/>
            </p:cNvSpPr>
            <p:nvPr>
              <p:custDataLst>
                <p:tags r:id="rId5"/>
              </p:custDataLst>
            </p:nvPr>
          </p:nvSpPr>
          <p:spPr bwMode="auto">
            <a:xfrm>
              <a:off x="6419851" y="2085299"/>
              <a:ext cx="817563" cy="822325"/>
            </a:xfrm>
            <a:custGeom>
              <a:avLst/>
              <a:gdLst>
                <a:gd name="T0" fmla="*/ 678640 w 252"/>
                <a:gd name="T1" fmla="*/ 692327 h 253"/>
                <a:gd name="T2" fmla="*/ 45459 w 252"/>
                <a:gd name="T3" fmla="*/ 393294 h 253"/>
                <a:gd name="T4" fmla="*/ 750075 w 252"/>
                <a:gd name="T5" fmla="*/ 500556 h 253"/>
                <a:gd name="T6" fmla="*/ 81177 w 252"/>
                <a:gd name="T7" fmla="*/ 221025 h 253"/>
                <a:gd name="T8" fmla="*/ 626686 w 252"/>
                <a:gd name="T9" fmla="*/ 136515 h 253"/>
                <a:gd name="T10" fmla="*/ 386402 w 252"/>
                <a:gd name="T11" fmla="*/ 695578 h 253"/>
                <a:gd name="T12" fmla="*/ 81177 w 252"/>
                <a:gd name="T13" fmla="*/ 286032 h 253"/>
                <a:gd name="T14" fmla="*/ 386402 w 252"/>
                <a:gd name="T15" fmla="*/ 669575 h 253"/>
                <a:gd name="T16" fmla="*/ 110401 w 252"/>
                <a:gd name="T17" fmla="*/ 279531 h 253"/>
                <a:gd name="T18" fmla="*/ 363673 w 252"/>
                <a:gd name="T19" fmla="*/ 117013 h 253"/>
                <a:gd name="T20" fmla="*/ 633180 w 252"/>
                <a:gd name="T21" fmla="*/ 533060 h 253"/>
                <a:gd name="T22" fmla="*/ 373414 w 252"/>
                <a:gd name="T23" fmla="*/ 237277 h 253"/>
                <a:gd name="T24" fmla="*/ 448097 w 252"/>
                <a:gd name="T25" fmla="*/ 481054 h 253"/>
                <a:gd name="T26" fmla="*/ 564992 w 252"/>
                <a:gd name="T27" fmla="*/ 390044 h 253"/>
                <a:gd name="T28" fmla="*/ 558498 w 252"/>
                <a:gd name="T29" fmla="*/ 315285 h 253"/>
                <a:gd name="T30" fmla="*/ 597463 w 252"/>
                <a:gd name="T31" fmla="*/ 315285 h 253"/>
                <a:gd name="T32" fmla="*/ 318214 w 252"/>
                <a:gd name="T33" fmla="*/ 425798 h 253"/>
                <a:gd name="T34" fmla="*/ 487062 w 252"/>
                <a:gd name="T35" fmla="*/ 520058 h 253"/>
                <a:gd name="T36" fmla="*/ 626686 w 252"/>
                <a:gd name="T37" fmla="*/ 344539 h 253"/>
                <a:gd name="T38" fmla="*/ 529274 w 252"/>
                <a:gd name="T39" fmla="*/ 266530 h 253"/>
                <a:gd name="T40" fmla="*/ 178589 w 252"/>
                <a:gd name="T41" fmla="*/ 396544 h 253"/>
                <a:gd name="T42" fmla="*/ 178589 w 252"/>
                <a:gd name="T43" fmla="*/ 269780 h 253"/>
                <a:gd name="T44" fmla="*/ 279249 w 252"/>
                <a:gd name="T45" fmla="*/ 214524 h 253"/>
                <a:gd name="T46" fmla="*/ 214307 w 252"/>
                <a:gd name="T47" fmla="*/ 364041 h 253"/>
                <a:gd name="T48" fmla="*/ 301978 w 252"/>
                <a:gd name="T49" fmla="*/ 292533 h 253"/>
                <a:gd name="T50" fmla="*/ 146119 w 252"/>
                <a:gd name="T51" fmla="*/ 328287 h 253"/>
                <a:gd name="T52" fmla="*/ 191578 w 252"/>
                <a:gd name="T53" fmla="*/ 299033 h 253"/>
                <a:gd name="T54" fmla="*/ 250025 w 252"/>
                <a:gd name="T55" fmla="*/ 406295 h 253"/>
                <a:gd name="T56" fmla="*/ 383155 w 252"/>
                <a:gd name="T57" fmla="*/ 516808 h 253"/>
                <a:gd name="T58" fmla="*/ 516286 w 252"/>
                <a:gd name="T59" fmla="*/ 562313 h 253"/>
                <a:gd name="T60" fmla="*/ 649416 w 252"/>
                <a:gd name="T61" fmla="*/ 305534 h 253"/>
                <a:gd name="T62" fmla="*/ 461085 w 252"/>
                <a:gd name="T63" fmla="*/ 159268 h 253"/>
                <a:gd name="T64" fmla="*/ 337696 w 252"/>
                <a:gd name="T65" fmla="*/ 117013 h 253"/>
                <a:gd name="T66" fmla="*/ 120142 w 252"/>
                <a:gd name="T67" fmla="*/ 360790 h 253"/>
                <a:gd name="T68" fmla="*/ 159107 w 252"/>
                <a:gd name="T69" fmla="*/ 526559 h 253"/>
                <a:gd name="T70" fmla="*/ 259766 w 252"/>
                <a:gd name="T71" fmla="*/ 455051 h 253"/>
                <a:gd name="T72" fmla="*/ 334449 w 252"/>
                <a:gd name="T73" fmla="*/ 637071 h 253"/>
                <a:gd name="T74" fmla="*/ 513039 w 252"/>
                <a:gd name="T75" fmla="*/ 598067 h 253"/>
                <a:gd name="T76" fmla="*/ 704616 w 252"/>
                <a:gd name="T77" fmla="*/ 513557 h 253"/>
                <a:gd name="T78" fmla="*/ 659157 w 252"/>
                <a:gd name="T79" fmla="*/ 201523 h 253"/>
                <a:gd name="T80" fmla="*/ 464332 w 252"/>
                <a:gd name="T81" fmla="*/ 48755 h 253"/>
                <a:gd name="T82" fmla="*/ 334449 w 252"/>
                <a:gd name="T83" fmla="*/ 104012 h 253"/>
                <a:gd name="T84" fmla="*/ 97412 w 252"/>
                <a:gd name="T85" fmla="*/ 305534 h 253"/>
                <a:gd name="T86" fmla="*/ 217554 w 252"/>
                <a:gd name="T87" fmla="*/ 653323 h 253"/>
                <a:gd name="T88" fmla="*/ 298731 w 252"/>
                <a:gd name="T89" fmla="*/ 594817 h 253"/>
                <a:gd name="T90" fmla="*/ 405885 w 252"/>
                <a:gd name="T91" fmla="*/ 731332 h 253"/>
                <a:gd name="T92" fmla="*/ 594216 w 252"/>
                <a:gd name="T93" fmla="*/ 646822 h 253"/>
                <a:gd name="T94" fmla="*/ 707863 w 252"/>
                <a:gd name="T95" fmla="*/ 250278 h 253"/>
                <a:gd name="T96" fmla="*/ 519533 w 252"/>
                <a:gd name="T97" fmla="*/ 26003 h 253"/>
                <a:gd name="T98" fmla="*/ 133130 w 252"/>
                <a:gd name="T99" fmla="*/ 123514 h 253"/>
                <a:gd name="T100" fmla="*/ 94165 w 252"/>
                <a:gd name="T101" fmla="*/ 481054 h 253"/>
                <a:gd name="T102" fmla="*/ 227296 w 252"/>
                <a:gd name="T103" fmla="*/ 741083 h 253"/>
                <a:gd name="T104" fmla="*/ 308473 w 252"/>
                <a:gd name="T105" fmla="*/ 718330 h 253"/>
                <a:gd name="T106" fmla="*/ 477321 w 252"/>
                <a:gd name="T107" fmla="*/ 744333 h 253"/>
                <a:gd name="T108" fmla="*/ 733840 w 252"/>
                <a:gd name="T109" fmla="*/ 490805 h 253"/>
                <a:gd name="T110" fmla="*/ 730593 w 252"/>
                <a:gd name="T111" fmla="*/ 214524 h 253"/>
                <a:gd name="T112" fmla="*/ 600710 w 252"/>
                <a:gd name="T113" fmla="*/ 84509 h 253"/>
                <a:gd name="T114" fmla="*/ 58447 w 252"/>
                <a:gd name="T115" fmla="*/ 308785 h 253"/>
                <a:gd name="T116" fmla="*/ 25977 w 252"/>
                <a:gd name="T117" fmla="*/ 377042 h 253"/>
                <a:gd name="T118" fmla="*/ 263013 w 252"/>
                <a:gd name="T119" fmla="*/ 731332 h 253"/>
                <a:gd name="T120" fmla="*/ 587721 w 252"/>
                <a:gd name="T121" fmla="*/ 744333 h 253"/>
                <a:gd name="T122" fmla="*/ 691628 w 252"/>
                <a:gd name="T123" fmla="*/ 126764 h 253"/>
                <a:gd name="T124" fmla="*/ 409132 w 252"/>
                <a:gd name="T125" fmla="*/ 806090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sz="1600" b="1" dirty="0"/>
            </a:p>
          </p:txBody>
        </p:sp>
        <p:sp>
          <p:nvSpPr>
            <p:cNvPr id="7" name="MH_SubTitle_3"/>
            <p:cNvSpPr>
              <a:spLocks noEditPoints="1"/>
            </p:cNvSpPr>
            <p:nvPr>
              <p:custDataLst>
                <p:tags r:id="rId6"/>
              </p:custDataLst>
            </p:nvPr>
          </p:nvSpPr>
          <p:spPr bwMode="auto">
            <a:xfrm>
              <a:off x="7137400" y="3328311"/>
              <a:ext cx="819150"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sz="1600" b="1" dirty="0"/>
            </a:p>
          </p:txBody>
        </p:sp>
        <p:sp>
          <p:nvSpPr>
            <p:cNvPr id="8" name="MH_SubTitle_4"/>
            <p:cNvSpPr>
              <a:spLocks noEditPoints="1"/>
            </p:cNvSpPr>
            <p:nvPr>
              <p:custDataLst>
                <p:tags r:id="rId7"/>
              </p:custDataLst>
            </p:nvPr>
          </p:nvSpPr>
          <p:spPr bwMode="auto">
            <a:xfrm>
              <a:off x="6419851" y="4571324"/>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sz="1600" b="1" dirty="0"/>
            </a:p>
          </p:txBody>
        </p:sp>
        <p:sp>
          <p:nvSpPr>
            <p:cNvPr id="9" name="MH_SubTitle_5"/>
            <p:cNvSpPr>
              <a:spLocks noEditPoints="1"/>
            </p:cNvSpPr>
            <p:nvPr>
              <p:custDataLst>
                <p:tags r:id="rId8"/>
              </p:custDataLst>
            </p:nvPr>
          </p:nvSpPr>
          <p:spPr bwMode="auto">
            <a:xfrm>
              <a:off x="4984751" y="4571324"/>
              <a:ext cx="817563" cy="822325"/>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5"/>
            </a:solidFill>
            <a:ln>
              <a:noFill/>
            </a:ln>
          </p:spPr>
          <p:txBody>
            <a:bodyPr lIns="0" tIns="0" rIns="0" bIns="0" anchor="ctr">
              <a:normAutofit/>
            </a:bodyPr>
            <a:lstStyle/>
            <a:p>
              <a:pPr algn="ctr">
                <a:defRPr/>
              </a:pPr>
              <a:endParaRPr lang="zh-CN" altLang="en-US" sz="1600" b="1" dirty="0"/>
            </a:p>
          </p:txBody>
        </p:sp>
        <p:sp>
          <p:nvSpPr>
            <p:cNvPr id="10" name="MH_Other_1"/>
            <p:cNvSpPr>
              <a:spLocks noEditPoints="1"/>
            </p:cNvSpPr>
            <p:nvPr>
              <p:custDataLst>
                <p:tags r:id="rId9"/>
              </p:custDataLst>
            </p:nvPr>
          </p:nvSpPr>
          <p:spPr bwMode="auto">
            <a:xfrm rot="8821146">
              <a:off x="5943600" y="2361524"/>
              <a:ext cx="336550"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1" name="MH_Other_2"/>
            <p:cNvSpPr>
              <a:spLocks noEditPoints="1"/>
            </p:cNvSpPr>
            <p:nvPr>
              <p:custDataLst>
                <p:tags r:id="rId10"/>
              </p:custDataLst>
            </p:nvPr>
          </p:nvSpPr>
          <p:spPr bwMode="auto">
            <a:xfrm rot="12680192">
              <a:off x="7058025" y="2960010"/>
              <a:ext cx="336550" cy="2682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2" name="MH_Other_3"/>
            <p:cNvSpPr>
              <a:spLocks noEditPoints="1"/>
            </p:cNvSpPr>
            <p:nvPr>
              <p:custDataLst>
                <p:tags r:id="rId11"/>
              </p:custDataLst>
            </p:nvPr>
          </p:nvSpPr>
          <p:spPr bwMode="auto">
            <a:xfrm rot="16612360">
              <a:off x="7069932" y="4251442"/>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3" name="MH_Other_4"/>
            <p:cNvSpPr>
              <a:spLocks noEditPoints="1"/>
            </p:cNvSpPr>
            <p:nvPr>
              <p:custDataLst>
                <p:tags r:id="rId12"/>
              </p:custDataLst>
            </p:nvPr>
          </p:nvSpPr>
          <p:spPr bwMode="auto">
            <a:xfrm rot="19934479">
              <a:off x="5951538" y="4872949"/>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4" name="MH_Other_5"/>
            <p:cNvSpPr>
              <a:spLocks noEditPoints="1"/>
            </p:cNvSpPr>
            <p:nvPr>
              <p:custDataLst>
                <p:tags r:id="rId13"/>
              </p:custDataLst>
            </p:nvPr>
          </p:nvSpPr>
          <p:spPr bwMode="auto">
            <a:xfrm rot="2224808">
              <a:off x="4776789" y="4263349"/>
              <a:ext cx="338137" cy="26987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5"/>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15" name="MH_Other_6"/>
            <p:cNvSpPr>
              <a:spLocks noEditPoints="1"/>
            </p:cNvSpPr>
            <p:nvPr>
              <p:custDataLst>
                <p:tags r:id="rId14"/>
              </p:custDataLst>
            </p:nvPr>
          </p:nvSpPr>
          <p:spPr bwMode="auto">
            <a:xfrm rot="5925998">
              <a:off x="4790282" y="2971917"/>
              <a:ext cx="336550" cy="26828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6"/>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46" name="任意多边形: 形状 45">
              <a:extLst/>
            </p:cNvPr>
            <p:cNvSpPr/>
            <p:nvPr/>
          </p:nvSpPr>
          <p:spPr>
            <a:xfrm>
              <a:off x="5214997" y="2278091"/>
              <a:ext cx="357070" cy="40052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7" name="任意多边形: 形状 46">
              <a:extLst/>
            </p:cNvPr>
            <p:cNvSpPr/>
            <p:nvPr/>
          </p:nvSpPr>
          <p:spPr>
            <a:xfrm>
              <a:off x="6628370" y="2316419"/>
              <a:ext cx="400524" cy="32386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9" name="任意多边形: 形状 48">
              <a:extLst/>
            </p:cNvPr>
            <p:cNvSpPr/>
            <p:nvPr/>
          </p:nvSpPr>
          <p:spPr>
            <a:xfrm>
              <a:off x="5193270" y="4769460"/>
              <a:ext cx="400524" cy="38810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8" name="任意多边形: 形状 47">
              <a:extLst/>
            </p:cNvPr>
            <p:cNvSpPr/>
            <p:nvPr/>
          </p:nvSpPr>
          <p:spPr>
            <a:xfrm>
              <a:off x="6628370" y="4765168"/>
              <a:ext cx="400524" cy="396691"/>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50" name="任意多边形: 形状 49">
              <a:extLst/>
            </p:cNvPr>
            <p:cNvSpPr/>
            <p:nvPr/>
          </p:nvSpPr>
          <p:spPr>
            <a:xfrm>
              <a:off x="4467719" y="3557051"/>
              <a:ext cx="400524" cy="364843"/>
            </a:xfrm>
            <a:custGeom>
              <a:avLst/>
              <a:gdLst>
                <a:gd name="connsiteX0" fmla="*/ 182569 w 338094"/>
                <a:gd name="connsiteY0" fmla="*/ 192088 h 307975"/>
                <a:gd name="connsiteX1" fmla="*/ 191830 w 338094"/>
                <a:gd name="connsiteY1" fmla="*/ 202620 h 307975"/>
                <a:gd name="connsiteX2" fmla="*/ 206382 w 338094"/>
                <a:gd name="connsiteY2" fmla="*/ 203936 h 307975"/>
                <a:gd name="connsiteX3" fmla="*/ 205059 w 338094"/>
                <a:gd name="connsiteY3" fmla="*/ 209202 h 307975"/>
                <a:gd name="connsiteX4" fmla="*/ 206382 w 338094"/>
                <a:gd name="connsiteY4" fmla="*/ 221050 h 307975"/>
                <a:gd name="connsiteX5" fmla="*/ 206382 w 338094"/>
                <a:gd name="connsiteY5" fmla="*/ 234215 h 307975"/>
                <a:gd name="connsiteX6" fmla="*/ 194476 w 338094"/>
                <a:gd name="connsiteY6" fmla="*/ 246063 h 307975"/>
                <a:gd name="connsiteX7" fmla="*/ 182569 w 338094"/>
                <a:gd name="connsiteY7" fmla="*/ 234215 h 307975"/>
                <a:gd name="connsiteX8" fmla="*/ 182569 w 338094"/>
                <a:gd name="connsiteY8" fmla="*/ 192088 h 307975"/>
                <a:gd name="connsiteX9" fmla="*/ 149231 w 338094"/>
                <a:gd name="connsiteY9" fmla="*/ 183859 h 307975"/>
                <a:gd name="connsiteX10" fmla="*/ 173044 w 338094"/>
                <a:gd name="connsiteY10" fmla="*/ 194226 h 307975"/>
                <a:gd name="connsiteX11" fmla="*/ 173044 w 338094"/>
                <a:gd name="connsiteY11" fmla="*/ 234400 h 307975"/>
                <a:gd name="connsiteX12" fmla="*/ 159815 w 338094"/>
                <a:gd name="connsiteY12" fmla="*/ 246063 h 307975"/>
                <a:gd name="connsiteX13" fmla="*/ 149231 w 338094"/>
                <a:gd name="connsiteY13" fmla="*/ 234400 h 307975"/>
                <a:gd name="connsiteX14" fmla="*/ 149231 w 338094"/>
                <a:gd name="connsiteY14" fmla="*/ 183859 h 307975"/>
                <a:gd name="connsiteX15" fmla="*/ 74619 w 338094"/>
                <a:gd name="connsiteY15" fmla="*/ 182563 h 307975"/>
                <a:gd name="connsiteX16" fmla="*/ 74619 w 338094"/>
                <a:gd name="connsiteY16" fmla="*/ 238126 h 307975"/>
                <a:gd name="connsiteX17" fmla="*/ 63506 w 338094"/>
                <a:gd name="connsiteY17" fmla="*/ 227789 h 307975"/>
                <a:gd name="connsiteX18" fmla="*/ 63506 w 338094"/>
                <a:gd name="connsiteY18" fmla="*/ 192900 h 307975"/>
                <a:gd name="connsiteX19" fmla="*/ 73230 w 338094"/>
                <a:gd name="connsiteY19" fmla="*/ 183855 h 307975"/>
                <a:gd name="connsiteX20" fmla="*/ 74619 w 338094"/>
                <a:gd name="connsiteY20" fmla="*/ 182563 h 307975"/>
                <a:gd name="connsiteX21" fmla="*/ 90666 w 338094"/>
                <a:gd name="connsiteY21" fmla="*/ 92075 h 307975"/>
                <a:gd name="connsiteX22" fmla="*/ 130275 w 338094"/>
                <a:gd name="connsiteY22" fmla="*/ 92075 h 307975"/>
                <a:gd name="connsiteX23" fmla="*/ 140838 w 338094"/>
                <a:gd name="connsiteY23" fmla="*/ 97302 h 307975"/>
                <a:gd name="connsiteX24" fmla="*/ 175165 w 338094"/>
                <a:gd name="connsiteY24" fmla="*/ 171785 h 307975"/>
                <a:gd name="connsiteX25" fmla="*/ 169884 w 338094"/>
                <a:gd name="connsiteY25" fmla="*/ 186159 h 307975"/>
                <a:gd name="connsiteX26" fmla="*/ 156681 w 338094"/>
                <a:gd name="connsiteY26" fmla="*/ 180932 h 307975"/>
                <a:gd name="connsiteX27" fmla="*/ 139517 w 338094"/>
                <a:gd name="connsiteY27" fmla="*/ 144344 h 307975"/>
                <a:gd name="connsiteX28" fmla="*/ 139517 w 338094"/>
                <a:gd name="connsiteY28" fmla="*/ 271096 h 307975"/>
                <a:gd name="connsiteX29" fmla="*/ 127635 w 338094"/>
                <a:gd name="connsiteY29" fmla="*/ 284163 h 307975"/>
                <a:gd name="connsiteX30" fmla="*/ 115752 w 338094"/>
                <a:gd name="connsiteY30" fmla="*/ 271096 h 307975"/>
                <a:gd name="connsiteX31" fmla="*/ 115752 w 338094"/>
                <a:gd name="connsiteY31" fmla="*/ 197919 h 307975"/>
                <a:gd name="connsiteX32" fmla="*/ 106510 w 338094"/>
                <a:gd name="connsiteY32" fmla="*/ 197919 h 307975"/>
                <a:gd name="connsiteX33" fmla="*/ 106510 w 338094"/>
                <a:gd name="connsiteY33" fmla="*/ 271096 h 307975"/>
                <a:gd name="connsiteX34" fmla="*/ 94627 w 338094"/>
                <a:gd name="connsiteY34" fmla="*/ 284163 h 307975"/>
                <a:gd name="connsiteX35" fmla="*/ 81424 w 338094"/>
                <a:gd name="connsiteY35" fmla="*/ 271096 h 307975"/>
                <a:gd name="connsiteX36" fmla="*/ 81424 w 338094"/>
                <a:gd name="connsiteY36" fmla="*/ 144344 h 307975"/>
                <a:gd name="connsiteX37" fmla="*/ 65581 w 338094"/>
                <a:gd name="connsiteY37" fmla="*/ 180932 h 307975"/>
                <a:gd name="connsiteX38" fmla="*/ 51058 w 338094"/>
                <a:gd name="connsiteY38" fmla="*/ 186159 h 307975"/>
                <a:gd name="connsiteX39" fmla="*/ 45776 w 338094"/>
                <a:gd name="connsiteY39" fmla="*/ 171785 h 307975"/>
                <a:gd name="connsiteX40" fmla="*/ 80104 w 338094"/>
                <a:gd name="connsiteY40" fmla="*/ 97302 h 307975"/>
                <a:gd name="connsiteX41" fmla="*/ 90666 w 338094"/>
                <a:gd name="connsiteY41" fmla="*/ 92075 h 307975"/>
                <a:gd name="connsiteX42" fmla="*/ 238843 w 338094"/>
                <a:gd name="connsiteY42" fmla="*/ 88900 h 307975"/>
                <a:gd name="connsiteX43" fmla="*/ 286633 w 338094"/>
                <a:gd name="connsiteY43" fmla="*/ 88900 h 307975"/>
                <a:gd name="connsiteX44" fmla="*/ 297253 w 338094"/>
                <a:gd name="connsiteY44" fmla="*/ 95459 h 307975"/>
                <a:gd name="connsiteX45" fmla="*/ 337077 w 338094"/>
                <a:gd name="connsiteY45" fmla="*/ 180728 h 307975"/>
                <a:gd name="connsiteX46" fmla="*/ 330440 w 338094"/>
                <a:gd name="connsiteY46" fmla="*/ 195158 h 307975"/>
                <a:gd name="connsiteX47" fmla="*/ 315837 w 338094"/>
                <a:gd name="connsiteY47" fmla="*/ 189911 h 307975"/>
                <a:gd name="connsiteX48" fmla="*/ 302563 w 338094"/>
                <a:gd name="connsiteY48" fmla="*/ 163674 h 307975"/>
                <a:gd name="connsiteX49" fmla="*/ 313182 w 338094"/>
                <a:gd name="connsiteY49" fmla="*/ 212212 h 307975"/>
                <a:gd name="connsiteX50" fmla="*/ 306545 w 338094"/>
                <a:gd name="connsiteY50" fmla="*/ 220083 h 307975"/>
                <a:gd name="connsiteX51" fmla="*/ 295925 w 338094"/>
                <a:gd name="connsiteY51" fmla="*/ 220083 h 307975"/>
                <a:gd name="connsiteX52" fmla="*/ 295925 w 338094"/>
                <a:gd name="connsiteY52" fmla="*/ 293545 h 307975"/>
                <a:gd name="connsiteX53" fmla="*/ 282650 w 338094"/>
                <a:gd name="connsiteY53" fmla="*/ 307975 h 307975"/>
                <a:gd name="connsiteX54" fmla="*/ 268048 w 338094"/>
                <a:gd name="connsiteY54" fmla="*/ 293545 h 307975"/>
                <a:gd name="connsiteX55" fmla="*/ 268048 w 338094"/>
                <a:gd name="connsiteY55" fmla="*/ 220083 h 307975"/>
                <a:gd name="connsiteX56" fmla="*/ 257428 w 338094"/>
                <a:gd name="connsiteY56" fmla="*/ 220083 h 307975"/>
                <a:gd name="connsiteX57" fmla="*/ 257428 w 338094"/>
                <a:gd name="connsiteY57" fmla="*/ 293545 h 307975"/>
                <a:gd name="connsiteX58" fmla="*/ 244153 w 338094"/>
                <a:gd name="connsiteY58" fmla="*/ 307975 h 307975"/>
                <a:gd name="connsiteX59" fmla="*/ 229551 w 338094"/>
                <a:gd name="connsiteY59" fmla="*/ 293545 h 307975"/>
                <a:gd name="connsiteX60" fmla="*/ 229551 w 338094"/>
                <a:gd name="connsiteY60" fmla="*/ 220083 h 307975"/>
                <a:gd name="connsiteX61" fmla="*/ 218931 w 338094"/>
                <a:gd name="connsiteY61" fmla="*/ 220083 h 307975"/>
                <a:gd name="connsiteX62" fmla="*/ 212294 w 338094"/>
                <a:gd name="connsiteY62" fmla="*/ 212212 h 307975"/>
                <a:gd name="connsiteX63" fmla="*/ 222914 w 338094"/>
                <a:gd name="connsiteY63" fmla="*/ 163674 h 307975"/>
                <a:gd name="connsiteX64" fmla="*/ 210966 w 338094"/>
                <a:gd name="connsiteY64" fmla="*/ 189911 h 307975"/>
                <a:gd name="connsiteX65" fmla="*/ 195036 w 338094"/>
                <a:gd name="connsiteY65" fmla="*/ 195158 h 307975"/>
                <a:gd name="connsiteX66" fmla="*/ 188399 w 338094"/>
                <a:gd name="connsiteY66" fmla="*/ 180728 h 307975"/>
                <a:gd name="connsiteX67" fmla="*/ 228223 w 338094"/>
                <a:gd name="connsiteY67" fmla="*/ 95459 h 307975"/>
                <a:gd name="connsiteX68" fmla="*/ 238843 w 338094"/>
                <a:gd name="connsiteY68" fmla="*/ 88900 h 307975"/>
                <a:gd name="connsiteX69" fmla="*/ 40753 w 338094"/>
                <a:gd name="connsiteY69" fmla="*/ 63500 h 307975"/>
                <a:gd name="connsiteX70" fmla="*/ 79117 w 338094"/>
                <a:gd name="connsiteY70" fmla="*/ 63500 h 307975"/>
                <a:gd name="connsiteX71" fmla="*/ 85732 w 338094"/>
                <a:gd name="connsiteY71" fmla="*/ 81882 h 307975"/>
                <a:gd name="connsiteX72" fmla="*/ 85732 w 338094"/>
                <a:gd name="connsiteY72" fmla="*/ 83195 h 307975"/>
                <a:gd name="connsiteX73" fmla="*/ 73826 w 338094"/>
                <a:gd name="connsiteY73" fmla="*/ 92385 h 307975"/>
                <a:gd name="connsiteX74" fmla="*/ 51336 w 338094"/>
                <a:gd name="connsiteY74" fmla="*/ 139652 h 307975"/>
                <a:gd name="connsiteX75" fmla="*/ 39430 w 338094"/>
                <a:gd name="connsiteY75" fmla="*/ 168538 h 307975"/>
                <a:gd name="connsiteX76" fmla="*/ 48690 w 338094"/>
                <a:gd name="connsiteY76" fmla="*/ 192171 h 307975"/>
                <a:gd name="connsiteX77" fmla="*/ 55305 w 338094"/>
                <a:gd name="connsiteY77" fmla="*/ 194797 h 307975"/>
                <a:gd name="connsiteX78" fmla="*/ 55305 w 338094"/>
                <a:gd name="connsiteY78" fmla="*/ 227621 h 307975"/>
                <a:gd name="connsiteX79" fmla="*/ 43398 w 338094"/>
                <a:gd name="connsiteY79" fmla="*/ 238125 h 307975"/>
                <a:gd name="connsiteX80" fmla="*/ 32815 w 338094"/>
                <a:gd name="connsiteY80" fmla="*/ 227621 h 307975"/>
                <a:gd name="connsiteX81" fmla="*/ 32815 w 338094"/>
                <a:gd name="connsiteY81" fmla="*/ 112080 h 307975"/>
                <a:gd name="connsiteX82" fmla="*/ 18263 w 338094"/>
                <a:gd name="connsiteY82" fmla="*/ 144904 h 307975"/>
                <a:gd name="connsiteX83" fmla="*/ 5034 w 338094"/>
                <a:gd name="connsiteY83" fmla="*/ 148843 h 307975"/>
                <a:gd name="connsiteX84" fmla="*/ 1065 w 338094"/>
                <a:gd name="connsiteY84" fmla="*/ 137026 h 307975"/>
                <a:gd name="connsiteX85" fmla="*/ 31492 w 338094"/>
                <a:gd name="connsiteY85" fmla="*/ 68752 h 307975"/>
                <a:gd name="connsiteX86" fmla="*/ 40753 w 338094"/>
                <a:gd name="connsiteY86" fmla="*/ 63500 h 307975"/>
                <a:gd name="connsiteX87" fmla="*/ 157633 w 338094"/>
                <a:gd name="connsiteY87" fmla="*/ 53975 h 307975"/>
                <a:gd name="connsiteX88" fmla="*/ 197198 w 338094"/>
                <a:gd name="connsiteY88" fmla="*/ 53975 h 307975"/>
                <a:gd name="connsiteX89" fmla="*/ 207749 w 338094"/>
                <a:gd name="connsiteY89" fmla="*/ 59183 h 307975"/>
                <a:gd name="connsiteX90" fmla="*/ 222256 w 338094"/>
                <a:gd name="connsiteY90" fmla="*/ 90434 h 307975"/>
                <a:gd name="connsiteX91" fmla="*/ 220937 w 338094"/>
                <a:gd name="connsiteY91" fmla="*/ 91736 h 307975"/>
                <a:gd name="connsiteX92" fmla="*/ 210386 w 338094"/>
                <a:gd name="connsiteY92" fmla="*/ 115174 h 307975"/>
                <a:gd name="connsiteX93" fmla="*/ 206430 w 338094"/>
                <a:gd name="connsiteY93" fmla="*/ 106060 h 307975"/>
                <a:gd name="connsiteX94" fmla="*/ 206430 w 338094"/>
                <a:gd name="connsiteY94" fmla="*/ 122987 h 307975"/>
                <a:gd name="connsiteX95" fmla="*/ 185328 w 338094"/>
                <a:gd name="connsiteY95" fmla="*/ 169863 h 307975"/>
                <a:gd name="connsiteX96" fmla="*/ 169502 w 338094"/>
                <a:gd name="connsiteY96" fmla="*/ 137310 h 307975"/>
                <a:gd name="connsiteX97" fmla="*/ 149719 w 338094"/>
                <a:gd name="connsiteY97" fmla="*/ 93038 h 307975"/>
                <a:gd name="connsiteX98" fmla="*/ 136531 w 338094"/>
                <a:gd name="connsiteY98" fmla="*/ 83924 h 307975"/>
                <a:gd name="connsiteX99" fmla="*/ 136531 w 338094"/>
                <a:gd name="connsiteY99" fmla="*/ 82621 h 307975"/>
                <a:gd name="connsiteX100" fmla="*/ 144444 w 338094"/>
                <a:gd name="connsiteY100" fmla="*/ 66996 h 307975"/>
                <a:gd name="connsiteX101" fmla="*/ 147082 w 338094"/>
                <a:gd name="connsiteY101" fmla="*/ 59183 h 307975"/>
                <a:gd name="connsiteX102" fmla="*/ 157633 w 338094"/>
                <a:gd name="connsiteY102" fmla="*/ 53975 h 307975"/>
                <a:gd name="connsiteX103" fmla="*/ 111926 w 338094"/>
                <a:gd name="connsiteY103" fmla="*/ 38100 h 307975"/>
                <a:gd name="connsiteX104" fmla="*/ 136533 w 338094"/>
                <a:gd name="connsiteY104" fmla="*/ 61913 h 307975"/>
                <a:gd name="connsiteX105" fmla="*/ 111926 w 338094"/>
                <a:gd name="connsiteY105" fmla="*/ 85726 h 307975"/>
                <a:gd name="connsiteX106" fmla="*/ 87319 w 338094"/>
                <a:gd name="connsiteY106" fmla="*/ 61913 h 307975"/>
                <a:gd name="connsiteX107" fmla="*/ 111926 w 338094"/>
                <a:gd name="connsiteY107" fmla="*/ 38100 h 307975"/>
                <a:gd name="connsiteX108" fmla="*/ 262738 w 338094"/>
                <a:gd name="connsiteY108" fmla="*/ 28575 h 307975"/>
                <a:gd name="connsiteX109" fmla="*/ 290519 w 338094"/>
                <a:gd name="connsiteY109" fmla="*/ 56221 h 307975"/>
                <a:gd name="connsiteX110" fmla="*/ 262738 w 338094"/>
                <a:gd name="connsiteY110" fmla="*/ 82550 h 307975"/>
                <a:gd name="connsiteX111" fmla="*/ 234956 w 338094"/>
                <a:gd name="connsiteY111" fmla="*/ 56221 h 307975"/>
                <a:gd name="connsiteX112" fmla="*/ 262738 w 338094"/>
                <a:gd name="connsiteY112" fmla="*/ 28575 h 307975"/>
                <a:gd name="connsiteX113" fmla="*/ 58744 w 338094"/>
                <a:gd name="connsiteY113" fmla="*/ 15875 h 307975"/>
                <a:gd name="connsiteX114" fmla="*/ 80969 w 338094"/>
                <a:gd name="connsiteY114" fmla="*/ 38100 h 307975"/>
                <a:gd name="connsiteX115" fmla="*/ 58744 w 338094"/>
                <a:gd name="connsiteY115" fmla="*/ 60325 h 307975"/>
                <a:gd name="connsiteX116" fmla="*/ 36519 w 338094"/>
                <a:gd name="connsiteY116" fmla="*/ 38100 h 307975"/>
                <a:gd name="connsiteX117" fmla="*/ 58744 w 338094"/>
                <a:gd name="connsiteY117" fmla="*/ 15875 h 307975"/>
                <a:gd name="connsiteX118" fmla="*/ 177013 w 338094"/>
                <a:gd name="connsiteY118" fmla="*/ 0 h 307975"/>
                <a:gd name="connsiteX119" fmla="*/ 200032 w 338094"/>
                <a:gd name="connsiteY119" fmla="*/ 23813 h 307975"/>
                <a:gd name="connsiteX120" fmla="*/ 177013 w 338094"/>
                <a:gd name="connsiteY120" fmla="*/ 47626 h 307975"/>
                <a:gd name="connsiteX121" fmla="*/ 153994 w 338094"/>
                <a:gd name="connsiteY121" fmla="*/ 23813 h 307975"/>
                <a:gd name="connsiteX122" fmla="*/ 177013 w 338094"/>
                <a:gd name="connsiteY122" fmla="*/ 0 h 307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338094" h="307975">
                  <a:moveTo>
                    <a:pt x="182569" y="192088"/>
                  </a:moveTo>
                  <a:cubicBezTo>
                    <a:pt x="183892" y="197354"/>
                    <a:pt x="187861" y="201303"/>
                    <a:pt x="191830" y="202620"/>
                  </a:cubicBezTo>
                  <a:cubicBezTo>
                    <a:pt x="195798" y="205253"/>
                    <a:pt x="201090" y="205253"/>
                    <a:pt x="206382" y="203936"/>
                  </a:cubicBezTo>
                  <a:cubicBezTo>
                    <a:pt x="206382" y="203936"/>
                    <a:pt x="206382" y="203936"/>
                    <a:pt x="205059" y="209202"/>
                  </a:cubicBezTo>
                  <a:cubicBezTo>
                    <a:pt x="203736" y="213151"/>
                    <a:pt x="205059" y="217101"/>
                    <a:pt x="206382" y="221050"/>
                  </a:cubicBezTo>
                  <a:cubicBezTo>
                    <a:pt x="206382" y="221050"/>
                    <a:pt x="206382" y="221050"/>
                    <a:pt x="206382" y="234215"/>
                  </a:cubicBezTo>
                  <a:cubicBezTo>
                    <a:pt x="206382" y="240797"/>
                    <a:pt x="201090" y="246063"/>
                    <a:pt x="194476" y="246063"/>
                  </a:cubicBezTo>
                  <a:cubicBezTo>
                    <a:pt x="187861" y="246063"/>
                    <a:pt x="182569" y="240797"/>
                    <a:pt x="182569" y="234215"/>
                  </a:cubicBezTo>
                  <a:cubicBezTo>
                    <a:pt x="182569" y="234215"/>
                    <a:pt x="182569" y="234215"/>
                    <a:pt x="182569" y="192088"/>
                  </a:cubicBezTo>
                  <a:close/>
                  <a:moveTo>
                    <a:pt x="149231" y="183859"/>
                  </a:moveTo>
                  <a:cubicBezTo>
                    <a:pt x="153200" y="192930"/>
                    <a:pt x="163783" y="196818"/>
                    <a:pt x="173044" y="194226"/>
                  </a:cubicBezTo>
                  <a:cubicBezTo>
                    <a:pt x="173044" y="194226"/>
                    <a:pt x="173044" y="194226"/>
                    <a:pt x="173044" y="234400"/>
                  </a:cubicBezTo>
                  <a:cubicBezTo>
                    <a:pt x="173044" y="240879"/>
                    <a:pt x="167752" y="246063"/>
                    <a:pt x="159815" y="246063"/>
                  </a:cubicBezTo>
                  <a:cubicBezTo>
                    <a:pt x="155846" y="246063"/>
                    <a:pt x="149231" y="242175"/>
                    <a:pt x="149231" y="234400"/>
                  </a:cubicBezTo>
                  <a:cubicBezTo>
                    <a:pt x="149231" y="234400"/>
                    <a:pt x="149231" y="234400"/>
                    <a:pt x="149231" y="183859"/>
                  </a:cubicBezTo>
                  <a:close/>
                  <a:moveTo>
                    <a:pt x="74619" y="182563"/>
                  </a:moveTo>
                  <a:cubicBezTo>
                    <a:pt x="74619" y="182563"/>
                    <a:pt x="74619" y="182563"/>
                    <a:pt x="74619" y="238126"/>
                  </a:cubicBezTo>
                  <a:cubicBezTo>
                    <a:pt x="67673" y="238126"/>
                    <a:pt x="63506" y="232957"/>
                    <a:pt x="63506" y="227789"/>
                  </a:cubicBezTo>
                  <a:cubicBezTo>
                    <a:pt x="63506" y="227789"/>
                    <a:pt x="63506" y="227789"/>
                    <a:pt x="63506" y="192900"/>
                  </a:cubicBezTo>
                  <a:cubicBezTo>
                    <a:pt x="67673" y="191608"/>
                    <a:pt x="71841" y="189024"/>
                    <a:pt x="73230" y="183855"/>
                  </a:cubicBezTo>
                  <a:cubicBezTo>
                    <a:pt x="73230" y="183855"/>
                    <a:pt x="73230" y="183855"/>
                    <a:pt x="74619" y="182563"/>
                  </a:cubicBezTo>
                  <a:close/>
                  <a:moveTo>
                    <a:pt x="90666" y="92075"/>
                  </a:moveTo>
                  <a:cubicBezTo>
                    <a:pt x="90666" y="92075"/>
                    <a:pt x="90666" y="92075"/>
                    <a:pt x="130275" y="92075"/>
                  </a:cubicBezTo>
                  <a:cubicBezTo>
                    <a:pt x="135557" y="92075"/>
                    <a:pt x="139517" y="93382"/>
                    <a:pt x="140838" y="97302"/>
                  </a:cubicBezTo>
                  <a:lnTo>
                    <a:pt x="175165" y="171785"/>
                  </a:lnTo>
                  <a:cubicBezTo>
                    <a:pt x="177806" y="177012"/>
                    <a:pt x="175165" y="183546"/>
                    <a:pt x="169884" y="186159"/>
                  </a:cubicBezTo>
                  <a:cubicBezTo>
                    <a:pt x="165923" y="187466"/>
                    <a:pt x="159322" y="186159"/>
                    <a:pt x="156681" y="180932"/>
                  </a:cubicBezTo>
                  <a:cubicBezTo>
                    <a:pt x="156681" y="180932"/>
                    <a:pt x="156681" y="180932"/>
                    <a:pt x="139517" y="144344"/>
                  </a:cubicBezTo>
                  <a:cubicBezTo>
                    <a:pt x="139517" y="144344"/>
                    <a:pt x="139517" y="144344"/>
                    <a:pt x="139517" y="271096"/>
                  </a:cubicBezTo>
                  <a:cubicBezTo>
                    <a:pt x="139517" y="278936"/>
                    <a:pt x="134236" y="284163"/>
                    <a:pt x="127635" y="284163"/>
                  </a:cubicBezTo>
                  <a:cubicBezTo>
                    <a:pt x="121033" y="284163"/>
                    <a:pt x="115752" y="278936"/>
                    <a:pt x="115752" y="271096"/>
                  </a:cubicBezTo>
                  <a:cubicBezTo>
                    <a:pt x="115752" y="271096"/>
                    <a:pt x="115752" y="271096"/>
                    <a:pt x="115752" y="197919"/>
                  </a:cubicBezTo>
                  <a:cubicBezTo>
                    <a:pt x="115752" y="197919"/>
                    <a:pt x="115752" y="197919"/>
                    <a:pt x="106510" y="197919"/>
                  </a:cubicBezTo>
                  <a:cubicBezTo>
                    <a:pt x="106510" y="197919"/>
                    <a:pt x="106510" y="197919"/>
                    <a:pt x="106510" y="271096"/>
                  </a:cubicBezTo>
                  <a:cubicBezTo>
                    <a:pt x="106510" y="278936"/>
                    <a:pt x="101229" y="284163"/>
                    <a:pt x="94627" y="284163"/>
                  </a:cubicBezTo>
                  <a:cubicBezTo>
                    <a:pt x="86706" y="284163"/>
                    <a:pt x="81424" y="278936"/>
                    <a:pt x="81424" y="271096"/>
                  </a:cubicBezTo>
                  <a:cubicBezTo>
                    <a:pt x="81424" y="271096"/>
                    <a:pt x="81424" y="271096"/>
                    <a:pt x="81424" y="144344"/>
                  </a:cubicBezTo>
                  <a:cubicBezTo>
                    <a:pt x="81424" y="144344"/>
                    <a:pt x="81424" y="144344"/>
                    <a:pt x="65581" y="180932"/>
                  </a:cubicBezTo>
                  <a:cubicBezTo>
                    <a:pt x="62940" y="186159"/>
                    <a:pt x="56339" y="187466"/>
                    <a:pt x="51058" y="186159"/>
                  </a:cubicBezTo>
                  <a:cubicBezTo>
                    <a:pt x="45776" y="183546"/>
                    <a:pt x="44456" y="177012"/>
                    <a:pt x="45776" y="171785"/>
                  </a:cubicBezTo>
                  <a:cubicBezTo>
                    <a:pt x="45776" y="171785"/>
                    <a:pt x="45776" y="171785"/>
                    <a:pt x="80104" y="97302"/>
                  </a:cubicBezTo>
                  <a:cubicBezTo>
                    <a:pt x="82745" y="93382"/>
                    <a:pt x="86706" y="92075"/>
                    <a:pt x="90666" y="92075"/>
                  </a:cubicBezTo>
                  <a:close/>
                  <a:moveTo>
                    <a:pt x="238843" y="88900"/>
                  </a:moveTo>
                  <a:cubicBezTo>
                    <a:pt x="238843" y="88900"/>
                    <a:pt x="238843" y="88900"/>
                    <a:pt x="286633" y="88900"/>
                  </a:cubicBezTo>
                  <a:cubicBezTo>
                    <a:pt x="291943" y="88900"/>
                    <a:pt x="295925" y="91524"/>
                    <a:pt x="297253" y="95459"/>
                  </a:cubicBezTo>
                  <a:cubicBezTo>
                    <a:pt x="297253" y="95459"/>
                    <a:pt x="297253" y="95459"/>
                    <a:pt x="337077" y="180728"/>
                  </a:cubicBezTo>
                  <a:cubicBezTo>
                    <a:pt x="339732" y="185975"/>
                    <a:pt x="337077" y="192534"/>
                    <a:pt x="330440" y="195158"/>
                  </a:cubicBezTo>
                  <a:cubicBezTo>
                    <a:pt x="325130" y="197782"/>
                    <a:pt x="318492" y="196470"/>
                    <a:pt x="315837" y="189911"/>
                  </a:cubicBezTo>
                  <a:cubicBezTo>
                    <a:pt x="315837" y="189911"/>
                    <a:pt x="315837" y="189911"/>
                    <a:pt x="302563" y="163674"/>
                  </a:cubicBezTo>
                  <a:cubicBezTo>
                    <a:pt x="302563" y="163674"/>
                    <a:pt x="302563" y="163674"/>
                    <a:pt x="313182" y="212212"/>
                  </a:cubicBezTo>
                  <a:cubicBezTo>
                    <a:pt x="314510" y="216147"/>
                    <a:pt x="310527" y="220083"/>
                    <a:pt x="306545" y="220083"/>
                  </a:cubicBezTo>
                  <a:cubicBezTo>
                    <a:pt x="306545" y="220083"/>
                    <a:pt x="306545" y="220083"/>
                    <a:pt x="295925" y="220083"/>
                  </a:cubicBezTo>
                  <a:cubicBezTo>
                    <a:pt x="295925" y="220083"/>
                    <a:pt x="295925" y="220083"/>
                    <a:pt x="295925" y="293545"/>
                  </a:cubicBezTo>
                  <a:cubicBezTo>
                    <a:pt x="295925" y="301416"/>
                    <a:pt x="290615" y="307975"/>
                    <a:pt x="282650" y="307975"/>
                  </a:cubicBezTo>
                  <a:cubicBezTo>
                    <a:pt x="274685" y="307975"/>
                    <a:pt x="268048" y="301416"/>
                    <a:pt x="268048" y="293545"/>
                  </a:cubicBezTo>
                  <a:cubicBezTo>
                    <a:pt x="268048" y="293545"/>
                    <a:pt x="268048" y="293545"/>
                    <a:pt x="268048" y="220083"/>
                  </a:cubicBezTo>
                  <a:cubicBezTo>
                    <a:pt x="268048" y="220083"/>
                    <a:pt x="268048" y="220083"/>
                    <a:pt x="257428" y="220083"/>
                  </a:cubicBezTo>
                  <a:cubicBezTo>
                    <a:pt x="257428" y="220083"/>
                    <a:pt x="257428" y="220083"/>
                    <a:pt x="257428" y="293545"/>
                  </a:cubicBezTo>
                  <a:cubicBezTo>
                    <a:pt x="257428" y="301416"/>
                    <a:pt x="250791" y="307975"/>
                    <a:pt x="244153" y="307975"/>
                  </a:cubicBezTo>
                  <a:cubicBezTo>
                    <a:pt x="236188" y="307975"/>
                    <a:pt x="229551" y="301416"/>
                    <a:pt x="229551" y="293545"/>
                  </a:cubicBezTo>
                  <a:cubicBezTo>
                    <a:pt x="229551" y="293545"/>
                    <a:pt x="229551" y="293545"/>
                    <a:pt x="229551" y="220083"/>
                  </a:cubicBezTo>
                  <a:cubicBezTo>
                    <a:pt x="229551" y="220083"/>
                    <a:pt x="229551" y="220083"/>
                    <a:pt x="218931" y="220083"/>
                  </a:cubicBezTo>
                  <a:cubicBezTo>
                    <a:pt x="214949" y="220083"/>
                    <a:pt x="210966" y="216147"/>
                    <a:pt x="212294" y="212212"/>
                  </a:cubicBezTo>
                  <a:cubicBezTo>
                    <a:pt x="212294" y="212212"/>
                    <a:pt x="212294" y="212212"/>
                    <a:pt x="222914" y="163674"/>
                  </a:cubicBezTo>
                  <a:cubicBezTo>
                    <a:pt x="222914" y="163674"/>
                    <a:pt x="222914" y="163674"/>
                    <a:pt x="210966" y="189911"/>
                  </a:cubicBezTo>
                  <a:cubicBezTo>
                    <a:pt x="208311" y="196470"/>
                    <a:pt x="200346" y="197782"/>
                    <a:pt x="195036" y="195158"/>
                  </a:cubicBezTo>
                  <a:cubicBezTo>
                    <a:pt x="188399" y="192534"/>
                    <a:pt x="185744" y="185975"/>
                    <a:pt x="188399" y="180728"/>
                  </a:cubicBezTo>
                  <a:cubicBezTo>
                    <a:pt x="188399" y="180728"/>
                    <a:pt x="188399" y="180728"/>
                    <a:pt x="228223" y="95459"/>
                  </a:cubicBezTo>
                  <a:cubicBezTo>
                    <a:pt x="230878" y="91524"/>
                    <a:pt x="234861" y="88900"/>
                    <a:pt x="238843" y="88900"/>
                  </a:cubicBezTo>
                  <a:close/>
                  <a:moveTo>
                    <a:pt x="40753" y="63500"/>
                  </a:moveTo>
                  <a:cubicBezTo>
                    <a:pt x="40753" y="63500"/>
                    <a:pt x="40753" y="63500"/>
                    <a:pt x="79117" y="63500"/>
                  </a:cubicBezTo>
                  <a:cubicBezTo>
                    <a:pt x="79117" y="70065"/>
                    <a:pt x="81763" y="76630"/>
                    <a:pt x="85732" y="81882"/>
                  </a:cubicBezTo>
                  <a:cubicBezTo>
                    <a:pt x="85732" y="81882"/>
                    <a:pt x="85732" y="81882"/>
                    <a:pt x="85732" y="83195"/>
                  </a:cubicBezTo>
                  <a:cubicBezTo>
                    <a:pt x="80440" y="84507"/>
                    <a:pt x="75149" y="88446"/>
                    <a:pt x="73826" y="92385"/>
                  </a:cubicBezTo>
                  <a:cubicBezTo>
                    <a:pt x="73826" y="92385"/>
                    <a:pt x="73826" y="92385"/>
                    <a:pt x="51336" y="139652"/>
                  </a:cubicBezTo>
                  <a:cubicBezTo>
                    <a:pt x="51336" y="139652"/>
                    <a:pt x="51336" y="139652"/>
                    <a:pt x="39430" y="168538"/>
                  </a:cubicBezTo>
                  <a:cubicBezTo>
                    <a:pt x="34138" y="177728"/>
                    <a:pt x="39430" y="188232"/>
                    <a:pt x="48690" y="192171"/>
                  </a:cubicBezTo>
                  <a:cubicBezTo>
                    <a:pt x="50013" y="193484"/>
                    <a:pt x="52659" y="193484"/>
                    <a:pt x="55305" y="194797"/>
                  </a:cubicBezTo>
                  <a:cubicBezTo>
                    <a:pt x="55305" y="194797"/>
                    <a:pt x="55305" y="194797"/>
                    <a:pt x="55305" y="227621"/>
                  </a:cubicBezTo>
                  <a:cubicBezTo>
                    <a:pt x="55305" y="232873"/>
                    <a:pt x="50013" y="238125"/>
                    <a:pt x="43398" y="238125"/>
                  </a:cubicBezTo>
                  <a:cubicBezTo>
                    <a:pt x="38107" y="238125"/>
                    <a:pt x="32815" y="232873"/>
                    <a:pt x="32815" y="227621"/>
                  </a:cubicBezTo>
                  <a:cubicBezTo>
                    <a:pt x="32815" y="155408"/>
                    <a:pt x="32815" y="114706"/>
                    <a:pt x="32815" y="112080"/>
                  </a:cubicBezTo>
                  <a:cubicBezTo>
                    <a:pt x="32815" y="112080"/>
                    <a:pt x="32815" y="112080"/>
                    <a:pt x="18263" y="144904"/>
                  </a:cubicBezTo>
                  <a:cubicBezTo>
                    <a:pt x="15617" y="148843"/>
                    <a:pt x="10325" y="151469"/>
                    <a:pt x="5034" y="148843"/>
                  </a:cubicBezTo>
                  <a:cubicBezTo>
                    <a:pt x="1065" y="146217"/>
                    <a:pt x="-1581" y="140965"/>
                    <a:pt x="1065" y="137026"/>
                  </a:cubicBezTo>
                  <a:cubicBezTo>
                    <a:pt x="1065" y="137026"/>
                    <a:pt x="1065" y="137026"/>
                    <a:pt x="31492" y="68752"/>
                  </a:cubicBezTo>
                  <a:cubicBezTo>
                    <a:pt x="34138" y="64813"/>
                    <a:pt x="36784" y="63500"/>
                    <a:pt x="40753" y="63500"/>
                  </a:cubicBezTo>
                  <a:close/>
                  <a:moveTo>
                    <a:pt x="157633" y="53975"/>
                  </a:moveTo>
                  <a:cubicBezTo>
                    <a:pt x="157633" y="53975"/>
                    <a:pt x="157633" y="53975"/>
                    <a:pt x="197198" y="53975"/>
                  </a:cubicBezTo>
                  <a:cubicBezTo>
                    <a:pt x="202473" y="53975"/>
                    <a:pt x="206430" y="55277"/>
                    <a:pt x="207749" y="59183"/>
                  </a:cubicBezTo>
                  <a:cubicBezTo>
                    <a:pt x="207749" y="59183"/>
                    <a:pt x="207749" y="59183"/>
                    <a:pt x="222256" y="90434"/>
                  </a:cubicBezTo>
                  <a:cubicBezTo>
                    <a:pt x="222256" y="90434"/>
                    <a:pt x="220937" y="91736"/>
                    <a:pt x="220937" y="91736"/>
                  </a:cubicBezTo>
                  <a:cubicBezTo>
                    <a:pt x="220937" y="91736"/>
                    <a:pt x="220937" y="91736"/>
                    <a:pt x="210386" y="115174"/>
                  </a:cubicBezTo>
                  <a:cubicBezTo>
                    <a:pt x="210386" y="115174"/>
                    <a:pt x="210386" y="115174"/>
                    <a:pt x="206430" y="106060"/>
                  </a:cubicBezTo>
                  <a:cubicBezTo>
                    <a:pt x="206430" y="106060"/>
                    <a:pt x="206430" y="106060"/>
                    <a:pt x="206430" y="122987"/>
                  </a:cubicBezTo>
                  <a:cubicBezTo>
                    <a:pt x="199836" y="138612"/>
                    <a:pt x="205111" y="126893"/>
                    <a:pt x="185328" y="169863"/>
                  </a:cubicBezTo>
                  <a:cubicBezTo>
                    <a:pt x="184009" y="168561"/>
                    <a:pt x="170821" y="138612"/>
                    <a:pt x="169502" y="137310"/>
                  </a:cubicBezTo>
                  <a:cubicBezTo>
                    <a:pt x="169502" y="137310"/>
                    <a:pt x="169502" y="137310"/>
                    <a:pt x="149719" y="93038"/>
                  </a:cubicBezTo>
                  <a:cubicBezTo>
                    <a:pt x="147082" y="89132"/>
                    <a:pt x="143125" y="85226"/>
                    <a:pt x="136531" y="83924"/>
                  </a:cubicBezTo>
                  <a:cubicBezTo>
                    <a:pt x="136531" y="83924"/>
                    <a:pt x="136531" y="83924"/>
                    <a:pt x="136531" y="82621"/>
                  </a:cubicBezTo>
                  <a:cubicBezTo>
                    <a:pt x="140488" y="78715"/>
                    <a:pt x="143125" y="73507"/>
                    <a:pt x="144444" y="66996"/>
                  </a:cubicBezTo>
                  <a:cubicBezTo>
                    <a:pt x="144444" y="66996"/>
                    <a:pt x="144444" y="66996"/>
                    <a:pt x="147082" y="59183"/>
                  </a:cubicBezTo>
                  <a:cubicBezTo>
                    <a:pt x="149719" y="55277"/>
                    <a:pt x="153676" y="53975"/>
                    <a:pt x="157633" y="53975"/>
                  </a:cubicBezTo>
                  <a:close/>
                  <a:moveTo>
                    <a:pt x="111926" y="38100"/>
                  </a:moveTo>
                  <a:cubicBezTo>
                    <a:pt x="125516" y="38100"/>
                    <a:pt x="136533" y="48761"/>
                    <a:pt x="136533" y="61913"/>
                  </a:cubicBezTo>
                  <a:cubicBezTo>
                    <a:pt x="136533" y="75065"/>
                    <a:pt x="125516" y="85726"/>
                    <a:pt x="111926" y="85726"/>
                  </a:cubicBezTo>
                  <a:cubicBezTo>
                    <a:pt x="98336" y="85726"/>
                    <a:pt x="87319" y="75065"/>
                    <a:pt x="87319" y="61913"/>
                  </a:cubicBezTo>
                  <a:cubicBezTo>
                    <a:pt x="87319" y="48761"/>
                    <a:pt x="98336" y="38100"/>
                    <a:pt x="111926" y="38100"/>
                  </a:cubicBezTo>
                  <a:close/>
                  <a:moveTo>
                    <a:pt x="262738" y="28575"/>
                  </a:moveTo>
                  <a:cubicBezTo>
                    <a:pt x="278613" y="28575"/>
                    <a:pt x="290519" y="40423"/>
                    <a:pt x="290519" y="56221"/>
                  </a:cubicBezTo>
                  <a:cubicBezTo>
                    <a:pt x="290519" y="72018"/>
                    <a:pt x="277290" y="82550"/>
                    <a:pt x="262738" y="82550"/>
                  </a:cubicBezTo>
                  <a:cubicBezTo>
                    <a:pt x="248185" y="82550"/>
                    <a:pt x="234956" y="72018"/>
                    <a:pt x="234956" y="56221"/>
                  </a:cubicBezTo>
                  <a:cubicBezTo>
                    <a:pt x="234956" y="40423"/>
                    <a:pt x="248185" y="28575"/>
                    <a:pt x="262738" y="28575"/>
                  </a:cubicBezTo>
                  <a:close/>
                  <a:moveTo>
                    <a:pt x="58744" y="15875"/>
                  </a:moveTo>
                  <a:cubicBezTo>
                    <a:pt x="71019" y="15875"/>
                    <a:pt x="80969" y="25825"/>
                    <a:pt x="80969" y="38100"/>
                  </a:cubicBezTo>
                  <a:cubicBezTo>
                    <a:pt x="80969" y="50375"/>
                    <a:pt x="71019" y="60325"/>
                    <a:pt x="58744" y="60325"/>
                  </a:cubicBezTo>
                  <a:cubicBezTo>
                    <a:pt x="46469" y="60325"/>
                    <a:pt x="36519" y="50375"/>
                    <a:pt x="36519" y="38100"/>
                  </a:cubicBezTo>
                  <a:cubicBezTo>
                    <a:pt x="36519" y="25825"/>
                    <a:pt x="46469" y="15875"/>
                    <a:pt x="58744" y="15875"/>
                  </a:cubicBezTo>
                  <a:close/>
                  <a:moveTo>
                    <a:pt x="177013" y="0"/>
                  </a:moveTo>
                  <a:cubicBezTo>
                    <a:pt x="189726" y="0"/>
                    <a:pt x="200032" y="10661"/>
                    <a:pt x="200032" y="23813"/>
                  </a:cubicBezTo>
                  <a:cubicBezTo>
                    <a:pt x="200032" y="36965"/>
                    <a:pt x="189726" y="47626"/>
                    <a:pt x="177013" y="47626"/>
                  </a:cubicBezTo>
                  <a:cubicBezTo>
                    <a:pt x="164300" y="47626"/>
                    <a:pt x="153994" y="36965"/>
                    <a:pt x="153994" y="23813"/>
                  </a:cubicBezTo>
                  <a:cubicBezTo>
                    <a:pt x="153994" y="10661"/>
                    <a:pt x="164300" y="0"/>
                    <a:pt x="177013"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45" name="任意多边形: 形状 44">
              <a:extLst/>
            </p:cNvPr>
            <p:cNvSpPr/>
            <p:nvPr/>
          </p:nvSpPr>
          <p:spPr>
            <a:xfrm>
              <a:off x="7341251" y="3587275"/>
              <a:ext cx="400524" cy="304396"/>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algn="ctr"/>
              <a:endParaRPr/>
            </a:p>
          </p:txBody>
        </p:sp>
      </p:grpSp>
    </p:spTree>
    <p:custDataLst>
      <p:tags r:id="rId2"/>
    </p:custDataLst>
    <p:extLst>
      <p:ext uri="{BB962C8B-B14F-4D97-AF65-F5344CB8AC3E}">
        <p14:creationId xmlns:p14="http://schemas.microsoft.com/office/powerpoint/2010/main" val="3692309978"/>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8" fill="hold" nodeType="afterEffect" p14:presetBounceEnd="52000">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14:bounceEnd="52000">
                                          <p:cBhvr additive="base">
                                            <p:cTn id="11" dur="1000" fill="hold"/>
                                            <p:tgtEl>
                                              <p:spTgt spid="31"/>
                                            </p:tgtEl>
                                            <p:attrNameLst>
                                              <p:attrName>ppt_x</p:attrName>
                                            </p:attrNameLst>
                                          </p:cBhvr>
                                          <p:tavLst>
                                            <p:tav tm="0">
                                              <p:val>
                                                <p:strVal val="0-#ppt_w/2"/>
                                              </p:val>
                                            </p:tav>
                                            <p:tav tm="100000">
                                              <p:val>
                                                <p:strVal val="#ppt_x"/>
                                              </p:val>
                                            </p:tav>
                                          </p:tavLst>
                                        </p:anim>
                                        <p:anim calcmode="lin" valueType="num" p14:bounceEnd="52000">
                                          <p:cBhvr additive="base">
                                            <p:cTn id="12" dur="10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2000">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14:bounceEnd="52000">
                                          <p:cBhvr additive="base">
                                            <p:cTn id="15" dur="1000" fill="hold"/>
                                            <p:tgtEl>
                                              <p:spTgt spid="18"/>
                                            </p:tgtEl>
                                            <p:attrNameLst>
                                              <p:attrName>ppt_x</p:attrName>
                                            </p:attrNameLst>
                                          </p:cBhvr>
                                          <p:tavLst>
                                            <p:tav tm="0">
                                              <p:val>
                                                <p:strVal val="1+#ppt_w/2"/>
                                              </p:val>
                                            </p:tav>
                                            <p:tav tm="100000">
                                              <p:val>
                                                <p:strVal val="#ppt_x"/>
                                              </p:val>
                                            </p:tav>
                                          </p:tavLst>
                                        </p:anim>
                                        <p:anim calcmode="lin" valueType="num" p14:bounceEnd="52000">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2000">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14:bounceEnd="52000">
                                          <p:cBhvr additive="base">
                                            <p:cTn id="19" dur="1000" fill="hold"/>
                                            <p:tgtEl>
                                              <p:spTgt spid="37"/>
                                            </p:tgtEl>
                                            <p:attrNameLst>
                                              <p:attrName>ppt_x</p:attrName>
                                            </p:attrNameLst>
                                          </p:cBhvr>
                                          <p:tavLst>
                                            <p:tav tm="0">
                                              <p:val>
                                                <p:strVal val="0-#ppt_w/2"/>
                                              </p:val>
                                            </p:tav>
                                            <p:tav tm="100000">
                                              <p:val>
                                                <p:strVal val="#ppt_x"/>
                                              </p:val>
                                            </p:tav>
                                          </p:tavLst>
                                        </p:anim>
                                        <p:anim calcmode="lin" valueType="num" p14:bounceEnd="52000">
                                          <p:cBhvr additive="base">
                                            <p:cTn id="20" dur="10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2000">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14:bounceEnd="52000">
                                          <p:cBhvr additive="base">
                                            <p:cTn id="23" dur="10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24" dur="10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52000">
                                      <p:stCondLst>
                                        <p:cond delay="1000"/>
                                      </p:stCondLst>
                                      <p:childTnLst>
                                        <p:set>
                                          <p:cBhvr>
                                            <p:cTn id="26" dur="1" fill="hold">
                                              <p:stCondLst>
                                                <p:cond delay="0"/>
                                              </p:stCondLst>
                                            </p:cTn>
                                            <p:tgtEl>
                                              <p:spTgt spid="34"/>
                                            </p:tgtEl>
                                            <p:attrNameLst>
                                              <p:attrName>style.visibility</p:attrName>
                                            </p:attrNameLst>
                                          </p:cBhvr>
                                          <p:to>
                                            <p:strVal val="visible"/>
                                          </p:to>
                                        </p:set>
                                        <p:anim calcmode="lin" valueType="num" p14:bounceEnd="52000">
                                          <p:cBhvr additive="base">
                                            <p:cTn id="27" dur="1000" fill="hold"/>
                                            <p:tgtEl>
                                              <p:spTgt spid="34"/>
                                            </p:tgtEl>
                                            <p:attrNameLst>
                                              <p:attrName>ppt_x</p:attrName>
                                            </p:attrNameLst>
                                          </p:cBhvr>
                                          <p:tavLst>
                                            <p:tav tm="0">
                                              <p:val>
                                                <p:strVal val="0-#ppt_w/2"/>
                                              </p:val>
                                            </p:tav>
                                            <p:tav tm="100000">
                                              <p:val>
                                                <p:strVal val="#ppt_x"/>
                                              </p:val>
                                            </p:tav>
                                          </p:tavLst>
                                        </p:anim>
                                        <p:anim calcmode="lin" valueType="num" p14:bounceEnd="52000">
                                          <p:cBhvr additive="base">
                                            <p:cTn id="28" dur="10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14:presetBounceEnd="52000">
                                      <p:stCondLst>
                                        <p:cond delay="1250"/>
                                      </p:stCondLst>
                                      <p:childTnLst>
                                        <p:set>
                                          <p:cBhvr>
                                            <p:cTn id="30" dur="1" fill="hold">
                                              <p:stCondLst>
                                                <p:cond delay="0"/>
                                              </p:stCondLst>
                                            </p:cTn>
                                            <p:tgtEl>
                                              <p:spTgt spid="28"/>
                                            </p:tgtEl>
                                            <p:attrNameLst>
                                              <p:attrName>style.visibility</p:attrName>
                                            </p:attrNameLst>
                                          </p:cBhvr>
                                          <p:to>
                                            <p:strVal val="visible"/>
                                          </p:to>
                                        </p:set>
                                        <p:anim calcmode="lin" valueType="num" p14:bounceEnd="52000">
                                          <p:cBhvr additive="base">
                                            <p:cTn id="31" dur="1000" fill="hold"/>
                                            <p:tgtEl>
                                              <p:spTgt spid="28"/>
                                            </p:tgtEl>
                                            <p:attrNameLst>
                                              <p:attrName>ppt_x</p:attrName>
                                            </p:attrNameLst>
                                          </p:cBhvr>
                                          <p:tavLst>
                                            <p:tav tm="0">
                                              <p:val>
                                                <p:strVal val="1+#ppt_w/2"/>
                                              </p:val>
                                            </p:tav>
                                            <p:tav tm="100000">
                                              <p:val>
                                                <p:strVal val="#ppt_x"/>
                                              </p:val>
                                            </p:tav>
                                          </p:tavLst>
                                        </p:anim>
                                        <p:anim calcmode="lin" valueType="num" p14:bounceEnd="52000">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0-#ppt_w/2"/>
                                              </p:val>
                                            </p:tav>
                                            <p:tav tm="100000">
                                              <p:val>
                                                <p:strVal val="#ppt_x"/>
                                              </p:val>
                                            </p:tav>
                                          </p:tavLst>
                                        </p:anim>
                                        <p:anim calcmode="lin" valueType="num">
                                          <p:cBhvr additive="base">
                                            <p:cTn id="12" dur="10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1+#ppt_w/2"/>
                                              </p:val>
                                            </p:tav>
                                            <p:tav tm="100000">
                                              <p:val>
                                                <p:strVal val="#ppt_x"/>
                                              </p:val>
                                            </p:tav>
                                          </p:tavLst>
                                        </p:anim>
                                        <p:anim calcmode="lin" valueType="num">
                                          <p:cBhvr additive="base">
                                            <p:cTn id="16" dur="10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50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1000" fill="hold"/>
                                            <p:tgtEl>
                                              <p:spTgt spid="37"/>
                                            </p:tgtEl>
                                            <p:attrNameLst>
                                              <p:attrName>ppt_x</p:attrName>
                                            </p:attrNameLst>
                                          </p:cBhvr>
                                          <p:tavLst>
                                            <p:tav tm="0">
                                              <p:val>
                                                <p:strVal val="0-#ppt_w/2"/>
                                              </p:val>
                                            </p:tav>
                                            <p:tav tm="100000">
                                              <p:val>
                                                <p:strVal val="#ppt_x"/>
                                              </p:val>
                                            </p:tav>
                                          </p:tavLst>
                                        </p:anim>
                                        <p:anim calcmode="lin" valueType="num">
                                          <p:cBhvr additive="base">
                                            <p:cTn id="20" dur="1000" fill="hold"/>
                                            <p:tgtEl>
                                              <p:spTgt spid="37"/>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1000" fill="hold"/>
                                            <p:tgtEl>
                                              <p:spTgt spid="21"/>
                                            </p:tgtEl>
                                            <p:attrNameLst>
                                              <p:attrName>ppt_x</p:attrName>
                                            </p:attrNameLst>
                                          </p:cBhvr>
                                          <p:tavLst>
                                            <p:tav tm="0">
                                              <p:val>
                                                <p:strVal val="1+#ppt_w/2"/>
                                              </p:val>
                                            </p:tav>
                                            <p:tav tm="100000">
                                              <p:val>
                                                <p:strVal val="#ppt_x"/>
                                              </p:val>
                                            </p:tav>
                                          </p:tavLst>
                                        </p:anim>
                                        <p:anim calcmode="lin" valueType="num">
                                          <p:cBhvr additive="base">
                                            <p:cTn id="24" dur="1000" fill="hold"/>
                                            <p:tgtEl>
                                              <p:spTgt spid="21"/>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10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000" fill="hold"/>
                                            <p:tgtEl>
                                              <p:spTgt spid="34"/>
                                            </p:tgtEl>
                                            <p:attrNameLst>
                                              <p:attrName>ppt_x</p:attrName>
                                            </p:attrNameLst>
                                          </p:cBhvr>
                                          <p:tavLst>
                                            <p:tav tm="0">
                                              <p:val>
                                                <p:strVal val="0-#ppt_w/2"/>
                                              </p:val>
                                            </p:tav>
                                            <p:tav tm="100000">
                                              <p:val>
                                                <p:strVal val="#ppt_x"/>
                                              </p:val>
                                            </p:tav>
                                          </p:tavLst>
                                        </p:anim>
                                        <p:anim calcmode="lin" valueType="num">
                                          <p:cBhvr additive="base">
                                            <p:cTn id="28" dur="10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1000" fill="hold"/>
                                            <p:tgtEl>
                                              <p:spTgt spid="28"/>
                                            </p:tgtEl>
                                            <p:attrNameLst>
                                              <p:attrName>ppt_x</p:attrName>
                                            </p:attrNameLst>
                                          </p:cBhvr>
                                          <p:tavLst>
                                            <p:tav tm="0">
                                              <p:val>
                                                <p:strVal val="1+#ppt_w/2"/>
                                              </p:val>
                                            </p:tav>
                                            <p:tav tm="100000">
                                              <p:val>
                                                <p:strVal val="#ppt_x"/>
                                              </p:val>
                                            </p:tav>
                                          </p:tavLst>
                                        </p:anim>
                                        <p:anim calcmode="lin" valueType="num">
                                          <p:cBhvr additive="base">
                                            <p:cTn id="3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99753" y="1782432"/>
            <a:ext cx="2347983" cy="2268868"/>
            <a:chOff x="1392837" y="1845932"/>
            <a:chExt cx="2347983" cy="2268868"/>
          </a:xfrm>
        </p:grpSpPr>
        <p:sp>
          <p:nvSpPr>
            <p:cNvPr id="2"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1"/>
            </a:solidFill>
            <a:ln>
              <a:noFill/>
            </a:ln>
          </p:spPr>
        </p:sp>
        <p:sp>
          <p:nvSpPr>
            <p:cNvPr id="4" name="任意多边形: 形状 3"/>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6" name="组合 5"/>
          <p:cNvGrpSpPr/>
          <p:nvPr/>
        </p:nvGrpSpPr>
        <p:grpSpPr>
          <a:xfrm>
            <a:off x="3589604" y="1782432"/>
            <a:ext cx="2347983" cy="2268868"/>
            <a:chOff x="1392837" y="1845932"/>
            <a:chExt cx="2347983" cy="2268868"/>
          </a:xfrm>
        </p:grpSpPr>
        <p:sp>
          <p:nvSpPr>
            <p:cNvPr id="7"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2"/>
            </a:solidFill>
            <a:ln>
              <a:noFill/>
            </a:ln>
          </p:spPr>
        </p:sp>
        <p:sp>
          <p:nvSpPr>
            <p:cNvPr id="8" name="任意多边形: 形状 7"/>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9" name="组合 8"/>
          <p:cNvGrpSpPr/>
          <p:nvPr/>
        </p:nvGrpSpPr>
        <p:grpSpPr>
          <a:xfrm>
            <a:off x="6279455" y="1782432"/>
            <a:ext cx="2347983" cy="2268868"/>
            <a:chOff x="1392837" y="1845932"/>
            <a:chExt cx="2347983" cy="2268868"/>
          </a:xfrm>
        </p:grpSpPr>
        <p:sp>
          <p:nvSpPr>
            <p:cNvPr id="10"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3"/>
            </a:solidFill>
            <a:ln>
              <a:noFill/>
            </a:ln>
          </p:spPr>
        </p:sp>
        <p:sp>
          <p:nvSpPr>
            <p:cNvPr id="11" name="任意多边形: 形状 10"/>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p:cNvGrpSpPr/>
          <p:nvPr/>
        </p:nvGrpSpPr>
        <p:grpSpPr>
          <a:xfrm>
            <a:off x="8969305" y="1782432"/>
            <a:ext cx="2347983" cy="2268868"/>
            <a:chOff x="1392837" y="1845932"/>
            <a:chExt cx="2347983" cy="2268868"/>
          </a:xfrm>
        </p:grpSpPr>
        <p:sp>
          <p:nvSpPr>
            <p:cNvPr id="13" name="hotel-four-stars-signal-in-rectangular-hand-drawn-speech-bubble_58534"/>
            <p:cNvSpPr>
              <a:spLocks noChangeAspect="1"/>
            </p:cNvSpPr>
            <p:nvPr/>
          </p:nvSpPr>
          <p:spPr bwMode="auto">
            <a:xfrm>
              <a:off x="3005618" y="1845932"/>
              <a:ext cx="735202" cy="600735"/>
            </a:xfrm>
            <a:custGeom>
              <a:avLst/>
              <a:gdLst>
                <a:gd name="connsiteX0" fmla="*/ 132080 w 330878"/>
                <a:gd name="connsiteY0" fmla="*/ 88106 h 270361"/>
                <a:gd name="connsiteX1" fmla="*/ 126920 w 330878"/>
                <a:gd name="connsiteY1" fmla="*/ 97258 h 270361"/>
                <a:gd name="connsiteX2" fmla="*/ 125630 w 330878"/>
                <a:gd name="connsiteY2" fmla="*/ 99872 h 270361"/>
                <a:gd name="connsiteX3" fmla="*/ 123051 w 330878"/>
                <a:gd name="connsiteY3" fmla="*/ 101180 h 270361"/>
                <a:gd name="connsiteX4" fmla="*/ 110152 w 330878"/>
                <a:gd name="connsiteY4" fmla="*/ 106409 h 270361"/>
                <a:gd name="connsiteX5" fmla="*/ 114022 w 330878"/>
                <a:gd name="connsiteY5" fmla="*/ 109024 h 270361"/>
                <a:gd name="connsiteX6" fmla="*/ 120471 w 330878"/>
                <a:gd name="connsiteY6" fmla="*/ 115561 h 270361"/>
                <a:gd name="connsiteX7" fmla="*/ 119181 w 330878"/>
                <a:gd name="connsiteY7" fmla="*/ 118175 h 270361"/>
                <a:gd name="connsiteX8" fmla="*/ 117891 w 330878"/>
                <a:gd name="connsiteY8" fmla="*/ 126019 h 270361"/>
                <a:gd name="connsiteX9" fmla="*/ 125630 w 330878"/>
                <a:gd name="connsiteY9" fmla="*/ 120790 h 270361"/>
                <a:gd name="connsiteX10" fmla="*/ 132080 w 330878"/>
                <a:gd name="connsiteY10" fmla="*/ 120790 h 270361"/>
                <a:gd name="connsiteX11" fmla="*/ 139819 w 330878"/>
                <a:gd name="connsiteY11" fmla="*/ 132556 h 270361"/>
                <a:gd name="connsiteX12" fmla="*/ 139819 w 330878"/>
                <a:gd name="connsiteY12" fmla="*/ 122097 h 270361"/>
                <a:gd name="connsiteX13" fmla="*/ 139819 w 330878"/>
                <a:gd name="connsiteY13" fmla="*/ 116868 h 270361"/>
                <a:gd name="connsiteX14" fmla="*/ 151427 w 330878"/>
                <a:gd name="connsiteY14" fmla="*/ 110331 h 270361"/>
                <a:gd name="connsiteX15" fmla="*/ 143688 w 330878"/>
                <a:gd name="connsiteY15" fmla="*/ 109024 h 270361"/>
                <a:gd name="connsiteX16" fmla="*/ 141108 w 330878"/>
                <a:gd name="connsiteY16" fmla="*/ 106409 h 270361"/>
                <a:gd name="connsiteX17" fmla="*/ 137239 w 330878"/>
                <a:gd name="connsiteY17" fmla="*/ 105102 h 270361"/>
                <a:gd name="connsiteX18" fmla="*/ 132080 w 330878"/>
                <a:gd name="connsiteY18" fmla="*/ 88106 h 270361"/>
                <a:gd name="connsiteX19" fmla="*/ 135491 w 330878"/>
                <a:gd name="connsiteY19" fmla="*/ 78008 h 270361"/>
                <a:gd name="connsiteX20" fmla="*/ 143272 w 330878"/>
                <a:gd name="connsiteY20" fmla="*/ 101431 h 270361"/>
                <a:gd name="connsiteX21" fmla="*/ 144569 w 330878"/>
                <a:gd name="connsiteY21" fmla="*/ 101431 h 270361"/>
                <a:gd name="connsiteX22" fmla="*/ 160133 w 330878"/>
                <a:gd name="connsiteY22" fmla="*/ 104033 h 270361"/>
                <a:gd name="connsiteX23" fmla="*/ 162727 w 330878"/>
                <a:gd name="connsiteY23" fmla="*/ 102732 h 270361"/>
                <a:gd name="connsiteX24" fmla="*/ 182182 w 330878"/>
                <a:gd name="connsiteY24" fmla="*/ 97527 h 270361"/>
                <a:gd name="connsiteX25" fmla="*/ 188667 w 330878"/>
                <a:gd name="connsiteY25" fmla="*/ 83213 h 270361"/>
                <a:gd name="connsiteX26" fmla="*/ 193855 w 330878"/>
                <a:gd name="connsiteY26" fmla="*/ 81912 h 270361"/>
                <a:gd name="connsiteX27" fmla="*/ 201637 w 330878"/>
                <a:gd name="connsiteY27" fmla="*/ 92322 h 270361"/>
                <a:gd name="connsiteX28" fmla="*/ 204231 w 330878"/>
                <a:gd name="connsiteY28" fmla="*/ 102732 h 270361"/>
                <a:gd name="connsiteX29" fmla="*/ 223685 w 330878"/>
                <a:gd name="connsiteY29" fmla="*/ 102732 h 270361"/>
                <a:gd name="connsiteX30" fmla="*/ 226279 w 330878"/>
                <a:gd name="connsiteY30" fmla="*/ 104033 h 270361"/>
                <a:gd name="connsiteX31" fmla="*/ 226279 w 330878"/>
                <a:gd name="connsiteY31" fmla="*/ 102732 h 270361"/>
                <a:gd name="connsiteX32" fmla="*/ 248328 w 330878"/>
                <a:gd name="connsiteY32" fmla="*/ 104033 h 270361"/>
                <a:gd name="connsiteX33" fmla="*/ 256110 w 330878"/>
                <a:gd name="connsiteY33" fmla="*/ 83213 h 270361"/>
                <a:gd name="connsiteX34" fmla="*/ 261298 w 330878"/>
                <a:gd name="connsiteY34" fmla="*/ 83213 h 270361"/>
                <a:gd name="connsiteX35" fmla="*/ 270377 w 330878"/>
                <a:gd name="connsiteY35" fmla="*/ 94925 h 270361"/>
                <a:gd name="connsiteX36" fmla="*/ 272971 w 330878"/>
                <a:gd name="connsiteY36" fmla="*/ 104033 h 270361"/>
                <a:gd name="connsiteX37" fmla="*/ 285940 w 330878"/>
                <a:gd name="connsiteY37" fmla="*/ 102732 h 270361"/>
                <a:gd name="connsiteX38" fmla="*/ 289831 w 330878"/>
                <a:gd name="connsiteY38" fmla="*/ 109238 h 270361"/>
                <a:gd name="connsiteX39" fmla="*/ 272971 w 330878"/>
                <a:gd name="connsiteY39" fmla="*/ 128757 h 270361"/>
                <a:gd name="connsiteX40" fmla="*/ 274267 w 330878"/>
                <a:gd name="connsiteY40" fmla="*/ 130058 h 270361"/>
                <a:gd name="connsiteX41" fmla="*/ 276861 w 330878"/>
                <a:gd name="connsiteY41" fmla="*/ 150877 h 270361"/>
                <a:gd name="connsiteX42" fmla="*/ 270377 w 330878"/>
                <a:gd name="connsiteY42" fmla="*/ 153480 h 270361"/>
                <a:gd name="connsiteX43" fmla="*/ 254813 w 330878"/>
                <a:gd name="connsiteY43" fmla="*/ 141769 h 270361"/>
                <a:gd name="connsiteX44" fmla="*/ 235358 w 330878"/>
                <a:gd name="connsiteY44" fmla="*/ 150877 h 270361"/>
                <a:gd name="connsiteX45" fmla="*/ 230170 w 330878"/>
                <a:gd name="connsiteY45" fmla="*/ 145673 h 270361"/>
                <a:gd name="connsiteX46" fmla="*/ 236655 w 330878"/>
                <a:gd name="connsiteY46" fmla="*/ 130058 h 270361"/>
                <a:gd name="connsiteX47" fmla="*/ 244437 w 330878"/>
                <a:gd name="connsiteY47" fmla="*/ 124853 h 270361"/>
                <a:gd name="connsiteX48" fmla="*/ 245734 w 330878"/>
                <a:gd name="connsiteY48" fmla="*/ 126154 h 270361"/>
                <a:gd name="connsiteX49" fmla="*/ 239249 w 330878"/>
                <a:gd name="connsiteY49" fmla="*/ 140468 h 270361"/>
                <a:gd name="connsiteX50" fmla="*/ 252219 w 330878"/>
                <a:gd name="connsiteY50" fmla="*/ 133961 h 270361"/>
                <a:gd name="connsiteX51" fmla="*/ 258704 w 330878"/>
                <a:gd name="connsiteY51" fmla="*/ 133961 h 270361"/>
                <a:gd name="connsiteX52" fmla="*/ 269080 w 330878"/>
                <a:gd name="connsiteY52" fmla="*/ 141769 h 270361"/>
                <a:gd name="connsiteX53" fmla="*/ 266486 w 330878"/>
                <a:gd name="connsiteY53" fmla="*/ 131359 h 270361"/>
                <a:gd name="connsiteX54" fmla="*/ 267783 w 330878"/>
                <a:gd name="connsiteY54" fmla="*/ 127455 h 270361"/>
                <a:gd name="connsiteX55" fmla="*/ 266486 w 330878"/>
                <a:gd name="connsiteY55" fmla="*/ 127455 h 270361"/>
                <a:gd name="connsiteX56" fmla="*/ 270377 w 330878"/>
                <a:gd name="connsiteY56" fmla="*/ 122250 h 270361"/>
                <a:gd name="connsiteX57" fmla="*/ 275564 w 330878"/>
                <a:gd name="connsiteY57" fmla="*/ 117045 h 270361"/>
                <a:gd name="connsiteX58" fmla="*/ 279455 w 330878"/>
                <a:gd name="connsiteY58" fmla="*/ 110539 h 270361"/>
                <a:gd name="connsiteX59" fmla="*/ 272971 w 330878"/>
                <a:gd name="connsiteY59" fmla="*/ 110539 h 270361"/>
                <a:gd name="connsiteX60" fmla="*/ 270377 w 330878"/>
                <a:gd name="connsiteY60" fmla="*/ 107937 h 270361"/>
                <a:gd name="connsiteX61" fmla="*/ 269080 w 330878"/>
                <a:gd name="connsiteY61" fmla="*/ 107937 h 270361"/>
                <a:gd name="connsiteX62" fmla="*/ 262595 w 330878"/>
                <a:gd name="connsiteY62" fmla="*/ 97527 h 270361"/>
                <a:gd name="connsiteX63" fmla="*/ 260001 w 330878"/>
                <a:gd name="connsiteY63" fmla="*/ 92322 h 270361"/>
                <a:gd name="connsiteX64" fmla="*/ 253516 w 330878"/>
                <a:gd name="connsiteY64" fmla="*/ 105334 h 270361"/>
                <a:gd name="connsiteX65" fmla="*/ 250922 w 330878"/>
                <a:gd name="connsiteY65" fmla="*/ 110539 h 270361"/>
                <a:gd name="connsiteX66" fmla="*/ 232764 w 330878"/>
                <a:gd name="connsiteY66" fmla="*/ 110539 h 270361"/>
                <a:gd name="connsiteX67" fmla="*/ 243140 w 330878"/>
                <a:gd name="connsiteY67" fmla="*/ 118347 h 270361"/>
                <a:gd name="connsiteX68" fmla="*/ 240546 w 330878"/>
                <a:gd name="connsiteY68" fmla="*/ 122250 h 270361"/>
                <a:gd name="connsiteX69" fmla="*/ 228873 w 330878"/>
                <a:gd name="connsiteY69" fmla="*/ 117045 h 270361"/>
                <a:gd name="connsiteX70" fmla="*/ 223685 w 330878"/>
                <a:gd name="connsiteY70" fmla="*/ 110539 h 270361"/>
                <a:gd name="connsiteX71" fmla="*/ 218497 w 330878"/>
                <a:gd name="connsiteY71" fmla="*/ 115744 h 270361"/>
                <a:gd name="connsiteX72" fmla="*/ 213309 w 330878"/>
                <a:gd name="connsiteY72" fmla="*/ 118347 h 270361"/>
                <a:gd name="connsiteX73" fmla="*/ 209418 w 330878"/>
                <a:gd name="connsiteY73" fmla="*/ 119648 h 270361"/>
                <a:gd name="connsiteX74" fmla="*/ 209418 w 330878"/>
                <a:gd name="connsiteY74" fmla="*/ 120949 h 270361"/>
                <a:gd name="connsiteX75" fmla="*/ 212012 w 330878"/>
                <a:gd name="connsiteY75" fmla="*/ 141769 h 270361"/>
                <a:gd name="connsiteX76" fmla="*/ 206825 w 330878"/>
                <a:gd name="connsiteY76" fmla="*/ 144371 h 270361"/>
                <a:gd name="connsiteX77" fmla="*/ 193855 w 330878"/>
                <a:gd name="connsiteY77" fmla="*/ 135263 h 270361"/>
                <a:gd name="connsiteX78" fmla="*/ 179588 w 330878"/>
                <a:gd name="connsiteY78" fmla="*/ 145673 h 270361"/>
                <a:gd name="connsiteX79" fmla="*/ 173103 w 330878"/>
                <a:gd name="connsiteY79" fmla="*/ 144371 h 270361"/>
                <a:gd name="connsiteX80" fmla="*/ 180885 w 330878"/>
                <a:gd name="connsiteY80" fmla="*/ 118347 h 270361"/>
                <a:gd name="connsiteX81" fmla="*/ 183479 w 330878"/>
                <a:gd name="connsiteY81" fmla="*/ 120949 h 270361"/>
                <a:gd name="connsiteX82" fmla="*/ 179588 w 330878"/>
                <a:gd name="connsiteY82" fmla="*/ 135263 h 270361"/>
                <a:gd name="connsiteX83" fmla="*/ 191261 w 330878"/>
                <a:gd name="connsiteY83" fmla="*/ 128757 h 270361"/>
                <a:gd name="connsiteX84" fmla="*/ 197746 w 330878"/>
                <a:gd name="connsiteY84" fmla="*/ 128757 h 270361"/>
                <a:gd name="connsiteX85" fmla="*/ 205528 w 330878"/>
                <a:gd name="connsiteY85" fmla="*/ 135263 h 270361"/>
                <a:gd name="connsiteX86" fmla="*/ 204231 w 330878"/>
                <a:gd name="connsiteY86" fmla="*/ 122250 h 270361"/>
                <a:gd name="connsiteX87" fmla="*/ 204231 w 330878"/>
                <a:gd name="connsiteY87" fmla="*/ 119648 h 270361"/>
                <a:gd name="connsiteX88" fmla="*/ 205528 w 330878"/>
                <a:gd name="connsiteY88" fmla="*/ 115744 h 270361"/>
                <a:gd name="connsiteX89" fmla="*/ 217200 w 330878"/>
                <a:gd name="connsiteY89" fmla="*/ 109238 h 270361"/>
                <a:gd name="connsiteX90" fmla="*/ 204231 w 330878"/>
                <a:gd name="connsiteY90" fmla="*/ 107937 h 270361"/>
                <a:gd name="connsiteX91" fmla="*/ 200340 w 330878"/>
                <a:gd name="connsiteY91" fmla="*/ 104033 h 270361"/>
                <a:gd name="connsiteX92" fmla="*/ 195152 w 330878"/>
                <a:gd name="connsiteY92" fmla="*/ 94925 h 270361"/>
                <a:gd name="connsiteX93" fmla="*/ 193855 w 330878"/>
                <a:gd name="connsiteY93" fmla="*/ 91021 h 270361"/>
                <a:gd name="connsiteX94" fmla="*/ 187370 w 330878"/>
                <a:gd name="connsiteY94" fmla="*/ 98828 h 270361"/>
                <a:gd name="connsiteX95" fmla="*/ 186073 w 330878"/>
                <a:gd name="connsiteY95" fmla="*/ 102732 h 270361"/>
                <a:gd name="connsiteX96" fmla="*/ 182182 w 330878"/>
                <a:gd name="connsiteY96" fmla="*/ 104033 h 270361"/>
                <a:gd name="connsiteX97" fmla="*/ 171806 w 330878"/>
                <a:gd name="connsiteY97" fmla="*/ 109238 h 270361"/>
                <a:gd name="connsiteX98" fmla="*/ 174400 w 330878"/>
                <a:gd name="connsiteY98" fmla="*/ 110539 h 270361"/>
                <a:gd name="connsiteX99" fmla="*/ 179588 w 330878"/>
                <a:gd name="connsiteY99" fmla="*/ 114443 h 270361"/>
                <a:gd name="connsiteX100" fmla="*/ 178291 w 330878"/>
                <a:gd name="connsiteY100" fmla="*/ 118347 h 270361"/>
                <a:gd name="connsiteX101" fmla="*/ 164024 w 330878"/>
                <a:gd name="connsiteY101" fmla="*/ 113142 h 270361"/>
                <a:gd name="connsiteX102" fmla="*/ 145866 w 330878"/>
                <a:gd name="connsiteY102" fmla="*/ 120949 h 270361"/>
                <a:gd name="connsiteX103" fmla="*/ 145866 w 330878"/>
                <a:gd name="connsiteY103" fmla="*/ 140468 h 270361"/>
                <a:gd name="connsiteX104" fmla="*/ 139382 w 330878"/>
                <a:gd name="connsiteY104" fmla="*/ 144371 h 270361"/>
                <a:gd name="connsiteX105" fmla="*/ 126412 w 330878"/>
                <a:gd name="connsiteY105" fmla="*/ 130058 h 270361"/>
                <a:gd name="connsiteX106" fmla="*/ 113442 w 330878"/>
                <a:gd name="connsiteY106" fmla="*/ 140468 h 270361"/>
                <a:gd name="connsiteX107" fmla="*/ 105660 w 330878"/>
                <a:gd name="connsiteY107" fmla="*/ 136564 h 270361"/>
                <a:gd name="connsiteX108" fmla="*/ 112145 w 330878"/>
                <a:gd name="connsiteY108" fmla="*/ 118347 h 270361"/>
                <a:gd name="connsiteX109" fmla="*/ 108254 w 330878"/>
                <a:gd name="connsiteY109" fmla="*/ 117045 h 270361"/>
                <a:gd name="connsiteX110" fmla="*/ 96581 w 330878"/>
                <a:gd name="connsiteY110" fmla="*/ 109238 h 270361"/>
                <a:gd name="connsiteX111" fmla="*/ 97878 w 330878"/>
                <a:gd name="connsiteY111" fmla="*/ 100129 h 270361"/>
                <a:gd name="connsiteX112" fmla="*/ 119927 w 330878"/>
                <a:gd name="connsiteY112" fmla="*/ 96226 h 270361"/>
                <a:gd name="connsiteX113" fmla="*/ 127709 w 330878"/>
                <a:gd name="connsiteY113" fmla="*/ 79310 h 270361"/>
                <a:gd name="connsiteX114" fmla="*/ 135491 w 330878"/>
                <a:gd name="connsiteY114" fmla="*/ 78008 h 270361"/>
                <a:gd name="connsiteX115" fmla="*/ 54873 w 330878"/>
                <a:gd name="connsiteY115" fmla="*/ 76406 h 270361"/>
                <a:gd name="connsiteX116" fmla="*/ 61393 w 330878"/>
                <a:gd name="connsiteY116" fmla="*/ 76406 h 270361"/>
                <a:gd name="connsiteX117" fmla="*/ 67913 w 330878"/>
                <a:gd name="connsiteY117" fmla="*/ 99689 h 270361"/>
                <a:gd name="connsiteX118" fmla="*/ 61393 w 330878"/>
                <a:gd name="connsiteY118" fmla="*/ 100983 h 270361"/>
                <a:gd name="connsiteX119" fmla="*/ 57481 w 330878"/>
                <a:gd name="connsiteY119" fmla="*/ 86754 h 270361"/>
                <a:gd name="connsiteX120" fmla="*/ 47049 w 330878"/>
                <a:gd name="connsiteY120" fmla="*/ 100983 h 270361"/>
                <a:gd name="connsiteX121" fmla="*/ 43137 w 330878"/>
                <a:gd name="connsiteY121" fmla="*/ 102277 h 270361"/>
                <a:gd name="connsiteX122" fmla="*/ 30097 w 330878"/>
                <a:gd name="connsiteY122" fmla="*/ 106157 h 270361"/>
                <a:gd name="connsiteX123" fmla="*/ 30097 w 330878"/>
                <a:gd name="connsiteY123" fmla="*/ 107451 h 270361"/>
                <a:gd name="connsiteX124" fmla="*/ 32705 w 330878"/>
                <a:gd name="connsiteY124" fmla="*/ 108744 h 270361"/>
                <a:gd name="connsiteX125" fmla="*/ 39225 w 330878"/>
                <a:gd name="connsiteY125" fmla="*/ 115212 h 270361"/>
                <a:gd name="connsiteX126" fmla="*/ 40529 w 330878"/>
                <a:gd name="connsiteY126" fmla="*/ 117799 h 270361"/>
                <a:gd name="connsiteX127" fmla="*/ 37921 w 330878"/>
                <a:gd name="connsiteY127" fmla="*/ 128147 h 270361"/>
                <a:gd name="connsiteX128" fmla="*/ 49657 w 330878"/>
                <a:gd name="connsiteY128" fmla="*/ 120386 h 270361"/>
                <a:gd name="connsiteX129" fmla="*/ 54873 w 330878"/>
                <a:gd name="connsiteY129" fmla="*/ 121679 h 270361"/>
                <a:gd name="connsiteX130" fmla="*/ 66609 w 330878"/>
                <a:gd name="connsiteY130" fmla="*/ 133321 h 270361"/>
                <a:gd name="connsiteX131" fmla="*/ 65305 w 330878"/>
                <a:gd name="connsiteY131" fmla="*/ 121679 h 270361"/>
                <a:gd name="connsiteX132" fmla="*/ 65305 w 330878"/>
                <a:gd name="connsiteY132" fmla="*/ 119092 h 270361"/>
                <a:gd name="connsiteX133" fmla="*/ 67913 w 330878"/>
                <a:gd name="connsiteY133" fmla="*/ 113918 h 270361"/>
                <a:gd name="connsiteX134" fmla="*/ 78346 w 330878"/>
                <a:gd name="connsiteY134" fmla="*/ 108744 h 270361"/>
                <a:gd name="connsiteX135" fmla="*/ 74434 w 330878"/>
                <a:gd name="connsiteY135" fmla="*/ 107451 h 270361"/>
                <a:gd name="connsiteX136" fmla="*/ 69217 w 330878"/>
                <a:gd name="connsiteY136" fmla="*/ 100983 h 270361"/>
                <a:gd name="connsiteX137" fmla="*/ 78346 w 330878"/>
                <a:gd name="connsiteY137" fmla="*/ 100983 h 270361"/>
                <a:gd name="connsiteX138" fmla="*/ 90082 w 330878"/>
                <a:gd name="connsiteY138" fmla="*/ 104864 h 270361"/>
                <a:gd name="connsiteX139" fmla="*/ 90082 w 330878"/>
                <a:gd name="connsiteY139" fmla="*/ 111331 h 270361"/>
                <a:gd name="connsiteX140" fmla="*/ 71825 w 330878"/>
                <a:gd name="connsiteY140" fmla="*/ 120386 h 270361"/>
                <a:gd name="connsiteX141" fmla="*/ 71825 w 330878"/>
                <a:gd name="connsiteY141" fmla="*/ 139789 h 270361"/>
                <a:gd name="connsiteX142" fmla="*/ 66609 w 330878"/>
                <a:gd name="connsiteY142" fmla="*/ 141082 h 270361"/>
                <a:gd name="connsiteX143" fmla="*/ 50961 w 330878"/>
                <a:gd name="connsiteY143" fmla="*/ 126853 h 270361"/>
                <a:gd name="connsiteX144" fmla="*/ 32705 w 330878"/>
                <a:gd name="connsiteY144" fmla="*/ 141082 h 270361"/>
                <a:gd name="connsiteX145" fmla="*/ 26185 w 330878"/>
                <a:gd name="connsiteY145" fmla="*/ 135908 h 270361"/>
                <a:gd name="connsiteX146" fmla="*/ 34009 w 330878"/>
                <a:gd name="connsiteY146" fmla="*/ 117799 h 270361"/>
                <a:gd name="connsiteX147" fmla="*/ 26185 w 330878"/>
                <a:gd name="connsiteY147" fmla="*/ 113918 h 270361"/>
                <a:gd name="connsiteX148" fmla="*/ 19665 w 330878"/>
                <a:gd name="connsiteY148" fmla="*/ 104864 h 270361"/>
                <a:gd name="connsiteX149" fmla="*/ 22273 w 330878"/>
                <a:gd name="connsiteY149" fmla="*/ 98396 h 270361"/>
                <a:gd name="connsiteX150" fmla="*/ 43137 w 330878"/>
                <a:gd name="connsiteY150" fmla="*/ 97102 h 270361"/>
                <a:gd name="connsiteX151" fmla="*/ 54873 w 330878"/>
                <a:gd name="connsiteY151" fmla="*/ 76406 h 270361"/>
                <a:gd name="connsiteX152" fmla="*/ 55852 w 330878"/>
                <a:gd name="connsiteY152" fmla="*/ 13494 h 270361"/>
                <a:gd name="connsiteX153" fmla="*/ 26084 w 330878"/>
                <a:gd name="connsiteY153" fmla="*/ 17372 h 270361"/>
                <a:gd name="connsiteX154" fmla="*/ 13142 w 330878"/>
                <a:gd name="connsiteY154" fmla="*/ 49685 h 270361"/>
                <a:gd name="connsiteX155" fmla="*/ 15731 w 330878"/>
                <a:gd name="connsiteY155" fmla="*/ 85877 h 270361"/>
                <a:gd name="connsiteX156" fmla="*/ 13142 w 330878"/>
                <a:gd name="connsiteY156" fmla="*/ 178941 h 270361"/>
                <a:gd name="connsiteX157" fmla="*/ 102444 w 330878"/>
                <a:gd name="connsiteY157" fmla="*/ 199622 h 270361"/>
                <a:gd name="connsiteX158" fmla="*/ 106327 w 330878"/>
                <a:gd name="connsiteY158" fmla="*/ 202208 h 270361"/>
                <a:gd name="connsiteX159" fmla="*/ 108915 w 330878"/>
                <a:gd name="connsiteY159" fmla="*/ 250032 h 270361"/>
                <a:gd name="connsiteX160" fmla="*/ 142566 w 330878"/>
                <a:gd name="connsiteY160" fmla="*/ 206085 h 270361"/>
                <a:gd name="connsiteX161" fmla="*/ 146448 w 330878"/>
                <a:gd name="connsiteY161" fmla="*/ 202208 h 270361"/>
                <a:gd name="connsiteX162" fmla="*/ 154214 w 330878"/>
                <a:gd name="connsiteY162" fmla="*/ 197037 h 270361"/>
                <a:gd name="connsiteX163" fmla="*/ 235750 w 330878"/>
                <a:gd name="connsiteY163" fmla="*/ 195745 h 270361"/>
                <a:gd name="connsiteX164" fmla="*/ 286225 w 330878"/>
                <a:gd name="connsiteY164" fmla="*/ 181527 h 270361"/>
                <a:gd name="connsiteX165" fmla="*/ 308227 w 330878"/>
                <a:gd name="connsiteY165" fmla="*/ 101388 h 270361"/>
                <a:gd name="connsiteX166" fmla="*/ 279754 w 330878"/>
                <a:gd name="connsiteY166" fmla="*/ 14786 h 270361"/>
                <a:gd name="connsiteX167" fmla="*/ 187864 w 330878"/>
                <a:gd name="connsiteY167" fmla="*/ 22542 h 270361"/>
                <a:gd name="connsiteX168" fmla="*/ 55852 w 330878"/>
                <a:gd name="connsiteY168" fmla="*/ 13494 h 270361"/>
                <a:gd name="connsiteX169" fmla="*/ 287798 w 330878"/>
                <a:gd name="connsiteY169" fmla="*/ 607 h 270361"/>
                <a:gd name="connsiteX170" fmla="*/ 314742 w 330878"/>
                <a:gd name="connsiteY170" fmla="*/ 10052 h 270361"/>
                <a:gd name="connsiteX171" fmla="*/ 322509 w 330878"/>
                <a:gd name="connsiteY171" fmla="*/ 105634 h 270361"/>
                <a:gd name="connsiteX172" fmla="*/ 292733 w 330878"/>
                <a:gd name="connsiteY172" fmla="*/ 194758 h 270361"/>
                <a:gd name="connsiteX173" fmla="*/ 237065 w 330878"/>
                <a:gd name="connsiteY173" fmla="*/ 210258 h 270361"/>
                <a:gd name="connsiteX174" fmla="*/ 155505 w 330878"/>
                <a:gd name="connsiteY174" fmla="*/ 211550 h 270361"/>
                <a:gd name="connsiteX175" fmla="*/ 103720 w 330878"/>
                <a:gd name="connsiteY175" fmla="*/ 269674 h 270361"/>
                <a:gd name="connsiteX176" fmla="*/ 93364 w 330878"/>
                <a:gd name="connsiteY176" fmla="*/ 261924 h 270361"/>
                <a:gd name="connsiteX177" fmla="*/ 101131 w 330878"/>
                <a:gd name="connsiteY177" fmla="*/ 208966 h 270361"/>
                <a:gd name="connsiteX178" fmla="*/ 6625 w 330878"/>
                <a:gd name="connsiteY178" fmla="*/ 192175 h 270361"/>
                <a:gd name="connsiteX179" fmla="*/ 6625 w 330878"/>
                <a:gd name="connsiteY179" fmla="*/ 82384 h 270361"/>
                <a:gd name="connsiteX180" fmla="*/ 29928 w 330878"/>
                <a:gd name="connsiteY180" fmla="*/ 6177 h 270361"/>
                <a:gd name="connsiteX181" fmla="*/ 198227 w 330878"/>
                <a:gd name="connsiteY181" fmla="*/ 10052 h 270361"/>
                <a:gd name="connsiteX182" fmla="*/ 287798 w 330878"/>
                <a:gd name="connsiteY182" fmla="*/ 607 h 270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Lst>
              <a:rect l="l" t="t" r="r" b="b"/>
              <a:pathLst>
                <a:path w="330878" h="270361">
                  <a:moveTo>
                    <a:pt x="132080" y="88106"/>
                  </a:moveTo>
                  <a:cubicBezTo>
                    <a:pt x="129500" y="92028"/>
                    <a:pt x="128210" y="94643"/>
                    <a:pt x="126920" y="97258"/>
                  </a:cubicBezTo>
                  <a:cubicBezTo>
                    <a:pt x="126920" y="98565"/>
                    <a:pt x="126920" y="98565"/>
                    <a:pt x="125630" y="99872"/>
                  </a:cubicBezTo>
                  <a:cubicBezTo>
                    <a:pt x="124341" y="99872"/>
                    <a:pt x="124341" y="101180"/>
                    <a:pt x="123051" y="101180"/>
                  </a:cubicBezTo>
                  <a:cubicBezTo>
                    <a:pt x="119181" y="102487"/>
                    <a:pt x="114022" y="105102"/>
                    <a:pt x="110152" y="106409"/>
                  </a:cubicBezTo>
                  <a:cubicBezTo>
                    <a:pt x="111442" y="107716"/>
                    <a:pt x="112732" y="109024"/>
                    <a:pt x="114022" y="109024"/>
                  </a:cubicBezTo>
                  <a:cubicBezTo>
                    <a:pt x="115312" y="110331"/>
                    <a:pt x="119181" y="111638"/>
                    <a:pt x="120471" y="115561"/>
                  </a:cubicBezTo>
                  <a:cubicBezTo>
                    <a:pt x="120471" y="116868"/>
                    <a:pt x="120471" y="116868"/>
                    <a:pt x="119181" y="118175"/>
                  </a:cubicBezTo>
                  <a:cubicBezTo>
                    <a:pt x="117891" y="120790"/>
                    <a:pt x="117891" y="123405"/>
                    <a:pt x="117891" y="126019"/>
                  </a:cubicBezTo>
                  <a:cubicBezTo>
                    <a:pt x="120471" y="124712"/>
                    <a:pt x="123051" y="123405"/>
                    <a:pt x="125630" y="120790"/>
                  </a:cubicBezTo>
                  <a:cubicBezTo>
                    <a:pt x="126920" y="118175"/>
                    <a:pt x="130790" y="118175"/>
                    <a:pt x="132080" y="120790"/>
                  </a:cubicBezTo>
                  <a:cubicBezTo>
                    <a:pt x="133369" y="126019"/>
                    <a:pt x="137239" y="129941"/>
                    <a:pt x="139819" y="132556"/>
                  </a:cubicBezTo>
                  <a:cubicBezTo>
                    <a:pt x="141108" y="129941"/>
                    <a:pt x="141108" y="126019"/>
                    <a:pt x="139819" y="122097"/>
                  </a:cubicBezTo>
                  <a:cubicBezTo>
                    <a:pt x="137239" y="122097"/>
                    <a:pt x="137239" y="118175"/>
                    <a:pt x="139819" y="116868"/>
                  </a:cubicBezTo>
                  <a:cubicBezTo>
                    <a:pt x="143688" y="115561"/>
                    <a:pt x="147558" y="112946"/>
                    <a:pt x="151427" y="110331"/>
                  </a:cubicBezTo>
                  <a:cubicBezTo>
                    <a:pt x="148848" y="110331"/>
                    <a:pt x="146268" y="109024"/>
                    <a:pt x="143688" y="109024"/>
                  </a:cubicBezTo>
                  <a:cubicBezTo>
                    <a:pt x="142398" y="109024"/>
                    <a:pt x="141108" y="107716"/>
                    <a:pt x="141108" y="106409"/>
                  </a:cubicBezTo>
                  <a:cubicBezTo>
                    <a:pt x="139819" y="107716"/>
                    <a:pt x="138529" y="106409"/>
                    <a:pt x="137239" y="105102"/>
                  </a:cubicBezTo>
                  <a:cubicBezTo>
                    <a:pt x="135949" y="99872"/>
                    <a:pt x="133369" y="93336"/>
                    <a:pt x="132080" y="88106"/>
                  </a:cubicBezTo>
                  <a:close/>
                  <a:moveTo>
                    <a:pt x="135491" y="78008"/>
                  </a:moveTo>
                  <a:cubicBezTo>
                    <a:pt x="139382" y="84514"/>
                    <a:pt x="143272" y="93623"/>
                    <a:pt x="143272" y="101431"/>
                  </a:cubicBezTo>
                  <a:cubicBezTo>
                    <a:pt x="143272" y="101431"/>
                    <a:pt x="144569" y="101431"/>
                    <a:pt x="144569" y="101431"/>
                  </a:cubicBezTo>
                  <a:cubicBezTo>
                    <a:pt x="149757" y="101431"/>
                    <a:pt x="154945" y="102732"/>
                    <a:pt x="160133" y="104033"/>
                  </a:cubicBezTo>
                  <a:cubicBezTo>
                    <a:pt x="161430" y="104033"/>
                    <a:pt x="161430" y="102732"/>
                    <a:pt x="162727" y="102732"/>
                  </a:cubicBezTo>
                  <a:cubicBezTo>
                    <a:pt x="169212" y="101431"/>
                    <a:pt x="175697" y="98828"/>
                    <a:pt x="182182" y="97527"/>
                  </a:cubicBezTo>
                  <a:cubicBezTo>
                    <a:pt x="183479" y="92322"/>
                    <a:pt x="187370" y="88418"/>
                    <a:pt x="188667" y="83213"/>
                  </a:cubicBezTo>
                  <a:cubicBezTo>
                    <a:pt x="189964" y="81912"/>
                    <a:pt x="192558" y="80611"/>
                    <a:pt x="193855" y="81912"/>
                  </a:cubicBezTo>
                  <a:cubicBezTo>
                    <a:pt x="197746" y="84514"/>
                    <a:pt x="200340" y="88418"/>
                    <a:pt x="201637" y="92322"/>
                  </a:cubicBezTo>
                  <a:cubicBezTo>
                    <a:pt x="202934" y="94925"/>
                    <a:pt x="205528" y="98828"/>
                    <a:pt x="204231" y="102732"/>
                  </a:cubicBezTo>
                  <a:cubicBezTo>
                    <a:pt x="210715" y="100129"/>
                    <a:pt x="218497" y="101431"/>
                    <a:pt x="223685" y="102732"/>
                  </a:cubicBezTo>
                  <a:cubicBezTo>
                    <a:pt x="224982" y="102732"/>
                    <a:pt x="224982" y="102732"/>
                    <a:pt x="226279" y="104033"/>
                  </a:cubicBezTo>
                  <a:cubicBezTo>
                    <a:pt x="226279" y="102732"/>
                    <a:pt x="226279" y="102732"/>
                    <a:pt x="226279" y="102732"/>
                  </a:cubicBezTo>
                  <a:cubicBezTo>
                    <a:pt x="234061" y="102732"/>
                    <a:pt x="240546" y="102732"/>
                    <a:pt x="248328" y="104033"/>
                  </a:cubicBezTo>
                  <a:cubicBezTo>
                    <a:pt x="249625" y="96226"/>
                    <a:pt x="252219" y="89720"/>
                    <a:pt x="256110" y="83213"/>
                  </a:cubicBezTo>
                  <a:cubicBezTo>
                    <a:pt x="256110" y="80611"/>
                    <a:pt x="260001" y="80611"/>
                    <a:pt x="261298" y="83213"/>
                  </a:cubicBezTo>
                  <a:cubicBezTo>
                    <a:pt x="265189" y="85816"/>
                    <a:pt x="269080" y="91021"/>
                    <a:pt x="270377" y="94925"/>
                  </a:cubicBezTo>
                  <a:cubicBezTo>
                    <a:pt x="271674" y="97527"/>
                    <a:pt x="272971" y="101431"/>
                    <a:pt x="272971" y="104033"/>
                  </a:cubicBezTo>
                  <a:cubicBezTo>
                    <a:pt x="276861" y="104033"/>
                    <a:pt x="282049" y="102732"/>
                    <a:pt x="285940" y="102732"/>
                  </a:cubicBezTo>
                  <a:cubicBezTo>
                    <a:pt x="288534" y="104033"/>
                    <a:pt x="291128" y="106636"/>
                    <a:pt x="289831" y="109238"/>
                  </a:cubicBezTo>
                  <a:cubicBezTo>
                    <a:pt x="284643" y="115744"/>
                    <a:pt x="279455" y="123552"/>
                    <a:pt x="272971" y="128757"/>
                  </a:cubicBezTo>
                  <a:cubicBezTo>
                    <a:pt x="272971" y="128757"/>
                    <a:pt x="274267" y="130058"/>
                    <a:pt x="274267" y="130058"/>
                  </a:cubicBezTo>
                  <a:cubicBezTo>
                    <a:pt x="276861" y="136564"/>
                    <a:pt x="276861" y="143070"/>
                    <a:pt x="276861" y="150877"/>
                  </a:cubicBezTo>
                  <a:cubicBezTo>
                    <a:pt x="276861" y="153480"/>
                    <a:pt x="272971" y="154781"/>
                    <a:pt x="270377" y="153480"/>
                  </a:cubicBezTo>
                  <a:cubicBezTo>
                    <a:pt x="265189" y="148275"/>
                    <a:pt x="260001" y="145673"/>
                    <a:pt x="254813" y="141769"/>
                  </a:cubicBezTo>
                  <a:cubicBezTo>
                    <a:pt x="249625" y="145673"/>
                    <a:pt x="241843" y="146974"/>
                    <a:pt x="235358" y="150877"/>
                  </a:cubicBezTo>
                  <a:cubicBezTo>
                    <a:pt x="232764" y="152179"/>
                    <a:pt x="228873" y="149576"/>
                    <a:pt x="230170" y="145673"/>
                  </a:cubicBezTo>
                  <a:cubicBezTo>
                    <a:pt x="231467" y="140468"/>
                    <a:pt x="232764" y="135263"/>
                    <a:pt x="236655" y="130058"/>
                  </a:cubicBezTo>
                  <a:cubicBezTo>
                    <a:pt x="239249" y="126154"/>
                    <a:pt x="240546" y="126154"/>
                    <a:pt x="244437" y="124853"/>
                  </a:cubicBezTo>
                  <a:cubicBezTo>
                    <a:pt x="245734" y="124853"/>
                    <a:pt x="245734" y="124853"/>
                    <a:pt x="245734" y="126154"/>
                  </a:cubicBezTo>
                  <a:cubicBezTo>
                    <a:pt x="243140" y="130058"/>
                    <a:pt x="240546" y="135263"/>
                    <a:pt x="239249" y="140468"/>
                  </a:cubicBezTo>
                  <a:cubicBezTo>
                    <a:pt x="244437" y="137865"/>
                    <a:pt x="248328" y="136564"/>
                    <a:pt x="252219" y="133961"/>
                  </a:cubicBezTo>
                  <a:cubicBezTo>
                    <a:pt x="254813" y="132660"/>
                    <a:pt x="257407" y="131359"/>
                    <a:pt x="258704" y="133961"/>
                  </a:cubicBezTo>
                  <a:cubicBezTo>
                    <a:pt x="261298" y="136564"/>
                    <a:pt x="265189" y="139166"/>
                    <a:pt x="269080" y="141769"/>
                  </a:cubicBezTo>
                  <a:cubicBezTo>
                    <a:pt x="267783" y="139166"/>
                    <a:pt x="266486" y="135263"/>
                    <a:pt x="266486" y="131359"/>
                  </a:cubicBezTo>
                  <a:cubicBezTo>
                    <a:pt x="265189" y="130058"/>
                    <a:pt x="266486" y="128757"/>
                    <a:pt x="267783" y="127455"/>
                  </a:cubicBezTo>
                  <a:cubicBezTo>
                    <a:pt x="267783" y="127455"/>
                    <a:pt x="266486" y="127455"/>
                    <a:pt x="266486" y="127455"/>
                  </a:cubicBezTo>
                  <a:cubicBezTo>
                    <a:pt x="266486" y="124853"/>
                    <a:pt x="267783" y="123552"/>
                    <a:pt x="270377" y="122250"/>
                  </a:cubicBezTo>
                  <a:cubicBezTo>
                    <a:pt x="271674" y="119648"/>
                    <a:pt x="272971" y="118347"/>
                    <a:pt x="275564" y="117045"/>
                  </a:cubicBezTo>
                  <a:cubicBezTo>
                    <a:pt x="276861" y="114443"/>
                    <a:pt x="278158" y="113142"/>
                    <a:pt x="279455" y="110539"/>
                  </a:cubicBezTo>
                  <a:cubicBezTo>
                    <a:pt x="276861" y="110539"/>
                    <a:pt x="274267" y="110539"/>
                    <a:pt x="272971" y="110539"/>
                  </a:cubicBezTo>
                  <a:cubicBezTo>
                    <a:pt x="271674" y="109238"/>
                    <a:pt x="270377" y="109238"/>
                    <a:pt x="270377" y="107937"/>
                  </a:cubicBezTo>
                  <a:cubicBezTo>
                    <a:pt x="270377" y="107937"/>
                    <a:pt x="269080" y="107937"/>
                    <a:pt x="269080" y="107937"/>
                  </a:cubicBezTo>
                  <a:cubicBezTo>
                    <a:pt x="265189" y="106636"/>
                    <a:pt x="265189" y="101431"/>
                    <a:pt x="262595" y="97527"/>
                  </a:cubicBezTo>
                  <a:cubicBezTo>
                    <a:pt x="262595" y="96226"/>
                    <a:pt x="261298" y="94925"/>
                    <a:pt x="260001" y="92322"/>
                  </a:cubicBezTo>
                  <a:cubicBezTo>
                    <a:pt x="257407" y="96226"/>
                    <a:pt x="256110" y="101431"/>
                    <a:pt x="253516" y="105334"/>
                  </a:cubicBezTo>
                  <a:cubicBezTo>
                    <a:pt x="256110" y="106636"/>
                    <a:pt x="254813" y="110539"/>
                    <a:pt x="250922" y="110539"/>
                  </a:cubicBezTo>
                  <a:cubicBezTo>
                    <a:pt x="245734" y="109238"/>
                    <a:pt x="239249" y="110539"/>
                    <a:pt x="232764" y="110539"/>
                  </a:cubicBezTo>
                  <a:cubicBezTo>
                    <a:pt x="236655" y="113142"/>
                    <a:pt x="240546" y="114443"/>
                    <a:pt x="243140" y="118347"/>
                  </a:cubicBezTo>
                  <a:cubicBezTo>
                    <a:pt x="244437" y="119648"/>
                    <a:pt x="243140" y="122250"/>
                    <a:pt x="240546" y="122250"/>
                  </a:cubicBezTo>
                  <a:cubicBezTo>
                    <a:pt x="236655" y="122250"/>
                    <a:pt x="232764" y="119648"/>
                    <a:pt x="228873" y="117045"/>
                  </a:cubicBezTo>
                  <a:cubicBezTo>
                    <a:pt x="226279" y="115744"/>
                    <a:pt x="224982" y="113142"/>
                    <a:pt x="223685" y="110539"/>
                  </a:cubicBezTo>
                  <a:cubicBezTo>
                    <a:pt x="222388" y="113142"/>
                    <a:pt x="221091" y="114443"/>
                    <a:pt x="218497" y="115744"/>
                  </a:cubicBezTo>
                  <a:cubicBezTo>
                    <a:pt x="217200" y="117045"/>
                    <a:pt x="214606" y="117045"/>
                    <a:pt x="213309" y="118347"/>
                  </a:cubicBezTo>
                  <a:cubicBezTo>
                    <a:pt x="212012" y="119648"/>
                    <a:pt x="210715" y="119648"/>
                    <a:pt x="209418" y="119648"/>
                  </a:cubicBezTo>
                  <a:cubicBezTo>
                    <a:pt x="209418" y="120949"/>
                    <a:pt x="209418" y="120949"/>
                    <a:pt x="209418" y="120949"/>
                  </a:cubicBezTo>
                  <a:cubicBezTo>
                    <a:pt x="212012" y="127455"/>
                    <a:pt x="213309" y="135263"/>
                    <a:pt x="212012" y="141769"/>
                  </a:cubicBezTo>
                  <a:cubicBezTo>
                    <a:pt x="210715" y="144371"/>
                    <a:pt x="208122" y="145673"/>
                    <a:pt x="206825" y="144371"/>
                  </a:cubicBezTo>
                  <a:cubicBezTo>
                    <a:pt x="202934" y="140468"/>
                    <a:pt x="197746" y="139166"/>
                    <a:pt x="193855" y="135263"/>
                  </a:cubicBezTo>
                  <a:cubicBezTo>
                    <a:pt x="188667" y="137865"/>
                    <a:pt x="183479" y="140468"/>
                    <a:pt x="179588" y="145673"/>
                  </a:cubicBezTo>
                  <a:cubicBezTo>
                    <a:pt x="178291" y="146974"/>
                    <a:pt x="173103" y="148275"/>
                    <a:pt x="173103" y="144371"/>
                  </a:cubicBezTo>
                  <a:cubicBezTo>
                    <a:pt x="171806" y="135263"/>
                    <a:pt x="173103" y="123552"/>
                    <a:pt x="180885" y="118347"/>
                  </a:cubicBezTo>
                  <a:cubicBezTo>
                    <a:pt x="182182" y="117045"/>
                    <a:pt x="184776" y="119648"/>
                    <a:pt x="183479" y="120949"/>
                  </a:cubicBezTo>
                  <a:cubicBezTo>
                    <a:pt x="180885" y="124853"/>
                    <a:pt x="179588" y="130058"/>
                    <a:pt x="179588" y="135263"/>
                  </a:cubicBezTo>
                  <a:cubicBezTo>
                    <a:pt x="183479" y="132660"/>
                    <a:pt x="188667" y="131359"/>
                    <a:pt x="191261" y="128757"/>
                  </a:cubicBezTo>
                  <a:cubicBezTo>
                    <a:pt x="193855" y="126154"/>
                    <a:pt x="196449" y="127455"/>
                    <a:pt x="197746" y="128757"/>
                  </a:cubicBezTo>
                  <a:cubicBezTo>
                    <a:pt x="199043" y="131359"/>
                    <a:pt x="202934" y="133961"/>
                    <a:pt x="205528" y="135263"/>
                  </a:cubicBezTo>
                  <a:cubicBezTo>
                    <a:pt x="205528" y="131359"/>
                    <a:pt x="204231" y="126154"/>
                    <a:pt x="204231" y="122250"/>
                  </a:cubicBezTo>
                  <a:cubicBezTo>
                    <a:pt x="204231" y="120949"/>
                    <a:pt x="204231" y="119648"/>
                    <a:pt x="204231" y="119648"/>
                  </a:cubicBezTo>
                  <a:cubicBezTo>
                    <a:pt x="204231" y="118347"/>
                    <a:pt x="204231" y="117045"/>
                    <a:pt x="205528" y="115744"/>
                  </a:cubicBezTo>
                  <a:cubicBezTo>
                    <a:pt x="208122" y="113142"/>
                    <a:pt x="214606" y="111841"/>
                    <a:pt x="217200" y="109238"/>
                  </a:cubicBezTo>
                  <a:cubicBezTo>
                    <a:pt x="213309" y="107937"/>
                    <a:pt x="208122" y="106636"/>
                    <a:pt x="204231" y="107937"/>
                  </a:cubicBezTo>
                  <a:cubicBezTo>
                    <a:pt x="201637" y="109238"/>
                    <a:pt x="200340" y="106636"/>
                    <a:pt x="200340" y="104033"/>
                  </a:cubicBezTo>
                  <a:cubicBezTo>
                    <a:pt x="197746" y="101431"/>
                    <a:pt x="197746" y="98828"/>
                    <a:pt x="195152" y="94925"/>
                  </a:cubicBezTo>
                  <a:cubicBezTo>
                    <a:pt x="195152" y="93623"/>
                    <a:pt x="193855" y="92322"/>
                    <a:pt x="193855" y="91021"/>
                  </a:cubicBezTo>
                  <a:cubicBezTo>
                    <a:pt x="191261" y="93623"/>
                    <a:pt x="189964" y="96226"/>
                    <a:pt x="187370" y="98828"/>
                  </a:cubicBezTo>
                  <a:cubicBezTo>
                    <a:pt x="188667" y="100129"/>
                    <a:pt x="187370" y="101431"/>
                    <a:pt x="186073" y="102732"/>
                  </a:cubicBezTo>
                  <a:cubicBezTo>
                    <a:pt x="184776" y="104033"/>
                    <a:pt x="183479" y="105334"/>
                    <a:pt x="182182" y="104033"/>
                  </a:cubicBezTo>
                  <a:cubicBezTo>
                    <a:pt x="179588" y="105334"/>
                    <a:pt x="175697" y="107937"/>
                    <a:pt x="171806" y="109238"/>
                  </a:cubicBezTo>
                  <a:cubicBezTo>
                    <a:pt x="173103" y="109238"/>
                    <a:pt x="174400" y="110539"/>
                    <a:pt x="174400" y="110539"/>
                  </a:cubicBezTo>
                  <a:cubicBezTo>
                    <a:pt x="176994" y="111841"/>
                    <a:pt x="178291" y="113142"/>
                    <a:pt x="179588" y="114443"/>
                  </a:cubicBezTo>
                  <a:cubicBezTo>
                    <a:pt x="180885" y="115744"/>
                    <a:pt x="179588" y="118347"/>
                    <a:pt x="178291" y="118347"/>
                  </a:cubicBezTo>
                  <a:cubicBezTo>
                    <a:pt x="174400" y="119648"/>
                    <a:pt x="167915" y="115744"/>
                    <a:pt x="164024" y="113142"/>
                  </a:cubicBezTo>
                  <a:cubicBezTo>
                    <a:pt x="157539" y="115744"/>
                    <a:pt x="152351" y="119648"/>
                    <a:pt x="145866" y="120949"/>
                  </a:cubicBezTo>
                  <a:cubicBezTo>
                    <a:pt x="145866" y="127455"/>
                    <a:pt x="144569" y="133961"/>
                    <a:pt x="145866" y="140468"/>
                  </a:cubicBezTo>
                  <a:cubicBezTo>
                    <a:pt x="145866" y="144371"/>
                    <a:pt x="141976" y="146974"/>
                    <a:pt x="139382" y="144371"/>
                  </a:cubicBezTo>
                  <a:cubicBezTo>
                    <a:pt x="135491" y="139166"/>
                    <a:pt x="130303" y="135263"/>
                    <a:pt x="126412" y="130058"/>
                  </a:cubicBezTo>
                  <a:cubicBezTo>
                    <a:pt x="122521" y="133961"/>
                    <a:pt x="117333" y="135263"/>
                    <a:pt x="113442" y="140468"/>
                  </a:cubicBezTo>
                  <a:cubicBezTo>
                    <a:pt x="110848" y="144371"/>
                    <a:pt x="104363" y="141769"/>
                    <a:pt x="105660" y="136564"/>
                  </a:cubicBezTo>
                  <a:cubicBezTo>
                    <a:pt x="106957" y="130058"/>
                    <a:pt x="108254" y="123552"/>
                    <a:pt x="112145" y="118347"/>
                  </a:cubicBezTo>
                  <a:cubicBezTo>
                    <a:pt x="110848" y="118347"/>
                    <a:pt x="109550" y="117045"/>
                    <a:pt x="108254" y="117045"/>
                  </a:cubicBezTo>
                  <a:cubicBezTo>
                    <a:pt x="104363" y="114443"/>
                    <a:pt x="100472" y="111841"/>
                    <a:pt x="96581" y="109238"/>
                  </a:cubicBezTo>
                  <a:cubicBezTo>
                    <a:pt x="92690" y="107937"/>
                    <a:pt x="93987" y="101431"/>
                    <a:pt x="97878" y="100129"/>
                  </a:cubicBezTo>
                  <a:cubicBezTo>
                    <a:pt x="105660" y="98828"/>
                    <a:pt x="112145" y="96226"/>
                    <a:pt x="119927" y="96226"/>
                  </a:cubicBezTo>
                  <a:cubicBezTo>
                    <a:pt x="122521" y="91021"/>
                    <a:pt x="125115" y="84514"/>
                    <a:pt x="127709" y="79310"/>
                  </a:cubicBezTo>
                  <a:cubicBezTo>
                    <a:pt x="129006" y="75406"/>
                    <a:pt x="132897" y="75406"/>
                    <a:pt x="135491" y="78008"/>
                  </a:cubicBezTo>
                  <a:close/>
                  <a:moveTo>
                    <a:pt x="54873" y="76406"/>
                  </a:moveTo>
                  <a:cubicBezTo>
                    <a:pt x="56177" y="73819"/>
                    <a:pt x="60089" y="73819"/>
                    <a:pt x="61393" y="76406"/>
                  </a:cubicBezTo>
                  <a:cubicBezTo>
                    <a:pt x="62697" y="84167"/>
                    <a:pt x="69217" y="91928"/>
                    <a:pt x="67913" y="99689"/>
                  </a:cubicBezTo>
                  <a:cubicBezTo>
                    <a:pt x="67913" y="102277"/>
                    <a:pt x="62697" y="103570"/>
                    <a:pt x="61393" y="100983"/>
                  </a:cubicBezTo>
                  <a:cubicBezTo>
                    <a:pt x="60089" y="95809"/>
                    <a:pt x="58785" y="90635"/>
                    <a:pt x="57481" y="86754"/>
                  </a:cubicBezTo>
                  <a:cubicBezTo>
                    <a:pt x="53569" y="91928"/>
                    <a:pt x="50961" y="95809"/>
                    <a:pt x="47049" y="100983"/>
                  </a:cubicBezTo>
                  <a:cubicBezTo>
                    <a:pt x="45745" y="103570"/>
                    <a:pt x="44441" y="103570"/>
                    <a:pt x="43137" y="102277"/>
                  </a:cubicBezTo>
                  <a:cubicBezTo>
                    <a:pt x="37921" y="102277"/>
                    <a:pt x="34009" y="104864"/>
                    <a:pt x="30097" y="106157"/>
                  </a:cubicBezTo>
                  <a:cubicBezTo>
                    <a:pt x="30097" y="106157"/>
                    <a:pt x="30097" y="106157"/>
                    <a:pt x="30097" y="107451"/>
                  </a:cubicBezTo>
                  <a:cubicBezTo>
                    <a:pt x="31401" y="107451"/>
                    <a:pt x="31401" y="108744"/>
                    <a:pt x="32705" y="108744"/>
                  </a:cubicBezTo>
                  <a:cubicBezTo>
                    <a:pt x="35313" y="111331"/>
                    <a:pt x="39225" y="112625"/>
                    <a:pt x="39225" y="115212"/>
                  </a:cubicBezTo>
                  <a:cubicBezTo>
                    <a:pt x="40529" y="116505"/>
                    <a:pt x="40529" y="116505"/>
                    <a:pt x="40529" y="117799"/>
                  </a:cubicBezTo>
                  <a:cubicBezTo>
                    <a:pt x="39225" y="121679"/>
                    <a:pt x="37921" y="125560"/>
                    <a:pt x="37921" y="128147"/>
                  </a:cubicBezTo>
                  <a:cubicBezTo>
                    <a:pt x="41833" y="126853"/>
                    <a:pt x="45745" y="124266"/>
                    <a:pt x="49657" y="120386"/>
                  </a:cubicBezTo>
                  <a:cubicBezTo>
                    <a:pt x="50961" y="120386"/>
                    <a:pt x="53569" y="120386"/>
                    <a:pt x="54873" y="121679"/>
                  </a:cubicBezTo>
                  <a:cubicBezTo>
                    <a:pt x="57481" y="126853"/>
                    <a:pt x="61393" y="129440"/>
                    <a:pt x="66609" y="133321"/>
                  </a:cubicBezTo>
                  <a:cubicBezTo>
                    <a:pt x="66609" y="129440"/>
                    <a:pt x="66609" y="125560"/>
                    <a:pt x="65305" y="121679"/>
                  </a:cubicBezTo>
                  <a:cubicBezTo>
                    <a:pt x="65305" y="120386"/>
                    <a:pt x="65305" y="120386"/>
                    <a:pt x="65305" y="119092"/>
                  </a:cubicBezTo>
                  <a:cubicBezTo>
                    <a:pt x="64001" y="117799"/>
                    <a:pt x="64001" y="115212"/>
                    <a:pt x="67913" y="113918"/>
                  </a:cubicBezTo>
                  <a:cubicBezTo>
                    <a:pt x="71825" y="112625"/>
                    <a:pt x="74434" y="111331"/>
                    <a:pt x="78346" y="108744"/>
                  </a:cubicBezTo>
                  <a:cubicBezTo>
                    <a:pt x="77042" y="108744"/>
                    <a:pt x="75738" y="108744"/>
                    <a:pt x="74434" y="107451"/>
                  </a:cubicBezTo>
                  <a:cubicBezTo>
                    <a:pt x="71825" y="107451"/>
                    <a:pt x="66609" y="104864"/>
                    <a:pt x="69217" y="100983"/>
                  </a:cubicBezTo>
                  <a:cubicBezTo>
                    <a:pt x="70521" y="98396"/>
                    <a:pt x="75738" y="99689"/>
                    <a:pt x="78346" y="100983"/>
                  </a:cubicBezTo>
                  <a:cubicBezTo>
                    <a:pt x="82258" y="102277"/>
                    <a:pt x="86170" y="103570"/>
                    <a:pt x="90082" y="104864"/>
                  </a:cubicBezTo>
                  <a:cubicBezTo>
                    <a:pt x="92690" y="106157"/>
                    <a:pt x="92690" y="110038"/>
                    <a:pt x="90082" y="111331"/>
                  </a:cubicBezTo>
                  <a:cubicBezTo>
                    <a:pt x="84866" y="116505"/>
                    <a:pt x="78346" y="119092"/>
                    <a:pt x="71825" y="120386"/>
                  </a:cubicBezTo>
                  <a:cubicBezTo>
                    <a:pt x="73129" y="126853"/>
                    <a:pt x="73129" y="133321"/>
                    <a:pt x="71825" y="139789"/>
                  </a:cubicBezTo>
                  <a:cubicBezTo>
                    <a:pt x="70521" y="142376"/>
                    <a:pt x="67913" y="142376"/>
                    <a:pt x="66609" y="141082"/>
                  </a:cubicBezTo>
                  <a:cubicBezTo>
                    <a:pt x="61393" y="135908"/>
                    <a:pt x="56177" y="132027"/>
                    <a:pt x="50961" y="126853"/>
                  </a:cubicBezTo>
                  <a:cubicBezTo>
                    <a:pt x="45745" y="132027"/>
                    <a:pt x="39225" y="135908"/>
                    <a:pt x="32705" y="141082"/>
                  </a:cubicBezTo>
                  <a:cubicBezTo>
                    <a:pt x="28793" y="143669"/>
                    <a:pt x="24881" y="139789"/>
                    <a:pt x="26185" y="135908"/>
                  </a:cubicBezTo>
                  <a:cubicBezTo>
                    <a:pt x="27489" y="129440"/>
                    <a:pt x="30097" y="122973"/>
                    <a:pt x="34009" y="117799"/>
                  </a:cubicBezTo>
                  <a:cubicBezTo>
                    <a:pt x="31401" y="116505"/>
                    <a:pt x="28793" y="115212"/>
                    <a:pt x="26185" y="113918"/>
                  </a:cubicBezTo>
                  <a:cubicBezTo>
                    <a:pt x="23577" y="111331"/>
                    <a:pt x="20969" y="108744"/>
                    <a:pt x="19665" y="104864"/>
                  </a:cubicBezTo>
                  <a:cubicBezTo>
                    <a:pt x="19665" y="102277"/>
                    <a:pt x="20969" y="99689"/>
                    <a:pt x="22273" y="98396"/>
                  </a:cubicBezTo>
                  <a:cubicBezTo>
                    <a:pt x="28793" y="95809"/>
                    <a:pt x="35313" y="95809"/>
                    <a:pt x="43137" y="97102"/>
                  </a:cubicBezTo>
                  <a:cubicBezTo>
                    <a:pt x="45745" y="89341"/>
                    <a:pt x="49657" y="82874"/>
                    <a:pt x="54873" y="76406"/>
                  </a:cubicBezTo>
                  <a:close/>
                  <a:moveTo>
                    <a:pt x="55852" y="13494"/>
                  </a:moveTo>
                  <a:cubicBezTo>
                    <a:pt x="46792" y="14786"/>
                    <a:pt x="35144" y="13494"/>
                    <a:pt x="26084" y="17372"/>
                  </a:cubicBezTo>
                  <a:cubicBezTo>
                    <a:pt x="10554" y="22542"/>
                    <a:pt x="11848" y="38052"/>
                    <a:pt x="13142" y="49685"/>
                  </a:cubicBezTo>
                  <a:cubicBezTo>
                    <a:pt x="13142" y="61318"/>
                    <a:pt x="15731" y="74244"/>
                    <a:pt x="15731" y="85877"/>
                  </a:cubicBezTo>
                  <a:cubicBezTo>
                    <a:pt x="13142" y="115606"/>
                    <a:pt x="5377" y="149213"/>
                    <a:pt x="13142" y="178941"/>
                  </a:cubicBezTo>
                  <a:cubicBezTo>
                    <a:pt x="22202" y="212548"/>
                    <a:pt x="75265" y="198330"/>
                    <a:pt x="102444" y="199622"/>
                  </a:cubicBezTo>
                  <a:cubicBezTo>
                    <a:pt x="103738" y="199622"/>
                    <a:pt x="106327" y="200915"/>
                    <a:pt x="106327" y="202208"/>
                  </a:cubicBezTo>
                  <a:cubicBezTo>
                    <a:pt x="107621" y="217718"/>
                    <a:pt x="110210" y="233229"/>
                    <a:pt x="108915" y="250032"/>
                  </a:cubicBezTo>
                  <a:cubicBezTo>
                    <a:pt x="124446" y="238399"/>
                    <a:pt x="136094" y="224181"/>
                    <a:pt x="142566" y="206085"/>
                  </a:cubicBezTo>
                  <a:cubicBezTo>
                    <a:pt x="143860" y="204793"/>
                    <a:pt x="145154" y="203500"/>
                    <a:pt x="146448" y="202208"/>
                  </a:cubicBezTo>
                  <a:cubicBezTo>
                    <a:pt x="146448" y="199622"/>
                    <a:pt x="150331" y="197037"/>
                    <a:pt x="154214" y="197037"/>
                  </a:cubicBezTo>
                  <a:cubicBezTo>
                    <a:pt x="181392" y="200915"/>
                    <a:pt x="208571" y="198330"/>
                    <a:pt x="235750" y="195745"/>
                  </a:cubicBezTo>
                  <a:cubicBezTo>
                    <a:pt x="251281" y="194452"/>
                    <a:pt x="274577" y="194452"/>
                    <a:pt x="286225" y="181527"/>
                  </a:cubicBezTo>
                  <a:cubicBezTo>
                    <a:pt x="303050" y="163431"/>
                    <a:pt x="303050" y="125947"/>
                    <a:pt x="308227" y="101388"/>
                  </a:cubicBezTo>
                  <a:cubicBezTo>
                    <a:pt x="314698" y="69074"/>
                    <a:pt x="327640" y="14786"/>
                    <a:pt x="279754" y="14786"/>
                  </a:cubicBezTo>
                  <a:cubicBezTo>
                    <a:pt x="248692" y="14786"/>
                    <a:pt x="218925" y="23834"/>
                    <a:pt x="187864" y="22542"/>
                  </a:cubicBezTo>
                  <a:cubicBezTo>
                    <a:pt x="143860" y="19957"/>
                    <a:pt x="99855" y="13494"/>
                    <a:pt x="55852" y="13494"/>
                  </a:cubicBezTo>
                  <a:close/>
                  <a:moveTo>
                    <a:pt x="287798" y="607"/>
                  </a:moveTo>
                  <a:cubicBezTo>
                    <a:pt x="297507" y="1737"/>
                    <a:pt x="306650" y="4562"/>
                    <a:pt x="314742" y="10052"/>
                  </a:cubicBezTo>
                  <a:cubicBezTo>
                    <a:pt x="341928" y="28135"/>
                    <a:pt x="327688" y="81093"/>
                    <a:pt x="322509" y="105634"/>
                  </a:cubicBezTo>
                  <a:cubicBezTo>
                    <a:pt x="317331" y="132759"/>
                    <a:pt x="317331" y="177967"/>
                    <a:pt x="292733" y="194758"/>
                  </a:cubicBezTo>
                  <a:cubicBezTo>
                    <a:pt x="277198" y="206383"/>
                    <a:pt x="256484" y="207675"/>
                    <a:pt x="237065" y="210258"/>
                  </a:cubicBezTo>
                  <a:cubicBezTo>
                    <a:pt x="209879" y="211550"/>
                    <a:pt x="182692" y="215425"/>
                    <a:pt x="155505" y="211550"/>
                  </a:cubicBezTo>
                  <a:cubicBezTo>
                    <a:pt x="145148" y="237383"/>
                    <a:pt x="127024" y="256757"/>
                    <a:pt x="103720" y="269674"/>
                  </a:cubicBezTo>
                  <a:cubicBezTo>
                    <a:pt x="98542" y="272257"/>
                    <a:pt x="90774" y="267091"/>
                    <a:pt x="93364" y="261924"/>
                  </a:cubicBezTo>
                  <a:cubicBezTo>
                    <a:pt x="98542" y="243841"/>
                    <a:pt x="97247" y="225758"/>
                    <a:pt x="101131" y="208966"/>
                  </a:cubicBezTo>
                  <a:cubicBezTo>
                    <a:pt x="72650" y="211550"/>
                    <a:pt x="22160" y="223174"/>
                    <a:pt x="6625" y="192175"/>
                  </a:cubicBezTo>
                  <a:cubicBezTo>
                    <a:pt x="-8910" y="159884"/>
                    <a:pt x="7920" y="117259"/>
                    <a:pt x="6625" y="82384"/>
                  </a:cubicBezTo>
                  <a:cubicBezTo>
                    <a:pt x="5330" y="55260"/>
                    <a:pt x="-7616" y="12635"/>
                    <a:pt x="29928" y="6177"/>
                  </a:cubicBezTo>
                  <a:cubicBezTo>
                    <a:pt x="86891" y="-4156"/>
                    <a:pt x="142559" y="11344"/>
                    <a:pt x="198227" y="10052"/>
                  </a:cubicBezTo>
                  <a:cubicBezTo>
                    <a:pt x="224443" y="9083"/>
                    <a:pt x="258669" y="-2784"/>
                    <a:pt x="287798" y="607"/>
                  </a:cubicBezTo>
                  <a:close/>
                </a:path>
              </a:pathLst>
            </a:custGeom>
            <a:solidFill>
              <a:schemeClr val="accent4"/>
            </a:solidFill>
            <a:ln>
              <a:noFill/>
            </a:ln>
          </p:spPr>
        </p:sp>
        <p:sp>
          <p:nvSpPr>
            <p:cNvPr id="14" name="任意多边形: 形状 13"/>
            <p:cNvSpPr/>
            <p:nvPr/>
          </p:nvSpPr>
          <p:spPr>
            <a:xfrm>
              <a:off x="1392837" y="2146300"/>
              <a:ext cx="1980382" cy="1968500"/>
            </a:xfrm>
            <a:custGeom>
              <a:avLst/>
              <a:gdLst>
                <a:gd name="connsiteX0" fmla="*/ 71461 w 2466780"/>
                <a:gd name="connsiteY0" fmla="*/ 838200 h 2451980"/>
                <a:gd name="connsiteX1" fmla="*/ 503261 w 2466780"/>
                <a:gd name="connsiteY1" fmla="*/ 190500 h 2451980"/>
                <a:gd name="connsiteX2" fmla="*/ 1189061 w 2466780"/>
                <a:gd name="connsiteY2" fmla="*/ 0 h 2451980"/>
                <a:gd name="connsiteX3" fmla="*/ 1824061 w 2466780"/>
                <a:gd name="connsiteY3" fmla="*/ 190500 h 2451980"/>
                <a:gd name="connsiteX4" fmla="*/ 2268561 w 2466780"/>
                <a:gd name="connsiteY4" fmla="*/ 622300 h 2451980"/>
                <a:gd name="connsiteX5" fmla="*/ 2459061 w 2466780"/>
                <a:gd name="connsiteY5" fmla="*/ 1536700 h 2451980"/>
                <a:gd name="connsiteX6" fmla="*/ 2027261 w 2466780"/>
                <a:gd name="connsiteY6" fmla="*/ 2146300 h 2451980"/>
                <a:gd name="connsiteX7" fmla="*/ 1239861 w 2466780"/>
                <a:gd name="connsiteY7" fmla="*/ 2451100 h 2451980"/>
                <a:gd name="connsiteX8" fmla="*/ 439761 w 2466780"/>
                <a:gd name="connsiteY8" fmla="*/ 2222500 h 2451980"/>
                <a:gd name="connsiteX9" fmla="*/ 46061 w 2466780"/>
                <a:gd name="connsiteY9" fmla="*/ 1765300 h 2451980"/>
                <a:gd name="connsiteX10" fmla="*/ 7961 w 2466780"/>
                <a:gd name="connsiteY10" fmla="*/ 1206500 h 2451980"/>
                <a:gd name="connsiteX11" fmla="*/ 46061 w 2466780"/>
                <a:gd name="connsiteY11" fmla="*/ 927100 h 245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6780" h="2451980">
                  <a:moveTo>
                    <a:pt x="71461" y="838200"/>
                  </a:moveTo>
                  <a:cubicBezTo>
                    <a:pt x="194227" y="584200"/>
                    <a:pt x="316994" y="330200"/>
                    <a:pt x="503261" y="190500"/>
                  </a:cubicBezTo>
                  <a:cubicBezTo>
                    <a:pt x="689528" y="50800"/>
                    <a:pt x="968928" y="0"/>
                    <a:pt x="1189061" y="0"/>
                  </a:cubicBezTo>
                  <a:cubicBezTo>
                    <a:pt x="1409194" y="0"/>
                    <a:pt x="1644144" y="86783"/>
                    <a:pt x="1824061" y="190500"/>
                  </a:cubicBezTo>
                  <a:cubicBezTo>
                    <a:pt x="2003978" y="294217"/>
                    <a:pt x="2162728" y="397933"/>
                    <a:pt x="2268561" y="622300"/>
                  </a:cubicBezTo>
                  <a:cubicBezTo>
                    <a:pt x="2374394" y="846667"/>
                    <a:pt x="2499278" y="1282700"/>
                    <a:pt x="2459061" y="1536700"/>
                  </a:cubicBezTo>
                  <a:cubicBezTo>
                    <a:pt x="2418844" y="1790700"/>
                    <a:pt x="2230461" y="1993900"/>
                    <a:pt x="2027261" y="2146300"/>
                  </a:cubicBezTo>
                  <a:cubicBezTo>
                    <a:pt x="1824061" y="2298700"/>
                    <a:pt x="1504444" y="2438400"/>
                    <a:pt x="1239861" y="2451100"/>
                  </a:cubicBezTo>
                  <a:cubicBezTo>
                    <a:pt x="975278" y="2463800"/>
                    <a:pt x="638728" y="2336800"/>
                    <a:pt x="439761" y="2222500"/>
                  </a:cubicBezTo>
                  <a:cubicBezTo>
                    <a:pt x="240794" y="2108200"/>
                    <a:pt x="118028" y="1934633"/>
                    <a:pt x="46061" y="1765300"/>
                  </a:cubicBezTo>
                  <a:cubicBezTo>
                    <a:pt x="-25906" y="1595967"/>
                    <a:pt x="7961" y="1346200"/>
                    <a:pt x="7961" y="1206500"/>
                  </a:cubicBezTo>
                  <a:cubicBezTo>
                    <a:pt x="7961" y="1066800"/>
                    <a:pt x="27011" y="996950"/>
                    <a:pt x="46061" y="927100"/>
                  </a:cubicBezTo>
                </a:path>
              </a:pathLst>
            </a:custGeom>
            <a:noFill/>
            <a:ln w="41275"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5" name="图片占位符 14"/>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8519" r="18519"/>
          <a:stretch>
            <a:fillRect/>
          </a:stretch>
        </p:blipFill>
        <p:spPr/>
      </p:pic>
      <p:pic>
        <p:nvPicPr>
          <p:cNvPr id="17" name="图片占位符 16"/>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478" r="16478"/>
          <a:stretch>
            <a:fillRect/>
          </a:stretch>
        </p:blipFill>
        <p:spPr/>
      </p:pic>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465" r="14465"/>
          <a:stretch>
            <a:fillRect/>
          </a:stretch>
        </p:blipFill>
        <p:spPr/>
      </p:pic>
      <p:pic>
        <p:nvPicPr>
          <p:cNvPr id="29" name="图片占位符 28"/>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708" r="14708"/>
          <a:stretch>
            <a:fillRect/>
          </a:stretch>
        </p:blipFill>
        <p:spPr/>
      </p:pic>
      <p:sp>
        <p:nvSpPr>
          <p:cNvPr id="23" name="思想气泡: 云 22"/>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4" name="文本框 2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25" name="任意多边形: 形状 2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30" name="组合 29"/>
          <p:cNvGrpSpPr/>
          <p:nvPr/>
        </p:nvGrpSpPr>
        <p:grpSpPr>
          <a:xfrm>
            <a:off x="768957" y="4351668"/>
            <a:ext cx="2241974" cy="1220554"/>
            <a:chOff x="3410137" y="2575227"/>
            <a:chExt cx="2241974" cy="1220554"/>
          </a:xfrm>
        </p:grpSpPr>
        <p:sp>
          <p:nvSpPr>
            <p:cNvPr id="31" name="矩形 3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2" name="矩形 3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3" name="组合 32"/>
          <p:cNvGrpSpPr/>
          <p:nvPr/>
        </p:nvGrpSpPr>
        <p:grpSpPr>
          <a:xfrm>
            <a:off x="3458808" y="4351668"/>
            <a:ext cx="2241974" cy="1220554"/>
            <a:chOff x="3410137" y="2575227"/>
            <a:chExt cx="2241974" cy="1220554"/>
          </a:xfrm>
        </p:grpSpPr>
        <p:sp>
          <p:nvSpPr>
            <p:cNvPr id="34" name="矩形 3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5" name="矩形 3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6" name="组合 35"/>
          <p:cNvGrpSpPr/>
          <p:nvPr/>
        </p:nvGrpSpPr>
        <p:grpSpPr>
          <a:xfrm>
            <a:off x="6152501" y="4351668"/>
            <a:ext cx="2241974" cy="1220554"/>
            <a:chOff x="3410137" y="2575227"/>
            <a:chExt cx="2241974" cy="1220554"/>
          </a:xfrm>
        </p:grpSpPr>
        <p:sp>
          <p:nvSpPr>
            <p:cNvPr id="37" name="矩形 36"/>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38" name="矩形 37"/>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9" name="组合 38"/>
          <p:cNvGrpSpPr/>
          <p:nvPr/>
        </p:nvGrpSpPr>
        <p:grpSpPr>
          <a:xfrm>
            <a:off x="8846194" y="4351668"/>
            <a:ext cx="2241974" cy="1220554"/>
            <a:chOff x="3410137" y="2575227"/>
            <a:chExt cx="2241974" cy="1220554"/>
          </a:xfrm>
        </p:grpSpPr>
        <p:sp>
          <p:nvSpPr>
            <p:cNvPr id="40" name="矩形 39"/>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1" name="矩形 40"/>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415277242"/>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par>
                                <p:cTn id="20" presetID="53" presetClass="entr" presetSubtype="16"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25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50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500"/>
                                        <p:tgtEl>
                                          <p:spTgt spid="27"/>
                                        </p:tgtEl>
                                      </p:cBhvr>
                                    </p:animEffect>
                                  </p:childTnLst>
                                </p:cTn>
                              </p:par>
                              <p:par>
                                <p:cTn id="35" presetID="10" presetClass="entr" presetSubtype="0"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childTnLst>
                          </p:cTn>
                        </p:par>
                        <p:par>
                          <p:cTn id="38" fill="hold">
                            <p:stCondLst>
                              <p:cond delay="1750"/>
                            </p:stCondLst>
                            <p:childTnLst>
                              <p:par>
                                <p:cTn id="39" presetID="37" presetClass="entr" presetSubtype="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900" decel="100000" fill="hold"/>
                                        <p:tgtEl>
                                          <p:spTgt spid="30"/>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25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900" decel="100000" fill="hold"/>
                                        <p:tgtEl>
                                          <p:spTgt spid="33"/>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50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900" decel="100000" fill="hold"/>
                                        <p:tgtEl>
                                          <p:spTgt spid="36"/>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75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ppt_x</p:attrName>
                                        </p:attrNameLst>
                                      </p:cBhvr>
                                      <p:tavLst>
                                        <p:tav tm="0">
                                          <p:val>
                                            <p:strVal val="#ppt_x"/>
                                          </p:val>
                                        </p:tav>
                                        <p:tav tm="100000">
                                          <p:val>
                                            <p:strVal val="#ppt_x"/>
                                          </p:val>
                                        </p:tav>
                                      </p:tavLst>
                                    </p:anim>
                                    <p:anim calcmode="lin" valueType="num">
                                      <p:cBhvr>
                                        <p:cTn id="61" dur="900" decel="100000" fill="hold"/>
                                        <p:tgtEl>
                                          <p:spTgt spid="39"/>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思想气泡: 云 311"/>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3" name="文本框 312"/>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314" name="任意多边形: 形状 313"/>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文本框 314"/>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 name="组合 1"/>
          <p:cNvGrpSpPr/>
          <p:nvPr/>
        </p:nvGrpSpPr>
        <p:grpSpPr>
          <a:xfrm>
            <a:off x="1239507" y="1936341"/>
            <a:ext cx="961061" cy="3702459"/>
            <a:chOff x="1239507" y="1936341"/>
            <a:chExt cx="961061" cy="3702459"/>
          </a:xfrm>
        </p:grpSpPr>
        <p:grpSp>
          <p:nvGrpSpPr>
            <p:cNvPr id="17" name="组合 16"/>
            <p:cNvGrpSpPr/>
            <p:nvPr/>
          </p:nvGrpSpPr>
          <p:grpSpPr>
            <a:xfrm rot="16200000">
              <a:off x="-375084" y="3734828"/>
              <a:ext cx="3484931" cy="105485"/>
              <a:chOff x="1377915" y="1296988"/>
              <a:chExt cx="4202428" cy="152400"/>
            </a:xfrm>
          </p:grpSpPr>
          <p:cxnSp>
            <p:nvCxnSpPr>
              <p:cNvPr id="205" name="直接连接符 20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4" name="直接连接符 23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5" name="直接连接符 23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rot="5400000">
              <a:off x="294220" y="3734828"/>
              <a:ext cx="3484931" cy="105485"/>
              <a:chOff x="1377915" y="1296988"/>
              <a:chExt cx="4202428" cy="152400"/>
            </a:xfrm>
          </p:grpSpPr>
          <p:cxnSp>
            <p:nvCxnSpPr>
              <p:cNvPr id="174" name="直接连接符 173"/>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9" name="Freeform 325"/>
            <p:cNvSpPr>
              <a:spLocks/>
            </p:cNvSpPr>
            <p:nvPr/>
          </p:nvSpPr>
          <p:spPr bwMode="auto">
            <a:xfrm>
              <a:off x="1506411" y="1936341"/>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dirty="0">
                <a:solidFill>
                  <a:srgbClr val="B81D2B"/>
                </a:solidFill>
              </a:endParaRPr>
            </a:p>
          </p:txBody>
        </p:sp>
        <p:sp>
          <p:nvSpPr>
            <p:cNvPr id="311" name="Freeform 325"/>
            <p:cNvSpPr>
              <a:spLocks/>
            </p:cNvSpPr>
            <p:nvPr/>
          </p:nvSpPr>
          <p:spPr bwMode="auto">
            <a:xfrm>
              <a:off x="1239507" y="4022229"/>
              <a:ext cx="931891" cy="931891"/>
            </a:xfrm>
            <a:prstGeom prst="ellipse">
              <a:avLst/>
            </a:prstGeom>
            <a:blipFill>
              <a:blip r:embed="rId4"/>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7" name="文本框 316"/>
            <p:cNvSpPr txBox="1"/>
            <p:nvPr/>
          </p:nvSpPr>
          <p:spPr>
            <a:xfrm>
              <a:off x="1250188" y="4264191"/>
              <a:ext cx="950380" cy="461665"/>
            </a:xfrm>
            <a:prstGeom prst="rect">
              <a:avLst/>
            </a:prstGeom>
            <a:noFill/>
          </p:spPr>
          <p:txBody>
            <a:bodyPr wrap="square" rtlCol="0">
              <a:spAutoFit/>
            </a:bodyPr>
            <a:lstStyle/>
            <a:p>
              <a:pPr algn="ctr"/>
              <a:r>
                <a:rPr lang="en-US" altLang="zh-CN" sz="2400" b="1" dirty="0">
                  <a:solidFill>
                    <a:schemeClr val="bg1"/>
                  </a:solidFill>
                </a:rPr>
                <a:t>30%</a:t>
              </a:r>
              <a:endParaRPr lang="zh-CN" altLang="en-US" sz="2400" b="1" dirty="0">
                <a:solidFill>
                  <a:schemeClr val="bg1"/>
                </a:solidFill>
              </a:endParaRPr>
            </a:p>
          </p:txBody>
        </p:sp>
      </p:grpSp>
      <p:grpSp>
        <p:nvGrpSpPr>
          <p:cNvPr id="3" name="组合 2"/>
          <p:cNvGrpSpPr/>
          <p:nvPr/>
        </p:nvGrpSpPr>
        <p:grpSpPr>
          <a:xfrm>
            <a:off x="2565451" y="1934822"/>
            <a:ext cx="950380" cy="3702459"/>
            <a:chOff x="2565451" y="1934822"/>
            <a:chExt cx="950380" cy="3702459"/>
          </a:xfrm>
        </p:grpSpPr>
        <p:grpSp>
          <p:nvGrpSpPr>
            <p:cNvPr id="236" name="组合 235"/>
            <p:cNvGrpSpPr/>
            <p:nvPr/>
          </p:nvGrpSpPr>
          <p:grpSpPr>
            <a:xfrm rot="16200000">
              <a:off x="954272" y="3733309"/>
              <a:ext cx="3484931" cy="105485"/>
              <a:chOff x="1377915" y="1296988"/>
              <a:chExt cx="4202428" cy="152400"/>
            </a:xfrm>
          </p:grpSpPr>
          <p:cxnSp>
            <p:nvCxnSpPr>
              <p:cNvPr id="277" name="直接连接符 27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37" name="组合 236"/>
            <p:cNvGrpSpPr/>
            <p:nvPr/>
          </p:nvGrpSpPr>
          <p:grpSpPr>
            <a:xfrm rot="5400000">
              <a:off x="1623577" y="3733309"/>
              <a:ext cx="3484931" cy="105485"/>
              <a:chOff x="1377915" y="1296988"/>
              <a:chExt cx="4202428" cy="152400"/>
            </a:xfrm>
          </p:grpSpPr>
          <p:cxnSp>
            <p:nvCxnSpPr>
              <p:cNvPr id="246" name="直接连接符 24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8" name="Freeform 325"/>
            <p:cNvSpPr>
              <a:spLocks/>
            </p:cNvSpPr>
            <p:nvPr/>
          </p:nvSpPr>
          <p:spPr bwMode="auto">
            <a:xfrm>
              <a:off x="2835768" y="1934822"/>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0" name="Freeform 325"/>
            <p:cNvSpPr>
              <a:spLocks/>
            </p:cNvSpPr>
            <p:nvPr/>
          </p:nvSpPr>
          <p:spPr bwMode="auto">
            <a:xfrm>
              <a:off x="2570311" y="2492676"/>
              <a:ext cx="931891" cy="931891"/>
            </a:xfrm>
            <a:prstGeom prst="ellipse">
              <a:avLst/>
            </a:prstGeom>
            <a:blipFill>
              <a:blip r:embed="rId3"/>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8" name="文本框 317"/>
            <p:cNvSpPr txBox="1"/>
            <p:nvPr/>
          </p:nvSpPr>
          <p:spPr>
            <a:xfrm>
              <a:off x="2565451" y="2719602"/>
              <a:ext cx="950380" cy="461665"/>
            </a:xfrm>
            <a:prstGeom prst="rect">
              <a:avLst/>
            </a:prstGeom>
            <a:noFill/>
          </p:spPr>
          <p:txBody>
            <a:bodyPr wrap="square" rtlCol="0">
              <a:spAutoFit/>
            </a:bodyPr>
            <a:lstStyle/>
            <a:p>
              <a:pPr algn="ctr"/>
              <a:r>
                <a:rPr lang="en-US" altLang="zh-CN" sz="2400" b="1" dirty="0">
                  <a:solidFill>
                    <a:schemeClr val="bg1"/>
                  </a:solidFill>
                </a:rPr>
                <a:t>87%</a:t>
              </a:r>
              <a:endParaRPr lang="zh-CN" altLang="en-US" sz="2400" b="1" dirty="0">
                <a:solidFill>
                  <a:schemeClr val="bg1"/>
                </a:solidFill>
              </a:endParaRPr>
            </a:p>
          </p:txBody>
        </p:sp>
      </p:grpSp>
      <p:grpSp>
        <p:nvGrpSpPr>
          <p:cNvPr id="4" name="组合 3"/>
          <p:cNvGrpSpPr/>
          <p:nvPr/>
        </p:nvGrpSpPr>
        <p:grpSpPr>
          <a:xfrm>
            <a:off x="3869052" y="1934032"/>
            <a:ext cx="950380" cy="3702459"/>
            <a:chOff x="3869052" y="1934032"/>
            <a:chExt cx="950380" cy="3702459"/>
          </a:xfrm>
        </p:grpSpPr>
        <p:grpSp>
          <p:nvGrpSpPr>
            <p:cNvPr id="21" name="组合 20"/>
            <p:cNvGrpSpPr/>
            <p:nvPr/>
          </p:nvGrpSpPr>
          <p:grpSpPr>
            <a:xfrm rot="16200000">
              <a:off x="2265152" y="3732519"/>
              <a:ext cx="3484931" cy="105485"/>
              <a:chOff x="1377915" y="1296988"/>
              <a:chExt cx="4202428" cy="152400"/>
            </a:xfrm>
          </p:grpSpPr>
          <p:cxnSp>
            <p:nvCxnSpPr>
              <p:cNvPr id="136" name="直接连接符 13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rot="5400000">
              <a:off x="2934456" y="3732519"/>
              <a:ext cx="3484931" cy="105485"/>
              <a:chOff x="1377915" y="1296988"/>
              <a:chExt cx="4202428" cy="152400"/>
            </a:xfrm>
          </p:grpSpPr>
          <p:cxnSp>
            <p:nvCxnSpPr>
              <p:cNvPr id="105" name="直接连接符 10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Freeform 325"/>
            <p:cNvSpPr>
              <a:spLocks/>
            </p:cNvSpPr>
            <p:nvPr/>
          </p:nvSpPr>
          <p:spPr bwMode="auto">
            <a:xfrm>
              <a:off x="4146647" y="1934032"/>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08" name="Freeform 325"/>
            <p:cNvSpPr>
              <a:spLocks/>
            </p:cNvSpPr>
            <p:nvPr/>
          </p:nvSpPr>
          <p:spPr bwMode="auto">
            <a:xfrm>
              <a:off x="3878297" y="3583346"/>
              <a:ext cx="931891" cy="931891"/>
            </a:xfrm>
            <a:prstGeom prst="ellipse">
              <a:avLst/>
            </a:prstGeom>
            <a:blipFill>
              <a:blip r:embed="rId5"/>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19" name="文本框 318"/>
            <p:cNvSpPr txBox="1"/>
            <p:nvPr/>
          </p:nvSpPr>
          <p:spPr>
            <a:xfrm>
              <a:off x="3869052" y="3827816"/>
              <a:ext cx="950380" cy="461665"/>
            </a:xfrm>
            <a:prstGeom prst="rect">
              <a:avLst/>
            </a:prstGeom>
            <a:noFill/>
          </p:spPr>
          <p:txBody>
            <a:bodyPr wrap="square" rtlCol="0">
              <a:spAutoFit/>
            </a:bodyPr>
            <a:lstStyle/>
            <a:p>
              <a:pPr algn="ctr"/>
              <a:r>
                <a:rPr lang="en-US" altLang="zh-CN" sz="2400" b="1" dirty="0">
                  <a:solidFill>
                    <a:schemeClr val="bg1"/>
                  </a:solidFill>
                </a:rPr>
                <a:t>46%</a:t>
              </a:r>
              <a:endParaRPr lang="zh-CN" altLang="en-US" sz="2400" b="1" dirty="0">
                <a:solidFill>
                  <a:schemeClr val="bg1"/>
                </a:solidFill>
              </a:endParaRPr>
            </a:p>
          </p:txBody>
        </p:sp>
      </p:grpSp>
      <p:grpSp>
        <p:nvGrpSpPr>
          <p:cNvPr id="5" name="组合 4"/>
          <p:cNvGrpSpPr/>
          <p:nvPr/>
        </p:nvGrpSpPr>
        <p:grpSpPr>
          <a:xfrm>
            <a:off x="5187729" y="1933006"/>
            <a:ext cx="997468" cy="3702459"/>
            <a:chOff x="5187729" y="1933006"/>
            <a:chExt cx="997468" cy="3702459"/>
          </a:xfrm>
        </p:grpSpPr>
        <p:grpSp>
          <p:nvGrpSpPr>
            <p:cNvPr id="25" name="组合 24"/>
            <p:cNvGrpSpPr/>
            <p:nvPr/>
          </p:nvGrpSpPr>
          <p:grpSpPr>
            <a:xfrm rot="16200000">
              <a:off x="3573137" y="3731493"/>
              <a:ext cx="3484931" cy="105485"/>
              <a:chOff x="1377915" y="1296988"/>
              <a:chExt cx="4202428" cy="152400"/>
            </a:xfrm>
          </p:grpSpPr>
          <p:cxnSp>
            <p:nvCxnSpPr>
              <p:cNvPr id="67" name="直接连接符 66"/>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rot="5400000">
              <a:off x="4242441" y="3731493"/>
              <a:ext cx="3484931" cy="105485"/>
              <a:chOff x="1377915" y="1296988"/>
              <a:chExt cx="4202428" cy="152400"/>
            </a:xfrm>
          </p:grpSpPr>
          <p:cxnSp>
            <p:nvCxnSpPr>
              <p:cNvPr id="36" name="直接连接符 35"/>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Freeform 325"/>
            <p:cNvSpPr>
              <a:spLocks/>
            </p:cNvSpPr>
            <p:nvPr/>
          </p:nvSpPr>
          <p:spPr bwMode="auto">
            <a:xfrm>
              <a:off x="5454633" y="1933006"/>
              <a:ext cx="398084" cy="3702459"/>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blipFill>
              <a:blip r:embed="rId6"/>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09" name="Freeform 325"/>
            <p:cNvSpPr>
              <a:spLocks/>
            </p:cNvSpPr>
            <p:nvPr/>
          </p:nvSpPr>
          <p:spPr bwMode="auto">
            <a:xfrm>
              <a:off x="5187729" y="2718994"/>
              <a:ext cx="931891" cy="931891"/>
            </a:xfrm>
            <a:prstGeom prst="ellipse">
              <a:avLst/>
            </a:prstGeom>
            <a:blipFill>
              <a:blip r:embed="rId6"/>
              <a:stretch>
                <a:fillRect/>
              </a:stretch>
            </a:blipFill>
            <a:ln w="44450">
              <a:gradFill flip="none" rotWithShape="1">
                <a:gsLst>
                  <a:gs pos="0">
                    <a:schemeClr val="accent1">
                      <a:lumMod val="5000"/>
                      <a:lumOff val="95000"/>
                    </a:schemeClr>
                  </a:gs>
                  <a:gs pos="100000">
                    <a:schemeClr val="bg1">
                      <a:lumMod val="75000"/>
                    </a:schemeClr>
                  </a:gs>
                </a:gsLst>
                <a:lin ang="16200000" scaled="1"/>
                <a:tileRect/>
              </a:gradFill>
            </a:ln>
            <a:effectLst>
              <a:innerShdw blurRad="190500">
                <a:prstClr val="black">
                  <a:alpha val="85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20" name="文本框 319"/>
            <p:cNvSpPr txBox="1"/>
            <p:nvPr/>
          </p:nvSpPr>
          <p:spPr>
            <a:xfrm>
              <a:off x="5234817" y="2952749"/>
              <a:ext cx="950380" cy="461665"/>
            </a:xfrm>
            <a:prstGeom prst="rect">
              <a:avLst/>
            </a:prstGeom>
            <a:noFill/>
          </p:spPr>
          <p:txBody>
            <a:bodyPr wrap="square" rtlCol="0">
              <a:spAutoFit/>
            </a:bodyPr>
            <a:lstStyle/>
            <a:p>
              <a:pPr algn="ctr"/>
              <a:r>
                <a:rPr lang="en-US" altLang="zh-CN" sz="2400" b="1" dirty="0">
                  <a:solidFill>
                    <a:schemeClr val="bg1"/>
                  </a:solidFill>
                </a:rPr>
                <a:t>75%</a:t>
              </a:r>
              <a:endParaRPr lang="zh-CN" altLang="en-US" sz="2400" b="1" dirty="0">
                <a:solidFill>
                  <a:schemeClr val="bg1"/>
                </a:solidFill>
              </a:endParaRPr>
            </a:p>
          </p:txBody>
        </p:sp>
      </p:grpSp>
      <p:grpSp>
        <p:nvGrpSpPr>
          <p:cNvPr id="6" name="组合 5"/>
          <p:cNvGrpSpPr/>
          <p:nvPr/>
        </p:nvGrpSpPr>
        <p:grpSpPr>
          <a:xfrm>
            <a:off x="6754821" y="1870771"/>
            <a:ext cx="4392521" cy="703489"/>
            <a:chOff x="6754821" y="1870771"/>
            <a:chExt cx="4392521" cy="703489"/>
          </a:xfrm>
        </p:grpSpPr>
        <p:sp>
          <p:nvSpPr>
            <p:cNvPr id="322" name="矩形 321"/>
            <p:cNvSpPr/>
            <p:nvPr/>
          </p:nvSpPr>
          <p:spPr>
            <a:xfrm>
              <a:off x="6754821" y="2223395"/>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3" name="矩形 322"/>
            <p:cNvSpPr/>
            <p:nvPr/>
          </p:nvSpPr>
          <p:spPr>
            <a:xfrm>
              <a:off x="6754821" y="1870771"/>
              <a:ext cx="2241974" cy="380553"/>
            </a:xfrm>
            <a:prstGeom prst="rect">
              <a:avLst/>
            </a:prstGeom>
          </p:spPr>
          <p:txBody>
            <a:bodyPr wrap="square">
              <a:spAutoFit/>
            </a:bodyPr>
            <a:lstStyle/>
            <a:p>
              <a:pPr marL="285750" indent="-285750">
                <a:lnSpc>
                  <a:spcPct val="120000"/>
                </a:lnSpc>
                <a:buBlip>
                  <a:blip r:embed="rId4"/>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7" name="组合 6"/>
          <p:cNvGrpSpPr/>
          <p:nvPr/>
        </p:nvGrpSpPr>
        <p:grpSpPr>
          <a:xfrm>
            <a:off x="6754821" y="2850089"/>
            <a:ext cx="4392521" cy="703489"/>
            <a:chOff x="6754821" y="2850089"/>
            <a:chExt cx="4392521" cy="703489"/>
          </a:xfrm>
        </p:grpSpPr>
        <p:sp>
          <p:nvSpPr>
            <p:cNvPr id="325" name="矩形 324"/>
            <p:cNvSpPr/>
            <p:nvPr/>
          </p:nvSpPr>
          <p:spPr>
            <a:xfrm>
              <a:off x="6754821" y="3202713"/>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6" name="矩形 325"/>
            <p:cNvSpPr/>
            <p:nvPr/>
          </p:nvSpPr>
          <p:spPr>
            <a:xfrm>
              <a:off x="6754821" y="2850089"/>
              <a:ext cx="2241974" cy="380553"/>
            </a:xfrm>
            <a:prstGeom prst="rect">
              <a:avLst/>
            </a:prstGeom>
          </p:spPr>
          <p:txBody>
            <a:bodyPr wrap="square">
              <a:spAutoFit/>
            </a:bodyPr>
            <a:lstStyle/>
            <a:p>
              <a:pPr marL="285750" indent="-285750">
                <a:lnSpc>
                  <a:spcPct val="120000"/>
                </a:lnSpc>
                <a:buBlip>
                  <a:blip r:embed="rId3"/>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8" name="组合 7"/>
          <p:cNvGrpSpPr/>
          <p:nvPr/>
        </p:nvGrpSpPr>
        <p:grpSpPr>
          <a:xfrm>
            <a:off x="6754821" y="3829407"/>
            <a:ext cx="4392521" cy="703489"/>
            <a:chOff x="6754821" y="3829407"/>
            <a:chExt cx="4392521" cy="703489"/>
          </a:xfrm>
        </p:grpSpPr>
        <p:sp>
          <p:nvSpPr>
            <p:cNvPr id="328" name="矩形 327"/>
            <p:cNvSpPr/>
            <p:nvPr/>
          </p:nvSpPr>
          <p:spPr>
            <a:xfrm>
              <a:off x="6754821" y="4182031"/>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29" name="矩形 328"/>
            <p:cNvSpPr/>
            <p:nvPr/>
          </p:nvSpPr>
          <p:spPr>
            <a:xfrm>
              <a:off x="6754821" y="3829407"/>
              <a:ext cx="2241974" cy="380553"/>
            </a:xfrm>
            <a:prstGeom prst="rect">
              <a:avLst/>
            </a:prstGeom>
          </p:spPr>
          <p:txBody>
            <a:bodyPr wrap="square">
              <a:spAutoFit/>
            </a:bodyPr>
            <a:lstStyle/>
            <a:p>
              <a:pPr marL="285750" indent="-285750">
                <a:lnSpc>
                  <a:spcPct val="120000"/>
                </a:lnSpc>
                <a:buBlip>
                  <a:blip r:embed="rId5"/>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9" name="组合 8"/>
          <p:cNvGrpSpPr/>
          <p:nvPr/>
        </p:nvGrpSpPr>
        <p:grpSpPr>
          <a:xfrm>
            <a:off x="6754821" y="4808725"/>
            <a:ext cx="4392521" cy="703489"/>
            <a:chOff x="6754821" y="4808725"/>
            <a:chExt cx="4392521" cy="703489"/>
          </a:xfrm>
        </p:grpSpPr>
        <p:sp>
          <p:nvSpPr>
            <p:cNvPr id="331" name="矩形 330"/>
            <p:cNvSpPr/>
            <p:nvPr/>
          </p:nvSpPr>
          <p:spPr>
            <a:xfrm>
              <a:off x="6754821" y="5161349"/>
              <a:ext cx="4392521" cy="350865"/>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a:t>
              </a:r>
            </a:p>
          </p:txBody>
        </p:sp>
        <p:sp>
          <p:nvSpPr>
            <p:cNvPr id="332" name="矩形 331"/>
            <p:cNvSpPr/>
            <p:nvPr/>
          </p:nvSpPr>
          <p:spPr>
            <a:xfrm>
              <a:off x="6754821" y="4808725"/>
              <a:ext cx="2241974" cy="380553"/>
            </a:xfrm>
            <a:prstGeom prst="rect">
              <a:avLst/>
            </a:prstGeom>
          </p:spPr>
          <p:txBody>
            <a:bodyPr wrap="square">
              <a:spAutoFit/>
            </a:bodyPr>
            <a:lstStyle/>
            <a:p>
              <a:pPr marL="285750" indent="-285750">
                <a:lnSpc>
                  <a:spcPct val="120000"/>
                </a:lnSpc>
                <a:buBlip>
                  <a:blip r:embed="rId6"/>
                </a:buBlip>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3804678152"/>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00"/>
                                            <p:tgtEl>
                                              <p:spTgt spid="3"/>
                                            </p:tgtEl>
                                          </p:cBhvr>
                                        </p:animEffect>
                                      </p:childTnLst>
                                    </p:cTn>
                                  </p:par>
                                  <p:par>
                                    <p:cTn id="11" presetID="22" presetClass="entr" presetSubtype="4"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000"/>
                                            <p:tgtEl>
                                              <p:spTgt spid="5"/>
                                            </p:tgtEl>
                                          </p:cBhvr>
                                        </p:animEffect>
                                      </p:childTnLst>
                                    </p:cTn>
                                  </p:par>
                                </p:childTnLst>
                              </p:cTn>
                            </p:par>
                            <p:par>
                              <p:cTn id="17" fill="hold">
                                <p:stCondLst>
                                  <p:cond delay="1750"/>
                                </p:stCondLst>
                                <p:childTnLst>
                                  <p:par>
                                    <p:cTn id="18" presetID="2" presetClass="entr" presetSubtype="2" fill="hold" nodeType="afterEffect" p14:presetBounceEnd="52000">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14:bounceEnd="52000">
                                          <p:cBhvr additive="base">
                                            <p:cTn id="20" dur="1000" fill="hold"/>
                                            <p:tgtEl>
                                              <p:spTgt spid="6"/>
                                            </p:tgtEl>
                                            <p:attrNameLst>
                                              <p:attrName>ppt_x</p:attrName>
                                            </p:attrNameLst>
                                          </p:cBhvr>
                                          <p:tavLst>
                                            <p:tav tm="0">
                                              <p:val>
                                                <p:strVal val="1+#ppt_w/2"/>
                                              </p:val>
                                            </p:tav>
                                            <p:tav tm="100000">
                                              <p:val>
                                                <p:strVal val="#ppt_x"/>
                                              </p:val>
                                            </p:tav>
                                          </p:tavLst>
                                        </p:anim>
                                        <p:anim calcmode="lin" valueType="num" p14:bounceEnd="52000">
                                          <p:cBhvr additive="base">
                                            <p:cTn id="21" dur="10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14:bounceEnd="52000">
                                          <p:cBhvr additive="base">
                                            <p:cTn id="24" dur="1000" fill="hold"/>
                                            <p:tgtEl>
                                              <p:spTgt spid="7"/>
                                            </p:tgtEl>
                                            <p:attrNameLst>
                                              <p:attrName>ppt_x</p:attrName>
                                            </p:attrNameLst>
                                          </p:cBhvr>
                                          <p:tavLst>
                                            <p:tav tm="0">
                                              <p:val>
                                                <p:strVal val="1+#ppt_w/2"/>
                                              </p:val>
                                            </p:tav>
                                            <p:tav tm="100000">
                                              <p:val>
                                                <p:strVal val="#ppt_x"/>
                                              </p:val>
                                            </p:tav>
                                          </p:tavLst>
                                        </p:anim>
                                        <p:anim calcmode="lin" valueType="num" p14:bounceEnd="52000">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14:presetBounceEnd="52000">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14:bounceEnd="52000">
                                          <p:cBhvr additive="base">
                                            <p:cTn id="28" dur="1000" fill="hold"/>
                                            <p:tgtEl>
                                              <p:spTgt spid="8"/>
                                            </p:tgtEl>
                                            <p:attrNameLst>
                                              <p:attrName>ppt_x</p:attrName>
                                            </p:attrNameLst>
                                          </p:cBhvr>
                                          <p:tavLst>
                                            <p:tav tm="0">
                                              <p:val>
                                                <p:strVal val="1+#ppt_w/2"/>
                                              </p:val>
                                            </p:tav>
                                            <p:tav tm="100000">
                                              <p:val>
                                                <p:strVal val="#ppt_x"/>
                                              </p:val>
                                            </p:tav>
                                          </p:tavLst>
                                        </p:anim>
                                        <p:anim calcmode="lin" valueType="num" p14:bounceEnd="52000">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52000">
                                      <p:stCondLst>
                                        <p:cond delay="750"/>
                                      </p:stCondLst>
                                      <p:childTnLst>
                                        <p:set>
                                          <p:cBhvr>
                                            <p:cTn id="31" dur="1" fill="hold">
                                              <p:stCondLst>
                                                <p:cond delay="0"/>
                                              </p:stCondLst>
                                            </p:cTn>
                                            <p:tgtEl>
                                              <p:spTgt spid="9"/>
                                            </p:tgtEl>
                                            <p:attrNameLst>
                                              <p:attrName>style.visibility</p:attrName>
                                            </p:attrNameLst>
                                          </p:cBhvr>
                                          <p:to>
                                            <p:strVal val="visible"/>
                                          </p:to>
                                        </p:set>
                                        <p:anim calcmode="lin" valueType="num" p14:bounceEnd="52000">
                                          <p:cBhvr additive="base">
                                            <p:cTn id="32" dur="1000" fill="hold"/>
                                            <p:tgtEl>
                                              <p:spTgt spid="9"/>
                                            </p:tgtEl>
                                            <p:attrNameLst>
                                              <p:attrName>ppt_x</p:attrName>
                                            </p:attrNameLst>
                                          </p:cBhvr>
                                          <p:tavLst>
                                            <p:tav tm="0">
                                              <p:val>
                                                <p:strVal val="1+#ppt_w/2"/>
                                              </p:val>
                                            </p:tav>
                                            <p:tav tm="100000">
                                              <p:val>
                                                <p:strVal val="#ppt_x"/>
                                              </p:val>
                                            </p:tav>
                                          </p:tavLst>
                                        </p:anim>
                                        <p:anim calcmode="lin" valueType="num" p14:bounceEnd="52000">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par>
                                    <p:cTn id="8" presetID="22" presetClass="entr" presetSubtype="4"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1000"/>
                                            <p:tgtEl>
                                              <p:spTgt spid="3"/>
                                            </p:tgtEl>
                                          </p:cBhvr>
                                        </p:animEffect>
                                      </p:childTnLst>
                                    </p:cTn>
                                  </p:par>
                                  <p:par>
                                    <p:cTn id="11" presetID="22" presetClass="entr" presetSubtype="4" fill="hold"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1000"/>
                                            <p:tgtEl>
                                              <p:spTgt spid="4"/>
                                            </p:tgtEl>
                                          </p:cBhvr>
                                        </p:animEffect>
                                      </p:childTnLst>
                                    </p:cTn>
                                  </p:par>
                                  <p:par>
                                    <p:cTn id="14" presetID="22" presetClass="entr" presetSubtype="4" fill="hold"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1000"/>
                                            <p:tgtEl>
                                              <p:spTgt spid="5"/>
                                            </p:tgtEl>
                                          </p:cBhvr>
                                        </p:animEffect>
                                      </p:childTnLst>
                                    </p:cTn>
                                  </p:par>
                                </p:childTnLst>
                              </p:cTn>
                            </p:par>
                            <p:par>
                              <p:cTn id="17" fill="hold">
                                <p:stCondLst>
                                  <p:cond delay="1750"/>
                                </p:stCondLst>
                                <p:childTnLst>
                                  <p:par>
                                    <p:cTn id="18" presetID="2" presetClass="entr" presetSubtype="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1000" fill="hold"/>
                                            <p:tgtEl>
                                              <p:spTgt spid="6"/>
                                            </p:tgtEl>
                                            <p:attrNameLst>
                                              <p:attrName>ppt_x</p:attrName>
                                            </p:attrNameLst>
                                          </p:cBhvr>
                                          <p:tavLst>
                                            <p:tav tm="0">
                                              <p:val>
                                                <p:strVal val="1+#ppt_w/2"/>
                                              </p:val>
                                            </p:tav>
                                            <p:tav tm="100000">
                                              <p:val>
                                                <p:strVal val="#ppt_x"/>
                                              </p:val>
                                            </p:tav>
                                          </p:tavLst>
                                        </p:anim>
                                        <p:anim calcmode="lin" valueType="num">
                                          <p:cBhvr additive="base">
                                            <p:cTn id="21" dur="10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5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1000" fill="hold"/>
                                            <p:tgtEl>
                                              <p:spTgt spid="7"/>
                                            </p:tgtEl>
                                            <p:attrNameLst>
                                              <p:attrName>ppt_x</p:attrName>
                                            </p:attrNameLst>
                                          </p:cBhvr>
                                          <p:tavLst>
                                            <p:tav tm="0">
                                              <p:val>
                                                <p:strVal val="1+#ppt_w/2"/>
                                              </p:val>
                                            </p:tav>
                                            <p:tav tm="100000">
                                              <p:val>
                                                <p:strVal val="#ppt_x"/>
                                              </p:val>
                                            </p:tav>
                                          </p:tavLst>
                                        </p:anim>
                                        <p:anim calcmode="lin" valueType="num">
                                          <p:cBhvr additive="base">
                                            <p:cTn id="25" dur="1000" fill="hold"/>
                                            <p:tgtEl>
                                              <p:spTgt spid="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50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75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etched-down-arrow_36677"/>
          <p:cNvSpPr>
            <a:spLocks noChangeAspect="1"/>
          </p:cNvSpPr>
          <p:nvPr/>
        </p:nvSpPr>
        <p:spPr bwMode="auto">
          <a:xfrm>
            <a:off x="1514052"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1"/>
          </a:solidFill>
          <a:ln>
            <a:noFill/>
          </a:ln>
        </p:spPr>
      </p:sp>
      <p:sp>
        <p:nvSpPr>
          <p:cNvPr id="3" name="sketched-down-arrow_36677"/>
          <p:cNvSpPr>
            <a:spLocks noChangeAspect="1"/>
          </p:cNvSpPr>
          <p:nvPr/>
        </p:nvSpPr>
        <p:spPr bwMode="auto">
          <a:xfrm>
            <a:off x="3177389"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2"/>
          </a:solidFill>
          <a:ln>
            <a:noFill/>
          </a:ln>
        </p:spPr>
      </p:sp>
      <p:sp>
        <p:nvSpPr>
          <p:cNvPr id="4" name="sketched-down-arrow_36677"/>
          <p:cNvSpPr>
            <a:spLocks noChangeAspect="1"/>
          </p:cNvSpPr>
          <p:nvPr/>
        </p:nvSpPr>
        <p:spPr bwMode="auto">
          <a:xfrm>
            <a:off x="4840726"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3"/>
          </a:solidFill>
          <a:ln>
            <a:noFill/>
          </a:ln>
        </p:spPr>
      </p:sp>
      <p:sp>
        <p:nvSpPr>
          <p:cNvPr id="5" name="sketched-down-arrow_36677"/>
          <p:cNvSpPr>
            <a:spLocks noChangeAspect="1"/>
          </p:cNvSpPr>
          <p:nvPr/>
        </p:nvSpPr>
        <p:spPr bwMode="auto">
          <a:xfrm>
            <a:off x="6504063"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4"/>
          </a:solidFill>
          <a:ln>
            <a:noFill/>
          </a:ln>
        </p:spPr>
      </p:sp>
      <p:sp>
        <p:nvSpPr>
          <p:cNvPr id="6" name="sketched-down-arrow_36677"/>
          <p:cNvSpPr>
            <a:spLocks noChangeAspect="1"/>
          </p:cNvSpPr>
          <p:nvPr/>
        </p:nvSpPr>
        <p:spPr bwMode="auto">
          <a:xfrm>
            <a:off x="8167400"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5"/>
          </a:solidFill>
          <a:ln>
            <a:noFill/>
          </a:ln>
        </p:spPr>
      </p:sp>
      <p:sp>
        <p:nvSpPr>
          <p:cNvPr id="7" name="sketched-down-arrow_36677"/>
          <p:cNvSpPr>
            <a:spLocks noChangeAspect="1"/>
          </p:cNvSpPr>
          <p:nvPr/>
        </p:nvSpPr>
        <p:spPr bwMode="auto">
          <a:xfrm>
            <a:off x="9830737" y="1964548"/>
            <a:ext cx="837263" cy="849994"/>
          </a:xfrm>
          <a:custGeom>
            <a:avLst/>
            <a:gdLst>
              <a:gd name="connsiteX0" fmla="*/ 182296 w 323300"/>
              <a:gd name="connsiteY0" fmla="*/ 253418 h 328216"/>
              <a:gd name="connsiteX1" fmla="*/ 152850 w 323300"/>
              <a:gd name="connsiteY1" fmla="*/ 290770 h 328216"/>
              <a:gd name="connsiteX2" fmla="*/ 146449 w 323300"/>
              <a:gd name="connsiteY2" fmla="*/ 299786 h 328216"/>
              <a:gd name="connsiteX3" fmla="*/ 145168 w 323300"/>
              <a:gd name="connsiteY3" fmla="*/ 301074 h 328216"/>
              <a:gd name="connsiteX4" fmla="*/ 147729 w 323300"/>
              <a:gd name="connsiteY4" fmla="*/ 304937 h 328216"/>
              <a:gd name="connsiteX5" fmla="*/ 160531 w 323300"/>
              <a:gd name="connsiteY5" fmla="*/ 319105 h 328216"/>
              <a:gd name="connsiteX6" fmla="*/ 161812 w 323300"/>
              <a:gd name="connsiteY6" fmla="*/ 316529 h 328216"/>
              <a:gd name="connsiteX7" fmla="*/ 183576 w 323300"/>
              <a:gd name="connsiteY7" fmla="*/ 254706 h 328216"/>
              <a:gd name="connsiteX8" fmla="*/ 182296 w 323300"/>
              <a:gd name="connsiteY8" fmla="*/ 253418 h 328216"/>
              <a:gd name="connsiteX9" fmla="*/ 210521 w 323300"/>
              <a:gd name="connsiteY9" fmla="*/ 180415 h 328216"/>
              <a:gd name="connsiteX10" fmla="*/ 201261 w 323300"/>
              <a:gd name="connsiteY10" fmla="*/ 196001 h 328216"/>
              <a:gd name="connsiteX11" fmla="*/ 173479 w 323300"/>
              <a:gd name="connsiteY11" fmla="*/ 246658 h 328216"/>
              <a:gd name="connsiteX12" fmla="*/ 174802 w 323300"/>
              <a:gd name="connsiteY12" fmla="*/ 246658 h 328216"/>
              <a:gd name="connsiteX13" fmla="*/ 198615 w 323300"/>
              <a:gd name="connsiteY13" fmla="*/ 212887 h 328216"/>
              <a:gd name="connsiteX14" fmla="*/ 203907 w 323300"/>
              <a:gd name="connsiteY14" fmla="*/ 201197 h 328216"/>
              <a:gd name="connsiteX15" fmla="*/ 210521 w 323300"/>
              <a:gd name="connsiteY15" fmla="*/ 181714 h 328216"/>
              <a:gd name="connsiteX16" fmla="*/ 210521 w 323300"/>
              <a:gd name="connsiteY16" fmla="*/ 180415 h 328216"/>
              <a:gd name="connsiteX17" fmla="*/ 307728 w 323300"/>
              <a:gd name="connsiteY17" fmla="*/ 155592 h 328216"/>
              <a:gd name="connsiteX18" fmla="*/ 297568 w 323300"/>
              <a:gd name="connsiteY18" fmla="*/ 174642 h 328216"/>
              <a:gd name="connsiteX19" fmla="*/ 307728 w 323300"/>
              <a:gd name="connsiteY19" fmla="*/ 155592 h 328216"/>
              <a:gd name="connsiteX20" fmla="*/ 265967 w 323300"/>
              <a:gd name="connsiteY20" fmla="*/ 150829 h 328216"/>
              <a:gd name="connsiteX21" fmla="*/ 265967 w 323300"/>
              <a:gd name="connsiteY21" fmla="*/ 153415 h 328216"/>
              <a:gd name="connsiteX22" fmla="*/ 205493 w 323300"/>
              <a:gd name="connsiteY22" fmla="*/ 276242 h 328216"/>
              <a:gd name="connsiteX23" fmla="*/ 258079 w 323300"/>
              <a:gd name="connsiteY23" fmla="*/ 219354 h 328216"/>
              <a:gd name="connsiteX24" fmla="*/ 287002 w 323300"/>
              <a:gd name="connsiteY24" fmla="*/ 153415 h 328216"/>
              <a:gd name="connsiteX25" fmla="*/ 289631 w 323300"/>
              <a:gd name="connsiteY25" fmla="*/ 150829 h 328216"/>
              <a:gd name="connsiteX26" fmla="*/ 265967 w 323300"/>
              <a:gd name="connsiteY26" fmla="*/ 150829 h 328216"/>
              <a:gd name="connsiteX27" fmla="*/ 249532 w 323300"/>
              <a:gd name="connsiteY27" fmla="*/ 150829 h 328216"/>
              <a:gd name="connsiteX28" fmla="*/ 248239 w 323300"/>
              <a:gd name="connsiteY28" fmla="*/ 153404 h 328216"/>
              <a:gd name="connsiteX29" fmla="*/ 219781 w 323300"/>
              <a:gd name="connsiteY29" fmla="*/ 198454 h 328216"/>
              <a:gd name="connsiteX30" fmla="*/ 214607 w 323300"/>
              <a:gd name="connsiteY30" fmla="*/ 210039 h 328216"/>
              <a:gd name="connsiteX31" fmla="*/ 186150 w 323300"/>
              <a:gd name="connsiteY31" fmla="*/ 289843 h 328216"/>
              <a:gd name="connsiteX32" fmla="*/ 252119 w 323300"/>
              <a:gd name="connsiteY32" fmla="*/ 153404 h 328216"/>
              <a:gd name="connsiteX33" fmla="*/ 254706 w 323300"/>
              <a:gd name="connsiteY33" fmla="*/ 150829 h 328216"/>
              <a:gd name="connsiteX34" fmla="*/ 249532 w 323300"/>
              <a:gd name="connsiteY34" fmla="*/ 150829 h 328216"/>
              <a:gd name="connsiteX35" fmla="*/ 49248 w 323300"/>
              <a:gd name="connsiteY35" fmla="*/ 150049 h 328216"/>
              <a:gd name="connsiteX36" fmla="*/ 33016 w 323300"/>
              <a:gd name="connsiteY36" fmla="*/ 150532 h 328216"/>
              <a:gd name="connsiteX37" fmla="*/ 31755 w 323300"/>
              <a:gd name="connsiteY37" fmla="*/ 153112 h 328216"/>
              <a:gd name="connsiteX38" fmla="*/ 25452 w 323300"/>
              <a:gd name="connsiteY38" fmla="*/ 164720 h 328216"/>
              <a:gd name="connsiteX39" fmla="*/ 22931 w 323300"/>
              <a:gd name="connsiteY39" fmla="*/ 167300 h 328216"/>
              <a:gd name="connsiteX40" fmla="*/ 44362 w 323300"/>
              <a:gd name="connsiteY40" fmla="*/ 190517 h 328216"/>
              <a:gd name="connsiteX41" fmla="*/ 45623 w 323300"/>
              <a:gd name="connsiteY41" fmla="*/ 186648 h 328216"/>
              <a:gd name="connsiteX42" fmla="*/ 65794 w 323300"/>
              <a:gd name="connsiteY42" fmla="*/ 150532 h 328216"/>
              <a:gd name="connsiteX43" fmla="*/ 60752 w 323300"/>
              <a:gd name="connsiteY43" fmla="*/ 150532 h 328216"/>
              <a:gd name="connsiteX44" fmla="*/ 49248 w 323300"/>
              <a:gd name="connsiteY44" fmla="*/ 150049 h 328216"/>
              <a:gd name="connsiteX45" fmla="*/ 189131 w 323300"/>
              <a:gd name="connsiteY45" fmla="*/ 107833 h 328216"/>
              <a:gd name="connsiteX46" fmla="*/ 187017 w 323300"/>
              <a:gd name="connsiteY46" fmla="*/ 110257 h 328216"/>
              <a:gd name="connsiteX47" fmla="*/ 107664 w 323300"/>
              <a:gd name="connsiteY47" fmla="*/ 229165 h 328216"/>
              <a:gd name="connsiteX48" fmla="*/ 98558 w 323300"/>
              <a:gd name="connsiteY48" fmla="*/ 245967 h 328216"/>
              <a:gd name="connsiteX49" fmla="*/ 95956 w 323300"/>
              <a:gd name="connsiteY49" fmla="*/ 247259 h 328216"/>
              <a:gd name="connsiteX50" fmla="*/ 99859 w 323300"/>
              <a:gd name="connsiteY50" fmla="*/ 252429 h 328216"/>
              <a:gd name="connsiteX51" fmla="*/ 101160 w 323300"/>
              <a:gd name="connsiteY51" fmla="*/ 249844 h 328216"/>
              <a:gd name="connsiteX52" fmla="*/ 103761 w 323300"/>
              <a:gd name="connsiteY52" fmla="*/ 247259 h 328216"/>
              <a:gd name="connsiteX53" fmla="*/ 177911 w 323300"/>
              <a:gd name="connsiteY53" fmla="*/ 130936 h 328216"/>
              <a:gd name="connsiteX54" fmla="*/ 188318 w 323300"/>
              <a:gd name="connsiteY54" fmla="*/ 110257 h 328216"/>
              <a:gd name="connsiteX55" fmla="*/ 189131 w 323300"/>
              <a:gd name="connsiteY55" fmla="*/ 107833 h 328216"/>
              <a:gd name="connsiteX56" fmla="*/ 171134 w 323300"/>
              <a:gd name="connsiteY56" fmla="*/ 53400 h 328216"/>
              <a:gd name="connsiteX57" fmla="*/ 121551 w 323300"/>
              <a:gd name="connsiteY57" fmla="*/ 130892 h 328216"/>
              <a:gd name="connsiteX58" fmla="*/ 79798 w 323300"/>
              <a:gd name="connsiteY58" fmla="*/ 200634 h 328216"/>
              <a:gd name="connsiteX59" fmla="*/ 171134 w 323300"/>
              <a:gd name="connsiteY59" fmla="*/ 53400 h 328216"/>
              <a:gd name="connsiteX60" fmla="*/ 256293 w 323300"/>
              <a:gd name="connsiteY60" fmla="*/ 19067 h 328216"/>
              <a:gd name="connsiteX61" fmla="*/ 193259 w 323300"/>
              <a:gd name="connsiteY61" fmla="*/ 128055 h 328216"/>
              <a:gd name="connsiteX62" fmla="*/ 117360 w 323300"/>
              <a:gd name="connsiteY62" fmla="*/ 247423 h 328216"/>
              <a:gd name="connsiteX63" fmla="*/ 110928 w 323300"/>
              <a:gd name="connsiteY63" fmla="*/ 257803 h 328216"/>
              <a:gd name="connsiteX64" fmla="*/ 107068 w 323300"/>
              <a:gd name="connsiteY64" fmla="*/ 259100 h 328216"/>
              <a:gd name="connsiteX65" fmla="*/ 134083 w 323300"/>
              <a:gd name="connsiteY65" fmla="*/ 288942 h 328216"/>
              <a:gd name="connsiteX66" fmla="*/ 135370 w 323300"/>
              <a:gd name="connsiteY66" fmla="*/ 285050 h 328216"/>
              <a:gd name="connsiteX67" fmla="*/ 233138 w 323300"/>
              <a:gd name="connsiteY67" fmla="*/ 112486 h 328216"/>
              <a:gd name="connsiteX68" fmla="*/ 249861 w 323300"/>
              <a:gd name="connsiteY68" fmla="*/ 54099 h 328216"/>
              <a:gd name="connsiteX69" fmla="*/ 256293 w 323300"/>
              <a:gd name="connsiteY69" fmla="*/ 19067 h 328216"/>
              <a:gd name="connsiteX70" fmla="*/ 226484 w 323300"/>
              <a:gd name="connsiteY70" fmla="*/ 7954 h 328216"/>
              <a:gd name="connsiteX71" fmla="*/ 225191 w 323300"/>
              <a:gd name="connsiteY71" fmla="*/ 10534 h 328216"/>
              <a:gd name="connsiteX72" fmla="*/ 208375 w 323300"/>
              <a:gd name="connsiteY72" fmla="*/ 44070 h 328216"/>
              <a:gd name="connsiteX73" fmla="*/ 208375 w 323300"/>
              <a:gd name="connsiteY73" fmla="*/ 46650 h 328216"/>
              <a:gd name="connsiteX74" fmla="*/ 210962 w 323300"/>
              <a:gd name="connsiteY74" fmla="*/ 44070 h 328216"/>
              <a:gd name="connsiteX75" fmla="*/ 214842 w 323300"/>
              <a:gd name="connsiteY75" fmla="*/ 41490 h 328216"/>
              <a:gd name="connsiteX76" fmla="*/ 222603 w 323300"/>
              <a:gd name="connsiteY76" fmla="*/ 35041 h 328216"/>
              <a:gd name="connsiteX77" fmla="*/ 240713 w 323300"/>
              <a:gd name="connsiteY77" fmla="*/ 10534 h 328216"/>
              <a:gd name="connsiteX78" fmla="*/ 242006 w 323300"/>
              <a:gd name="connsiteY78" fmla="*/ 7954 h 328216"/>
              <a:gd name="connsiteX79" fmla="*/ 226484 w 323300"/>
              <a:gd name="connsiteY79" fmla="*/ 7954 h 328216"/>
              <a:gd name="connsiteX80" fmla="*/ 212143 w 323300"/>
              <a:gd name="connsiteY80" fmla="*/ 7954 h 328216"/>
              <a:gd name="connsiteX81" fmla="*/ 210855 w 323300"/>
              <a:gd name="connsiteY81" fmla="*/ 10541 h 328216"/>
              <a:gd name="connsiteX82" fmla="*/ 80770 w 323300"/>
              <a:gd name="connsiteY82" fmla="*/ 223917 h 328216"/>
              <a:gd name="connsiteX83" fmla="*/ 76906 w 323300"/>
              <a:gd name="connsiteY83" fmla="*/ 226504 h 328216"/>
              <a:gd name="connsiteX84" fmla="*/ 88498 w 323300"/>
              <a:gd name="connsiteY84" fmla="*/ 238142 h 328216"/>
              <a:gd name="connsiteX85" fmla="*/ 89786 w 323300"/>
              <a:gd name="connsiteY85" fmla="*/ 235556 h 328216"/>
              <a:gd name="connsiteX86" fmla="*/ 97514 w 323300"/>
              <a:gd name="connsiteY86" fmla="*/ 222624 h 328216"/>
              <a:gd name="connsiteX87" fmla="*/ 115545 w 323300"/>
              <a:gd name="connsiteY87" fmla="*/ 192881 h 328216"/>
              <a:gd name="connsiteX88" fmla="*/ 134865 w 323300"/>
              <a:gd name="connsiteY88" fmla="*/ 157964 h 328216"/>
              <a:gd name="connsiteX89" fmla="*/ 212143 w 323300"/>
              <a:gd name="connsiteY89" fmla="*/ 10541 h 328216"/>
              <a:gd name="connsiteX90" fmla="*/ 213431 w 323300"/>
              <a:gd name="connsiteY90" fmla="*/ 7954 h 328216"/>
              <a:gd name="connsiteX91" fmla="*/ 212143 w 323300"/>
              <a:gd name="connsiteY91" fmla="*/ 7954 h 328216"/>
              <a:gd name="connsiteX92" fmla="*/ 196650 w 323300"/>
              <a:gd name="connsiteY92" fmla="*/ 7954 h 328216"/>
              <a:gd name="connsiteX93" fmla="*/ 196650 w 323300"/>
              <a:gd name="connsiteY93" fmla="*/ 10552 h 328216"/>
              <a:gd name="connsiteX94" fmla="*/ 184176 w 323300"/>
              <a:gd name="connsiteY94" fmla="*/ 32633 h 328216"/>
              <a:gd name="connsiteX95" fmla="*/ 197897 w 323300"/>
              <a:gd name="connsiteY95" fmla="*/ 10552 h 328216"/>
              <a:gd name="connsiteX96" fmla="*/ 199144 w 323300"/>
              <a:gd name="connsiteY96" fmla="*/ 7954 h 328216"/>
              <a:gd name="connsiteX97" fmla="*/ 196650 w 323300"/>
              <a:gd name="connsiteY97" fmla="*/ 7954 h 328216"/>
              <a:gd name="connsiteX98" fmla="*/ 178383 w 323300"/>
              <a:gd name="connsiteY98" fmla="*/ 7954 h 328216"/>
              <a:gd name="connsiteX99" fmla="*/ 177088 w 323300"/>
              <a:gd name="connsiteY99" fmla="*/ 10543 h 328216"/>
              <a:gd name="connsiteX100" fmla="*/ 95525 w 323300"/>
              <a:gd name="connsiteY100" fmla="*/ 127027 h 328216"/>
              <a:gd name="connsiteX101" fmla="*/ 94230 w 323300"/>
              <a:gd name="connsiteY101" fmla="*/ 128321 h 328216"/>
              <a:gd name="connsiteX102" fmla="*/ 92935 w 323300"/>
              <a:gd name="connsiteY102" fmla="*/ 146441 h 328216"/>
              <a:gd name="connsiteX103" fmla="*/ 79989 w 323300"/>
              <a:gd name="connsiteY103" fmla="*/ 151618 h 328216"/>
              <a:gd name="connsiteX104" fmla="*/ 54096 w 323300"/>
              <a:gd name="connsiteY104" fmla="*/ 196917 h 328216"/>
              <a:gd name="connsiteX105" fmla="*/ 51506 w 323300"/>
              <a:gd name="connsiteY105" fmla="*/ 198212 h 328216"/>
              <a:gd name="connsiteX106" fmla="*/ 61864 w 323300"/>
              <a:gd name="connsiteY106" fmla="*/ 211154 h 328216"/>
              <a:gd name="connsiteX107" fmla="*/ 63158 w 323300"/>
              <a:gd name="connsiteY107" fmla="*/ 207271 h 328216"/>
              <a:gd name="connsiteX108" fmla="*/ 94230 w 323300"/>
              <a:gd name="connsiteY108" fmla="*/ 152912 h 328216"/>
              <a:gd name="connsiteX109" fmla="*/ 182267 w 323300"/>
              <a:gd name="connsiteY109" fmla="*/ 10543 h 328216"/>
              <a:gd name="connsiteX110" fmla="*/ 184856 w 323300"/>
              <a:gd name="connsiteY110" fmla="*/ 7954 h 328216"/>
              <a:gd name="connsiteX111" fmla="*/ 178383 w 323300"/>
              <a:gd name="connsiteY111" fmla="*/ 7954 h 328216"/>
              <a:gd name="connsiteX112" fmla="*/ 156546 w 323300"/>
              <a:gd name="connsiteY112" fmla="*/ 7954 h 328216"/>
              <a:gd name="connsiteX113" fmla="*/ 156546 w 323300"/>
              <a:gd name="connsiteY113" fmla="*/ 10577 h 328216"/>
              <a:gd name="connsiteX114" fmla="*/ 143316 w 323300"/>
              <a:gd name="connsiteY114" fmla="*/ 35494 h 328216"/>
              <a:gd name="connsiteX115" fmla="*/ 144639 w 323300"/>
              <a:gd name="connsiteY115" fmla="*/ 35494 h 328216"/>
              <a:gd name="connsiteX116" fmla="*/ 164483 w 323300"/>
              <a:gd name="connsiteY116" fmla="*/ 10577 h 328216"/>
              <a:gd name="connsiteX117" fmla="*/ 165806 w 323300"/>
              <a:gd name="connsiteY117" fmla="*/ 7954 h 328216"/>
              <a:gd name="connsiteX118" fmla="*/ 156546 w 323300"/>
              <a:gd name="connsiteY118" fmla="*/ 7954 h 328216"/>
              <a:gd name="connsiteX119" fmla="*/ 114943 w 323300"/>
              <a:gd name="connsiteY119" fmla="*/ 7954 h 328216"/>
              <a:gd name="connsiteX120" fmla="*/ 113641 w 323300"/>
              <a:gd name="connsiteY120" fmla="*/ 10534 h 328216"/>
              <a:gd name="connsiteX121" fmla="*/ 81097 w 323300"/>
              <a:gd name="connsiteY121" fmla="*/ 64708 h 328216"/>
              <a:gd name="connsiteX122" fmla="*/ 78493 w 323300"/>
              <a:gd name="connsiteY122" fmla="*/ 65997 h 328216"/>
              <a:gd name="connsiteX123" fmla="*/ 88907 w 323300"/>
              <a:gd name="connsiteY123" fmla="*/ 111142 h 328216"/>
              <a:gd name="connsiteX124" fmla="*/ 90209 w 323300"/>
              <a:gd name="connsiteY124" fmla="*/ 107273 h 328216"/>
              <a:gd name="connsiteX125" fmla="*/ 142279 w 323300"/>
              <a:gd name="connsiteY125" fmla="*/ 10534 h 328216"/>
              <a:gd name="connsiteX126" fmla="*/ 143581 w 323300"/>
              <a:gd name="connsiteY126" fmla="*/ 7954 h 328216"/>
              <a:gd name="connsiteX127" fmla="*/ 114943 w 323300"/>
              <a:gd name="connsiteY127" fmla="*/ 7954 h 328216"/>
              <a:gd name="connsiteX128" fmla="*/ 80577 w 323300"/>
              <a:gd name="connsiteY128" fmla="*/ 7954 h 328216"/>
              <a:gd name="connsiteX129" fmla="*/ 79287 w 323300"/>
              <a:gd name="connsiteY129" fmla="*/ 10577 h 328216"/>
              <a:gd name="connsiteX130" fmla="*/ 71548 w 323300"/>
              <a:gd name="connsiteY130" fmla="*/ 21069 h 328216"/>
              <a:gd name="connsiteX131" fmla="*/ 68968 w 323300"/>
              <a:gd name="connsiteY131" fmla="*/ 23691 h 328216"/>
              <a:gd name="connsiteX132" fmla="*/ 72838 w 323300"/>
              <a:gd name="connsiteY132" fmla="*/ 38117 h 328216"/>
              <a:gd name="connsiteX133" fmla="*/ 74128 w 323300"/>
              <a:gd name="connsiteY133" fmla="*/ 34183 h 328216"/>
              <a:gd name="connsiteX134" fmla="*/ 88316 w 323300"/>
              <a:gd name="connsiteY134" fmla="*/ 10577 h 328216"/>
              <a:gd name="connsiteX135" fmla="*/ 89606 w 323300"/>
              <a:gd name="connsiteY135" fmla="*/ 7954 h 328216"/>
              <a:gd name="connsiteX136" fmla="*/ 80577 w 323300"/>
              <a:gd name="connsiteY136" fmla="*/ 7954 h 328216"/>
              <a:gd name="connsiteX137" fmla="*/ 253004 w 323300"/>
              <a:gd name="connsiteY137" fmla="*/ 684 h 328216"/>
              <a:gd name="connsiteX138" fmla="*/ 267573 w 323300"/>
              <a:gd name="connsiteY138" fmla="*/ 24551 h 328216"/>
              <a:gd name="connsiteX139" fmla="*/ 257213 w 323300"/>
              <a:gd name="connsiteY139" fmla="*/ 62218 h 328216"/>
              <a:gd name="connsiteX140" fmla="*/ 257213 w 323300"/>
              <a:gd name="connsiteY140" fmla="*/ 64816 h 328216"/>
              <a:gd name="connsiteX141" fmla="*/ 244262 w 323300"/>
              <a:gd name="connsiteY141" fmla="*/ 123264 h 328216"/>
              <a:gd name="connsiteX142" fmla="*/ 244262 w 323300"/>
              <a:gd name="connsiteY142" fmla="*/ 144046 h 328216"/>
              <a:gd name="connsiteX143" fmla="*/ 323261 w 323300"/>
              <a:gd name="connsiteY143" fmla="*/ 151839 h 328216"/>
              <a:gd name="connsiteX144" fmla="*/ 281819 w 323300"/>
              <a:gd name="connsiteY144" fmla="*/ 205093 h 328216"/>
              <a:gd name="connsiteX145" fmla="*/ 195049 w 323300"/>
              <a:gd name="connsiteY145" fmla="*/ 301209 h 328216"/>
              <a:gd name="connsiteX146" fmla="*/ 151017 w 323300"/>
              <a:gd name="connsiteY146" fmla="*/ 325887 h 328216"/>
              <a:gd name="connsiteX147" fmla="*/ 129001 w 323300"/>
              <a:gd name="connsiteY147" fmla="*/ 303807 h 328216"/>
              <a:gd name="connsiteX148" fmla="*/ 83674 w 323300"/>
              <a:gd name="connsiteY148" fmla="*/ 253151 h 328216"/>
              <a:gd name="connsiteX149" fmla="*/ 4674 w 323300"/>
              <a:gd name="connsiteY149" fmla="*/ 166127 h 328216"/>
              <a:gd name="connsiteX150" fmla="*/ 65543 w 323300"/>
              <a:gd name="connsiteY150" fmla="*/ 144046 h 328216"/>
              <a:gd name="connsiteX151" fmla="*/ 83674 w 323300"/>
              <a:gd name="connsiteY151" fmla="*/ 144046 h 328216"/>
              <a:gd name="connsiteX152" fmla="*/ 82379 w 323300"/>
              <a:gd name="connsiteY152" fmla="*/ 141449 h 328216"/>
              <a:gd name="connsiteX153" fmla="*/ 77198 w 323300"/>
              <a:gd name="connsiteY153" fmla="*/ 120667 h 328216"/>
              <a:gd name="connsiteX154" fmla="*/ 61658 w 323300"/>
              <a:gd name="connsiteY154" fmla="*/ 50528 h 328216"/>
              <a:gd name="connsiteX155" fmla="*/ 79788 w 323300"/>
              <a:gd name="connsiteY155" fmla="*/ 1171 h 328216"/>
              <a:gd name="connsiteX156" fmla="*/ 217066 w 323300"/>
              <a:gd name="connsiteY156" fmla="*/ 1171 h 328216"/>
              <a:gd name="connsiteX157" fmla="*/ 253004 w 323300"/>
              <a:gd name="connsiteY157" fmla="*/ 684 h 328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323300" h="328216">
                <a:moveTo>
                  <a:pt x="182296" y="253418"/>
                </a:moveTo>
                <a:cubicBezTo>
                  <a:pt x="173334" y="266298"/>
                  <a:pt x="163092" y="277890"/>
                  <a:pt x="152850" y="290770"/>
                </a:cubicBezTo>
                <a:cubicBezTo>
                  <a:pt x="151570" y="293346"/>
                  <a:pt x="147729" y="297210"/>
                  <a:pt x="146449" y="299786"/>
                </a:cubicBezTo>
                <a:cubicBezTo>
                  <a:pt x="146449" y="301074"/>
                  <a:pt x="145168" y="301074"/>
                  <a:pt x="145168" y="301074"/>
                </a:cubicBezTo>
                <a:cubicBezTo>
                  <a:pt x="145168" y="302361"/>
                  <a:pt x="146449" y="303649"/>
                  <a:pt x="147729" y="304937"/>
                </a:cubicBezTo>
                <a:cubicBezTo>
                  <a:pt x="150289" y="307513"/>
                  <a:pt x="155410" y="316529"/>
                  <a:pt x="160531" y="319105"/>
                </a:cubicBezTo>
                <a:cubicBezTo>
                  <a:pt x="160531" y="317817"/>
                  <a:pt x="161812" y="316529"/>
                  <a:pt x="161812" y="316529"/>
                </a:cubicBezTo>
                <a:cubicBezTo>
                  <a:pt x="169493" y="295922"/>
                  <a:pt x="177175" y="275314"/>
                  <a:pt x="183576" y="254706"/>
                </a:cubicBezTo>
                <a:cubicBezTo>
                  <a:pt x="184856" y="250842"/>
                  <a:pt x="184856" y="250842"/>
                  <a:pt x="182296" y="253418"/>
                </a:cubicBezTo>
                <a:close/>
                <a:moveTo>
                  <a:pt x="210521" y="180415"/>
                </a:moveTo>
                <a:cubicBezTo>
                  <a:pt x="206553" y="185610"/>
                  <a:pt x="203907" y="190806"/>
                  <a:pt x="201261" y="196001"/>
                </a:cubicBezTo>
                <a:cubicBezTo>
                  <a:pt x="192000" y="212887"/>
                  <a:pt x="182740" y="229772"/>
                  <a:pt x="173479" y="246658"/>
                </a:cubicBezTo>
                <a:cubicBezTo>
                  <a:pt x="172156" y="249255"/>
                  <a:pt x="172156" y="249255"/>
                  <a:pt x="174802" y="246658"/>
                </a:cubicBezTo>
                <a:cubicBezTo>
                  <a:pt x="182740" y="234968"/>
                  <a:pt x="190677" y="224577"/>
                  <a:pt x="198615" y="212887"/>
                </a:cubicBezTo>
                <a:cubicBezTo>
                  <a:pt x="199938" y="210289"/>
                  <a:pt x="202584" y="205094"/>
                  <a:pt x="203907" y="201197"/>
                </a:cubicBezTo>
                <a:cubicBezTo>
                  <a:pt x="206553" y="194703"/>
                  <a:pt x="209198" y="188208"/>
                  <a:pt x="210521" y="181714"/>
                </a:cubicBezTo>
                <a:cubicBezTo>
                  <a:pt x="211844" y="177817"/>
                  <a:pt x="211844" y="177817"/>
                  <a:pt x="210521" y="180415"/>
                </a:cubicBezTo>
                <a:close/>
                <a:moveTo>
                  <a:pt x="307728" y="155592"/>
                </a:moveTo>
                <a:cubicBezTo>
                  <a:pt x="305188" y="161942"/>
                  <a:pt x="301378" y="168292"/>
                  <a:pt x="297568" y="174642"/>
                </a:cubicBezTo>
                <a:cubicBezTo>
                  <a:pt x="303918" y="168292"/>
                  <a:pt x="310268" y="160672"/>
                  <a:pt x="307728" y="155592"/>
                </a:cubicBezTo>
                <a:close/>
                <a:moveTo>
                  <a:pt x="265967" y="150829"/>
                </a:moveTo>
                <a:cubicBezTo>
                  <a:pt x="265967" y="152122"/>
                  <a:pt x="265967" y="152122"/>
                  <a:pt x="265967" y="153415"/>
                </a:cubicBezTo>
                <a:cubicBezTo>
                  <a:pt x="244933" y="193496"/>
                  <a:pt x="225213" y="234869"/>
                  <a:pt x="205493" y="276242"/>
                </a:cubicBezTo>
                <a:cubicBezTo>
                  <a:pt x="223898" y="256848"/>
                  <a:pt x="240989" y="238748"/>
                  <a:pt x="258079" y="219354"/>
                </a:cubicBezTo>
                <a:cubicBezTo>
                  <a:pt x="267282" y="197374"/>
                  <a:pt x="276485" y="175395"/>
                  <a:pt x="287002" y="153415"/>
                </a:cubicBezTo>
                <a:cubicBezTo>
                  <a:pt x="288317" y="152122"/>
                  <a:pt x="288317" y="152122"/>
                  <a:pt x="289631" y="150829"/>
                </a:cubicBezTo>
                <a:cubicBezTo>
                  <a:pt x="289631" y="150829"/>
                  <a:pt x="289631" y="150829"/>
                  <a:pt x="265967" y="150829"/>
                </a:cubicBezTo>
                <a:close/>
                <a:moveTo>
                  <a:pt x="249532" y="150829"/>
                </a:moveTo>
                <a:cubicBezTo>
                  <a:pt x="248239" y="152116"/>
                  <a:pt x="248239" y="152116"/>
                  <a:pt x="248239" y="153404"/>
                </a:cubicBezTo>
                <a:cubicBezTo>
                  <a:pt x="239184" y="168850"/>
                  <a:pt x="230129" y="184295"/>
                  <a:pt x="219781" y="198454"/>
                </a:cubicBezTo>
                <a:cubicBezTo>
                  <a:pt x="218488" y="202316"/>
                  <a:pt x="215901" y="207464"/>
                  <a:pt x="214607" y="210039"/>
                </a:cubicBezTo>
                <a:cubicBezTo>
                  <a:pt x="205553" y="237069"/>
                  <a:pt x="195204" y="262812"/>
                  <a:pt x="186150" y="289843"/>
                </a:cubicBezTo>
                <a:cubicBezTo>
                  <a:pt x="208140" y="244792"/>
                  <a:pt x="230129" y="198454"/>
                  <a:pt x="252119" y="153404"/>
                </a:cubicBezTo>
                <a:cubicBezTo>
                  <a:pt x="253413" y="152116"/>
                  <a:pt x="253413" y="152116"/>
                  <a:pt x="254706" y="150829"/>
                </a:cubicBezTo>
                <a:cubicBezTo>
                  <a:pt x="254706" y="150829"/>
                  <a:pt x="254706" y="150829"/>
                  <a:pt x="249532" y="150829"/>
                </a:cubicBezTo>
                <a:close/>
                <a:moveTo>
                  <a:pt x="49248" y="150049"/>
                </a:moveTo>
                <a:cubicBezTo>
                  <a:pt x="44047" y="149887"/>
                  <a:pt x="38059" y="149887"/>
                  <a:pt x="33016" y="150532"/>
                </a:cubicBezTo>
                <a:cubicBezTo>
                  <a:pt x="33016" y="150532"/>
                  <a:pt x="33016" y="151822"/>
                  <a:pt x="31755" y="153112"/>
                </a:cubicBezTo>
                <a:cubicBezTo>
                  <a:pt x="29234" y="156981"/>
                  <a:pt x="27973" y="160851"/>
                  <a:pt x="25452" y="164720"/>
                </a:cubicBezTo>
                <a:cubicBezTo>
                  <a:pt x="25452" y="166010"/>
                  <a:pt x="24191" y="166010"/>
                  <a:pt x="22931" y="167300"/>
                </a:cubicBezTo>
                <a:cubicBezTo>
                  <a:pt x="30495" y="175039"/>
                  <a:pt x="36798" y="182778"/>
                  <a:pt x="44362" y="190517"/>
                </a:cubicBezTo>
                <a:cubicBezTo>
                  <a:pt x="44362" y="189227"/>
                  <a:pt x="44362" y="187938"/>
                  <a:pt x="45623" y="186648"/>
                </a:cubicBezTo>
                <a:cubicBezTo>
                  <a:pt x="51927" y="175039"/>
                  <a:pt x="59491" y="163431"/>
                  <a:pt x="65794" y="150532"/>
                </a:cubicBezTo>
                <a:cubicBezTo>
                  <a:pt x="64534" y="150532"/>
                  <a:pt x="62012" y="150532"/>
                  <a:pt x="60752" y="150532"/>
                </a:cubicBezTo>
                <a:cubicBezTo>
                  <a:pt x="58861" y="150532"/>
                  <a:pt x="54448" y="150210"/>
                  <a:pt x="49248" y="150049"/>
                </a:cubicBezTo>
                <a:close/>
                <a:moveTo>
                  <a:pt x="189131" y="107833"/>
                </a:moveTo>
                <a:cubicBezTo>
                  <a:pt x="188969" y="107672"/>
                  <a:pt x="188318" y="108318"/>
                  <a:pt x="187017" y="110257"/>
                </a:cubicBezTo>
                <a:cubicBezTo>
                  <a:pt x="161000" y="149031"/>
                  <a:pt x="133682" y="189098"/>
                  <a:pt x="107664" y="229165"/>
                </a:cubicBezTo>
                <a:cubicBezTo>
                  <a:pt x="105062" y="234335"/>
                  <a:pt x="101160" y="239504"/>
                  <a:pt x="98558" y="245967"/>
                </a:cubicBezTo>
                <a:cubicBezTo>
                  <a:pt x="98558" y="247259"/>
                  <a:pt x="97257" y="247259"/>
                  <a:pt x="95956" y="247259"/>
                </a:cubicBezTo>
                <a:cubicBezTo>
                  <a:pt x="97257" y="249844"/>
                  <a:pt x="98558" y="251137"/>
                  <a:pt x="99859" y="252429"/>
                </a:cubicBezTo>
                <a:cubicBezTo>
                  <a:pt x="101160" y="251137"/>
                  <a:pt x="101160" y="251137"/>
                  <a:pt x="101160" y="249844"/>
                </a:cubicBezTo>
                <a:cubicBezTo>
                  <a:pt x="102461" y="249844"/>
                  <a:pt x="102461" y="248552"/>
                  <a:pt x="103761" y="247259"/>
                </a:cubicBezTo>
                <a:cubicBezTo>
                  <a:pt x="131080" y="209777"/>
                  <a:pt x="154496" y="169711"/>
                  <a:pt x="177911" y="130936"/>
                </a:cubicBezTo>
                <a:cubicBezTo>
                  <a:pt x="181814" y="124474"/>
                  <a:pt x="184416" y="116719"/>
                  <a:pt x="188318" y="110257"/>
                </a:cubicBezTo>
                <a:cubicBezTo>
                  <a:pt x="188969" y="108964"/>
                  <a:pt x="189294" y="107995"/>
                  <a:pt x="189131" y="107833"/>
                </a:cubicBezTo>
                <a:close/>
                <a:moveTo>
                  <a:pt x="171134" y="53400"/>
                </a:moveTo>
                <a:cubicBezTo>
                  <a:pt x="155476" y="79231"/>
                  <a:pt x="138514" y="105061"/>
                  <a:pt x="121551" y="130892"/>
                </a:cubicBezTo>
                <a:cubicBezTo>
                  <a:pt x="107199" y="154139"/>
                  <a:pt x="94151" y="177387"/>
                  <a:pt x="79798" y="200634"/>
                </a:cubicBezTo>
                <a:cubicBezTo>
                  <a:pt x="111113" y="151556"/>
                  <a:pt x="141123" y="102478"/>
                  <a:pt x="171134" y="53400"/>
                </a:cubicBezTo>
                <a:close/>
                <a:moveTo>
                  <a:pt x="256293" y="19067"/>
                </a:moveTo>
                <a:cubicBezTo>
                  <a:pt x="235710" y="54099"/>
                  <a:pt x="215128" y="91726"/>
                  <a:pt x="193259" y="128055"/>
                </a:cubicBezTo>
                <a:cubicBezTo>
                  <a:pt x="172676" y="169574"/>
                  <a:pt x="145661" y="208499"/>
                  <a:pt x="117360" y="247423"/>
                </a:cubicBezTo>
                <a:cubicBezTo>
                  <a:pt x="116073" y="250018"/>
                  <a:pt x="113500" y="253910"/>
                  <a:pt x="110928" y="257803"/>
                </a:cubicBezTo>
                <a:cubicBezTo>
                  <a:pt x="109641" y="259100"/>
                  <a:pt x="108355" y="259100"/>
                  <a:pt x="107068" y="259100"/>
                </a:cubicBezTo>
                <a:cubicBezTo>
                  <a:pt x="116073" y="269480"/>
                  <a:pt x="125078" y="278562"/>
                  <a:pt x="134083" y="288942"/>
                </a:cubicBezTo>
                <a:cubicBezTo>
                  <a:pt x="134083" y="287645"/>
                  <a:pt x="134083" y="286347"/>
                  <a:pt x="135370" y="285050"/>
                </a:cubicBezTo>
                <a:cubicBezTo>
                  <a:pt x="167530" y="226663"/>
                  <a:pt x="199691" y="169574"/>
                  <a:pt x="233138" y="112486"/>
                </a:cubicBezTo>
                <a:cubicBezTo>
                  <a:pt x="238283" y="89131"/>
                  <a:pt x="247288" y="63181"/>
                  <a:pt x="249861" y="54099"/>
                </a:cubicBezTo>
                <a:cubicBezTo>
                  <a:pt x="249861" y="51504"/>
                  <a:pt x="256293" y="30745"/>
                  <a:pt x="256293" y="19067"/>
                </a:cubicBezTo>
                <a:close/>
                <a:moveTo>
                  <a:pt x="226484" y="7954"/>
                </a:moveTo>
                <a:cubicBezTo>
                  <a:pt x="226484" y="9244"/>
                  <a:pt x="226484" y="9244"/>
                  <a:pt x="225191" y="10534"/>
                </a:cubicBezTo>
                <a:cubicBezTo>
                  <a:pt x="220016" y="22143"/>
                  <a:pt x="214842" y="32461"/>
                  <a:pt x="208375" y="44070"/>
                </a:cubicBezTo>
                <a:cubicBezTo>
                  <a:pt x="207081" y="47939"/>
                  <a:pt x="207081" y="49229"/>
                  <a:pt x="208375" y="46650"/>
                </a:cubicBezTo>
                <a:cubicBezTo>
                  <a:pt x="209668" y="45360"/>
                  <a:pt x="209668" y="45360"/>
                  <a:pt x="210962" y="44070"/>
                </a:cubicBezTo>
                <a:cubicBezTo>
                  <a:pt x="210962" y="42780"/>
                  <a:pt x="213549" y="42780"/>
                  <a:pt x="214842" y="41490"/>
                </a:cubicBezTo>
                <a:cubicBezTo>
                  <a:pt x="217429" y="41490"/>
                  <a:pt x="221310" y="37621"/>
                  <a:pt x="222603" y="35041"/>
                </a:cubicBezTo>
                <a:cubicBezTo>
                  <a:pt x="229071" y="27302"/>
                  <a:pt x="234245" y="18273"/>
                  <a:pt x="240713" y="10534"/>
                </a:cubicBezTo>
                <a:cubicBezTo>
                  <a:pt x="240713" y="9244"/>
                  <a:pt x="240713" y="9244"/>
                  <a:pt x="242006" y="7954"/>
                </a:cubicBezTo>
                <a:cubicBezTo>
                  <a:pt x="242006" y="7954"/>
                  <a:pt x="242006" y="7954"/>
                  <a:pt x="226484" y="7954"/>
                </a:cubicBezTo>
                <a:close/>
                <a:moveTo>
                  <a:pt x="212143" y="7954"/>
                </a:moveTo>
                <a:cubicBezTo>
                  <a:pt x="212143" y="9247"/>
                  <a:pt x="210855" y="9247"/>
                  <a:pt x="210855" y="10541"/>
                </a:cubicBezTo>
                <a:cubicBezTo>
                  <a:pt x="167064" y="81666"/>
                  <a:pt x="124561" y="152792"/>
                  <a:pt x="80770" y="223917"/>
                </a:cubicBezTo>
                <a:cubicBezTo>
                  <a:pt x="79482" y="225210"/>
                  <a:pt x="78194" y="226504"/>
                  <a:pt x="76906" y="226504"/>
                </a:cubicBezTo>
                <a:cubicBezTo>
                  <a:pt x="80770" y="230383"/>
                  <a:pt x="84634" y="234263"/>
                  <a:pt x="88498" y="238142"/>
                </a:cubicBezTo>
                <a:cubicBezTo>
                  <a:pt x="88498" y="238142"/>
                  <a:pt x="89786" y="236849"/>
                  <a:pt x="89786" y="235556"/>
                </a:cubicBezTo>
                <a:cubicBezTo>
                  <a:pt x="92362" y="231676"/>
                  <a:pt x="94938" y="227797"/>
                  <a:pt x="97514" y="222624"/>
                </a:cubicBezTo>
                <a:cubicBezTo>
                  <a:pt x="103954" y="212278"/>
                  <a:pt x="109106" y="203226"/>
                  <a:pt x="115545" y="192881"/>
                </a:cubicBezTo>
                <a:cubicBezTo>
                  <a:pt x="121985" y="181242"/>
                  <a:pt x="128425" y="169603"/>
                  <a:pt x="134865" y="157964"/>
                </a:cubicBezTo>
                <a:cubicBezTo>
                  <a:pt x="161912" y="108823"/>
                  <a:pt x="187672" y="59682"/>
                  <a:pt x="212143" y="10541"/>
                </a:cubicBezTo>
                <a:cubicBezTo>
                  <a:pt x="212143" y="9247"/>
                  <a:pt x="213431" y="9247"/>
                  <a:pt x="213431" y="7954"/>
                </a:cubicBezTo>
                <a:cubicBezTo>
                  <a:pt x="213431" y="7954"/>
                  <a:pt x="213431" y="7954"/>
                  <a:pt x="212143" y="7954"/>
                </a:cubicBezTo>
                <a:close/>
                <a:moveTo>
                  <a:pt x="196650" y="7954"/>
                </a:moveTo>
                <a:cubicBezTo>
                  <a:pt x="196650" y="9253"/>
                  <a:pt x="196650" y="9253"/>
                  <a:pt x="196650" y="10552"/>
                </a:cubicBezTo>
                <a:cubicBezTo>
                  <a:pt x="192907" y="18345"/>
                  <a:pt x="187918" y="26138"/>
                  <a:pt x="184176" y="32633"/>
                </a:cubicBezTo>
                <a:cubicBezTo>
                  <a:pt x="187918" y="24839"/>
                  <a:pt x="192907" y="18345"/>
                  <a:pt x="197897" y="10552"/>
                </a:cubicBezTo>
                <a:cubicBezTo>
                  <a:pt x="197897" y="9253"/>
                  <a:pt x="199144" y="9253"/>
                  <a:pt x="199144" y="7954"/>
                </a:cubicBezTo>
                <a:cubicBezTo>
                  <a:pt x="199144" y="7954"/>
                  <a:pt x="199144" y="7954"/>
                  <a:pt x="196650" y="7954"/>
                </a:cubicBezTo>
                <a:close/>
                <a:moveTo>
                  <a:pt x="178383" y="7954"/>
                </a:moveTo>
                <a:cubicBezTo>
                  <a:pt x="177088" y="9249"/>
                  <a:pt x="177088" y="9249"/>
                  <a:pt x="177088" y="10543"/>
                </a:cubicBezTo>
                <a:cubicBezTo>
                  <a:pt x="148606" y="48077"/>
                  <a:pt x="121418" y="86905"/>
                  <a:pt x="95525" y="127027"/>
                </a:cubicBezTo>
                <a:cubicBezTo>
                  <a:pt x="94230" y="127027"/>
                  <a:pt x="94230" y="128321"/>
                  <a:pt x="94230" y="128321"/>
                </a:cubicBezTo>
                <a:cubicBezTo>
                  <a:pt x="95525" y="136087"/>
                  <a:pt x="96819" y="143852"/>
                  <a:pt x="92935" y="146441"/>
                </a:cubicBezTo>
                <a:cubicBezTo>
                  <a:pt x="90346" y="149029"/>
                  <a:pt x="85167" y="150324"/>
                  <a:pt x="79989" y="151618"/>
                </a:cubicBezTo>
                <a:cubicBezTo>
                  <a:pt x="70926" y="165855"/>
                  <a:pt x="61864" y="181386"/>
                  <a:pt x="54096" y="196917"/>
                </a:cubicBezTo>
                <a:cubicBezTo>
                  <a:pt x="52801" y="198212"/>
                  <a:pt x="51506" y="198212"/>
                  <a:pt x="51506" y="198212"/>
                </a:cubicBezTo>
                <a:cubicBezTo>
                  <a:pt x="55390" y="203389"/>
                  <a:pt x="57980" y="207271"/>
                  <a:pt x="61864" y="211154"/>
                </a:cubicBezTo>
                <a:cubicBezTo>
                  <a:pt x="61864" y="209860"/>
                  <a:pt x="63158" y="208566"/>
                  <a:pt x="63158" y="207271"/>
                </a:cubicBezTo>
                <a:cubicBezTo>
                  <a:pt x="73515" y="189152"/>
                  <a:pt x="83873" y="171032"/>
                  <a:pt x="94230" y="152912"/>
                </a:cubicBezTo>
                <a:cubicBezTo>
                  <a:pt x="122713" y="105024"/>
                  <a:pt x="156374" y="59725"/>
                  <a:pt x="182267" y="10543"/>
                </a:cubicBezTo>
                <a:cubicBezTo>
                  <a:pt x="183562" y="9249"/>
                  <a:pt x="183562" y="9249"/>
                  <a:pt x="184856" y="7954"/>
                </a:cubicBezTo>
                <a:cubicBezTo>
                  <a:pt x="184856" y="7954"/>
                  <a:pt x="184856" y="7954"/>
                  <a:pt x="178383" y="7954"/>
                </a:cubicBezTo>
                <a:close/>
                <a:moveTo>
                  <a:pt x="156546" y="7954"/>
                </a:moveTo>
                <a:cubicBezTo>
                  <a:pt x="156546" y="9266"/>
                  <a:pt x="156546" y="9266"/>
                  <a:pt x="156546" y="10577"/>
                </a:cubicBezTo>
                <a:cubicBezTo>
                  <a:pt x="151254" y="18446"/>
                  <a:pt x="147285" y="27626"/>
                  <a:pt x="143316" y="35494"/>
                </a:cubicBezTo>
                <a:cubicBezTo>
                  <a:pt x="141993" y="38117"/>
                  <a:pt x="141993" y="38117"/>
                  <a:pt x="144639" y="35494"/>
                </a:cubicBezTo>
                <a:cubicBezTo>
                  <a:pt x="151254" y="27626"/>
                  <a:pt x="157869" y="18446"/>
                  <a:pt x="164483" y="10577"/>
                </a:cubicBezTo>
                <a:cubicBezTo>
                  <a:pt x="164483" y="9266"/>
                  <a:pt x="164483" y="9266"/>
                  <a:pt x="165806" y="7954"/>
                </a:cubicBezTo>
                <a:cubicBezTo>
                  <a:pt x="165806" y="7954"/>
                  <a:pt x="165806" y="7954"/>
                  <a:pt x="156546" y="7954"/>
                </a:cubicBezTo>
                <a:close/>
                <a:moveTo>
                  <a:pt x="114943" y="7954"/>
                </a:moveTo>
                <a:cubicBezTo>
                  <a:pt x="114943" y="9244"/>
                  <a:pt x="114943" y="9244"/>
                  <a:pt x="113641" y="10534"/>
                </a:cubicBezTo>
                <a:cubicBezTo>
                  <a:pt x="101925" y="28592"/>
                  <a:pt x="91511" y="46650"/>
                  <a:pt x="81097" y="64708"/>
                </a:cubicBezTo>
                <a:cubicBezTo>
                  <a:pt x="79795" y="65997"/>
                  <a:pt x="79795" y="65997"/>
                  <a:pt x="78493" y="65997"/>
                </a:cubicBezTo>
                <a:cubicBezTo>
                  <a:pt x="82399" y="81476"/>
                  <a:pt x="86304" y="96954"/>
                  <a:pt x="88907" y="111142"/>
                </a:cubicBezTo>
                <a:cubicBezTo>
                  <a:pt x="88907" y="109852"/>
                  <a:pt x="90209" y="108563"/>
                  <a:pt x="90209" y="107273"/>
                </a:cubicBezTo>
                <a:cubicBezTo>
                  <a:pt x="108434" y="76316"/>
                  <a:pt x="126658" y="44070"/>
                  <a:pt x="142279" y="10534"/>
                </a:cubicBezTo>
                <a:cubicBezTo>
                  <a:pt x="142279" y="9244"/>
                  <a:pt x="143581" y="9244"/>
                  <a:pt x="143581" y="7954"/>
                </a:cubicBezTo>
                <a:cubicBezTo>
                  <a:pt x="143581" y="7954"/>
                  <a:pt x="143581" y="7954"/>
                  <a:pt x="114943" y="7954"/>
                </a:cubicBezTo>
                <a:close/>
                <a:moveTo>
                  <a:pt x="80577" y="7954"/>
                </a:moveTo>
                <a:cubicBezTo>
                  <a:pt x="79287" y="9266"/>
                  <a:pt x="79287" y="9266"/>
                  <a:pt x="79287" y="10577"/>
                </a:cubicBezTo>
                <a:cubicBezTo>
                  <a:pt x="76707" y="14511"/>
                  <a:pt x="74128" y="17134"/>
                  <a:pt x="71548" y="21069"/>
                </a:cubicBezTo>
                <a:cubicBezTo>
                  <a:pt x="71548" y="23691"/>
                  <a:pt x="70258" y="23691"/>
                  <a:pt x="68968" y="23691"/>
                </a:cubicBezTo>
                <a:cubicBezTo>
                  <a:pt x="70258" y="28937"/>
                  <a:pt x="71548" y="34183"/>
                  <a:pt x="72838" y="38117"/>
                </a:cubicBezTo>
                <a:cubicBezTo>
                  <a:pt x="74128" y="36806"/>
                  <a:pt x="74128" y="35494"/>
                  <a:pt x="74128" y="34183"/>
                </a:cubicBezTo>
                <a:cubicBezTo>
                  <a:pt x="79287" y="26314"/>
                  <a:pt x="83157" y="18446"/>
                  <a:pt x="88316" y="10577"/>
                </a:cubicBezTo>
                <a:cubicBezTo>
                  <a:pt x="88316" y="9266"/>
                  <a:pt x="88316" y="9266"/>
                  <a:pt x="89606" y="7954"/>
                </a:cubicBezTo>
                <a:cubicBezTo>
                  <a:pt x="89606" y="7954"/>
                  <a:pt x="89606" y="7954"/>
                  <a:pt x="80577" y="7954"/>
                </a:cubicBezTo>
                <a:close/>
                <a:moveTo>
                  <a:pt x="253004" y="684"/>
                </a:moveTo>
                <a:cubicBezTo>
                  <a:pt x="264012" y="2470"/>
                  <a:pt x="271458" y="8315"/>
                  <a:pt x="267573" y="24551"/>
                </a:cubicBezTo>
                <a:cubicBezTo>
                  <a:pt x="266278" y="29746"/>
                  <a:pt x="262393" y="44034"/>
                  <a:pt x="257213" y="62218"/>
                </a:cubicBezTo>
                <a:cubicBezTo>
                  <a:pt x="257213" y="62218"/>
                  <a:pt x="257213" y="63517"/>
                  <a:pt x="257213" y="64816"/>
                </a:cubicBezTo>
                <a:cubicBezTo>
                  <a:pt x="257213" y="64816"/>
                  <a:pt x="257213" y="64816"/>
                  <a:pt x="244262" y="123264"/>
                </a:cubicBezTo>
                <a:cubicBezTo>
                  <a:pt x="242967" y="133655"/>
                  <a:pt x="242967" y="141449"/>
                  <a:pt x="244262" y="144046"/>
                </a:cubicBezTo>
                <a:cubicBezTo>
                  <a:pt x="259803" y="142747"/>
                  <a:pt x="320671" y="136253"/>
                  <a:pt x="323261" y="151839"/>
                </a:cubicBezTo>
                <a:cubicBezTo>
                  <a:pt x="324556" y="170024"/>
                  <a:pt x="293475" y="193403"/>
                  <a:pt x="281819" y="205093"/>
                </a:cubicBezTo>
                <a:cubicBezTo>
                  <a:pt x="253328" y="237564"/>
                  <a:pt x="223541" y="270036"/>
                  <a:pt x="195049" y="301209"/>
                </a:cubicBezTo>
                <a:cubicBezTo>
                  <a:pt x="182099" y="315496"/>
                  <a:pt x="170443" y="334979"/>
                  <a:pt x="151017" y="325887"/>
                </a:cubicBezTo>
                <a:cubicBezTo>
                  <a:pt x="143247" y="323289"/>
                  <a:pt x="134181" y="309002"/>
                  <a:pt x="129001" y="303807"/>
                </a:cubicBezTo>
                <a:cubicBezTo>
                  <a:pt x="113460" y="286921"/>
                  <a:pt x="99214" y="270036"/>
                  <a:pt x="83674" y="253151"/>
                </a:cubicBezTo>
                <a:cubicBezTo>
                  <a:pt x="56477" y="223277"/>
                  <a:pt x="30575" y="194702"/>
                  <a:pt x="4674" y="166127"/>
                </a:cubicBezTo>
                <a:cubicBezTo>
                  <a:pt x="-19932" y="138851"/>
                  <a:pt x="60362" y="144046"/>
                  <a:pt x="65543" y="144046"/>
                </a:cubicBezTo>
                <a:cubicBezTo>
                  <a:pt x="70723" y="144046"/>
                  <a:pt x="77198" y="144046"/>
                  <a:pt x="83674" y="144046"/>
                </a:cubicBezTo>
                <a:cubicBezTo>
                  <a:pt x="88854" y="144046"/>
                  <a:pt x="82379" y="144046"/>
                  <a:pt x="82379" y="141449"/>
                </a:cubicBezTo>
                <a:cubicBezTo>
                  <a:pt x="81084" y="134954"/>
                  <a:pt x="79788" y="127161"/>
                  <a:pt x="77198" y="120667"/>
                </a:cubicBezTo>
                <a:cubicBezTo>
                  <a:pt x="72018" y="97287"/>
                  <a:pt x="66838" y="73908"/>
                  <a:pt x="61658" y="50528"/>
                </a:cubicBezTo>
                <a:cubicBezTo>
                  <a:pt x="56477" y="27149"/>
                  <a:pt x="46116" y="1171"/>
                  <a:pt x="79788" y="1171"/>
                </a:cubicBezTo>
                <a:cubicBezTo>
                  <a:pt x="79788" y="1171"/>
                  <a:pt x="79788" y="1171"/>
                  <a:pt x="217066" y="1171"/>
                </a:cubicBezTo>
                <a:cubicBezTo>
                  <a:pt x="227426" y="1171"/>
                  <a:pt x="241996" y="-1102"/>
                  <a:pt x="253004" y="684"/>
                </a:cubicBezTo>
                <a:close/>
              </a:path>
            </a:pathLst>
          </a:custGeom>
          <a:solidFill>
            <a:schemeClr val="accent6"/>
          </a:solidFill>
          <a:ln>
            <a:noFill/>
          </a:ln>
        </p:spPr>
      </p:sp>
      <p:sp>
        <p:nvSpPr>
          <p:cNvPr id="15" name="思想气泡: 云 14"/>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6" name="文本框 15"/>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17" name="任意多边形: 形状 16"/>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8" name="组合 7"/>
          <p:cNvGrpSpPr/>
          <p:nvPr/>
        </p:nvGrpSpPr>
        <p:grpSpPr>
          <a:xfrm>
            <a:off x="811696" y="2814542"/>
            <a:ext cx="2241974" cy="2108553"/>
            <a:chOff x="811696" y="2814542"/>
            <a:chExt cx="2241974" cy="2108553"/>
          </a:xfrm>
        </p:grpSpPr>
        <p:sp>
          <p:nvSpPr>
            <p:cNvPr id="9" name="任意多边形: 形状 8"/>
            <p:cNvSpPr/>
            <p:nvPr/>
          </p:nvSpPr>
          <p:spPr>
            <a:xfrm rot="5400000">
              <a:off x="1068683" y="3642542"/>
              <a:ext cx="172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11696" y="4542542"/>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5" name="组合 24"/>
          <p:cNvGrpSpPr/>
          <p:nvPr/>
        </p:nvGrpSpPr>
        <p:grpSpPr>
          <a:xfrm>
            <a:off x="2475033" y="2814542"/>
            <a:ext cx="2241974" cy="1230547"/>
            <a:chOff x="2475033" y="2814542"/>
            <a:chExt cx="2241974" cy="1230547"/>
          </a:xfrm>
        </p:grpSpPr>
        <p:sp>
          <p:nvSpPr>
            <p:cNvPr id="10" name="任意多边形: 形状 9"/>
            <p:cNvSpPr/>
            <p:nvPr/>
          </p:nvSpPr>
          <p:spPr>
            <a:xfrm rot="5400000">
              <a:off x="3164020" y="3210542"/>
              <a:ext cx="864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475033" y="3664536"/>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6" name="组合 25"/>
          <p:cNvGrpSpPr/>
          <p:nvPr/>
        </p:nvGrpSpPr>
        <p:grpSpPr>
          <a:xfrm>
            <a:off x="4143205" y="2814542"/>
            <a:ext cx="2241974" cy="2396553"/>
            <a:chOff x="4143205" y="2814542"/>
            <a:chExt cx="2241974" cy="2396553"/>
          </a:xfrm>
        </p:grpSpPr>
        <p:sp>
          <p:nvSpPr>
            <p:cNvPr id="11" name="任意多边形: 形状 10"/>
            <p:cNvSpPr/>
            <p:nvPr/>
          </p:nvSpPr>
          <p:spPr>
            <a:xfrm rot="5400000">
              <a:off x="4251357" y="3786542"/>
              <a:ext cx="2016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143205" y="4830542"/>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7" name="组合 26"/>
          <p:cNvGrpSpPr/>
          <p:nvPr/>
        </p:nvGrpSpPr>
        <p:grpSpPr>
          <a:xfrm>
            <a:off x="5801706" y="2814542"/>
            <a:ext cx="2241974" cy="2829529"/>
            <a:chOff x="5801706" y="2814542"/>
            <a:chExt cx="2241974" cy="2829529"/>
          </a:xfrm>
        </p:grpSpPr>
        <p:sp>
          <p:nvSpPr>
            <p:cNvPr id="12" name="任意多边形: 形状 11"/>
            <p:cNvSpPr/>
            <p:nvPr/>
          </p:nvSpPr>
          <p:spPr>
            <a:xfrm rot="5400000">
              <a:off x="5662693" y="4038542"/>
              <a:ext cx="2520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801706" y="5263518"/>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8" name="组合 27"/>
          <p:cNvGrpSpPr/>
          <p:nvPr/>
        </p:nvGrpSpPr>
        <p:grpSpPr>
          <a:xfrm>
            <a:off x="7501042" y="2814542"/>
            <a:ext cx="2241974" cy="1728000"/>
            <a:chOff x="7501042" y="2814542"/>
            <a:chExt cx="2241974" cy="1728000"/>
          </a:xfrm>
        </p:grpSpPr>
        <p:sp>
          <p:nvSpPr>
            <p:cNvPr id="13" name="任意多边形: 形状 12"/>
            <p:cNvSpPr/>
            <p:nvPr/>
          </p:nvSpPr>
          <p:spPr>
            <a:xfrm rot="5400000">
              <a:off x="7920029" y="3444542"/>
              <a:ext cx="1332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501042" y="4161989"/>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9" name="组合 28"/>
          <p:cNvGrpSpPr/>
          <p:nvPr/>
        </p:nvGrpSpPr>
        <p:grpSpPr>
          <a:xfrm>
            <a:off x="9144879" y="2814542"/>
            <a:ext cx="2241974" cy="2505177"/>
            <a:chOff x="9144879" y="2814542"/>
            <a:chExt cx="2241974" cy="2505177"/>
          </a:xfrm>
        </p:grpSpPr>
        <p:sp>
          <p:nvSpPr>
            <p:cNvPr id="14" name="任意多边形: 形状 13"/>
            <p:cNvSpPr/>
            <p:nvPr/>
          </p:nvSpPr>
          <p:spPr>
            <a:xfrm rot="5400000">
              <a:off x="9187368" y="3840542"/>
              <a:ext cx="2124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587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9144879" y="4939166"/>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2238710356"/>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up)">
                                      <p:cBhvr>
                                        <p:cTn id="13" dur="500"/>
                                        <p:tgtEl>
                                          <p:spTgt spid="8"/>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1"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up)">
                                      <p:cBhvr>
                                        <p:cTn id="23" dur="500"/>
                                        <p:tgtEl>
                                          <p:spTgt spid="25"/>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22" presetClass="entr" presetSubtype="1"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4500"/>
                            </p:stCondLst>
                            <p:childTnLst>
                              <p:par>
                                <p:cTn id="35" presetID="42"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1"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500"/>
                                        <p:tgtEl>
                                          <p:spTgt spid="28"/>
                                        </p:tgtEl>
                                      </p:cBhvr>
                                    </p:animEffect>
                                  </p:childTnLst>
                                </p:cTn>
                              </p:par>
                            </p:childTnLst>
                          </p:cTn>
                        </p:par>
                        <p:par>
                          <p:cTn id="54" fill="hold">
                            <p:stCondLst>
                              <p:cond delay="7500"/>
                            </p:stCondLst>
                            <p:childTnLst>
                              <p:par>
                                <p:cTn id="55" presetID="42" presetClass="entr" presetSubtype="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childTnLst>
                          </p:cTn>
                        </p:par>
                        <p:par>
                          <p:cTn id="60" fill="hold">
                            <p:stCondLst>
                              <p:cond delay="8500"/>
                            </p:stCondLst>
                            <p:childTnLst>
                              <p:par>
                                <p:cTn id="61" presetID="22" presetClass="entr" presetSubtype="1" fill="hold"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up)">
                                      <p:cBhvr>
                                        <p:cTn id="6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1899864062"/>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18"/>
          <p:cNvSpPr/>
          <p:nvPr/>
        </p:nvSpPr>
        <p:spPr>
          <a:xfrm>
            <a:off x="4642883" y="2243617"/>
            <a:ext cx="2906234" cy="3008716"/>
          </a:xfrm>
          <a:custGeom>
            <a:avLst/>
            <a:gdLst>
              <a:gd name="connsiteX0" fmla="*/ 1864938 w 2362415"/>
              <a:gd name="connsiteY0" fmla="*/ 299 h 2445723"/>
              <a:gd name="connsiteX1" fmla="*/ 2143714 w 2362415"/>
              <a:gd name="connsiteY1" fmla="*/ 97732 h 2445723"/>
              <a:gd name="connsiteX2" fmla="*/ 2191785 w 2362415"/>
              <a:gd name="connsiteY2" fmla="*/ 598122 h 2445723"/>
              <a:gd name="connsiteX3" fmla="*/ 2201394 w 2362415"/>
              <a:gd name="connsiteY3" fmla="*/ 617371 h 2445723"/>
              <a:gd name="connsiteX4" fmla="*/ 2355208 w 2362415"/>
              <a:gd name="connsiteY4" fmla="*/ 800203 h 2445723"/>
              <a:gd name="connsiteX5" fmla="*/ 2355208 w 2362415"/>
              <a:gd name="connsiteY5" fmla="*/ 857942 h 2445723"/>
              <a:gd name="connsiteX6" fmla="*/ 1691905 w 2362415"/>
              <a:gd name="connsiteY6" fmla="*/ 1627775 h 2445723"/>
              <a:gd name="connsiteX7" fmla="*/ 1595772 w 2362415"/>
              <a:gd name="connsiteY7" fmla="*/ 1550796 h 2445723"/>
              <a:gd name="connsiteX8" fmla="*/ 2230238 w 2362415"/>
              <a:gd name="connsiteY8" fmla="*/ 819452 h 2445723"/>
              <a:gd name="connsiteX9" fmla="*/ 2153331 w 2362415"/>
              <a:gd name="connsiteY9" fmla="*/ 732848 h 2445723"/>
              <a:gd name="connsiteX10" fmla="*/ 894016 w 2362415"/>
              <a:gd name="connsiteY10" fmla="*/ 2070427 h 2445723"/>
              <a:gd name="connsiteX11" fmla="*/ 884406 w 2362415"/>
              <a:gd name="connsiteY11" fmla="*/ 2080051 h 2445723"/>
              <a:gd name="connsiteX12" fmla="*/ 67290 w 2362415"/>
              <a:gd name="connsiteY12" fmla="*/ 2445723 h 2445723"/>
              <a:gd name="connsiteX13" fmla="*/ 0 w 2362415"/>
              <a:gd name="connsiteY13" fmla="*/ 2397609 h 2445723"/>
              <a:gd name="connsiteX14" fmla="*/ 0 w 2362415"/>
              <a:gd name="connsiteY14" fmla="*/ 2359119 h 2445723"/>
              <a:gd name="connsiteX15" fmla="*/ 259557 w 2362415"/>
              <a:gd name="connsiteY15" fmla="*/ 1531547 h 2445723"/>
              <a:gd name="connsiteX16" fmla="*/ 269167 w 2362415"/>
              <a:gd name="connsiteY16" fmla="*/ 1521923 h 2445723"/>
              <a:gd name="connsiteX17" fmla="*/ 1528482 w 2362415"/>
              <a:gd name="connsiteY17" fmla="*/ 107357 h 2445723"/>
              <a:gd name="connsiteX18" fmla="*/ 1586162 w 2362415"/>
              <a:gd name="connsiteY18" fmla="*/ 97732 h 2445723"/>
              <a:gd name="connsiteX19" fmla="*/ 1864938 w 2362415"/>
              <a:gd name="connsiteY19" fmla="*/ 299 h 2445723"/>
              <a:gd name="connsiteX20" fmla="*/ 1843454 w 2362415"/>
              <a:gd name="connsiteY20" fmla="*/ 133372 h 2445723"/>
              <a:gd name="connsiteX21" fmla="*/ 1704056 w 2362415"/>
              <a:gd name="connsiteY21" fmla="*/ 177735 h 2445723"/>
              <a:gd name="connsiteX22" fmla="*/ 2106984 w 2362415"/>
              <a:gd name="connsiteY22" fmla="*/ 521413 h 2445723"/>
              <a:gd name="connsiteX23" fmla="*/ 1889780 w 2362415"/>
              <a:gd name="connsiteY23" fmla="*/ 133433 h 2445723"/>
              <a:gd name="connsiteX24" fmla="*/ 1843454 w 2362415"/>
              <a:gd name="connsiteY24" fmla="*/ 133372 h 2445723"/>
              <a:gd name="connsiteX25" fmla="*/ 1571317 w 2362415"/>
              <a:gd name="connsiteY25" fmla="*/ 220015 h 2445723"/>
              <a:gd name="connsiteX26" fmla="*/ 394136 w 2362415"/>
              <a:gd name="connsiteY26" fmla="*/ 1553118 h 2445723"/>
              <a:gd name="connsiteX27" fmla="*/ 837993 w 2362415"/>
              <a:gd name="connsiteY27" fmla="*/ 1958850 h 2445723"/>
              <a:gd name="connsiteX28" fmla="*/ 2063419 w 2362415"/>
              <a:gd name="connsiteY28" fmla="*/ 645061 h 2445723"/>
              <a:gd name="connsiteX29" fmla="*/ 1571317 w 2362415"/>
              <a:gd name="connsiteY29" fmla="*/ 220015 h 2445723"/>
              <a:gd name="connsiteX30" fmla="*/ 321509 w 2362415"/>
              <a:gd name="connsiteY30" fmla="*/ 1645856 h 2445723"/>
              <a:gd name="connsiteX31" fmla="*/ 139107 w 2362415"/>
              <a:gd name="connsiteY31" fmla="*/ 2177170 h 2445723"/>
              <a:gd name="connsiteX32" fmla="*/ 158305 w 2362415"/>
              <a:gd name="connsiteY32" fmla="*/ 2186831 h 2445723"/>
              <a:gd name="connsiteX33" fmla="*/ 263909 w 2362415"/>
              <a:gd name="connsiteY33" fmla="*/ 2283432 h 2445723"/>
              <a:gd name="connsiteX34" fmla="*/ 753500 w 2362415"/>
              <a:gd name="connsiteY34" fmla="*/ 2041927 h 2445723"/>
              <a:gd name="connsiteX35" fmla="*/ 321509 w 2362415"/>
              <a:gd name="connsiteY35" fmla="*/ 1645856 h 244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362415" h="2445723">
                <a:moveTo>
                  <a:pt x="1864938" y="299"/>
                </a:moveTo>
                <a:cubicBezTo>
                  <a:pt x="1963474" y="-3308"/>
                  <a:pt x="2062003" y="25565"/>
                  <a:pt x="2143714" y="97732"/>
                </a:cubicBezTo>
                <a:cubicBezTo>
                  <a:pt x="2297528" y="242075"/>
                  <a:pt x="2307137" y="434539"/>
                  <a:pt x="2191785" y="598122"/>
                </a:cubicBezTo>
                <a:cubicBezTo>
                  <a:pt x="2201394" y="607747"/>
                  <a:pt x="2201394" y="607747"/>
                  <a:pt x="2201394" y="617371"/>
                </a:cubicBezTo>
                <a:cubicBezTo>
                  <a:pt x="2268684" y="665485"/>
                  <a:pt x="2316754" y="723224"/>
                  <a:pt x="2355208" y="800203"/>
                </a:cubicBezTo>
                <a:cubicBezTo>
                  <a:pt x="2364818" y="809828"/>
                  <a:pt x="2364818" y="838700"/>
                  <a:pt x="2355208" y="857942"/>
                </a:cubicBezTo>
                <a:cubicBezTo>
                  <a:pt x="2143714" y="1127385"/>
                  <a:pt x="1922618" y="1377580"/>
                  <a:pt x="1691905" y="1627775"/>
                </a:cubicBezTo>
                <a:cubicBezTo>
                  <a:pt x="1643835" y="1685514"/>
                  <a:pt x="1547709" y="1608527"/>
                  <a:pt x="1595772" y="1550796"/>
                </a:cubicBezTo>
                <a:cubicBezTo>
                  <a:pt x="1816875" y="1319842"/>
                  <a:pt x="2028361" y="1069647"/>
                  <a:pt x="2230238" y="819452"/>
                </a:cubicBezTo>
                <a:cubicBezTo>
                  <a:pt x="2211011" y="780962"/>
                  <a:pt x="2182168" y="761713"/>
                  <a:pt x="2153331" y="732848"/>
                </a:cubicBezTo>
                <a:cubicBezTo>
                  <a:pt x="1768805" y="1204365"/>
                  <a:pt x="1336215" y="1637400"/>
                  <a:pt x="894016" y="2070427"/>
                </a:cubicBezTo>
                <a:cubicBezTo>
                  <a:pt x="894016" y="2070427"/>
                  <a:pt x="894016" y="2080051"/>
                  <a:pt x="884406" y="2080051"/>
                </a:cubicBezTo>
                <a:cubicBezTo>
                  <a:pt x="672913" y="2311005"/>
                  <a:pt x="374910" y="2387985"/>
                  <a:pt x="67290" y="2445723"/>
                </a:cubicBezTo>
                <a:cubicBezTo>
                  <a:pt x="28837" y="2445723"/>
                  <a:pt x="9610" y="2426475"/>
                  <a:pt x="0" y="2397609"/>
                </a:cubicBezTo>
                <a:cubicBezTo>
                  <a:pt x="0" y="2387985"/>
                  <a:pt x="0" y="2368743"/>
                  <a:pt x="0" y="2359119"/>
                </a:cubicBezTo>
                <a:cubicBezTo>
                  <a:pt x="38454" y="2070427"/>
                  <a:pt x="105743" y="1791366"/>
                  <a:pt x="259557" y="1531547"/>
                </a:cubicBezTo>
                <a:cubicBezTo>
                  <a:pt x="259557" y="1531547"/>
                  <a:pt x="259557" y="1531547"/>
                  <a:pt x="269167" y="1521923"/>
                </a:cubicBezTo>
                <a:cubicBezTo>
                  <a:pt x="663303" y="1021533"/>
                  <a:pt x="1076666" y="550008"/>
                  <a:pt x="1528482" y="107357"/>
                </a:cubicBezTo>
                <a:cubicBezTo>
                  <a:pt x="1547709" y="88108"/>
                  <a:pt x="1566935" y="88108"/>
                  <a:pt x="1586162" y="97732"/>
                </a:cubicBezTo>
                <a:cubicBezTo>
                  <a:pt x="1667866" y="39994"/>
                  <a:pt x="1766402" y="3906"/>
                  <a:pt x="1864938" y="299"/>
                </a:cubicBezTo>
                <a:close/>
                <a:moveTo>
                  <a:pt x="1843454" y="133372"/>
                </a:moveTo>
                <a:cubicBezTo>
                  <a:pt x="1796692" y="136792"/>
                  <a:pt x="1749025" y="150889"/>
                  <a:pt x="1704056" y="177735"/>
                </a:cubicBezTo>
                <a:cubicBezTo>
                  <a:pt x="1838366" y="282748"/>
                  <a:pt x="1972675" y="406856"/>
                  <a:pt x="2106984" y="521413"/>
                </a:cubicBezTo>
                <a:cubicBezTo>
                  <a:pt x="2222111" y="320938"/>
                  <a:pt x="2072810" y="147307"/>
                  <a:pt x="1889780" y="133433"/>
                </a:cubicBezTo>
                <a:cubicBezTo>
                  <a:pt x="1874528" y="132278"/>
                  <a:pt x="1859041" y="132232"/>
                  <a:pt x="1843454" y="133372"/>
                </a:cubicBezTo>
                <a:close/>
                <a:moveTo>
                  <a:pt x="1571317" y="220015"/>
                </a:moveTo>
                <a:cubicBezTo>
                  <a:pt x="1146760" y="645061"/>
                  <a:pt x="760802" y="1089429"/>
                  <a:pt x="394136" y="1553118"/>
                </a:cubicBezTo>
                <a:cubicBezTo>
                  <a:pt x="529220" y="1698022"/>
                  <a:pt x="683610" y="1823606"/>
                  <a:pt x="837993" y="1958850"/>
                </a:cubicBezTo>
                <a:cubicBezTo>
                  <a:pt x="1262551" y="1533803"/>
                  <a:pt x="1687108" y="1108750"/>
                  <a:pt x="2063419" y="645061"/>
                </a:cubicBezTo>
                <a:cubicBezTo>
                  <a:pt x="1899383" y="500164"/>
                  <a:pt x="1745000" y="355259"/>
                  <a:pt x="1571317" y="220015"/>
                </a:cubicBezTo>
                <a:close/>
                <a:moveTo>
                  <a:pt x="321509" y="1645856"/>
                </a:moveTo>
                <a:cubicBezTo>
                  <a:pt x="235109" y="1819743"/>
                  <a:pt x="177509" y="1993623"/>
                  <a:pt x="139107" y="2177170"/>
                </a:cubicBezTo>
                <a:cubicBezTo>
                  <a:pt x="148710" y="2186831"/>
                  <a:pt x="148710" y="2186831"/>
                  <a:pt x="158305" y="2186831"/>
                </a:cubicBezTo>
                <a:cubicBezTo>
                  <a:pt x="187105" y="2225467"/>
                  <a:pt x="225507" y="2254449"/>
                  <a:pt x="263909" y="2283432"/>
                </a:cubicBezTo>
                <a:cubicBezTo>
                  <a:pt x="446303" y="2235128"/>
                  <a:pt x="619103" y="2167510"/>
                  <a:pt x="753500" y="2041927"/>
                </a:cubicBezTo>
                <a:cubicBezTo>
                  <a:pt x="609500" y="1916343"/>
                  <a:pt x="455906" y="1790760"/>
                  <a:pt x="321509" y="1645856"/>
                </a:cubicBezTo>
                <a:close/>
              </a:path>
            </a:pathLst>
          </a:custGeom>
          <a:blipFill>
            <a:blip r:embed="rId3"/>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思想气泡: 云 10"/>
          <p:cNvSpPr/>
          <p:nvPr/>
        </p:nvSpPr>
        <p:spPr>
          <a:xfrm>
            <a:off x="3574015" y="242080"/>
            <a:ext cx="1022382" cy="753190"/>
          </a:xfrm>
          <a:prstGeom prst="cloudCallout">
            <a:avLst>
              <a:gd name="adj1" fmla="val -41183"/>
              <a:gd name="adj2" fmla="val 64014"/>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3" name="组合 2"/>
          <p:cNvGrpSpPr/>
          <p:nvPr/>
        </p:nvGrpSpPr>
        <p:grpSpPr>
          <a:xfrm>
            <a:off x="6876892" y="3253687"/>
            <a:ext cx="4447899" cy="1708546"/>
            <a:chOff x="6876892" y="3253687"/>
            <a:chExt cx="4447899" cy="1708546"/>
          </a:xfrm>
        </p:grpSpPr>
        <p:sp>
          <p:nvSpPr>
            <p:cNvPr id="8" name="任意多边形: 形状 7"/>
            <p:cNvSpPr/>
            <p:nvPr/>
          </p:nvSpPr>
          <p:spPr>
            <a:xfrm>
              <a:off x="7148791" y="4810135"/>
              <a:ext cx="4176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rot="2884910">
              <a:off x="6534892" y="4584233"/>
              <a:ext cx="720000" cy="36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7668638" y="3253687"/>
              <a:ext cx="3327637" cy="1186250"/>
              <a:chOff x="2012849" y="1986390"/>
              <a:chExt cx="3327637" cy="1186250"/>
            </a:xfrm>
          </p:grpSpPr>
          <p:sp>
            <p:nvSpPr>
              <p:cNvPr id="17" name="矩形 16"/>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8" name="矩形 17"/>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 name="组合 1"/>
          <p:cNvGrpSpPr/>
          <p:nvPr/>
        </p:nvGrpSpPr>
        <p:grpSpPr>
          <a:xfrm>
            <a:off x="1714665" y="1846788"/>
            <a:ext cx="4075821" cy="1215641"/>
            <a:chOff x="1714665" y="1846788"/>
            <a:chExt cx="4075821" cy="1215641"/>
          </a:xfrm>
        </p:grpSpPr>
        <p:sp>
          <p:nvSpPr>
            <p:cNvPr id="10" name="任意多边形: 形状 9"/>
            <p:cNvSpPr/>
            <p:nvPr/>
          </p:nvSpPr>
          <p:spPr>
            <a:xfrm rot="1441931">
              <a:off x="5106486" y="3026429"/>
              <a:ext cx="684000" cy="36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p:cNvSpPr/>
            <p:nvPr/>
          </p:nvSpPr>
          <p:spPr>
            <a:xfrm>
              <a:off x="1714665" y="2882534"/>
              <a:ext cx="334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2147740" y="1846788"/>
              <a:ext cx="2852549" cy="962022"/>
              <a:chOff x="2799562" y="2575227"/>
              <a:chExt cx="2852549" cy="962022"/>
            </a:xfrm>
          </p:grpSpPr>
          <p:sp>
            <p:nvSpPr>
              <p:cNvPr id="21" name="矩形 20"/>
              <p:cNvSpPr/>
              <p:nvPr/>
            </p:nvSpPr>
            <p:spPr>
              <a:xfrm>
                <a:off x="2799562" y="2927851"/>
                <a:ext cx="2852549" cy="609398"/>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2" name="矩形 21"/>
              <p:cNvSpPr/>
              <p:nvPr/>
            </p:nvSpPr>
            <p:spPr>
              <a:xfrm>
                <a:off x="3410137"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4" name="组合 3"/>
          <p:cNvGrpSpPr/>
          <p:nvPr/>
        </p:nvGrpSpPr>
        <p:grpSpPr>
          <a:xfrm>
            <a:off x="1068397" y="4121222"/>
            <a:ext cx="3528000" cy="1199597"/>
            <a:chOff x="1068397" y="4121222"/>
            <a:chExt cx="3528000" cy="1199597"/>
          </a:xfrm>
        </p:grpSpPr>
        <p:sp>
          <p:nvSpPr>
            <p:cNvPr id="7" name="任意多边形: 形状 6"/>
            <p:cNvSpPr/>
            <p:nvPr/>
          </p:nvSpPr>
          <p:spPr>
            <a:xfrm>
              <a:off x="1068397" y="5248819"/>
              <a:ext cx="352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1270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406122" y="4121222"/>
              <a:ext cx="2852549" cy="962022"/>
              <a:chOff x="2799562" y="2575227"/>
              <a:chExt cx="2852549" cy="962022"/>
            </a:xfrm>
          </p:grpSpPr>
          <p:sp>
            <p:nvSpPr>
              <p:cNvPr id="24" name="矩形 23"/>
              <p:cNvSpPr/>
              <p:nvPr/>
            </p:nvSpPr>
            <p:spPr>
              <a:xfrm>
                <a:off x="2799562" y="2927851"/>
                <a:ext cx="2852549" cy="609398"/>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3410137" y="2575227"/>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spTree>
    <p:extLst>
      <p:ext uri="{BB962C8B-B14F-4D97-AF65-F5344CB8AC3E}">
        <p14:creationId xmlns:p14="http://schemas.microsoft.com/office/powerpoint/2010/main" val="1496316829"/>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243694" y="1614712"/>
            <a:ext cx="5215164" cy="4311202"/>
            <a:chOff x="874713" y="1208088"/>
            <a:chExt cx="5953125" cy="4921250"/>
          </a:xfrm>
        </p:grpSpPr>
        <p:sp>
          <p:nvSpPr>
            <p:cNvPr id="11" name="贵州"/>
            <p:cNvSpPr>
              <a:spLocks/>
            </p:cNvSpPr>
            <p:nvPr/>
          </p:nvSpPr>
          <p:spPr bwMode="auto">
            <a:xfrm>
              <a:off x="3976688" y="4648201"/>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陕西"/>
            <p:cNvSpPr>
              <a:spLocks/>
            </p:cNvSpPr>
            <p:nvPr/>
          </p:nvSpPr>
          <p:spPr bwMode="auto">
            <a:xfrm>
              <a:off x="4217988" y="3230563"/>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6" name="湖南"/>
            <p:cNvSpPr>
              <a:spLocks/>
            </p:cNvSpPr>
            <p:nvPr/>
          </p:nvSpPr>
          <p:spPr bwMode="auto">
            <a:xfrm>
              <a:off x="4627563" y="4510088"/>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8" name="组合 37"/>
            <p:cNvGrpSpPr/>
            <p:nvPr/>
          </p:nvGrpSpPr>
          <p:grpSpPr>
            <a:xfrm>
              <a:off x="874713" y="1208088"/>
              <a:ext cx="5953125" cy="4921250"/>
              <a:chOff x="874713" y="1208088"/>
              <a:chExt cx="5953125" cy="4921250"/>
            </a:xfrm>
            <a:blipFill dpi="0" rotWithShape="1">
              <a:blip r:embed="rId4"/>
              <a:srcRect/>
              <a:stretch>
                <a:fillRect/>
              </a:stretch>
            </a:blipFill>
          </p:grpSpPr>
          <p:sp>
            <p:nvSpPr>
              <p:cNvPr id="3" name="内蒙古"/>
              <p:cNvSpPr>
                <a:spLocks/>
              </p:cNvSpPr>
              <p:nvPr/>
            </p:nvSpPr>
            <p:spPr bwMode="auto">
              <a:xfrm>
                <a:off x="3375025" y="1263651"/>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endParaRPr lang="zh-CN" altLang="en-US">
                  <a:solidFill>
                    <a:srgbClr val="FFFFFF"/>
                  </a:solidFill>
                </a:endParaRPr>
              </a:p>
            </p:txBody>
          </p:sp>
          <p:sp>
            <p:nvSpPr>
              <p:cNvPr id="4" name="甘肃"/>
              <p:cNvSpPr>
                <a:spLocks/>
              </p:cNvSpPr>
              <p:nvPr/>
            </p:nvSpPr>
            <p:spPr bwMode="auto">
              <a:xfrm>
                <a:off x="2873375" y="2768601"/>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 name="宁夏"/>
              <p:cNvSpPr>
                <a:spLocks/>
              </p:cNvSpPr>
              <p:nvPr/>
            </p:nvSpPr>
            <p:spPr bwMode="auto">
              <a:xfrm>
                <a:off x="4057650" y="3259138"/>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新疆"/>
              <p:cNvSpPr>
                <a:spLocks/>
              </p:cNvSpPr>
              <p:nvPr/>
            </p:nvSpPr>
            <p:spPr bwMode="auto">
              <a:xfrm>
                <a:off x="874713" y="1797051"/>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7" name="青海"/>
              <p:cNvSpPr>
                <a:spLocks/>
              </p:cNvSpPr>
              <p:nvPr/>
            </p:nvSpPr>
            <p:spPr bwMode="auto">
              <a:xfrm>
                <a:off x="2420938" y="3211513"/>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四川"/>
              <p:cNvSpPr>
                <a:spLocks/>
              </p:cNvSpPr>
              <p:nvPr/>
            </p:nvSpPr>
            <p:spPr bwMode="auto">
              <a:xfrm>
                <a:off x="3271838" y="3957638"/>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9" name="西藏"/>
              <p:cNvSpPr>
                <a:spLocks/>
              </p:cNvSpPr>
              <p:nvPr/>
            </p:nvSpPr>
            <p:spPr bwMode="auto">
              <a:xfrm>
                <a:off x="1141413" y="3500438"/>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0" name="云南"/>
              <p:cNvSpPr>
                <a:spLocks/>
              </p:cNvSpPr>
              <p:nvPr/>
            </p:nvSpPr>
            <p:spPr bwMode="auto">
              <a:xfrm>
                <a:off x="3232150" y="4662488"/>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2" name="广西"/>
              <p:cNvSpPr>
                <a:spLocks/>
              </p:cNvSpPr>
              <p:nvPr/>
            </p:nvSpPr>
            <p:spPr bwMode="auto">
              <a:xfrm>
                <a:off x="4090988" y="5021263"/>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重庆"/>
              <p:cNvSpPr>
                <a:spLocks/>
              </p:cNvSpPr>
              <p:nvPr/>
            </p:nvSpPr>
            <p:spPr bwMode="auto">
              <a:xfrm>
                <a:off x="4217988" y="4252913"/>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山西"/>
              <p:cNvSpPr>
                <a:spLocks/>
              </p:cNvSpPr>
              <p:nvPr/>
            </p:nvSpPr>
            <p:spPr bwMode="auto">
              <a:xfrm>
                <a:off x="4730750" y="3032126"/>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7" name="湖北"/>
              <p:cNvSpPr>
                <a:spLocks/>
              </p:cNvSpPr>
              <p:nvPr/>
            </p:nvSpPr>
            <p:spPr bwMode="auto">
              <a:xfrm>
                <a:off x="4554538" y="4089401"/>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8" name="广东"/>
              <p:cNvSpPr>
                <a:spLocks/>
              </p:cNvSpPr>
              <p:nvPr/>
            </p:nvSpPr>
            <p:spPr bwMode="auto">
              <a:xfrm>
                <a:off x="4751388" y="5116513"/>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江西"/>
              <p:cNvSpPr>
                <a:spLocks/>
              </p:cNvSpPr>
              <p:nvPr/>
            </p:nvSpPr>
            <p:spPr bwMode="auto">
              <a:xfrm>
                <a:off x="5191125" y="4479926"/>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0" name="福建"/>
              <p:cNvSpPr>
                <a:spLocks/>
              </p:cNvSpPr>
              <p:nvPr/>
            </p:nvSpPr>
            <p:spPr bwMode="auto">
              <a:xfrm>
                <a:off x="5480050" y="4681538"/>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1" name="浙江"/>
              <p:cNvSpPr>
                <a:spLocks/>
              </p:cNvSpPr>
              <p:nvPr/>
            </p:nvSpPr>
            <p:spPr bwMode="auto">
              <a:xfrm>
                <a:off x="5710238" y="4283076"/>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2" name="安徽"/>
              <p:cNvSpPr>
                <a:spLocks/>
              </p:cNvSpPr>
              <p:nvPr/>
            </p:nvSpPr>
            <p:spPr bwMode="auto">
              <a:xfrm>
                <a:off x="5278438" y="3840163"/>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3" name="天津"/>
              <p:cNvSpPr>
                <a:spLocks/>
              </p:cNvSpPr>
              <p:nvPr/>
            </p:nvSpPr>
            <p:spPr bwMode="auto">
              <a:xfrm>
                <a:off x="5387975" y="3051176"/>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北京"/>
              <p:cNvSpPr>
                <a:spLocks/>
              </p:cNvSpPr>
              <p:nvPr/>
            </p:nvSpPr>
            <p:spPr bwMode="auto">
              <a:xfrm>
                <a:off x="5241925" y="2955926"/>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5" name="辽宁"/>
              <p:cNvSpPr>
                <a:spLocks/>
              </p:cNvSpPr>
              <p:nvPr/>
            </p:nvSpPr>
            <p:spPr bwMode="auto">
              <a:xfrm>
                <a:off x="5570538" y="2543176"/>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6" name="吉林"/>
              <p:cNvSpPr>
                <a:spLocks/>
              </p:cNvSpPr>
              <p:nvPr/>
            </p:nvSpPr>
            <p:spPr bwMode="auto">
              <a:xfrm>
                <a:off x="5724525" y="2147888"/>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7" name="黑龙江"/>
              <p:cNvSpPr>
                <a:spLocks/>
              </p:cNvSpPr>
              <p:nvPr/>
            </p:nvSpPr>
            <p:spPr bwMode="auto">
              <a:xfrm>
                <a:off x="5516563" y="1208088"/>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山东"/>
              <p:cNvSpPr>
                <a:spLocks/>
              </p:cNvSpPr>
              <p:nvPr/>
            </p:nvSpPr>
            <p:spPr bwMode="auto">
              <a:xfrm>
                <a:off x="5256213" y="3346451"/>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9" name="上海"/>
              <p:cNvSpPr>
                <a:spLocks/>
              </p:cNvSpPr>
              <p:nvPr/>
            </p:nvSpPr>
            <p:spPr bwMode="auto">
              <a:xfrm>
                <a:off x="5997575" y="4173538"/>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0" name="江苏"/>
              <p:cNvSpPr>
                <a:spLocks/>
              </p:cNvSpPr>
              <p:nvPr/>
            </p:nvSpPr>
            <p:spPr bwMode="auto">
              <a:xfrm>
                <a:off x="5416550" y="3752851"/>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河北"/>
              <p:cNvSpPr>
                <a:spLocks/>
              </p:cNvSpPr>
              <p:nvPr/>
            </p:nvSpPr>
            <p:spPr bwMode="auto">
              <a:xfrm>
                <a:off x="5056188" y="2732088"/>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2" name="河南"/>
              <p:cNvSpPr>
                <a:spLocks/>
              </p:cNvSpPr>
              <p:nvPr/>
            </p:nvSpPr>
            <p:spPr bwMode="auto">
              <a:xfrm>
                <a:off x="4762500" y="3613151"/>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3" name="台湾"/>
              <p:cNvSpPr>
                <a:spLocks/>
              </p:cNvSpPr>
              <p:nvPr/>
            </p:nvSpPr>
            <p:spPr bwMode="auto">
              <a:xfrm>
                <a:off x="6034088" y="5043488"/>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4" name="海南"/>
              <p:cNvSpPr>
                <a:spLocks/>
              </p:cNvSpPr>
              <p:nvPr/>
            </p:nvSpPr>
            <p:spPr bwMode="auto">
              <a:xfrm>
                <a:off x="4610100" y="5873751"/>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grpSp>
      <p:sp>
        <p:nvSpPr>
          <p:cNvPr id="35" name="陕西"/>
          <p:cNvSpPr>
            <a:spLocks/>
          </p:cNvSpPr>
          <p:nvPr/>
        </p:nvSpPr>
        <p:spPr bwMode="auto">
          <a:xfrm>
            <a:off x="7085496" y="2087375"/>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6" name="湖南"/>
          <p:cNvSpPr>
            <a:spLocks/>
          </p:cNvSpPr>
          <p:nvPr/>
        </p:nvSpPr>
        <p:spPr bwMode="auto">
          <a:xfrm>
            <a:off x="7067239" y="352120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7" name="贵州"/>
          <p:cNvSpPr>
            <a:spLocks/>
          </p:cNvSpPr>
          <p:nvPr/>
        </p:nvSpPr>
        <p:spPr bwMode="auto">
          <a:xfrm>
            <a:off x="7030727" y="4746641"/>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blipFill>
            <a:blip r:embed="rId3"/>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思想气泡: 云 42"/>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4" name="文本框 4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45" name="任意多边形: 形状 4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47" name="组合 46"/>
          <p:cNvGrpSpPr/>
          <p:nvPr/>
        </p:nvGrpSpPr>
        <p:grpSpPr>
          <a:xfrm>
            <a:off x="7777252" y="1985997"/>
            <a:ext cx="3327637" cy="962022"/>
            <a:chOff x="2012849" y="1986390"/>
            <a:chExt cx="3327637" cy="962022"/>
          </a:xfrm>
        </p:grpSpPr>
        <p:sp>
          <p:nvSpPr>
            <p:cNvPr id="48" name="矩形 47"/>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9" name="矩形 48"/>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50" name="组合 49"/>
          <p:cNvGrpSpPr/>
          <p:nvPr/>
        </p:nvGrpSpPr>
        <p:grpSpPr>
          <a:xfrm>
            <a:off x="7777252" y="3268593"/>
            <a:ext cx="3327637" cy="962022"/>
            <a:chOff x="2012849" y="1986390"/>
            <a:chExt cx="3327637" cy="962022"/>
          </a:xfrm>
        </p:grpSpPr>
        <p:sp>
          <p:nvSpPr>
            <p:cNvPr id="51" name="矩形 50"/>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52" name="矩形 51"/>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53" name="组合 52"/>
          <p:cNvGrpSpPr/>
          <p:nvPr/>
        </p:nvGrpSpPr>
        <p:grpSpPr>
          <a:xfrm>
            <a:off x="7777252" y="4551189"/>
            <a:ext cx="3327637" cy="962022"/>
            <a:chOff x="2012849" y="1986390"/>
            <a:chExt cx="3327637" cy="962022"/>
          </a:xfrm>
        </p:grpSpPr>
        <p:sp>
          <p:nvSpPr>
            <p:cNvPr id="54" name="矩形 53"/>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55" name="矩形 54"/>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16525312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2" presetClass="entr" presetSubtype="2"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000"/>
                            </p:stCondLst>
                            <p:childTnLst>
                              <p:par>
                                <p:cTn id="28" presetID="2" presetClass="entr" presetSubtype="2" fill="hold" nodeType="after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tudents-teacher-and-blackboard_42968"/>
          <p:cNvSpPr>
            <a:spLocks noChangeAspect="1"/>
          </p:cNvSpPr>
          <p:nvPr/>
        </p:nvSpPr>
        <p:spPr bwMode="auto">
          <a:xfrm>
            <a:off x="6510560" y="1799866"/>
            <a:ext cx="4513431" cy="4016734"/>
          </a:xfrm>
          <a:custGeom>
            <a:avLst/>
            <a:gdLst>
              <a:gd name="connsiteX0" fmla="*/ 276225 w 331788"/>
              <a:gd name="connsiteY0" fmla="*/ 217487 h 295275"/>
              <a:gd name="connsiteX1" fmla="*/ 314325 w 331788"/>
              <a:gd name="connsiteY1" fmla="*/ 256381 h 295275"/>
              <a:gd name="connsiteX2" fmla="*/ 276225 w 331788"/>
              <a:gd name="connsiteY2" fmla="*/ 295275 h 295275"/>
              <a:gd name="connsiteX3" fmla="*/ 238125 w 331788"/>
              <a:gd name="connsiteY3" fmla="*/ 256381 h 295275"/>
              <a:gd name="connsiteX4" fmla="*/ 276225 w 331788"/>
              <a:gd name="connsiteY4" fmla="*/ 217487 h 295275"/>
              <a:gd name="connsiteX5" fmla="*/ 166687 w 331788"/>
              <a:gd name="connsiteY5" fmla="*/ 217487 h 295275"/>
              <a:gd name="connsiteX6" fmla="*/ 204787 w 331788"/>
              <a:gd name="connsiteY6" fmla="*/ 256381 h 295275"/>
              <a:gd name="connsiteX7" fmla="*/ 166687 w 331788"/>
              <a:gd name="connsiteY7" fmla="*/ 295275 h 295275"/>
              <a:gd name="connsiteX8" fmla="*/ 128587 w 331788"/>
              <a:gd name="connsiteY8" fmla="*/ 256381 h 295275"/>
              <a:gd name="connsiteX9" fmla="*/ 166687 w 331788"/>
              <a:gd name="connsiteY9" fmla="*/ 217487 h 295275"/>
              <a:gd name="connsiteX10" fmla="*/ 55562 w 331788"/>
              <a:gd name="connsiteY10" fmla="*/ 217487 h 295275"/>
              <a:gd name="connsiteX11" fmla="*/ 93662 w 331788"/>
              <a:gd name="connsiteY11" fmla="*/ 256381 h 295275"/>
              <a:gd name="connsiteX12" fmla="*/ 55562 w 331788"/>
              <a:gd name="connsiteY12" fmla="*/ 295275 h 295275"/>
              <a:gd name="connsiteX13" fmla="*/ 17462 w 331788"/>
              <a:gd name="connsiteY13" fmla="*/ 256381 h 295275"/>
              <a:gd name="connsiteX14" fmla="*/ 55562 w 331788"/>
              <a:gd name="connsiteY14" fmla="*/ 217487 h 295275"/>
              <a:gd name="connsiteX15" fmla="*/ 255587 w 331788"/>
              <a:gd name="connsiteY15" fmla="*/ 174625 h 295275"/>
              <a:gd name="connsiteX16" fmla="*/ 263525 w 331788"/>
              <a:gd name="connsiteY16" fmla="*/ 174625 h 295275"/>
              <a:gd name="connsiteX17" fmla="*/ 263525 w 331788"/>
              <a:gd name="connsiteY17" fmla="*/ 192088 h 295275"/>
              <a:gd name="connsiteX18" fmla="*/ 255587 w 331788"/>
              <a:gd name="connsiteY18" fmla="*/ 192088 h 295275"/>
              <a:gd name="connsiteX19" fmla="*/ 259556 w 331788"/>
              <a:gd name="connsiteY19" fmla="*/ 19050 h 295275"/>
              <a:gd name="connsiteX20" fmla="*/ 227012 w 331788"/>
              <a:gd name="connsiteY20" fmla="*/ 51594 h 295275"/>
              <a:gd name="connsiteX21" fmla="*/ 259556 w 331788"/>
              <a:gd name="connsiteY21" fmla="*/ 84138 h 295275"/>
              <a:gd name="connsiteX22" fmla="*/ 292100 w 331788"/>
              <a:gd name="connsiteY22" fmla="*/ 51594 h 295275"/>
              <a:gd name="connsiteX23" fmla="*/ 259556 w 331788"/>
              <a:gd name="connsiteY23" fmla="*/ 19050 h 295275"/>
              <a:gd name="connsiteX24" fmla="*/ 0 w 331788"/>
              <a:gd name="connsiteY24" fmla="*/ 0 h 295275"/>
              <a:gd name="connsiteX25" fmla="*/ 331788 w 331788"/>
              <a:gd name="connsiteY25" fmla="*/ 0 h 295275"/>
              <a:gd name="connsiteX26" fmla="*/ 331788 w 331788"/>
              <a:gd name="connsiteY26" fmla="*/ 192088 h 295275"/>
              <a:gd name="connsiteX27" fmla="*/ 287338 w 331788"/>
              <a:gd name="connsiteY27" fmla="*/ 192088 h 295275"/>
              <a:gd name="connsiteX28" fmla="*/ 287338 w 331788"/>
              <a:gd name="connsiteY28" fmla="*/ 161925 h 295275"/>
              <a:gd name="connsiteX29" fmla="*/ 288926 w 331788"/>
              <a:gd name="connsiteY29" fmla="*/ 161925 h 295275"/>
              <a:gd name="connsiteX30" fmla="*/ 290513 w 331788"/>
              <a:gd name="connsiteY30" fmla="*/ 150813 h 295275"/>
              <a:gd name="connsiteX31" fmla="*/ 300038 w 331788"/>
              <a:gd name="connsiteY31" fmla="*/ 150813 h 295275"/>
              <a:gd name="connsiteX32" fmla="*/ 298451 w 331788"/>
              <a:gd name="connsiteY32" fmla="*/ 90488 h 295275"/>
              <a:gd name="connsiteX33" fmla="*/ 273051 w 331788"/>
              <a:gd name="connsiteY33" fmla="*/ 87313 h 295275"/>
              <a:gd name="connsiteX34" fmla="*/ 261938 w 331788"/>
              <a:gd name="connsiteY34" fmla="*/ 103188 h 295275"/>
              <a:gd name="connsiteX35" fmla="*/ 247651 w 331788"/>
              <a:gd name="connsiteY35" fmla="*/ 87313 h 295275"/>
              <a:gd name="connsiteX36" fmla="*/ 171450 w 331788"/>
              <a:gd name="connsiteY36" fmla="*/ 87313 h 295275"/>
              <a:gd name="connsiteX37" fmla="*/ 171450 w 331788"/>
              <a:gd name="connsiteY37" fmla="*/ 104775 h 295275"/>
              <a:gd name="connsiteX38" fmla="*/ 227013 w 331788"/>
              <a:gd name="connsiteY38" fmla="*/ 104775 h 295275"/>
              <a:gd name="connsiteX39" fmla="*/ 230188 w 331788"/>
              <a:gd name="connsiteY39" fmla="*/ 161925 h 295275"/>
              <a:gd name="connsiteX40" fmla="*/ 233363 w 331788"/>
              <a:gd name="connsiteY40" fmla="*/ 161925 h 295275"/>
              <a:gd name="connsiteX41" fmla="*/ 233363 w 331788"/>
              <a:gd name="connsiteY41" fmla="*/ 192088 h 295275"/>
              <a:gd name="connsiteX42" fmla="*/ 0 w 331788"/>
              <a:gd name="connsiteY42" fmla="*/ 19208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1788" h="295275">
                <a:moveTo>
                  <a:pt x="276225" y="217487"/>
                </a:moveTo>
                <a:cubicBezTo>
                  <a:pt x="297267" y="217487"/>
                  <a:pt x="314325" y="234900"/>
                  <a:pt x="314325" y="256381"/>
                </a:cubicBezTo>
                <a:cubicBezTo>
                  <a:pt x="314325" y="277862"/>
                  <a:pt x="297267" y="295275"/>
                  <a:pt x="276225" y="295275"/>
                </a:cubicBezTo>
                <a:cubicBezTo>
                  <a:pt x="255183" y="295275"/>
                  <a:pt x="238125" y="277862"/>
                  <a:pt x="238125" y="256381"/>
                </a:cubicBezTo>
                <a:cubicBezTo>
                  <a:pt x="238125" y="234900"/>
                  <a:pt x="255183" y="217487"/>
                  <a:pt x="276225" y="217487"/>
                </a:cubicBezTo>
                <a:close/>
                <a:moveTo>
                  <a:pt x="166687" y="217487"/>
                </a:moveTo>
                <a:cubicBezTo>
                  <a:pt x="187729" y="217487"/>
                  <a:pt x="204787" y="234900"/>
                  <a:pt x="204787" y="256381"/>
                </a:cubicBezTo>
                <a:cubicBezTo>
                  <a:pt x="204787" y="277862"/>
                  <a:pt x="187729" y="295275"/>
                  <a:pt x="166687" y="295275"/>
                </a:cubicBezTo>
                <a:cubicBezTo>
                  <a:pt x="145645" y="295275"/>
                  <a:pt x="128587" y="277862"/>
                  <a:pt x="128587" y="256381"/>
                </a:cubicBezTo>
                <a:cubicBezTo>
                  <a:pt x="128587" y="234900"/>
                  <a:pt x="145645" y="217487"/>
                  <a:pt x="166687" y="217487"/>
                </a:cubicBezTo>
                <a:close/>
                <a:moveTo>
                  <a:pt x="55562" y="217487"/>
                </a:moveTo>
                <a:cubicBezTo>
                  <a:pt x="76604" y="217487"/>
                  <a:pt x="93662" y="234900"/>
                  <a:pt x="93662" y="256381"/>
                </a:cubicBezTo>
                <a:cubicBezTo>
                  <a:pt x="93662" y="277862"/>
                  <a:pt x="76604" y="295275"/>
                  <a:pt x="55562" y="295275"/>
                </a:cubicBezTo>
                <a:cubicBezTo>
                  <a:pt x="34520" y="295275"/>
                  <a:pt x="17462" y="277862"/>
                  <a:pt x="17462" y="256381"/>
                </a:cubicBezTo>
                <a:cubicBezTo>
                  <a:pt x="17462" y="234900"/>
                  <a:pt x="34520" y="217487"/>
                  <a:pt x="55562" y="217487"/>
                </a:cubicBezTo>
                <a:close/>
                <a:moveTo>
                  <a:pt x="255587" y="174625"/>
                </a:moveTo>
                <a:lnTo>
                  <a:pt x="263525" y="174625"/>
                </a:lnTo>
                <a:lnTo>
                  <a:pt x="263525" y="192088"/>
                </a:lnTo>
                <a:lnTo>
                  <a:pt x="255587" y="192088"/>
                </a:lnTo>
                <a:close/>
                <a:moveTo>
                  <a:pt x="259556" y="19050"/>
                </a:moveTo>
                <a:cubicBezTo>
                  <a:pt x="241582" y="19050"/>
                  <a:pt x="227012" y="33620"/>
                  <a:pt x="227012" y="51594"/>
                </a:cubicBezTo>
                <a:cubicBezTo>
                  <a:pt x="227012" y="69568"/>
                  <a:pt x="241582" y="84138"/>
                  <a:pt x="259556" y="84138"/>
                </a:cubicBezTo>
                <a:cubicBezTo>
                  <a:pt x="277530" y="84138"/>
                  <a:pt x="292100" y="69568"/>
                  <a:pt x="292100" y="51594"/>
                </a:cubicBezTo>
                <a:cubicBezTo>
                  <a:pt x="292100" y="33620"/>
                  <a:pt x="277530" y="19050"/>
                  <a:pt x="259556" y="19050"/>
                </a:cubicBezTo>
                <a:close/>
                <a:moveTo>
                  <a:pt x="0" y="0"/>
                </a:moveTo>
                <a:lnTo>
                  <a:pt x="331788" y="0"/>
                </a:lnTo>
                <a:lnTo>
                  <a:pt x="331788" y="192088"/>
                </a:lnTo>
                <a:lnTo>
                  <a:pt x="287338" y="192088"/>
                </a:lnTo>
                <a:lnTo>
                  <a:pt x="287338" y="161925"/>
                </a:lnTo>
                <a:lnTo>
                  <a:pt x="288926" y="161925"/>
                </a:lnTo>
                <a:lnTo>
                  <a:pt x="290513" y="150813"/>
                </a:lnTo>
                <a:lnTo>
                  <a:pt x="300038" y="150813"/>
                </a:lnTo>
                <a:lnTo>
                  <a:pt x="298451" y="90488"/>
                </a:lnTo>
                <a:lnTo>
                  <a:pt x="273051" y="87313"/>
                </a:lnTo>
                <a:lnTo>
                  <a:pt x="261938" y="103188"/>
                </a:lnTo>
                <a:lnTo>
                  <a:pt x="247651" y="87313"/>
                </a:lnTo>
                <a:lnTo>
                  <a:pt x="171450" y="87313"/>
                </a:lnTo>
                <a:lnTo>
                  <a:pt x="171450" y="104775"/>
                </a:lnTo>
                <a:lnTo>
                  <a:pt x="227013" y="104775"/>
                </a:lnTo>
                <a:lnTo>
                  <a:pt x="230188" y="161925"/>
                </a:lnTo>
                <a:lnTo>
                  <a:pt x="233363" y="161925"/>
                </a:lnTo>
                <a:lnTo>
                  <a:pt x="233363" y="192088"/>
                </a:lnTo>
                <a:lnTo>
                  <a:pt x="0" y="192088"/>
                </a:lnTo>
                <a:close/>
              </a:path>
            </a:pathLst>
          </a:custGeom>
          <a:blipFill>
            <a:blip r:embed="rId3"/>
            <a:stretch>
              <a:fillRect/>
            </a:stretch>
          </a:blipFill>
          <a:ln>
            <a:noFill/>
          </a:ln>
        </p:spPr>
      </p:sp>
      <p:sp>
        <p:nvSpPr>
          <p:cNvPr id="6" name="思想气泡: 云 5"/>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8" name="任意多边形: 形状 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1" name="组合 20"/>
          <p:cNvGrpSpPr/>
          <p:nvPr/>
        </p:nvGrpSpPr>
        <p:grpSpPr>
          <a:xfrm>
            <a:off x="1168358" y="1837152"/>
            <a:ext cx="4225066" cy="962022"/>
            <a:chOff x="1168358" y="1837152"/>
            <a:chExt cx="4225066" cy="962022"/>
          </a:xfrm>
        </p:grpSpPr>
        <p:sp>
          <p:nvSpPr>
            <p:cNvPr id="3" name="abc_93750"/>
            <p:cNvSpPr>
              <a:spLocks noChangeAspect="1"/>
            </p:cNvSpPr>
            <p:nvPr/>
          </p:nvSpPr>
          <p:spPr bwMode="auto">
            <a:xfrm>
              <a:off x="1168358" y="2041166"/>
              <a:ext cx="609685" cy="553994"/>
            </a:xfrm>
            <a:custGeom>
              <a:avLst/>
              <a:gdLst>
                <a:gd name="connsiteX0" fmla="*/ 153988 w 330200"/>
                <a:gd name="connsiteY0" fmla="*/ 114300 h 300038"/>
                <a:gd name="connsiteX1" fmla="*/ 153988 w 330200"/>
                <a:gd name="connsiteY1" fmla="*/ 134938 h 300038"/>
                <a:gd name="connsiteX2" fmla="*/ 160414 w 330200"/>
                <a:gd name="connsiteY2" fmla="*/ 134938 h 300038"/>
                <a:gd name="connsiteX3" fmla="*/ 177120 w 330200"/>
                <a:gd name="connsiteY3" fmla="*/ 131069 h 300038"/>
                <a:gd name="connsiteX4" fmla="*/ 180976 w 330200"/>
                <a:gd name="connsiteY4" fmla="*/ 123329 h 300038"/>
                <a:gd name="connsiteX5" fmla="*/ 173265 w 330200"/>
                <a:gd name="connsiteY5" fmla="*/ 114300 h 300038"/>
                <a:gd name="connsiteX6" fmla="*/ 153988 w 330200"/>
                <a:gd name="connsiteY6" fmla="*/ 114300 h 300038"/>
                <a:gd name="connsiteX7" fmla="*/ 100013 w 330200"/>
                <a:gd name="connsiteY7" fmla="*/ 96837 h 300038"/>
                <a:gd name="connsiteX8" fmla="*/ 93663 w 330200"/>
                <a:gd name="connsiteY8" fmla="*/ 109537 h 300038"/>
                <a:gd name="connsiteX9" fmla="*/ 104776 w 330200"/>
                <a:gd name="connsiteY9" fmla="*/ 109537 h 300038"/>
                <a:gd name="connsiteX10" fmla="*/ 153988 w 330200"/>
                <a:gd name="connsiteY10" fmla="*/ 84137 h 300038"/>
                <a:gd name="connsiteX11" fmla="*/ 153988 w 330200"/>
                <a:gd name="connsiteY11" fmla="*/ 98425 h 300038"/>
                <a:gd name="connsiteX12" fmla="*/ 172788 w 330200"/>
                <a:gd name="connsiteY12" fmla="*/ 98425 h 300038"/>
                <a:gd name="connsiteX13" fmla="*/ 177801 w 330200"/>
                <a:gd name="connsiteY13" fmla="*/ 92472 h 300038"/>
                <a:gd name="connsiteX14" fmla="*/ 175294 w 330200"/>
                <a:gd name="connsiteY14" fmla="*/ 86518 h 300038"/>
                <a:gd name="connsiteX15" fmla="*/ 162761 w 330200"/>
                <a:gd name="connsiteY15" fmla="*/ 84137 h 300038"/>
                <a:gd name="connsiteX16" fmla="*/ 153988 w 330200"/>
                <a:gd name="connsiteY16" fmla="*/ 84137 h 300038"/>
                <a:gd name="connsiteX17" fmla="*/ 241681 w 330200"/>
                <a:gd name="connsiteY17" fmla="*/ 69850 h 300038"/>
                <a:gd name="connsiteX18" fmla="*/ 261208 w 330200"/>
                <a:gd name="connsiteY18" fmla="*/ 73691 h 300038"/>
                <a:gd name="connsiteX19" fmla="*/ 263811 w 330200"/>
                <a:gd name="connsiteY19" fmla="*/ 82653 h 300038"/>
                <a:gd name="connsiteX20" fmla="*/ 253397 w 330200"/>
                <a:gd name="connsiteY20" fmla="*/ 86493 h 300038"/>
                <a:gd name="connsiteX21" fmla="*/ 241681 w 330200"/>
                <a:gd name="connsiteY21" fmla="*/ 83933 h 300038"/>
                <a:gd name="connsiteX22" fmla="*/ 215646 w 330200"/>
                <a:gd name="connsiteY22" fmla="*/ 110818 h 300038"/>
                <a:gd name="connsiteX23" fmla="*/ 240380 w 330200"/>
                <a:gd name="connsiteY23" fmla="*/ 135142 h 300038"/>
                <a:gd name="connsiteX24" fmla="*/ 253397 w 330200"/>
                <a:gd name="connsiteY24" fmla="*/ 132582 h 300038"/>
                <a:gd name="connsiteX25" fmla="*/ 263811 w 330200"/>
                <a:gd name="connsiteY25" fmla="*/ 136423 h 300038"/>
                <a:gd name="connsiteX26" fmla="*/ 259906 w 330200"/>
                <a:gd name="connsiteY26" fmla="*/ 145384 h 300038"/>
                <a:gd name="connsiteX27" fmla="*/ 240380 w 330200"/>
                <a:gd name="connsiteY27" fmla="*/ 149225 h 300038"/>
                <a:gd name="connsiteX28" fmla="*/ 200025 w 330200"/>
                <a:gd name="connsiteY28" fmla="*/ 110818 h 300038"/>
                <a:gd name="connsiteX29" fmla="*/ 241681 w 330200"/>
                <a:gd name="connsiteY29" fmla="*/ 69850 h 300038"/>
                <a:gd name="connsiteX30" fmla="*/ 162959 w 330200"/>
                <a:gd name="connsiteY30" fmla="*/ 69850 h 300038"/>
                <a:gd name="connsiteX31" fmla="*/ 184926 w 330200"/>
                <a:gd name="connsiteY31" fmla="*/ 74991 h 300038"/>
                <a:gd name="connsiteX32" fmla="*/ 192679 w 330200"/>
                <a:gd name="connsiteY32" fmla="*/ 92982 h 300038"/>
                <a:gd name="connsiteX33" fmla="*/ 188802 w 330200"/>
                <a:gd name="connsiteY33" fmla="*/ 107119 h 300038"/>
                <a:gd name="connsiteX34" fmla="*/ 195263 w 330200"/>
                <a:gd name="connsiteY34" fmla="*/ 123825 h 300038"/>
                <a:gd name="connsiteX35" fmla="*/ 187510 w 330200"/>
                <a:gd name="connsiteY35" fmla="*/ 141817 h 300038"/>
                <a:gd name="connsiteX36" fmla="*/ 160374 w 330200"/>
                <a:gd name="connsiteY36" fmla="*/ 150813 h 300038"/>
                <a:gd name="connsiteX37" fmla="*/ 146161 w 330200"/>
                <a:gd name="connsiteY37" fmla="*/ 149528 h 300038"/>
                <a:gd name="connsiteX38" fmla="*/ 139700 w 330200"/>
                <a:gd name="connsiteY38" fmla="*/ 141817 h 300038"/>
                <a:gd name="connsiteX39" fmla="*/ 139700 w 330200"/>
                <a:gd name="connsiteY39" fmla="*/ 77561 h 300038"/>
                <a:gd name="connsiteX40" fmla="*/ 144869 w 330200"/>
                <a:gd name="connsiteY40" fmla="*/ 71135 h 300038"/>
                <a:gd name="connsiteX41" fmla="*/ 162959 w 330200"/>
                <a:gd name="connsiteY41" fmla="*/ 69850 h 300038"/>
                <a:gd name="connsiteX42" fmla="*/ 100013 w 330200"/>
                <a:gd name="connsiteY42" fmla="*/ 69850 h 300038"/>
                <a:gd name="connsiteX43" fmla="*/ 106480 w 330200"/>
                <a:gd name="connsiteY43" fmla="*/ 73706 h 300038"/>
                <a:gd name="connsiteX44" fmla="*/ 133644 w 330200"/>
                <a:gd name="connsiteY44" fmla="*/ 139247 h 300038"/>
                <a:gd name="connsiteX45" fmla="*/ 128470 w 330200"/>
                <a:gd name="connsiteY45" fmla="*/ 149528 h 300038"/>
                <a:gd name="connsiteX46" fmla="*/ 119416 w 330200"/>
                <a:gd name="connsiteY46" fmla="*/ 145673 h 300038"/>
                <a:gd name="connsiteX47" fmla="*/ 110361 w 330200"/>
                <a:gd name="connsiteY47" fmla="*/ 123825 h 300038"/>
                <a:gd name="connsiteX48" fmla="*/ 88371 w 330200"/>
                <a:gd name="connsiteY48" fmla="*/ 123825 h 300038"/>
                <a:gd name="connsiteX49" fmla="*/ 79317 w 330200"/>
                <a:gd name="connsiteY49" fmla="*/ 145673 h 300038"/>
                <a:gd name="connsiteX50" fmla="*/ 72849 w 330200"/>
                <a:gd name="connsiteY50" fmla="*/ 149528 h 300038"/>
                <a:gd name="connsiteX51" fmla="*/ 70262 w 330200"/>
                <a:gd name="connsiteY51" fmla="*/ 149528 h 300038"/>
                <a:gd name="connsiteX52" fmla="*/ 66381 w 330200"/>
                <a:gd name="connsiteY52" fmla="*/ 139247 h 300038"/>
                <a:gd name="connsiteX53" fmla="*/ 92252 w 330200"/>
                <a:gd name="connsiteY53" fmla="*/ 73706 h 300038"/>
                <a:gd name="connsiteX54" fmla="*/ 100013 w 330200"/>
                <a:gd name="connsiteY54" fmla="*/ 69850 h 300038"/>
                <a:gd name="connsiteX55" fmla="*/ 23813 w 330200"/>
                <a:gd name="connsiteY55" fmla="*/ 38100 h 300038"/>
                <a:gd name="connsiteX56" fmla="*/ 23813 w 330200"/>
                <a:gd name="connsiteY56" fmla="*/ 182563 h 300038"/>
                <a:gd name="connsiteX57" fmla="*/ 306388 w 330200"/>
                <a:gd name="connsiteY57" fmla="*/ 182563 h 300038"/>
                <a:gd name="connsiteX58" fmla="*/ 306388 w 330200"/>
                <a:gd name="connsiteY58" fmla="*/ 38100 h 300038"/>
                <a:gd name="connsiteX59" fmla="*/ 23217 w 330200"/>
                <a:gd name="connsiteY59" fmla="*/ 0 h 300038"/>
                <a:gd name="connsiteX60" fmla="*/ 306983 w 330200"/>
                <a:gd name="connsiteY60" fmla="*/ 0 h 300038"/>
                <a:gd name="connsiteX61" fmla="*/ 330200 w 330200"/>
                <a:gd name="connsiteY61" fmla="*/ 21985 h 300038"/>
                <a:gd name="connsiteX62" fmla="*/ 330200 w 330200"/>
                <a:gd name="connsiteY62" fmla="*/ 197870 h 300038"/>
                <a:gd name="connsiteX63" fmla="*/ 306983 w 330200"/>
                <a:gd name="connsiteY63" fmla="*/ 219856 h 300038"/>
                <a:gd name="connsiteX64" fmla="*/ 217984 w 330200"/>
                <a:gd name="connsiteY64" fmla="*/ 219856 h 300038"/>
                <a:gd name="connsiteX65" fmla="*/ 247650 w 330200"/>
                <a:gd name="connsiteY65" fmla="*/ 279346 h 300038"/>
                <a:gd name="connsiteX66" fmla="*/ 242491 w 330200"/>
                <a:gd name="connsiteY66" fmla="*/ 298745 h 300038"/>
                <a:gd name="connsiteX67" fmla="*/ 234752 w 330200"/>
                <a:gd name="connsiteY67" fmla="*/ 300038 h 300038"/>
                <a:gd name="connsiteX68" fmla="*/ 221853 w 330200"/>
                <a:gd name="connsiteY68" fmla="*/ 292279 h 300038"/>
                <a:gd name="connsiteX69" fmla="*/ 185737 w 330200"/>
                <a:gd name="connsiteY69" fmla="*/ 219856 h 300038"/>
                <a:gd name="connsiteX70" fmla="*/ 179288 w 330200"/>
                <a:gd name="connsiteY70" fmla="*/ 219856 h 300038"/>
                <a:gd name="connsiteX71" fmla="*/ 179288 w 330200"/>
                <a:gd name="connsiteY71" fmla="*/ 265120 h 300038"/>
                <a:gd name="connsiteX72" fmla="*/ 165100 w 330200"/>
                <a:gd name="connsiteY72" fmla="*/ 280639 h 300038"/>
                <a:gd name="connsiteX73" fmla="*/ 150912 w 330200"/>
                <a:gd name="connsiteY73" fmla="*/ 265120 h 300038"/>
                <a:gd name="connsiteX74" fmla="*/ 150912 w 330200"/>
                <a:gd name="connsiteY74" fmla="*/ 219856 h 300038"/>
                <a:gd name="connsiteX75" fmla="*/ 144462 w 330200"/>
                <a:gd name="connsiteY75" fmla="*/ 219856 h 300038"/>
                <a:gd name="connsiteX76" fmla="*/ 108347 w 330200"/>
                <a:gd name="connsiteY76" fmla="*/ 292279 h 300038"/>
                <a:gd name="connsiteX77" fmla="*/ 95448 w 330200"/>
                <a:gd name="connsiteY77" fmla="*/ 300038 h 300038"/>
                <a:gd name="connsiteX78" fmla="*/ 87709 w 330200"/>
                <a:gd name="connsiteY78" fmla="*/ 298745 h 300038"/>
                <a:gd name="connsiteX79" fmla="*/ 82550 w 330200"/>
                <a:gd name="connsiteY79" fmla="*/ 279346 h 300038"/>
                <a:gd name="connsiteX80" fmla="*/ 112216 w 330200"/>
                <a:gd name="connsiteY80" fmla="*/ 219856 h 300038"/>
                <a:gd name="connsiteX81" fmla="*/ 23217 w 330200"/>
                <a:gd name="connsiteY81" fmla="*/ 219856 h 300038"/>
                <a:gd name="connsiteX82" fmla="*/ 0 w 330200"/>
                <a:gd name="connsiteY82" fmla="*/ 197870 h 300038"/>
                <a:gd name="connsiteX83" fmla="*/ 0 w 330200"/>
                <a:gd name="connsiteY83" fmla="*/ 21985 h 300038"/>
                <a:gd name="connsiteX84" fmla="*/ 23217 w 330200"/>
                <a:gd name="connsiteY84" fmla="*/ 0 h 30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0200" h="300038">
                  <a:moveTo>
                    <a:pt x="153988" y="114300"/>
                  </a:moveTo>
                  <a:lnTo>
                    <a:pt x="153988" y="134938"/>
                  </a:lnTo>
                  <a:cubicBezTo>
                    <a:pt x="156558" y="134938"/>
                    <a:pt x="157843" y="134938"/>
                    <a:pt x="160414" y="134938"/>
                  </a:cubicBezTo>
                  <a:cubicBezTo>
                    <a:pt x="168124" y="134938"/>
                    <a:pt x="174550" y="133648"/>
                    <a:pt x="177120" y="131069"/>
                  </a:cubicBezTo>
                  <a:cubicBezTo>
                    <a:pt x="179691" y="128489"/>
                    <a:pt x="180976" y="125909"/>
                    <a:pt x="180976" y="123329"/>
                  </a:cubicBezTo>
                  <a:cubicBezTo>
                    <a:pt x="180976" y="116880"/>
                    <a:pt x="175835" y="114300"/>
                    <a:pt x="173265" y="114300"/>
                  </a:cubicBezTo>
                  <a:cubicBezTo>
                    <a:pt x="173265" y="114300"/>
                    <a:pt x="173265" y="114300"/>
                    <a:pt x="153988" y="114300"/>
                  </a:cubicBezTo>
                  <a:close/>
                  <a:moveTo>
                    <a:pt x="100013" y="96837"/>
                  </a:moveTo>
                  <a:lnTo>
                    <a:pt x="93663" y="109537"/>
                  </a:lnTo>
                  <a:lnTo>
                    <a:pt x="104776" y="109537"/>
                  </a:lnTo>
                  <a:close/>
                  <a:moveTo>
                    <a:pt x="153988" y="84137"/>
                  </a:moveTo>
                  <a:lnTo>
                    <a:pt x="153988" y="98425"/>
                  </a:lnTo>
                  <a:cubicBezTo>
                    <a:pt x="153988" y="98425"/>
                    <a:pt x="153988" y="98425"/>
                    <a:pt x="172788" y="98425"/>
                  </a:cubicBezTo>
                  <a:cubicBezTo>
                    <a:pt x="176548" y="97234"/>
                    <a:pt x="177801" y="94853"/>
                    <a:pt x="177801" y="92472"/>
                  </a:cubicBezTo>
                  <a:cubicBezTo>
                    <a:pt x="177801" y="88900"/>
                    <a:pt x="176548" y="87709"/>
                    <a:pt x="175294" y="86518"/>
                  </a:cubicBezTo>
                  <a:cubicBezTo>
                    <a:pt x="174041" y="85328"/>
                    <a:pt x="170281" y="84137"/>
                    <a:pt x="162761" y="84137"/>
                  </a:cubicBezTo>
                  <a:cubicBezTo>
                    <a:pt x="159001" y="84137"/>
                    <a:pt x="156495" y="84137"/>
                    <a:pt x="153988" y="84137"/>
                  </a:cubicBezTo>
                  <a:close/>
                  <a:moveTo>
                    <a:pt x="241681" y="69850"/>
                  </a:moveTo>
                  <a:cubicBezTo>
                    <a:pt x="252096" y="69850"/>
                    <a:pt x="258604" y="72411"/>
                    <a:pt x="261208" y="73691"/>
                  </a:cubicBezTo>
                  <a:cubicBezTo>
                    <a:pt x="263811" y="74971"/>
                    <a:pt x="265113" y="78812"/>
                    <a:pt x="263811" y="82653"/>
                  </a:cubicBezTo>
                  <a:cubicBezTo>
                    <a:pt x="261208" y="86493"/>
                    <a:pt x="257303" y="87774"/>
                    <a:pt x="253397" y="86493"/>
                  </a:cubicBezTo>
                  <a:cubicBezTo>
                    <a:pt x="253397" y="85213"/>
                    <a:pt x="249492" y="83933"/>
                    <a:pt x="241681" y="83933"/>
                  </a:cubicBezTo>
                  <a:cubicBezTo>
                    <a:pt x="226060" y="83933"/>
                    <a:pt x="215646" y="94175"/>
                    <a:pt x="215646" y="110818"/>
                  </a:cubicBezTo>
                  <a:cubicBezTo>
                    <a:pt x="215646" y="126181"/>
                    <a:pt x="224759" y="135142"/>
                    <a:pt x="240380" y="135142"/>
                  </a:cubicBezTo>
                  <a:cubicBezTo>
                    <a:pt x="246888" y="135142"/>
                    <a:pt x="252096" y="133862"/>
                    <a:pt x="253397" y="132582"/>
                  </a:cubicBezTo>
                  <a:cubicBezTo>
                    <a:pt x="257303" y="131302"/>
                    <a:pt x="262510" y="132582"/>
                    <a:pt x="263811" y="136423"/>
                  </a:cubicBezTo>
                  <a:cubicBezTo>
                    <a:pt x="265113" y="140263"/>
                    <a:pt x="263811" y="144104"/>
                    <a:pt x="259906" y="145384"/>
                  </a:cubicBezTo>
                  <a:cubicBezTo>
                    <a:pt x="256001" y="147945"/>
                    <a:pt x="248190" y="149225"/>
                    <a:pt x="240380" y="149225"/>
                  </a:cubicBezTo>
                  <a:cubicBezTo>
                    <a:pt x="216948" y="149225"/>
                    <a:pt x="200025" y="133862"/>
                    <a:pt x="200025" y="110818"/>
                  </a:cubicBezTo>
                  <a:cubicBezTo>
                    <a:pt x="200025" y="86493"/>
                    <a:pt x="216948" y="69850"/>
                    <a:pt x="241681" y="69850"/>
                  </a:cubicBezTo>
                  <a:close/>
                  <a:moveTo>
                    <a:pt x="162959" y="69850"/>
                  </a:moveTo>
                  <a:cubicBezTo>
                    <a:pt x="172004" y="69850"/>
                    <a:pt x="179757" y="71135"/>
                    <a:pt x="184926" y="74991"/>
                  </a:cubicBezTo>
                  <a:cubicBezTo>
                    <a:pt x="190094" y="80131"/>
                    <a:pt x="192679" y="85272"/>
                    <a:pt x="192679" y="92982"/>
                  </a:cubicBezTo>
                  <a:cubicBezTo>
                    <a:pt x="192679" y="98123"/>
                    <a:pt x="191386" y="103263"/>
                    <a:pt x="188802" y="107119"/>
                  </a:cubicBezTo>
                  <a:cubicBezTo>
                    <a:pt x="192679" y="110974"/>
                    <a:pt x="195263" y="116115"/>
                    <a:pt x="195263" y="123825"/>
                  </a:cubicBezTo>
                  <a:cubicBezTo>
                    <a:pt x="195263" y="131536"/>
                    <a:pt x="192679" y="137962"/>
                    <a:pt x="187510" y="141817"/>
                  </a:cubicBezTo>
                  <a:cubicBezTo>
                    <a:pt x="182341" y="148243"/>
                    <a:pt x="173296" y="150813"/>
                    <a:pt x="160374" y="150813"/>
                  </a:cubicBezTo>
                  <a:cubicBezTo>
                    <a:pt x="152622" y="150813"/>
                    <a:pt x="148745" y="149528"/>
                    <a:pt x="146161" y="149528"/>
                  </a:cubicBezTo>
                  <a:cubicBezTo>
                    <a:pt x="142284" y="149528"/>
                    <a:pt x="139700" y="145673"/>
                    <a:pt x="139700" y="141817"/>
                  </a:cubicBezTo>
                  <a:cubicBezTo>
                    <a:pt x="139700" y="141817"/>
                    <a:pt x="139700" y="141817"/>
                    <a:pt x="139700" y="77561"/>
                  </a:cubicBezTo>
                  <a:cubicBezTo>
                    <a:pt x="139700" y="74991"/>
                    <a:pt x="142284" y="71135"/>
                    <a:pt x="144869" y="71135"/>
                  </a:cubicBezTo>
                  <a:cubicBezTo>
                    <a:pt x="150037" y="69850"/>
                    <a:pt x="156498" y="69850"/>
                    <a:pt x="162959" y="69850"/>
                  </a:cubicBezTo>
                  <a:close/>
                  <a:moveTo>
                    <a:pt x="100013" y="69850"/>
                  </a:moveTo>
                  <a:cubicBezTo>
                    <a:pt x="102600" y="69850"/>
                    <a:pt x="105187" y="71135"/>
                    <a:pt x="106480" y="73706"/>
                  </a:cubicBezTo>
                  <a:cubicBezTo>
                    <a:pt x="106480" y="73706"/>
                    <a:pt x="106480" y="73706"/>
                    <a:pt x="133644" y="139247"/>
                  </a:cubicBezTo>
                  <a:cubicBezTo>
                    <a:pt x="134938" y="143102"/>
                    <a:pt x="132351" y="148243"/>
                    <a:pt x="128470" y="149528"/>
                  </a:cubicBezTo>
                  <a:cubicBezTo>
                    <a:pt x="125883" y="150813"/>
                    <a:pt x="120709" y="149528"/>
                    <a:pt x="119416" y="145673"/>
                  </a:cubicBezTo>
                  <a:cubicBezTo>
                    <a:pt x="119416" y="145673"/>
                    <a:pt x="119416" y="145673"/>
                    <a:pt x="110361" y="123825"/>
                  </a:cubicBezTo>
                  <a:cubicBezTo>
                    <a:pt x="110361" y="123825"/>
                    <a:pt x="110361" y="123825"/>
                    <a:pt x="88371" y="123825"/>
                  </a:cubicBezTo>
                  <a:cubicBezTo>
                    <a:pt x="88371" y="123825"/>
                    <a:pt x="88371" y="123825"/>
                    <a:pt x="79317" y="145673"/>
                  </a:cubicBezTo>
                  <a:cubicBezTo>
                    <a:pt x="78023" y="148243"/>
                    <a:pt x="75436" y="149528"/>
                    <a:pt x="72849" y="149528"/>
                  </a:cubicBezTo>
                  <a:cubicBezTo>
                    <a:pt x="71555" y="149528"/>
                    <a:pt x="71555" y="149528"/>
                    <a:pt x="70262" y="149528"/>
                  </a:cubicBezTo>
                  <a:cubicBezTo>
                    <a:pt x="66381" y="148243"/>
                    <a:pt x="65088" y="143102"/>
                    <a:pt x="66381" y="139247"/>
                  </a:cubicBezTo>
                  <a:cubicBezTo>
                    <a:pt x="66381" y="139247"/>
                    <a:pt x="66381" y="139247"/>
                    <a:pt x="92252" y="73706"/>
                  </a:cubicBezTo>
                  <a:cubicBezTo>
                    <a:pt x="93545" y="71135"/>
                    <a:pt x="96132" y="69850"/>
                    <a:pt x="100013" y="69850"/>
                  </a:cubicBezTo>
                  <a:close/>
                  <a:moveTo>
                    <a:pt x="23813" y="38100"/>
                  </a:moveTo>
                  <a:lnTo>
                    <a:pt x="23813" y="182563"/>
                  </a:lnTo>
                  <a:lnTo>
                    <a:pt x="306388" y="182563"/>
                  </a:lnTo>
                  <a:lnTo>
                    <a:pt x="306388" y="38100"/>
                  </a:lnTo>
                  <a:close/>
                  <a:moveTo>
                    <a:pt x="23217" y="0"/>
                  </a:moveTo>
                  <a:cubicBezTo>
                    <a:pt x="23217" y="0"/>
                    <a:pt x="23217" y="0"/>
                    <a:pt x="306983" y="0"/>
                  </a:cubicBezTo>
                  <a:cubicBezTo>
                    <a:pt x="319881" y="0"/>
                    <a:pt x="330200" y="10346"/>
                    <a:pt x="330200" y="21985"/>
                  </a:cubicBezTo>
                  <a:cubicBezTo>
                    <a:pt x="330200" y="21985"/>
                    <a:pt x="330200" y="21985"/>
                    <a:pt x="330200" y="197870"/>
                  </a:cubicBezTo>
                  <a:cubicBezTo>
                    <a:pt x="330200" y="209509"/>
                    <a:pt x="319881" y="219856"/>
                    <a:pt x="306983" y="219856"/>
                  </a:cubicBezTo>
                  <a:cubicBezTo>
                    <a:pt x="306983" y="219856"/>
                    <a:pt x="306983" y="219856"/>
                    <a:pt x="217984" y="219856"/>
                  </a:cubicBezTo>
                  <a:cubicBezTo>
                    <a:pt x="217984" y="219856"/>
                    <a:pt x="217984" y="219856"/>
                    <a:pt x="247650" y="279346"/>
                  </a:cubicBezTo>
                  <a:cubicBezTo>
                    <a:pt x="251520" y="285812"/>
                    <a:pt x="248940" y="294865"/>
                    <a:pt x="242491" y="298745"/>
                  </a:cubicBezTo>
                  <a:cubicBezTo>
                    <a:pt x="239911" y="300038"/>
                    <a:pt x="237331" y="300038"/>
                    <a:pt x="234752" y="300038"/>
                  </a:cubicBezTo>
                  <a:cubicBezTo>
                    <a:pt x="229592" y="300038"/>
                    <a:pt x="224433" y="297452"/>
                    <a:pt x="221853" y="292279"/>
                  </a:cubicBezTo>
                  <a:cubicBezTo>
                    <a:pt x="221853" y="292279"/>
                    <a:pt x="221853" y="292279"/>
                    <a:pt x="185737" y="219856"/>
                  </a:cubicBezTo>
                  <a:cubicBezTo>
                    <a:pt x="185737" y="219856"/>
                    <a:pt x="185737" y="219856"/>
                    <a:pt x="179288" y="219856"/>
                  </a:cubicBezTo>
                  <a:cubicBezTo>
                    <a:pt x="179288" y="219856"/>
                    <a:pt x="179288" y="219856"/>
                    <a:pt x="179288" y="265120"/>
                  </a:cubicBezTo>
                  <a:cubicBezTo>
                    <a:pt x="179288" y="274173"/>
                    <a:pt x="172839" y="280639"/>
                    <a:pt x="165100" y="280639"/>
                  </a:cubicBezTo>
                  <a:cubicBezTo>
                    <a:pt x="157361" y="280639"/>
                    <a:pt x="150912" y="274173"/>
                    <a:pt x="150912" y="265120"/>
                  </a:cubicBezTo>
                  <a:cubicBezTo>
                    <a:pt x="150912" y="265120"/>
                    <a:pt x="150912" y="265120"/>
                    <a:pt x="150912" y="219856"/>
                  </a:cubicBezTo>
                  <a:cubicBezTo>
                    <a:pt x="150912" y="219856"/>
                    <a:pt x="150912" y="219856"/>
                    <a:pt x="144462" y="219856"/>
                  </a:cubicBezTo>
                  <a:cubicBezTo>
                    <a:pt x="144462" y="219856"/>
                    <a:pt x="144462" y="219856"/>
                    <a:pt x="108347" y="292279"/>
                  </a:cubicBezTo>
                  <a:cubicBezTo>
                    <a:pt x="105767" y="297452"/>
                    <a:pt x="100608" y="300038"/>
                    <a:pt x="95448" y="300038"/>
                  </a:cubicBezTo>
                  <a:cubicBezTo>
                    <a:pt x="92869" y="300038"/>
                    <a:pt x="90289" y="300038"/>
                    <a:pt x="87709" y="298745"/>
                  </a:cubicBezTo>
                  <a:cubicBezTo>
                    <a:pt x="81260" y="294865"/>
                    <a:pt x="78680" y="285812"/>
                    <a:pt x="82550" y="279346"/>
                  </a:cubicBezTo>
                  <a:cubicBezTo>
                    <a:pt x="82550" y="279346"/>
                    <a:pt x="82550" y="279346"/>
                    <a:pt x="112216" y="219856"/>
                  </a:cubicBezTo>
                  <a:cubicBezTo>
                    <a:pt x="112216" y="219856"/>
                    <a:pt x="112216" y="219856"/>
                    <a:pt x="23217" y="219856"/>
                  </a:cubicBezTo>
                  <a:cubicBezTo>
                    <a:pt x="10319" y="219856"/>
                    <a:pt x="0" y="209509"/>
                    <a:pt x="0" y="197870"/>
                  </a:cubicBezTo>
                  <a:cubicBezTo>
                    <a:pt x="0" y="197870"/>
                    <a:pt x="0" y="197870"/>
                    <a:pt x="0" y="21985"/>
                  </a:cubicBezTo>
                  <a:cubicBezTo>
                    <a:pt x="0" y="10346"/>
                    <a:pt x="10319" y="0"/>
                    <a:pt x="23217" y="0"/>
                  </a:cubicBezTo>
                  <a:close/>
                </a:path>
              </a:pathLst>
            </a:custGeom>
            <a:blipFill>
              <a:blip r:embed="rId4"/>
              <a:stretch>
                <a:fillRect/>
              </a:stretch>
            </a:blipFill>
            <a:ln>
              <a:noFill/>
            </a:ln>
          </p:spPr>
        </p:sp>
        <p:grpSp>
          <p:nvGrpSpPr>
            <p:cNvPr id="12" name="组合 11"/>
            <p:cNvGrpSpPr/>
            <p:nvPr/>
          </p:nvGrpSpPr>
          <p:grpSpPr>
            <a:xfrm>
              <a:off x="2065787" y="1837152"/>
              <a:ext cx="3327637" cy="962022"/>
              <a:chOff x="2012849" y="1986390"/>
              <a:chExt cx="3327637" cy="962022"/>
            </a:xfrm>
          </p:grpSpPr>
          <p:sp>
            <p:nvSpPr>
              <p:cNvPr id="13" name="矩形 12"/>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4" name="矩形 13"/>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2" name="组合 21"/>
          <p:cNvGrpSpPr/>
          <p:nvPr/>
        </p:nvGrpSpPr>
        <p:grpSpPr>
          <a:xfrm>
            <a:off x="1178582" y="3263721"/>
            <a:ext cx="4214842" cy="962022"/>
            <a:chOff x="1178582" y="3263721"/>
            <a:chExt cx="4214842" cy="962022"/>
          </a:xfrm>
        </p:grpSpPr>
        <p:sp>
          <p:nvSpPr>
            <p:cNvPr id="10" name="abc_93750"/>
            <p:cNvSpPr>
              <a:spLocks noChangeAspect="1"/>
            </p:cNvSpPr>
            <p:nvPr/>
          </p:nvSpPr>
          <p:spPr bwMode="auto">
            <a:xfrm>
              <a:off x="1178582" y="3439890"/>
              <a:ext cx="589238" cy="609685"/>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blipFill>
              <a:blip r:embed="rId5"/>
              <a:stretch>
                <a:fillRect/>
              </a:stretch>
            </a:blipFill>
            <a:ln>
              <a:noFill/>
            </a:ln>
          </p:spPr>
          <p:txBody>
            <a:bodyPr/>
            <a:lstStyle/>
            <a:p>
              <a:endParaRPr lang="zh-CN" altLang="en-US"/>
            </a:p>
          </p:txBody>
        </p:sp>
        <p:grpSp>
          <p:nvGrpSpPr>
            <p:cNvPr id="15" name="组合 14"/>
            <p:cNvGrpSpPr/>
            <p:nvPr/>
          </p:nvGrpSpPr>
          <p:grpSpPr>
            <a:xfrm>
              <a:off x="2065787" y="3263721"/>
              <a:ext cx="3327637" cy="962022"/>
              <a:chOff x="2012849" y="1986390"/>
              <a:chExt cx="3327637" cy="962022"/>
            </a:xfrm>
          </p:grpSpPr>
          <p:sp>
            <p:nvSpPr>
              <p:cNvPr id="16" name="矩形 15"/>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7" name="矩形 16"/>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grpSp>
        <p:nvGrpSpPr>
          <p:cNvPr id="23" name="组合 22"/>
          <p:cNvGrpSpPr/>
          <p:nvPr/>
        </p:nvGrpSpPr>
        <p:grpSpPr>
          <a:xfrm>
            <a:off x="1177468" y="4690291"/>
            <a:ext cx="4215956" cy="962022"/>
            <a:chOff x="1177468" y="4690291"/>
            <a:chExt cx="4215956" cy="962022"/>
          </a:xfrm>
        </p:grpSpPr>
        <p:sp>
          <p:nvSpPr>
            <p:cNvPr id="11" name="abc_93750"/>
            <p:cNvSpPr>
              <a:spLocks noChangeAspect="1"/>
            </p:cNvSpPr>
            <p:nvPr/>
          </p:nvSpPr>
          <p:spPr bwMode="auto">
            <a:xfrm>
              <a:off x="1177468" y="4866460"/>
              <a:ext cx="591465" cy="609685"/>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blipFill>
              <a:blip r:embed="rId6"/>
              <a:stretch>
                <a:fillRect/>
              </a:stretch>
            </a:blipFill>
            <a:ln>
              <a:noFill/>
            </a:ln>
          </p:spPr>
          <p:txBody>
            <a:bodyPr/>
            <a:lstStyle/>
            <a:p>
              <a:endParaRPr lang="zh-CN" altLang="en-US"/>
            </a:p>
          </p:txBody>
        </p:sp>
        <p:grpSp>
          <p:nvGrpSpPr>
            <p:cNvPr id="18" name="组合 17"/>
            <p:cNvGrpSpPr/>
            <p:nvPr/>
          </p:nvGrpSpPr>
          <p:grpSpPr>
            <a:xfrm>
              <a:off x="2065787" y="4690291"/>
              <a:ext cx="3327637" cy="962022"/>
              <a:chOff x="2012849" y="1986390"/>
              <a:chExt cx="3327637" cy="962022"/>
            </a:xfrm>
          </p:grpSpPr>
          <p:sp>
            <p:nvSpPr>
              <p:cNvPr id="19" name="矩形 18"/>
              <p:cNvSpPr/>
              <p:nvPr/>
            </p:nvSpPr>
            <p:spPr>
              <a:xfrm>
                <a:off x="2012850" y="2339014"/>
                <a:ext cx="3327636" cy="609398"/>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spTree>
    <p:extLst>
      <p:ext uri="{BB962C8B-B14F-4D97-AF65-F5344CB8AC3E}">
        <p14:creationId xmlns:p14="http://schemas.microsoft.com/office/powerpoint/2010/main" val="3581736457"/>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2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52000">
                                          <p:cBhvr additive="base">
                                            <p:cTn id="7" dur="1000" fill="hold"/>
                                            <p:tgtEl>
                                              <p:spTgt spid="21"/>
                                            </p:tgtEl>
                                            <p:attrNameLst>
                                              <p:attrName>ppt_x</p:attrName>
                                            </p:attrNameLst>
                                          </p:cBhvr>
                                          <p:tavLst>
                                            <p:tav tm="0">
                                              <p:val>
                                                <p:strVal val="1+#ppt_w/2"/>
                                              </p:val>
                                            </p:tav>
                                            <p:tav tm="100000">
                                              <p:val>
                                                <p:strVal val="#ppt_x"/>
                                              </p:val>
                                            </p:tav>
                                          </p:tavLst>
                                        </p:anim>
                                        <p:anim calcmode="lin" valueType="num" p14:bounceEnd="52000">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2000">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14:bounceEnd="52000">
                                          <p:cBhvr additive="base">
                                            <p:cTn id="11" dur="1000" fill="hold"/>
                                            <p:tgtEl>
                                              <p:spTgt spid="22"/>
                                            </p:tgtEl>
                                            <p:attrNameLst>
                                              <p:attrName>ppt_x</p:attrName>
                                            </p:attrNameLst>
                                          </p:cBhvr>
                                          <p:tavLst>
                                            <p:tav tm="0">
                                              <p:val>
                                                <p:strVal val="1+#ppt_w/2"/>
                                              </p:val>
                                            </p:tav>
                                            <p:tav tm="100000">
                                              <p:val>
                                                <p:strVal val="#ppt_x"/>
                                              </p:val>
                                            </p:tav>
                                          </p:tavLst>
                                        </p:anim>
                                        <p:anim calcmode="lin" valueType="num" p14:bounceEnd="52000">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2000">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14:bounceEnd="52000">
                                          <p:cBhvr additive="base">
                                            <p:cTn id="15" dur="10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1+#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1+#ppt_w/2"/>
                                              </p:val>
                                            </p:tav>
                                            <p:tav tm="100000">
                                              <p:val>
                                                <p:strVal val="#ppt_x"/>
                                              </p:val>
                                            </p:tav>
                                          </p:tavLst>
                                        </p:anim>
                                        <p:anim calcmode="lin" valueType="num">
                                          <p:cBhvr additive="base">
                                            <p:cTn id="12" dur="10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000" fill="hold"/>
                                            <p:tgtEl>
                                              <p:spTgt spid="23"/>
                                            </p:tgtEl>
                                            <p:attrNameLst>
                                              <p:attrName>ppt_x</p:attrName>
                                            </p:attrNameLst>
                                          </p:cBhvr>
                                          <p:tavLst>
                                            <p:tav tm="0">
                                              <p:val>
                                                <p:strVal val="1+#ppt_w/2"/>
                                              </p:val>
                                            </p:tav>
                                            <p:tav tm="100000">
                                              <p:val>
                                                <p:strVal val="#ppt_x"/>
                                              </p:val>
                                            </p:tav>
                                          </p:tavLst>
                                        </p:anim>
                                        <p:anim calcmode="lin" valueType="num">
                                          <p:cBhvr additive="base">
                                            <p:cTn id="16" dur="1000" fill="hold"/>
                                            <p:tgtEl>
                                              <p:spTgt spid="23"/>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1"/>
          <p:cNvSpPr>
            <a:spLocks/>
          </p:cNvSpPr>
          <p:nvPr/>
        </p:nvSpPr>
        <p:spPr bwMode="auto">
          <a:xfrm>
            <a:off x="889227"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4"/>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 name="Freeform 1961"/>
          <p:cNvSpPr>
            <a:spLocks/>
          </p:cNvSpPr>
          <p:nvPr/>
        </p:nvSpPr>
        <p:spPr bwMode="auto">
          <a:xfrm>
            <a:off x="3715008"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5"/>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 name="Freeform 1961"/>
          <p:cNvSpPr>
            <a:spLocks/>
          </p:cNvSpPr>
          <p:nvPr/>
        </p:nvSpPr>
        <p:spPr bwMode="auto">
          <a:xfrm>
            <a:off x="6540789"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6"/>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5" name="Freeform 1961"/>
          <p:cNvSpPr>
            <a:spLocks/>
          </p:cNvSpPr>
          <p:nvPr/>
        </p:nvSpPr>
        <p:spPr bwMode="auto">
          <a:xfrm>
            <a:off x="9366569" y="2246118"/>
            <a:ext cx="1950719" cy="1182882"/>
          </a:xfrm>
          <a:custGeom>
            <a:avLst/>
            <a:gdLst>
              <a:gd name="T0" fmla="*/ 299 w 376"/>
              <a:gd name="T1" fmla="*/ 23 h 228"/>
              <a:gd name="T2" fmla="*/ 295 w 376"/>
              <a:gd name="T3" fmla="*/ 33 h 228"/>
              <a:gd name="T4" fmla="*/ 312 w 376"/>
              <a:gd name="T5" fmla="*/ 16 h 228"/>
              <a:gd name="T6" fmla="*/ 333 w 376"/>
              <a:gd name="T7" fmla="*/ 24 h 228"/>
              <a:gd name="T8" fmla="*/ 340 w 376"/>
              <a:gd name="T9" fmla="*/ 22 h 228"/>
              <a:gd name="T10" fmla="*/ 350 w 376"/>
              <a:gd name="T11" fmla="*/ 17 h 228"/>
              <a:gd name="T12" fmla="*/ 369 w 376"/>
              <a:gd name="T13" fmla="*/ 23 h 228"/>
              <a:gd name="T14" fmla="*/ 345 w 376"/>
              <a:gd name="T15" fmla="*/ 40 h 228"/>
              <a:gd name="T16" fmla="*/ 308 w 376"/>
              <a:gd name="T17" fmla="*/ 56 h 228"/>
              <a:gd name="T18" fmla="*/ 299 w 376"/>
              <a:gd name="T19" fmla="*/ 59 h 228"/>
              <a:gd name="T20" fmla="*/ 264 w 376"/>
              <a:gd name="T21" fmla="*/ 74 h 228"/>
              <a:gd name="T22" fmla="*/ 348 w 376"/>
              <a:gd name="T23" fmla="*/ 51 h 228"/>
              <a:gd name="T24" fmla="*/ 328 w 376"/>
              <a:gd name="T25" fmla="*/ 67 h 228"/>
              <a:gd name="T26" fmla="*/ 303 w 376"/>
              <a:gd name="T27" fmla="*/ 83 h 228"/>
              <a:gd name="T28" fmla="*/ 316 w 376"/>
              <a:gd name="T29" fmla="*/ 101 h 228"/>
              <a:gd name="T30" fmla="*/ 349 w 376"/>
              <a:gd name="T31" fmla="*/ 98 h 228"/>
              <a:gd name="T32" fmla="*/ 301 w 376"/>
              <a:gd name="T33" fmla="*/ 123 h 228"/>
              <a:gd name="T34" fmla="*/ 346 w 376"/>
              <a:gd name="T35" fmla="*/ 108 h 228"/>
              <a:gd name="T36" fmla="*/ 358 w 376"/>
              <a:gd name="T37" fmla="*/ 113 h 228"/>
              <a:gd name="T38" fmla="*/ 342 w 376"/>
              <a:gd name="T39" fmla="*/ 121 h 228"/>
              <a:gd name="T40" fmla="*/ 336 w 376"/>
              <a:gd name="T41" fmla="*/ 125 h 228"/>
              <a:gd name="T42" fmla="*/ 319 w 376"/>
              <a:gd name="T43" fmla="*/ 127 h 228"/>
              <a:gd name="T44" fmla="*/ 272 w 376"/>
              <a:gd name="T45" fmla="*/ 140 h 228"/>
              <a:gd name="T46" fmla="*/ 255 w 376"/>
              <a:gd name="T47" fmla="*/ 157 h 228"/>
              <a:gd name="T48" fmla="*/ 322 w 376"/>
              <a:gd name="T49" fmla="*/ 135 h 228"/>
              <a:gd name="T50" fmla="*/ 345 w 376"/>
              <a:gd name="T51" fmla="*/ 135 h 228"/>
              <a:gd name="T52" fmla="*/ 316 w 376"/>
              <a:gd name="T53" fmla="*/ 153 h 228"/>
              <a:gd name="T54" fmla="*/ 343 w 376"/>
              <a:gd name="T55" fmla="*/ 145 h 228"/>
              <a:gd name="T56" fmla="*/ 336 w 376"/>
              <a:gd name="T57" fmla="*/ 154 h 228"/>
              <a:gd name="T58" fmla="*/ 299 w 376"/>
              <a:gd name="T59" fmla="*/ 164 h 228"/>
              <a:gd name="T60" fmla="*/ 245 w 376"/>
              <a:gd name="T61" fmla="*/ 190 h 228"/>
              <a:gd name="T62" fmla="*/ 219 w 376"/>
              <a:gd name="T63" fmla="*/ 207 h 228"/>
              <a:gd name="T64" fmla="*/ 195 w 376"/>
              <a:gd name="T65" fmla="*/ 212 h 228"/>
              <a:gd name="T66" fmla="*/ 154 w 376"/>
              <a:gd name="T67" fmla="*/ 222 h 228"/>
              <a:gd name="T68" fmla="*/ 104 w 376"/>
              <a:gd name="T69" fmla="*/ 227 h 228"/>
              <a:gd name="T70" fmla="*/ 85 w 376"/>
              <a:gd name="T71" fmla="*/ 221 h 228"/>
              <a:gd name="T72" fmla="*/ 70 w 376"/>
              <a:gd name="T73" fmla="*/ 211 h 228"/>
              <a:gd name="T74" fmla="*/ 40 w 376"/>
              <a:gd name="T75" fmla="*/ 207 h 228"/>
              <a:gd name="T76" fmla="*/ 46 w 376"/>
              <a:gd name="T77" fmla="*/ 200 h 228"/>
              <a:gd name="T78" fmla="*/ 65 w 376"/>
              <a:gd name="T79" fmla="*/ 192 h 228"/>
              <a:gd name="T80" fmla="*/ 84 w 376"/>
              <a:gd name="T81" fmla="*/ 178 h 228"/>
              <a:gd name="T82" fmla="*/ 37 w 376"/>
              <a:gd name="T83" fmla="*/ 178 h 228"/>
              <a:gd name="T84" fmla="*/ 47 w 376"/>
              <a:gd name="T85" fmla="*/ 165 h 228"/>
              <a:gd name="T86" fmla="*/ 23 w 376"/>
              <a:gd name="T87" fmla="*/ 160 h 228"/>
              <a:gd name="T88" fmla="*/ 16 w 376"/>
              <a:gd name="T89" fmla="*/ 154 h 228"/>
              <a:gd name="T90" fmla="*/ 1 w 376"/>
              <a:gd name="T91" fmla="*/ 135 h 228"/>
              <a:gd name="T92" fmla="*/ 33 w 376"/>
              <a:gd name="T93" fmla="*/ 134 h 228"/>
              <a:gd name="T94" fmla="*/ 14 w 376"/>
              <a:gd name="T95" fmla="*/ 128 h 228"/>
              <a:gd name="T96" fmla="*/ 44 w 376"/>
              <a:gd name="T97" fmla="*/ 120 h 228"/>
              <a:gd name="T98" fmla="*/ 8 w 376"/>
              <a:gd name="T99" fmla="*/ 117 h 228"/>
              <a:gd name="T100" fmla="*/ 27 w 376"/>
              <a:gd name="T101" fmla="*/ 111 h 228"/>
              <a:gd name="T102" fmla="*/ 31 w 376"/>
              <a:gd name="T103" fmla="*/ 100 h 228"/>
              <a:gd name="T104" fmla="*/ 10 w 376"/>
              <a:gd name="T105" fmla="*/ 97 h 228"/>
              <a:gd name="T106" fmla="*/ 33 w 376"/>
              <a:gd name="T107" fmla="*/ 88 h 228"/>
              <a:gd name="T108" fmla="*/ 23 w 376"/>
              <a:gd name="T109" fmla="*/ 83 h 228"/>
              <a:gd name="T110" fmla="*/ 31 w 376"/>
              <a:gd name="T111" fmla="*/ 77 h 228"/>
              <a:gd name="T112" fmla="*/ 33 w 376"/>
              <a:gd name="T113" fmla="*/ 64 h 228"/>
              <a:gd name="T114" fmla="*/ 51 w 376"/>
              <a:gd name="T115" fmla="*/ 47 h 228"/>
              <a:gd name="T116" fmla="*/ 84 w 376"/>
              <a:gd name="T117" fmla="*/ 20 h 228"/>
              <a:gd name="T118" fmla="*/ 132 w 376"/>
              <a:gd name="T119" fmla="*/ 13 h 228"/>
              <a:gd name="T120" fmla="*/ 175 w 376"/>
              <a:gd name="T121" fmla="*/ 14 h 228"/>
              <a:gd name="T122" fmla="*/ 228 w 376"/>
              <a:gd name="T123" fmla="*/ 10 h 228"/>
              <a:gd name="T124" fmla="*/ 265 w 376"/>
              <a:gd name="T125" fmla="*/ 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6" h="228">
                <a:moveTo>
                  <a:pt x="293" y="0"/>
                </a:moveTo>
                <a:lnTo>
                  <a:pt x="293" y="0"/>
                </a:lnTo>
                <a:lnTo>
                  <a:pt x="292" y="2"/>
                </a:lnTo>
                <a:lnTo>
                  <a:pt x="292" y="2"/>
                </a:lnTo>
                <a:lnTo>
                  <a:pt x="292" y="2"/>
                </a:lnTo>
                <a:lnTo>
                  <a:pt x="292" y="2"/>
                </a:lnTo>
                <a:lnTo>
                  <a:pt x="295" y="3"/>
                </a:lnTo>
                <a:lnTo>
                  <a:pt x="295" y="3"/>
                </a:lnTo>
                <a:lnTo>
                  <a:pt x="296" y="3"/>
                </a:lnTo>
                <a:lnTo>
                  <a:pt x="296" y="2"/>
                </a:lnTo>
                <a:lnTo>
                  <a:pt x="296" y="2"/>
                </a:lnTo>
                <a:lnTo>
                  <a:pt x="296" y="2"/>
                </a:lnTo>
                <a:lnTo>
                  <a:pt x="296" y="3"/>
                </a:lnTo>
                <a:lnTo>
                  <a:pt x="298" y="3"/>
                </a:lnTo>
                <a:lnTo>
                  <a:pt x="298" y="3"/>
                </a:lnTo>
                <a:lnTo>
                  <a:pt x="298" y="3"/>
                </a:lnTo>
                <a:lnTo>
                  <a:pt x="296" y="3"/>
                </a:lnTo>
                <a:lnTo>
                  <a:pt x="296" y="4"/>
                </a:lnTo>
                <a:lnTo>
                  <a:pt x="296" y="4"/>
                </a:lnTo>
                <a:lnTo>
                  <a:pt x="296" y="4"/>
                </a:lnTo>
                <a:lnTo>
                  <a:pt x="296" y="4"/>
                </a:lnTo>
                <a:lnTo>
                  <a:pt x="296" y="6"/>
                </a:lnTo>
                <a:lnTo>
                  <a:pt x="296" y="6"/>
                </a:lnTo>
                <a:lnTo>
                  <a:pt x="296" y="6"/>
                </a:lnTo>
                <a:lnTo>
                  <a:pt x="296" y="6"/>
                </a:lnTo>
                <a:lnTo>
                  <a:pt x="296" y="6"/>
                </a:lnTo>
                <a:lnTo>
                  <a:pt x="296" y="7"/>
                </a:lnTo>
                <a:lnTo>
                  <a:pt x="296" y="7"/>
                </a:lnTo>
                <a:lnTo>
                  <a:pt x="296" y="7"/>
                </a:lnTo>
                <a:lnTo>
                  <a:pt x="296" y="7"/>
                </a:lnTo>
                <a:lnTo>
                  <a:pt x="296" y="7"/>
                </a:lnTo>
                <a:lnTo>
                  <a:pt x="296" y="7"/>
                </a:lnTo>
                <a:lnTo>
                  <a:pt x="296" y="7"/>
                </a:lnTo>
                <a:lnTo>
                  <a:pt x="296" y="7"/>
                </a:lnTo>
                <a:lnTo>
                  <a:pt x="295" y="7"/>
                </a:lnTo>
                <a:lnTo>
                  <a:pt x="292" y="9"/>
                </a:lnTo>
                <a:lnTo>
                  <a:pt x="295" y="12"/>
                </a:lnTo>
                <a:lnTo>
                  <a:pt x="295" y="12"/>
                </a:lnTo>
                <a:lnTo>
                  <a:pt x="296" y="10"/>
                </a:lnTo>
                <a:lnTo>
                  <a:pt x="298" y="10"/>
                </a:lnTo>
                <a:lnTo>
                  <a:pt x="301" y="10"/>
                </a:lnTo>
                <a:lnTo>
                  <a:pt x="301" y="10"/>
                </a:lnTo>
                <a:lnTo>
                  <a:pt x="299" y="10"/>
                </a:lnTo>
                <a:lnTo>
                  <a:pt x="299" y="10"/>
                </a:lnTo>
                <a:lnTo>
                  <a:pt x="298" y="12"/>
                </a:lnTo>
                <a:lnTo>
                  <a:pt x="298" y="12"/>
                </a:lnTo>
                <a:lnTo>
                  <a:pt x="298" y="12"/>
                </a:lnTo>
                <a:lnTo>
                  <a:pt x="296" y="12"/>
                </a:lnTo>
                <a:lnTo>
                  <a:pt x="295" y="13"/>
                </a:lnTo>
                <a:lnTo>
                  <a:pt x="295" y="13"/>
                </a:lnTo>
                <a:lnTo>
                  <a:pt x="295" y="13"/>
                </a:lnTo>
                <a:lnTo>
                  <a:pt x="295" y="13"/>
                </a:lnTo>
                <a:lnTo>
                  <a:pt x="295" y="13"/>
                </a:lnTo>
                <a:lnTo>
                  <a:pt x="295" y="13"/>
                </a:lnTo>
                <a:lnTo>
                  <a:pt x="296" y="13"/>
                </a:lnTo>
                <a:lnTo>
                  <a:pt x="296" y="13"/>
                </a:lnTo>
                <a:lnTo>
                  <a:pt x="296" y="13"/>
                </a:lnTo>
                <a:lnTo>
                  <a:pt x="298" y="13"/>
                </a:lnTo>
                <a:lnTo>
                  <a:pt x="298" y="13"/>
                </a:lnTo>
                <a:lnTo>
                  <a:pt x="298" y="13"/>
                </a:lnTo>
                <a:lnTo>
                  <a:pt x="298" y="13"/>
                </a:lnTo>
                <a:lnTo>
                  <a:pt x="299" y="13"/>
                </a:lnTo>
                <a:lnTo>
                  <a:pt x="299" y="14"/>
                </a:lnTo>
                <a:lnTo>
                  <a:pt x="299" y="14"/>
                </a:lnTo>
                <a:lnTo>
                  <a:pt x="298" y="16"/>
                </a:lnTo>
                <a:lnTo>
                  <a:pt x="298" y="16"/>
                </a:lnTo>
                <a:lnTo>
                  <a:pt x="298" y="16"/>
                </a:lnTo>
                <a:lnTo>
                  <a:pt x="298" y="16"/>
                </a:lnTo>
                <a:lnTo>
                  <a:pt x="298" y="16"/>
                </a:lnTo>
                <a:lnTo>
                  <a:pt x="298" y="16"/>
                </a:lnTo>
                <a:lnTo>
                  <a:pt x="296" y="14"/>
                </a:lnTo>
                <a:lnTo>
                  <a:pt x="296" y="14"/>
                </a:lnTo>
                <a:lnTo>
                  <a:pt x="296" y="14"/>
                </a:lnTo>
                <a:lnTo>
                  <a:pt x="296" y="14"/>
                </a:lnTo>
                <a:lnTo>
                  <a:pt x="295" y="14"/>
                </a:lnTo>
                <a:lnTo>
                  <a:pt x="295" y="14"/>
                </a:lnTo>
                <a:lnTo>
                  <a:pt x="295" y="14"/>
                </a:lnTo>
                <a:lnTo>
                  <a:pt x="295" y="14"/>
                </a:lnTo>
                <a:lnTo>
                  <a:pt x="295" y="16"/>
                </a:lnTo>
                <a:lnTo>
                  <a:pt x="295" y="16"/>
                </a:lnTo>
                <a:lnTo>
                  <a:pt x="295" y="17"/>
                </a:lnTo>
                <a:lnTo>
                  <a:pt x="296" y="17"/>
                </a:lnTo>
                <a:lnTo>
                  <a:pt x="296" y="17"/>
                </a:lnTo>
                <a:lnTo>
                  <a:pt x="296" y="17"/>
                </a:lnTo>
                <a:lnTo>
                  <a:pt x="295" y="17"/>
                </a:lnTo>
                <a:lnTo>
                  <a:pt x="295" y="17"/>
                </a:lnTo>
                <a:lnTo>
                  <a:pt x="293" y="19"/>
                </a:lnTo>
                <a:lnTo>
                  <a:pt x="293" y="19"/>
                </a:lnTo>
                <a:lnTo>
                  <a:pt x="292" y="19"/>
                </a:lnTo>
                <a:lnTo>
                  <a:pt x="292" y="19"/>
                </a:lnTo>
                <a:lnTo>
                  <a:pt x="292" y="17"/>
                </a:lnTo>
                <a:lnTo>
                  <a:pt x="292" y="17"/>
                </a:lnTo>
                <a:lnTo>
                  <a:pt x="292" y="16"/>
                </a:lnTo>
                <a:lnTo>
                  <a:pt x="291" y="16"/>
                </a:lnTo>
                <a:lnTo>
                  <a:pt x="291" y="16"/>
                </a:lnTo>
                <a:lnTo>
                  <a:pt x="291" y="16"/>
                </a:lnTo>
                <a:lnTo>
                  <a:pt x="289" y="17"/>
                </a:lnTo>
                <a:lnTo>
                  <a:pt x="289" y="17"/>
                </a:lnTo>
                <a:lnTo>
                  <a:pt x="288" y="17"/>
                </a:lnTo>
                <a:lnTo>
                  <a:pt x="286" y="19"/>
                </a:lnTo>
                <a:lnTo>
                  <a:pt x="285" y="19"/>
                </a:lnTo>
                <a:lnTo>
                  <a:pt x="285" y="19"/>
                </a:lnTo>
                <a:lnTo>
                  <a:pt x="285" y="20"/>
                </a:lnTo>
                <a:lnTo>
                  <a:pt x="285" y="20"/>
                </a:lnTo>
                <a:lnTo>
                  <a:pt x="285" y="22"/>
                </a:lnTo>
                <a:lnTo>
                  <a:pt x="286" y="22"/>
                </a:lnTo>
                <a:lnTo>
                  <a:pt x="286" y="22"/>
                </a:lnTo>
                <a:lnTo>
                  <a:pt x="286" y="20"/>
                </a:lnTo>
                <a:lnTo>
                  <a:pt x="288" y="20"/>
                </a:lnTo>
                <a:lnTo>
                  <a:pt x="288" y="20"/>
                </a:lnTo>
                <a:lnTo>
                  <a:pt x="289" y="20"/>
                </a:lnTo>
                <a:lnTo>
                  <a:pt x="289" y="22"/>
                </a:lnTo>
                <a:lnTo>
                  <a:pt x="289" y="22"/>
                </a:lnTo>
                <a:lnTo>
                  <a:pt x="289" y="22"/>
                </a:lnTo>
                <a:lnTo>
                  <a:pt x="289" y="22"/>
                </a:lnTo>
                <a:lnTo>
                  <a:pt x="289" y="22"/>
                </a:lnTo>
                <a:lnTo>
                  <a:pt x="291" y="22"/>
                </a:lnTo>
                <a:lnTo>
                  <a:pt x="291" y="22"/>
                </a:lnTo>
                <a:lnTo>
                  <a:pt x="291" y="22"/>
                </a:lnTo>
                <a:lnTo>
                  <a:pt x="292" y="22"/>
                </a:lnTo>
                <a:lnTo>
                  <a:pt x="293" y="20"/>
                </a:lnTo>
                <a:lnTo>
                  <a:pt x="295" y="20"/>
                </a:lnTo>
                <a:lnTo>
                  <a:pt x="296" y="20"/>
                </a:lnTo>
                <a:lnTo>
                  <a:pt x="296" y="19"/>
                </a:lnTo>
                <a:lnTo>
                  <a:pt x="296" y="19"/>
                </a:lnTo>
                <a:lnTo>
                  <a:pt x="298" y="20"/>
                </a:lnTo>
                <a:lnTo>
                  <a:pt x="298" y="20"/>
                </a:lnTo>
                <a:lnTo>
                  <a:pt x="298" y="20"/>
                </a:lnTo>
                <a:lnTo>
                  <a:pt x="298" y="20"/>
                </a:lnTo>
                <a:lnTo>
                  <a:pt x="298" y="20"/>
                </a:lnTo>
                <a:lnTo>
                  <a:pt x="299" y="22"/>
                </a:lnTo>
                <a:lnTo>
                  <a:pt x="299" y="23"/>
                </a:lnTo>
                <a:lnTo>
                  <a:pt x="299" y="23"/>
                </a:lnTo>
                <a:lnTo>
                  <a:pt x="301" y="23"/>
                </a:lnTo>
                <a:lnTo>
                  <a:pt x="301" y="23"/>
                </a:lnTo>
                <a:lnTo>
                  <a:pt x="302" y="23"/>
                </a:lnTo>
                <a:lnTo>
                  <a:pt x="302" y="23"/>
                </a:lnTo>
                <a:lnTo>
                  <a:pt x="303" y="22"/>
                </a:lnTo>
                <a:lnTo>
                  <a:pt x="303" y="22"/>
                </a:lnTo>
                <a:lnTo>
                  <a:pt x="303" y="22"/>
                </a:lnTo>
                <a:lnTo>
                  <a:pt x="303" y="22"/>
                </a:lnTo>
                <a:lnTo>
                  <a:pt x="302" y="20"/>
                </a:lnTo>
                <a:lnTo>
                  <a:pt x="302" y="20"/>
                </a:lnTo>
                <a:lnTo>
                  <a:pt x="302" y="20"/>
                </a:lnTo>
                <a:lnTo>
                  <a:pt x="302" y="20"/>
                </a:lnTo>
                <a:lnTo>
                  <a:pt x="302" y="20"/>
                </a:lnTo>
                <a:lnTo>
                  <a:pt x="303" y="20"/>
                </a:lnTo>
                <a:lnTo>
                  <a:pt x="303" y="20"/>
                </a:lnTo>
                <a:lnTo>
                  <a:pt x="303" y="19"/>
                </a:lnTo>
                <a:lnTo>
                  <a:pt x="303" y="19"/>
                </a:lnTo>
                <a:lnTo>
                  <a:pt x="303" y="20"/>
                </a:lnTo>
                <a:lnTo>
                  <a:pt x="305" y="22"/>
                </a:lnTo>
                <a:lnTo>
                  <a:pt x="305" y="23"/>
                </a:lnTo>
                <a:lnTo>
                  <a:pt x="305" y="23"/>
                </a:lnTo>
                <a:lnTo>
                  <a:pt x="303" y="23"/>
                </a:lnTo>
                <a:lnTo>
                  <a:pt x="303" y="23"/>
                </a:lnTo>
                <a:lnTo>
                  <a:pt x="303" y="23"/>
                </a:lnTo>
                <a:lnTo>
                  <a:pt x="302" y="23"/>
                </a:lnTo>
                <a:lnTo>
                  <a:pt x="302" y="23"/>
                </a:lnTo>
                <a:lnTo>
                  <a:pt x="302" y="23"/>
                </a:lnTo>
                <a:lnTo>
                  <a:pt x="302" y="23"/>
                </a:lnTo>
                <a:lnTo>
                  <a:pt x="301" y="23"/>
                </a:lnTo>
                <a:lnTo>
                  <a:pt x="299" y="24"/>
                </a:lnTo>
                <a:lnTo>
                  <a:pt x="299" y="24"/>
                </a:lnTo>
                <a:lnTo>
                  <a:pt x="299" y="24"/>
                </a:lnTo>
                <a:lnTo>
                  <a:pt x="299" y="24"/>
                </a:lnTo>
                <a:lnTo>
                  <a:pt x="299" y="26"/>
                </a:lnTo>
                <a:lnTo>
                  <a:pt x="299" y="26"/>
                </a:lnTo>
                <a:lnTo>
                  <a:pt x="299" y="26"/>
                </a:lnTo>
                <a:lnTo>
                  <a:pt x="299" y="26"/>
                </a:lnTo>
                <a:lnTo>
                  <a:pt x="301" y="27"/>
                </a:lnTo>
                <a:lnTo>
                  <a:pt x="301" y="26"/>
                </a:lnTo>
                <a:lnTo>
                  <a:pt x="301" y="26"/>
                </a:lnTo>
                <a:lnTo>
                  <a:pt x="301" y="27"/>
                </a:lnTo>
                <a:lnTo>
                  <a:pt x="301" y="27"/>
                </a:lnTo>
                <a:lnTo>
                  <a:pt x="302" y="27"/>
                </a:lnTo>
                <a:lnTo>
                  <a:pt x="302" y="27"/>
                </a:lnTo>
                <a:lnTo>
                  <a:pt x="302" y="26"/>
                </a:lnTo>
                <a:lnTo>
                  <a:pt x="302" y="26"/>
                </a:lnTo>
                <a:lnTo>
                  <a:pt x="302" y="24"/>
                </a:lnTo>
                <a:lnTo>
                  <a:pt x="302" y="24"/>
                </a:lnTo>
                <a:lnTo>
                  <a:pt x="302" y="24"/>
                </a:lnTo>
                <a:lnTo>
                  <a:pt x="302" y="24"/>
                </a:lnTo>
                <a:lnTo>
                  <a:pt x="302" y="24"/>
                </a:lnTo>
                <a:lnTo>
                  <a:pt x="303" y="24"/>
                </a:lnTo>
                <a:lnTo>
                  <a:pt x="303" y="26"/>
                </a:lnTo>
                <a:lnTo>
                  <a:pt x="303" y="26"/>
                </a:lnTo>
                <a:lnTo>
                  <a:pt x="303" y="26"/>
                </a:lnTo>
                <a:lnTo>
                  <a:pt x="305" y="26"/>
                </a:lnTo>
                <a:lnTo>
                  <a:pt x="305" y="26"/>
                </a:lnTo>
                <a:lnTo>
                  <a:pt x="305" y="26"/>
                </a:lnTo>
                <a:lnTo>
                  <a:pt x="305" y="27"/>
                </a:lnTo>
                <a:lnTo>
                  <a:pt x="305" y="27"/>
                </a:lnTo>
                <a:lnTo>
                  <a:pt x="305" y="29"/>
                </a:lnTo>
                <a:lnTo>
                  <a:pt x="305" y="29"/>
                </a:lnTo>
                <a:lnTo>
                  <a:pt x="303" y="30"/>
                </a:lnTo>
                <a:lnTo>
                  <a:pt x="303" y="30"/>
                </a:lnTo>
                <a:lnTo>
                  <a:pt x="305" y="30"/>
                </a:lnTo>
                <a:lnTo>
                  <a:pt x="305" y="30"/>
                </a:lnTo>
                <a:lnTo>
                  <a:pt x="305" y="30"/>
                </a:lnTo>
                <a:lnTo>
                  <a:pt x="305" y="31"/>
                </a:lnTo>
                <a:lnTo>
                  <a:pt x="305" y="31"/>
                </a:lnTo>
                <a:lnTo>
                  <a:pt x="305" y="31"/>
                </a:lnTo>
                <a:lnTo>
                  <a:pt x="305" y="33"/>
                </a:lnTo>
                <a:lnTo>
                  <a:pt x="303" y="31"/>
                </a:lnTo>
                <a:lnTo>
                  <a:pt x="303" y="31"/>
                </a:lnTo>
                <a:lnTo>
                  <a:pt x="303" y="31"/>
                </a:lnTo>
                <a:lnTo>
                  <a:pt x="305" y="31"/>
                </a:lnTo>
                <a:lnTo>
                  <a:pt x="303" y="31"/>
                </a:lnTo>
                <a:lnTo>
                  <a:pt x="303" y="31"/>
                </a:lnTo>
                <a:lnTo>
                  <a:pt x="303" y="30"/>
                </a:lnTo>
                <a:lnTo>
                  <a:pt x="303" y="30"/>
                </a:lnTo>
                <a:lnTo>
                  <a:pt x="303" y="30"/>
                </a:lnTo>
                <a:lnTo>
                  <a:pt x="303" y="30"/>
                </a:lnTo>
                <a:lnTo>
                  <a:pt x="302" y="29"/>
                </a:lnTo>
                <a:lnTo>
                  <a:pt x="301" y="29"/>
                </a:lnTo>
                <a:lnTo>
                  <a:pt x="301" y="29"/>
                </a:lnTo>
                <a:lnTo>
                  <a:pt x="301" y="29"/>
                </a:lnTo>
                <a:lnTo>
                  <a:pt x="301" y="29"/>
                </a:lnTo>
                <a:lnTo>
                  <a:pt x="301" y="30"/>
                </a:lnTo>
                <a:lnTo>
                  <a:pt x="301" y="30"/>
                </a:lnTo>
                <a:lnTo>
                  <a:pt x="301" y="30"/>
                </a:lnTo>
                <a:lnTo>
                  <a:pt x="301" y="30"/>
                </a:lnTo>
                <a:lnTo>
                  <a:pt x="301" y="30"/>
                </a:lnTo>
                <a:lnTo>
                  <a:pt x="299" y="31"/>
                </a:lnTo>
                <a:lnTo>
                  <a:pt x="299" y="31"/>
                </a:lnTo>
                <a:lnTo>
                  <a:pt x="299" y="31"/>
                </a:lnTo>
                <a:lnTo>
                  <a:pt x="299" y="31"/>
                </a:lnTo>
                <a:lnTo>
                  <a:pt x="299" y="33"/>
                </a:lnTo>
                <a:lnTo>
                  <a:pt x="299" y="33"/>
                </a:lnTo>
                <a:lnTo>
                  <a:pt x="299" y="33"/>
                </a:lnTo>
                <a:lnTo>
                  <a:pt x="299" y="33"/>
                </a:lnTo>
                <a:lnTo>
                  <a:pt x="301" y="33"/>
                </a:lnTo>
                <a:lnTo>
                  <a:pt x="301" y="33"/>
                </a:lnTo>
                <a:lnTo>
                  <a:pt x="301" y="33"/>
                </a:lnTo>
                <a:lnTo>
                  <a:pt x="302" y="33"/>
                </a:lnTo>
                <a:lnTo>
                  <a:pt x="302" y="33"/>
                </a:lnTo>
                <a:lnTo>
                  <a:pt x="299" y="34"/>
                </a:lnTo>
                <a:lnTo>
                  <a:pt x="298" y="34"/>
                </a:lnTo>
                <a:lnTo>
                  <a:pt x="298" y="33"/>
                </a:lnTo>
                <a:lnTo>
                  <a:pt x="298" y="33"/>
                </a:lnTo>
                <a:lnTo>
                  <a:pt x="298" y="33"/>
                </a:lnTo>
                <a:lnTo>
                  <a:pt x="298" y="33"/>
                </a:lnTo>
                <a:lnTo>
                  <a:pt x="298" y="31"/>
                </a:lnTo>
                <a:lnTo>
                  <a:pt x="298" y="31"/>
                </a:lnTo>
                <a:lnTo>
                  <a:pt x="298" y="31"/>
                </a:lnTo>
                <a:lnTo>
                  <a:pt x="298" y="30"/>
                </a:lnTo>
                <a:lnTo>
                  <a:pt x="296" y="30"/>
                </a:lnTo>
                <a:lnTo>
                  <a:pt x="296" y="30"/>
                </a:lnTo>
                <a:lnTo>
                  <a:pt x="296" y="30"/>
                </a:lnTo>
                <a:lnTo>
                  <a:pt x="296" y="30"/>
                </a:lnTo>
                <a:lnTo>
                  <a:pt x="296" y="30"/>
                </a:lnTo>
                <a:lnTo>
                  <a:pt x="296" y="30"/>
                </a:lnTo>
                <a:lnTo>
                  <a:pt x="296" y="31"/>
                </a:lnTo>
                <a:lnTo>
                  <a:pt x="296" y="31"/>
                </a:lnTo>
                <a:lnTo>
                  <a:pt x="296" y="33"/>
                </a:lnTo>
                <a:lnTo>
                  <a:pt x="295" y="34"/>
                </a:lnTo>
                <a:lnTo>
                  <a:pt x="295" y="34"/>
                </a:lnTo>
                <a:lnTo>
                  <a:pt x="296" y="34"/>
                </a:lnTo>
                <a:lnTo>
                  <a:pt x="296" y="34"/>
                </a:lnTo>
                <a:lnTo>
                  <a:pt x="296" y="34"/>
                </a:lnTo>
                <a:lnTo>
                  <a:pt x="296" y="34"/>
                </a:lnTo>
                <a:lnTo>
                  <a:pt x="295" y="34"/>
                </a:lnTo>
                <a:lnTo>
                  <a:pt x="295" y="33"/>
                </a:lnTo>
                <a:lnTo>
                  <a:pt x="295" y="33"/>
                </a:lnTo>
                <a:lnTo>
                  <a:pt x="295" y="33"/>
                </a:lnTo>
                <a:lnTo>
                  <a:pt x="295" y="33"/>
                </a:lnTo>
                <a:lnTo>
                  <a:pt x="295" y="31"/>
                </a:lnTo>
                <a:lnTo>
                  <a:pt x="295" y="31"/>
                </a:lnTo>
                <a:lnTo>
                  <a:pt x="295" y="31"/>
                </a:lnTo>
                <a:lnTo>
                  <a:pt x="293" y="31"/>
                </a:lnTo>
                <a:lnTo>
                  <a:pt x="292" y="31"/>
                </a:lnTo>
                <a:lnTo>
                  <a:pt x="292" y="31"/>
                </a:lnTo>
                <a:lnTo>
                  <a:pt x="292" y="31"/>
                </a:lnTo>
                <a:lnTo>
                  <a:pt x="291" y="33"/>
                </a:lnTo>
                <a:lnTo>
                  <a:pt x="291" y="33"/>
                </a:lnTo>
                <a:lnTo>
                  <a:pt x="291" y="33"/>
                </a:lnTo>
                <a:lnTo>
                  <a:pt x="291" y="33"/>
                </a:lnTo>
                <a:lnTo>
                  <a:pt x="289" y="33"/>
                </a:lnTo>
                <a:lnTo>
                  <a:pt x="289" y="33"/>
                </a:lnTo>
                <a:lnTo>
                  <a:pt x="289" y="33"/>
                </a:lnTo>
                <a:lnTo>
                  <a:pt x="289" y="33"/>
                </a:lnTo>
                <a:lnTo>
                  <a:pt x="289" y="33"/>
                </a:lnTo>
                <a:lnTo>
                  <a:pt x="291" y="33"/>
                </a:lnTo>
                <a:lnTo>
                  <a:pt x="291" y="34"/>
                </a:lnTo>
                <a:lnTo>
                  <a:pt x="291" y="34"/>
                </a:lnTo>
                <a:lnTo>
                  <a:pt x="291" y="36"/>
                </a:lnTo>
                <a:lnTo>
                  <a:pt x="291" y="36"/>
                </a:lnTo>
                <a:lnTo>
                  <a:pt x="292" y="36"/>
                </a:lnTo>
                <a:lnTo>
                  <a:pt x="292" y="36"/>
                </a:lnTo>
                <a:lnTo>
                  <a:pt x="291" y="36"/>
                </a:lnTo>
                <a:lnTo>
                  <a:pt x="289" y="36"/>
                </a:lnTo>
                <a:lnTo>
                  <a:pt x="289" y="37"/>
                </a:lnTo>
                <a:lnTo>
                  <a:pt x="288" y="37"/>
                </a:lnTo>
                <a:lnTo>
                  <a:pt x="288" y="37"/>
                </a:lnTo>
                <a:lnTo>
                  <a:pt x="286" y="37"/>
                </a:lnTo>
                <a:lnTo>
                  <a:pt x="286" y="37"/>
                </a:lnTo>
                <a:lnTo>
                  <a:pt x="285" y="37"/>
                </a:lnTo>
                <a:lnTo>
                  <a:pt x="285" y="37"/>
                </a:lnTo>
                <a:lnTo>
                  <a:pt x="285" y="39"/>
                </a:lnTo>
                <a:lnTo>
                  <a:pt x="285" y="39"/>
                </a:lnTo>
                <a:lnTo>
                  <a:pt x="285" y="39"/>
                </a:lnTo>
                <a:lnTo>
                  <a:pt x="285" y="39"/>
                </a:lnTo>
                <a:lnTo>
                  <a:pt x="286" y="39"/>
                </a:lnTo>
                <a:lnTo>
                  <a:pt x="288" y="39"/>
                </a:lnTo>
                <a:lnTo>
                  <a:pt x="289" y="39"/>
                </a:lnTo>
                <a:lnTo>
                  <a:pt x="289" y="39"/>
                </a:lnTo>
                <a:lnTo>
                  <a:pt x="289" y="39"/>
                </a:lnTo>
                <a:lnTo>
                  <a:pt x="289" y="39"/>
                </a:lnTo>
                <a:lnTo>
                  <a:pt x="289" y="39"/>
                </a:lnTo>
                <a:lnTo>
                  <a:pt x="289" y="37"/>
                </a:lnTo>
                <a:lnTo>
                  <a:pt x="291" y="37"/>
                </a:lnTo>
                <a:lnTo>
                  <a:pt x="292" y="37"/>
                </a:lnTo>
                <a:lnTo>
                  <a:pt x="292" y="37"/>
                </a:lnTo>
                <a:lnTo>
                  <a:pt x="292" y="37"/>
                </a:lnTo>
                <a:lnTo>
                  <a:pt x="292" y="37"/>
                </a:lnTo>
                <a:lnTo>
                  <a:pt x="292" y="37"/>
                </a:lnTo>
                <a:lnTo>
                  <a:pt x="292" y="37"/>
                </a:lnTo>
                <a:lnTo>
                  <a:pt x="292" y="37"/>
                </a:lnTo>
                <a:lnTo>
                  <a:pt x="292" y="37"/>
                </a:lnTo>
                <a:lnTo>
                  <a:pt x="292" y="37"/>
                </a:lnTo>
                <a:lnTo>
                  <a:pt x="293" y="37"/>
                </a:lnTo>
                <a:lnTo>
                  <a:pt x="293" y="37"/>
                </a:lnTo>
                <a:lnTo>
                  <a:pt x="295" y="37"/>
                </a:lnTo>
                <a:lnTo>
                  <a:pt x="296" y="36"/>
                </a:lnTo>
                <a:lnTo>
                  <a:pt x="296" y="36"/>
                </a:lnTo>
                <a:lnTo>
                  <a:pt x="298" y="36"/>
                </a:lnTo>
                <a:lnTo>
                  <a:pt x="298" y="36"/>
                </a:lnTo>
                <a:lnTo>
                  <a:pt x="298" y="36"/>
                </a:lnTo>
                <a:lnTo>
                  <a:pt x="298" y="36"/>
                </a:lnTo>
                <a:lnTo>
                  <a:pt x="299" y="36"/>
                </a:lnTo>
                <a:lnTo>
                  <a:pt x="301" y="36"/>
                </a:lnTo>
                <a:lnTo>
                  <a:pt x="302" y="34"/>
                </a:lnTo>
                <a:lnTo>
                  <a:pt x="302" y="34"/>
                </a:lnTo>
                <a:lnTo>
                  <a:pt x="303" y="34"/>
                </a:lnTo>
                <a:lnTo>
                  <a:pt x="305" y="34"/>
                </a:lnTo>
                <a:lnTo>
                  <a:pt x="306" y="33"/>
                </a:lnTo>
                <a:lnTo>
                  <a:pt x="306" y="33"/>
                </a:lnTo>
                <a:lnTo>
                  <a:pt x="308" y="33"/>
                </a:lnTo>
                <a:lnTo>
                  <a:pt x="308" y="33"/>
                </a:lnTo>
                <a:lnTo>
                  <a:pt x="309" y="33"/>
                </a:lnTo>
                <a:lnTo>
                  <a:pt x="309" y="31"/>
                </a:lnTo>
                <a:lnTo>
                  <a:pt x="311" y="31"/>
                </a:lnTo>
                <a:lnTo>
                  <a:pt x="311" y="31"/>
                </a:lnTo>
                <a:lnTo>
                  <a:pt x="311" y="31"/>
                </a:lnTo>
                <a:lnTo>
                  <a:pt x="309" y="31"/>
                </a:lnTo>
                <a:lnTo>
                  <a:pt x="309" y="31"/>
                </a:lnTo>
                <a:lnTo>
                  <a:pt x="309" y="30"/>
                </a:lnTo>
                <a:lnTo>
                  <a:pt x="309" y="30"/>
                </a:lnTo>
                <a:lnTo>
                  <a:pt x="309" y="30"/>
                </a:lnTo>
                <a:lnTo>
                  <a:pt x="309" y="30"/>
                </a:lnTo>
                <a:lnTo>
                  <a:pt x="309" y="29"/>
                </a:lnTo>
                <a:lnTo>
                  <a:pt x="309" y="29"/>
                </a:lnTo>
                <a:lnTo>
                  <a:pt x="306" y="26"/>
                </a:lnTo>
                <a:lnTo>
                  <a:pt x="308" y="26"/>
                </a:lnTo>
                <a:lnTo>
                  <a:pt x="308" y="26"/>
                </a:lnTo>
                <a:lnTo>
                  <a:pt x="308" y="26"/>
                </a:lnTo>
                <a:lnTo>
                  <a:pt x="308" y="26"/>
                </a:lnTo>
                <a:lnTo>
                  <a:pt x="308" y="26"/>
                </a:lnTo>
                <a:lnTo>
                  <a:pt x="308" y="26"/>
                </a:lnTo>
                <a:lnTo>
                  <a:pt x="308" y="24"/>
                </a:lnTo>
                <a:lnTo>
                  <a:pt x="305" y="24"/>
                </a:lnTo>
                <a:lnTo>
                  <a:pt x="305" y="24"/>
                </a:lnTo>
                <a:lnTo>
                  <a:pt x="305" y="24"/>
                </a:lnTo>
                <a:lnTo>
                  <a:pt x="306" y="24"/>
                </a:lnTo>
                <a:lnTo>
                  <a:pt x="306" y="23"/>
                </a:lnTo>
                <a:lnTo>
                  <a:pt x="308" y="23"/>
                </a:lnTo>
                <a:lnTo>
                  <a:pt x="308" y="23"/>
                </a:lnTo>
                <a:lnTo>
                  <a:pt x="308" y="23"/>
                </a:lnTo>
                <a:lnTo>
                  <a:pt x="308" y="23"/>
                </a:lnTo>
                <a:lnTo>
                  <a:pt x="308" y="22"/>
                </a:lnTo>
                <a:lnTo>
                  <a:pt x="308" y="22"/>
                </a:lnTo>
                <a:lnTo>
                  <a:pt x="308" y="22"/>
                </a:lnTo>
                <a:lnTo>
                  <a:pt x="308" y="22"/>
                </a:lnTo>
                <a:lnTo>
                  <a:pt x="308" y="20"/>
                </a:lnTo>
                <a:lnTo>
                  <a:pt x="305" y="23"/>
                </a:lnTo>
                <a:lnTo>
                  <a:pt x="305" y="23"/>
                </a:lnTo>
                <a:lnTo>
                  <a:pt x="305" y="23"/>
                </a:lnTo>
                <a:lnTo>
                  <a:pt x="306" y="22"/>
                </a:lnTo>
                <a:lnTo>
                  <a:pt x="306" y="22"/>
                </a:lnTo>
                <a:lnTo>
                  <a:pt x="306" y="22"/>
                </a:lnTo>
                <a:lnTo>
                  <a:pt x="306" y="22"/>
                </a:lnTo>
                <a:lnTo>
                  <a:pt x="306" y="20"/>
                </a:lnTo>
                <a:lnTo>
                  <a:pt x="306" y="20"/>
                </a:lnTo>
                <a:lnTo>
                  <a:pt x="308" y="20"/>
                </a:lnTo>
                <a:lnTo>
                  <a:pt x="308" y="20"/>
                </a:lnTo>
                <a:lnTo>
                  <a:pt x="308" y="20"/>
                </a:lnTo>
                <a:lnTo>
                  <a:pt x="308" y="19"/>
                </a:lnTo>
                <a:lnTo>
                  <a:pt x="308" y="19"/>
                </a:lnTo>
                <a:lnTo>
                  <a:pt x="308" y="19"/>
                </a:lnTo>
                <a:lnTo>
                  <a:pt x="308" y="19"/>
                </a:lnTo>
                <a:lnTo>
                  <a:pt x="309" y="17"/>
                </a:lnTo>
                <a:lnTo>
                  <a:pt x="309" y="17"/>
                </a:lnTo>
                <a:lnTo>
                  <a:pt x="309" y="16"/>
                </a:lnTo>
                <a:lnTo>
                  <a:pt x="309" y="16"/>
                </a:lnTo>
                <a:lnTo>
                  <a:pt x="311" y="16"/>
                </a:lnTo>
                <a:lnTo>
                  <a:pt x="312" y="16"/>
                </a:lnTo>
                <a:lnTo>
                  <a:pt x="312" y="16"/>
                </a:lnTo>
                <a:lnTo>
                  <a:pt x="312" y="16"/>
                </a:lnTo>
                <a:lnTo>
                  <a:pt x="312" y="17"/>
                </a:lnTo>
                <a:lnTo>
                  <a:pt x="312" y="17"/>
                </a:lnTo>
                <a:lnTo>
                  <a:pt x="312" y="17"/>
                </a:lnTo>
                <a:lnTo>
                  <a:pt x="312" y="17"/>
                </a:lnTo>
                <a:lnTo>
                  <a:pt x="313" y="17"/>
                </a:lnTo>
                <a:lnTo>
                  <a:pt x="313" y="17"/>
                </a:lnTo>
                <a:lnTo>
                  <a:pt x="313" y="17"/>
                </a:lnTo>
                <a:lnTo>
                  <a:pt x="313" y="16"/>
                </a:lnTo>
                <a:lnTo>
                  <a:pt x="313" y="16"/>
                </a:lnTo>
                <a:lnTo>
                  <a:pt x="313" y="17"/>
                </a:lnTo>
                <a:lnTo>
                  <a:pt x="315" y="17"/>
                </a:lnTo>
                <a:lnTo>
                  <a:pt x="315" y="17"/>
                </a:lnTo>
                <a:lnTo>
                  <a:pt x="315" y="19"/>
                </a:lnTo>
                <a:lnTo>
                  <a:pt x="315" y="19"/>
                </a:lnTo>
                <a:lnTo>
                  <a:pt x="315" y="19"/>
                </a:lnTo>
                <a:lnTo>
                  <a:pt x="316" y="19"/>
                </a:lnTo>
                <a:lnTo>
                  <a:pt x="316" y="17"/>
                </a:lnTo>
                <a:lnTo>
                  <a:pt x="316" y="17"/>
                </a:lnTo>
                <a:lnTo>
                  <a:pt x="316" y="17"/>
                </a:lnTo>
                <a:lnTo>
                  <a:pt x="316" y="17"/>
                </a:lnTo>
                <a:lnTo>
                  <a:pt x="316" y="17"/>
                </a:lnTo>
                <a:lnTo>
                  <a:pt x="315" y="17"/>
                </a:lnTo>
                <a:lnTo>
                  <a:pt x="315" y="17"/>
                </a:lnTo>
                <a:lnTo>
                  <a:pt x="316" y="17"/>
                </a:lnTo>
                <a:lnTo>
                  <a:pt x="316" y="16"/>
                </a:lnTo>
                <a:lnTo>
                  <a:pt x="316" y="16"/>
                </a:lnTo>
                <a:lnTo>
                  <a:pt x="318" y="16"/>
                </a:lnTo>
                <a:lnTo>
                  <a:pt x="318" y="16"/>
                </a:lnTo>
                <a:lnTo>
                  <a:pt x="318" y="16"/>
                </a:lnTo>
                <a:lnTo>
                  <a:pt x="318" y="16"/>
                </a:lnTo>
                <a:lnTo>
                  <a:pt x="318" y="17"/>
                </a:lnTo>
                <a:lnTo>
                  <a:pt x="319" y="17"/>
                </a:lnTo>
                <a:lnTo>
                  <a:pt x="319" y="17"/>
                </a:lnTo>
                <a:lnTo>
                  <a:pt x="319" y="16"/>
                </a:lnTo>
                <a:lnTo>
                  <a:pt x="320" y="17"/>
                </a:lnTo>
                <a:lnTo>
                  <a:pt x="320" y="17"/>
                </a:lnTo>
                <a:lnTo>
                  <a:pt x="319" y="17"/>
                </a:lnTo>
                <a:lnTo>
                  <a:pt x="319" y="17"/>
                </a:lnTo>
                <a:lnTo>
                  <a:pt x="319" y="19"/>
                </a:lnTo>
                <a:lnTo>
                  <a:pt x="318" y="19"/>
                </a:lnTo>
                <a:lnTo>
                  <a:pt x="318" y="19"/>
                </a:lnTo>
                <a:lnTo>
                  <a:pt x="318" y="19"/>
                </a:lnTo>
                <a:lnTo>
                  <a:pt x="318" y="19"/>
                </a:lnTo>
                <a:lnTo>
                  <a:pt x="318" y="19"/>
                </a:lnTo>
                <a:lnTo>
                  <a:pt x="316" y="19"/>
                </a:lnTo>
                <a:lnTo>
                  <a:pt x="316" y="19"/>
                </a:lnTo>
                <a:lnTo>
                  <a:pt x="316" y="19"/>
                </a:lnTo>
                <a:lnTo>
                  <a:pt x="316" y="19"/>
                </a:lnTo>
                <a:lnTo>
                  <a:pt x="315" y="19"/>
                </a:lnTo>
                <a:lnTo>
                  <a:pt x="313" y="20"/>
                </a:lnTo>
                <a:lnTo>
                  <a:pt x="313" y="20"/>
                </a:lnTo>
                <a:lnTo>
                  <a:pt x="312" y="20"/>
                </a:lnTo>
                <a:lnTo>
                  <a:pt x="311" y="22"/>
                </a:lnTo>
                <a:lnTo>
                  <a:pt x="311" y="22"/>
                </a:lnTo>
                <a:lnTo>
                  <a:pt x="312" y="22"/>
                </a:lnTo>
                <a:lnTo>
                  <a:pt x="312" y="23"/>
                </a:lnTo>
                <a:lnTo>
                  <a:pt x="312" y="23"/>
                </a:lnTo>
                <a:lnTo>
                  <a:pt x="312" y="23"/>
                </a:lnTo>
                <a:lnTo>
                  <a:pt x="312" y="23"/>
                </a:lnTo>
                <a:lnTo>
                  <a:pt x="312" y="23"/>
                </a:lnTo>
                <a:lnTo>
                  <a:pt x="312" y="23"/>
                </a:lnTo>
                <a:lnTo>
                  <a:pt x="312" y="23"/>
                </a:lnTo>
                <a:lnTo>
                  <a:pt x="312" y="24"/>
                </a:lnTo>
                <a:lnTo>
                  <a:pt x="313" y="24"/>
                </a:lnTo>
                <a:lnTo>
                  <a:pt x="313" y="26"/>
                </a:lnTo>
                <a:lnTo>
                  <a:pt x="313" y="24"/>
                </a:lnTo>
                <a:lnTo>
                  <a:pt x="313" y="24"/>
                </a:lnTo>
                <a:lnTo>
                  <a:pt x="313" y="24"/>
                </a:lnTo>
                <a:lnTo>
                  <a:pt x="313" y="24"/>
                </a:lnTo>
                <a:lnTo>
                  <a:pt x="313" y="24"/>
                </a:lnTo>
                <a:lnTo>
                  <a:pt x="313" y="24"/>
                </a:lnTo>
                <a:lnTo>
                  <a:pt x="313" y="24"/>
                </a:lnTo>
                <a:lnTo>
                  <a:pt x="315" y="24"/>
                </a:lnTo>
                <a:lnTo>
                  <a:pt x="315" y="24"/>
                </a:lnTo>
                <a:lnTo>
                  <a:pt x="315" y="24"/>
                </a:lnTo>
                <a:lnTo>
                  <a:pt x="315" y="24"/>
                </a:lnTo>
                <a:lnTo>
                  <a:pt x="315" y="24"/>
                </a:lnTo>
                <a:lnTo>
                  <a:pt x="316" y="23"/>
                </a:lnTo>
                <a:lnTo>
                  <a:pt x="316" y="23"/>
                </a:lnTo>
                <a:lnTo>
                  <a:pt x="316" y="24"/>
                </a:lnTo>
                <a:lnTo>
                  <a:pt x="318" y="24"/>
                </a:lnTo>
                <a:lnTo>
                  <a:pt x="318" y="24"/>
                </a:lnTo>
                <a:lnTo>
                  <a:pt x="319" y="24"/>
                </a:lnTo>
                <a:lnTo>
                  <a:pt x="319" y="23"/>
                </a:lnTo>
                <a:lnTo>
                  <a:pt x="319" y="23"/>
                </a:lnTo>
                <a:lnTo>
                  <a:pt x="319" y="23"/>
                </a:lnTo>
                <a:lnTo>
                  <a:pt x="320" y="23"/>
                </a:lnTo>
                <a:lnTo>
                  <a:pt x="322" y="23"/>
                </a:lnTo>
                <a:lnTo>
                  <a:pt x="322" y="23"/>
                </a:lnTo>
                <a:lnTo>
                  <a:pt x="322" y="23"/>
                </a:lnTo>
                <a:lnTo>
                  <a:pt x="322" y="23"/>
                </a:lnTo>
                <a:lnTo>
                  <a:pt x="322" y="23"/>
                </a:lnTo>
                <a:lnTo>
                  <a:pt x="323" y="23"/>
                </a:lnTo>
                <a:lnTo>
                  <a:pt x="323" y="22"/>
                </a:lnTo>
                <a:lnTo>
                  <a:pt x="323" y="22"/>
                </a:lnTo>
                <a:lnTo>
                  <a:pt x="325" y="22"/>
                </a:lnTo>
                <a:lnTo>
                  <a:pt x="325" y="22"/>
                </a:lnTo>
                <a:lnTo>
                  <a:pt x="325" y="22"/>
                </a:lnTo>
                <a:lnTo>
                  <a:pt x="325" y="22"/>
                </a:lnTo>
                <a:lnTo>
                  <a:pt x="325" y="22"/>
                </a:lnTo>
                <a:lnTo>
                  <a:pt x="325" y="20"/>
                </a:lnTo>
                <a:lnTo>
                  <a:pt x="325" y="20"/>
                </a:lnTo>
                <a:lnTo>
                  <a:pt x="325" y="20"/>
                </a:lnTo>
                <a:lnTo>
                  <a:pt x="325" y="20"/>
                </a:lnTo>
                <a:lnTo>
                  <a:pt x="326" y="20"/>
                </a:lnTo>
                <a:lnTo>
                  <a:pt x="326" y="20"/>
                </a:lnTo>
                <a:lnTo>
                  <a:pt x="326" y="20"/>
                </a:lnTo>
                <a:lnTo>
                  <a:pt x="326" y="20"/>
                </a:lnTo>
                <a:lnTo>
                  <a:pt x="325" y="19"/>
                </a:lnTo>
                <a:lnTo>
                  <a:pt x="325" y="19"/>
                </a:lnTo>
                <a:lnTo>
                  <a:pt x="325" y="19"/>
                </a:lnTo>
                <a:lnTo>
                  <a:pt x="323" y="20"/>
                </a:lnTo>
                <a:lnTo>
                  <a:pt x="323" y="20"/>
                </a:lnTo>
                <a:lnTo>
                  <a:pt x="323" y="20"/>
                </a:lnTo>
                <a:lnTo>
                  <a:pt x="323" y="20"/>
                </a:lnTo>
                <a:lnTo>
                  <a:pt x="323" y="20"/>
                </a:lnTo>
                <a:lnTo>
                  <a:pt x="323" y="20"/>
                </a:lnTo>
                <a:lnTo>
                  <a:pt x="323" y="20"/>
                </a:lnTo>
                <a:lnTo>
                  <a:pt x="323" y="20"/>
                </a:lnTo>
                <a:lnTo>
                  <a:pt x="325" y="19"/>
                </a:lnTo>
                <a:lnTo>
                  <a:pt x="328" y="19"/>
                </a:lnTo>
                <a:lnTo>
                  <a:pt x="330" y="19"/>
                </a:lnTo>
                <a:lnTo>
                  <a:pt x="330" y="19"/>
                </a:lnTo>
                <a:lnTo>
                  <a:pt x="330" y="19"/>
                </a:lnTo>
                <a:lnTo>
                  <a:pt x="332" y="19"/>
                </a:lnTo>
                <a:lnTo>
                  <a:pt x="332" y="19"/>
                </a:lnTo>
                <a:lnTo>
                  <a:pt x="332" y="19"/>
                </a:lnTo>
                <a:lnTo>
                  <a:pt x="332" y="20"/>
                </a:lnTo>
                <a:lnTo>
                  <a:pt x="332" y="22"/>
                </a:lnTo>
                <a:lnTo>
                  <a:pt x="332" y="23"/>
                </a:lnTo>
                <a:lnTo>
                  <a:pt x="333" y="23"/>
                </a:lnTo>
                <a:lnTo>
                  <a:pt x="333" y="24"/>
                </a:lnTo>
                <a:lnTo>
                  <a:pt x="333" y="24"/>
                </a:lnTo>
                <a:lnTo>
                  <a:pt x="333" y="24"/>
                </a:lnTo>
                <a:lnTo>
                  <a:pt x="333" y="24"/>
                </a:lnTo>
                <a:lnTo>
                  <a:pt x="333" y="24"/>
                </a:lnTo>
                <a:lnTo>
                  <a:pt x="333" y="24"/>
                </a:lnTo>
                <a:lnTo>
                  <a:pt x="332" y="23"/>
                </a:lnTo>
                <a:lnTo>
                  <a:pt x="332" y="23"/>
                </a:lnTo>
                <a:lnTo>
                  <a:pt x="332" y="24"/>
                </a:lnTo>
                <a:lnTo>
                  <a:pt x="332" y="24"/>
                </a:lnTo>
                <a:lnTo>
                  <a:pt x="332" y="24"/>
                </a:lnTo>
                <a:lnTo>
                  <a:pt x="330" y="26"/>
                </a:lnTo>
                <a:lnTo>
                  <a:pt x="330" y="26"/>
                </a:lnTo>
                <a:lnTo>
                  <a:pt x="330" y="24"/>
                </a:lnTo>
                <a:lnTo>
                  <a:pt x="330" y="24"/>
                </a:lnTo>
                <a:lnTo>
                  <a:pt x="329" y="26"/>
                </a:lnTo>
                <a:lnTo>
                  <a:pt x="329" y="26"/>
                </a:lnTo>
                <a:lnTo>
                  <a:pt x="329" y="26"/>
                </a:lnTo>
                <a:lnTo>
                  <a:pt x="329" y="26"/>
                </a:lnTo>
                <a:lnTo>
                  <a:pt x="329" y="26"/>
                </a:lnTo>
                <a:lnTo>
                  <a:pt x="328" y="24"/>
                </a:lnTo>
                <a:lnTo>
                  <a:pt x="328" y="24"/>
                </a:lnTo>
                <a:lnTo>
                  <a:pt x="328" y="26"/>
                </a:lnTo>
                <a:lnTo>
                  <a:pt x="328" y="26"/>
                </a:lnTo>
                <a:lnTo>
                  <a:pt x="326" y="27"/>
                </a:lnTo>
                <a:lnTo>
                  <a:pt x="326" y="26"/>
                </a:lnTo>
                <a:lnTo>
                  <a:pt x="325" y="26"/>
                </a:lnTo>
                <a:lnTo>
                  <a:pt x="325" y="26"/>
                </a:lnTo>
                <a:lnTo>
                  <a:pt x="325" y="26"/>
                </a:lnTo>
                <a:lnTo>
                  <a:pt x="325" y="26"/>
                </a:lnTo>
                <a:lnTo>
                  <a:pt x="325" y="26"/>
                </a:lnTo>
                <a:lnTo>
                  <a:pt x="325" y="26"/>
                </a:lnTo>
                <a:lnTo>
                  <a:pt x="325" y="26"/>
                </a:lnTo>
                <a:lnTo>
                  <a:pt x="325" y="26"/>
                </a:lnTo>
                <a:lnTo>
                  <a:pt x="325" y="26"/>
                </a:lnTo>
                <a:lnTo>
                  <a:pt x="325" y="26"/>
                </a:lnTo>
                <a:lnTo>
                  <a:pt x="325" y="27"/>
                </a:lnTo>
                <a:lnTo>
                  <a:pt x="323" y="27"/>
                </a:lnTo>
                <a:lnTo>
                  <a:pt x="323" y="27"/>
                </a:lnTo>
                <a:lnTo>
                  <a:pt x="323" y="27"/>
                </a:lnTo>
                <a:lnTo>
                  <a:pt x="320" y="27"/>
                </a:lnTo>
                <a:lnTo>
                  <a:pt x="320" y="27"/>
                </a:lnTo>
                <a:lnTo>
                  <a:pt x="320" y="27"/>
                </a:lnTo>
                <a:lnTo>
                  <a:pt x="322" y="27"/>
                </a:lnTo>
                <a:lnTo>
                  <a:pt x="322" y="26"/>
                </a:lnTo>
                <a:lnTo>
                  <a:pt x="323" y="26"/>
                </a:lnTo>
                <a:lnTo>
                  <a:pt x="323" y="26"/>
                </a:lnTo>
                <a:lnTo>
                  <a:pt x="323" y="26"/>
                </a:lnTo>
                <a:lnTo>
                  <a:pt x="323" y="26"/>
                </a:lnTo>
                <a:lnTo>
                  <a:pt x="323" y="26"/>
                </a:lnTo>
                <a:lnTo>
                  <a:pt x="322" y="24"/>
                </a:lnTo>
                <a:lnTo>
                  <a:pt x="322" y="24"/>
                </a:lnTo>
                <a:lnTo>
                  <a:pt x="322" y="23"/>
                </a:lnTo>
                <a:lnTo>
                  <a:pt x="320" y="23"/>
                </a:lnTo>
                <a:lnTo>
                  <a:pt x="320" y="24"/>
                </a:lnTo>
                <a:lnTo>
                  <a:pt x="320" y="24"/>
                </a:lnTo>
                <a:lnTo>
                  <a:pt x="320" y="24"/>
                </a:lnTo>
                <a:lnTo>
                  <a:pt x="319" y="24"/>
                </a:lnTo>
                <a:lnTo>
                  <a:pt x="319" y="24"/>
                </a:lnTo>
                <a:lnTo>
                  <a:pt x="319" y="24"/>
                </a:lnTo>
                <a:lnTo>
                  <a:pt x="319" y="24"/>
                </a:lnTo>
                <a:lnTo>
                  <a:pt x="319" y="26"/>
                </a:lnTo>
                <a:lnTo>
                  <a:pt x="319" y="26"/>
                </a:lnTo>
                <a:lnTo>
                  <a:pt x="319" y="26"/>
                </a:lnTo>
                <a:lnTo>
                  <a:pt x="319" y="27"/>
                </a:lnTo>
                <a:lnTo>
                  <a:pt x="320" y="27"/>
                </a:lnTo>
                <a:lnTo>
                  <a:pt x="320" y="29"/>
                </a:lnTo>
                <a:lnTo>
                  <a:pt x="322" y="29"/>
                </a:lnTo>
                <a:lnTo>
                  <a:pt x="322" y="29"/>
                </a:lnTo>
                <a:lnTo>
                  <a:pt x="320" y="29"/>
                </a:lnTo>
                <a:lnTo>
                  <a:pt x="319" y="29"/>
                </a:lnTo>
                <a:lnTo>
                  <a:pt x="319" y="29"/>
                </a:lnTo>
                <a:lnTo>
                  <a:pt x="318" y="29"/>
                </a:lnTo>
                <a:lnTo>
                  <a:pt x="318" y="29"/>
                </a:lnTo>
                <a:lnTo>
                  <a:pt x="319" y="30"/>
                </a:lnTo>
                <a:lnTo>
                  <a:pt x="319" y="30"/>
                </a:lnTo>
                <a:lnTo>
                  <a:pt x="320" y="30"/>
                </a:lnTo>
                <a:lnTo>
                  <a:pt x="320" y="30"/>
                </a:lnTo>
                <a:lnTo>
                  <a:pt x="320" y="30"/>
                </a:lnTo>
                <a:lnTo>
                  <a:pt x="322" y="29"/>
                </a:lnTo>
                <a:lnTo>
                  <a:pt x="322" y="29"/>
                </a:lnTo>
                <a:lnTo>
                  <a:pt x="323" y="29"/>
                </a:lnTo>
                <a:lnTo>
                  <a:pt x="323" y="29"/>
                </a:lnTo>
                <a:lnTo>
                  <a:pt x="323" y="29"/>
                </a:lnTo>
                <a:lnTo>
                  <a:pt x="325" y="29"/>
                </a:lnTo>
                <a:lnTo>
                  <a:pt x="325" y="29"/>
                </a:lnTo>
                <a:lnTo>
                  <a:pt x="325" y="29"/>
                </a:lnTo>
                <a:lnTo>
                  <a:pt x="326" y="29"/>
                </a:lnTo>
                <a:lnTo>
                  <a:pt x="326" y="27"/>
                </a:lnTo>
                <a:lnTo>
                  <a:pt x="328" y="27"/>
                </a:lnTo>
                <a:lnTo>
                  <a:pt x="328" y="27"/>
                </a:lnTo>
                <a:lnTo>
                  <a:pt x="329" y="27"/>
                </a:lnTo>
                <a:lnTo>
                  <a:pt x="329" y="27"/>
                </a:lnTo>
                <a:lnTo>
                  <a:pt x="329" y="27"/>
                </a:lnTo>
                <a:lnTo>
                  <a:pt x="330" y="26"/>
                </a:lnTo>
                <a:lnTo>
                  <a:pt x="330" y="26"/>
                </a:lnTo>
                <a:lnTo>
                  <a:pt x="332" y="26"/>
                </a:lnTo>
                <a:lnTo>
                  <a:pt x="335" y="26"/>
                </a:lnTo>
                <a:lnTo>
                  <a:pt x="335" y="26"/>
                </a:lnTo>
                <a:lnTo>
                  <a:pt x="335" y="26"/>
                </a:lnTo>
                <a:lnTo>
                  <a:pt x="335" y="26"/>
                </a:lnTo>
                <a:lnTo>
                  <a:pt x="335" y="26"/>
                </a:lnTo>
                <a:lnTo>
                  <a:pt x="336" y="26"/>
                </a:lnTo>
                <a:lnTo>
                  <a:pt x="336" y="26"/>
                </a:lnTo>
                <a:lnTo>
                  <a:pt x="336" y="26"/>
                </a:lnTo>
                <a:lnTo>
                  <a:pt x="336" y="24"/>
                </a:lnTo>
                <a:lnTo>
                  <a:pt x="336" y="24"/>
                </a:lnTo>
                <a:lnTo>
                  <a:pt x="336" y="24"/>
                </a:lnTo>
                <a:lnTo>
                  <a:pt x="336" y="24"/>
                </a:lnTo>
                <a:lnTo>
                  <a:pt x="338" y="24"/>
                </a:lnTo>
                <a:lnTo>
                  <a:pt x="338" y="24"/>
                </a:lnTo>
                <a:lnTo>
                  <a:pt x="339" y="24"/>
                </a:lnTo>
                <a:lnTo>
                  <a:pt x="340" y="23"/>
                </a:lnTo>
                <a:lnTo>
                  <a:pt x="340" y="23"/>
                </a:lnTo>
                <a:lnTo>
                  <a:pt x="342" y="23"/>
                </a:lnTo>
                <a:lnTo>
                  <a:pt x="342" y="23"/>
                </a:lnTo>
                <a:lnTo>
                  <a:pt x="342" y="23"/>
                </a:lnTo>
                <a:lnTo>
                  <a:pt x="343" y="23"/>
                </a:lnTo>
                <a:lnTo>
                  <a:pt x="345" y="22"/>
                </a:lnTo>
                <a:lnTo>
                  <a:pt x="345" y="22"/>
                </a:lnTo>
                <a:lnTo>
                  <a:pt x="345" y="22"/>
                </a:lnTo>
                <a:lnTo>
                  <a:pt x="345" y="22"/>
                </a:lnTo>
                <a:lnTo>
                  <a:pt x="345" y="22"/>
                </a:lnTo>
                <a:lnTo>
                  <a:pt x="345" y="20"/>
                </a:lnTo>
                <a:lnTo>
                  <a:pt x="343" y="20"/>
                </a:lnTo>
                <a:lnTo>
                  <a:pt x="343" y="20"/>
                </a:lnTo>
                <a:lnTo>
                  <a:pt x="343" y="22"/>
                </a:lnTo>
                <a:lnTo>
                  <a:pt x="343" y="22"/>
                </a:lnTo>
                <a:lnTo>
                  <a:pt x="342" y="22"/>
                </a:lnTo>
                <a:lnTo>
                  <a:pt x="342" y="22"/>
                </a:lnTo>
                <a:lnTo>
                  <a:pt x="342" y="20"/>
                </a:lnTo>
                <a:lnTo>
                  <a:pt x="342" y="20"/>
                </a:lnTo>
                <a:lnTo>
                  <a:pt x="342" y="20"/>
                </a:lnTo>
                <a:lnTo>
                  <a:pt x="340" y="20"/>
                </a:lnTo>
                <a:lnTo>
                  <a:pt x="340" y="22"/>
                </a:lnTo>
                <a:lnTo>
                  <a:pt x="340" y="22"/>
                </a:lnTo>
                <a:lnTo>
                  <a:pt x="340" y="22"/>
                </a:lnTo>
                <a:lnTo>
                  <a:pt x="340" y="20"/>
                </a:lnTo>
                <a:lnTo>
                  <a:pt x="340" y="20"/>
                </a:lnTo>
                <a:lnTo>
                  <a:pt x="340" y="19"/>
                </a:lnTo>
                <a:lnTo>
                  <a:pt x="340" y="19"/>
                </a:lnTo>
                <a:lnTo>
                  <a:pt x="342" y="19"/>
                </a:lnTo>
                <a:lnTo>
                  <a:pt x="342" y="19"/>
                </a:lnTo>
                <a:lnTo>
                  <a:pt x="342" y="19"/>
                </a:lnTo>
                <a:lnTo>
                  <a:pt x="342" y="19"/>
                </a:lnTo>
                <a:lnTo>
                  <a:pt x="342" y="19"/>
                </a:lnTo>
                <a:lnTo>
                  <a:pt x="342" y="19"/>
                </a:lnTo>
                <a:lnTo>
                  <a:pt x="343" y="19"/>
                </a:lnTo>
                <a:lnTo>
                  <a:pt x="345" y="17"/>
                </a:lnTo>
                <a:lnTo>
                  <a:pt x="345" y="17"/>
                </a:lnTo>
                <a:lnTo>
                  <a:pt x="343" y="17"/>
                </a:lnTo>
                <a:lnTo>
                  <a:pt x="342" y="16"/>
                </a:lnTo>
                <a:lnTo>
                  <a:pt x="340" y="16"/>
                </a:lnTo>
                <a:lnTo>
                  <a:pt x="340" y="17"/>
                </a:lnTo>
                <a:lnTo>
                  <a:pt x="340" y="17"/>
                </a:lnTo>
                <a:lnTo>
                  <a:pt x="338" y="19"/>
                </a:lnTo>
                <a:lnTo>
                  <a:pt x="338" y="20"/>
                </a:lnTo>
                <a:lnTo>
                  <a:pt x="338" y="20"/>
                </a:lnTo>
                <a:lnTo>
                  <a:pt x="338" y="19"/>
                </a:lnTo>
                <a:lnTo>
                  <a:pt x="338" y="19"/>
                </a:lnTo>
                <a:lnTo>
                  <a:pt x="336" y="20"/>
                </a:lnTo>
                <a:lnTo>
                  <a:pt x="335" y="20"/>
                </a:lnTo>
                <a:lnTo>
                  <a:pt x="335" y="20"/>
                </a:lnTo>
                <a:lnTo>
                  <a:pt x="335" y="20"/>
                </a:lnTo>
                <a:lnTo>
                  <a:pt x="335" y="20"/>
                </a:lnTo>
                <a:lnTo>
                  <a:pt x="335" y="19"/>
                </a:lnTo>
                <a:lnTo>
                  <a:pt x="335" y="19"/>
                </a:lnTo>
                <a:lnTo>
                  <a:pt x="333" y="19"/>
                </a:lnTo>
                <a:lnTo>
                  <a:pt x="335" y="17"/>
                </a:lnTo>
                <a:lnTo>
                  <a:pt x="335" y="17"/>
                </a:lnTo>
                <a:lnTo>
                  <a:pt x="335" y="17"/>
                </a:lnTo>
                <a:lnTo>
                  <a:pt x="335" y="17"/>
                </a:lnTo>
                <a:lnTo>
                  <a:pt x="335" y="17"/>
                </a:lnTo>
                <a:lnTo>
                  <a:pt x="335" y="17"/>
                </a:lnTo>
                <a:lnTo>
                  <a:pt x="335" y="17"/>
                </a:lnTo>
                <a:lnTo>
                  <a:pt x="335" y="17"/>
                </a:lnTo>
                <a:lnTo>
                  <a:pt x="335" y="17"/>
                </a:lnTo>
                <a:lnTo>
                  <a:pt x="336" y="17"/>
                </a:lnTo>
                <a:lnTo>
                  <a:pt x="336" y="17"/>
                </a:lnTo>
                <a:lnTo>
                  <a:pt x="336" y="17"/>
                </a:lnTo>
                <a:lnTo>
                  <a:pt x="336" y="16"/>
                </a:lnTo>
                <a:lnTo>
                  <a:pt x="336" y="16"/>
                </a:lnTo>
                <a:lnTo>
                  <a:pt x="336" y="17"/>
                </a:lnTo>
                <a:lnTo>
                  <a:pt x="336" y="17"/>
                </a:lnTo>
                <a:lnTo>
                  <a:pt x="336" y="16"/>
                </a:lnTo>
                <a:lnTo>
                  <a:pt x="338" y="16"/>
                </a:lnTo>
                <a:lnTo>
                  <a:pt x="338" y="16"/>
                </a:lnTo>
                <a:lnTo>
                  <a:pt x="338" y="16"/>
                </a:lnTo>
                <a:lnTo>
                  <a:pt x="338" y="14"/>
                </a:lnTo>
                <a:lnTo>
                  <a:pt x="338" y="14"/>
                </a:lnTo>
                <a:lnTo>
                  <a:pt x="339" y="14"/>
                </a:lnTo>
                <a:lnTo>
                  <a:pt x="340" y="14"/>
                </a:lnTo>
                <a:lnTo>
                  <a:pt x="340" y="16"/>
                </a:lnTo>
                <a:lnTo>
                  <a:pt x="340" y="16"/>
                </a:lnTo>
                <a:lnTo>
                  <a:pt x="342" y="16"/>
                </a:lnTo>
                <a:lnTo>
                  <a:pt x="342" y="16"/>
                </a:lnTo>
                <a:lnTo>
                  <a:pt x="342" y="16"/>
                </a:lnTo>
                <a:lnTo>
                  <a:pt x="342" y="16"/>
                </a:lnTo>
                <a:lnTo>
                  <a:pt x="342" y="14"/>
                </a:lnTo>
                <a:lnTo>
                  <a:pt x="342" y="14"/>
                </a:lnTo>
                <a:lnTo>
                  <a:pt x="342" y="14"/>
                </a:lnTo>
                <a:lnTo>
                  <a:pt x="343" y="14"/>
                </a:lnTo>
                <a:lnTo>
                  <a:pt x="345" y="14"/>
                </a:lnTo>
                <a:lnTo>
                  <a:pt x="345" y="14"/>
                </a:lnTo>
                <a:lnTo>
                  <a:pt x="346" y="16"/>
                </a:lnTo>
                <a:lnTo>
                  <a:pt x="348" y="16"/>
                </a:lnTo>
                <a:lnTo>
                  <a:pt x="348" y="16"/>
                </a:lnTo>
                <a:lnTo>
                  <a:pt x="348" y="16"/>
                </a:lnTo>
                <a:lnTo>
                  <a:pt x="348" y="14"/>
                </a:lnTo>
                <a:lnTo>
                  <a:pt x="349" y="14"/>
                </a:lnTo>
                <a:lnTo>
                  <a:pt x="350" y="14"/>
                </a:lnTo>
                <a:lnTo>
                  <a:pt x="350" y="13"/>
                </a:lnTo>
                <a:lnTo>
                  <a:pt x="350" y="13"/>
                </a:lnTo>
                <a:lnTo>
                  <a:pt x="350" y="13"/>
                </a:lnTo>
                <a:lnTo>
                  <a:pt x="350" y="13"/>
                </a:lnTo>
                <a:lnTo>
                  <a:pt x="350" y="13"/>
                </a:lnTo>
                <a:lnTo>
                  <a:pt x="350" y="12"/>
                </a:lnTo>
                <a:lnTo>
                  <a:pt x="352" y="12"/>
                </a:lnTo>
                <a:lnTo>
                  <a:pt x="352" y="12"/>
                </a:lnTo>
                <a:lnTo>
                  <a:pt x="353" y="12"/>
                </a:lnTo>
                <a:lnTo>
                  <a:pt x="353" y="12"/>
                </a:lnTo>
                <a:lnTo>
                  <a:pt x="355" y="12"/>
                </a:lnTo>
                <a:lnTo>
                  <a:pt x="355" y="12"/>
                </a:lnTo>
                <a:lnTo>
                  <a:pt x="355" y="12"/>
                </a:lnTo>
                <a:lnTo>
                  <a:pt x="355" y="12"/>
                </a:lnTo>
                <a:lnTo>
                  <a:pt x="355" y="10"/>
                </a:lnTo>
                <a:lnTo>
                  <a:pt x="355" y="10"/>
                </a:lnTo>
                <a:lnTo>
                  <a:pt x="355" y="10"/>
                </a:lnTo>
                <a:lnTo>
                  <a:pt x="353" y="10"/>
                </a:lnTo>
                <a:lnTo>
                  <a:pt x="353" y="10"/>
                </a:lnTo>
                <a:lnTo>
                  <a:pt x="353" y="10"/>
                </a:lnTo>
                <a:lnTo>
                  <a:pt x="353" y="10"/>
                </a:lnTo>
                <a:lnTo>
                  <a:pt x="353" y="10"/>
                </a:lnTo>
                <a:lnTo>
                  <a:pt x="355" y="10"/>
                </a:lnTo>
                <a:lnTo>
                  <a:pt x="355" y="10"/>
                </a:lnTo>
                <a:lnTo>
                  <a:pt x="355" y="10"/>
                </a:lnTo>
                <a:lnTo>
                  <a:pt x="355" y="10"/>
                </a:lnTo>
                <a:lnTo>
                  <a:pt x="355" y="10"/>
                </a:lnTo>
                <a:lnTo>
                  <a:pt x="355" y="12"/>
                </a:lnTo>
                <a:lnTo>
                  <a:pt x="356" y="12"/>
                </a:lnTo>
                <a:lnTo>
                  <a:pt x="356" y="12"/>
                </a:lnTo>
                <a:lnTo>
                  <a:pt x="356" y="12"/>
                </a:lnTo>
                <a:lnTo>
                  <a:pt x="356" y="12"/>
                </a:lnTo>
                <a:lnTo>
                  <a:pt x="356" y="13"/>
                </a:lnTo>
                <a:lnTo>
                  <a:pt x="358" y="13"/>
                </a:lnTo>
                <a:lnTo>
                  <a:pt x="358" y="13"/>
                </a:lnTo>
                <a:lnTo>
                  <a:pt x="355" y="13"/>
                </a:lnTo>
                <a:lnTo>
                  <a:pt x="355" y="14"/>
                </a:lnTo>
                <a:lnTo>
                  <a:pt x="353" y="14"/>
                </a:lnTo>
                <a:lnTo>
                  <a:pt x="353" y="14"/>
                </a:lnTo>
                <a:lnTo>
                  <a:pt x="353" y="14"/>
                </a:lnTo>
                <a:lnTo>
                  <a:pt x="353" y="14"/>
                </a:lnTo>
                <a:lnTo>
                  <a:pt x="352" y="14"/>
                </a:lnTo>
                <a:lnTo>
                  <a:pt x="352" y="16"/>
                </a:lnTo>
                <a:lnTo>
                  <a:pt x="352" y="16"/>
                </a:lnTo>
                <a:lnTo>
                  <a:pt x="352" y="17"/>
                </a:lnTo>
                <a:lnTo>
                  <a:pt x="352" y="17"/>
                </a:lnTo>
                <a:lnTo>
                  <a:pt x="352" y="17"/>
                </a:lnTo>
                <a:lnTo>
                  <a:pt x="352" y="17"/>
                </a:lnTo>
                <a:lnTo>
                  <a:pt x="352" y="16"/>
                </a:lnTo>
                <a:lnTo>
                  <a:pt x="352" y="16"/>
                </a:lnTo>
                <a:lnTo>
                  <a:pt x="352" y="16"/>
                </a:lnTo>
                <a:lnTo>
                  <a:pt x="352" y="16"/>
                </a:lnTo>
                <a:lnTo>
                  <a:pt x="352" y="16"/>
                </a:lnTo>
                <a:lnTo>
                  <a:pt x="352" y="16"/>
                </a:lnTo>
                <a:lnTo>
                  <a:pt x="350" y="16"/>
                </a:lnTo>
                <a:lnTo>
                  <a:pt x="350" y="17"/>
                </a:lnTo>
                <a:lnTo>
                  <a:pt x="350" y="17"/>
                </a:lnTo>
                <a:lnTo>
                  <a:pt x="350" y="17"/>
                </a:lnTo>
                <a:lnTo>
                  <a:pt x="350" y="17"/>
                </a:lnTo>
                <a:lnTo>
                  <a:pt x="350" y="16"/>
                </a:lnTo>
                <a:lnTo>
                  <a:pt x="349" y="16"/>
                </a:lnTo>
                <a:lnTo>
                  <a:pt x="349" y="16"/>
                </a:lnTo>
                <a:lnTo>
                  <a:pt x="345" y="17"/>
                </a:lnTo>
                <a:lnTo>
                  <a:pt x="345" y="17"/>
                </a:lnTo>
                <a:lnTo>
                  <a:pt x="345" y="17"/>
                </a:lnTo>
                <a:lnTo>
                  <a:pt x="345" y="17"/>
                </a:lnTo>
                <a:lnTo>
                  <a:pt x="345" y="17"/>
                </a:lnTo>
                <a:lnTo>
                  <a:pt x="345" y="19"/>
                </a:lnTo>
                <a:lnTo>
                  <a:pt x="345" y="19"/>
                </a:lnTo>
                <a:lnTo>
                  <a:pt x="345" y="17"/>
                </a:lnTo>
                <a:lnTo>
                  <a:pt x="345" y="17"/>
                </a:lnTo>
                <a:lnTo>
                  <a:pt x="343" y="19"/>
                </a:lnTo>
                <a:lnTo>
                  <a:pt x="343" y="19"/>
                </a:lnTo>
                <a:lnTo>
                  <a:pt x="342" y="20"/>
                </a:lnTo>
                <a:lnTo>
                  <a:pt x="342" y="20"/>
                </a:lnTo>
                <a:lnTo>
                  <a:pt x="342" y="20"/>
                </a:lnTo>
                <a:lnTo>
                  <a:pt x="342" y="20"/>
                </a:lnTo>
                <a:lnTo>
                  <a:pt x="343" y="20"/>
                </a:lnTo>
                <a:lnTo>
                  <a:pt x="345" y="20"/>
                </a:lnTo>
                <a:lnTo>
                  <a:pt x="346" y="20"/>
                </a:lnTo>
                <a:lnTo>
                  <a:pt x="348" y="20"/>
                </a:lnTo>
                <a:lnTo>
                  <a:pt x="346" y="20"/>
                </a:lnTo>
                <a:lnTo>
                  <a:pt x="346" y="20"/>
                </a:lnTo>
                <a:lnTo>
                  <a:pt x="348" y="22"/>
                </a:lnTo>
                <a:lnTo>
                  <a:pt x="348" y="22"/>
                </a:lnTo>
                <a:lnTo>
                  <a:pt x="348" y="22"/>
                </a:lnTo>
                <a:lnTo>
                  <a:pt x="349" y="22"/>
                </a:lnTo>
                <a:lnTo>
                  <a:pt x="350" y="20"/>
                </a:lnTo>
                <a:lnTo>
                  <a:pt x="350" y="20"/>
                </a:lnTo>
                <a:lnTo>
                  <a:pt x="350" y="20"/>
                </a:lnTo>
                <a:lnTo>
                  <a:pt x="350" y="20"/>
                </a:lnTo>
                <a:lnTo>
                  <a:pt x="350" y="19"/>
                </a:lnTo>
                <a:lnTo>
                  <a:pt x="350" y="19"/>
                </a:lnTo>
                <a:lnTo>
                  <a:pt x="350" y="19"/>
                </a:lnTo>
                <a:lnTo>
                  <a:pt x="350" y="19"/>
                </a:lnTo>
                <a:lnTo>
                  <a:pt x="350" y="19"/>
                </a:lnTo>
                <a:lnTo>
                  <a:pt x="350" y="19"/>
                </a:lnTo>
                <a:lnTo>
                  <a:pt x="350" y="19"/>
                </a:lnTo>
                <a:lnTo>
                  <a:pt x="350" y="19"/>
                </a:lnTo>
                <a:lnTo>
                  <a:pt x="352" y="19"/>
                </a:lnTo>
                <a:lnTo>
                  <a:pt x="352" y="19"/>
                </a:lnTo>
                <a:lnTo>
                  <a:pt x="352" y="17"/>
                </a:lnTo>
                <a:lnTo>
                  <a:pt x="352" y="17"/>
                </a:lnTo>
                <a:lnTo>
                  <a:pt x="352" y="19"/>
                </a:lnTo>
                <a:lnTo>
                  <a:pt x="352" y="20"/>
                </a:lnTo>
                <a:lnTo>
                  <a:pt x="352" y="20"/>
                </a:lnTo>
                <a:lnTo>
                  <a:pt x="352" y="20"/>
                </a:lnTo>
                <a:lnTo>
                  <a:pt x="352" y="20"/>
                </a:lnTo>
                <a:lnTo>
                  <a:pt x="353" y="20"/>
                </a:lnTo>
                <a:lnTo>
                  <a:pt x="353" y="19"/>
                </a:lnTo>
                <a:lnTo>
                  <a:pt x="353" y="19"/>
                </a:lnTo>
                <a:lnTo>
                  <a:pt x="353" y="20"/>
                </a:lnTo>
                <a:lnTo>
                  <a:pt x="353" y="20"/>
                </a:lnTo>
                <a:lnTo>
                  <a:pt x="353" y="20"/>
                </a:lnTo>
                <a:lnTo>
                  <a:pt x="355" y="19"/>
                </a:lnTo>
                <a:lnTo>
                  <a:pt x="355" y="19"/>
                </a:lnTo>
                <a:lnTo>
                  <a:pt x="355" y="19"/>
                </a:lnTo>
                <a:lnTo>
                  <a:pt x="355" y="19"/>
                </a:lnTo>
                <a:lnTo>
                  <a:pt x="353" y="17"/>
                </a:lnTo>
                <a:lnTo>
                  <a:pt x="353" y="17"/>
                </a:lnTo>
                <a:lnTo>
                  <a:pt x="353" y="17"/>
                </a:lnTo>
                <a:lnTo>
                  <a:pt x="353" y="17"/>
                </a:lnTo>
                <a:lnTo>
                  <a:pt x="353" y="16"/>
                </a:lnTo>
                <a:lnTo>
                  <a:pt x="353" y="16"/>
                </a:lnTo>
                <a:lnTo>
                  <a:pt x="353" y="16"/>
                </a:lnTo>
                <a:lnTo>
                  <a:pt x="353" y="17"/>
                </a:lnTo>
                <a:lnTo>
                  <a:pt x="355" y="17"/>
                </a:lnTo>
                <a:lnTo>
                  <a:pt x="355" y="17"/>
                </a:lnTo>
                <a:lnTo>
                  <a:pt x="355" y="17"/>
                </a:lnTo>
                <a:lnTo>
                  <a:pt x="356" y="17"/>
                </a:lnTo>
                <a:lnTo>
                  <a:pt x="358" y="19"/>
                </a:lnTo>
                <a:lnTo>
                  <a:pt x="358" y="17"/>
                </a:lnTo>
                <a:lnTo>
                  <a:pt x="360" y="17"/>
                </a:lnTo>
                <a:lnTo>
                  <a:pt x="362" y="16"/>
                </a:lnTo>
                <a:lnTo>
                  <a:pt x="363" y="16"/>
                </a:lnTo>
                <a:lnTo>
                  <a:pt x="363" y="16"/>
                </a:lnTo>
                <a:lnTo>
                  <a:pt x="363" y="17"/>
                </a:lnTo>
                <a:lnTo>
                  <a:pt x="362" y="17"/>
                </a:lnTo>
                <a:lnTo>
                  <a:pt x="362" y="17"/>
                </a:lnTo>
                <a:lnTo>
                  <a:pt x="362" y="19"/>
                </a:lnTo>
                <a:lnTo>
                  <a:pt x="362" y="19"/>
                </a:lnTo>
                <a:lnTo>
                  <a:pt x="362" y="19"/>
                </a:lnTo>
                <a:lnTo>
                  <a:pt x="363" y="19"/>
                </a:lnTo>
                <a:lnTo>
                  <a:pt x="363" y="19"/>
                </a:lnTo>
                <a:lnTo>
                  <a:pt x="363" y="20"/>
                </a:lnTo>
                <a:lnTo>
                  <a:pt x="363" y="20"/>
                </a:lnTo>
                <a:lnTo>
                  <a:pt x="363" y="20"/>
                </a:lnTo>
                <a:lnTo>
                  <a:pt x="363" y="20"/>
                </a:lnTo>
                <a:lnTo>
                  <a:pt x="363" y="20"/>
                </a:lnTo>
                <a:lnTo>
                  <a:pt x="362" y="20"/>
                </a:lnTo>
                <a:lnTo>
                  <a:pt x="362" y="20"/>
                </a:lnTo>
                <a:lnTo>
                  <a:pt x="362" y="20"/>
                </a:lnTo>
                <a:lnTo>
                  <a:pt x="360" y="20"/>
                </a:lnTo>
                <a:lnTo>
                  <a:pt x="360" y="20"/>
                </a:lnTo>
                <a:lnTo>
                  <a:pt x="360" y="22"/>
                </a:lnTo>
                <a:lnTo>
                  <a:pt x="360" y="22"/>
                </a:lnTo>
                <a:lnTo>
                  <a:pt x="360" y="22"/>
                </a:lnTo>
                <a:lnTo>
                  <a:pt x="360" y="22"/>
                </a:lnTo>
                <a:lnTo>
                  <a:pt x="362" y="22"/>
                </a:lnTo>
                <a:lnTo>
                  <a:pt x="362" y="22"/>
                </a:lnTo>
                <a:lnTo>
                  <a:pt x="362" y="22"/>
                </a:lnTo>
                <a:lnTo>
                  <a:pt x="362" y="23"/>
                </a:lnTo>
                <a:lnTo>
                  <a:pt x="360" y="23"/>
                </a:lnTo>
                <a:lnTo>
                  <a:pt x="360" y="23"/>
                </a:lnTo>
                <a:lnTo>
                  <a:pt x="359" y="23"/>
                </a:lnTo>
                <a:lnTo>
                  <a:pt x="359" y="24"/>
                </a:lnTo>
                <a:lnTo>
                  <a:pt x="359" y="24"/>
                </a:lnTo>
                <a:lnTo>
                  <a:pt x="360" y="24"/>
                </a:lnTo>
                <a:lnTo>
                  <a:pt x="360" y="24"/>
                </a:lnTo>
                <a:lnTo>
                  <a:pt x="360" y="24"/>
                </a:lnTo>
                <a:lnTo>
                  <a:pt x="360" y="24"/>
                </a:lnTo>
                <a:lnTo>
                  <a:pt x="360" y="24"/>
                </a:lnTo>
                <a:lnTo>
                  <a:pt x="362" y="24"/>
                </a:lnTo>
                <a:lnTo>
                  <a:pt x="362" y="24"/>
                </a:lnTo>
                <a:lnTo>
                  <a:pt x="362" y="24"/>
                </a:lnTo>
                <a:lnTo>
                  <a:pt x="363" y="24"/>
                </a:lnTo>
                <a:lnTo>
                  <a:pt x="363" y="24"/>
                </a:lnTo>
                <a:lnTo>
                  <a:pt x="365" y="23"/>
                </a:lnTo>
                <a:lnTo>
                  <a:pt x="365" y="23"/>
                </a:lnTo>
                <a:lnTo>
                  <a:pt x="365" y="24"/>
                </a:lnTo>
                <a:lnTo>
                  <a:pt x="365" y="24"/>
                </a:lnTo>
                <a:lnTo>
                  <a:pt x="365" y="24"/>
                </a:lnTo>
                <a:lnTo>
                  <a:pt x="365" y="24"/>
                </a:lnTo>
                <a:lnTo>
                  <a:pt x="365" y="23"/>
                </a:lnTo>
                <a:lnTo>
                  <a:pt x="366" y="23"/>
                </a:lnTo>
                <a:lnTo>
                  <a:pt x="366" y="23"/>
                </a:lnTo>
                <a:lnTo>
                  <a:pt x="366" y="23"/>
                </a:lnTo>
                <a:lnTo>
                  <a:pt x="367" y="23"/>
                </a:lnTo>
                <a:lnTo>
                  <a:pt x="367" y="23"/>
                </a:lnTo>
                <a:lnTo>
                  <a:pt x="369" y="23"/>
                </a:lnTo>
                <a:lnTo>
                  <a:pt x="369" y="23"/>
                </a:lnTo>
                <a:lnTo>
                  <a:pt x="369" y="23"/>
                </a:lnTo>
                <a:lnTo>
                  <a:pt x="369" y="23"/>
                </a:lnTo>
                <a:lnTo>
                  <a:pt x="369" y="23"/>
                </a:lnTo>
                <a:lnTo>
                  <a:pt x="370" y="23"/>
                </a:lnTo>
                <a:lnTo>
                  <a:pt x="370" y="23"/>
                </a:lnTo>
                <a:lnTo>
                  <a:pt x="370" y="23"/>
                </a:lnTo>
                <a:lnTo>
                  <a:pt x="370" y="23"/>
                </a:lnTo>
                <a:lnTo>
                  <a:pt x="370" y="23"/>
                </a:lnTo>
                <a:lnTo>
                  <a:pt x="369" y="23"/>
                </a:lnTo>
                <a:lnTo>
                  <a:pt x="367" y="24"/>
                </a:lnTo>
                <a:lnTo>
                  <a:pt x="367" y="24"/>
                </a:lnTo>
                <a:lnTo>
                  <a:pt x="366" y="26"/>
                </a:lnTo>
                <a:lnTo>
                  <a:pt x="365" y="26"/>
                </a:lnTo>
                <a:lnTo>
                  <a:pt x="365" y="26"/>
                </a:lnTo>
                <a:lnTo>
                  <a:pt x="365" y="26"/>
                </a:lnTo>
                <a:lnTo>
                  <a:pt x="365" y="26"/>
                </a:lnTo>
                <a:lnTo>
                  <a:pt x="365" y="26"/>
                </a:lnTo>
                <a:lnTo>
                  <a:pt x="365" y="26"/>
                </a:lnTo>
                <a:lnTo>
                  <a:pt x="363" y="26"/>
                </a:lnTo>
                <a:lnTo>
                  <a:pt x="363" y="26"/>
                </a:lnTo>
                <a:lnTo>
                  <a:pt x="363" y="26"/>
                </a:lnTo>
                <a:lnTo>
                  <a:pt x="363" y="26"/>
                </a:lnTo>
                <a:lnTo>
                  <a:pt x="363" y="26"/>
                </a:lnTo>
                <a:lnTo>
                  <a:pt x="363" y="26"/>
                </a:lnTo>
                <a:lnTo>
                  <a:pt x="363" y="27"/>
                </a:lnTo>
                <a:lnTo>
                  <a:pt x="363" y="27"/>
                </a:lnTo>
                <a:lnTo>
                  <a:pt x="363" y="27"/>
                </a:lnTo>
                <a:lnTo>
                  <a:pt x="363" y="27"/>
                </a:lnTo>
                <a:lnTo>
                  <a:pt x="363" y="29"/>
                </a:lnTo>
                <a:lnTo>
                  <a:pt x="363" y="29"/>
                </a:lnTo>
                <a:lnTo>
                  <a:pt x="362" y="29"/>
                </a:lnTo>
                <a:lnTo>
                  <a:pt x="362" y="29"/>
                </a:lnTo>
                <a:lnTo>
                  <a:pt x="362" y="29"/>
                </a:lnTo>
                <a:lnTo>
                  <a:pt x="362" y="29"/>
                </a:lnTo>
                <a:lnTo>
                  <a:pt x="362" y="27"/>
                </a:lnTo>
                <a:lnTo>
                  <a:pt x="362" y="27"/>
                </a:lnTo>
                <a:lnTo>
                  <a:pt x="362" y="27"/>
                </a:lnTo>
                <a:lnTo>
                  <a:pt x="360" y="27"/>
                </a:lnTo>
                <a:lnTo>
                  <a:pt x="360" y="27"/>
                </a:lnTo>
                <a:lnTo>
                  <a:pt x="360" y="27"/>
                </a:lnTo>
                <a:lnTo>
                  <a:pt x="360" y="27"/>
                </a:lnTo>
                <a:lnTo>
                  <a:pt x="360" y="27"/>
                </a:lnTo>
                <a:lnTo>
                  <a:pt x="360" y="27"/>
                </a:lnTo>
                <a:lnTo>
                  <a:pt x="360" y="27"/>
                </a:lnTo>
                <a:lnTo>
                  <a:pt x="360" y="27"/>
                </a:lnTo>
                <a:lnTo>
                  <a:pt x="359" y="27"/>
                </a:lnTo>
                <a:lnTo>
                  <a:pt x="359" y="29"/>
                </a:lnTo>
                <a:lnTo>
                  <a:pt x="359" y="29"/>
                </a:lnTo>
                <a:lnTo>
                  <a:pt x="359" y="30"/>
                </a:lnTo>
                <a:lnTo>
                  <a:pt x="359" y="30"/>
                </a:lnTo>
                <a:lnTo>
                  <a:pt x="359" y="30"/>
                </a:lnTo>
                <a:lnTo>
                  <a:pt x="359" y="30"/>
                </a:lnTo>
                <a:lnTo>
                  <a:pt x="358" y="30"/>
                </a:lnTo>
                <a:lnTo>
                  <a:pt x="358" y="30"/>
                </a:lnTo>
                <a:lnTo>
                  <a:pt x="358" y="31"/>
                </a:lnTo>
                <a:lnTo>
                  <a:pt x="358" y="31"/>
                </a:lnTo>
                <a:lnTo>
                  <a:pt x="356" y="30"/>
                </a:lnTo>
                <a:lnTo>
                  <a:pt x="356" y="30"/>
                </a:lnTo>
                <a:lnTo>
                  <a:pt x="356" y="30"/>
                </a:lnTo>
                <a:lnTo>
                  <a:pt x="355" y="30"/>
                </a:lnTo>
                <a:lnTo>
                  <a:pt x="355" y="30"/>
                </a:lnTo>
                <a:lnTo>
                  <a:pt x="355" y="30"/>
                </a:lnTo>
                <a:lnTo>
                  <a:pt x="355" y="30"/>
                </a:lnTo>
                <a:lnTo>
                  <a:pt x="355" y="31"/>
                </a:lnTo>
                <a:lnTo>
                  <a:pt x="355" y="31"/>
                </a:lnTo>
                <a:lnTo>
                  <a:pt x="355" y="31"/>
                </a:lnTo>
                <a:lnTo>
                  <a:pt x="356" y="31"/>
                </a:lnTo>
                <a:lnTo>
                  <a:pt x="355" y="31"/>
                </a:lnTo>
                <a:lnTo>
                  <a:pt x="355" y="31"/>
                </a:lnTo>
                <a:lnTo>
                  <a:pt x="355" y="31"/>
                </a:lnTo>
                <a:lnTo>
                  <a:pt x="353" y="30"/>
                </a:lnTo>
                <a:lnTo>
                  <a:pt x="353" y="30"/>
                </a:lnTo>
                <a:lnTo>
                  <a:pt x="353" y="30"/>
                </a:lnTo>
                <a:lnTo>
                  <a:pt x="352" y="30"/>
                </a:lnTo>
                <a:lnTo>
                  <a:pt x="352" y="31"/>
                </a:lnTo>
                <a:lnTo>
                  <a:pt x="352" y="31"/>
                </a:lnTo>
                <a:lnTo>
                  <a:pt x="352" y="31"/>
                </a:lnTo>
                <a:lnTo>
                  <a:pt x="352" y="31"/>
                </a:lnTo>
                <a:lnTo>
                  <a:pt x="352" y="33"/>
                </a:lnTo>
                <a:lnTo>
                  <a:pt x="352" y="33"/>
                </a:lnTo>
                <a:lnTo>
                  <a:pt x="352" y="34"/>
                </a:lnTo>
                <a:lnTo>
                  <a:pt x="353" y="34"/>
                </a:lnTo>
                <a:lnTo>
                  <a:pt x="353" y="33"/>
                </a:lnTo>
                <a:lnTo>
                  <a:pt x="353" y="34"/>
                </a:lnTo>
                <a:lnTo>
                  <a:pt x="353" y="34"/>
                </a:lnTo>
                <a:lnTo>
                  <a:pt x="352" y="34"/>
                </a:lnTo>
                <a:lnTo>
                  <a:pt x="352" y="34"/>
                </a:lnTo>
                <a:lnTo>
                  <a:pt x="350" y="34"/>
                </a:lnTo>
                <a:lnTo>
                  <a:pt x="350" y="34"/>
                </a:lnTo>
                <a:lnTo>
                  <a:pt x="350" y="34"/>
                </a:lnTo>
                <a:lnTo>
                  <a:pt x="350" y="34"/>
                </a:lnTo>
                <a:lnTo>
                  <a:pt x="350" y="34"/>
                </a:lnTo>
                <a:lnTo>
                  <a:pt x="350" y="36"/>
                </a:lnTo>
                <a:lnTo>
                  <a:pt x="352" y="36"/>
                </a:lnTo>
                <a:lnTo>
                  <a:pt x="352" y="36"/>
                </a:lnTo>
                <a:lnTo>
                  <a:pt x="352" y="36"/>
                </a:lnTo>
                <a:lnTo>
                  <a:pt x="352" y="36"/>
                </a:lnTo>
                <a:lnTo>
                  <a:pt x="353" y="36"/>
                </a:lnTo>
                <a:lnTo>
                  <a:pt x="353" y="36"/>
                </a:lnTo>
                <a:lnTo>
                  <a:pt x="352" y="36"/>
                </a:lnTo>
                <a:lnTo>
                  <a:pt x="352" y="36"/>
                </a:lnTo>
                <a:lnTo>
                  <a:pt x="353" y="37"/>
                </a:lnTo>
                <a:lnTo>
                  <a:pt x="353" y="37"/>
                </a:lnTo>
                <a:lnTo>
                  <a:pt x="353" y="37"/>
                </a:lnTo>
                <a:lnTo>
                  <a:pt x="353" y="39"/>
                </a:lnTo>
                <a:lnTo>
                  <a:pt x="355" y="39"/>
                </a:lnTo>
                <a:lnTo>
                  <a:pt x="355" y="39"/>
                </a:lnTo>
                <a:lnTo>
                  <a:pt x="353" y="39"/>
                </a:lnTo>
                <a:lnTo>
                  <a:pt x="353" y="39"/>
                </a:lnTo>
                <a:lnTo>
                  <a:pt x="352" y="40"/>
                </a:lnTo>
                <a:lnTo>
                  <a:pt x="352" y="41"/>
                </a:lnTo>
                <a:lnTo>
                  <a:pt x="352" y="41"/>
                </a:lnTo>
                <a:lnTo>
                  <a:pt x="350" y="41"/>
                </a:lnTo>
                <a:lnTo>
                  <a:pt x="350" y="41"/>
                </a:lnTo>
                <a:lnTo>
                  <a:pt x="350" y="41"/>
                </a:lnTo>
                <a:lnTo>
                  <a:pt x="350" y="41"/>
                </a:lnTo>
                <a:lnTo>
                  <a:pt x="349" y="41"/>
                </a:lnTo>
                <a:lnTo>
                  <a:pt x="349" y="41"/>
                </a:lnTo>
                <a:lnTo>
                  <a:pt x="349" y="41"/>
                </a:lnTo>
                <a:lnTo>
                  <a:pt x="349" y="41"/>
                </a:lnTo>
                <a:lnTo>
                  <a:pt x="348" y="41"/>
                </a:lnTo>
                <a:lnTo>
                  <a:pt x="348" y="41"/>
                </a:lnTo>
                <a:lnTo>
                  <a:pt x="348" y="40"/>
                </a:lnTo>
                <a:lnTo>
                  <a:pt x="348" y="40"/>
                </a:lnTo>
                <a:lnTo>
                  <a:pt x="348" y="39"/>
                </a:lnTo>
                <a:lnTo>
                  <a:pt x="346" y="39"/>
                </a:lnTo>
                <a:lnTo>
                  <a:pt x="346" y="40"/>
                </a:lnTo>
                <a:lnTo>
                  <a:pt x="346" y="40"/>
                </a:lnTo>
                <a:lnTo>
                  <a:pt x="346" y="40"/>
                </a:lnTo>
                <a:lnTo>
                  <a:pt x="345" y="40"/>
                </a:lnTo>
                <a:lnTo>
                  <a:pt x="345" y="40"/>
                </a:lnTo>
                <a:lnTo>
                  <a:pt x="345" y="40"/>
                </a:lnTo>
                <a:lnTo>
                  <a:pt x="345" y="41"/>
                </a:lnTo>
                <a:lnTo>
                  <a:pt x="345" y="41"/>
                </a:lnTo>
                <a:lnTo>
                  <a:pt x="345" y="41"/>
                </a:lnTo>
                <a:lnTo>
                  <a:pt x="345" y="41"/>
                </a:lnTo>
                <a:lnTo>
                  <a:pt x="345" y="41"/>
                </a:lnTo>
                <a:lnTo>
                  <a:pt x="343" y="43"/>
                </a:lnTo>
                <a:lnTo>
                  <a:pt x="345" y="43"/>
                </a:lnTo>
                <a:lnTo>
                  <a:pt x="345" y="43"/>
                </a:lnTo>
                <a:lnTo>
                  <a:pt x="345" y="43"/>
                </a:lnTo>
                <a:lnTo>
                  <a:pt x="345" y="43"/>
                </a:lnTo>
                <a:lnTo>
                  <a:pt x="343" y="43"/>
                </a:lnTo>
                <a:lnTo>
                  <a:pt x="342" y="43"/>
                </a:lnTo>
                <a:lnTo>
                  <a:pt x="342" y="43"/>
                </a:lnTo>
                <a:lnTo>
                  <a:pt x="342" y="43"/>
                </a:lnTo>
                <a:lnTo>
                  <a:pt x="342" y="44"/>
                </a:lnTo>
                <a:lnTo>
                  <a:pt x="342" y="44"/>
                </a:lnTo>
                <a:lnTo>
                  <a:pt x="342" y="44"/>
                </a:lnTo>
                <a:lnTo>
                  <a:pt x="342" y="44"/>
                </a:lnTo>
                <a:lnTo>
                  <a:pt x="340" y="44"/>
                </a:lnTo>
                <a:lnTo>
                  <a:pt x="340" y="44"/>
                </a:lnTo>
                <a:lnTo>
                  <a:pt x="340" y="44"/>
                </a:lnTo>
                <a:lnTo>
                  <a:pt x="340" y="44"/>
                </a:lnTo>
                <a:lnTo>
                  <a:pt x="340" y="43"/>
                </a:lnTo>
                <a:lnTo>
                  <a:pt x="340" y="43"/>
                </a:lnTo>
                <a:lnTo>
                  <a:pt x="340" y="43"/>
                </a:lnTo>
                <a:lnTo>
                  <a:pt x="339" y="46"/>
                </a:lnTo>
                <a:lnTo>
                  <a:pt x="339" y="46"/>
                </a:lnTo>
                <a:lnTo>
                  <a:pt x="339" y="44"/>
                </a:lnTo>
                <a:lnTo>
                  <a:pt x="338" y="44"/>
                </a:lnTo>
                <a:lnTo>
                  <a:pt x="338" y="44"/>
                </a:lnTo>
                <a:lnTo>
                  <a:pt x="338" y="44"/>
                </a:lnTo>
                <a:lnTo>
                  <a:pt x="338" y="44"/>
                </a:lnTo>
                <a:lnTo>
                  <a:pt x="338" y="44"/>
                </a:lnTo>
                <a:lnTo>
                  <a:pt x="338" y="44"/>
                </a:lnTo>
                <a:lnTo>
                  <a:pt x="338" y="46"/>
                </a:lnTo>
                <a:lnTo>
                  <a:pt x="338" y="46"/>
                </a:lnTo>
                <a:lnTo>
                  <a:pt x="338" y="44"/>
                </a:lnTo>
                <a:lnTo>
                  <a:pt x="336" y="44"/>
                </a:lnTo>
                <a:lnTo>
                  <a:pt x="336" y="46"/>
                </a:lnTo>
                <a:lnTo>
                  <a:pt x="335" y="46"/>
                </a:lnTo>
                <a:lnTo>
                  <a:pt x="335" y="46"/>
                </a:lnTo>
                <a:lnTo>
                  <a:pt x="333" y="46"/>
                </a:lnTo>
                <a:lnTo>
                  <a:pt x="333" y="46"/>
                </a:lnTo>
                <a:lnTo>
                  <a:pt x="333" y="46"/>
                </a:lnTo>
                <a:lnTo>
                  <a:pt x="333" y="46"/>
                </a:lnTo>
                <a:lnTo>
                  <a:pt x="332" y="46"/>
                </a:lnTo>
                <a:lnTo>
                  <a:pt x="332" y="46"/>
                </a:lnTo>
                <a:lnTo>
                  <a:pt x="332" y="46"/>
                </a:lnTo>
                <a:lnTo>
                  <a:pt x="332" y="46"/>
                </a:lnTo>
                <a:lnTo>
                  <a:pt x="332" y="47"/>
                </a:lnTo>
                <a:lnTo>
                  <a:pt x="330" y="47"/>
                </a:lnTo>
                <a:lnTo>
                  <a:pt x="330" y="49"/>
                </a:lnTo>
                <a:lnTo>
                  <a:pt x="330" y="49"/>
                </a:lnTo>
                <a:lnTo>
                  <a:pt x="330" y="49"/>
                </a:lnTo>
                <a:lnTo>
                  <a:pt x="330" y="49"/>
                </a:lnTo>
                <a:lnTo>
                  <a:pt x="329" y="47"/>
                </a:lnTo>
                <a:lnTo>
                  <a:pt x="329" y="47"/>
                </a:lnTo>
                <a:lnTo>
                  <a:pt x="329" y="47"/>
                </a:lnTo>
                <a:lnTo>
                  <a:pt x="328" y="47"/>
                </a:lnTo>
                <a:lnTo>
                  <a:pt x="328" y="47"/>
                </a:lnTo>
                <a:lnTo>
                  <a:pt x="328" y="47"/>
                </a:lnTo>
                <a:lnTo>
                  <a:pt x="328" y="47"/>
                </a:lnTo>
                <a:lnTo>
                  <a:pt x="328" y="47"/>
                </a:lnTo>
                <a:lnTo>
                  <a:pt x="326" y="49"/>
                </a:lnTo>
                <a:lnTo>
                  <a:pt x="326" y="49"/>
                </a:lnTo>
                <a:lnTo>
                  <a:pt x="326" y="49"/>
                </a:lnTo>
                <a:lnTo>
                  <a:pt x="326" y="49"/>
                </a:lnTo>
                <a:lnTo>
                  <a:pt x="325" y="49"/>
                </a:lnTo>
                <a:lnTo>
                  <a:pt x="325" y="47"/>
                </a:lnTo>
                <a:lnTo>
                  <a:pt x="325" y="47"/>
                </a:lnTo>
                <a:lnTo>
                  <a:pt x="325" y="47"/>
                </a:lnTo>
                <a:lnTo>
                  <a:pt x="323" y="49"/>
                </a:lnTo>
                <a:lnTo>
                  <a:pt x="323" y="49"/>
                </a:lnTo>
                <a:lnTo>
                  <a:pt x="323" y="49"/>
                </a:lnTo>
                <a:lnTo>
                  <a:pt x="323" y="49"/>
                </a:lnTo>
                <a:lnTo>
                  <a:pt x="323" y="50"/>
                </a:lnTo>
                <a:lnTo>
                  <a:pt x="323" y="50"/>
                </a:lnTo>
                <a:lnTo>
                  <a:pt x="323" y="49"/>
                </a:lnTo>
                <a:lnTo>
                  <a:pt x="323" y="49"/>
                </a:lnTo>
                <a:lnTo>
                  <a:pt x="320" y="50"/>
                </a:lnTo>
                <a:lnTo>
                  <a:pt x="320" y="51"/>
                </a:lnTo>
                <a:lnTo>
                  <a:pt x="319" y="51"/>
                </a:lnTo>
                <a:lnTo>
                  <a:pt x="319" y="51"/>
                </a:lnTo>
                <a:lnTo>
                  <a:pt x="319" y="51"/>
                </a:lnTo>
                <a:lnTo>
                  <a:pt x="319" y="51"/>
                </a:lnTo>
                <a:lnTo>
                  <a:pt x="319" y="51"/>
                </a:lnTo>
                <a:lnTo>
                  <a:pt x="319" y="53"/>
                </a:lnTo>
                <a:lnTo>
                  <a:pt x="319" y="53"/>
                </a:lnTo>
                <a:lnTo>
                  <a:pt x="319" y="53"/>
                </a:lnTo>
                <a:lnTo>
                  <a:pt x="318" y="53"/>
                </a:lnTo>
                <a:lnTo>
                  <a:pt x="318" y="54"/>
                </a:lnTo>
                <a:lnTo>
                  <a:pt x="318" y="54"/>
                </a:lnTo>
                <a:lnTo>
                  <a:pt x="316" y="54"/>
                </a:lnTo>
                <a:lnTo>
                  <a:pt x="316" y="54"/>
                </a:lnTo>
                <a:lnTo>
                  <a:pt x="318" y="54"/>
                </a:lnTo>
                <a:lnTo>
                  <a:pt x="318" y="54"/>
                </a:lnTo>
                <a:lnTo>
                  <a:pt x="316" y="56"/>
                </a:lnTo>
                <a:lnTo>
                  <a:pt x="316" y="56"/>
                </a:lnTo>
                <a:lnTo>
                  <a:pt x="318" y="54"/>
                </a:lnTo>
                <a:lnTo>
                  <a:pt x="316" y="54"/>
                </a:lnTo>
                <a:lnTo>
                  <a:pt x="316" y="53"/>
                </a:lnTo>
                <a:lnTo>
                  <a:pt x="316" y="53"/>
                </a:lnTo>
                <a:lnTo>
                  <a:pt x="318" y="53"/>
                </a:lnTo>
                <a:lnTo>
                  <a:pt x="318" y="53"/>
                </a:lnTo>
                <a:lnTo>
                  <a:pt x="316" y="53"/>
                </a:lnTo>
                <a:lnTo>
                  <a:pt x="316" y="53"/>
                </a:lnTo>
                <a:lnTo>
                  <a:pt x="315" y="51"/>
                </a:lnTo>
                <a:lnTo>
                  <a:pt x="315" y="51"/>
                </a:lnTo>
                <a:lnTo>
                  <a:pt x="315" y="53"/>
                </a:lnTo>
                <a:lnTo>
                  <a:pt x="315" y="53"/>
                </a:lnTo>
                <a:lnTo>
                  <a:pt x="313" y="53"/>
                </a:lnTo>
                <a:lnTo>
                  <a:pt x="313" y="53"/>
                </a:lnTo>
                <a:lnTo>
                  <a:pt x="313" y="53"/>
                </a:lnTo>
                <a:lnTo>
                  <a:pt x="312" y="53"/>
                </a:lnTo>
                <a:lnTo>
                  <a:pt x="312" y="53"/>
                </a:lnTo>
                <a:lnTo>
                  <a:pt x="312" y="54"/>
                </a:lnTo>
                <a:lnTo>
                  <a:pt x="312" y="54"/>
                </a:lnTo>
                <a:lnTo>
                  <a:pt x="311" y="53"/>
                </a:lnTo>
                <a:lnTo>
                  <a:pt x="311" y="53"/>
                </a:lnTo>
                <a:lnTo>
                  <a:pt x="309" y="53"/>
                </a:lnTo>
                <a:lnTo>
                  <a:pt x="309" y="54"/>
                </a:lnTo>
                <a:lnTo>
                  <a:pt x="309" y="54"/>
                </a:lnTo>
                <a:lnTo>
                  <a:pt x="308" y="54"/>
                </a:lnTo>
                <a:lnTo>
                  <a:pt x="308" y="54"/>
                </a:lnTo>
                <a:lnTo>
                  <a:pt x="308" y="54"/>
                </a:lnTo>
                <a:lnTo>
                  <a:pt x="308" y="54"/>
                </a:lnTo>
                <a:lnTo>
                  <a:pt x="308" y="56"/>
                </a:lnTo>
                <a:lnTo>
                  <a:pt x="308" y="56"/>
                </a:lnTo>
                <a:lnTo>
                  <a:pt x="308" y="56"/>
                </a:lnTo>
                <a:lnTo>
                  <a:pt x="308" y="56"/>
                </a:lnTo>
                <a:lnTo>
                  <a:pt x="308" y="56"/>
                </a:lnTo>
                <a:lnTo>
                  <a:pt x="308" y="56"/>
                </a:lnTo>
                <a:lnTo>
                  <a:pt x="308" y="56"/>
                </a:lnTo>
                <a:lnTo>
                  <a:pt x="308" y="56"/>
                </a:lnTo>
                <a:lnTo>
                  <a:pt x="306" y="56"/>
                </a:lnTo>
                <a:lnTo>
                  <a:pt x="306" y="56"/>
                </a:lnTo>
                <a:lnTo>
                  <a:pt x="306" y="54"/>
                </a:lnTo>
                <a:lnTo>
                  <a:pt x="306" y="54"/>
                </a:lnTo>
                <a:lnTo>
                  <a:pt x="305" y="56"/>
                </a:lnTo>
                <a:lnTo>
                  <a:pt x="305" y="56"/>
                </a:lnTo>
                <a:lnTo>
                  <a:pt x="305" y="56"/>
                </a:lnTo>
                <a:lnTo>
                  <a:pt x="305" y="57"/>
                </a:lnTo>
                <a:lnTo>
                  <a:pt x="305" y="57"/>
                </a:lnTo>
                <a:lnTo>
                  <a:pt x="305" y="57"/>
                </a:lnTo>
                <a:lnTo>
                  <a:pt x="305" y="57"/>
                </a:lnTo>
                <a:lnTo>
                  <a:pt x="306" y="57"/>
                </a:lnTo>
                <a:lnTo>
                  <a:pt x="306" y="57"/>
                </a:lnTo>
                <a:lnTo>
                  <a:pt x="306" y="57"/>
                </a:lnTo>
                <a:lnTo>
                  <a:pt x="306" y="57"/>
                </a:lnTo>
                <a:lnTo>
                  <a:pt x="306" y="59"/>
                </a:lnTo>
                <a:lnTo>
                  <a:pt x="306" y="59"/>
                </a:lnTo>
                <a:lnTo>
                  <a:pt x="308" y="59"/>
                </a:lnTo>
                <a:lnTo>
                  <a:pt x="308" y="59"/>
                </a:lnTo>
                <a:lnTo>
                  <a:pt x="308" y="57"/>
                </a:lnTo>
                <a:lnTo>
                  <a:pt x="308" y="57"/>
                </a:lnTo>
                <a:lnTo>
                  <a:pt x="309" y="57"/>
                </a:lnTo>
                <a:lnTo>
                  <a:pt x="311" y="57"/>
                </a:lnTo>
                <a:lnTo>
                  <a:pt x="312" y="56"/>
                </a:lnTo>
                <a:lnTo>
                  <a:pt x="312" y="54"/>
                </a:lnTo>
                <a:lnTo>
                  <a:pt x="312" y="54"/>
                </a:lnTo>
                <a:lnTo>
                  <a:pt x="312" y="54"/>
                </a:lnTo>
                <a:lnTo>
                  <a:pt x="313" y="54"/>
                </a:lnTo>
                <a:lnTo>
                  <a:pt x="313" y="56"/>
                </a:lnTo>
                <a:lnTo>
                  <a:pt x="313" y="56"/>
                </a:lnTo>
                <a:lnTo>
                  <a:pt x="313" y="56"/>
                </a:lnTo>
                <a:lnTo>
                  <a:pt x="313" y="56"/>
                </a:lnTo>
                <a:lnTo>
                  <a:pt x="315" y="56"/>
                </a:lnTo>
                <a:lnTo>
                  <a:pt x="315" y="56"/>
                </a:lnTo>
                <a:lnTo>
                  <a:pt x="315" y="56"/>
                </a:lnTo>
                <a:lnTo>
                  <a:pt x="315" y="54"/>
                </a:lnTo>
                <a:lnTo>
                  <a:pt x="315" y="54"/>
                </a:lnTo>
                <a:lnTo>
                  <a:pt x="315" y="54"/>
                </a:lnTo>
                <a:lnTo>
                  <a:pt x="315" y="54"/>
                </a:lnTo>
                <a:lnTo>
                  <a:pt x="315" y="54"/>
                </a:lnTo>
                <a:lnTo>
                  <a:pt x="315" y="56"/>
                </a:lnTo>
                <a:lnTo>
                  <a:pt x="315" y="56"/>
                </a:lnTo>
                <a:lnTo>
                  <a:pt x="316" y="56"/>
                </a:lnTo>
                <a:lnTo>
                  <a:pt x="316" y="56"/>
                </a:lnTo>
                <a:lnTo>
                  <a:pt x="315" y="57"/>
                </a:lnTo>
                <a:lnTo>
                  <a:pt x="315" y="57"/>
                </a:lnTo>
                <a:lnTo>
                  <a:pt x="315" y="56"/>
                </a:lnTo>
                <a:lnTo>
                  <a:pt x="313" y="56"/>
                </a:lnTo>
                <a:lnTo>
                  <a:pt x="313" y="56"/>
                </a:lnTo>
                <a:lnTo>
                  <a:pt x="313" y="57"/>
                </a:lnTo>
                <a:lnTo>
                  <a:pt x="313" y="57"/>
                </a:lnTo>
                <a:lnTo>
                  <a:pt x="313" y="57"/>
                </a:lnTo>
                <a:lnTo>
                  <a:pt x="313" y="57"/>
                </a:lnTo>
                <a:lnTo>
                  <a:pt x="312" y="57"/>
                </a:lnTo>
                <a:lnTo>
                  <a:pt x="311" y="57"/>
                </a:lnTo>
                <a:lnTo>
                  <a:pt x="311" y="57"/>
                </a:lnTo>
                <a:lnTo>
                  <a:pt x="309" y="57"/>
                </a:lnTo>
                <a:lnTo>
                  <a:pt x="309" y="57"/>
                </a:lnTo>
                <a:lnTo>
                  <a:pt x="309" y="59"/>
                </a:lnTo>
                <a:lnTo>
                  <a:pt x="309" y="59"/>
                </a:lnTo>
                <a:lnTo>
                  <a:pt x="309" y="59"/>
                </a:lnTo>
                <a:lnTo>
                  <a:pt x="308" y="59"/>
                </a:lnTo>
                <a:lnTo>
                  <a:pt x="308" y="59"/>
                </a:lnTo>
                <a:lnTo>
                  <a:pt x="308" y="60"/>
                </a:lnTo>
                <a:lnTo>
                  <a:pt x="308" y="60"/>
                </a:lnTo>
                <a:lnTo>
                  <a:pt x="309" y="60"/>
                </a:lnTo>
                <a:lnTo>
                  <a:pt x="309" y="60"/>
                </a:lnTo>
                <a:lnTo>
                  <a:pt x="311" y="60"/>
                </a:lnTo>
                <a:lnTo>
                  <a:pt x="309" y="61"/>
                </a:lnTo>
                <a:lnTo>
                  <a:pt x="309" y="61"/>
                </a:lnTo>
                <a:lnTo>
                  <a:pt x="309" y="61"/>
                </a:lnTo>
                <a:lnTo>
                  <a:pt x="309" y="61"/>
                </a:lnTo>
                <a:lnTo>
                  <a:pt x="309" y="61"/>
                </a:lnTo>
                <a:lnTo>
                  <a:pt x="308" y="61"/>
                </a:lnTo>
                <a:lnTo>
                  <a:pt x="308" y="61"/>
                </a:lnTo>
                <a:lnTo>
                  <a:pt x="305" y="61"/>
                </a:lnTo>
                <a:lnTo>
                  <a:pt x="305" y="61"/>
                </a:lnTo>
                <a:lnTo>
                  <a:pt x="306" y="60"/>
                </a:lnTo>
                <a:lnTo>
                  <a:pt x="308" y="60"/>
                </a:lnTo>
                <a:lnTo>
                  <a:pt x="308" y="60"/>
                </a:lnTo>
                <a:lnTo>
                  <a:pt x="306" y="59"/>
                </a:lnTo>
                <a:lnTo>
                  <a:pt x="306" y="59"/>
                </a:lnTo>
                <a:lnTo>
                  <a:pt x="306" y="59"/>
                </a:lnTo>
                <a:lnTo>
                  <a:pt x="306" y="59"/>
                </a:lnTo>
                <a:lnTo>
                  <a:pt x="306" y="60"/>
                </a:lnTo>
                <a:lnTo>
                  <a:pt x="306" y="60"/>
                </a:lnTo>
                <a:lnTo>
                  <a:pt x="305" y="60"/>
                </a:lnTo>
                <a:lnTo>
                  <a:pt x="303" y="60"/>
                </a:lnTo>
                <a:lnTo>
                  <a:pt x="302" y="60"/>
                </a:lnTo>
                <a:lnTo>
                  <a:pt x="302" y="60"/>
                </a:lnTo>
                <a:lnTo>
                  <a:pt x="302" y="60"/>
                </a:lnTo>
                <a:lnTo>
                  <a:pt x="302" y="61"/>
                </a:lnTo>
                <a:lnTo>
                  <a:pt x="302" y="61"/>
                </a:lnTo>
                <a:lnTo>
                  <a:pt x="302" y="61"/>
                </a:lnTo>
                <a:lnTo>
                  <a:pt x="302" y="61"/>
                </a:lnTo>
                <a:lnTo>
                  <a:pt x="302" y="61"/>
                </a:lnTo>
                <a:lnTo>
                  <a:pt x="303" y="61"/>
                </a:lnTo>
                <a:lnTo>
                  <a:pt x="303" y="61"/>
                </a:lnTo>
                <a:lnTo>
                  <a:pt x="305" y="61"/>
                </a:lnTo>
                <a:lnTo>
                  <a:pt x="305" y="61"/>
                </a:lnTo>
                <a:lnTo>
                  <a:pt x="303" y="61"/>
                </a:lnTo>
                <a:lnTo>
                  <a:pt x="302" y="61"/>
                </a:lnTo>
                <a:lnTo>
                  <a:pt x="302" y="61"/>
                </a:lnTo>
                <a:lnTo>
                  <a:pt x="302" y="61"/>
                </a:lnTo>
                <a:lnTo>
                  <a:pt x="302" y="61"/>
                </a:lnTo>
                <a:lnTo>
                  <a:pt x="302" y="61"/>
                </a:lnTo>
                <a:lnTo>
                  <a:pt x="302" y="61"/>
                </a:lnTo>
                <a:lnTo>
                  <a:pt x="301" y="60"/>
                </a:lnTo>
                <a:lnTo>
                  <a:pt x="301" y="60"/>
                </a:lnTo>
                <a:lnTo>
                  <a:pt x="299" y="60"/>
                </a:lnTo>
                <a:lnTo>
                  <a:pt x="299" y="61"/>
                </a:lnTo>
                <a:lnTo>
                  <a:pt x="299" y="61"/>
                </a:lnTo>
                <a:lnTo>
                  <a:pt x="299" y="61"/>
                </a:lnTo>
                <a:lnTo>
                  <a:pt x="298" y="61"/>
                </a:lnTo>
                <a:lnTo>
                  <a:pt x="298" y="61"/>
                </a:lnTo>
                <a:lnTo>
                  <a:pt x="298" y="61"/>
                </a:lnTo>
                <a:lnTo>
                  <a:pt x="298" y="60"/>
                </a:lnTo>
                <a:lnTo>
                  <a:pt x="298" y="60"/>
                </a:lnTo>
                <a:lnTo>
                  <a:pt x="299" y="60"/>
                </a:lnTo>
                <a:lnTo>
                  <a:pt x="299" y="60"/>
                </a:lnTo>
                <a:lnTo>
                  <a:pt x="299" y="60"/>
                </a:lnTo>
                <a:lnTo>
                  <a:pt x="299" y="60"/>
                </a:lnTo>
                <a:lnTo>
                  <a:pt x="299" y="60"/>
                </a:lnTo>
                <a:lnTo>
                  <a:pt x="299" y="60"/>
                </a:lnTo>
                <a:lnTo>
                  <a:pt x="301" y="60"/>
                </a:lnTo>
                <a:lnTo>
                  <a:pt x="301" y="59"/>
                </a:lnTo>
                <a:lnTo>
                  <a:pt x="301" y="59"/>
                </a:lnTo>
                <a:lnTo>
                  <a:pt x="301" y="57"/>
                </a:lnTo>
                <a:lnTo>
                  <a:pt x="301" y="57"/>
                </a:lnTo>
                <a:lnTo>
                  <a:pt x="301" y="57"/>
                </a:lnTo>
                <a:lnTo>
                  <a:pt x="299" y="57"/>
                </a:lnTo>
                <a:lnTo>
                  <a:pt x="299" y="59"/>
                </a:lnTo>
                <a:lnTo>
                  <a:pt x="298" y="59"/>
                </a:lnTo>
                <a:lnTo>
                  <a:pt x="298" y="59"/>
                </a:lnTo>
                <a:lnTo>
                  <a:pt x="298" y="59"/>
                </a:lnTo>
                <a:lnTo>
                  <a:pt x="298" y="57"/>
                </a:lnTo>
                <a:lnTo>
                  <a:pt x="298" y="57"/>
                </a:lnTo>
                <a:lnTo>
                  <a:pt x="295" y="57"/>
                </a:lnTo>
                <a:lnTo>
                  <a:pt x="295" y="57"/>
                </a:lnTo>
                <a:lnTo>
                  <a:pt x="295" y="57"/>
                </a:lnTo>
                <a:lnTo>
                  <a:pt x="295" y="57"/>
                </a:lnTo>
                <a:lnTo>
                  <a:pt x="295" y="59"/>
                </a:lnTo>
                <a:lnTo>
                  <a:pt x="295" y="59"/>
                </a:lnTo>
                <a:lnTo>
                  <a:pt x="296" y="59"/>
                </a:lnTo>
                <a:lnTo>
                  <a:pt x="296" y="59"/>
                </a:lnTo>
                <a:lnTo>
                  <a:pt x="296" y="59"/>
                </a:lnTo>
                <a:lnTo>
                  <a:pt x="296" y="60"/>
                </a:lnTo>
                <a:lnTo>
                  <a:pt x="295" y="60"/>
                </a:lnTo>
                <a:lnTo>
                  <a:pt x="295" y="60"/>
                </a:lnTo>
                <a:lnTo>
                  <a:pt x="295" y="60"/>
                </a:lnTo>
                <a:lnTo>
                  <a:pt x="295" y="60"/>
                </a:lnTo>
                <a:lnTo>
                  <a:pt x="295" y="60"/>
                </a:lnTo>
                <a:lnTo>
                  <a:pt x="293" y="60"/>
                </a:lnTo>
                <a:lnTo>
                  <a:pt x="293" y="61"/>
                </a:lnTo>
                <a:lnTo>
                  <a:pt x="293" y="61"/>
                </a:lnTo>
                <a:lnTo>
                  <a:pt x="293" y="61"/>
                </a:lnTo>
                <a:lnTo>
                  <a:pt x="293" y="61"/>
                </a:lnTo>
                <a:lnTo>
                  <a:pt x="293" y="61"/>
                </a:lnTo>
                <a:lnTo>
                  <a:pt x="293" y="61"/>
                </a:lnTo>
                <a:lnTo>
                  <a:pt x="295" y="61"/>
                </a:lnTo>
                <a:lnTo>
                  <a:pt x="296" y="61"/>
                </a:lnTo>
                <a:lnTo>
                  <a:pt x="296" y="61"/>
                </a:lnTo>
                <a:lnTo>
                  <a:pt x="295" y="61"/>
                </a:lnTo>
                <a:lnTo>
                  <a:pt x="295" y="61"/>
                </a:lnTo>
                <a:lnTo>
                  <a:pt x="295" y="63"/>
                </a:lnTo>
                <a:lnTo>
                  <a:pt x="293" y="63"/>
                </a:lnTo>
                <a:lnTo>
                  <a:pt x="293" y="63"/>
                </a:lnTo>
                <a:lnTo>
                  <a:pt x="292" y="63"/>
                </a:lnTo>
                <a:lnTo>
                  <a:pt x="292" y="63"/>
                </a:lnTo>
                <a:lnTo>
                  <a:pt x="292" y="63"/>
                </a:lnTo>
                <a:lnTo>
                  <a:pt x="292" y="63"/>
                </a:lnTo>
                <a:lnTo>
                  <a:pt x="291" y="64"/>
                </a:lnTo>
                <a:lnTo>
                  <a:pt x="291" y="64"/>
                </a:lnTo>
                <a:lnTo>
                  <a:pt x="289" y="64"/>
                </a:lnTo>
                <a:lnTo>
                  <a:pt x="289" y="64"/>
                </a:lnTo>
                <a:lnTo>
                  <a:pt x="288" y="64"/>
                </a:lnTo>
                <a:lnTo>
                  <a:pt x="288" y="64"/>
                </a:lnTo>
                <a:lnTo>
                  <a:pt x="286" y="64"/>
                </a:lnTo>
                <a:lnTo>
                  <a:pt x="286" y="64"/>
                </a:lnTo>
                <a:lnTo>
                  <a:pt x="286" y="64"/>
                </a:lnTo>
                <a:lnTo>
                  <a:pt x="286" y="64"/>
                </a:lnTo>
                <a:lnTo>
                  <a:pt x="286" y="63"/>
                </a:lnTo>
                <a:lnTo>
                  <a:pt x="286" y="63"/>
                </a:lnTo>
                <a:lnTo>
                  <a:pt x="286" y="63"/>
                </a:lnTo>
                <a:lnTo>
                  <a:pt x="286" y="63"/>
                </a:lnTo>
                <a:lnTo>
                  <a:pt x="285" y="63"/>
                </a:lnTo>
                <a:lnTo>
                  <a:pt x="285" y="63"/>
                </a:lnTo>
                <a:lnTo>
                  <a:pt x="283" y="64"/>
                </a:lnTo>
                <a:lnTo>
                  <a:pt x="282" y="64"/>
                </a:lnTo>
                <a:lnTo>
                  <a:pt x="282" y="64"/>
                </a:lnTo>
                <a:lnTo>
                  <a:pt x="283" y="64"/>
                </a:lnTo>
                <a:lnTo>
                  <a:pt x="285" y="64"/>
                </a:lnTo>
                <a:lnTo>
                  <a:pt x="285" y="64"/>
                </a:lnTo>
                <a:lnTo>
                  <a:pt x="285" y="64"/>
                </a:lnTo>
                <a:lnTo>
                  <a:pt x="285" y="66"/>
                </a:lnTo>
                <a:lnTo>
                  <a:pt x="283" y="66"/>
                </a:lnTo>
                <a:lnTo>
                  <a:pt x="285" y="66"/>
                </a:lnTo>
                <a:lnTo>
                  <a:pt x="285" y="66"/>
                </a:lnTo>
                <a:lnTo>
                  <a:pt x="285" y="66"/>
                </a:lnTo>
                <a:lnTo>
                  <a:pt x="285" y="66"/>
                </a:lnTo>
                <a:lnTo>
                  <a:pt x="283" y="66"/>
                </a:lnTo>
                <a:lnTo>
                  <a:pt x="283" y="66"/>
                </a:lnTo>
                <a:lnTo>
                  <a:pt x="282" y="66"/>
                </a:lnTo>
                <a:lnTo>
                  <a:pt x="282" y="67"/>
                </a:lnTo>
                <a:lnTo>
                  <a:pt x="282" y="67"/>
                </a:lnTo>
                <a:lnTo>
                  <a:pt x="282" y="67"/>
                </a:lnTo>
                <a:lnTo>
                  <a:pt x="281" y="67"/>
                </a:lnTo>
                <a:lnTo>
                  <a:pt x="279" y="69"/>
                </a:lnTo>
                <a:lnTo>
                  <a:pt x="279" y="69"/>
                </a:lnTo>
                <a:lnTo>
                  <a:pt x="279" y="69"/>
                </a:lnTo>
                <a:lnTo>
                  <a:pt x="278" y="69"/>
                </a:lnTo>
                <a:lnTo>
                  <a:pt x="278" y="67"/>
                </a:lnTo>
                <a:lnTo>
                  <a:pt x="276" y="67"/>
                </a:lnTo>
                <a:lnTo>
                  <a:pt x="275" y="67"/>
                </a:lnTo>
                <a:lnTo>
                  <a:pt x="275" y="69"/>
                </a:lnTo>
                <a:lnTo>
                  <a:pt x="275" y="69"/>
                </a:lnTo>
                <a:lnTo>
                  <a:pt x="275" y="69"/>
                </a:lnTo>
                <a:lnTo>
                  <a:pt x="275" y="69"/>
                </a:lnTo>
                <a:lnTo>
                  <a:pt x="275" y="69"/>
                </a:lnTo>
                <a:lnTo>
                  <a:pt x="275" y="69"/>
                </a:lnTo>
                <a:lnTo>
                  <a:pt x="273" y="69"/>
                </a:lnTo>
                <a:lnTo>
                  <a:pt x="273" y="69"/>
                </a:lnTo>
                <a:lnTo>
                  <a:pt x="273" y="69"/>
                </a:lnTo>
                <a:lnTo>
                  <a:pt x="272" y="69"/>
                </a:lnTo>
                <a:lnTo>
                  <a:pt x="272" y="69"/>
                </a:lnTo>
                <a:lnTo>
                  <a:pt x="271" y="69"/>
                </a:lnTo>
                <a:lnTo>
                  <a:pt x="271" y="70"/>
                </a:lnTo>
                <a:lnTo>
                  <a:pt x="271" y="70"/>
                </a:lnTo>
                <a:lnTo>
                  <a:pt x="271" y="69"/>
                </a:lnTo>
                <a:lnTo>
                  <a:pt x="271" y="69"/>
                </a:lnTo>
                <a:lnTo>
                  <a:pt x="269" y="70"/>
                </a:lnTo>
                <a:lnTo>
                  <a:pt x="269" y="70"/>
                </a:lnTo>
                <a:lnTo>
                  <a:pt x="269" y="70"/>
                </a:lnTo>
                <a:lnTo>
                  <a:pt x="268" y="70"/>
                </a:lnTo>
                <a:lnTo>
                  <a:pt x="268" y="70"/>
                </a:lnTo>
                <a:lnTo>
                  <a:pt x="268" y="70"/>
                </a:lnTo>
                <a:lnTo>
                  <a:pt x="268" y="71"/>
                </a:lnTo>
                <a:lnTo>
                  <a:pt x="266" y="71"/>
                </a:lnTo>
                <a:lnTo>
                  <a:pt x="265" y="71"/>
                </a:lnTo>
                <a:lnTo>
                  <a:pt x="265" y="71"/>
                </a:lnTo>
                <a:lnTo>
                  <a:pt x="264" y="73"/>
                </a:lnTo>
                <a:lnTo>
                  <a:pt x="264" y="73"/>
                </a:lnTo>
                <a:lnTo>
                  <a:pt x="264" y="73"/>
                </a:lnTo>
                <a:lnTo>
                  <a:pt x="264" y="73"/>
                </a:lnTo>
                <a:lnTo>
                  <a:pt x="264" y="74"/>
                </a:lnTo>
                <a:lnTo>
                  <a:pt x="264" y="74"/>
                </a:lnTo>
                <a:lnTo>
                  <a:pt x="264" y="74"/>
                </a:lnTo>
                <a:lnTo>
                  <a:pt x="264" y="74"/>
                </a:lnTo>
                <a:lnTo>
                  <a:pt x="265" y="74"/>
                </a:lnTo>
                <a:lnTo>
                  <a:pt x="265" y="73"/>
                </a:lnTo>
                <a:lnTo>
                  <a:pt x="266" y="73"/>
                </a:lnTo>
                <a:lnTo>
                  <a:pt x="266" y="73"/>
                </a:lnTo>
                <a:lnTo>
                  <a:pt x="268" y="71"/>
                </a:lnTo>
                <a:lnTo>
                  <a:pt x="268" y="73"/>
                </a:lnTo>
                <a:lnTo>
                  <a:pt x="268" y="73"/>
                </a:lnTo>
                <a:lnTo>
                  <a:pt x="266" y="73"/>
                </a:lnTo>
                <a:lnTo>
                  <a:pt x="266" y="73"/>
                </a:lnTo>
                <a:lnTo>
                  <a:pt x="265" y="73"/>
                </a:lnTo>
                <a:lnTo>
                  <a:pt x="264" y="76"/>
                </a:lnTo>
                <a:lnTo>
                  <a:pt x="265" y="74"/>
                </a:lnTo>
                <a:lnTo>
                  <a:pt x="265" y="74"/>
                </a:lnTo>
                <a:lnTo>
                  <a:pt x="264" y="74"/>
                </a:lnTo>
                <a:lnTo>
                  <a:pt x="264" y="74"/>
                </a:lnTo>
                <a:lnTo>
                  <a:pt x="264" y="74"/>
                </a:lnTo>
                <a:lnTo>
                  <a:pt x="264" y="74"/>
                </a:lnTo>
                <a:lnTo>
                  <a:pt x="262" y="74"/>
                </a:lnTo>
                <a:lnTo>
                  <a:pt x="262" y="76"/>
                </a:lnTo>
                <a:lnTo>
                  <a:pt x="262" y="76"/>
                </a:lnTo>
                <a:lnTo>
                  <a:pt x="262" y="76"/>
                </a:lnTo>
                <a:lnTo>
                  <a:pt x="262" y="76"/>
                </a:lnTo>
                <a:lnTo>
                  <a:pt x="261" y="74"/>
                </a:lnTo>
                <a:lnTo>
                  <a:pt x="261" y="74"/>
                </a:lnTo>
                <a:lnTo>
                  <a:pt x="261" y="74"/>
                </a:lnTo>
                <a:lnTo>
                  <a:pt x="261" y="74"/>
                </a:lnTo>
                <a:lnTo>
                  <a:pt x="261" y="74"/>
                </a:lnTo>
                <a:lnTo>
                  <a:pt x="261" y="74"/>
                </a:lnTo>
                <a:lnTo>
                  <a:pt x="259" y="74"/>
                </a:lnTo>
                <a:lnTo>
                  <a:pt x="259" y="74"/>
                </a:lnTo>
                <a:lnTo>
                  <a:pt x="259" y="74"/>
                </a:lnTo>
                <a:lnTo>
                  <a:pt x="259" y="74"/>
                </a:lnTo>
                <a:lnTo>
                  <a:pt x="259" y="76"/>
                </a:lnTo>
                <a:lnTo>
                  <a:pt x="259" y="77"/>
                </a:lnTo>
                <a:lnTo>
                  <a:pt x="258" y="77"/>
                </a:lnTo>
                <a:lnTo>
                  <a:pt x="258" y="77"/>
                </a:lnTo>
                <a:lnTo>
                  <a:pt x="258" y="77"/>
                </a:lnTo>
                <a:lnTo>
                  <a:pt x="258" y="78"/>
                </a:lnTo>
                <a:lnTo>
                  <a:pt x="259" y="78"/>
                </a:lnTo>
                <a:lnTo>
                  <a:pt x="259" y="78"/>
                </a:lnTo>
                <a:lnTo>
                  <a:pt x="259" y="80"/>
                </a:lnTo>
                <a:lnTo>
                  <a:pt x="259" y="80"/>
                </a:lnTo>
                <a:lnTo>
                  <a:pt x="261" y="80"/>
                </a:lnTo>
                <a:lnTo>
                  <a:pt x="261" y="80"/>
                </a:lnTo>
                <a:lnTo>
                  <a:pt x="262" y="78"/>
                </a:lnTo>
                <a:lnTo>
                  <a:pt x="264" y="78"/>
                </a:lnTo>
                <a:lnTo>
                  <a:pt x="265" y="78"/>
                </a:lnTo>
                <a:lnTo>
                  <a:pt x="265" y="78"/>
                </a:lnTo>
                <a:lnTo>
                  <a:pt x="265" y="78"/>
                </a:lnTo>
                <a:lnTo>
                  <a:pt x="266" y="77"/>
                </a:lnTo>
                <a:lnTo>
                  <a:pt x="266" y="77"/>
                </a:lnTo>
                <a:lnTo>
                  <a:pt x="266" y="77"/>
                </a:lnTo>
                <a:lnTo>
                  <a:pt x="266" y="77"/>
                </a:lnTo>
                <a:lnTo>
                  <a:pt x="269" y="77"/>
                </a:lnTo>
                <a:lnTo>
                  <a:pt x="272" y="76"/>
                </a:lnTo>
                <a:lnTo>
                  <a:pt x="276" y="74"/>
                </a:lnTo>
                <a:lnTo>
                  <a:pt x="276" y="74"/>
                </a:lnTo>
                <a:lnTo>
                  <a:pt x="279" y="73"/>
                </a:lnTo>
                <a:lnTo>
                  <a:pt x="283" y="73"/>
                </a:lnTo>
                <a:lnTo>
                  <a:pt x="289" y="70"/>
                </a:lnTo>
                <a:lnTo>
                  <a:pt x="296" y="67"/>
                </a:lnTo>
                <a:lnTo>
                  <a:pt x="299" y="67"/>
                </a:lnTo>
                <a:lnTo>
                  <a:pt x="303" y="66"/>
                </a:lnTo>
                <a:lnTo>
                  <a:pt x="303" y="66"/>
                </a:lnTo>
                <a:lnTo>
                  <a:pt x="306" y="64"/>
                </a:lnTo>
                <a:lnTo>
                  <a:pt x="308" y="64"/>
                </a:lnTo>
                <a:lnTo>
                  <a:pt x="311" y="63"/>
                </a:lnTo>
                <a:lnTo>
                  <a:pt x="312" y="63"/>
                </a:lnTo>
                <a:lnTo>
                  <a:pt x="313" y="61"/>
                </a:lnTo>
                <a:lnTo>
                  <a:pt x="313" y="61"/>
                </a:lnTo>
                <a:lnTo>
                  <a:pt x="318" y="61"/>
                </a:lnTo>
                <a:lnTo>
                  <a:pt x="320" y="60"/>
                </a:lnTo>
                <a:lnTo>
                  <a:pt x="322" y="59"/>
                </a:lnTo>
                <a:lnTo>
                  <a:pt x="322" y="59"/>
                </a:lnTo>
                <a:lnTo>
                  <a:pt x="323" y="59"/>
                </a:lnTo>
                <a:lnTo>
                  <a:pt x="325" y="59"/>
                </a:lnTo>
                <a:lnTo>
                  <a:pt x="326" y="57"/>
                </a:lnTo>
                <a:lnTo>
                  <a:pt x="328" y="57"/>
                </a:lnTo>
                <a:lnTo>
                  <a:pt x="328" y="57"/>
                </a:lnTo>
                <a:lnTo>
                  <a:pt x="330" y="57"/>
                </a:lnTo>
                <a:lnTo>
                  <a:pt x="332" y="56"/>
                </a:lnTo>
                <a:lnTo>
                  <a:pt x="333" y="56"/>
                </a:lnTo>
                <a:lnTo>
                  <a:pt x="336" y="54"/>
                </a:lnTo>
                <a:lnTo>
                  <a:pt x="336" y="54"/>
                </a:lnTo>
                <a:lnTo>
                  <a:pt x="336" y="54"/>
                </a:lnTo>
                <a:lnTo>
                  <a:pt x="338" y="54"/>
                </a:lnTo>
                <a:lnTo>
                  <a:pt x="339" y="54"/>
                </a:lnTo>
                <a:lnTo>
                  <a:pt x="340" y="53"/>
                </a:lnTo>
                <a:lnTo>
                  <a:pt x="340" y="53"/>
                </a:lnTo>
                <a:lnTo>
                  <a:pt x="340" y="53"/>
                </a:lnTo>
                <a:lnTo>
                  <a:pt x="340" y="53"/>
                </a:lnTo>
                <a:lnTo>
                  <a:pt x="342" y="53"/>
                </a:lnTo>
                <a:lnTo>
                  <a:pt x="343" y="51"/>
                </a:lnTo>
                <a:lnTo>
                  <a:pt x="345" y="51"/>
                </a:lnTo>
                <a:lnTo>
                  <a:pt x="345" y="51"/>
                </a:lnTo>
                <a:lnTo>
                  <a:pt x="345" y="51"/>
                </a:lnTo>
                <a:lnTo>
                  <a:pt x="346" y="51"/>
                </a:lnTo>
                <a:lnTo>
                  <a:pt x="346" y="51"/>
                </a:lnTo>
                <a:lnTo>
                  <a:pt x="349" y="50"/>
                </a:lnTo>
                <a:lnTo>
                  <a:pt x="350" y="50"/>
                </a:lnTo>
                <a:lnTo>
                  <a:pt x="352" y="50"/>
                </a:lnTo>
                <a:lnTo>
                  <a:pt x="352" y="49"/>
                </a:lnTo>
                <a:lnTo>
                  <a:pt x="352" y="49"/>
                </a:lnTo>
                <a:lnTo>
                  <a:pt x="353" y="49"/>
                </a:lnTo>
                <a:lnTo>
                  <a:pt x="355" y="49"/>
                </a:lnTo>
                <a:lnTo>
                  <a:pt x="353" y="49"/>
                </a:lnTo>
                <a:lnTo>
                  <a:pt x="353" y="49"/>
                </a:lnTo>
                <a:lnTo>
                  <a:pt x="355" y="50"/>
                </a:lnTo>
                <a:lnTo>
                  <a:pt x="355" y="50"/>
                </a:lnTo>
                <a:lnTo>
                  <a:pt x="355" y="49"/>
                </a:lnTo>
                <a:lnTo>
                  <a:pt x="356" y="49"/>
                </a:lnTo>
                <a:lnTo>
                  <a:pt x="358" y="47"/>
                </a:lnTo>
                <a:lnTo>
                  <a:pt x="358" y="47"/>
                </a:lnTo>
                <a:lnTo>
                  <a:pt x="359" y="47"/>
                </a:lnTo>
                <a:lnTo>
                  <a:pt x="359" y="47"/>
                </a:lnTo>
                <a:lnTo>
                  <a:pt x="359" y="47"/>
                </a:lnTo>
                <a:lnTo>
                  <a:pt x="360" y="47"/>
                </a:lnTo>
                <a:lnTo>
                  <a:pt x="360" y="47"/>
                </a:lnTo>
                <a:lnTo>
                  <a:pt x="360" y="47"/>
                </a:lnTo>
                <a:lnTo>
                  <a:pt x="360" y="47"/>
                </a:lnTo>
                <a:lnTo>
                  <a:pt x="360" y="47"/>
                </a:lnTo>
                <a:lnTo>
                  <a:pt x="359" y="47"/>
                </a:lnTo>
                <a:lnTo>
                  <a:pt x="358" y="49"/>
                </a:lnTo>
                <a:lnTo>
                  <a:pt x="358" y="49"/>
                </a:lnTo>
                <a:lnTo>
                  <a:pt x="358" y="49"/>
                </a:lnTo>
                <a:lnTo>
                  <a:pt x="356" y="49"/>
                </a:lnTo>
                <a:lnTo>
                  <a:pt x="356" y="49"/>
                </a:lnTo>
                <a:lnTo>
                  <a:pt x="355" y="50"/>
                </a:lnTo>
                <a:lnTo>
                  <a:pt x="355" y="50"/>
                </a:lnTo>
                <a:lnTo>
                  <a:pt x="355" y="50"/>
                </a:lnTo>
                <a:lnTo>
                  <a:pt x="353" y="50"/>
                </a:lnTo>
                <a:lnTo>
                  <a:pt x="353" y="50"/>
                </a:lnTo>
                <a:lnTo>
                  <a:pt x="352" y="50"/>
                </a:lnTo>
                <a:lnTo>
                  <a:pt x="352" y="51"/>
                </a:lnTo>
                <a:lnTo>
                  <a:pt x="352" y="51"/>
                </a:lnTo>
                <a:lnTo>
                  <a:pt x="352" y="51"/>
                </a:lnTo>
                <a:lnTo>
                  <a:pt x="350" y="51"/>
                </a:lnTo>
                <a:lnTo>
                  <a:pt x="350" y="51"/>
                </a:lnTo>
                <a:lnTo>
                  <a:pt x="350" y="51"/>
                </a:lnTo>
                <a:lnTo>
                  <a:pt x="350" y="51"/>
                </a:lnTo>
                <a:lnTo>
                  <a:pt x="350" y="50"/>
                </a:lnTo>
                <a:lnTo>
                  <a:pt x="350" y="50"/>
                </a:lnTo>
                <a:lnTo>
                  <a:pt x="350" y="50"/>
                </a:lnTo>
                <a:lnTo>
                  <a:pt x="349" y="50"/>
                </a:lnTo>
                <a:lnTo>
                  <a:pt x="349" y="50"/>
                </a:lnTo>
                <a:lnTo>
                  <a:pt x="349" y="51"/>
                </a:lnTo>
                <a:lnTo>
                  <a:pt x="349" y="51"/>
                </a:lnTo>
                <a:lnTo>
                  <a:pt x="349" y="51"/>
                </a:lnTo>
                <a:lnTo>
                  <a:pt x="348" y="51"/>
                </a:lnTo>
                <a:lnTo>
                  <a:pt x="348" y="51"/>
                </a:lnTo>
                <a:lnTo>
                  <a:pt x="348" y="51"/>
                </a:lnTo>
                <a:lnTo>
                  <a:pt x="348" y="51"/>
                </a:lnTo>
                <a:lnTo>
                  <a:pt x="346" y="53"/>
                </a:lnTo>
                <a:lnTo>
                  <a:pt x="345" y="53"/>
                </a:lnTo>
                <a:lnTo>
                  <a:pt x="345" y="53"/>
                </a:lnTo>
                <a:lnTo>
                  <a:pt x="345" y="53"/>
                </a:lnTo>
                <a:lnTo>
                  <a:pt x="343" y="53"/>
                </a:lnTo>
                <a:lnTo>
                  <a:pt x="343" y="53"/>
                </a:lnTo>
                <a:lnTo>
                  <a:pt x="342" y="53"/>
                </a:lnTo>
                <a:lnTo>
                  <a:pt x="342" y="53"/>
                </a:lnTo>
                <a:lnTo>
                  <a:pt x="342" y="54"/>
                </a:lnTo>
                <a:lnTo>
                  <a:pt x="340" y="54"/>
                </a:lnTo>
                <a:lnTo>
                  <a:pt x="340" y="54"/>
                </a:lnTo>
                <a:lnTo>
                  <a:pt x="339" y="54"/>
                </a:lnTo>
                <a:lnTo>
                  <a:pt x="339" y="54"/>
                </a:lnTo>
                <a:lnTo>
                  <a:pt x="338" y="56"/>
                </a:lnTo>
                <a:lnTo>
                  <a:pt x="336" y="57"/>
                </a:lnTo>
                <a:lnTo>
                  <a:pt x="336" y="56"/>
                </a:lnTo>
                <a:lnTo>
                  <a:pt x="336" y="56"/>
                </a:lnTo>
                <a:lnTo>
                  <a:pt x="336" y="56"/>
                </a:lnTo>
                <a:lnTo>
                  <a:pt x="335" y="56"/>
                </a:lnTo>
                <a:lnTo>
                  <a:pt x="335" y="57"/>
                </a:lnTo>
                <a:lnTo>
                  <a:pt x="335" y="57"/>
                </a:lnTo>
                <a:lnTo>
                  <a:pt x="335" y="57"/>
                </a:lnTo>
                <a:lnTo>
                  <a:pt x="335" y="57"/>
                </a:lnTo>
                <a:lnTo>
                  <a:pt x="335" y="57"/>
                </a:lnTo>
                <a:lnTo>
                  <a:pt x="336" y="57"/>
                </a:lnTo>
                <a:lnTo>
                  <a:pt x="338" y="57"/>
                </a:lnTo>
                <a:lnTo>
                  <a:pt x="339" y="57"/>
                </a:lnTo>
                <a:lnTo>
                  <a:pt x="339" y="57"/>
                </a:lnTo>
                <a:lnTo>
                  <a:pt x="338" y="57"/>
                </a:lnTo>
                <a:lnTo>
                  <a:pt x="336" y="59"/>
                </a:lnTo>
                <a:lnTo>
                  <a:pt x="335" y="60"/>
                </a:lnTo>
                <a:lnTo>
                  <a:pt x="333" y="60"/>
                </a:lnTo>
                <a:lnTo>
                  <a:pt x="332" y="60"/>
                </a:lnTo>
                <a:lnTo>
                  <a:pt x="332" y="60"/>
                </a:lnTo>
                <a:lnTo>
                  <a:pt x="332" y="60"/>
                </a:lnTo>
                <a:lnTo>
                  <a:pt x="330" y="60"/>
                </a:lnTo>
                <a:lnTo>
                  <a:pt x="329" y="61"/>
                </a:lnTo>
                <a:lnTo>
                  <a:pt x="328" y="61"/>
                </a:lnTo>
                <a:lnTo>
                  <a:pt x="328" y="61"/>
                </a:lnTo>
                <a:lnTo>
                  <a:pt x="326" y="61"/>
                </a:lnTo>
                <a:lnTo>
                  <a:pt x="326" y="61"/>
                </a:lnTo>
                <a:lnTo>
                  <a:pt x="326" y="61"/>
                </a:lnTo>
                <a:lnTo>
                  <a:pt x="326" y="63"/>
                </a:lnTo>
                <a:lnTo>
                  <a:pt x="325" y="63"/>
                </a:lnTo>
                <a:lnTo>
                  <a:pt x="325" y="63"/>
                </a:lnTo>
                <a:lnTo>
                  <a:pt x="323" y="63"/>
                </a:lnTo>
                <a:lnTo>
                  <a:pt x="323" y="63"/>
                </a:lnTo>
                <a:lnTo>
                  <a:pt x="323" y="64"/>
                </a:lnTo>
                <a:lnTo>
                  <a:pt x="322" y="64"/>
                </a:lnTo>
                <a:lnTo>
                  <a:pt x="320" y="64"/>
                </a:lnTo>
                <a:lnTo>
                  <a:pt x="319" y="64"/>
                </a:lnTo>
                <a:lnTo>
                  <a:pt x="319" y="64"/>
                </a:lnTo>
                <a:lnTo>
                  <a:pt x="318" y="66"/>
                </a:lnTo>
                <a:lnTo>
                  <a:pt x="318" y="66"/>
                </a:lnTo>
                <a:lnTo>
                  <a:pt x="318" y="66"/>
                </a:lnTo>
                <a:lnTo>
                  <a:pt x="319" y="67"/>
                </a:lnTo>
                <a:lnTo>
                  <a:pt x="319" y="69"/>
                </a:lnTo>
                <a:lnTo>
                  <a:pt x="320" y="70"/>
                </a:lnTo>
                <a:lnTo>
                  <a:pt x="320" y="70"/>
                </a:lnTo>
                <a:lnTo>
                  <a:pt x="320" y="70"/>
                </a:lnTo>
                <a:lnTo>
                  <a:pt x="320" y="70"/>
                </a:lnTo>
                <a:lnTo>
                  <a:pt x="320" y="70"/>
                </a:lnTo>
                <a:lnTo>
                  <a:pt x="320" y="70"/>
                </a:lnTo>
                <a:lnTo>
                  <a:pt x="319" y="71"/>
                </a:lnTo>
                <a:lnTo>
                  <a:pt x="319" y="71"/>
                </a:lnTo>
                <a:lnTo>
                  <a:pt x="319" y="71"/>
                </a:lnTo>
                <a:lnTo>
                  <a:pt x="319" y="71"/>
                </a:lnTo>
                <a:lnTo>
                  <a:pt x="319" y="71"/>
                </a:lnTo>
                <a:lnTo>
                  <a:pt x="319" y="71"/>
                </a:lnTo>
                <a:lnTo>
                  <a:pt x="319" y="71"/>
                </a:lnTo>
                <a:lnTo>
                  <a:pt x="320" y="71"/>
                </a:lnTo>
                <a:lnTo>
                  <a:pt x="320" y="71"/>
                </a:lnTo>
                <a:lnTo>
                  <a:pt x="320" y="71"/>
                </a:lnTo>
                <a:lnTo>
                  <a:pt x="320" y="71"/>
                </a:lnTo>
                <a:lnTo>
                  <a:pt x="320" y="70"/>
                </a:lnTo>
                <a:lnTo>
                  <a:pt x="320" y="70"/>
                </a:lnTo>
                <a:lnTo>
                  <a:pt x="320" y="69"/>
                </a:lnTo>
                <a:lnTo>
                  <a:pt x="320" y="69"/>
                </a:lnTo>
                <a:lnTo>
                  <a:pt x="320" y="67"/>
                </a:lnTo>
                <a:lnTo>
                  <a:pt x="320" y="67"/>
                </a:lnTo>
                <a:lnTo>
                  <a:pt x="320" y="67"/>
                </a:lnTo>
                <a:lnTo>
                  <a:pt x="320" y="67"/>
                </a:lnTo>
                <a:lnTo>
                  <a:pt x="320" y="66"/>
                </a:lnTo>
                <a:lnTo>
                  <a:pt x="322" y="66"/>
                </a:lnTo>
                <a:lnTo>
                  <a:pt x="322" y="66"/>
                </a:lnTo>
                <a:lnTo>
                  <a:pt x="322" y="66"/>
                </a:lnTo>
                <a:lnTo>
                  <a:pt x="322" y="66"/>
                </a:lnTo>
                <a:lnTo>
                  <a:pt x="323" y="66"/>
                </a:lnTo>
                <a:lnTo>
                  <a:pt x="323" y="66"/>
                </a:lnTo>
                <a:lnTo>
                  <a:pt x="323" y="66"/>
                </a:lnTo>
                <a:lnTo>
                  <a:pt x="323" y="66"/>
                </a:lnTo>
                <a:lnTo>
                  <a:pt x="323" y="66"/>
                </a:lnTo>
                <a:lnTo>
                  <a:pt x="325" y="66"/>
                </a:lnTo>
                <a:lnTo>
                  <a:pt x="325" y="66"/>
                </a:lnTo>
                <a:lnTo>
                  <a:pt x="325" y="66"/>
                </a:lnTo>
                <a:lnTo>
                  <a:pt x="325" y="66"/>
                </a:lnTo>
                <a:lnTo>
                  <a:pt x="325" y="66"/>
                </a:lnTo>
                <a:lnTo>
                  <a:pt x="325" y="64"/>
                </a:lnTo>
                <a:lnTo>
                  <a:pt x="325" y="64"/>
                </a:lnTo>
                <a:lnTo>
                  <a:pt x="326" y="64"/>
                </a:lnTo>
                <a:lnTo>
                  <a:pt x="328" y="64"/>
                </a:lnTo>
                <a:lnTo>
                  <a:pt x="328" y="64"/>
                </a:lnTo>
                <a:lnTo>
                  <a:pt x="328" y="64"/>
                </a:lnTo>
                <a:lnTo>
                  <a:pt x="328" y="64"/>
                </a:lnTo>
                <a:lnTo>
                  <a:pt x="328" y="64"/>
                </a:lnTo>
                <a:lnTo>
                  <a:pt x="328" y="64"/>
                </a:lnTo>
                <a:lnTo>
                  <a:pt x="328" y="64"/>
                </a:lnTo>
                <a:lnTo>
                  <a:pt x="329" y="64"/>
                </a:lnTo>
                <a:lnTo>
                  <a:pt x="329" y="63"/>
                </a:lnTo>
                <a:lnTo>
                  <a:pt x="329" y="63"/>
                </a:lnTo>
                <a:lnTo>
                  <a:pt x="329" y="63"/>
                </a:lnTo>
                <a:lnTo>
                  <a:pt x="329" y="63"/>
                </a:lnTo>
                <a:lnTo>
                  <a:pt x="330" y="63"/>
                </a:lnTo>
                <a:lnTo>
                  <a:pt x="330" y="63"/>
                </a:lnTo>
                <a:lnTo>
                  <a:pt x="332" y="63"/>
                </a:lnTo>
                <a:lnTo>
                  <a:pt x="332" y="63"/>
                </a:lnTo>
                <a:lnTo>
                  <a:pt x="333" y="63"/>
                </a:lnTo>
                <a:lnTo>
                  <a:pt x="333" y="63"/>
                </a:lnTo>
                <a:lnTo>
                  <a:pt x="333" y="63"/>
                </a:lnTo>
                <a:lnTo>
                  <a:pt x="330" y="64"/>
                </a:lnTo>
                <a:lnTo>
                  <a:pt x="329" y="66"/>
                </a:lnTo>
                <a:lnTo>
                  <a:pt x="328" y="66"/>
                </a:lnTo>
                <a:lnTo>
                  <a:pt x="328" y="66"/>
                </a:lnTo>
                <a:lnTo>
                  <a:pt x="328" y="66"/>
                </a:lnTo>
                <a:lnTo>
                  <a:pt x="326" y="66"/>
                </a:lnTo>
                <a:lnTo>
                  <a:pt x="326" y="66"/>
                </a:lnTo>
                <a:lnTo>
                  <a:pt x="326" y="66"/>
                </a:lnTo>
                <a:lnTo>
                  <a:pt x="326" y="66"/>
                </a:lnTo>
                <a:lnTo>
                  <a:pt x="326" y="66"/>
                </a:lnTo>
                <a:lnTo>
                  <a:pt x="326" y="66"/>
                </a:lnTo>
                <a:lnTo>
                  <a:pt x="328" y="67"/>
                </a:lnTo>
                <a:lnTo>
                  <a:pt x="328" y="67"/>
                </a:lnTo>
                <a:lnTo>
                  <a:pt x="328" y="69"/>
                </a:lnTo>
                <a:lnTo>
                  <a:pt x="328" y="69"/>
                </a:lnTo>
                <a:lnTo>
                  <a:pt x="329" y="69"/>
                </a:lnTo>
                <a:lnTo>
                  <a:pt x="329" y="67"/>
                </a:lnTo>
                <a:lnTo>
                  <a:pt x="329" y="67"/>
                </a:lnTo>
                <a:lnTo>
                  <a:pt x="329" y="67"/>
                </a:lnTo>
                <a:lnTo>
                  <a:pt x="329" y="67"/>
                </a:lnTo>
                <a:lnTo>
                  <a:pt x="329" y="66"/>
                </a:lnTo>
                <a:lnTo>
                  <a:pt x="330" y="66"/>
                </a:lnTo>
                <a:lnTo>
                  <a:pt x="330" y="66"/>
                </a:lnTo>
                <a:lnTo>
                  <a:pt x="330" y="66"/>
                </a:lnTo>
                <a:lnTo>
                  <a:pt x="330" y="66"/>
                </a:lnTo>
                <a:lnTo>
                  <a:pt x="332" y="66"/>
                </a:lnTo>
                <a:lnTo>
                  <a:pt x="332" y="66"/>
                </a:lnTo>
                <a:lnTo>
                  <a:pt x="332" y="66"/>
                </a:lnTo>
                <a:lnTo>
                  <a:pt x="332" y="66"/>
                </a:lnTo>
                <a:lnTo>
                  <a:pt x="332" y="66"/>
                </a:lnTo>
                <a:lnTo>
                  <a:pt x="332" y="67"/>
                </a:lnTo>
                <a:lnTo>
                  <a:pt x="333" y="67"/>
                </a:lnTo>
                <a:lnTo>
                  <a:pt x="333" y="67"/>
                </a:lnTo>
                <a:lnTo>
                  <a:pt x="333" y="67"/>
                </a:lnTo>
                <a:lnTo>
                  <a:pt x="333" y="67"/>
                </a:lnTo>
                <a:lnTo>
                  <a:pt x="333" y="67"/>
                </a:lnTo>
                <a:lnTo>
                  <a:pt x="335" y="67"/>
                </a:lnTo>
                <a:lnTo>
                  <a:pt x="335" y="67"/>
                </a:lnTo>
                <a:lnTo>
                  <a:pt x="336" y="67"/>
                </a:lnTo>
                <a:lnTo>
                  <a:pt x="338" y="66"/>
                </a:lnTo>
                <a:lnTo>
                  <a:pt x="339" y="66"/>
                </a:lnTo>
                <a:lnTo>
                  <a:pt x="339" y="66"/>
                </a:lnTo>
                <a:lnTo>
                  <a:pt x="339" y="64"/>
                </a:lnTo>
                <a:lnTo>
                  <a:pt x="339" y="64"/>
                </a:lnTo>
                <a:lnTo>
                  <a:pt x="340" y="64"/>
                </a:lnTo>
                <a:lnTo>
                  <a:pt x="340" y="66"/>
                </a:lnTo>
                <a:lnTo>
                  <a:pt x="340" y="66"/>
                </a:lnTo>
                <a:lnTo>
                  <a:pt x="339" y="66"/>
                </a:lnTo>
                <a:lnTo>
                  <a:pt x="339" y="66"/>
                </a:lnTo>
                <a:lnTo>
                  <a:pt x="339" y="66"/>
                </a:lnTo>
                <a:lnTo>
                  <a:pt x="339" y="66"/>
                </a:lnTo>
                <a:lnTo>
                  <a:pt x="340" y="66"/>
                </a:lnTo>
                <a:lnTo>
                  <a:pt x="340" y="67"/>
                </a:lnTo>
                <a:lnTo>
                  <a:pt x="340" y="67"/>
                </a:lnTo>
                <a:lnTo>
                  <a:pt x="338" y="69"/>
                </a:lnTo>
                <a:lnTo>
                  <a:pt x="338" y="69"/>
                </a:lnTo>
                <a:lnTo>
                  <a:pt x="338" y="69"/>
                </a:lnTo>
                <a:lnTo>
                  <a:pt x="338" y="69"/>
                </a:lnTo>
                <a:lnTo>
                  <a:pt x="336" y="69"/>
                </a:lnTo>
                <a:lnTo>
                  <a:pt x="336" y="69"/>
                </a:lnTo>
                <a:lnTo>
                  <a:pt x="336" y="69"/>
                </a:lnTo>
                <a:lnTo>
                  <a:pt x="336" y="70"/>
                </a:lnTo>
                <a:lnTo>
                  <a:pt x="336" y="70"/>
                </a:lnTo>
                <a:lnTo>
                  <a:pt x="335" y="70"/>
                </a:lnTo>
                <a:lnTo>
                  <a:pt x="335" y="70"/>
                </a:lnTo>
                <a:lnTo>
                  <a:pt x="335" y="70"/>
                </a:lnTo>
                <a:lnTo>
                  <a:pt x="335" y="69"/>
                </a:lnTo>
                <a:lnTo>
                  <a:pt x="335" y="69"/>
                </a:lnTo>
                <a:lnTo>
                  <a:pt x="335" y="69"/>
                </a:lnTo>
                <a:lnTo>
                  <a:pt x="335" y="70"/>
                </a:lnTo>
                <a:lnTo>
                  <a:pt x="333" y="70"/>
                </a:lnTo>
                <a:lnTo>
                  <a:pt x="333" y="70"/>
                </a:lnTo>
                <a:lnTo>
                  <a:pt x="333" y="70"/>
                </a:lnTo>
                <a:lnTo>
                  <a:pt x="333" y="70"/>
                </a:lnTo>
                <a:lnTo>
                  <a:pt x="333" y="71"/>
                </a:lnTo>
                <a:lnTo>
                  <a:pt x="333" y="71"/>
                </a:lnTo>
                <a:lnTo>
                  <a:pt x="333" y="71"/>
                </a:lnTo>
                <a:lnTo>
                  <a:pt x="333" y="73"/>
                </a:lnTo>
                <a:lnTo>
                  <a:pt x="333" y="73"/>
                </a:lnTo>
                <a:lnTo>
                  <a:pt x="333" y="73"/>
                </a:lnTo>
                <a:lnTo>
                  <a:pt x="333" y="73"/>
                </a:lnTo>
                <a:lnTo>
                  <a:pt x="335" y="73"/>
                </a:lnTo>
                <a:lnTo>
                  <a:pt x="335" y="73"/>
                </a:lnTo>
                <a:lnTo>
                  <a:pt x="333" y="73"/>
                </a:lnTo>
                <a:lnTo>
                  <a:pt x="333" y="73"/>
                </a:lnTo>
                <a:lnTo>
                  <a:pt x="333" y="74"/>
                </a:lnTo>
                <a:lnTo>
                  <a:pt x="333" y="74"/>
                </a:lnTo>
                <a:lnTo>
                  <a:pt x="333" y="74"/>
                </a:lnTo>
                <a:lnTo>
                  <a:pt x="332" y="74"/>
                </a:lnTo>
                <a:lnTo>
                  <a:pt x="332" y="74"/>
                </a:lnTo>
                <a:lnTo>
                  <a:pt x="330" y="74"/>
                </a:lnTo>
                <a:lnTo>
                  <a:pt x="329" y="76"/>
                </a:lnTo>
                <a:lnTo>
                  <a:pt x="328" y="77"/>
                </a:lnTo>
                <a:lnTo>
                  <a:pt x="328" y="77"/>
                </a:lnTo>
                <a:lnTo>
                  <a:pt x="328" y="76"/>
                </a:lnTo>
                <a:lnTo>
                  <a:pt x="328" y="76"/>
                </a:lnTo>
                <a:lnTo>
                  <a:pt x="326" y="76"/>
                </a:lnTo>
                <a:lnTo>
                  <a:pt x="325" y="76"/>
                </a:lnTo>
                <a:lnTo>
                  <a:pt x="325" y="76"/>
                </a:lnTo>
                <a:lnTo>
                  <a:pt x="325" y="76"/>
                </a:lnTo>
                <a:lnTo>
                  <a:pt x="323" y="77"/>
                </a:lnTo>
                <a:lnTo>
                  <a:pt x="323" y="77"/>
                </a:lnTo>
                <a:lnTo>
                  <a:pt x="323" y="77"/>
                </a:lnTo>
                <a:lnTo>
                  <a:pt x="323" y="77"/>
                </a:lnTo>
                <a:lnTo>
                  <a:pt x="323" y="77"/>
                </a:lnTo>
                <a:lnTo>
                  <a:pt x="322" y="77"/>
                </a:lnTo>
                <a:lnTo>
                  <a:pt x="320" y="78"/>
                </a:lnTo>
                <a:lnTo>
                  <a:pt x="318" y="78"/>
                </a:lnTo>
                <a:lnTo>
                  <a:pt x="318" y="78"/>
                </a:lnTo>
                <a:lnTo>
                  <a:pt x="316" y="80"/>
                </a:lnTo>
                <a:lnTo>
                  <a:pt x="316" y="80"/>
                </a:lnTo>
                <a:lnTo>
                  <a:pt x="316" y="78"/>
                </a:lnTo>
                <a:lnTo>
                  <a:pt x="316" y="78"/>
                </a:lnTo>
                <a:lnTo>
                  <a:pt x="316" y="78"/>
                </a:lnTo>
                <a:lnTo>
                  <a:pt x="316" y="78"/>
                </a:lnTo>
                <a:lnTo>
                  <a:pt x="316" y="78"/>
                </a:lnTo>
                <a:lnTo>
                  <a:pt x="316" y="78"/>
                </a:lnTo>
                <a:lnTo>
                  <a:pt x="316" y="78"/>
                </a:lnTo>
                <a:lnTo>
                  <a:pt x="315" y="78"/>
                </a:lnTo>
                <a:lnTo>
                  <a:pt x="315" y="78"/>
                </a:lnTo>
                <a:lnTo>
                  <a:pt x="315" y="78"/>
                </a:lnTo>
                <a:lnTo>
                  <a:pt x="315" y="78"/>
                </a:lnTo>
                <a:lnTo>
                  <a:pt x="315" y="80"/>
                </a:lnTo>
                <a:lnTo>
                  <a:pt x="316" y="80"/>
                </a:lnTo>
                <a:lnTo>
                  <a:pt x="316" y="80"/>
                </a:lnTo>
                <a:lnTo>
                  <a:pt x="316" y="80"/>
                </a:lnTo>
                <a:lnTo>
                  <a:pt x="315" y="80"/>
                </a:lnTo>
                <a:lnTo>
                  <a:pt x="313" y="81"/>
                </a:lnTo>
                <a:lnTo>
                  <a:pt x="312" y="81"/>
                </a:lnTo>
                <a:lnTo>
                  <a:pt x="312" y="81"/>
                </a:lnTo>
                <a:lnTo>
                  <a:pt x="311" y="81"/>
                </a:lnTo>
                <a:lnTo>
                  <a:pt x="311" y="81"/>
                </a:lnTo>
                <a:lnTo>
                  <a:pt x="309" y="83"/>
                </a:lnTo>
                <a:lnTo>
                  <a:pt x="309" y="83"/>
                </a:lnTo>
                <a:lnTo>
                  <a:pt x="308" y="83"/>
                </a:lnTo>
                <a:lnTo>
                  <a:pt x="308" y="83"/>
                </a:lnTo>
                <a:lnTo>
                  <a:pt x="308" y="83"/>
                </a:lnTo>
                <a:lnTo>
                  <a:pt x="308" y="83"/>
                </a:lnTo>
                <a:lnTo>
                  <a:pt x="306" y="84"/>
                </a:lnTo>
                <a:lnTo>
                  <a:pt x="306" y="84"/>
                </a:lnTo>
                <a:lnTo>
                  <a:pt x="305" y="81"/>
                </a:lnTo>
                <a:lnTo>
                  <a:pt x="302" y="83"/>
                </a:lnTo>
                <a:lnTo>
                  <a:pt x="302" y="83"/>
                </a:lnTo>
                <a:lnTo>
                  <a:pt x="303" y="83"/>
                </a:lnTo>
                <a:lnTo>
                  <a:pt x="303" y="83"/>
                </a:lnTo>
                <a:lnTo>
                  <a:pt x="305" y="83"/>
                </a:lnTo>
                <a:lnTo>
                  <a:pt x="305" y="83"/>
                </a:lnTo>
                <a:lnTo>
                  <a:pt x="305" y="83"/>
                </a:lnTo>
                <a:lnTo>
                  <a:pt x="303" y="83"/>
                </a:lnTo>
                <a:lnTo>
                  <a:pt x="303" y="83"/>
                </a:lnTo>
                <a:lnTo>
                  <a:pt x="303" y="84"/>
                </a:lnTo>
                <a:lnTo>
                  <a:pt x="303" y="84"/>
                </a:lnTo>
                <a:lnTo>
                  <a:pt x="303" y="84"/>
                </a:lnTo>
                <a:lnTo>
                  <a:pt x="303" y="84"/>
                </a:lnTo>
                <a:lnTo>
                  <a:pt x="303" y="84"/>
                </a:lnTo>
                <a:lnTo>
                  <a:pt x="303" y="84"/>
                </a:lnTo>
                <a:lnTo>
                  <a:pt x="303" y="84"/>
                </a:lnTo>
                <a:lnTo>
                  <a:pt x="303" y="84"/>
                </a:lnTo>
                <a:lnTo>
                  <a:pt x="303" y="84"/>
                </a:lnTo>
                <a:lnTo>
                  <a:pt x="302" y="84"/>
                </a:lnTo>
                <a:lnTo>
                  <a:pt x="302" y="84"/>
                </a:lnTo>
                <a:lnTo>
                  <a:pt x="301" y="84"/>
                </a:lnTo>
                <a:lnTo>
                  <a:pt x="301" y="86"/>
                </a:lnTo>
                <a:lnTo>
                  <a:pt x="299" y="86"/>
                </a:lnTo>
                <a:lnTo>
                  <a:pt x="299" y="86"/>
                </a:lnTo>
                <a:lnTo>
                  <a:pt x="299" y="86"/>
                </a:lnTo>
                <a:lnTo>
                  <a:pt x="299" y="86"/>
                </a:lnTo>
                <a:lnTo>
                  <a:pt x="299" y="86"/>
                </a:lnTo>
                <a:lnTo>
                  <a:pt x="299" y="87"/>
                </a:lnTo>
                <a:lnTo>
                  <a:pt x="299" y="87"/>
                </a:lnTo>
                <a:lnTo>
                  <a:pt x="299" y="87"/>
                </a:lnTo>
                <a:lnTo>
                  <a:pt x="299" y="88"/>
                </a:lnTo>
                <a:lnTo>
                  <a:pt x="299" y="88"/>
                </a:lnTo>
                <a:lnTo>
                  <a:pt x="299" y="88"/>
                </a:lnTo>
                <a:lnTo>
                  <a:pt x="299" y="88"/>
                </a:lnTo>
                <a:lnTo>
                  <a:pt x="301" y="87"/>
                </a:lnTo>
                <a:lnTo>
                  <a:pt x="301" y="87"/>
                </a:lnTo>
                <a:lnTo>
                  <a:pt x="301" y="87"/>
                </a:lnTo>
                <a:lnTo>
                  <a:pt x="301" y="87"/>
                </a:lnTo>
                <a:lnTo>
                  <a:pt x="301" y="87"/>
                </a:lnTo>
                <a:lnTo>
                  <a:pt x="302" y="87"/>
                </a:lnTo>
                <a:lnTo>
                  <a:pt x="302" y="88"/>
                </a:lnTo>
                <a:lnTo>
                  <a:pt x="302" y="88"/>
                </a:lnTo>
                <a:lnTo>
                  <a:pt x="302" y="88"/>
                </a:lnTo>
                <a:lnTo>
                  <a:pt x="302" y="87"/>
                </a:lnTo>
                <a:lnTo>
                  <a:pt x="303" y="88"/>
                </a:lnTo>
                <a:lnTo>
                  <a:pt x="303" y="88"/>
                </a:lnTo>
                <a:lnTo>
                  <a:pt x="302" y="88"/>
                </a:lnTo>
                <a:lnTo>
                  <a:pt x="302" y="88"/>
                </a:lnTo>
                <a:lnTo>
                  <a:pt x="302" y="91"/>
                </a:lnTo>
                <a:lnTo>
                  <a:pt x="302" y="91"/>
                </a:lnTo>
                <a:lnTo>
                  <a:pt x="303" y="91"/>
                </a:lnTo>
                <a:lnTo>
                  <a:pt x="303" y="91"/>
                </a:lnTo>
                <a:lnTo>
                  <a:pt x="303" y="91"/>
                </a:lnTo>
                <a:lnTo>
                  <a:pt x="303" y="91"/>
                </a:lnTo>
                <a:lnTo>
                  <a:pt x="303" y="93"/>
                </a:lnTo>
                <a:lnTo>
                  <a:pt x="303" y="93"/>
                </a:lnTo>
                <a:lnTo>
                  <a:pt x="303" y="93"/>
                </a:lnTo>
                <a:lnTo>
                  <a:pt x="306" y="93"/>
                </a:lnTo>
                <a:lnTo>
                  <a:pt x="306" y="93"/>
                </a:lnTo>
                <a:lnTo>
                  <a:pt x="303" y="94"/>
                </a:lnTo>
                <a:lnTo>
                  <a:pt x="302" y="96"/>
                </a:lnTo>
                <a:lnTo>
                  <a:pt x="301" y="96"/>
                </a:lnTo>
                <a:lnTo>
                  <a:pt x="301" y="96"/>
                </a:lnTo>
                <a:lnTo>
                  <a:pt x="301" y="97"/>
                </a:lnTo>
                <a:lnTo>
                  <a:pt x="301" y="98"/>
                </a:lnTo>
                <a:lnTo>
                  <a:pt x="301" y="98"/>
                </a:lnTo>
                <a:lnTo>
                  <a:pt x="301" y="100"/>
                </a:lnTo>
                <a:lnTo>
                  <a:pt x="301" y="100"/>
                </a:lnTo>
                <a:lnTo>
                  <a:pt x="301" y="100"/>
                </a:lnTo>
                <a:lnTo>
                  <a:pt x="301" y="100"/>
                </a:lnTo>
                <a:lnTo>
                  <a:pt x="302" y="100"/>
                </a:lnTo>
                <a:lnTo>
                  <a:pt x="302" y="100"/>
                </a:lnTo>
                <a:lnTo>
                  <a:pt x="302" y="100"/>
                </a:lnTo>
                <a:lnTo>
                  <a:pt x="302" y="100"/>
                </a:lnTo>
                <a:lnTo>
                  <a:pt x="303" y="100"/>
                </a:lnTo>
                <a:lnTo>
                  <a:pt x="303" y="100"/>
                </a:lnTo>
                <a:lnTo>
                  <a:pt x="302" y="100"/>
                </a:lnTo>
                <a:lnTo>
                  <a:pt x="302" y="100"/>
                </a:lnTo>
                <a:lnTo>
                  <a:pt x="302" y="100"/>
                </a:lnTo>
                <a:lnTo>
                  <a:pt x="302" y="100"/>
                </a:lnTo>
                <a:lnTo>
                  <a:pt x="302" y="100"/>
                </a:lnTo>
                <a:lnTo>
                  <a:pt x="303" y="100"/>
                </a:lnTo>
                <a:lnTo>
                  <a:pt x="305" y="100"/>
                </a:lnTo>
                <a:lnTo>
                  <a:pt x="306" y="100"/>
                </a:lnTo>
                <a:lnTo>
                  <a:pt x="306" y="98"/>
                </a:lnTo>
                <a:lnTo>
                  <a:pt x="306" y="98"/>
                </a:lnTo>
                <a:lnTo>
                  <a:pt x="308" y="98"/>
                </a:lnTo>
                <a:lnTo>
                  <a:pt x="308" y="98"/>
                </a:lnTo>
                <a:lnTo>
                  <a:pt x="308" y="98"/>
                </a:lnTo>
                <a:lnTo>
                  <a:pt x="308" y="98"/>
                </a:lnTo>
                <a:lnTo>
                  <a:pt x="308" y="98"/>
                </a:lnTo>
                <a:lnTo>
                  <a:pt x="309" y="97"/>
                </a:lnTo>
                <a:lnTo>
                  <a:pt x="311" y="97"/>
                </a:lnTo>
                <a:lnTo>
                  <a:pt x="311" y="97"/>
                </a:lnTo>
                <a:lnTo>
                  <a:pt x="311" y="97"/>
                </a:lnTo>
                <a:lnTo>
                  <a:pt x="311" y="97"/>
                </a:lnTo>
                <a:lnTo>
                  <a:pt x="312" y="97"/>
                </a:lnTo>
                <a:lnTo>
                  <a:pt x="312" y="97"/>
                </a:lnTo>
                <a:lnTo>
                  <a:pt x="313" y="97"/>
                </a:lnTo>
                <a:lnTo>
                  <a:pt x="313" y="97"/>
                </a:lnTo>
                <a:lnTo>
                  <a:pt x="313" y="97"/>
                </a:lnTo>
                <a:lnTo>
                  <a:pt x="313" y="97"/>
                </a:lnTo>
                <a:lnTo>
                  <a:pt x="312" y="96"/>
                </a:lnTo>
                <a:lnTo>
                  <a:pt x="312" y="96"/>
                </a:lnTo>
                <a:lnTo>
                  <a:pt x="312" y="94"/>
                </a:lnTo>
                <a:lnTo>
                  <a:pt x="312" y="94"/>
                </a:lnTo>
                <a:lnTo>
                  <a:pt x="313" y="94"/>
                </a:lnTo>
                <a:lnTo>
                  <a:pt x="313" y="94"/>
                </a:lnTo>
                <a:lnTo>
                  <a:pt x="315" y="94"/>
                </a:lnTo>
                <a:lnTo>
                  <a:pt x="315" y="94"/>
                </a:lnTo>
                <a:lnTo>
                  <a:pt x="315" y="94"/>
                </a:lnTo>
                <a:lnTo>
                  <a:pt x="313" y="93"/>
                </a:lnTo>
                <a:lnTo>
                  <a:pt x="313" y="93"/>
                </a:lnTo>
                <a:lnTo>
                  <a:pt x="313" y="91"/>
                </a:lnTo>
                <a:lnTo>
                  <a:pt x="313" y="91"/>
                </a:lnTo>
                <a:lnTo>
                  <a:pt x="313" y="91"/>
                </a:lnTo>
                <a:lnTo>
                  <a:pt x="313" y="93"/>
                </a:lnTo>
                <a:lnTo>
                  <a:pt x="313" y="93"/>
                </a:lnTo>
                <a:lnTo>
                  <a:pt x="313" y="93"/>
                </a:lnTo>
                <a:lnTo>
                  <a:pt x="313" y="93"/>
                </a:lnTo>
                <a:lnTo>
                  <a:pt x="315" y="93"/>
                </a:lnTo>
                <a:lnTo>
                  <a:pt x="316" y="93"/>
                </a:lnTo>
                <a:lnTo>
                  <a:pt x="316" y="93"/>
                </a:lnTo>
                <a:lnTo>
                  <a:pt x="316" y="94"/>
                </a:lnTo>
                <a:lnTo>
                  <a:pt x="316" y="94"/>
                </a:lnTo>
                <a:lnTo>
                  <a:pt x="316" y="94"/>
                </a:lnTo>
                <a:lnTo>
                  <a:pt x="315" y="94"/>
                </a:lnTo>
                <a:lnTo>
                  <a:pt x="315" y="96"/>
                </a:lnTo>
                <a:lnTo>
                  <a:pt x="315" y="96"/>
                </a:lnTo>
                <a:lnTo>
                  <a:pt x="315" y="96"/>
                </a:lnTo>
                <a:lnTo>
                  <a:pt x="315" y="97"/>
                </a:lnTo>
                <a:lnTo>
                  <a:pt x="315" y="97"/>
                </a:lnTo>
                <a:lnTo>
                  <a:pt x="315" y="98"/>
                </a:lnTo>
                <a:lnTo>
                  <a:pt x="316" y="100"/>
                </a:lnTo>
                <a:lnTo>
                  <a:pt x="316" y="100"/>
                </a:lnTo>
                <a:lnTo>
                  <a:pt x="316" y="101"/>
                </a:lnTo>
                <a:lnTo>
                  <a:pt x="316" y="101"/>
                </a:lnTo>
                <a:lnTo>
                  <a:pt x="315" y="103"/>
                </a:lnTo>
                <a:lnTo>
                  <a:pt x="315" y="104"/>
                </a:lnTo>
                <a:lnTo>
                  <a:pt x="315" y="104"/>
                </a:lnTo>
                <a:lnTo>
                  <a:pt x="313" y="104"/>
                </a:lnTo>
                <a:lnTo>
                  <a:pt x="312" y="104"/>
                </a:lnTo>
                <a:lnTo>
                  <a:pt x="311" y="106"/>
                </a:lnTo>
                <a:lnTo>
                  <a:pt x="311" y="106"/>
                </a:lnTo>
                <a:lnTo>
                  <a:pt x="311" y="106"/>
                </a:lnTo>
                <a:lnTo>
                  <a:pt x="311" y="107"/>
                </a:lnTo>
                <a:lnTo>
                  <a:pt x="311" y="107"/>
                </a:lnTo>
                <a:lnTo>
                  <a:pt x="311" y="107"/>
                </a:lnTo>
                <a:lnTo>
                  <a:pt x="311" y="107"/>
                </a:lnTo>
                <a:lnTo>
                  <a:pt x="311" y="107"/>
                </a:lnTo>
                <a:lnTo>
                  <a:pt x="312" y="106"/>
                </a:lnTo>
                <a:lnTo>
                  <a:pt x="313" y="106"/>
                </a:lnTo>
                <a:lnTo>
                  <a:pt x="315" y="106"/>
                </a:lnTo>
                <a:lnTo>
                  <a:pt x="315" y="106"/>
                </a:lnTo>
                <a:lnTo>
                  <a:pt x="315" y="104"/>
                </a:lnTo>
                <a:lnTo>
                  <a:pt x="315" y="104"/>
                </a:lnTo>
                <a:lnTo>
                  <a:pt x="316" y="104"/>
                </a:lnTo>
                <a:lnTo>
                  <a:pt x="316" y="104"/>
                </a:lnTo>
                <a:lnTo>
                  <a:pt x="318" y="104"/>
                </a:lnTo>
                <a:lnTo>
                  <a:pt x="318" y="104"/>
                </a:lnTo>
                <a:lnTo>
                  <a:pt x="318" y="104"/>
                </a:lnTo>
                <a:lnTo>
                  <a:pt x="318" y="106"/>
                </a:lnTo>
                <a:lnTo>
                  <a:pt x="318" y="106"/>
                </a:lnTo>
                <a:lnTo>
                  <a:pt x="318" y="106"/>
                </a:lnTo>
                <a:lnTo>
                  <a:pt x="318" y="106"/>
                </a:lnTo>
                <a:lnTo>
                  <a:pt x="318" y="107"/>
                </a:lnTo>
                <a:lnTo>
                  <a:pt x="319" y="107"/>
                </a:lnTo>
                <a:lnTo>
                  <a:pt x="319" y="107"/>
                </a:lnTo>
                <a:lnTo>
                  <a:pt x="319" y="107"/>
                </a:lnTo>
                <a:lnTo>
                  <a:pt x="318" y="107"/>
                </a:lnTo>
                <a:lnTo>
                  <a:pt x="319" y="108"/>
                </a:lnTo>
                <a:lnTo>
                  <a:pt x="319" y="108"/>
                </a:lnTo>
                <a:lnTo>
                  <a:pt x="319" y="108"/>
                </a:lnTo>
                <a:lnTo>
                  <a:pt x="319" y="108"/>
                </a:lnTo>
                <a:lnTo>
                  <a:pt x="319" y="108"/>
                </a:lnTo>
                <a:lnTo>
                  <a:pt x="320" y="108"/>
                </a:lnTo>
                <a:lnTo>
                  <a:pt x="320" y="108"/>
                </a:lnTo>
                <a:lnTo>
                  <a:pt x="320" y="108"/>
                </a:lnTo>
                <a:lnTo>
                  <a:pt x="320" y="107"/>
                </a:lnTo>
                <a:lnTo>
                  <a:pt x="322" y="107"/>
                </a:lnTo>
                <a:lnTo>
                  <a:pt x="323" y="107"/>
                </a:lnTo>
                <a:lnTo>
                  <a:pt x="323" y="107"/>
                </a:lnTo>
                <a:lnTo>
                  <a:pt x="323" y="106"/>
                </a:lnTo>
                <a:lnTo>
                  <a:pt x="323" y="106"/>
                </a:lnTo>
                <a:lnTo>
                  <a:pt x="323" y="106"/>
                </a:lnTo>
                <a:lnTo>
                  <a:pt x="322" y="106"/>
                </a:lnTo>
                <a:lnTo>
                  <a:pt x="320" y="106"/>
                </a:lnTo>
                <a:lnTo>
                  <a:pt x="320" y="106"/>
                </a:lnTo>
                <a:lnTo>
                  <a:pt x="320" y="106"/>
                </a:lnTo>
                <a:lnTo>
                  <a:pt x="320" y="106"/>
                </a:lnTo>
                <a:lnTo>
                  <a:pt x="320" y="106"/>
                </a:lnTo>
                <a:lnTo>
                  <a:pt x="322" y="106"/>
                </a:lnTo>
                <a:lnTo>
                  <a:pt x="323" y="106"/>
                </a:lnTo>
                <a:lnTo>
                  <a:pt x="323" y="106"/>
                </a:lnTo>
                <a:lnTo>
                  <a:pt x="323" y="104"/>
                </a:lnTo>
                <a:lnTo>
                  <a:pt x="323" y="104"/>
                </a:lnTo>
                <a:lnTo>
                  <a:pt x="322" y="104"/>
                </a:lnTo>
                <a:lnTo>
                  <a:pt x="322" y="104"/>
                </a:lnTo>
                <a:lnTo>
                  <a:pt x="322" y="103"/>
                </a:lnTo>
                <a:lnTo>
                  <a:pt x="322" y="103"/>
                </a:lnTo>
                <a:lnTo>
                  <a:pt x="322" y="103"/>
                </a:lnTo>
                <a:lnTo>
                  <a:pt x="322" y="103"/>
                </a:lnTo>
                <a:lnTo>
                  <a:pt x="323" y="103"/>
                </a:lnTo>
                <a:lnTo>
                  <a:pt x="323" y="103"/>
                </a:lnTo>
                <a:lnTo>
                  <a:pt x="323" y="103"/>
                </a:lnTo>
                <a:lnTo>
                  <a:pt x="323" y="103"/>
                </a:lnTo>
                <a:lnTo>
                  <a:pt x="323" y="103"/>
                </a:lnTo>
                <a:lnTo>
                  <a:pt x="323" y="103"/>
                </a:lnTo>
                <a:lnTo>
                  <a:pt x="325" y="103"/>
                </a:lnTo>
                <a:lnTo>
                  <a:pt x="325" y="103"/>
                </a:lnTo>
                <a:lnTo>
                  <a:pt x="326" y="103"/>
                </a:lnTo>
                <a:lnTo>
                  <a:pt x="326" y="103"/>
                </a:lnTo>
                <a:lnTo>
                  <a:pt x="326" y="101"/>
                </a:lnTo>
                <a:lnTo>
                  <a:pt x="328" y="101"/>
                </a:lnTo>
                <a:lnTo>
                  <a:pt x="329" y="101"/>
                </a:lnTo>
                <a:lnTo>
                  <a:pt x="330" y="100"/>
                </a:lnTo>
                <a:lnTo>
                  <a:pt x="330" y="100"/>
                </a:lnTo>
                <a:lnTo>
                  <a:pt x="330" y="101"/>
                </a:lnTo>
                <a:lnTo>
                  <a:pt x="330" y="101"/>
                </a:lnTo>
                <a:lnTo>
                  <a:pt x="330" y="100"/>
                </a:lnTo>
                <a:lnTo>
                  <a:pt x="330" y="100"/>
                </a:lnTo>
                <a:lnTo>
                  <a:pt x="330" y="100"/>
                </a:lnTo>
                <a:lnTo>
                  <a:pt x="333" y="100"/>
                </a:lnTo>
                <a:lnTo>
                  <a:pt x="335" y="100"/>
                </a:lnTo>
                <a:lnTo>
                  <a:pt x="335" y="100"/>
                </a:lnTo>
                <a:lnTo>
                  <a:pt x="336" y="98"/>
                </a:lnTo>
                <a:lnTo>
                  <a:pt x="338" y="98"/>
                </a:lnTo>
                <a:lnTo>
                  <a:pt x="340" y="97"/>
                </a:lnTo>
                <a:lnTo>
                  <a:pt x="340" y="97"/>
                </a:lnTo>
                <a:lnTo>
                  <a:pt x="339" y="98"/>
                </a:lnTo>
                <a:lnTo>
                  <a:pt x="339" y="98"/>
                </a:lnTo>
                <a:lnTo>
                  <a:pt x="339" y="100"/>
                </a:lnTo>
                <a:lnTo>
                  <a:pt x="339" y="100"/>
                </a:lnTo>
                <a:lnTo>
                  <a:pt x="339" y="100"/>
                </a:lnTo>
                <a:lnTo>
                  <a:pt x="342" y="100"/>
                </a:lnTo>
                <a:lnTo>
                  <a:pt x="343" y="98"/>
                </a:lnTo>
                <a:lnTo>
                  <a:pt x="343" y="98"/>
                </a:lnTo>
                <a:lnTo>
                  <a:pt x="343" y="98"/>
                </a:lnTo>
                <a:lnTo>
                  <a:pt x="345" y="97"/>
                </a:lnTo>
                <a:lnTo>
                  <a:pt x="345" y="97"/>
                </a:lnTo>
                <a:lnTo>
                  <a:pt x="345" y="97"/>
                </a:lnTo>
                <a:lnTo>
                  <a:pt x="345" y="96"/>
                </a:lnTo>
                <a:lnTo>
                  <a:pt x="345" y="96"/>
                </a:lnTo>
                <a:lnTo>
                  <a:pt x="345" y="96"/>
                </a:lnTo>
                <a:lnTo>
                  <a:pt x="345" y="96"/>
                </a:lnTo>
                <a:lnTo>
                  <a:pt x="346" y="96"/>
                </a:lnTo>
                <a:lnTo>
                  <a:pt x="346" y="96"/>
                </a:lnTo>
                <a:lnTo>
                  <a:pt x="348" y="96"/>
                </a:lnTo>
                <a:lnTo>
                  <a:pt x="348" y="97"/>
                </a:lnTo>
                <a:lnTo>
                  <a:pt x="348" y="97"/>
                </a:lnTo>
                <a:lnTo>
                  <a:pt x="348" y="96"/>
                </a:lnTo>
                <a:lnTo>
                  <a:pt x="348" y="94"/>
                </a:lnTo>
                <a:lnTo>
                  <a:pt x="348" y="94"/>
                </a:lnTo>
                <a:lnTo>
                  <a:pt x="352" y="94"/>
                </a:lnTo>
                <a:lnTo>
                  <a:pt x="352" y="94"/>
                </a:lnTo>
                <a:lnTo>
                  <a:pt x="352" y="94"/>
                </a:lnTo>
                <a:lnTo>
                  <a:pt x="352" y="94"/>
                </a:lnTo>
                <a:lnTo>
                  <a:pt x="352" y="94"/>
                </a:lnTo>
                <a:lnTo>
                  <a:pt x="353" y="94"/>
                </a:lnTo>
                <a:lnTo>
                  <a:pt x="353" y="94"/>
                </a:lnTo>
                <a:lnTo>
                  <a:pt x="353" y="94"/>
                </a:lnTo>
                <a:lnTo>
                  <a:pt x="353" y="94"/>
                </a:lnTo>
                <a:lnTo>
                  <a:pt x="353" y="96"/>
                </a:lnTo>
                <a:lnTo>
                  <a:pt x="353" y="96"/>
                </a:lnTo>
                <a:lnTo>
                  <a:pt x="353" y="96"/>
                </a:lnTo>
                <a:lnTo>
                  <a:pt x="352" y="97"/>
                </a:lnTo>
                <a:lnTo>
                  <a:pt x="350" y="97"/>
                </a:lnTo>
                <a:lnTo>
                  <a:pt x="350" y="97"/>
                </a:lnTo>
                <a:lnTo>
                  <a:pt x="349" y="97"/>
                </a:lnTo>
                <a:lnTo>
                  <a:pt x="349" y="98"/>
                </a:lnTo>
                <a:lnTo>
                  <a:pt x="349" y="98"/>
                </a:lnTo>
                <a:lnTo>
                  <a:pt x="349" y="98"/>
                </a:lnTo>
                <a:lnTo>
                  <a:pt x="348" y="100"/>
                </a:lnTo>
                <a:lnTo>
                  <a:pt x="345" y="101"/>
                </a:lnTo>
                <a:lnTo>
                  <a:pt x="345" y="103"/>
                </a:lnTo>
                <a:lnTo>
                  <a:pt x="345" y="103"/>
                </a:lnTo>
                <a:lnTo>
                  <a:pt x="345" y="103"/>
                </a:lnTo>
                <a:lnTo>
                  <a:pt x="345" y="103"/>
                </a:lnTo>
                <a:lnTo>
                  <a:pt x="345" y="103"/>
                </a:lnTo>
                <a:lnTo>
                  <a:pt x="343" y="101"/>
                </a:lnTo>
                <a:lnTo>
                  <a:pt x="343" y="101"/>
                </a:lnTo>
                <a:lnTo>
                  <a:pt x="343" y="101"/>
                </a:lnTo>
                <a:lnTo>
                  <a:pt x="343" y="100"/>
                </a:lnTo>
                <a:lnTo>
                  <a:pt x="343" y="100"/>
                </a:lnTo>
                <a:lnTo>
                  <a:pt x="342" y="100"/>
                </a:lnTo>
                <a:lnTo>
                  <a:pt x="342" y="101"/>
                </a:lnTo>
                <a:lnTo>
                  <a:pt x="340" y="101"/>
                </a:lnTo>
                <a:lnTo>
                  <a:pt x="339" y="103"/>
                </a:lnTo>
                <a:lnTo>
                  <a:pt x="339" y="103"/>
                </a:lnTo>
                <a:lnTo>
                  <a:pt x="338" y="103"/>
                </a:lnTo>
                <a:lnTo>
                  <a:pt x="338" y="103"/>
                </a:lnTo>
                <a:lnTo>
                  <a:pt x="336" y="104"/>
                </a:lnTo>
                <a:lnTo>
                  <a:pt x="336" y="104"/>
                </a:lnTo>
                <a:lnTo>
                  <a:pt x="336" y="104"/>
                </a:lnTo>
                <a:lnTo>
                  <a:pt x="336" y="104"/>
                </a:lnTo>
                <a:lnTo>
                  <a:pt x="338" y="104"/>
                </a:lnTo>
                <a:lnTo>
                  <a:pt x="338" y="106"/>
                </a:lnTo>
                <a:lnTo>
                  <a:pt x="335" y="106"/>
                </a:lnTo>
                <a:lnTo>
                  <a:pt x="335" y="106"/>
                </a:lnTo>
                <a:lnTo>
                  <a:pt x="335" y="106"/>
                </a:lnTo>
                <a:lnTo>
                  <a:pt x="335" y="106"/>
                </a:lnTo>
                <a:lnTo>
                  <a:pt x="335" y="104"/>
                </a:lnTo>
                <a:lnTo>
                  <a:pt x="335" y="104"/>
                </a:lnTo>
                <a:lnTo>
                  <a:pt x="333" y="104"/>
                </a:lnTo>
                <a:lnTo>
                  <a:pt x="333" y="104"/>
                </a:lnTo>
                <a:lnTo>
                  <a:pt x="333" y="104"/>
                </a:lnTo>
                <a:lnTo>
                  <a:pt x="333" y="106"/>
                </a:lnTo>
                <a:lnTo>
                  <a:pt x="333" y="106"/>
                </a:lnTo>
                <a:lnTo>
                  <a:pt x="332" y="106"/>
                </a:lnTo>
                <a:lnTo>
                  <a:pt x="332" y="106"/>
                </a:lnTo>
                <a:lnTo>
                  <a:pt x="332" y="106"/>
                </a:lnTo>
                <a:lnTo>
                  <a:pt x="332" y="106"/>
                </a:lnTo>
                <a:lnTo>
                  <a:pt x="332" y="106"/>
                </a:lnTo>
                <a:lnTo>
                  <a:pt x="332" y="107"/>
                </a:lnTo>
                <a:lnTo>
                  <a:pt x="332" y="107"/>
                </a:lnTo>
                <a:lnTo>
                  <a:pt x="332" y="107"/>
                </a:lnTo>
                <a:lnTo>
                  <a:pt x="332" y="107"/>
                </a:lnTo>
                <a:lnTo>
                  <a:pt x="330" y="107"/>
                </a:lnTo>
                <a:lnTo>
                  <a:pt x="330" y="108"/>
                </a:lnTo>
                <a:lnTo>
                  <a:pt x="330" y="108"/>
                </a:lnTo>
                <a:lnTo>
                  <a:pt x="330" y="108"/>
                </a:lnTo>
                <a:lnTo>
                  <a:pt x="329" y="108"/>
                </a:lnTo>
                <a:lnTo>
                  <a:pt x="329" y="108"/>
                </a:lnTo>
                <a:lnTo>
                  <a:pt x="329" y="110"/>
                </a:lnTo>
                <a:lnTo>
                  <a:pt x="328" y="110"/>
                </a:lnTo>
                <a:lnTo>
                  <a:pt x="328" y="110"/>
                </a:lnTo>
                <a:lnTo>
                  <a:pt x="328" y="110"/>
                </a:lnTo>
                <a:lnTo>
                  <a:pt x="328" y="110"/>
                </a:lnTo>
                <a:lnTo>
                  <a:pt x="326" y="110"/>
                </a:lnTo>
                <a:lnTo>
                  <a:pt x="326" y="110"/>
                </a:lnTo>
                <a:lnTo>
                  <a:pt x="325" y="110"/>
                </a:lnTo>
                <a:lnTo>
                  <a:pt x="325" y="110"/>
                </a:lnTo>
                <a:lnTo>
                  <a:pt x="323" y="110"/>
                </a:lnTo>
                <a:lnTo>
                  <a:pt x="323" y="110"/>
                </a:lnTo>
                <a:lnTo>
                  <a:pt x="323" y="111"/>
                </a:lnTo>
                <a:lnTo>
                  <a:pt x="323" y="111"/>
                </a:lnTo>
                <a:lnTo>
                  <a:pt x="322" y="111"/>
                </a:lnTo>
                <a:lnTo>
                  <a:pt x="320" y="111"/>
                </a:lnTo>
                <a:lnTo>
                  <a:pt x="322" y="111"/>
                </a:lnTo>
                <a:lnTo>
                  <a:pt x="322" y="111"/>
                </a:lnTo>
                <a:lnTo>
                  <a:pt x="322" y="110"/>
                </a:lnTo>
                <a:lnTo>
                  <a:pt x="322" y="110"/>
                </a:lnTo>
                <a:lnTo>
                  <a:pt x="320" y="108"/>
                </a:lnTo>
                <a:lnTo>
                  <a:pt x="320" y="108"/>
                </a:lnTo>
                <a:lnTo>
                  <a:pt x="320" y="108"/>
                </a:lnTo>
                <a:lnTo>
                  <a:pt x="320" y="108"/>
                </a:lnTo>
                <a:lnTo>
                  <a:pt x="320" y="108"/>
                </a:lnTo>
                <a:lnTo>
                  <a:pt x="319" y="110"/>
                </a:lnTo>
                <a:lnTo>
                  <a:pt x="319" y="110"/>
                </a:lnTo>
                <a:lnTo>
                  <a:pt x="320" y="111"/>
                </a:lnTo>
                <a:lnTo>
                  <a:pt x="320" y="113"/>
                </a:lnTo>
                <a:lnTo>
                  <a:pt x="320" y="113"/>
                </a:lnTo>
                <a:lnTo>
                  <a:pt x="320" y="113"/>
                </a:lnTo>
                <a:lnTo>
                  <a:pt x="320" y="113"/>
                </a:lnTo>
                <a:lnTo>
                  <a:pt x="322" y="113"/>
                </a:lnTo>
                <a:lnTo>
                  <a:pt x="323" y="113"/>
                </a:lnTo>
                <a:lnTo>
                  <a:pt x="323" y="113"/>
                </a:lnTo>
                <a:lnTo>
                  <a:pt x="323" y="113"/>
                </a:lnTo>
                <a:lnTo>
                  <a:pt x="322" y="114"/>
                </a:lnTo>
                <a:lnTo>
                  <a:pt x="320" y="114"/>
                </a:lnTo>
                <a:lnTo>
                  <a:pt x="319" y="116"/>
                </a:lnTo>
                <a:lnTo>
                  <a:pt x="318" y="116"/>
                </a:lnTo>
                <a:lnTo>
                  <a:pt x="318" y="116"/>
                </a:lnTo>
                <a:lnTo>
                  <a:pt x="318" y="116"/>
                </a:lnTo>
                <a:lnTo>
                  <a:pt x="318" y="116"/>
                </a:lnTo>
                <a:lnTo>
                  <a:pt x="318" y="114"/>
                </a:lnTo>
                <a:lnTo>
                  <a:pt x="318" y="114"/>
                </a:lnTo>
                <a:lnTo>
                  <a:pt x="318" y="114"/>
                </a:lnTo>
                <a:lnTo>
                  <a:pt x="318" y="114"/>
                </a:lnTo>
                <a:lnTo>
                  <a:pt x="318" y="114"/>
                </a:lnTo>
                <a:lnTo>
                  <a:pt x="316" y="114"/>
                </a:lnTo>
                <a:lnTo>
                  <a:pt x="315" y="116"/>
                </a:lnTo>
                <a:lnTo>
                  <a:pt x="315" y="116"/>
                </a:lnTo>
                <a:lnTo>
                  <a:pt x="313" y="116"/>
                </a:lnTo>
                <a:lnTo>
                  <a:pt x="313" y="116"/>
                </a:lnTo>
                <a:lnTo>
                  <a:pt x="312" y="116"/>
                </a:lnTo>
                <a:lnTo>
                  <a:pt x="311" y="117"/>
                </a:lnTo>
                <a:lnTo>
                  <a:pt x="309" y="117"/>
                </a:lnTo>
                <a:lnTo>
                  <a:pt x="308" y="117"/>
                </a:lnTo>
                <a:lnTo>
                  <a:pt x="308" y="117"/>
                </a:lnTo>
                <a:lnTo>
                  <a:pt x="308" y="117"/>
                </a:lnTo>
                <a:lnTo>
                  <a:pt x="308" y="118"/>
                </a:lnTo>
                <a:lnTo>
                  <a:pt x="308" y="118"/>
                </a:lnTo>
                <a:lnTo>
                  <a:pt x="306" y="118"/>
                </a:lnTo>
                <a:lnTo>
                  <a:pt x="305" y="118"/>
                </a:lnTo>
                <a:lnTo>
                  <a:pt x="305" y="120"/>
                </a:lnTo>
                <a:lnTo>
                  <a:pt x="305" y="120"/>
                </a:lnTo>
                <a:lnTo>
                  <a:pt x="305" y="120"/>
                </a:lnTo>
                <a:lnTo>
                  <a:pt x="303" y="120"/>
                </a:lnTo>
                <a:lnTo>
                  <a:pt x="303" y="120"/>
                </a:lnTo>
                <a:lnTo>
                  <a:pt x="302" y="120"/>
                </a:lnTo>
                <a:lnTo>
                  <a:pt x="302" y="121"/>
                </a:lnTo>
                <a:lnTo>
                  <a:pt x="302" y="121"/>
                </a:lnTo>
                <a:lnTo>
                  <a:pt x="301" y="121"/>
                </a:lnTo>
                <a:lnTo>
                  <a:pt x="301" y="121"/>
                </a:lnTo>
                <a:lnTo>
                  <a:pt x="301" y="121"/>
                </a:lnTo>
                <a:lnTo>
                  <a:pt x="301" y="123"/>
                </a:lnTo>
                <a:lnTo>
                  <a:pt x="301" y="123"/>
                </a:lnTo>
                <a:lnTo>
                  <a:pt x="299" y="123"/>
                </a:lnTo>
                <a:lnTo>
                  <a:pt x="299" y="123"/>
                </a:lnTo>
                <a:lnTo>
                  <a:pt x="299" y="123"/>
                </a:lnTo>
                <a:lnTo>
                  <a:pt x="301" y="123"/>
                </a:lnTo>
                <a:lnTo>
                  <a:pt x="301" y="123"/>
                </a:lnTo>
                <a:lnTo>
                  <a:pt x="301" y="123"/>
                </a:lnTo>
                <a:lnTo>
                  <a:pt x="299" y="123"/>
                </a:lnTo>
                <a:lnTo>
                  <a:pt x="299" y="123"/>
                </a:lnTo>
                <a:lnTo>
                  <a:pt x="298" y="123"/>
                </a:lnTo>
                <a:lnTo>
                  <a:pt x="299" y="123"/>
                </a:lnTo>
                <a:lnTo>
                  <a:pt x="299" y="124"/>
                </a:lnTo>
                <a:lnTo>
                  <a:pt x="301" y="124"/>
                </a:lnTo>
                <a:lnTo>
                  <a:pt x="301" y="124"/>
                </a:lnTo>
                <a:lnTo>
                  <a:pt x="302" y="123"/>
                </a:lnTo>
                <a:lnTo>
                  <a:pt x="303" y="123"/>
                </a:lnTo>
                <a:lnTo>
                  <a:pt x="303" y="123"/>
                </a:lnTo>
                <a:lnTo>
                  <a:pt x="303" y="123"/>
                </a:lnTo>
                <a:lnTo>
                  <a:pt x="305" y="123"/>
                </a:lnTo>
                <a:lnTo>
                  <a:pt x="305" y="123"/>
                </a:lnTo>
                <a:lnTo>
                  <a:pt x="306" y="123"/>
                </a:lnTo>
                <a:lnTo>
                  <a:pt x="306" y="123"/>
                </a:lnTo>
                <a:lnTo>
                  <a:pt x="306" y="123"/>
                </a:lnTo>
                <a:lnTo>
                  <a:pt x="308" y="123"/>
                </a:lnTo>
                <a:lnTo>
                  <a:pt x="308" y="123"/>
                </a:lnTo>
                <a:lnTo>
                  <a:pt x="308" y="123"/>
                </a:lnTo>
                <a:lnTo>
                  <a:pt x="309" y="121"/>
                </a:lnTo>
                <a:lnTo>
                  <a:pt x="312" y="120"/>
                </a:lnTo>
                <a:lnTo>
                  <a:pt x="312" y="120"/>
                </a:lnTo>
                <a:lnTo>
                  <a:pt x="313" y="118"/>
                </a:lnTo>
                <a:lnTo>
                  <a:pt x="313" y="118"/>
                </a:lnTo>
                <a:lnTo>
                  <a:pt x="315" y="117"/>
                </a:lnTo>
                <a:lnTo>
                  <a:pt x="315" y="117"/>
                </a:lnTo>
                <a:lnTo>
                  <a:pt x="315" y="117"/>
                </a:lnTo>
                <a:lnTo>
                  <a:pt x="315" y="118"/>
                </a:lnTo>
                <a:lnTo>
                  <a:pt x="315" y="118"/>
                </a:lnTo>
                <a:lnTo>
                  <a:pt x="316" y="118"/>
                </a:lnTo>
                <a:lnTo>
                  <a:pt x="316" y="120"/>
                </a:lnTo>
                <a:lnTo>
                  <a:pt x="316" y="120"/>
                </a:lnTo>
                <a:lnTo>
                  <a:pt x="316" y="120"/>
                </a:lnTo>
                <a:lnTo>
                  <a:pt x="318" y="118"/>
                </a:lnTo>
                <a:lnTo>
                  <a:pt x="318" y="118"/>
                </a:lnTo>
                <a:lnTo>
                  <a:pt x="318" y="118"/>
                </a:lnTo>
                <a:lnTo>
                  <a:pt x="318" y="118"/>
                </a:lnTo>
                <a:lnTo>
                  <a:pt x="318" y="118"/>
                </a:lnTo>
                <a:lnTo>
                  <a:pt x="318" y="118"/>
                </a:lnTo>
                <a:lnTo>
                  <a:pt x="318" y="118"/>
                </a:lnTo>
                <a:lnTo>
                  <a:pt x="319" y="118"/>
                </a:lnTo>
                <a:lnTo>
                  <a:pt x="319" y="118"/>
                </a:lnTo>
                <a:lnTo>
                  <a:pt x="320" y="118"/>
                </a:lnTo>
                <a:lnTo>
                  <a:pt x="320" y="117"/>
                </a:lnTo>
                <a:lnTo>
                  <a:pt x="320" y="117"/>
                </a:lnTo>
                <a:lnTo>
                  <a:pt x="320" y="118"/>
                </a:lnTo>
                <a:lnTo>
                  <a:pt x="320" y="118"/>
                </a:lnTo>
                <a:lnTo>
                  <a:pt x="320" y="118"/>
                </a:lnTo>
                <a:lnTo>
                  <a:pt x="320" y="120"/>
                </a:lnTo>
                <a:lnTo>
                  <a:pt x="319" y="120"/>
                </a:lnTo>
                <a:lnTo>
                  <a:pt x="319" y="121"/>
                </a:lnTo>
                <a:lnTo>
                  <a:pt x="319" y="121"/>
                </a:lnTo>
                <a:lnTo>
                  <a:pt x="319" y="121"/>
                </a:lnTo>
                <a:lnTo>
                  <a:pt x="320" y="121"/>
                </a:lnTo>
                <a:lnTo>
                  <a:pt x="320" y="121"/>
                </a:lnTo>
                <a:lnTo>
                  <a:pt x="320" y="121"/>
                </a:lnTo>
                <a:lnTo>
                  <a:pt x="320" y="121"/>
                </a:lnTo>
                <a:lnTo>
                  <a:pt x="322" y="120"/>
                </a:lnTo>
                <a:lnTo>
                  <a:pt x="322" y="120"/>
                </a:lnTo>
                <a:lnTo>
                  <a:pt x="323" y="120"/>
                </a:lnTo>
                <a:lnTo>
                  <a:pt x="323" y="120"/>
                </a:lnTo>
                <a:lnTo>
                  <a:pt x="322" y="118"/>
                </a:lnTo>
                <a:lnTo>
                  <a:pt x="323" y="118"/>
                </a:lnTo>
                <a:lnTo>
                  <a:pt x="322" y="117"/>
                </a:lnTo>
                <a:lnTo>
                  <a:pt x="323" y="116"/>
                </a:lnTo>
                <a:lnTo>
                  <a:pt x="323" y="116"/>
                </a:lnTo>
                <a:lnTo>
                  <a:pt x="325" y="114"/>
                </a:lnTo>
                <a:lnTo>
                  <a:pt x="325" y="116"/>
                </a:lnTo>
                <a:lnTo>
                  <a:pt x="325" y="116"/>
                </a:lnTo>
                <a:lnTo>
                  <a:pt x="325" y="116"/>
                </a:lnTo>
                <a:lnTo>
                  <a:pt x="325" y="116"/>
                </a:lnTo>
                <a:lnTo>
                  <a:pt x="325" y="116"/>
                </a:lnTo>
                <a:lnTo>
                  <a:pt x="325" y="114"/>
                </a:lnTo>
                <a:lnTo>
                  <a:pt x="326" y="114"/>
                </a:lnTo>
                <a:lnTo>
                  <a:pt x="326" y="114"/>
                </a:lnTo>
                <a:lnTo>
                  <a:pt x="326" y="114"/>
                </a:lnTo>
                <a:lnTo>
                  <a:pt x="326" y="116"/>
                </a:lnTo>
                <a:lnTo>
                  <a:pt x="328" y="116"/>
                </a:lnTo>
                <a:lnTo>
                  <a:pt x="328" y="116"/>
                </a:lnTo>
                <a:lnTo>
                  <a:pt x="329" y="116"/>
                </a:lnTo>
                <a:lnTo>
                  <a:pt x="329" y="116"/>
                </a:lnTo>
                <a:lnTo>
                  <a:pt x="329" y="116"/>
                </a:lnTo>
                <a:lnTo>
                  <a:pt x="329" y="117"/>
                </a:lnTo>
                <a:lnTo>
                  <a:pt x="329" y="117"/>
                </a:lnTo>
                <a:lnTo>
                  <a:pt x="329" y="116"/>
                </a:lnTo>
                <a:lnTo>
                  <a:pt x="329" y="116"/>
                </a:lnTo>
                <a:lnTo>
                  <a:pt x="329" y="114"/>
                </a:lnTo>
                <a:lnTo>
                  <a:pt x="330" y="114"/>
                </a:lnTo>
                <a:lnTo>
                  <a:pt x="330" y="114"/>
                </a:lnTo>
                <a:lnTo>
                  <a:pt x="330" y="114"/>
                </a:lnTo>
                <a:lnTo>
                  <a:pt x="332" y="114"/>
                </a:lnTo>
                <a:lnTo>
                  <a:pt x="332" y="114"/>
                </a:lnTo>
                <a:lnTo>
                  <a:pt x="332" y="114"/>
                </a:lnTo>
                <a:lnTo>
                  <a:pt x="332" y="114"/>
                </a:lnTo>
                <a:lnTo>
                  <a:pt x="332" y="116"/>
                </a:lnTo>
                <a:lnTo>
                  <a:pt x="332" y="116"/>
                </a:lnTo>
                <a:lnTo>
                  <a:pt x="332" y="116"/>
                </a:lnTo>
                <a:lnTo>
                  <a:pt x="332" y="116"/>
                </a:lnTo>
                <a:lnTo>
                  <a:pt x="333" y="117"/>
                </a:lnTo>
                <a:lnTo>
                  <a:pt x="333" y="117"/>
                </a:lnTo>
                <a:lnTo>
                  <a:pt x="333" y="116"/>
                </a:lnTo>
                <a:lnTo>
                  <a:pt x="335" y="116"/>
                </a:lnTo>
                <a:lnTo>
                  <a:pt x="335" y="114"/>
                </a:lnTo>
                <a:lnTo>
                  <a:pt x="335" y="113"/>
                </a:lnTo>
                <a:lnTo>
                  <a:pt x="335" y="113"/>
                </a:lnTo>
                <a:lnTo>
                  <a:pt x="335" y="113"/>
                </a:lnTo>
                <a:lnTo>
                  <a:pt x="335" y="113"/>
                </a:lnTo>
                <a:lnTo>
                  <a:pt x="335" y="113"/>
                </a:lnTo>
                <a:lnTo>
                  <a:pt x="336" y="113"/>
                </a:lnTo>
                <a:lnTo>
                  <a:pt x="336" y="113"/>
                </a:lnTo>
                <a:lnTo>
                  <a:pt x="336" y="113"/>
                </a:lnTo>
                <a:lnTo>
                  <a:pt x="338" y="111"/>
                </a:lnTo>
                <a:lnTo>
                  <a:pt x="338" y="111"/>
                </a:lnTo>
                <a:lnTo>
                  <a:pt x="339" y="111"/>
                </a:lnTo>
                <a:lnTo>
                  <a:pt x="340" y="111"/>
                </a:lnTo>
                <a:lnTo>
                  <a:pt x="340" y="111"/>
                </a:lnTo>
                <a:lnTo>
                  <a:pt x="340" y="110"/>
                </a:lnTo>
                <a:lnTo>
                  <a:pt x="340" y="110"/>
                </a:lnTo>
                <a:lnTo>
                  <a:pt x="342" y="110"/>
                </a:lnTo>
                <a:lnTo>
                  <a:pt x="342" y="110"/>
                </a:lnTo>
                <a:lnTo>
                  <a:pt x="342" y="110"/>
                </a:lnTo>
                <a:lnTo>
                  <a:pt x="342" y="110"/>
                </a:lnTo>
                <a:lnTo>
                  <a:pt x="343" y="110"/>
                </a:lnTo>
                <a:lnTo>
                  <a:pt x="342" y="110"/>
                </a:lnTo>
                <a:lnTo>
                  <a:pt x="342" y="110"/>
                </a:lnTo>
                <a:lnTo>
                  <a:pt x="343" y="110"/>
                </a:lnTo>
                <a:lnTo>
                  <a:pt x="343" y="110"/>
                </a:lnTo>
                <a:lnTo>
                  <a:pt x="343" y="110"/>
                </a:lnTo>
                <a:lnTo>
                  <a:pt x="345" y="110"/>
                </a:lnTo>
                <a:lnTo>
                  <a:pt x="345" y="110"/>
                </a:lnTo>
                <a:lnTo>
                  <a:pt x="346" y="108"/>
                </a:lnTo>
                <a:lnTo>
                  <a:pt x="346" y="108"/>
                </a:lnTo>
                <a:lnTo>
                  <a:pt x="348" y="110"/>
                </a:lnTo>
                <a:lnTo>
                  <a:pt x="348" y="110"/>
                </a:lnTo>
                <a:lnTo>
                  <a:pt x="349" y="108"/>
                </a:lnTo>
                <a:lnTo>
                  <a:pt x="350" y="108"/>
                </a:lnTo>
                <a:lnTo>
                  <a:pt x="350" y="108"/>
                </a:lnTo>
                <a:lnTo>
                  <a:pt x="350" y="108"/>
                </a:lnTo>
                <a:lnTo>
                  <a:pt x="352" y="108"/>
                </a:lnTo>
                <a:lnTo>
                  <a:pt x="353" y="108"/>
                </a:lnTo>
                <a:lnTo>
                  <a:pt x="353" y="107"/>
                </a:lnTo>
                <a:lnTo>
                  <a:pt x="355" y="107"/>
                </a:lnTo>
                <a:lnTo>
                  <a:pt x="355" y="107"/>
                </a:lnTo>
                <a:lnTo>
                  <a:pt x="355" y="107"/>
                </a:lnTo>
                <a:lnTo>
                  <a:pt x="355" y="107"/>
                </a:lnTo>
                <a:lnTo>
                  <a:pt x="355" y="107"/>
                </a:lnTo>
                <a:lnTo>
                  <a:pt x="355" y="107"/>
                </a:lnTo>
                <a:lnTo>
                  <a:pt x="356" y="107"/>
                </a:lnTo>
                <a:lnTo>
                  <a:pt x="356" y="107"/>
                </a:lnTo>
                <a:lnTo>
                  <a:pt x="356" y="107"/>
                </a:lnTo>
                <a:lnTo>
                  <a:pt x="356" y="107"/>
                </a:lnTo>
                <a:lnTo>
                  <a:pt x="358" y="107"/>
                </a:lnTo>
                <a:lnTo>
                  <a:pt x="358" y="107"/>
                </a:lnTo>
                <a:lnTo>
                  <a:pt x="358" y="107"/>
                </a:lnTo>
                <a:lnTo>
                  <a:pt x="358" y="107"/>
                </a:lnTo>
                <a:lnTo>
                  <a:pt x="358" y="107"/>
                </a:lnTo>
                <a:lnTo>
                  <a:pt x="356" y="107"/>
                </a:lnTo>
                <a:lnTo>
                  <a:pt x="358" y="107"/>
                </a:lnTo>
                <a:lnTo>
                  <a:pt x="358" y="107"/>
                </a:lnTo>
                <a:lnTo>
                  <a:pt x="358" y="108"/>
                </a:lnTo>
                <a:lnTo>
                  <a:pt x="358" y="108"/>
                </a:lnTo>
                <a:lnTo>
                  <a:pt x="359" y="107"/>
                </a:lnTo>
                <a:lnTo>
                  <a:pt x="359" y="107"/>
                </a:lnTo>
                <a:lnTo>
                  <a:pt x="359" y="107"/>
                </a:lnTo>
                <a:lnTo>
                  <a:pt x="359" y="107"/>
                </a:lnTo>
                <a:lnTo>
                  <a:pt x="359" y="106"/>
                </a:lnTo>
                <a:lnTo>
                  <a:pt x="359" y="106"/>
                </a:lnTo>
                <a:lnTo>
                  <a:pt x="359" y="106"/>
                </a:lnTo>
                <a:lnTo>
                  <a:pt x="360" y="106"/>
                </a:lnTo>
                <a:lnTo>
                  <a:pt x="359" y="104"/>
                </a:lnTo>
                <a:lnTo>
                  <a:pt x="359" y="104"/>
                </a:lnTo>
                <a:lnTo>
                  <a:pt x="360" y="104"/>
                </a:lnTo>
                <a:lnTo>
                  <a:pt x="360" y="104"/>
                </a:lnTo>
                <a:lnTo>
                  <a:pt x="360" y="104"/>
                </a:lnTo>
                <a:lnTo>
                  <a:pt x="360" y="104"/>
                </a:lnTo>
                <a:lnTo>
                  <a:pt x="360" y="104"/>
                </a:lnTo>
                <a:lnTo>
                  <a:pt x="360" y="104"/>
                </a:lnTo>
                <a:lnTo>
                  <a:pt x="360" y="104"/>
                </a:lnTo>
                <a:lnTo>
                  <a:pt x="360" y="104"/>
                </a:lnTo>
                <a:lnTo>
                  <a:pt x="363" y="104"/>
                </a:lnTo>
                <a:lnTo>
                  <a:pt x="365" y="104"/>
                </a:lnTo>
                <a:lnTo>
                  <a:pt x="365" y="103"/>
                </a:lnTo>
                <a:lnTo>
                  <a:pt x="365" y="103"/>
                </a:lnTo>
                <a:lnTo>
                  <a:pt x="365" y="103"/>
                </a:lnTo>
                <a:lnTo>
                  <a:pt x="366" y="103"/>
                </a:lnTo>
                <a:lnTo>
                  <a:pt x="367" y="103"/>
                </a:lnTo>
                <a:lnTo>
                  <a:pt x="369" y="103"/>
                </a:lnTo>
                <a:lnTo>
                  <a:pt x="369" y="103"/>
                </a:lnTo>
                <a:lnTo>
                  <a:pt x="370" y="101"/>
                </a:lnTo>
                <a:lnTo>
                  <a:pt x="370" y="101"/>
                </a:lnTo>
                <a:lnTo>
                  <a:pt x="370" y="101"/>
                </a:lnTo>
                <a:lnTo>
                  <a:pt x="370" y="101"/>
                </a:lnTo>
                <a:lnTo>
                  <a:pt x="370" y="101"/>
                </a:lnTo>
                <a:lnTo>
                  <a:pt x="370" y="100"/>
                </a:lnTo>
                <a:lnTo>
                  <a:pt x="370" y="100"/>
                </a:lnTo>
                <a:lnTo>
                  <a:pt x="370" y="101"/>
                </a:lnTo>
                <a:lnTo>
                  <a:pt x="370" y="101"/>
                </a:lnTo>
                <a:lnTo>
                  <a:pt x="372" y="101"/>
                </a:lnTo>
                <a:lnTo>
                  <a:pt x="372" y="101"/>
                </a:lnTo>
                <a:lnTo>
                  <a:pt x="373" y="101"/>
                </a:lnTo>
                <a:lnTo>
                  <a:pt x="373" y="101"/>
                </a:lnTo>
                <a:lnTo>
                  <a:pt x="375" y="100"/>
                </a:lnTo>
                <a:lnTo>
                  <a:pt x="376" y="100"/>
                </a:lnTo>
                <a:lnTo>
                  <a:pt x="376" y="100"/>
                </a:lnTo>
                <a:lnTo>
                  <a:pt x="375" y="100"/>
                </a:lnTo>
                <a:lnTo>
                  <a:pt x="375" y="100"/>
                </a:lnTo>
                <a:lnTo>
                  <a:pt x="375" y="101"/>
                </a:lnTo>
                <a:lnTo>
                  <a:pt x="375" y="101"/>
                </a:lnTo>
                <a:lnTo>
                  <a:pt x="375" y="103"/>
                </a:lnTo>
                <a:lnTo>
                  <a:pt x="375" y="103"/>
                </a:lnTo>
                <a:lnTo>
                  <a:pt x="373" y="103"/>
                </a:lnTo>
                <a:lnTo>
                  <a:pt x="372" y="104"/>
                </a:lnTo>
                <a:lnTo>
                  <a:pt x="370" y="104"/>
                </a:lnTo>
                <a:lnTo>
                  <a:pt x="370" y="104"/>
                </a:lnTo>
                <a:lnTo>
                  <a:pt x="370" y="104"/>
                </a:lnTo>
                <a:lnTo>
                  <a:pt x="370" y="104"/>
                </a:lnTo>
                <a:lnTo>
                  <a:pt x="370" y="104"/>
                </a:lnTo>
                <a:lnTo>
                  <a:pt x="370" y="104"/>
                </a:lnTo>
                <a:lnTo>
                  <a:pt x="369" y="104"/>
                </a:lnTo>
                <a:lnTo>
                  <a:pt x="369" y="104"/>
                </a:lnTo>
                <a:lnTo>
                  <a:pt x="369" y="106"/>
                </a:lnTo>
                <a:lnTo>
                  <a:pt x="369" y="106"/>
                </a:lnTo>
                <a:lnTo>
                  <a:pt x="370" y="106"/>
                </a:lnTo>
                <a:lnTo>
                  <a:pt x="370" y="106"/>
                </a:lnTo>
                <a:lnTo>
                  <a:pt x="370" y="106"/>
                </a:lnTo>
                <a:lnTo>
                  <a:pt x="369" y="106"/>
                </a:lnTo>
                <a:lnTo>
                  <a:pt x="369" y="107"/>
                </a:lnTo>
                <a:lnTo>
                  <a:pt x="369" y="107"/>
                </a:lnTo>
                <a:lnTo>
                  <a:pt x="369" y="107"/>
                </a:lnTo>
                <a:lnTo>
                  <a:pt x="369" y="107"/>
                </a:lnTo>
                <a:lnTo>
                  <a:pt x="369" y="106"/>
                </a:lnTo>
                <a:lnTo>
                  <a:pt x="367" y="106"/>
                </a:lnTo>
                <a:lnTo>
                  <a:pt x="367" y="104"/>
                </a:lnTo>
                <a:lnTo>
                  <a:pt x="366" y="104"/>
                </a:lnTo>
                <a:lnTo>
                  <a:pt x="366" y="106"/>
                </a:lnTo>
                <a:lnTo>
                  <a:pt x="366" y="106"/>
                </a:lnTo>
                <a:lnTo>
                  <a:pt x="366" y="104"/>
                </a:lnTo>
                <a:lnTo>
                  <a:pt x="366" y="104"/>
                </a:lnTo>
                <a:lnTo>
                  <a:pt x="366" y="104"/>
                </a:lnTo>
                <a:lnTo>
                  <a:pt x="366" y="104"/>
                </a:lnTo>
                <a:lnTo>
                  <a:pt x="366" y="104"/>
                </a:lnTo>
                <a:lnTo>
                  <a:pt x="365" y="104"/>
                </a:lnTo>
                <a:lnTo>
                  <a:pt x="365" y="104"/>
                </a:lnTo>
                <a:lnTo>
                  <a:pt x="365" y="104"/>
                </a:lnTo>
                <a:lnTo>
                  <a:pt x="365" y="104"/>
                </a:lnTo>
                <a:lnTo>
                  <a:pt x="365" y="104"/>
                </a:lnTo>
                <a:lnTo>
                  <a:pt x="365" y="106"/>
                </a:lnTo>
                <a:lnTo>
                  <a:pt x="366" y="106"/>
                </a:lnTo>
                <a:lnTo>
                  <a:pt x="366" y="106"/>
                </a:lnTo>
                <a:lnTo>
                  <a:pt x="365" y="106"/>
                </a:lnTo>
                <a:lnTo>
                  <a:pt x="365" y="106"/>
                </a:lnTo>
                <a:lnTo>
                  <a:pt x="365" y="106"/>
                </a:lnTo>
                <a:lnTo>
                  <a:pt x="365" y="107"/>
                </a:lnTo>
                <a:lnTo>
                  <a:pt x="363" y="107"/>
                </a:lnTo>
                <a:lnTo>
                  <a:pt x="363" y="107"/>
                </a:lnTo>
                <a:lnTo>
                  <a:pt x="363" y="108"/>
                </a:lnTo>
                <a:lnTo>
                  <a:pt x="363" y="108"/>
                </a:lnTo>
                <a:lnTo>
                  <a:pt x="362" y="108"/>
                </a:lnTo>
                <a:lnTo>
                  <a:pt x="360" y="110"/>
                </a:lnTo>
                <a:lnTo>
                  <a:pt x="360" y="110"/>
                </a:lnTo>
                <a:lnTo>
                  <a:pt x="359" y="110"/>
                </a:lnTo>
                <a:lnTo>
                  <a:pt x="359" y="110"/>
                </a:lnTo>
                <a:lnTo>
                  <a:pt x="359" y="111"/>
                </a:lnTo>
                <a:lnTo>
                  <a:pt x="358" y="113"/>
                </a:lnTo>
                <a:lnTo>
                  <a:pt x="358" y="113"/>
                </a:lnTo>
                <a:lnTo>
                  <a:pt x="359" y="113"/>
                </a:lnTo>
                <a:lnTo>
                  <a:pt x="359" y="113"/>
                </a:lnTo>
                <a:lnTo>
                  <a:pt x="360" y="113"/>
                </a:lnTo>
                <a:lnTo>
                  <a:pt x="360" y="113"/>
                </a:lnTo>
                <a:lnTo>
                  <a:pt x="360" y="114"/>
                </a:lnTo>
                <a:lnTo>
                  <a:pt x="360" y="114"/>
                </a:lnTo>
                <a:lnTo>
                  <a:pt x="359" y="114"/>
                </a:lnTo>
                <a:lnTo>
                  <a:pt x="359" y="116"/>
                </a:lnTo>
                <a:lnTo>
                  <a:pt x="359" y="116"/>
                </a:lnTo>
                <a:lnTo>
                  <a:pt x="359" y="116"/>
                </a:lnTo>
                <a:lnTo>
                  <a:pt x="359" y="116"/>
                </a:lnTo>
                <a:lnTo>
                  <a:pt x="359" y="116"/>
                </a:lnTo>
                <a:lnTo>
                  <a:pt x="359" y="116"/>
                </a:lnTo>
                <a:lnTo>
                  <a:pt x="358" y="116"/>
                </a:lnTo>
                <a:lnTo>
                  <a:pt x="358" y="116"/>
                </a:lnTo>
                <a:lnTo>
                  <a:pt x="358" y="116"/>
                </a:lnTo>
                <a:lnTo>
                  <a:pt x="358" y="117"/>
                </a:lnTo>
                <a:lnTo>
                  <a:pt x="356" y="117"/>
                </a:lnTo>
                <a:lnTo>
                  <a:pt x="356" y="118"/>
                </a:lnTo>
                <a:lnTo>
                  <a:pt x="355" y="118"/>
                </a:lnTo>
                <a:lnTo>
                  <a:pt x="355" y="118"/>
                </a:lnTo>
                <a:lnTo>
                  <a:pt x="355" y="118"/>
                </a:lnTo>
                <a:lnTo>
                  <a:pt x="355" y="118"/>
                </a:lnTo>
                <a:lnTo>
                  <a:pt x="355" y="118"/>
                </a:lnTo>
                <a:lnTo>
                  <a:pt x="355" y="117"/>
                </a:lnTo>
                <a:lnTo>
                  <a:pt x="355" y="116"/>
                </a:lnTo>
                <a:lnTo>
                  <a:pt x="355" y="116"/>
                </a:lnTo>
                <a:lnTo>
                  <a:pt x="355" y="116"/>
                </a:lnTo>
                <a:lnTo>
                  <a:pt x="355" y="114"/>
                </a:lnTo>
                <a:lnTo>
                  <a:pt x="355" y="114"/>
                </a:lnTo>
                <a:lnTo>
                  <a:pt x="355" y="114"/>
                </a:lnTo>
                <a:lnTo>
                  <a:pt x="355" y="113"/>
                </a:lnTo>
                <a:lnTo>
                  <a:pt x="356" y="113"/>
                </a:lnTo>
                <a:lnTo>
                  <a:pt x="356" y="113"/>
                </a:lnTo>
                <a:lnTo>
                  <a:pt x="356" y="113"/>
                </a:lnTo>
                <a:lnTo>
                  <a:pt x="356" y="111"/>
                </a:lnTo>
                <a:lnTo>
                  <a:pt x="355" y="111"/>
                </a:lnTo>
                <a:lnTo>
                  <a:pt x="355" y="113"/>
                </a:lnTo>
                <a:lnTo>
                  <a:pt x="355" y="113"/>
                </a:lnTo>
                <a:lnTo>
                  <a:pt x="353" y="113"/>
                </a:lnTo>
                <a:lnTo>
                  <a:pt x="353" y="113"/>
                </a:lnTo>
                <a:lnTo>
                  <a:pt x="353" y="113"/>
                </a:lnTo>
                <a:lnTo>
                  <a:pt x="353" y="113"/>
                </a:lnTo>
                <a:lnTo>
                  <a:pt x="355" y="111"/>
                </a:lnTo>
                <a:lnTo>
                  <a:pt x="356" y="111"/>
                </a:lnTo>
                <a:lnTo>
                  <a:pt x="356" y="110"/>
                </a:lnTo>
                <a:lnTo>
                  <a:pt x="356" y="110"/>
                </a:lnTo>
                <a:lnTo>
                  <a:pt x="356" y="110"/>
                </a:lnTo>
                <a:lnTo>
                  <a:pt x="356" y="110"/>
                </a:lnTo>
                <a:lnTo>
                  <a:pt x="355" y="110"/>
                </a:lnTo>
                <a:lnTo>
                  <a:pt x="355" y="110"/>
                </a:lnTo>
                <a:lnTo>
                  <a:pt x="355" y="110"/>
                </a:lnTo>
                <a:lnTo>
                  <a:pt x="353" y="110"/>
                </a:lnTo>
                <a:lnTo>
                  <a:pt x="353" y="110"/>
                </a:lnTo>
                <a:lnTo>
                  <a:pt x="353" y="110"/>
                </a:lnTo>
                <a:lnTo>
                  <a:pt x="353" y="110"/>
                </a:lnTo>
                <a:lnTo>
                  <a:pt x="353" y="110"/>
                </a:lnTo>
                <a:lnTo>
                  <a:pt x="352" y="110"/>
                </a:lnTo>
                <a:lnTo>
                  <a:pt x="352" y="110"/>
                </a:lnTo>
                <a:lnTo>
                  <a:pt x="352" y="110"/>
                </a:lnTo>
                <a:lnTo>
                  <a:pt x="352" y="110"/>
                </a:lnTo>
                <a:lnTo>
                  <a:pt x="352" y="110"/>
                </a:lnTo>
                <a:lnTo>
                  <a:pt x="350" y="111"/>
                </a:lnTo>
                <a:lnTo>
                  <a:pt x="350" y="111"/>
                </a:lnTo>
                <a:lnTo>
                  <a:pt x="350" y="111"/>
                </a:lnTo>
                <a:lnTo>
                  <a:pt x="350" y="111"/>
                </a:lnTo>
                <a:lnTo>
                  <a:pt x="349" y="111"/>
                </a:lnTo>
                <a:lnTo>
                  <a:pt x="349" y="111"/>
                </a:lnTo>
                <a:lnTo>
                  <a:pt x="348" y="111"/>
                </a:lnTo>
                <a:lnTo>
                  <a:pt x="348" y="111"/>
                </a:lnTo>
                <a:lnTo>
                  <a:pt x="348" y="111"/>
                </a:lnTo>
                <a:lnTo>
                  <a:pt x="348" y="111"/>
                </a:lnTo>
                <a:lnTo>
                  <a:pt x="348" y="111"/>
                </a:lnTo>
                <a:lnTo>
                  <a:pt x="346" y="111"/>
                </a:lnTo>
                <a:lnTo>
                  <a:pt x="346" y="111"/>
                </a:lnTo>
                <a:lnTo>
                  <a:pt x="346" y="111"/>
                </a:lnTo>
                <a:lnTo>
                  <a:pt x="346" y="111"/>
                </a:lnTo>
                <a:lnTo>
                  <a:pt x="346" y="111"/>
                </a:lnTo>
                <a:lnTo>
                  <a:pt x="346" y="111"/>
                </a:lnTo>
                <a:lnTo>
                  <a:pt x="346" y="113"/>
                </a:lnTo>
                <a:lnTo>
                  <a:pt x="348" y="113"/>
                </a:lnTo>
                <a:lnTo>
                  <a:pt x="348" y="113"/>
                </a:lnTo>
                <a:lnTo>
                  <a:pt x="346" y="113"/>
                </a:lnTo>
                <a:lnTo>
                  <a:pt x="345" y="114"/>
                </a:lnTo>
                <a:lnTo>
                  <a:pt x="345" y="114"/>
                </a:lnTo>
                <a:lnTo>
                  <a:pt x="345" y="114"/>
                </a:lnTo>
                <a:lnTo>
                  <a:pt x="345" y="114"/>
                </a:lnTo>
                <a:lnTo>
                  <a:pt x="345" y="114"/>
                </a:lnTo>
                <a:lnTo>
                  <a:pt x="345" y="114"/>
                </a:lnTo>
                <a:lnTo>
                  <a:pt x="345" y="114"/>
                </a:lnTo>
                <a:lnTo>
                  <a:pt x="345" y="113"/>
                </a:lnTo>
                <a:lnTo>
                  <a:pt x="343" y="113"/>
                </a:lnTo>
                <a:lnTo>
                  <a:pt x="343" y="114"/>
                </a:lnTo>
                <a:lnTo>
                  <a:pt x="343" y="114"/>
                </a:lnTo>
                <a:lnTo>
                  <a:pt x="342" y="116"/>
                </a:lnTo>
                <a:lnTo>
                  <a:pt x="342" y="116"/>
                </a:lnTo>
                <a:lnTo>
                  <a:pt x="342" y="116"/>
                </a:lnTo>
                <a:lnTo>
                  <a:pt x="342" y="116"/>
                </a:lnTo>
                <a:lnTo>
                  <a:pt x="342" y="116"/>
                </a:lnTo>
                <a:lnTo>
                  <a:pt x="342" y="116"/>
                </a:lnTo>
                <a:lnTo>
                  <a:pt x="342" y="116"/>
                </a:lnTo>
                <a:lnTo>
                  <a:pt x="342" y="116"/>
                </a:lnTo>
                <a:lnTo>
                  <a:pt x="342" y="117"/>
                </a:lnTo>
                <a:lnTo>
                  <a:pt x="342" y="117"/>
                </a:lnTo>
                <a:lnTo>
                  <a:pt x="342" y="116"/>
                </a:lnTo>
                <a:lnTo>
                  <a:pt x="342" y="116"/>
                </a:lnTo>
                <a:lnTo>
                  <a:pt x="340" y="116"/>
                </a:lnTo>
                <a:lnTo>
                  <a:pt x="339" y="117"/>
                </a:lnTo>
                <a:lnTo>
                  <a:pt x="339" y="116"/>
                </a:lnTo>
                <a:lnTo>
                  <a:pt x="339" y="116"/>
                </a:lnTo>
                <a:lnTo>
                  <a:pt x="339" y="116"/>
                </a:lnTo>
                <a:lnTo>
                  <a:pt x="338" y="116"/>
                </a:lnTo>
                <a:lnTo>
                  <a:pt x="338" y="116"/>
                </a:lnTo>
                <a:lnTo>
                  <a:pt x="338" y="117"/>
                </a:lnTo>
                <a:lnTo>
                  <a:pt x="338" y="117"/>
                </a:lnTo>
                <a:lnTo>
                  <a:pt x="338" y="117"/>
                </a:lnTo>
                <a:lnTo>
                  <a:pt x="338" y="117"/>
                </a:lnTo>
                <a:lnTo>
                  <a:pt x="338" y="118"/>
                </a:lnTo>
                <a:lnTo>
                  <a:pt x="338" y="118"/>
                </a:lnTo>
                <a:lnTo>
                  <a:pt x="338" y="118"/>
                </a:lnTo>
                <a:lnTo>
                  <a:pt x="338" y="118"/>
                </a:lnTo>
                <a:lnTo>
                  <a:pt x="338" y="118"/>
                </a:lnTo>
                <a:lnTo>
                  <a:pt x="338" y="118"/>
                </a:lnTo>
                <a:lnTo>
                  <a:pt x="338" y="118"/>
                </a:lnTo>
                <a:lnTo>
                  <a:pt x="338" y="118"/>
                </a:lnTo>
                <a:lnTo>
                  <a:pt x="338" y="120"/>
                </a:lnTo>
                <a:lnTo>
                  <a:pt x="338" y="120"/>
                </a:lnTo>
                <a:lnTo>
                  <a:pt x="338" y="121"/>
                </a:lnTo>
                <a:lnTo>
                  <a:pt x="339" y="121"/>
                </a:lnTo>
                <a:lnTo>
                  <a:pt x="340" y="121"/>
                </a:lnTo>
                <a:lnTo>
                  <a:pt x="340" y="121"/>
                </a:lnTo>
                <a:lnTo>
                  <a:pt x="342" y="121"/>
                </a:lnTo>
                <a:lnTo>
                  <a:pt x="342" y="121"/>
                </a:lnTo>
                <a:lnTo>
                  <a:pt x="342" y="121"/>
                </a:lnTo>
                <a:lnTo>
                  <a:pt x="343" y="120"/>
                </a:lnTo>
                <a:lnTo>
                  <a:pt x="343" y="120"/>
                </a:lnTo>
                <a:lnTo>
                  <a:pt x="343" y="120"/>
                </a:lnTo>
                <a:lnTo>
                  <a:pt x="342" y="120"/>
                </a:lnTo>
                <a:lnTo>
                  <a:pt x="343" y="118"/>
                </a:lnTo>
                <a:lnTo>
                  <a:pt x="343" y="118"/>
                </a:lnTo>
                <a:lnTo>
                  <a:pt x="343" y="118"/>
                </a:lnTo>
                <a:lnTo>
                  <a:pt x="343" y="118"/>
                </a:lnTo>
                <a:lnTo>
                  <a:pt x="343" y="118"/>
                </a:lnTo>
                <a:lnTo>
                  <a:pt x="345" y="120"/>
                </a:lnTo>
                <a:lnTo>
                  <a:pt x="345" y="120"/>
                </a:lnTo>
                <a:lnTo>
                  <a:pt x="346" y="120"/>
                </a:lnTo>
                <a:lnTo>
                  <a:pt x="346" y="120"/>
                </a:lnTo>
                <a:lnTo>
                  <a:pt x="345" y="120"/>
                </a:lnTo>
                <a:lnTo>
                  <a:pt x="343" y="121"/>
                </a:lnTo>
                <a:lnTo>
                  <a:pt x="343" y="121"/>
                </a:lnTo>
                <a:lnTo>
                  <a:pt x="343" y="123"/>
                </a:lnTo>
                <a:lnTo>
                  <a:pt x="343" y="123"/>
                </a:lnTo>
                <a:lnTo>
                  <a:pt x="343" y="124"/>
                </a:lnTo>
                <a:lnTo>
                  <a:pt x="343" y="124"/>
                </a:lnTo>
                <a:lnTo>
                  <a:pt x="343" y="124"/>
                </a:lnTo>
                <a:lnTo>
                  <a:pt x="343" y="125"/>
                </a:lnTo>
                <a:lnTo>
                  <a:pt x="343" y="125"/>
                </a:lnTo>
                <a:lnTo>
                  <a:pt x="343" y="127"/>
                </a:lnTo>
                <a:lnTo>
                  <a:pt x="343" y="127"/>
                </a:lnTo>
                <a:lnTo>
                  <a:pt x="343" y="127"/>
                </a:lnTo>
                <a:lnTo>
                  <a:pt x="342" y="127"/>
                </a:lnTo>
                <a:lnTo>
                  <a:pt x="342" y="127"/>
                </a:lnTo>
                <a:lnTo>
                  <a:pt x="342" y="127"/>
                </a:lnTo>
                <a:lnTo>
                  <a:pt x="342" y="128"/>
                </a:lnTo>
                <a:lnTo>
                  <a:pt x="342" y="128"/>
                </a:lnTo>
                <a:lnTo>
                  <a:pt x="342" y="128"/>
                </a:lnTo>
                <a:lnTo>
                  <a:pt x="343" y="128"/>
                </a:lnTo>
                <a:lnTo>
                  <a:pt x="343" y="128"/>
                </a:lnTo>
                <a:lnTo>
                  <a:pt x="345" y="127"/>
                </a:lnTo>
                <a:lnTo>
                  <a:pt x="345" y="127"/>
                </a:lnTo>
                <a:lnTo>
                  <a:pt x="345" y="127"/>
                </a:lnTo>
                <a:lnTo>
                  <a:pt x="345" y="127"/>
                </a:lnTo>
                <a:lnTo>
                  <a:pt x="345" y="128"/>
                </a:lnTo>
                <a:lnTo>
                  <a:pt x="346" y="128"/>
                </a:lnTo>
                <a:lnTo>
                  <a:pt x="346" y="128"/>
                </a:lnTo>
                <a:lnTo>
                  <a:pt x="346" y="128"/>
                </a:lnTo>
                <a:lnTo>
                  <a:pt x="346" y="128"/>
                </a:lnTo>
                <a:lnTo>
                  <a:pt x="346" y="128"/>
                </a:lnTo>
                <a:lnTo>
                  <a:pt x="346" y="130"/>
                </a:lnTo>
                <a:lnTo>
                  <a:pt x="346" y="130"/>
                </a:lnTo>
                <a:lnTo>
                  <a:pt x="346" y="130"/>
                </a:lnTo>
                <a:lnTo>
                  <a:pt x="345" y="131"/>
                </a:lnTo>
                <a:lnTo>
                  <a:pt x="345" y="131"/>
                </a:lnTo>
                <a:lnTo>
                  <a:pt x="345" y="131"/>
                </a:lnTo>
                <a:lnTo>
                  <a:pt x="345" y="131"/>
                </a:lnTo>
                <a:lnTo>
                  <a:pt x="345" y="131"/>
                </a:lnTo>
                <a:lnTo>
                  <a:pt x="345" y="130"/>
                </a:lnTo>
                <a:lnTo>
                  <a:pt x="345" y="130"/>
                </a:lnTo>
                <a:lnTo>
                  <a:pt x="345" y="130"/>
                </a:lnTo>
                <a:lnTo>
                  <a:pt x="345" y="128"/>
                </a:lnTo>
                <a:lnTo>
                  <a:pt x="345" y="128"/>
                </a:lnTo>
                <a:lnTo>
                  <a:pt x="345" y="128"/>
                </a:lnTo>
                <a:lnTo>
                  <a:pt x="345" y="128"/>
                </a:lnTo>
                <a:lnTo>
                  <a:pt x="345" y="128"/>
                </a:lnTo>
                <a:lnTo>
                  <a:pt x="345" y="127"/>
                </a:lnTo>
                <a:lnTo>
                  <a:pt x="345" y="127"/>
                </a:lnTo>
                <a:lnTo>
                  <a:pt x="343" y="128"/>
                </a:lnTo>
                <a:lnTo>
                  <a:pt x="343" y="128"/>
                </a:lnTo>
                <a:lnTo>
                  <a:pt x="343" y="128"/>
                </a:lnTo>
                <a:lnTo>
                  <a:pt x="343" y="128"/>
                </a:lnTo>
                <a:lnTo>
                  <a:pt x="343" y="130"/>
                </a:lnTo>
                <a:lnTo>
                  <a:pt x="343" y="130"/>
                </a:lnTo>
                <a:lnTo>
                  <a:pt x="343" y="130"/>
                </a:lnTo>
                <a:lnTo>
                  <a:pt x="343" y="130"/>
                </a:lnTo>
                <a:lnTo>
                  <a:pt x="343" y="131"/>
                </a:lnTo>
                <a:lnTo>
                  <a:pt x="342" y="131"/>
                </a:lnTo>
                <a:lnTo>
                  <a:pt x="342" y="131"/>
                </a:lnTo>
                <a:lnTo>
                  <a:pt x="342" y="131"/>
                </a:lnTo>
                <a:lnTo>
                  <a:pt x="342" y="131"/>
                </a:lnTo>
                <a:lnTo>
                  <a:pt x="342" y="131"/>
                </a:lnTo>
                <a:lnTo>
                  <a:pt x="342" y="130"/>
                </a:lnTo>
                <a:lnTo>
                  <a:pt x="342" y="130"/>
                </a:lnTo>
                <a:lnTo>
                  <a:pt x="342" y="130"/>
                </a:lnTo>
                <a:lnTo>
                  <a:pt x="342" y="130"/>
                </a:lnTo>
                <a:lnTo>
                  <a:pt x="342" y="128"/>
                </a:lnTo>
                <a:lnTo>
                  <a:pt x="342" y="128"/>
                </a:lnTo>
                <a:lnTo>
                  <a:pt x="342" y="130"/>
                </a:lnTo>
                <a:lnTo>
                  <a:pt x="340" y="130"/>
                </a:lnTo>
                <a:lnTo>
                  <a:pt x="340" y="130"/>
                </a:lnTo>
                <a:lnTo>
                  <a:pt x="339" y="131"/>
                </a:lnTo>
                <a:lnTo>
                  <a:pt x="339" y="131"/>
                </a:lnTo>
                <a:lnTo>
                  <a:pt x="339" y="133"/>
                </a:lnTo>
                <a:lnTo>
                  <a:pt x="339" y="133"/>
                </a:lnTo>
                <a:lnTo>
                  <a:pt x="339" y="133"/>
                </a:lnTo>
                <a:lnTo>
                  <a:pt x="338" y="133"/>
                </a:lnTo>
                <a:lnTo>
                  <a:pt x="336" y="133"/>
                </a:lnTo>
                <a:lnTo>
                  <a:pt x="336" y="134"/>
                </a:lnTo>
                <a:lnTo>
                  <a:pt x="336" y="134"/>
                </a:lnTo>
                <a:lnTo>
                  <a:pt x="336" y="133"/>
                </a:lnTo>
                <a:lnTo>
                  <a:pt x="335" y="133"/>
                </a:lnTo>
                <a:lnTo>
                  <a:pt x="335" y="133"/>
                </a:lnTo>
                <a:lnTo>
                  <a:pt x="335" y="133"/>
                </a:lnTo>
                <a:lnTo>
                  <a:pt x="335" y="131"/>
                </a:lnTo>
                <a:lnTo>
                  <a:pt x="335" y="131"/>
                </a:lnTo>
                <a:lnTo>
                  <a:pt x="335" y="131"/>
                </a:lnTo>
                <a:lnTo>
                  <a:pt x="336" y="131"/>
                </a:lnTo>
                <a:lnTo>
                  <a:pt x="336" y="130"/>
                </a:lnTo>
                <a:lnTo>
                  <a:pt x="338" y="130"/>
                </a:lnTo>
                <a:lnTo>
                  <a:pt x="338" y="130"/>
                </a:lnTo>
                <a:lnTo>
                  <a:pt x="338" y="130"/>
                </a:lnTo>
                <a:lnTo>
                  <a:pt x="338" y="128"/>
                </a:lnTo>
                <a:lnTo>
                  <a:pt x="338" y="128"/>
                </a:lnTo>
                <a:lnTo>
                  <a:pt x="338" y="128"/>
                </a:lnTo>
                <a:lnTo>
                  <a:pt x="336" y="128"/>
                </a:lnTo>
                <a:lnTo>
                  <a:pt x="336" y="128"/>
                </a:lnTo>
                <a:lnTo>
                  <a:pt x="336" y="128"/>
                </a:lnTo>
                <a:lnTo>
                  <a:pt x="336" y="127"/>
                </a:lnTo>
                <a:lnTo>
                  <a:pt x="335" y="128"/>
                </a:lnTo>
                <a:lnTo>
                  <a:pt x="335" y="128"/>
                </a:lnTo>
                <a:lnTo>
                  <a:pt x="335" y="128"/>
                </a:lnTo>
                <a:lnTo>
                  <a:pt x="335" y="128"/>
                </a:lnTo>
                <a:lnTo>
                  <a:pt x="335" y="128"/>
                </a:lnTo>
                <a:lnTo>
                  <a:pt x="335" y="128"/>
                </a:lnTo>
                <a:lnTo>
                  <a:pt x="335" y="128"/>
                </a:lnTo>
                <a:lnTo>
                  <a:pt x="335" y="128"/>
                </a:lnTo>
                <a:lnTo>
                  <a:pt x="335" y="128"/>
                </a:lnTo>
                <a:lnTo>
                  <a:pt x="333" y="127"/>
                </a:lnTo>
                <a:lnTo>
                  <a:pt x="333" y="127"/>
                </a:lnTo>
                <a:lnTo>
                  <a:pt x="335" y="127"/>
                </a:lnTo>
                <a:lnTo>
                  <a:pt x="335" y="127"/>
                </a:lnTo>
                <a:lnTo>
                  <a:pt x="336" y="127"/>
                </a:lnTo>
                <a:lnTo>
                  <a:pt x="336" y="127"/>
                </a:lnTo>
                <a:lnTo>
                  <a:pt x="336" y="125"/>
                </a:lnTo>
                <a:lnTo>
                  <a:pt x="336" y="125"/>
                </a:lnTo>
                <a:lnTo>
                  <a:pt x="336" y="127"/>
                </a:lnTo>
                <a:lnTo>
                  <a:pt x="336" y="125"/>
                </a:lnTo>
                <a:lnTo>
                  <a:pt x="338" y="125"/>
                </a:lnTo>
                <a:lnTo>
                  <a:pt x="338" y="125"/>
                </a:lnTo>
                <a:lnTo>
                  <a:pt x="338" y="124"/>
                </a:lnTo>
                <a:lnTo>
                  <a:pt x="338" y="124"/>
                </a:lnTo>
                <a:lnTo>
                  <a:pt x="338" y="124"/>
                </a:lnTo>
                <a:lnTo>
                  <a:pt x="339" y="124"/>
                </a:lnTo>
                <a:lnTo>
                  <a:pt x="339" y="124"/>
                </a:lnTo>
                <a:lnTo>
                  <a:pt x="339" y="125"/>
                </a:lnTo>
                <a:lnTo>
                  <a:pt x="339" y="125"/>
                </a:lnTo>
                <a:lnTo>
                  <a:pt x="339" y="125"/>
                </a:lnTo>
                <a:lnTo>
                  <a:pt x="340" y="125"/>
                </a:lnTo>
                <a:lnTo>
                  <a:pt x="340" y="125"/>
                </a:lnTo>
                <a:lnTo>
                  <a:pt x="340" y="125"/>
                </a:lnTo>
                <a:lnTo>
                  <a:pt x="342" y="125"/>
                </a:lnTo>
                <a:lnTo>
                  <a:pt x="342" y="125"/>
                </a:lnTo>
                <a:lnTo>
                  <a:pt x="342" y="125"/>
                </a:lnTo>
                <a:lnTo>
                  <a:pt x="342" y="125"/>
                </a:lnTo>
                <a:lnTo>
                  <a:pt x="342" y="124"/>
                </a:lnTo>
                <a:lnTo>
                  <a:pt x="342" y="124"/>
                </a:lnTo>
                <a:lnTo>
                  <a:pt x="342" y="123"/>
                </a:lnTo>
                <a:lnTo>
                  <a:pt x="342" y="123"/>
                </a:lnTo>
                <a:lnTo>
                  <a:pt x="342" y="121"/>
                </a:lnTo>
                <a:lnTo>
                  <a:pt x="342" y="121"/>
                </a:lnTo>
                <a:lnTo>
                  <a:pt x="340" y="121"/>
                </a:lnTo>
                <a:lnTo>
                  <a:pt x="340" y="123"/>
                </a:lnTo>
                <a:lnTo>
                  <a:pt x="339" y="123"/>
                </a:lnTo>
                <a:lnTo>
                  <a:pt x="338" y="124"/>
                </a:lnTo>
                <a:lnTo>
                  <a:pt x="336" y="124"/>
                </a:lnTo>
                <a:lnTo>
                  <a:pt x="336" y="124"/>
                </a:lnTo>
                <a:lnTo>
                  <a:pt x="336" y="124"/>
                </a:lnTo>
                <a:lnTo>
                  <a:pt x="330" y="125"/>
                </a:lnTo>
                <a:lnTo>
                  <a:pt x="329" y="125"/>
                </a:lnTo>
                <a:lnTo>
                  <a:pt x="329" y="125"/>
                </a:lnTo>
                <a:lnTo>
                  <a:pt x="330" y="125"/>
                </a:lnTo>
                <a:lnTo>
                  <a:pt x="330" y="125"/>
                </a:lnTo>
                <a:lnTo>
                  <a:pt x="332" y="125"/>
                </a:lnTo>
                <a:lnTo>
                  <a:pt x="332" y="124"/>
                </a:lnTo>
                <a:lnTo>
                  <a:pt x="332" y="124"/>
                </a:lnTo>
                <a:lnTo>
                  <a:pt x="332" y="124"/>
                </a:lnTo>
                <a:lnTo>
                  <a:pt x="332" y="124"/>
                </a:lnTo>
                <a:lnTo>
                  <a:pt x="333" y="124"/>
                </a:lnTo>
                <a:lnTo>
                  <a:pt x="333" y="124"/>
                </a:lnTo>
                <a:lnTo>
                  <a:pt x="333" y="123"/>
                </a:lnTo>
                <a:lnTo>
                  <a:pt x="335" y="123"/>
                </a:lnTo>
                <a:lnTo>
                  <a:pt x="335" y="123"/>
                </a:lnTo>
                <a:lnTo>
                  <a:pt x="335" y="123"/>
                </a:lnTo>
                <a:lnTo>
                  <a:pt x="335" y="123"/>
                </a:lnTo>
                <a:lnTo>
                  <a:pt x="335" y="123"/>
                </a:lnTo>
                <a:lnTo>
                  <a:pt x="335" y="124"/>
                </a:lnTo>
                <a:lnTo>
                  <a:pt x="336" y="124"/>
                </a:lnTo>
                <a:lnTo>
                  <a:pt x="336" y="124"/>
                </a:lnTo>
                <a:lnTo>
                  <a:pt x="336" y="123"/>
                </a:lnTo>
                <a:lnTo>
                  <a:pt x="338" y="123"/>
                </a:lnTo>
                <a:lnTo>
                  <a:pt x="338" y="121"/>
                </a:lnTo>
                <a:lnTo>
                  <a:pt x="338" y="121"/>
                </a:lnTo>
                <a:lnTo>
                  <a:pt x="338" y="120"/>
                </a:lnTo>
                <a:lnTo>
                  <a:pt x="338" y="120"/>
                </a:lnTo>
                <a:lnTo>
                  <a:pt x="338" y="120"/>
                </a:lnTo>
                <a:lnTo>
                  <a:pt x="336" y="118"/>
                </a:lnTo>
                <a:lnTo>
                  <a:pt x="336" y="118"/>
                </a:lnTo>
                <a:lnTo>
                  <a:pt x="336" y="118"/>
                </a:lnTo>
                <a:lnTo>
                  <a:pt x="336" y="120"/>
                </a:lnTo>
                <a:lnTo>
                  <a:pt x="336" y="120"/>
                </a:lnTo>
                <a:lnTo>
                  <a:pt x="336" y="120"/>
                </a:lnTo>
                <a:lnTo>
                  <a:pt x="336" y="118"/>
                </a:lnTo>
                <a:lnTo>
                  <a:pt x="336" y="118"/>
                </a:lnTo>
                <a:lnTo>
                  <a:pt x="336" y="118"/>
                </a:lnTo>
                <a:lnTo>
                  <a:pt x="336" y="118"/>
                </a:lnTo>
                <a:lnTo>
                  <a:pt x="335" y="118"/>
                </a:lnTo>
                <a:lnTo>
                  <a:pt x="335" y="118"/>
                </a:lnTo>
                <a:lnTo>
                  <a:pt x="333" y="118"/>
                </a:lnTo>
                <a:lnTo>
                  <a:pt x="333" y="118"/>
                </a:lnTo>
                <a:lnTo>
                  <a:pt x="333" y="118"/>
                </a:lnTo>
                <a:lnTo>
                  <a:pt x="332" y="118"/>
                </a:lnTo>
                <a:lnTo>
                  <a:pt x="330" y="120"/>
                </a:lnTo>
                <a:lnTo>
                  <a:pt x="329" y="120"/>
                </a:lnTo>
                <a:lnTo>
                  <a:pt x="328" y="120"/>
                </a:lnTo>
                <a:lnTo>
                  <a:pt x="328" y="120"/>
                </a:lnTo>
                <a:lnTo>
                  <a:pt x="328" y="120"/>
                </a:lnTo>
                <a:lnTo>
                  <a:pt x="328" y="120"/>
                </a:lnTo>
                <a:lnTo>
                  <a:pt x="328" y="120"/>
                </a:lnTo>
                <a:lnTo>
                  <a:pt x="328" y="121"/>
                </a:lnTo>
                <a:lnTo>
                  <a:pt x="328" y="121"/>
                </a:lnTo>
                <a:lnTo>
                  <a:pt x="328" y="121"/>
                </a:lnTo>
                <a:lnTo>
                  <a:pt x="328" y="123"/>
                </a:lnTo>
                <a:lnTo>
                  <a:pt x="326" y="123"/>
                </a:lnTo>
                <a:lnTo>
                  <a:pt x="326" y="123"/>
                </a:lnTo>
                <a:lnTo>
                  <a:pt x="328" y="123"/>
                </a:lnTo>
                <a:lnTo>
                  <a:pt x="328" y="123"/>
                </a:lnTo>
                <a:lnTo>
                  <a:pt x="328" y="123"/>
                </a:lnTo>
                <a:lnTo>
                  <a:pt x="328" y="123"/>
                </a:lnTo>
                <a:lnTo>
                  <a:pt x="328" y="123"/>
                </a:lnTo>
                <a:lnTo>
                  <a:pt x="326" y="123"/>
                </a:lnTo>
                <a:lnTo>
                  <a:pt x="326" y="124"/>
                </a:lnTo>
                <a:lnTo>
                  <a:pt x="326" y="124"/>
                </a:lnTo>
                <a:lnTo>
                  <a:pt x="326" y="124"/>
                </a:lnTo>
                <a:lnTo>
                  <a:pt x="325" y="124"/>
                </a:lnTo>
                <a:lnTo>
                  <a:pt x="325" y="124"/>
                </a:lnTo>
                <a:lnTo>
                  <a:pt x="325" y="124"/>
                </a:lnTo>
                <a:lnTo>
                  <a:pt x="325" y="124"/>
                </a:lnTo>
                <a:lnTo>
                  <a:pt x="325" y="123"/>
                </a:lnTo>
                <a:lnTo>
                  <a:pt x="325" y="123"/>
                </a:lnTo>
                <a:lnTo>
                  <a:pt x="325" y="123"/>
                </a:lnTo>
                <a:lnTo>
                  <a:pt x="325" y="123"/>
                </a:lnTo>
                <a:lnTo>
                  <a:pt x="325" y="121"/>
                </a:lnTo>
                <a:lnTo>
                  <a:pt x="325" y="121"/>
                </a:lnTo>
                <a:lnTo>
                  <a:pt x="325" y="121"/>
                </a:lnTo>
                <a:lnTo>
                  <a:pt x="325" y="121"/>
                </a:lnTo>
                <a:lnTo>
                  <a:pt x="323" y="121"/>
                </a:lnTo>
                <a:lnTo>
                  <a:pt x="323" y="121"/>
                </a:lnTo>
                <a:lnTo>
                  <a:pt x="323" y="121"/>
                </a:lnTo>
                <a:lnTo>
                  <a:pt x="323" y="121"/>
                </a:lnTo>
                <a:lnTo>
                  <a:pt x="323" y="121"/>
                </a:lnTo>
                <a:lnTo>
                  <a:pt x="323" y="121"/>
                </a:lnTo>
                <a:lnTo>
                  <a:pt x="323" y="123"/>
                </a:lnTo>
                <a:lnTo>
                  <a:pt x="323" y="124"/>
                </a:lnTo>
                <a:lnTo>
                  <a:pt x="323" y="124"/>
                </a:lnTo>
                <a:lnTo>
                  <a:pt x="323" y="124"/>
                </a:lnTo>
                <a:lnTo>
                  <a:pt x="323" y="124"/>
                </a:lnTo>
                <a:lnTo>
                  <a:pt x="323" y="124"/>
                </a:lnTo>
                <a:lnTo>
                  <a:pt x="323" y="124"/>
                </a:lnTo>
                <a:lnTo>
                  <a:pt x="323" y="124"/>
                </a:lnTo>
                <a:lnTo>
                  <a:pt x="322" y="125"/>
                </a:lnTo>
                <a:lnTo>
                  <a:pt x="322" y="125"/>
                </a:lnTo>
                <a:lnTo>
                  <a:pt x="322" y="125"/>
                </a:lnTo>
                <a:lnTo>
                  <a:pt x="322" y="125"/>
                </a:lnTo>
                <a:lnTo>
                  <a:pt x="322" y="125"/>
                </a:lnTo>
                <a:lnTo>
                  <a:pt x="320" y="125"/>
                </a:lnTo>
                <a:lnTo>
                  <a:pt x="320" y="127"/>
                </a:lnTo>
                <a:lnTo>
                  <a:pt x="319" y="127"/>
                </a:lnTo>
                <a:lnTo>
                  <a:pt x="319" y="127"/>
                </a:lnTo>
                <a:lnTo>
                  <a:pt x="319" y="127"/>
                </a:lnTo>
                <a:lnTo>
                  <a:pt x="319" y="127"/>
                </a:lnTo>
                <a:lnTo>
                  <a:pt x="318" y="127"/>
                </a:lnTo>
                <a:lnTo>
                  <a:pt x="318" y="127"/>
                </a:lnTo>
                <a:lnTo>
                  <a:pt x="318" y="125"/>
                </a:lnTo>
                <a:lnTo>
                  <a:pt x="318" y="125"/>
                </a:lnTo>
                <a:lnTo>
                  <a:pt x="319" y="125"/>
                </a:lnTo>
                <a:lnTo>
                  <a:pt x="319" y="125"/>
                </a:lnTo>
                <a:lnTo>
                  <a:pt x="320" y="125"/>
                </a:lnTo>
                <a:lnTo>
                  <a:pt x="320" y="125"/>
                </a:lnTo>
                <a:lnTo>
                  <a:pt x="319" y="124"/>
                </a:lnTo>
                <a:lnTo>
                  <a:pt x="319" y="124"/>
                </a:lnTo>
                <a:lnTo>
                  <a:pt x="319" y="123"/>
                </a:lnTo>
                <a:lnTo>
                  <a:pt x="319" y="123"/>
                </a:lnTo>
                <a:lnTo>
                  <a:pt x="318" y="123"/>
                </a:lnTo>
                <a:lnTo>
                  <a:pt x="318" y="124"/>
                </a:lnTo>
                <a:lnTo>
                  <a:pt x="316" y="124"/>
                </a:lnTo>
                <a:lnTo>
                  <a:pt x="316" y="124"/>
                </a:lnTo>
                <a:lnTo>
                  <a:pt x="316" y="124"/>
                </a:lnTo>
                <a:lnTo>
                  <a:pt x="316" y="124"/>
                </a:lnTo>
                <a:lnTo>
                  <a:pt x="316" y="125"/>
                </a:lnTo>
                <a:lnTo>
                  <a:pt x="316" y="125"/>
                </a:lnTo>
                <a:lnTo>
                  <a:pt x="315" y="124"/>
                </a:lnTo>
                <a:lnTo>
                  <a:pt x="315" y="124"/>
                </a:lnTo>
                <a:lnTo>
                  <a:pt x="313" y="124"/>
                </a:lnTo>
                <a:lnTo>
                  <a:pt x="313" y="124"/>
                </a:lnTo>
                <a:lnTo>
                  <a:pt x="313" y="124"/>
                </a:lnTo>
                <a:lnTo>
                  <a:pt x="315" y="125"/>
                </a:lnTo>
                <a:lnTo>
                  <a:pt x="315" y="125"/>
                </a:lnTo>
                <a:lnTo>
                  <a:pt x="315" y="127"/>
                </a:lnTo>
                <a:lnTo>
                  <a:pt x="312" y="127"/>
                </a:lnTo>
                <a:lnTo>
                  <a:pt x="312" y="127"/>
                </a:lnTo>
                <a:lnTo>
                  <a:pt x="312" y="127"/>
                </a:lnTo>
                <a:lnTo>
                  <a:pt x="312" y="127"/>
                </a:lnTo>
                <a:lnTo>
                  <a:pt x="312" y="125"/>
                </a:lnTo>
                <a:lnTo>
                  <a:pt x="313" y="125"/>
                </a:lnTo>
                <a:lnTo>
                  <a:pt x="313" y="125"/>
                </a:lnTo>
                <a:lnTo>
                  <a:pt x="313" y="125"/>
                </a:lnTo>
                <a:lnTo>
                  <a:pt x="313" y="125"/>
                </a:lnTo>
                <a:lnTo>
                  <a:pt x="313" y="124"/>
                </a:lnTo>
                <a:lnTo>
                  <a:pt x="313" y="124"/>
                </a:lnTo>
                <a:lnTo>
                  <a:pt x="313" y="125"/>
                </a:lnTo>
                <a:lnTo>
                  <a:pt x="313" y="125"/>
                </a:lnTo>
                <a:lnTo>
                  <a:pt x="312" y="125"/>
                </a:lnTo>
                <a:lnTo>
                  <a:pt x="312" y="125"/>
                </a:lnTo>
                <a:lnTo>
                  <a:pt x="312" y="124"/>
                </a:lnTo>
                <a:lnTo>
                  <a:pt x="312" y="124"/>
                </a:lnTo>
                <a:lnTo>
                  <a:pt x="312" y="124"/>
                </a:lnTo>
                <a:lnTo>
                  <a:pt x="312" y="123"/>
                </a:lnTo>
                <a:lnTo>
                  <a:pt x="312" y="123"/>
                </a:lnTo>
                <a:lnTo>
                  <a:pt x="312" y="123"/>
                </a:lnTo>
                <a:lnTo>
                  <a:pt x="312" y="123"/>
                </a:lnTo>
                <a:lnTo>
                  <a:pt x="311" y="123"/>
                </a:lnTo>
                <a:lnTo>
                  <a:pt x="311" y="123"/>
                </a:lnTo>
                <a:lnTo>
                  <a:pt x="309" y="123"/>
                </a:lnTo>
                <a:lnTo>
                  <a:pt x="309" y="123"/>
                </a:lnTo>
                <a:lnTo>
                  <a:pt x="309" y="123"/>
                </a:lnTo>
                <a:lnTo>
                  <a:pt x="308" y="123"/>
                </a:lnTo>
                <a:lnTo>
                  <a:pt x="308" y="123"/>
                </a:lnTo>
                <a:lnTo>
                  <a:pt x="306" y="124"/>
                </a:lnTo>
                <a:lnTo>
                  <a:pt x="305" y="124"/>
                </a:lnTo>
                <a:lnTo>
                  <a:pt x="305" y="125"/>
                </a:lnTo>
                <a:lnTo>
                  <a:pt x="305" y="125"/>
                </a:lnTo>
                <a:lnTo>
                  <a:pt x="305" y="125"/>
                </a:lnTo>
                <a:lnTo>
                  <a:pt x="305" y="125"/>
                </a:lnTo>
                <a:lnTo>
                  <a:pt x="305" y="127"/>
                </a:lnTo>
                <a:lnTo>
                  <a:pt x="305" y="127"/>
                </a:lnTo>
                <a:lnTo>
                  <a:pt x="303" y="127"/>
                </a:lnTo>
                <a:lnTo>
                  <a:pt x="303" y="127"/>
                </a:lnTo>
                <a:lnTo>
                  <a:pt x="305" y="127"/>
                </a:lnTo>
                <a:lnTo>
                  <a:pt x="305" y="127"/>
                </a:lnTo>
                <a:lnTo>
                  <a:pt x="303" y="125"/>
                </a:lnTo>
                <a:lnTo>
                  <a:pt x="303" y="125"/>
                </a:lnTo>
                <a:lnTo>
                  <a:pt x="303" y="125"/>
                </a:lnTo>
                <a:lnTo>
                  <a:pt x="302" y="125"/>
                </a:lnTo>
                <a:lnTo>
                  <a:pt x="302" y="127"/>
                </a:lnTo>
                <a:lnTo>
                  <a:pt x="301" y="127"/>
                </a:lnTo>
                <a:lnTo>
                  <a:pt x="301" y="128"/>
                </a:lnTo>
                <a:lnTo>
                  <a:pt x="301" y="128"/>
                </a:lnTo>
                <a:lnTo>
                  <a:pt x="299" y="128"/>
                </a:lnTo>
                <a:lnTo>
                  <a:pt x="298" y="130"/>
                </a:lnTo>
                <a:lnTo>
                  <a:pt x="298" y="130"/>
                </a:lnTo>
                <a:lnTo>
                  <a:pt x="298" y="130"/>
                </a:lnTo>
                <a:lnTo>
                  <a:pt x="298" y="128"/>
                </a:lnTo>
                <a:lnTo>
                  <a:pt x="296" y="128"/>
                </a:lnTo>
                <a:lnTo>
                  <a:pt x="296" y="128"/>
                </a:lnTo>
                <a:lnTo>
                  <a:pt x="296" y="130"/>
                </a:lnTo>
                <a:lnTo>
                  <a:pt x="296" y="130"/>
                </a:lnTo>
                <a:lnTo>
                  <a:pt x="296" y="130"/>
                </a:lnTo>
                <a:lnTo>
                  <a:pt x="296" y="131"/>
                </a:lnTo>
                <a:lnTo>
                  <a:pt x="296" y="130"/>
                </a:lnTo>
                <a:lnTo>
                  <a:pt x="295" y="130"/>
                </a:lnTo>
                <a:lnTo>
                  <a:pt x="295" y="130"/>
                </a:lnTo>
                <a:lnTo>
                  <a:pt x="295" y="130"/>
                </a:lnTo>
                <a:lnTo>
                  <a:pt x="293" y="130"/>
                </a:lnTo>
                <a:lnTo>
                  <a:pt x="293" y="130"/>
                </a:lnTo>
                <a:lnTo>
                  <a:pt x="295" y="131"/>
                </a:lnTo>
                <a:lnTo>
                  <a:pt x="295" y="131"/>
                </a:lnTo>
                <a:lnTo>
                  <a:pt x="295" y="131"/>
                </a:lnTo>
                <a:lnTo>
                  <a:pt x="295" y="131"/>
                </a:lnTo>
                <a:lnTo>
                  <a:pt x="292" y="131"/>
                </a:lnTo>
                <a:lnTo>
                  <a:pt x="291" y="133"/>
                </a:lnTo>
                <a:lnTo>
                  <a:pt x="289" y="133"/>
                </a:lnTo>
                <a:lnTo>
                  <a:pt x="289" y="133"/>
                </a:lnTo>
                <a:lnTo>
                  <a:pt x="286" y="134"/>
                </a:lnTo>
                <a:lnTo>
                  <a:pt x="285" y="134"/>
                </a:lnTo>
                <a:lnTo>
                  <a:pt x="283" y="134"/>
                </a:lnTo>
                <a:lnTo>
                  <a:pt x="283" y="135"/>
                </a:lnTo>
                <a:lnTo>
                  <a:pt x="283" y="135"/>
                </a:lnTo>
                <a:lnTo>
                  <a:pt x="283" y="135"/>
                </a:lnTo>
                <a:lnTo>
                  <a:pt x="283" y="135"/>
                </a:lnTo>
                <a:lnTo>
                  <a:pt x="282" y="135"/>
                </a:lnTo>
                <a:lnTo>
                  <a:pt x="282" y="135"/>
                </a:lnTo>
                <a:lnTo>
                  <a:pt x="281" y="135"/>
                </a:lnTo>
                <a:lnTo>
                  <a:pt x="281" y="137"/>
                </a:lnTo>
                <a:lnTo>
                  <a:pt x="278" y="138"/>
                </a:lnTo>
                <a:lnTo>
                  <a:pt x="278" y="138"/>
                </a:lnTo>
                <a:lnTo>
                  <a:pt x="278" y="137"/>
                </a:lnTo>
                <a:lnTo>
                  <a:pt x="278" y="137"/>
                </a:lnTo>
                <a:lnTo>
                  <a:pt x="276" y="137"/>
                </a:lnTo>
                <a:lnTo>
                  <a:pt x="276" y="135"/>
                </a:lnTo>
                <a:lnTo>
                  <a:pt x="276" y="135"/>
                </a:lnTo>
                <a:lnTo>
                  <a:pt x="276" y="137"/>
                </a:lnTo>
                <a:lnTo>
                  <a:pt x="276" y="137"/>
                </a:lnTo>
                <a:lnTo>
                  <a:pt x="275" y="138"/>
                </a:lnTo>
                <a:lnTo>
                  <a:pt x="275" y="138"/>
                </a:lnTo>
                <a:lnTo>
                  <a:pt x="275" y="138"/>
                </a:lnTo>
                <a:lnTo>
                  <a:pt x="275" y="140"/>
                </a:lnTo>
                <a:lnTo>
                  <a:pt x="273" y="140"/>
                </a:lnTo>
                <a:lnTo>
                  <a:pt x="273" y="140"/>
                </a:lnTo>
                <a:lnTo>
                  <a:pt x="273" y="140"/>
                </a:lnTo>
                <a:lnTo>
                  <a:pt x="273" y="140"/>
                </a:lnTo>
                <a:lnTo>
                  <a:pt x="272" y="140"/>
                </a:lnTo>
                <a:lnTo>
                  <a:pt x="272" y="140"/>
                </a:lnTo>
                <a:lnTo>
                  <a:pt x="272" y="140"/>
                </a:lnTo>
                <a:lnTo>
                  <a:pt x="273" y="138"/>
                </a:lnTo>
                <a:lnTo>
                  <a:pt x="273" y="138"/>
                </a:lnTo>
                <a:lnTo>
                  <a:pt x="273" y="138"/>
                </a:lnTo>
                <a:lnTo>
                  <a:pt x="275" y="137"/>
                </a:lnTo>
                <a:lnTo>
                  <a:pt x="275" y="137"/>
                </a:lnTo>
                <a:lnTo>
                  <a:pt x="273" y="137"/>
                </a:lnTo>
                <a:lnTo>
                  <a:pt x="273" y="137"/>
                </a:lnTo>
                <a:lnTo>
                  <a:pt x="272" y="137"/>
                </a:lnTo>
                <a:lnTo>
                  <a:pt x="271" y="138"/>
                </a:lnTo>
                <a:lnTo>
                  <a:pt x="271" y="138"/>
                </a:lnTo>
                <a:lnTo>
                  <a:pt x="271" y="138"/>
                </a:lnTo>
                <a:lnTo>
                  <a:pt x="271" y="140"/>
                </a:lnTo>
                <a:lnTo>
                  <a:pt x="271" y="140"/>
                </a:lnTo>
                <a:lnTo>
                  <a:pt x="271" y="140"/>
                </a:lnTo>
                <a:lnTo>
                  <a:pt x="271" y="140"/>
                </a:lnTo>
                <a:lnTo>
                  <a:pt x="269" y="141"/>
                </a:lnTo>
                <a:lnTo>
                  <a:pt x="268" y="141"/>
                </a:lnTo>
                <a:lnTo>
                  <a:pt x="268" y="141"/>
                </a:lnTo>
                <a:lnTo>
                  <a:pt x="266" y="141"/>
                </a:lnTo>
                <a:lnTo>
                  <a:pt x="266" y="143"/>
                </a:lnTo>
                <a:lnTo>
                  <a:pt x="266" y="143"/>
                </a:lnTo>
                <a:lnTo>
                  <a:pt x="266" y="143"/>
                </a:lnTo>
                <a:lnTo>
                  <a:pt x="266" y="143"/>
                </a:lnTo>
                <a:lnTo>
                  <a:pt x="266" y="143"/>
                </a:lnTo>
                <a:lnTo>
                  <a:pt x="265" y="144"/>
                </a:lnTo>
                <a:lnTo>
                  <a:pt x="265" y="144"/>
                </a:lnTo>
                <a:lnTo>
                  <a:pt x="264" y="144"/>
                </a:lnTo>
                <a:lnTo>
                  <a:pt x="264" y="144"/>
                </a:lnTo>
                <a:lnTo>
                  <a:pt x="264" y="144"/>
                </a:lnTo>
                <a:lnTo>
                  <a:pt x="264" y="145"/>
                </a:lnTo>
                <a:lnTo>
                  <a:pt x="264" y="145"/>
                </a:lnTo>
                <a:lnTo>
                  <a:pt x="264" y="145"/>
                </a:lnTo>
                <a:lnTo>
                  <a:pt x="264" y="145"/>
                </a:lnTo>
                <a:lnTo>
                  <a:pt x="264" y="145"/>
                </a:lnTo>
                <a:lnTo>
                  <a:pt x="264" y="147"/>
                </a:lnTo>
                <a:lnTo>
                  <a:pt x="264" y="147"/>
                </a:lnTo>
                <a:lnTo>
                  <a:pt x="264" y="147"/>
                </a:lnTo>
                <a:lnTo>
                  <a:pt x="264" y="147"/>
                </a:lnTo>
                <a:lnTo>
                  <a:pt x="264" y="147"/>
                </a:lnTo>
                <a:lnTo>
                  <a:pt x="264" y="145"/>
                </a:lnTo>
                <a:lnTo>
                  <a:pt x="262" y="147"/>
                </a:lnTo>
                <a:lnTo>
                  <a:pt x="262" y="147"/>
                </a:lnTo>
                <a:lnTo>
                  <a:pt x="262" y="147"/>
                </a:lnTo>
                <a:lnTo>
                  <a:pt x="262" y="147"/>
                </a:lnTo>
                <a:lnTo>
                  <a:pt x="261" y="147"/>
                </a:lnTo>
                <a:lnTo>
                  <a:pt x="259" y="147"/>
                </a:lnTo>
                <a:lnTo>
                  <a:pt x="259" y="148"/>
                </a:lnTo>
                <a:lnTo>
                  <a:pt x="259" y="148"/>
                </a:lnTo>
                <a:lnTo>
                  <a:pt x="259" y="148"/>
                </a:lnTo>
                <a:lnTo>
                  <a:pt x="259" y="148"/>
                </a:lnTo>
                <a:lnTo>
                  <a:pt x="258" y="148"/>
                </a:lnTo>
                <a:lnTo>
                  <a:pt x="258" y="150"/>
                </a:lnTo>
                <a:lnTo>
                  <a:pt x="258" y="150"/>
                </a:lnTo>
                <a:lnTo>
                  <a:pt x="256" y="150"/>
                </a:lnTo>
                <a:lnTo>
                  <a:pt x="256" y="150"/>
                </a:lnTo>
                <a:lnTo>
                  <a:pt x="256" y="150"/>
                </a:lnTo>
                <a:lnTo>
                  <a:pt x="255" y="150"/>
                </a:lnTo>
                <a:lnTo>
                  <a:pt x="255" y="150"/>
                </a:lnTo>
                <a:lnTo>
                  <a:pt x="255" y="150"/>
                </a:lnTo>
                <a:lnTo>
                  <a:pt x="255" y="150"/>
                </a:lnTo>
                <a:lnTo>
                  <a:pt x="255" y="150"/>
                </a:lnTo>
                <a:lnTo>
                  <a:pt x="254" y="150"/>
                </a:lnTo>
                <a:lnTo>
                  <a:pt x="254" y="151"/>
                </a:lnTo>
                <a:lnTo>
                  <a:pt x="251" y="151"/>
                </a:lnTo>
                <a:lnTo>
                  <a:pt x="251" y="151"/>
                </a:lnTo>
                <a:lnTo>
                  <a:pt x="249" y="153"/>
                </a:lnTo>
                <a:lnTo>
                  <a:pt x="249" y="153"/>
                </a:lnTo>
                <a:lnTo>
                  <a:pt x="251" y="154"/>
                </a:lnTo>
                <a:lnTo>
                  <a:pt x="251" y="154"/>
                </a:lnTo>
                <a:lnTo>
                  <a:pt x="249" y="154"/>
                </a:lnTo>
                <a:lnTo>
                  <a:pt x="249" y="154"/>
                </a:lnTo>
                <a:lnTo>
                  <a:pt x="249" y="154"/>
                </a:lnTo>
                <a:lnTo>
                  <a:pt x="249" y="154"/>
                </a:lnTo>
                <a:lnTo>
                  <a:pt x="249" y="153"/>
                </a:lnTo>
                <a:lnTo>
                  <a:pt x="248" y="153"/>
                </a:lnTo>
                <a:lnTo>
                  <a:pt x="248" y="154"/>
                </a:lnTo>
                <a:lnTo>
                  <a:pt x="248" y="154"/>
                </a:lnTo>
                <a:lnTo>
                  <a:pt x="246" y="154"/>
                </a:lnTo>
                <a:lnTo>
                  <a:pt x="246" y="154"/>
                </a:lnTo>
                <a:lnTo>
                  <a:pt x="246" y="154"/>
                </a:lnTo>
                <a:lnTo>
                  <a:pt x="245" y="154"/>
                </a:lnTo>
                <a:lnTo>
                  <a:pt x="244" y="154"/>
                </a:lnTo>
                <a:lnTo>
                  <a:pt x="244" y="154"/>
                </a:lnTo>
                <a:lnTo>
                  <a:pt x="242" y="154"/>
                </a:lnTo>
                <a:lnTo>
                  <a:pt x="242" y="154"/>
                </a:lnTo>
                <a:lnTo>
                  <a:pt x="242" y="155"/>
                </a:lnTo>
                <a:lnTo>
                  <a:pt x="242" y="155"/>
                </a:lnTo>
                <a:lnTo>
                  <a:pt x="242" y="155"/>
                </a:lnTo>
                <a:lnTo>
                  <a:pt x="239" y="155"/>
                </a:lnTo>
                <a:lnTo>
                  <a:pt x="238" y="157"/>
                </a:lnTo>
                <a:lnTo>
                  <a:pt x="236" y="158"/>
                </a:lnTo>
                <a:lnTo>
                  <a:pt x="234" y="160"/>
                </a:lnTo>
                <a:lnTo>
                  <a:pt x="232" y="160"/>
                </a:lnTo>
                <a:lnTo>
                  <a:pt x="232" y="161"/>
                </a:lnTo>
                <a:lnTo>
                  <a:pt x="232" y="161"/>
                </a:lnTo>
                <a:lnTo>
                  <a:pt x="231" y="160"/>
                </a:lnTo>
                <a:lnTo>
                  <a:pt x="231" y="160"/>
                </a:lnTo>
                <a:lnTo>
                  <a:pt x="229" y="161"/>
                </a:lnTo>
                <a:lnTo>
                  <a:pt x="229" y="161"/>
                </a:lnTo>
                <a:lnTo>
                  <a:pt x="229" y="161"/>
                </a:lnTo>
                <a:lnTo>
                  <a:pt x="229" y="161"/>
                </a:lnTo>
                <a:lnTo>
                  <a:pt x="231" y="163"/>
                </a:lnTo>
                <a:lnTo>
                  <a:pt x="231" y="163"/>
                </a:lnTo>
                <a:lnTo>
                  <a:pt x="231" y="163"/>
                </a:lnTo>
                <a:lnTo>
                  <a:pt x="232" y="161"/>
                </a:lnTo>
                <a:lnTo>
                  <a:pt x="232" y="161"/>
                </a:lnTo>
                <a:lnTo>
                  <a:pt x="232" y="163"/>
                </a:lnTo>
                <a:lnTo>
                  <a:pt x="234" y="163"/>
                </a:lnTo>
                <a:lnTo>
                  <a:pt x="234" y="163"/>
                </a:lnTo>
                <a:lnTo>
                  <a:pt x="234" y="161"/>
                </a:lnTo>
                <a:lnTo>
                  <a:pt x="234" y="161"/>
                </a:lnTo>
                <a:lnTo>
                  <a:pt x="234" y="163"/>
                </a:lnTo>
                <a:lnTo>
                  <a:pt x="234" y="163"/>
                </a:lnTo>
                <a:lnTo>
                  <a:pt x="232" y="163"/>
                </a:lnTo>
                <a:lnTo>
                  <a:pt x="232" y="163"/>
                </a:lnTo>
                <a:lnTo>
                  <a:pt x="232" y="163"/>
                </a:lnTo>
                <a:lnTo>
                  <a:pt x="234" y="164"/>
                </a:lnTo>
                <a:lnTo>
                  <a:pt x="235" y="164"/>
                </a:lnTo>
                <a:lnTo>
                  <a:pt x="236" y="163"/>
                </a:lnTo>
                <a:lnTo>
                  <a:pt x="236" y="163"/>
                </a:lnTo>
                <a:lnTo>
                  <a:pt x="239" y="163"/>
                </a:lnTo>
                <a:lnTo>
                  <a:pt x="242" y="161"/>
                </a:lnTo>
                <a:lnTo>
                  <a:pt x="242" y="161"/>
                </a:lnTo>
                <a:lnTo>
                  <a:pt x="242" y="161"/>
                </a:lnTo>
                <a:lnTo>
                  <a:pt x="246" y="160"/>
                </a:lnTo>
                <a:lnTo>
                  <a:pt x="248" y="160"/>
                </a:lnTo>
                <a:lnTo>
                  <a:pt x="249" y="158"/>
                </a:lnTo>
                <a:lnTo>
                  <a:pt x="249" y="158"/>
                </a:lnTo>
                <a:lnTo>
                  <a:pt x="251" y="158"/>
                </a:lnTo>
                <a:lnTo>
                  <a:pt x="251" y="158"/>
                </a:lnTo>
                <a:lnTo>
                  <a:pt x="252" y="158"/>
                </a:lnTo>
                <a:lnTo>
                  <a:pt x="254" y="157"/>
                </a:lnTo>
                <a:lnTo>
                  <a:pt x="255" y="157"/>
                </a:lnTo>
                <a:lnTo>
                  <a:pt x="255" y="157"/>
                </a:lnTo>
                <a:lnTo>
                  <a:pt x="255" y="157"/>
                </a:lnTo>
                <a:lnTo>
                  <a:pt x="255" y="157"/>
                </a:lnTo>
                <a:lnTo>
                  <a:pt x="256" y="157"/>
                </a:lnTo>
                <a:lnTo>
                  <a:pt x="258" y="157"/>
                </a:lnTo>
                <a:lnTo>
                  <a:pt x="258" y="155"/>
                </a:lnTo>
                <a:lnTo>
                  <a:pt x="258" y="155"/>
                </a:lnTo>
                <a:lnTo>
                  <a:pt x="258" y="155"/>
                </a:lnTo>
                <a:lnTo>
                  <a:pt x="258" y="155"/>
                </a:lnTo>
                <a:lnTo>
                  <a:pt x="258" y="155"/>
                </a:lnTo>
                <a:lnTo>
                  <a:pt x="259" y="155"/>
                </a:lnTo>
                <a:lnTo>
                  <a:pt x="259" y="155"/>
                </a:lnTo>
                <a:lnTo>
                  <a:pt x="259" y="155"/>
                </a:lnTo>
                <a:lnTo>
                  <a:pt x="261" y="155"/>
                </a:lnTo>
                <a:lnTo>
                  <a:pt x="264" y="154"/>
                </a:lnTo>
                <a:lnTo>
                  <a:pt x="266" y="154"/>
                </a:lnTo>
                <a:lnTo>
                  <a:pt x="266" y="153"/>
                </a:lnTo>
                <a:lnTo>
                  <a:pt x="268" y="153"/>
                </a:lnTo>
                <a:lnTo>
                  <a:pt x="268" y="153"/>
                </a:lnTo>
                <a:lnTo>
                  <a:pt x="271" y="153"/>
                </a:lnTo>
                <a:lnTo>
                  <a:pt x="272" y="151"/>
                </a:lnTo>
                <a:lnTo>
                  <a:pt x="275" y="150"/>
                </a:lnTo>
                <a:lnTo>
                  <a:pt x="278" y="148"/>
                </a:lnTo>
                <a:lnTo>
                  <a:pt x="278" y="148"/>
                </a:lnTo>
                <a:lnTo>
                  <a:pt x="278" y="148"/>
                </a:lnTo>
                <a:lnTo>
                  <a:pt x="278" y="148"/>
                </a:lnTo>
                <a:lnTo>
                  <a:pt x="278" y="148"/>
                </a:lnTo>
                <a:lnTo>
                  <a:pt x="278" y="148"/>
                </a:lnTo>
                <a:lnTo>
                  <a:pt x="278" y="148"/>
                </a:lnTo>
                <a:lnTo>
                  <a:pt x="278" y="148"/>
                </a:lnTo>
                <a:lnTo>
                  <a:pt x="281" y="148"/>
                </a:lnTo>
                <a:lnTo>
                  <a:pt x="283" y="147"/>
                </a:lnTo>
                <a:lnTo>
                  <a:pt x="285" y="147"/>
                </a:lnTo>
                <a:lnTo>
                  <a:pt x="288" y="145"/>
                </a:lnTo>
                <a:lnTo>
                  <a:pt x="288" y="145"/>
                </a:lnTo>
                <a:lnTo>
                  <a:pt x="288" y="145"/>
                </a:lnTo>
                <a:lnTo>
                  <a:pt x="288" y="145"/>
                </a:lnTo>
                <a:lnTo>
                  <a:pt x="289" y="145"/>
                </a:lnTo>
                <a:lnTo>
                  <a:pt x="289" y="145"/>
                </a:lnTo>
                <a:lnTo>
                  <a:pt x="289" y="144"/>
                </a:lnTo>
                <a:lnTo>
                  <a:pt x="289" y="144"/>
                </a:lnTo>
                <a:lnTo>
                  <a:pt x="289" y="144"/>
                </a:lnTo>
                <a:lnTo>
                  <a:pt x="289" y="144"/>
                </a:lnTo>
                <a:lnTo>
                  <a:pt x="289" y="144"/>
                </a:lnTo>
                <a:lnTo>
                  <a:pt x="289" y="144"/>
                </a:lnTo>
                <a:lnTo>
                  <a:pt x="289" y="144"/>
                </a:lnTo>
                <a:lnTo>
                  <a:pt x="289" y="144"/>
                </a:lnTo>
                <a:lnTo>
                  <a:pt x="291" y="144"/>
                </a:lnTo>
                <a:lnTo>
                  <a:pt x="291" y="145"/>
                </a:lnTo>
                <a:lnTo>
                  <a:pt x="291" y="145"/>
                </a:lnTo>
                <a:lnTo>
                  <a:pt x="296" y="143"/>
                </a:lnTo>
                <a:lnTo>
                  <a:pt x="302" y="140"/>
                </a:lnTo>
                <a:lnTo>
                  <a:pt x="302" y="140"/>
                </a:lnTo>
                <a:lnTo>
                  <a:pt x="302" y="141"/>
                </a:lnTo>
                <a:lnTo>
                  <a:pt x="302" y="141"/>
                </a:lnTo>
                <a:lnTo>
                  <a:pt x="302" y="141"/>
                </a:lnTo>
                <a:lnTo>
                  <a:pt x="302" y="143"/>
                </a:lnTo>
                <a:lnTo>
                  <a:pt x="302" y="143"/>
                </a:lnTo>
                <a:lnTo>
                  <a:pt x="303" y="143"/>
                </a:lnTo>
                <a:lnTo>
                  <a:pt x="303" y="143"/>
                </a:lnTo>
                <a:lnTo>
                  <a:pt x="303" y="143"/>
                </a:lnTo>
                <a:lnTo>
                  <a:pt x="303" y="143"/>
                </a:lnTo>
                <a:lnTo>
                  <a:pt x="305" y="141"/>
                </a:lnTo>
                <a:lnTo>
                  <a:pt x="305" y="141"/>
                </a:lnTo>
                <a:lnTo>
                  <a:pt x="305" y="143"/>
                </a:lnTo>
                <a:lnTo>
                  <a:pt x="305" y="143"/>
                </a:lnTo>
                <a:lnTo>
                  <a:pt x="306" y="143"/>
                </a:lnTo>
                <a:lnTo>
                  <a:pt x="306" y="143"/>
                </a:lnTo>
                <a:lnTo>
                  <a:pt x="306" y="143"/>
                </a:lnTo>
                <a:lnTo>
                  <a:pt x="306" y="141"/>
                </a:lnTo>
                <a:lnTo>
                  <a:pt x="306" y="141"/>
                </a:lnTo>
                <a:lnTo>
                  <a:pt x="306" y="141"/>
                </a:lnTo>
                <a:lnTo>
                  <a:pt x="305" y="141"/>
                </a:lnTo>
                <a:lnTo>
                  <a:pt x="305" y="141"/>
                </a:lnTo>
                <a:lnTo>
                  <a:pt x="305" y="141"/>
                </a:lnTo>
                <a:lnTo>
                  <a:pt x="305" y="141"/>
                </a:lnTo>
                <a:lnTo>
                  <a:pt x="305" y="140"/>
                </a:lnTo>
                <a:lnTo>
                  <a:pt x="305" y="140"/>
                </a:lnTo>
                <a:lnTo>
                  <a:pt x="305" y="138"/>
                </a:lnTo>
                <a:lnTo>
                  <a:pt x="305" y="138"/>
                </a:lnTo>
                <a:lnTo>
                  <a:pt x="305" y="138"/>
                </a:lnTo>
                <a:lnTo>
                  <a:pt x="305" y="138"/>
                </a:lnTo>
                <a:lnTo>
                  <a:pt x="305" y="138"/>
                </a:lnTo>
                <a:lnTo>
                  <a:pt x="306" y="138"/>
                </a:lnTo>
                <a:lnTo>
                  <a:pt x="306" y="138"/>
                </a:lnTo>
                <a:lnTo>
                  <a:pt x="306" y="140"/>
                </a:lnTo>
                <a:lnTo>
                  <a:pt x="306" y="140"/>
                </a:lnTo>
                <a:lnTo>
                  <a:pt x="306" y="138"/>
                </a:lnTo>
                <a:lnTo>
                  <a:pt x="306" y="138"/>
                </a:lnTo>
                <a:lnTo>
                  <a:pt x="306" y="138"/>
                </a:lnTo>
                <a:lnTo>
                  <a:pt x="308" y="140"/>
                </a:lnTo>
                <a:lnTo>
                  <a:pt x="308" y="140"/>
                </a:lnTo>
                <a:lnTo>
                  <a:pt x="308" y="140"/>
                </a:lnTo>
                <a:lnTo>
                  <a:pt x="306" y="141"/>
                </a:lnTo>
                <a:lnTo>
                  <a:pt x="306" y="141"/>
                </a:lnTo>
                <a:lnTo>
                  <a:pt x="306" y="141"/>
                </a:lnTo>
                <a:lnTo>
                  <a:pt x="306" y="141"/>
                </a:lnTo>
                <a:lnTo>
                  <a:pt x="308" y="141"/>
                </a:lnTo>
                <a:lnTo>
                  <a:pt x="308" y="141"/>
                </a:lnTo>
                <a:lnTo>
                  <a:pt x="308" y="141"/>
                </a:lnTo>
                <a:lnTo>
                  <a:pt x="309" y="141"/>
                </a:lnTo>
                <a:lnTo>
                  <a:pt x="309" y="141"/>
                </a:lnTo>
                <a:lnTo>
                  <a:pt x="312" y="140"/>
                </a:lnTo>
                <a:lnTo>
                  <a:pt x="313" y="138"/>
                </a:lnTo>
                <a:lnTo>
                  <a:pt x="315" y="138"/>
                </a:lnTo>
                <a:lnTo>
                  <a:pt x="316" y="137"/>
                </a:lnTo>
                <a:lnTo>
                  <a:pt x="316" y="137"/>
                </a:lnTo>
                <a:lnTo>
                  <a:pt x="316" y="137"/>
                </a:lnTo>
                <a:lnTo>
                  <a:pt x="315" y="137"/>
                </a:lnTo>
                <a:lnTo>
                  <a:pt x="315" y="137"/>
                </a:lnTo>
                <a:lnTo>
                  <a:pt x="315" y="137"/>
                </a:lnTo>
                <a:lnTo>
                  <a:pt x="316" y="135"/>
                </a:lnTo>
                <a:lnTo>
                  <a:pt x="318" y="134"/>
                </a:lnTo>
                <a:lnTo>
                  <a:pt x="319" y="134"/>
                </a:lnTo>
                <a:lnTo>
                  <a:pt x="319" y="135"/>
                </a:lnTo>
                <a:lnTo>
                  <a:pt x="319" y="135"/>
                </a:lnTo>
                <a:lnTo>
                  <a:pt x="319" y="135"/>
                </a:lnTo>
                <a:lnTo>
                  <a:pt x="319" y="135"/>
                </a:lnTo>
                <a:lnTo>
                  <a:pt x="318" y="137"/>
                </a:lnTo>
                <a:lnTo>
                  <a:pt x="318" y="137"/>
                </a:lnTo>
                <a:lnTo>
                  <a:pt x="318" y="137"/>
                </a:lnTo>
                <a:lnTo>
                  <a:pt x="319" y="137"/>
                </a:lnTo>
                <a:lnTo>
                  <a:pt x="319" y="137"/>
                </a:lnTo>
                <a:lnTo>
                  <a:pt x="320" y="135"/>
                </a:lnTo>
                <a:lnTo>
                  <a:pt x="322" y="135"/>
                </a:lnTo>
                <a:lnTo>
                  <a:pt x="320" y="134"/>
                </a:lnTo>
                <a:lnTo>
                  <a:pt x="320" y="134"/>
                </a:lnTo>
                <a:lnTo>
                  <a:pt x="320" y="134"/>
                </a:lnTo>
                <a:lnTo>
                  <a:pt x="322" y="134"/>
                </a:lnTo>
                <a:lnTo>
                  <a:pt x="322" y="134"/>
                </a:lnTo>
                <a:lnTo>
                  <a:pt x="322" y="134"/>
                </a:lnTo>
                <a:lnTo>
                  <a:pt x="322" y="134"/>
                </a:lnTo>
                <a:lnTo>
                  <a:pt x="322" y="135"/>
                </a:lnTo>
                <a:lnTo>
                  <a:pt x="322" y="135"/>
                </a:lnTo>
                <a:lnTo>
                  <a:pt x="323" y="135"/>
                </a:lnTo>
                <a:lnTo>
                  <a:pt x="323" y="134"/>
                </a:lnTo>
                <a:lnTo>
                  <a:pt x="323" y="134"/>
                </a:lnTo>
                <a:lnTo>
                  <a:pt x="325" y="134"/>
                </a:lnTo>
                <a:lnTo>
                  <a:pt x="325" y="134"/>
                </a:lnTo>
                <a:lnTo>
                  <a:pt x="323" y="133"/>
                </a:lnTo>
                <a:lnTo>
                  <a:pt x="323" y="133"/>
                </a:lnTo>
                <a:lnTo>
                  <a:pt x="323" y="133"/>
                </a:lnTo>
                <a:lnTo>
                  <a:pt x="325" y="133"/>
                </a:lnTo>
                <a:lnTo>
                  <a:pt x="325" y="131"/>
                </a:lnTo>
                <a:lnTo>
                  <a:pt x="325" y="131"/>
                </a:lnTo>
                <a:lnTo>
                  <a:pt x="325" y="131"/>
                </a:lnTo>
                <a:lnTo>
                  <a:pt x="325" y="131"/>
                </a:lnTo>
                <a:lnTo>
                  <a:pt x="326" y="130"/>
                </a:lnTo>
                <a:lnTo>
                  <a:pt x="328" y="130"/>
                </a:lnTo>
                <a:lnTo>
                  <a:pt x="329" y="128"/>
                </a:lnTo>
                <a:lnTo>
                  <a:pt x="332" y="128"/>
                </a:lnTo>
                <a:lnTo>
                  <a:pt x="332" y="128"/>
                </a:lnTo>
                <a:lnTo>
                  <a:pt x="332" y="128"/>
                </a:lnTo>
                <a:lnTo>
                  <a:pt x="332" y="128"/>
                </a:lnTo>
                <a:lnTo>
                  <a:pt x="332" y="130"/>
                </a:lnTo>
                <a:lnTo>
                  <a:pt x="330" y="130"/>
                </a:lnTo>
                <a:lnTo>
                  <a:pt x="330" y="130"/>
                </a:lnTo>
                <a:lnTo>
                  <a:pt x="330" y="130"/>
                </a:lnTo>
                <a:lnTo>
                  <a:pt x="330" y="130"/>
                </a:lnTo>
                <a:lnTo>
                  <a:pt x="330" y="130"/>
                </a:lnTo>
                <a:lnTo>
                  <a:pt x="329" y="131"/>
                </a:lnTo>
                <a:lnTo>
                  <a:pt x="329" y="131"/>
                </a:lnTo>
                <a:lnTo>
                  <a:pt x="329" y="131"/>
                </a:lnTo>
                <a:lnTo>
                  <a:pt x="328" y="131"/>
                </a:lnTo>
                <a:lnTo>
                  <a:pt x="326" y="131"/>
                </a:lnTo>
                <a:lnTo>
                  <a:pt x="326" y="131"/>
                </a:lnTo>
                <a:lnTo>
                  <a:pt x="326" y="131"/>
                </a:lnTo>
                <a:lnTo>
                  <a:pt x="326" y="131"/>
                </a:lnTo>
                <a:lnTo>
                  <a:pt x="326" y="131"/>
                </a:lnTo>
                <a:lnTo>
                  <a:pt x="326" y="133"/>
                </a:lnTo>
                <a:lnTo>
                  <a:pt x="326" y="133"/>
                </a:lnTo>
                <a:lnTo>
                  <a:pt x="328" y="133"/>
                </a:lnTo>
                <a:lnTo>
                  <a:pt x="328" y="134"/>
                </a:lnTo>
                <a:lnTo>
                  <a:pt x="328" y="134"/>
                </a:lnTo>
                <a:lnTo>
                  <a:pt x="329" y="134"/>
                </a:lnTo>
                <a:lnTo>
                  <a:pt x="329" y="134"/>
                </a:lnTo>
                <a:lnTo>
                  <a:pt x="329" y="133"/>
                </a:lnTo>
                <a:lnTo>
                  <a:pt x="330" y="133"/>
                </a:lnTo>
                <a:lnTo>
                  <a:pt x="330" y="133"/>
                </a:lnTo>
                <a:lnTo>
                  <a:pt x="332" y="133"/>
                </a:lnTo>
                <a:lnTo>
                  <a:pt x="332" y="133"/>
                </a:lnTo>
                <a:lnTo>
                  <a:pt x="332" y="133"/>
                </a:lnTo>
                <a:lnTo>
                  <a:pt x="333" y="133"/>
                </a:lnTo>
                <a:lnTo>
                  <a:pt x="333" y="133"/>
                </a:lnTo>
                <a:lnTo>
                  <a:pt x="333" y="133"/>
                </a:lnTo>
                <a:lnTo>
                  <a:pt x="332" y="134"/>
                </a:lnTo>
                <a:lnTo>
                  <a:pt x="332" y="134"/>
                </a:lnTo>
                <a:lnTo>
                  <a:pt x="330" y="134"/>
                </a:lnTo>
                <a:lnTo>
                  <a:pt x="330" y="135"/>
                </a:lnTo>
                <a:lnTo>
                  <a:pt x="330" y="135"/>
                </a:lnTo>
                <a:lnTo>
                  <a:pt x="330" y="134"/>
                </a:lnTo>
                <a:lnTo>
                  <a:pt x="330" y="134"/>
                </a:lnTo>
                <a:lnTo>
                  <a:pt x="330" y="135"/>
                </a:lnTo>
                <a:lnTo>
                  <a:pt x="329" y="134"/>
                </a:lnTo>
                <a:lnTo>
                  <a:pt x="329" y="134"/>
                </a:lnTo>
                <a:lnTo>
                  <a:pt x="329" y="135"/>
                </a:lnTo>
                <a:lnTo>
                  <a:pt x="328" y="137"/>
                </a:lnTo>
                <a:lnTo>
                  <a:pt x="328" y="137"/>
                </a:lnTo>
                <a:lnTo>
                  <a:pt x="328" y="137"/>
                </a:lnTo>
                <a:lnTo>
                  <a:pt x="329" y="137"/>
                </a:lnTo>
                <a:lnTo>
                  <a:pt x="329" y="137"/>
                </a:lnTo>
                <a:lnTo>
                  <a:pt x="329" y="137"/>
                </a:lnTo>
                <a:lnTo>
                  <a:pt x="329" y="137"/>
                </a:lnTo>
                <a:lnTo>
                  <a:pt x="329" y="137"/>
                </a:lnTo>
                <a:lnTo>
                  <a:pt x="328" y="137"/>
                </a:lnTo>
                <a:lnTo>
                  <a:pt x="328" y="137"/>
                </a:lnTo>
                <a:lnTo>
                  <a:pt x="328" y="138"/>
                </a:lnTo>
                <a:lnTo>
                  <a:pt x="328" y="138"/>
                </a:lnTo>
                <a:lnTo>
                  <a:pt x="328" y="138"/>
                </a:lnTo>
                <a:lnTo>
                  <a:pt x="328" y="137"/>
                </a:lnTo>
                <a:lnTo>
                  <a:pt x="328" y="137"/>
                </a:lnTo>
                <a:lnTo>
                  <a:pt x="326" y="138"/>
                </a:lnTo>
                <a:lnTo>
                  <a:pt x="326" y="138"/>
                </a:lnTo>
                <a:lnTo>
                  <a:pt x="325" y="138"/>
                </a:lnTo>
                <a:lnTo>
                  <a:pt x="325" y="138"/>
                </a:lnTo>
                <a:lnTo>
                  <a:pt x="323" y="138"/>
                </a:lnTo>
                <a:lnTo>
                  <a:pt x="323" y="140"/>
                </a:lnTo>
                <a:lnTo>
                  <a:pt x="323" y="140"/>
                </a:lnTo>
                <a:lnTo>
                  <a:pt x="320" y="141"/>
                </a:lnTo>
                <a:lnTo>
                  <a:pt x="319" y="141"/>
                </a:lnTo>
                <a:lnTo>
                  <a:pt x="318" y="143"/>
                </a:lnTo>
                <a:lnTo>
                  <a:pt x="318" y="143"/>
                </a:lnTo>
                <a:lnTo>
                  <a:pt x="318" y="143"/>
                </a:lnTo>
                <a:lnTo>
                  <a:pt x="318" y="143"/>
                </a:lnTo>
                <a:lnTo>
                  <a:pt x="318" y="143"/>
                </a:lnTo>
                <a:lnTo>
                  <a:pt x="318" y="144"/>
                </a:lnTo>
                <a:lnTo>
                  <a:pt x="318" y="144"/>
                </a:lnTo>
                <a:lnTo>
                  <a:pt x="319" y="144"/>
                </a:lnTo>
                <a:lnTo>
                  <a:pt x="319" y="144"/>
                </a:lnTo>
                <a:lnTo>
                  <a:pt x="320" y="144"/>
                </a:lnTo>
                <a:lnTo>
                  <a:pt x="320" y="143"/>
                </a:lnTo>
                <a:lnTo>
                  <a:pt x="320" y="143"/>
                </a:lnTo>
                <a:lnTo>
                  <a:pt x="322" y="143"/>
                </a:lnTo>
                <a:lnTo>
                  <a:pt x="322" y="143"/>
                </a:lnTo>
                <a:lnTo>
                  <a:pt x="323" y="141"/>
                </a:lnTo>
                <a:lnTo>
                  <a:pt x="325" y="141"/>
                </a:lnTo>
                <a:lnTo>
                  <a:pt x="326" y="141"/>
                </a:lnTo>
                <a:lnTo>
                  <a:pt x="326" y="141"/>
                </a:lnTo>
                <a:lnTo>
                  <a:pt x="326" y="140"/>
                </a:lnTo>
                <a:lnTo>
                  <a:pt x="326" y="140"/>
                </a:lnTo>
                <a:lnTo>
                  <a:pt x="328" y="140"/>
                </a:lnTo>
                <a:lnTo>
                  <a:pt x="328" y="141"/>
                </a:lnTo>
                <a:lnTo>
                  <a:pt x="328" y="141"/>
                </a:lnTo>
                <a:lnTo>
                  <a:pt x="328" y="140"/>
                </a:lnTo>
                <a:lnTo>
                  <a:pt x="328" y="140"/>
                </a:lnTo>
                <a:lnTo>
                  <a:pt x="329" y="140"/>
                </a:lnTo>
                <a:lnTo>
                  <a:pt x="330" y="138"/>
                </a:lnTo>
                <a:lnTo>
                  <a:pt x="330" y="138"/>
                </a:lnTo>
                <a:lnTo>
                  <a:pt x="332" y="137"/>
                </a:lnTo>
                <a:lnTo>
                  <a:pt x="332" y="137"/>
                </a:lnTo>
                <a:lnTo>
                  <a:pt x="333" y="137"/>
                </a:lnTo>
                <a:lnTo>
                  <a:pt x="336" y="137"/>
                </a:lnTo>
                <a:lnTo>
                  <a:pt x="336" y="137"/>
                </a:lnTo>
                <a:lnTo>
                  <a:pt x="335" y="137"/>
                </a:lnTo>
                <a:lnTo>
                  <a:pt x="335" y="137"/>
                </a:lnTo>
                <a:lnTo>
                  <a:pt x="335" y="138"/>
                </a:lnTo>
                <a:lnTo>
                  <a:pt x="335" y="138"/>
                </a:lnTo>
                <a:lnTo>
                  <a:pt x="336" y="138"/>
                </a:lnTo>
                <a:lnTo>
                  <a:pt x="339" y="137"/>
                </a:lnTo>
                <a:lnTo>
                  <a:pt x="343" y="135"/>
                </a:lnTo>
                <a:lnTo>
                  <a:pt x="343" y="135"/>
                </a:lnTo>
                <a:lnTo>
                  <a:pt x="343" y="137"/>
                </a:lnTo>
                <a:lnTo>
                  <a:pt x="343" y="137"/>
                </a:lnTo>
                <a:lnTo>
                  <a:pt x="345" y="135"/>
                </a:lnTo>
                <a:lnTo>
                  <a:pt x="345" y="135"/>
                </a:lnTo>
                <a:lnTo>
                  <a:pt x="345" y="135"/>
                </a:lnTo>
                <a:lnTo>
                  <a:pt x="345" y="135"/>
                </a:lnTo>
                <a:lnTo>
                  <a:pt x="345" y="134"/>
                </a:lnTo>
                <a:lnTo>
                  <a:pt x="345" y="134"/>
                </a:lnTo>
                <a:lnTo>
                  <a:pt x="346" y="134"/>
                </a:lnTo>
                <a:lnTo>
                  <a:pt x="346" y="134"/>
                </a:lnTo>
                <a:lnTo>
                  <a:pt x="346" y="134"/>
                </a:lnTo>
                <a:lnTo>
                  <a:pt x="346" y="134"/>
                </a:lnTo>
                <a:lnTo>
                  <a:pt x="348" y="134"/>
                </a:lnTo>
                <a:lnTo>
                  <a:pt x="348" y="134"/>
                </a:lnTo>
                <a:lnTo>
                  <a:pt x="350" y="134"/>
                </a:lnTo>
                <a:lnTo>
                  <a:pt x="350" y="134"/>
                </a:lnTo>
                <a:lnTo>
                  <a:pt x="350" y="133"/>
                </a:lnTo>
                <a:lnTo>
                  <a:pt x="352" y="133"/>
                </a:lnTo>
                <a:lnTo>
                  <a:pt x="353" y="133"/>
                </a:lnTo>
                <a:lnTo>
                  <a:pt x="353" y="133"/>
                </a:lnTo>
                <a:lnTo>
                  <a:pt x="353" y="133"/>
                </a:lnTo>
                <a:lnTo>
                  <a:pt x="355" y="133"/>
                </a:lnTo>
                <a:lnTo>
                  <a:pt x="355" y="133"/>
                </a:lnTo>
                <a:lnTo>
                  <a:pt x="355" y="133"/>
                </a:lnTo>
                <a:lnTo>
                  <a:pt x="355" y="133"/>
                </a:lnTo>
                <a:lnTo>
                  <a:pt x="353" y="134"/>
                </a:lnTo>
                <a:lnTo>
                  <a:pt x="353" y="134"/>
                </a:lnTo>
                <a:lnTo>
                  <a:pt x="353" y="134"/>
                </a:lnTo>
                <a:lnTo>
                  <a:pt x="353" y="134"/>
                </a:lnTo>
                <a:lnTo>
                  <a:pt x="346" y="135"/>
                </a:lnTo>
                <a:lnTo>
                  <a:pt x="343" y="137"/>
                </a:lnTo>
                <a:lnTo>
                  <a:pt x="340" y="138"/>
                </a:lnTo>
                <a:lnTo>
                  <a:pt x="340" y="138"/>
                </a:lnTo>
                <a:lnTo>
                  <a:pt x="339" y="138"/>
                </a:lnTo>
                <a:lnTo>
                  <a:pt x="338" y="138"/>
                </a:lnTo>
                <a:lnTo>
                  <a:pt x="338" y="140"/>
                </a:lnTo>
                <a:lnTo>
                  <a:pt x="338" y="140"/>
                </a:lnTo>
                <a:lnTo>
                  <a:pt x="336" y="138"/>
                </a:lnTo>
                <a:lnTo>
                  <a:pt x="336" y="138"/>
                </a:lnTo>
                <a:lnTo>
                  <a:pt x="336" y="138"/>
                </a:lnTo>
                <a:lnTo>
                  <a:pt x="336" y="138"/>
                </a:lnTo>
                <a:lnTo>
                  <a:pt x="336" y="140"/>
                </a:lnTo>
                <a:lnTo>
                  <a:pt x="335" y="140"/>
                </a:lnTo>
                <a:lnTo>
                  <a:pt x="333" y="141"/>
                </a:lnTo>
                <a:lnTo>
                  <a:pt x="333" y="141"/>
                </a:lnTo>
                <a:lnTo>
                  <a:pt x="333" y="141"/>
                </a:lnTo>
                <a:lnTo>
                  <a:pt x="332" y="141"/>
                </a:lnTo>
                <a:lnTo>
                  <a:pt x="332" y="141"/>
                </a:lnTo>
                <a:lnTo>
                  <a:pt x="332" y="140"/>
                </a:lnTo>
                <a:lnTo>
                  <a:pt x="332" y="140"/>
                </a:lnTo>
                <a:lnTo>
                  <a:pt x="332" y="140"/>
                </a:lnTo>
                <a:lnTo>
                  <a:pt x="330" y="141"/>
                </a:lnTo>
                <a:lnTo>
                  <a:pt x="329" y="143"/>
                </a:lnTo>
                <a:lnTo>
                  <a:pt x="329" y="143"/>
                </a:lnTo>
                <a:lnTo>
                  <a:pt x="328" y="143"/>
                </a:lnTo>
                <a:lnTo>
                  <a:pt x="326" y="145"/>
                </a:lnTo>
                <a:lnTo>
                  <a:pt x="326" y="145"/>
                </a:lnTo>
                <a:lnTo>
                  <a:pt x="326" y="144"/>
                </a:lnTo>
                <a:lnTo>
                  <a:pt x="325" y="144"/>
                </a:lnTo>
                <a:lnTo>
                  <a:pt x="323" y="145"/>
                </a:lnTo>
                <a:lnTo>
                  <a:pt x="323" y="145"/>
                </a:lnTo>
                <a:lnTo>
                  <a:pt x="323" y="145"/>
                </a:lnTo>
                <a:lnTo>
                  <a:pt x="323" y="147"/>
                </a:lnTo>
                <a:lnTo>
                  <a:pt x="323" y="147"/>
                </a:lnTo>
                <a:lnTo>
                  <a:pt x="323" y="145"/>
                </a:lnTo>
                <a:lnTo>
                  <a:pt x="323" y="145"/>
                </a:lnTo>
                <a:lnTo>
                  <a:pt x="322" y="147"/>
                </a:lnTo>
                <a:lnTo>
                  <a:pt x="322" y="147"/>
                </a:lnTo>
                <a:lnTo>
                  <a:pt x="322" y="147"/>
                </a:lnTo>
                <a:lnTo>
                  <a:pt x="322" y="147"/>
                </a:lnTo>
                <a:lnTo>
                  <a:pt x="322" y="147"/>
                </a:lnTo>
                <a:lnTo>
                  <a:pt x="322" y="147"/>
                </a:lnTo>
                <a:lnTo>
                  <a:pt x="320" y="147"/>
                </a:lnTo>
                <a:lnTo>
                  <a:pt x="320" y="147"/>
                </a:lnTo>
                <a:lnTo>
                  <a:pt x="320" y="147"/>
                </a:lnTo>
                <a:lnTo>
                  <a:pt x="320" y="147"/>
                </a:lnTo>
                <a:lnTo>
                  <a:pt x="320" y="147"/>
                </a:lnTo>
                <a:lnTo>
                  <a:pt x="319" y="147"/>
                </a:lnTo>
                <a:lnTo>
                  <a:pt x="319" y="147"/>
                </a:lnTo>
                <a:lnTo>
                  <a:pt x="319" y="148"/>
                </a:lnTo>
                <a:lnTo>
                  <a:pt x="318" y="150"/>
                </a:lnTo>
                <a:lnTo>
                  <a:pt x="318" y="150"/>
                </a:lnTo>
                <a:lnTo>
                  <a:pt x="316" y="150"/>
                </a:lnTo>
                <a:lnTo>
                  <a:pt x="316" y="150"/>
                </a:lnTo>
                <a:lnTo>
                  <a:pt x="316" y="150"/>
                </a:lnTo>
                <a:lnTo>
                  <a:pt x="316" y="150"/>
                </a:lnTo>
                <a:lnTo>
                  <a:pt x="316" y="148"/>
                </a:lnTo>
                <a:lnTo>
                  <a:pt x="316" y="148"/>
                </a:lnTo>
                <a:lnTo>
                  <a:pt x="316" y="148"/>
                </a:lnTo>
                <a:lnTo>
                  <a:pt x="316" y="148"/>
                </a:lnTo>
                <a:lnTo>
                  <a:pt x="315" y="147"/>
                </a:lnTo>
                <a:lnTo>
                  <a:pt x="315" y="147"/>
                </a:lnTo>
                <a:lnTo>
                  <a:pt x="313" y="147"/>
                </a:lnTo>
                <a:lnTo>
                  <a:pt x="312" y="148"/>
                </a:lnTo>
                <a:lnTo>
                  <a:pt x="312" y="148"/>
                </a:lnTo>
                <a:lnTo>
                  <a:pt x="312" y="148"/>
                </a:lnTo>
                <a:lnTo>
                  <a:pt x="312" y="148"/>
                </a:lnTo>
                <a:lnTo>
                  <a:pt x="312" y="148"/>
                </a:lnTo>
                <a:lnTo>
                  <a:pt x="312" y="150"/>
                </a:lnTo>
                <a:lnTo>
                  <a:pt x="312" y="150"/>
                </a:lnTo>
                <a:lnTo>
                  <a:pt x="312" y="150"/>
                </a:lnTo>
                <a:lnTo>
                  <a:pt x="312" y="150"/>
                </a:lnTo>
                <a:lnTo>
                  <a:pt x="311" y="150"/>
                </a:lnTo>
                <a:lnTo>
                  <a:pt x="311" y="150"/>
                </a:lnTo>
                <a:lnTo>
                  <a:pt x="311" y="150"/>
                </a:lnTo>
                <a:lnTo>
                  <a:pt x="311" y="150"/>
                </a:lnTo>
                <a:lnTo>
                  <a:pt x="311" y="150"/>
                </a:lnTo>
                <a:lnTo>
                  <a:pt x="311" y="151"/>
                </a:lnTo>
                <a:lnTo>
                  <a:pt x="311" y="151"/>
                </a:lnTo>
                <a:lnTo>
                  <a:pt x="311" y="151"/>
                </a:lnTo>
                <a:lnTo>
                  <a:pt x="311" y="153"/>
                </a:lnTo>
                <a:lnTo>
                  <a:pt x="309" y="153"/>
                </a:lnTo>
                <a:lnTo>
                  <a:pt x="308" y="153"/>
                </a:lnTo>
                <a:lnTo>
                  <a:pt x="308" y="154"/>
                </a:lnTo>
                <a:lnTo>
                  <a:pt x="308" y="154"/>
                </a:lnTo>
                <a:lnTo>
                  <a:pt x="308" y="155"/>
                </a:lnTo>
                <a:lnTo>
                  <a:pt x="308" y="155"/>
                </a:lnTo>
                <a:lnTo>
                  <a:pt x="309" y="155"/>
                </a:lnTo>
                <a:lnTo>
                  <a:pt x="309" y="154"/>
                </a:lnTo>
                <a:lnTo>
                  <a:pt x="309" y="154"/>
                </a:lnTo>
                <a:lnTo>
                  <a:pt x="311" y="153"/>
                </a:lnTo>
                <a:lnTo>
                  <a:pt x="311" y="154"/>
                </a:lnTo>
                <a:lnTo>
                  <a:pt x="311" y="154"/>
                </a:lnTo>
                <a:lnTo>
                  <a:pt x="312" y="153"/>
                </a:lnTo>
                <a:lnTo>
                  <a:pt x="312" y="153"/>
                </a:lnTo>
                <a:lnTo>
                  <a:pt x="312" y="153"/>
                </a:lnTo>
                <a:lnTo>
                  <a:pt x="313" y="153"/>
                </a:lnTo>
                <a:lnTo>
                  <a:pt x="313" y="153"/>
                </a:lnTo>
                <a:lnTo>
                  <a:pt x="313" y="151"/>
                </a:lnTo>
                <a:lnTo>
                  <a:pt x="313" y="151"/>
                </a:lnTo>
                <a:lnTo>
                  <a:pt x="313" y="151"/>
                </a:lnTo>
                <a:lnTo>
                  <a:pt x="313" y="153"/>
                </a:lnTo>
                <a:lnTo>
                  <a:pt x="313" y="153"/>
                </a:lnTo>
                <a:lnTo>
                  <a:pt x="313" y="153"/>
                </a:lnTo>
                <a:lnTo>
                  <a:pt x="313" y="153"/>
                </a:lnTo>
                <a:lnTo>
                  <a:pt x="313" y="153"/>
                </a:lnTo>
                <a:lnTo>
                  <a:pt x="315" y="153"/>
                </a:lnTo>
                <a:lnTo>
                  <a:pt x="316" y="153"/>
                </a:lnTo>
                <a:lnTo>
                  <a:pt x="316" y="153"/>
                </a:lnTo>
                <a:lnTo>
                  <a:pt x="318" y="151"/>
                </a:lnTo>
                <a:lnTo>
                  <a:pt x="319" y="150"/>
                </a:lnTo>
                <a:lnTo>
                  <a:pt x="320" y="150"/>
                </a:lnTo>
                <a:lnTo>
                  <a:pt x="322" y="150"/>
                </a:lnTo>
                <a:lnTo>
                  <a:pt x="322" y="150"/>
                </a:lnTo>
                <a:lnTo>
                  <a:pt x="322" y="150"/>
                </a:lnTo>
                <a:lnTo>
                  <a:pt x="322" y="150"/>
                </a:lnTo>
                <a:lnTo>
                  <a:pt x="323" y="150"/>
                </a:lnTo>
                <a:lnTo>
                  <a:pt x="323" y="148"/>
                </a:lnTo>
                <a:lnTo>
                  <a:pt x="326" y="148"/>
                </a:lnTo>
                <a:lnTo>
                  <a:pt x="328" y="147"/>
                </a:lnTo>
                <a:lnTo>
                  <a:pt x="329" y="147"/>
                </a:lnTo>
                <a:lnTo>
                  <a:pt x="330" y="147"/>
                </a:lnTo>
                <a:lnTo>
                  <a:pt x="330" y="147"/>
                </a:lnTo>
                <a:lnTo>
                  <a:pt x="330" y="147"/>
                </a:lnTo>
                <a:lnTo>
                  <a:pt x="332" y="147"/>
                </a:lnTo>
                <a:lnTo>
                  <a:pt x="333" y="145"/>
                </a:lnTo>
                <a:lnTo>
                  <a:pt x="335" y="144"/>
                </a:lnTo>
                <a:lnTo>
                  <a:pt x="335" y="144"/>
                </a:lnTo>
                <a:lnTo>
                  <a:pt x="336" y="144"/>
                </a:lnTo>
                <a:lnTo>
                  <a:pt x="336" y="144"/>
                </a:lnTo>
                <a:lnTo>
                  <a:pt x="338" y="144"/>
                </a:lnTo>
                <a:lnTo>
                  <a:pt x="339" y="144"/>
                </a:lnTo>
                <a:lnTo>
                  <a:pt x="340" y="143"/>
                </a:lnTo>
                <a:lnTo>
                  <a:pt x="343" y="141"/>
                </a:lnTo>
                <a:lnTo>
                  <a:pt x="343" y="141"/>
                </a:lnTo>
                <a:lnTo>
                  <a:pt x="345" y="141"/>
                </a:lnTo>
                <a:lnTo>
                  <a:pt x="345" y="141"/>
                </a:lnTo>
                <a:lnTo>
                  <a:pt x="345" y="141"/>
                </a:lnTo>
                <a:lnTo>
                  <a:pt x="345" y="141"/>
                </a:lnTo>
                <a:lnTo>
                  <a:pt x="345" y="141"/>
                </a:lnTo>
                <a:lnTo>
                  <a:pt x="346" y="141"/>
                </a:lnTo>
                <a:lnTo>
                  <a:pt x="346" y="141"/>
                </a:lnTo>
                <a:lnTo>
                  <a:pt x="346" y="141"/>
                </a:lnTo>
                <a:lnTo>
                  <a:pt x="346" y="141"/>
                </a:lnTo>
                <a:lnTo>
                  <a:pt x="346" y="140"/>
                </a:lnTo>
                <a:lnTo>
                  <a:pt x="346" y="140"/>
                </a:lnTo>
                <a:lnTo>
                  <a:pt x="349" y="138"/>
                </a:lnTo>
                <a:lnTo>
                  <a:pt x="350" y="138"/>
                </a:lnTo>
                <a:lnTo>
                  <a:pt x="352" y="137"/>
                </a:lnTo>
                <a:lnTo>
                  <a:pt x="352" y="137"/>
                </a:lnTo>
                <a:lnTo>
                  <a:pt x="352" y="138"/>
                </a:lnTo>
                <a:lnTo>
                  <a:pt x="353" y="138"/>
                </a:lnTo>
                <a:lnTo>
                  <a:pt x="353" y="138"/>
                </a:lnTo>
                <a:lnTo>
                  <a:pt x="353" y="138"/>
                </a:lnTo>
                <a:lnTo>
                  <a:pt x="355" y="138"/>
                </a:lnTo>
                <a:lnTo>
                  <a:pt x="355" y="138"/>
                </a:lnTo>
                <a:lnTo>
                  <a:pt x="355" y="138"/>
                </a:lnTo>
                <a:lnTo>
                  <a:pt x="355" y="138"/>
                </a:lnTo>
                <a:lnTo>
                  <a:pt x="355" y="138"/>
                </a:lnTo>
                <a:lnTo>
                  <a:pt x="356" y="138"/>
                </a:lnTo>
                <a:lnTo>
                  <a:pt x="356" y="138"/>
                </a:lnTo>
                <a:lnTo>
                  <a:pt x="356" y="137"/>
                </a:lnTo>
                <a:lnTo>
                  <a:pt x="356" y="137"/>
                </a:lnTo>
                <a:lnTo>
                  <a:pt x="358" y="137"/>
                </a:lnTo>
                <a:lnTo>
                  <a:pt x="360" y="137"/>
                </a:lnTo>
                <a:lnTo>
                  <a:pt x="363" y="135"/>
                </a:lnTo>
                <a:lnTo>
                  <a:pt x="365" y="134"/>
                </a:lnTo>
                <a:lnTo>
                  <a:pt x="363" y="134"/>
                </a:lnTo>
                <a:lnTo>
                  <a:pt x="363" y="134"/>
                </a:lnTo>
                <a:lnTo>
                  <a:pt x="365" y="134"/>
                </a:lnTo>
                <a:lnTo>
                  <a:pt x="365" y="134"/>
                </a:lnTo>
                <a:lnTo>
                  <a:pt x="366" y="134"/>
                </a:lnTo>
                <a:lnTo>
                  <a:pt x="366" y="133"/>
                </a:lnTo>
                <a:lnTo>
                  <a:pt x="366" y="133"/>
                </a:lnTo>
                <a:lnTo>
                  <a:pt x="367" y="134"/>
                </a:lnTo>
                <a:lnTo>
                  <a:pt x="367" y="134"/>
                </a:lnTo>
                <a:lnTo>
                  <a:pt x="367" y="134"/>
                </a:lnTo>
                <a:lnTo>
                  <a:pt x="369" y="134"/>
                </a:lnTo>
                <a:lnTo>
                  <a:pt x="369" y="134"/>
                </a:lnTo>
                <a:lnTo>
                  <a:pt x="367" y="134"/>
                </a:lnTo>
                <a:lnTo>
                  <a:pt x="369" y="134"/>
                </a:lnTo>
                <a:lnTo>
                  <a:pt x="369" y="134"/>
                </a:lnTo>
                <a:lnTo>
                  <a:pt x="367" y="135"/>
                </a:lnTo>
                <a:lnTo>
                  <a:pt x="367" y="135"/>
                </a:lnTo>
                <a:lnTo>
                  <a:pt x="365" y="135"/>
                </a:lnTo>
                <a:lnTo>
                  <a:pt x="365" y="135"/>
                </a:lnTo>
                <a:lnTo>
                  <a:pt x="363" y="135"/>
                </a:lnTo>
                <a:lnTo>
                  <a:pt x="363" y="137"/>
                </a:lnTo>
                <a:lnTo>
                  <a:pt x="363" y="137"/>
                </a:lnTo>
                <a:lnTo>
                  <a:pt x="363" y="137"/>
                </a:lnTo>
                <a:lnTo>
                  <a:pt x="363" y="137"/>
                </a:lnTo>
                <a:lnTo>
                  <a:pt x="363" y="138"/>
                </a:lnTo>
                <a:lnTo>
                  <a:pt x="363" y="138"/>
                </a:lnTo>
                <a:lnTo>
                  <a:pt x="362" y="138"/>
                </a:lnTo>
                <a:lnTo>
                  <a:pt x="359" y="138"/>
                </a:lnTo>
                <a:lnTo>
                  <a:pt x="358" y="140"/>
                </a:lnTo>
                <a:lnTo>
                  <a:pt x="356" y="141"/>
                </a:lnTo>
                <a:lnTo>
                  <a:pt x="356" y="141"/>
                </a:lnTo>
                <a:lnTo>
                  <a:pt x="355" y="141"/>
                </a:lnTo>
                <a:lnTo>
                  <a:pt x="353" y="143"/>
                </a:lnTo>
                <a:lnTo>
                  <a:pt x="352" y="143"/>
                </a:lnTo>
                <a:lnTo>
                  <a:pt x="350" y="143"/>
                </a:lnTo>
                <a:lnTo>
                  <a:pt x="350" y="143"/>
                </a:lnTo>
                <a:lnTo>
                  <a:pt x="350" y="143"/>
                </a:lnTo>
                <a:lnTo>
                  <a:pt x="350" y="143"/>
                </a:lnTo>
                <a:lnTo>
                  <a:pt x="350" y="143"/>
                </a:lnTo>
                <a:lnTo>
                  <a:pt x="350" y="143"/>
                </a:lnTo>
                <a:lnTo>
                  <a:pt x="349" y="143"/>
                </a:lnTo>
                <a:lnTo>
                  <a:pt x="349" y="143"/>
                </a:lnTo>
                <a:lnTo>
                  <a:pt x="349" y="143"/>
                </a:lnTo>
                <a:lnTo>
                  <a:pt x="349" y="143"/>
                </a:lnTo>
                <a:lnTo>
                  <a:pt x="348" y="144"/>
                </a:lnTo>
                <a:lnTo>
                  <a:pt x="348" y="144"/>
                </a:lnTo>
                <a:lnTo>
                  <a:pt x="348" y="144"/>
                </a:lnTo>
                <a:lnTo>
                  <a:pt x="348" y="144"/>
                </a:lnTo>
                <a:lnTo>
                  <a:pt x="348" y="145"/>
                </a:lnTo>
                <a:lnTo>
                  <a:pt x="346" y="145"/>
                </a:lnTo>
                <a:lnTo>
                  <a:pt x="345" y="145"/>
                </a:lnTo>
                <a:lnTo>
                  <a:pt x="345" y="145"/>
                </a:lnTo>
                <a:lnTo>
                  <a:pt x="345" y="145"/>
                </a:lnTo>
                <a:lnTo>
                  <a:pt x="345" y="147"/>
                </a:lnTo>
                <a:lnTo>
                  <a:pt x="343" y="147"/>
                </a:lnTo>
                <a:lnTo>
                  <a:pt x="345" y="147"/>
                </a:lnTo>
                <a:lnTo>
                  <a:pt x="345" y="147"/>
                </a:lnTo>
                <a:lnTo>
                  <a:pt x="343" y="147"/>
                </a:lnTo>
                <a:lnTo>
                  <a:pt x="343" y="147"/>
                </a:lnTo>
                <a:lnTo>
                  <a:pt x="342" y="147"/>
                </a:lnTo>
                <a:lnTo>
                  <a:pt x="342" y="147"/>
                </a:lnTo>
                <a:lnTo>
                  <a:pt x="342" y="147"/>
                </a:lnTo>
                <a:lnTo>
                  <a:pt x="340" y="148"/>
                </a:lnTo>
                <a:lnTo>
                  <a:pt x="340" y="148"/>
                </a:lnTo>
                <a:lnTo>
                  <a:pt x="339" y="147"/>
                </a:lnTo>
                <a:lnTo>
                  <a:pt x="342" y="145"/>
                </a:lnTo>
                <a:lnTo>
                  <a:pt x="342" y="145"/>
                </a:lnTo>
                <a:lnTo>
                  <a:pt x="342" y="145"/>
                </a:lnTo>
                <a:lnTo>
                  <a:pt x="342" y="145"/>
                </a:lnTo>
                <a:lnTo>
                  <a:pt x="343" y="145"/>
                </a:lnTo>
                <a:lnTo>
                  <a:pt x="343" y="145"/>
                </a:lnTo>
                <a:lnTo>
                  <a:pt x="343" y="145"/>
                </a:lnTo>
                <a:lnTo>
                  <a:pt x="343" y="145"/>
                </a:lnTo>
                <a:lnTo>
                  <a:pt x="343" y="145"/>
                </a:lnTo>
                <a:lnTo>
                  <a:pt x="345" y="145"/>
                </a:lnTo>
                <a:lnTo>
                  <a:pt x="345" y="144"/>
                </a:lnTo>
                <a:lnTo>
                  <a:pt x="345" y="144"/>
                </a:lnTo>
                <a:lnTo>
                  <a:pt x="345" y="144"/>
                </a:lnTo>
                <a:lnTo>
                  <a:pt x="345" y="144"/>
                </a:lnTo>
                <a:lnTo>
                  <a:pt x="343" y="144"/>
                </a:lnTo>
                <a:lnTo>
                  <a:pt x="340" y="144"/>
                </a:lnTo>
                <a:lnTo>
                  <a:pt x="336" y="147"/>
                </a:lnTo>
                <a:lnTo>
                  <a:pt x="336" y="147"/>
                </a:lnTo>
                <a:lnTo>
                  <a:pt x="335" y="147"/>
                </a:lnTo>
                <a:lnTo>
                  <a:pt x="335" y="147"/>
                </a:lnTo>
                <a:lnTo>
                  <a:pt x="332" y="148"/>
                </a:lnTo>
                <a:lnTo>
                  <a:pt x="328" y="150"/>
                </a:lnTo>
                <a:lnTo>
                  <a:pt x="328" y="150"/>
                </a:lnTo>
                <a:lnTo>
                  <a:pt x="328" y="150"/>
                </a:lnTo>
                <a:lnTo>
                  <a:pt x="326" y="150"/>
                </a:lnTo>
                <a:lnTo>
                  <a:pt x="326" y="150"/>
                </a:lnTo>
                <a:lnTo>
                  <a:pt x="326" y="151"/>
                </a:lnTo>
                <a:lnTo>
                  <a:pt x="329" y="151"/>
                </a:lnTo>
                <a:lnTo>
                  <a:pt x="329" y="151"/>
                </a:lnTo>
                <a:lnTo>
                  <a:pt x="329" y="151"/>
                </a:lnTo>
                <a:lnTo>
                  <a:pt x="329" y="151"/>
                </a:lnTo>
                <a:lnTo>
                  <a:pt x="328" y="151"/>
                </a:lnTo>
                <a:lnTo>
                  <a:pt x="326" y="151"/>
                </a:lnTo>
                <a:lnTo>
                  <a:pt x="326" y="153"/>
                </a:lnTo>
                <a:lnTo>
                  <a:pt x="326" y="153"/>
                </a:lnTo>
                <a:lnTo>
                  <a:pt x="326" y="153"/>
                </a:lnTo>
                <a:lnTo>
                  <a:pt x="326" y="153"/>
                </a:lnTo>
                <a:lnTo>
                  <a:pt x="326" y="151"/>
                </a:lnTo>
                <a:lnTo>
                  <a:pt x="325" y="151"/>
                </a:lnTo>
                <a:lnTo>
                  <a:pt x="325" y="151"/>
                </a:lnTo>
                <a:lnTo>
                  <a:pt x="325" y="153"/>
                </a:lnTo>
                <a:lnTo>
                  <a:pt x="325" y="153"/>
                </a:lnTo>
                <a:lnTo>
                  <a:pt x="325" y="153"/>
                </a:lnTo>
                <a:lnTo>
                  <a:pt x="325" y="154"/>
                </a:lnTo>
                <a:lnTo>
                  <a:pt x="325" y="154"/>
                </a:lnTo>
                <a:lnTo>
                  <a:pt x="325" y="155"/>
                </a:lnTo>
                <a:lnTo>
                  <a:pt x="325" y="155"/>
                </a:lnTo>
                <a:lnTo>
                  <a:pt x="325" y="155"/>
                </a:lnTo>
                <a:lnTo>
                  <a:pt x="326" y="155"/>
                </a:lnTo>
                <a:lnTo>
                  <a:pt x="326" y="155"/>
                </a:lnTo>
                <a:lnTo>
                  <a:pt x="326" y="155"/>
                </a:lnTo>
                <a:lnTo>
                  <a:pt x="326" y="157"/>
                </a:lnTo>
                <a:lnTo>
                  <a:pt x="326" y="157"/>
                </a:lnTo>
                <a:lnTo>
                  <a:pt x="326" y="157"/>
                </a:lnTo>
                <a:lnTo>
                  <a:pt x="326" y="157"/>
                </a:lnTo>
                <a:lnTo>
                  <a:pt x="328" y="157"/>
                </a:lnTo>
                <a:lnTo>
                  <a:pt x="329" y="157"/>
                </a:lnTo>
                <a:lnTo>
                  <a:pt x="330" y="157"/>
                </a:lnTo>
                <a:lnTo>
                  <a:pt x="332" y="155"/>
                </a:lnTo>
                <a:lnTo>
                  <a:pt x="332" y="155"/>
                </a:lnTo>
                <a:lnTo>
                  <a:pt x="332" y="155"/>
                </a:lnTo>
                <a:lnTo>
                  <a:pt x="332" y="154"/>
                </a:lnTo>
                <a:lnTo>
                  <a:pt x="333" y="154"/>
                </a:lnTo>
                <a:lnTo>
                  <a:pt x="335" y="154"/>
                </a:lnTo>
                <a:lnTo>
                  <a:pt x="335" y="154"/>
                </a:lnTo>
                <a:lnTo>
                  <a:pt x="336" y="154"/>
                </a:lnTo>
                <a:lnTo>
                  <a:pt x="336" y="154"/>
                </a:lnTo>
                <a:lnTo>
                  <a:pt x="335" y="153"/>
                </a:lnTo>
                <a:lnTo>
                  <a:pt x="335" y="153"/>
                </a:lnTo>
                <a:lnTo>
                  <a:pt x="335" y="153"/>
                </a:lnTo>
                <a:lnTo>
                  <a:pt x="336" y="153"/>
                </a:lnTo>
                <a:lnTo>
                  <a:pt x="336" y="153"/>
                </a:lnTo>
                <a:lnTo>
                  <a:pt x="338" y="153"/>
                </a:lnTo>
                <a:lnTo>
                  <a:pt x="338" y="151"/>
                </a:lnTo>
                <a:lnTo>
                  <a:pt x="338" y="151"/>
                </a:lnTo>
                <a:lnTo>
                  <a:pt x="339" y="151"/>
                </a:lnTo>
                <a:lnTo>
                  <a:pt x="339" y="151"/>
                </a:lnTo>
                <a:lnTo>
                  <a:pt x="340" y="151"/>
                </a:lnTo>
                <a:lnTo>
                  <a:pt x="340" y="151"/>
                </a:lnTo>
                <a:lnTo>
                  <a:pt x="340" y="150"/>
                </a:lnTo>
                <a:lnTo>
                  <a:pt x="340" y="150"/>
                </a:lnTo>
                <a:lnTo>
                  <a:pt x="340" y="150"/>
                </a:lnTo>
                <a:lnTo>
                  <a:pt x="342" y="150"/>
                </a:lnTo>
                <a:lnTo>
                  <a:pt x="343" y="150"/>
                </a:lnTo>
                <a:lnTo>
                  <a:pt x="345" y="148"/>
                </a:lnTo>
                <a:lnTo>
                  <a:pt x="346" y="148"/>
                </a:lnTo>
                <a:lnTo>
                  <a:pt x="348" y="147"/>
                </a:lnTo>
                <a:lnTo>
                  <a:pt x="349" y="148"/>
                </a:lnTo>
                <a:lnTo>
                  <a:pt x="349" y="148"/>
                </a:lnTo>
                <a:lnTo>
                  <a:pt x="350" y="147"/>
                </a:lnTo>
                <a:lnTo>
                  <a:pt x="350" y="147"/>
                </a:lnTo>
                <a:lnTo>
                  <a:pt x="352" y="147"/>
                </a:lnTo>
                <a:lnTo>
                  <a:pt x="353" y="147"/>
                </a:lnTo>
                <a:lnTo>
                  <a:pt x="353" y="147"/>
                </a:lnTo>
                <a:lnTo>
                  <a:pt x="353" y="147"/>
                </a:lnTo>
                <a:lnTo>
                  <a:pt x="353" y="145"/>
                </a:lnTo>
                <a:lnTo>
                  <a:pt x="355" y="145"/>
                </a:lnTo>
                <a:lnTo>
                  <a:pt x="355" y="145"/>
                </a:lnTo>
                <a:lnTo>
                  <a:pt x="356" y="145"/>
                </a:lnTo>
                <a:lnTo>
                  <a:pt x="356" y="145"/>
                </a:lnTo>
                <a:lnTo>
                  <a:pt x="356" y="144"/>
                </a:lnTo>
                <a:lnTo>
                  <a:pt x="356" y="144"/>
                </a:lnTo>
                <a:lnTo>
                  <a:pt x="358" y="144"/>
                </a:lnTo>
                <a:lnTo>
                  <a:pt x="359" y="144"/>
                </a:lnTo>
                <a:lnTo>
                  <a:pt x="360" y="143"/>
                </a:lnTo>
                <a:lnTo>
                  <a:pt x="362" y="143"/>
                </a:lnTo>
                <a:lnTo>
                  <a:pt x="362" y="144"/>
                </a:lnTo>
                <a:lnTo>
                  <a:pt x="362" y="144"/>
                </a:lnTo>
                <a:lnTo>
                  <a:pt x="360" y="144"/>
                </a:lnTo>
                <a:lnTo>
                  <a:pt x="359" y="144"/>
                </a:lnTo>
                <a:lnTo>
                  <a:pt x="358" y="145"/>
                </a:lnTo>
                <a:lnTo>
                  <a:pt x="358" y="147"/>
                </a:lnTo>
                <a:lnTo>
                  <a:pt x="358" y="147"/>
                </a:lnTo>
                <a:lnTo>
                  <a:pt x="356" y="147"/>
                </a:lnTo>
                <a:lnTo>
                  <a:pt x="356" y="147"/>
                </a:lnTo>
                <a:lnTo>
                  <a:pt x="355" y="147"/>
                </a:lnTo>
                <a:lnTo>
                  <a:pt x="355" y="147"/>
                </a:lnTo>
                <a:lnTo>
                  <a:pt x="353" y="147"/>
                </a:lnTo>
                <a:lnTo>
                  <a:pt x="353" y="147"/>
                </a:lnTo>
                <a:lnTo>
                  <a:pt x="349" y="148"/>
                </a:lnTo>
                <a:lnTo>
                  <a:pt x="345" y="151"/>
                </a:lnTo>
                <a:lnTo>
                  <a:pt x="345" y="153"/>
                </a:lnTo>
                <a:lnTo>
                  <a:pt x="345" y="153"/>
                </a:lnTo>
                <a:lnTo>
                  <a:pt x="343" y="153"/>
                </a:lnTo>
                <a:lnTo>
                  <a:pt x="342" y="153"/>
                </a:lnTo>
                <a:lnTo>
                  <a:pt x="340" y="153"/>
                </a:lnTo>
                <a:lnTo>
                  <a:pt x="340" y="154"/>
                </a:lnTo>
                <a:lnTo>
                  <a:pt x="340" y="154"/>
                </a:lnTo>
                <a:lnTo>
                  <a:pt x="340" y="154"/>
                </a:lnTo>
                <a:lnTo>
                  <a:pt x="339" y="154"/>
                </a:lnTo>
                <a:lnTo>
                  <a:pt x="339" y="154"/>
                </a:lnTo>
                <a:lnTo>
                  <a:pt x="338" y="154"/>
                </a:lnTo>
                <a:lnTo>
                  <a:pt x="338" y="154"/>
                </a:lnTo>
                <a:lnTo>
                  <a:pt x="338" y="153"/>
                </a:lnTo>
                <a:lnTo>
                  <a:pt x="338" y="153"/>
                </a:lnTo>
                <a:lnTo>
                  <a:pt x="338" y="153"/>
                </a:lnTo>
                <a:lnTo>
                  <a:pt x="338" y="153"/>
                </a:lnTo>
                <a:lnTo>
                  <a:pt x="336" y="153"/>
                </a:lnTo>
                <a:lnTo>
                  <a:pt x="336" y="153"/>
                </a:lnTo>
                <a:lnTo>
                  <a:pt x="336" y="153"/>
                </a:lnTo>
                <a:lnTo>
                  <a:pt x="336" y="154"/>
                </a:lnTo>
                <a:lnTo>
                  <a:pt x="336" y="154"/>
                </a:lnTo>
                <a:lnTo>
                  <a:pt x="338" y="154"/>
                </a:lnTo>
                <a:lnTo>
                  <a:pt x="338" y="154"/>
                </a:lnTo>
                <a:lnTo>
                  <a:pt x="336" y="154"/>
                </a:lnTo>
                <a:lnTo>
                  <a:pt x="336" y="154"/>
                </a:lnTo>
                <a:lnTo>
                  <a:pt x="335" y="154"/>
                </a:lnTo>
                <a:lnTo>
                  <a:pt x="333" y="154"/>
                </a:lnTo>
                <a:lnTo>
                  <a:pt x="333" y="155"/>
                </a:lnTo>
                <a:lnTo>
                  <a:pt x="333" y="155"/>
                </a:lnTo>
                <a:lnTo>
                  <a:pt x="333" y="155"/>
                </a:lnTo>
                <a:lnTo>
                  <a:pt x="333" y="155"/>
                </a:lnTo>
                <a:lnTo>
                  <a:pt x="328" y="158"/>
                </a:lnTo>
                <a:lnTo>
                  <a:pt x="328" y="158"/>
                </a:lnTo>
                <a:lnTo>
                  <a:pt x="328" y="158"/>
                </a:lnTo>
                <a:lnTo>
                  <a:pt x="328" y="160"/>
                </a:lnTo>
                <a:lnTo>
                  <a:pt x="326" y="161"/>
                </a:lnTo>
                <a:lnTo>
                  <a:pt x="328" y="161"/>
                </a:lnTo>
                <a:lnTo>
                  <a:pt x="328" y="161"/>
                </a:lnTo>
                <a:lnTo>
                  <a:pt x="326" y="161"/>
                </a:lnTo>
                <a:lnTo>
                  <a:pt x="326" y="161"/>
                </a:lnTo>
                <a:lnTo>
                  <a:pt x="325" y="161"/>
                </a:lnTo>
                <a:lnTo>
                  <a:pt x="325" y="161"/>
                </a:lnTo>
                <a:lnTo>
                  <a:pt x="325" y="161"/>
                </a:lnTo>
                <a:lnTo>
                  <a:pt x="323" y="161"/>
                </a:lnTo>
                <a:lnTo>
                  <a:pt x="323" y="161"/>
                </a:lnTo>
                <a:lnTo>
                  <a:pt x="322" y="161"/>
                </a:lnTo>
                <a:lnTo>
                  <a:pt x="322" y="161"/>
                </a:lnTo>
                <a:lnTo>
                  <a:pt x="322" y="163"/>
                </a:lnTo>
                <a:lnTo>
                  <a:pt x="322" y="163"/>
                </a:lnTo>
                <a:lnTo>
                  <a:pt x="322" y="163"/>
                </a:lnTo>
                <a:lnTo>
                  <a:pt x="320" y="163"/>
                </a:lnTo>
                <a:lnTo>
                  <a:pt x="320" y="164"/>
                </a:lnTo>
                <a:lnTo>
                  <a:pt x="320" y="164"/>
                </a:lnTo>
                <a:lnTo>
                  <a:pt x="319" y="164"/>
                </a:lnTo>
                <a:lnTo>
                  <a:pt x="319" y="164"/>
                </a:lnTo>
                <a:lnTo>
                  <a:pt x="319" y="164"/>
                </a:lnTo>
                <a:lnTo>
                  <a:pt x="319" y="164"/>
                </a:lnTo>
                <a:lnTo>
                  <a:pt x="319" y="164"/>
                </a:lnTo>
                <a:lnTo>
                  <a:pt x="318" y="165"/>
                </a:lnTo>
                <a:lnTo>
                  <a:pt x="318" y="165"/>
                </a:lnTo>
                <a:lnTo>
                  <a:pt x="316" y="165"/>
                </a:lnTo>
                <a:lnTo>
                  <a:pt x="316" y="165"/>
                </a:lnTo>
                <a:lnTo>
                  <a:pt x="316" y="165"/>
                </a:lnTo>
                <a:lnTo>
                  <a:pt x="316" y="165"/>
                </a:lnTo>
                <a:lnTo>
                  <a:pt x="316" y="165"/>
                </a:lnTo>
                <a:lnTo>
                  <a:pt x="316" y="165"/>
                </a:lnTo>
                <a:lnTo>
                  <a:pt x="318" y="165"/>
                </a:lnTo>
                <a:lnTo>
                  <a:pt x="318" y="164"/>
                </a:lnTo>
                <a:lnTo>
                  <a:pt x="318" y="164"/>
                </a:lnTo>
                <a:lnTo>
                  <a:pt x="316" y="164"/>
                </a:lnTo>
                <a:lnTo>
                  <a:pt x="316" y="164"/>
                </a:lnTo>
                <a:lnTo>
                  <a:pt x="316" y="163"/>
                </a:lnTo>
                <a:lnTo>
                  <a:pt x="316" y="163"/>
                </a:lnTo>
                <a:lnTo>
                  <a:pt x="318" y="163"/>
                </a:lnTo>
                <a:lnTo>
                  <a:pt x="319" y="163"/>
                </a:lnTo>
                <a:lnTo>
                  <a:pt x="319" y="163"/>
                </a:lnTo>
                <a:lnTo>
                  <a:pt x="319" y="161"/>
                </a:lnTo>
                <a:lnTo>
                  <a:pt x="319" y="161"/>
                </a:lnTo>
                <a:lnTo>
                  <a:pt x="319" y="160"/>
                </a:lnTo>
                <a:lnTo>
                  <a:pt x="320" y="158"/>
                </a:lnTo>
                <a:lnTo>
                  <a:pt x="320" y="158"/>
                </a:lnTo>
                <a:lnTo>
                  <a:pt x="319" y="158"/>
                </a:lnTo>
                <a:lnTo>
                  <a:pt x="319" y="158"/>
                </a:lnTo>
                <a:lnTo>
                  <a:pt x="319" y="158"/>
                </a:lnTo>
                <a:lnTo>
                  <a:pt x="319" y="158"/>
                </a:lnTo>
                <a:lnTo>
                  <a:pt x="319" y="158"/>
                </a:lnTo>
                <a:lnTo>
                  <a:pt x="319" y="158"/>
                </a:lnTo>
                <a:lnTo>
                  <a:pt x="319" y="157"/>
                </a:lnTo>
                <a:lnTo>
                  <a:pt x="319" y="157"/>
                </a:lnTo>
                <a:lnTo>
                  <a:pt x="319" y="155"/>
                </a:lnTo>
                <a:lnTo>
                  <a:pt x="320" y="155"/>
                </a:lnTo>
                <a:lnTo>
                  <a:pt x="320" y="155"/>
                </a:lnTo>
                <a:lnTo>
                  <a:pt x="319" y="157"/>
                </a:lnTo>
                <a:lnTo>
                  <a:pt x="319" y="157"/>
                </a:lnTo>
                <a:lnTo>
                  <a:pt x="319" y="158"/>
                </a:lnTo>
                <a:lnTo>
                  <a:pt x="319" y="158"/>
                </a:lnTo>
                <a:lnTo>
                  <a:pt x="319" y="158"/>
                </a:lnTo>
                <a:lnTo>
                  <a:pt x="319" y="158"/>
                </a:lnTo>
                <a:lnTo>
                  <a:pt x="320" y="158"/>
                </a:lnTo>
                <a:lnTo>
                  <a:pt x="322" y="158"/>
                </a:lnTo>
                <a:lnTo>
                  <a:pt x="323" y="158"/>
                </a:lnTo>
                <a:lnTo>
                  <a:pt x="323" y="158"/>
                </a:lnTo>
                <a:lnTo>
                  <a:pt x="323" y="160"/>
                </a:lnTo>
                <a:lnTo>
                  <a:pt x="323" y="160"/>
                </a:lnTo>
                <a:lnTo>
                  <a:pt x="323" y="160"/>
                </a:lnTo>
                <a:lnTo>
                  <a:pt x="323" y="158"/>
                </a:lnTo>
                <a:lnTo>
                  <a:pt x="323" y="158"/>
                </a:lnTo>
                <a:lnTo>
                  <a:pt x="323" y="158"/>
                </a:lnTo>
                <a:lnTo>
                  <a:pt x="323" y="158"/>
                </a:lnTo>
                <a:lnTo>
                  <a:pt x="323" y="158"/>
                </a:lnTo>
                <a:lnTo>
                  <a:pt x="323" y="157"/>
                </a:lnTo>
                <a:lnTo>
                  <a:pt x="323" y="157"/>
                </a:lnTo>
                <a:lnTo>
                  <a:pt x="323" y="157"/>
                </a:lnTo>
                <a:lnTo>
                  <a:pt x="323" y="157"/>
                </a:lnTo>
                <a:lnTo>
                  <a:pt x="323" y="157"/>
                </a:lnTo>
                <a:lnTo>
                  <a:pt x="323" y="155"/>
                </a:lnTo>
                <a:lnTo>
                  <a:pt x="323" y="155"/>
                </a:lnTo>
                <a:lnTo>
                  <a:pt x="323" y="155"/>
                </a:lnTo>
                <a:lnTo>
                  <a:pt x="323" y="154"/>
                </a:lnTo>
                <a:lnTo>
                  <a:pt x="323" y="154"/>
                </a:lnTo>
                <a:lnTo>
                  <a:pt x="323" y="154"/>
                </a:lnTo>
                <a:lnTo>
                  <a:pt x="323" y="154"/>
                </a:lnTo>
                <a:lnTo>
                  <a:pt x="323" y="154"/>
                </a:lnTo>
                <a:lnTo>
                  <a:pt x="322" y="154"/>
                </a:lnTo>
                <a:lnTo>
                  <a:pt x="320" y="154"/>
                </a:lnTo>
                <a:lnTo>
                  <a:pt x="319" y="155"/>
                </a:lnTo>
                <a:lnTo>
                  <a:pt x="318" y="155"/>
                </a:lnTo>
                <a:lnTo>
                  <a:pt x="318" y="155"/>
                </a:lnTo>
                <a:lnTo>
                  <a:pt x="315" y="157"/>
                </a:lnTo>
                <a:lnTo>
                  <a:pt x="312" y="158"/>
                </a:lnTo>
                <a:lnTo>
                  <a:pt x="309" y="160"/>
                </a:lnTo>
                <a:lnTo>
                  <a:pt x="306" y="161"/>
                </a:lnTo>
                <a:lnTo>
                  <a:pt x="306" y="161"/>
                </a:lnTo>
                <a:lnTo>
                  <a:pt x="305" y="161"/>
                </a:lnTo>
                <a:lnTo>
                  <a:pt x="305" y="163"/>
                </a:lnTo>
                <a:lnTo>
                  <a:pt x="303" y="163"/>
                </a:lnTo>
                <a:lnTo>
                  <a:pt x="302" y="163"/>
                </a:lnTo>
                <a:lnTo>
                  <a:pt x="302" y="163"/>
                </a:lnTo>
                <a:lnTo>
                  <a:pt x="302" y="163"/>
                </a:lnTo>
                <a:lnTo>
                  <a:pt x="302" y="163"/>
                </a:lnTo>
                <a:lnTo>
                  <a:pt x="301" y="163"/>
                </a:lnTo>
                <a:lnTo>
                  <a:pt x="301" y="164"/>
                </a:lnTo>
                <a:lnTo>
                  <a:pt x="301" y="164"/>
                </a:lnTo>
                <a:lnTo>
                  <a:pt x="301" y="164"/>
                </a:lnTo>
                <a:lnTo>
                  <a:pt x="301" y="165"/>
                </a:lnTo>
                <a:lnTo>
                  <a:pt x="301" y="165"/>
                </a:lnTo>
                <a:lnTo>
                  <a:pt x="299" y="165"/>
                </a:lnTo>
                <a:lnTo>
                  <a:pt x="299" y="165"/>
                </a:lnTo>
                <a:lnTo>
                  <a:pt x="301" y="165"/>
                </a:lnTo>
                <a:lnTo>
                  <a:pt x="301" y="164"/>
                </a:lnTo>
                <a:lnTo>
                  <a:pt x="301" y="164"/>
                </a:lnTo>
                <a:lnTo>
                  <a:pt x="301" y="164"/>
                </a:lnTo>
                <a:lnTo>
                  <a:pt x="301" y="164"/>
                </a:lnTo>
                <a:lnTo>
                  <a:pt x="299" y="164"/>
                </a:lnTo>
                <a:lnTo>
                  <a:pt x="299" y="164"/>
                </a:lnTo>
                <a:lnTo>
                  <a:pt x="298" y="165"/>
                </a:lnTo>
                <a:lnTo>
                  <a:pt x="298" y="165"/>
                </a:lnTo>
                <a:lnTo>
                  <a:pt x="298" y="165"/>
                </a:lnTo>
                <a:lnTo>
                  <a:pt x="298" y="167"/>
                </a:lnTo>
                <a:lnTo>
                  <a:pt x="298" y="167"/>
                </a:lnTo>
                <a:lnTo>
                  <a:pt x="298" y="167"/>
                </a:lnTo>
                <a:lnTo>
                  <a:pt x="298" y="167"/>
                </a:lnTo>
                <a:lnTo>
                  <a:pt x="298" y="167"/>
                </a:lnTo>
                <a:lnTo>
                  <a:pt x="298" y="165"/>
                </a:lnTo>
                <a:lnTo>
                  <a:pt x="298" y="165"/>
                </a:lnTo>
                <a:lnTo>
                  <a:pt x="296" y="165"/>
                </a:lnTo>
                <a:lnTo>
                  <a:pt x="296" y="165"/>
                </a:lnTo>
                <a:lnTo>
                  <a:pt x="296" y="165"/>
                </a:lnTo>
                <a:lnTo>
                  <a:pt x="295" y="165"/>
                </a:lnTo>
                <a:lnTo>
                  <a:pt x="295" y="167"/>
                </a:lnTo>
                <a:lnTo>
                  <a:pt x="295" y="167"/>
                </a:lnTo>
                <a:lnTo>
                  <a:pt x="295" y="167"/>
                </a:lnTo>
                <a:lnTo>
                  <a:pt x="295" y="167"/>
                </a:lnTo>
                <a:lnTo>
                  <a:pt x="295" y="167"/>
                </a:lnTo>
                <a:lnTo>
                  <a:pt x="293" y="167"/>
                </a:lnTo>
                <a:lnTo>
                  <a:pt x="293" y="167"/>
                </a:lnTo>
                <a:lnTo>
                  <a:pt x="293" y="168"/>
                </a:lnTo>
                <a:lnTo>
                  <a:pt x="292" y="168"/>
                </a:lnTo>
                <a:lnTo>
                  <a:pt x="292" y="168"/>
                </a:lnTo>
                <a:lnTo>
                  <a:pt x="292" y="167"/>
                </a:lnTo>
                <a:lnTo>
                  <a:pt x="292" y="167"/>
                </a:lnTo>
                <a:lnTo>
                  <a:pt x="292" y="168"/>
                </a:lnTo>
                <a:lnTo>
                  <a:pt x="291" y="168"/>
                </a:lnTo>
                <a:lnTo>
                  <a:pt x="291" y="168"/>
                </a:lnTo>
                <a:lnTo>
                  <a:pt x="291" y="168"/>
                </a:lnTo>
                <a:lnTo>
                  <a:pt x="291" y="168"/>
                </a:lnTo>
                <a:lnTo>
                  <a:pt x="288" y="170"/>
                </a:lnTo>
                <a:lnTo>
                  <a:pt x="285" y="171"/>
                </a:lnTo>
                <a:lnTo>
                  <a:pt x="281" y="172"/>
                </a:lnTo>
                <a:lnTo>
                  <a:pt x="281" y="172"/>
                </a:lnTo>
                <a:lnTo>
                  <a:pt x="278" y="174"/>
                </a:lnTo>
                <a:lnTo>
                  <a:pt x="275" y="174"/>
                </a:lnTo>
                <a:lnTo>
                  <a:pt x="273" y="175"/>
                </a:lnTo>
                <a:lnTo>
                  <a:pt x="273" y="175"/>
                </a:lnTo>
                <a:lnTo>
                  <a:pt x="273" y="175"/>
                </a:lnTo>
                <a:lnTo>
                  <a:pt x="275" y="177"/>
                </a:lnTo>
                <a:lnTo>
                  <a:pt x="275" y="177"/>
                </a:lnTo>
                <a:lnTo>
                  <a:pt x="275" y="177"/>
                </a:lnTo>
                <a:lnTo>
                  <a:pt x="273" y="177"/>
                </a:lnTo>
                <a:lnTo>
                  <a:pt x="273" y="177"/>
                </a:lnTo>
                <a:lnTo>
                  <a:pt x="273" y="177"/>
                </a:lnTo>
                <a:lnTo>
                  <a:pt x="273" y="177"/>
                </a:lnTo>
                <a:lnTo>
                  <a:pt x="273" y="175"/>
                </a:lnTo>
                <a:lnTo>
                  <a:pt x="272" y="175"/>
                </a:lnTo>
                <a:lnTo>
                  <a:pt x="272" y="175"/>
                </a:lnTo>
                <a:lnTo>
                  <a:pt x="272" y="175"/>
                </a:lnTo>
                <a:lnTo>
                  <a:pt x="271" y="175"/>
                </a:lnTo>
                <a:lnTo>
                  <a:pt x="271" y="177"/>
                </a:lnTo>
                <a:lnTo>
                  <a:pt x="269" y="178"/>
                </a:lnTo>
                <a:lnTo>
                  <a:pt x="269" y="178"/>
                </a:lnTo>
                <a:lnTo>
                  <a:pt x="269" y="177"/>
                </a:lnTo>
                <a:lnTo>
                  <a:pt x="269" y="177"/>
                </a:lnTo>
                <a:lnTo>
                  <a:pt x="268" y="177"/>
                </a:lnTo>
                <a:lnTo>
                  <a:pt x="268" y="177"/>
                </a:lnTo>
                <a:lnTo>
                  <a:pt x="268" y="177"/>
                </a:lnTo>
                <a:lnTo>
                  <a:pt x="268" y="177"/>
                </a:lnTo>
                <a:lnTo>
                  <a:pt x="266" y="177"/>
                </a:lnTo>
                <a:lnTo>
                  <a:pt x="266" y="177"/>
                </a:lnTo>
                <a:lnTo>
                  <a:pt x="268" y="178"/>
                </a:lnTo>
                <a:lnTo>
                  <a:pt x="268" y="178"/>
                </a:lnTo>
                <a:lnTo>
                  <a:pt x="268" y="178"/>
                </a:lnTo>
                <a:lnTo>
                  <a:pt x="266" y="178"/>
                </a:lnTo>
                <a:lnTo>
                  <a:pt x="266" y="178"/>
                </a:lnTo>
                <a:lnTo>
                  <a:pt x="266" y="180"/>
                </a:lnTo>
                <a:lnTo>
                  <a:pt x="266" y="180"/>
                </a:lnTo>
                <a:lnTo>
                  <a:pt x="268" y="180"/>
                </a:lnTo>
                <a:lnTo>
                  <a:pt x="268" y="180"/>
                </a:lnTo>
                <a:lnTo>
                  <a:pt x="266" y="180"/>
                </a:lnTo>
                <a:lnTo>
                  <a:pt x="266" y="180"/>
                </a:lnTo>
                <a:lnTo>
                  <a:pt x="266" y="180"/>
                </a:lnTo>
                <a:lnTo>
                  <a:pt x="266" y="181"/>
                </a:lnTo>
                <a:lnTo>
                  <a:pt x="266" y="181"/>
                </a:lnTo>
                <a:lnTo>
                  <a:pt x="266" y="180"/>
                </a:lnTo>
                <a:lnTo>
                  <a:pt x="265" y="180"/>
                </a:lnTo>
                <a:lnTo>
                  <a:pt x="265" y="180"/>
                </a:lnTo>
                <a:lnTo>
                  <a:pt x="265" y="180"/>
                </a:lnTo>
                <a:lnTo>
                  <a:pt x="264" y="180"/>
                </a:lnTo>
                <a:lnTo>
                  <a:pt x="262" y="180"/>
                </a:lnTo>
                <a:lnTo>
                  <a:pt x="262" y="180"/>
                </a:lnTo>
                <a:lnTo>
                  <a:pt x="262" y="180"/>
                </a:lnTo>
                <a:lnTo>
                  <a:pt x="262" y="180"/>
                </a:lnTo>
                <a:lnTo>
                  <a:pt x="261" y="180"/>
                </a:lnTo>
                <a:lnTo>
                  <a:pt x="261" y="180"/>
                </a:lnTo>
                <a:lnTo>
                  <a:pt x="259" y="180"/>
                </a:lnTo>
                <a:lnTo>
                  <a:pt x="258" y="180"/>
                </a:lnTo>
                <a:lnTo>
                  <a:pt x="258" y="180"/>
                </a:lnTo>
                <a:lnTo>
                  <a:pt x="258" y="180"/>
                </a:lnTo>
                <a:lnTo>
                  <a:pt x="258" y="180"/>
                </a:lnTo>
                <a:lnTo>
                  <a:pt x="258" y="181"/>
                </a:lnTo>
                <a:lnTo>
                  <a:pt x="258" y="181"/>
                </a:lnTo>
                <a:lnTo>
                  <a:pt x="256" y="181"/>
                </a:lnTo>
                <a:lnTo>
                  <a:pt x="256" y="181"/>
                </a:lnTo>
                <a:lnTo>
                  <a:pt x="256" y="181"/>
                </a:lnTo>
                <a:lnTo>
                  <a:pt x="256" y="182"/>
                </a:lnTo>
                <a:lnTo>
                  <a:pt x="256" y="182"/>
                </a:lnTo>
                <a:lnTo>
                  <a:pt x="255" y="184"/>
                </a:lnTo>
                <a:lnTo>
                  <a:pt x="254" y="184"/>
                </a:lnTo>
                <a:lnTo>
                  <a:pt x="254" y="184"/>
                </a:lnTo>
                <a:lnTo>
                  <a:pt x="254" y="185"/>
                </a:lnTo>
                <a:lnTo>
                  <a:pt x="254" y="185"/>
                </a:lnTo>
                <a:lnTo>
                  <a:pt x="252" y="187"/>
                </a:lnTo>
                <a:lnTo>
                  <a:pt x="252" y="187"/>
                </a:lnTo>
                <a:lnTo>
                  <a:pt x="252" y="187"/>
                </a:lnTo>
                <a:lnTo>
                  <a:pt x="252" y="185"/>
                </a:lnTo>
                <a:lnTo>
                  <a:pt x="251" y="185"/>
                </a:lnTo>
                <a:lnTo>
                  <a:pt x="251" y="185"/>
                </a:lnTo>
                <a:lnTo>
                  <a:pt x="249" y="185"/>
                </a:lnTo>
                <a:lnTo>
                  <a:pt x="249" y="185"/>
                </a:lnTo>
                <a:lnTo>
                  <a:pt x="249" y="185"/>
                </a:lnTo>
                <a:lnTo>
                  <a:pt x="249" y="185"/>
                </a:lnTo>
                <a:lnTo>
                  <a:pt x="249" y="187"/>
                </a:lnTo>
                <a:lnTo>
                  <a:pt x="249" y="188"/>
                </a:lnTo>
                <a:lnTo>
                  <a:pt x="248" y="188"/>
                </a:lnTo>
                <a:lnTo>
                  <a:pt x="248" y="188"/>
                </a:lnTo>
                <a:lnTo>
                  <a:pt x="248" y="190"/>
                </a:lnTo>
                <a:lnTo>
                  <a:pt x="246" y="190"/>
                </a:lnTo>
                <a:lnTo>
                  <a:pt x="246" y="190"/>
                </a:lnTo>
                <a:lnTo>
                  <a:pt x="246" y="190"/>
                </a:lnTo>
                <a:lnTo>
                  <a:pt x="246" y="188"/>
                </a:lnTo>
                <a:lnTo>
                  <a:pt x="248" y="188"/>
                </a:lnTo>
                <a:lnTo>
                  <a:pt x="248" y="188"/>
                </a:lnTo>
                <a:lnTo>
                  <a:pt x="246" y="188"/>
                </a:lnTo>
                <a:lnTo>
                  <a:pt x="246" y="188"/>
                </a:lnTo>
                <a:lnTo>
                  <a:pt x="246" y="188"/>
                </a:lnTo>
                <a:lnTo>
                  <a:pt x="245" y="188"/>
                </a:lnTo>
                <a:lnTo>
                  <a:pt x="245" y="190"/>
                </a:lnTo>
                <a:lnTo>
                  <a:pt x="245" y="190"/>
                </a:lnTo>
                <a:lnTo>
                  <a:pt x="245" y="190"/>
                </a:lnTo>
                <a:lnTo>
                  <a:pt x="245" y="190"/>
                </a:lnTo>
                <a:lnTo>
                  <a:pt x="245" y="191"/>
                </a:lnTo>
                <a:lnTo>
                  <a:pt x="246" y="191"/>
                </a:lnTo>
                <a:lnTo>
                  <a:pt x="248" y="190"/>
                </a:lnTo>
                <a:lnTo>
                  <a:pt x="248" y="190"/>
                </a:lnTo>
                <a:lnTo>
                  <a:pt x="249" y="190"/>
                </a:lnTo>
                <a:lnTo>
                  <a:pt x="251" y="188"/>
                </a:lnTo>
                <a:lnTo>
                  <a:pt x="251" y="188"/>
                </a:lnTo>
                <a:lnTo>
                  <a:pt x="251" y="188"/>
                </a:lnTo>
                <a:lnTo>
                  <a:pt x="252" y="188"/>
                </a:lnTo>
                <a:lnTo>
                  <a:pt x="252" y="190"/>
                </a:lnTo>
                <a:lnTo>
                  <a:pt x="251" y="191"/>
                </a:lnTo>
                <a:lnTo>
                  <a:pt x="251" y="191"/>
                </a:lnTo>
                <a:lnTo>
                  <a:pt x="251" y="191"/>
                </a:lnTo>
                <a:lnTo>
                  <a:pt x="251" y="191"/>
                </a:lnTo>
                <a:lnTo>
                  <a:pt x="251" y="190"/>
                </a:lnTo>
                <a:lnTo>
                  <a:pt x="251" y="190"/>
                </a:lnTo>
                <a:lnTo>
                  <a:pt x="251" y="190"/>
                </a:lnTo>
                <a:lnTo>
                  <a:pt x="251" y="190"/>
                </a:lnTo>
                <a:lnTo>
                  <a:pt x="251" y="191"/>
                </a:lnTo>
                <a:lnTo>
                  <a:pt x="249" y="191"/>
                </a:lnTo>
                <a:lnTo>
                  <a:pt x="249" y="192"/>
                </a:lnTo>
                <a:lnTo>
                  <a:pt x="248" y="192"/>
                </a:lnTo>
                <a:lnTo>
                  <a:pt x="246" y="192"/>
                </a:lnTo>
                <a:lnTo>
                  <a:pt x="246" y="194"/>
                </a:lnTo>
                <a:lnTo>
                  <a:pt x="245" y="194"/>
                </a:lnTo>
                <a:lnTo>
                  <a:pt x="242" y="195"/>
                </a:lnTo>
                <a:lnTo>
                  <a:pt x="242" y="195"/>
                </a:lnTo>
                <a:lnTo>
                  <a:pt x="242" y="194"/>
                </a:lnTo>
                <a:lnTo>
                  <a:pt x="244" y="194"/>
                </a:lnTo>
                <a:lnTo>
                  <a:pt x="244" y="194"/>
                </a:lnTo>
                <a:lnTo>
                  <a:pt x="244" y="194"/>
                </a:lnTo>
                <a:lnTo>
                  <a:pt x="245" y="192"/>
                </a:lnTo>
                <a:lnTo>
                  <a:pt x="244" y="192"/>
                </a:lnTo>
                <a:lnTo>
                  <a:pt x="244" y="192"/>
                </a:lnTo>
                <a:lnTo>
                  <a:pt x="242" y="192"/>
                </a:lnTo>
                <a:lnTo>
                  <a:pt x="242" y="192"/>
                </a:lnTo>
                <a:lnTo>
                  <a:pt x="242" y="191"/>
                </a:lnTo>
                <a:lnTo>
                  <a:pt x="242" y="190"/>
                </a:lnTo>
                <a:lnTo>
                  <a:pt x="242" y="190"/>
                </a:lnTo>
                <a:lnTo>
                  <a:pt x="241" y="190"/>
                </a:lnTo>
                <a:lnTo>
                  <a:pt x="241" y="191"/>
                </a:lnTo>
                <a:lnTo>
                  <a:pt x="239" y="191"/>
                </a:lnTo>
                <a:lnTo>
                  <a:pt x="239" y="191"/>
                </a:lnTo>
                <a:lnTo>
                  <a:pt x="239" y="191"/>
                </a:lnTo>
                <a:lnTo>
                  <a:pt x="239" y="192"/>
                </a:lnTo>
                <a:lnTo>
                  <a:pt x="239" y="192"/>
                </a:lnTo>
                <a:lnTo>
                  <a:pt x="241" y="194"/>
                </a:lnTo>
                <a:lnTo>
                  <a:pt x="241" y="194"/>
                </a:lnTo>
                <a:lnTo>
                  <a:pt x="241" y="194"/>
                </a:lnTo>
                <a:lnTo>
                  <a:pt x="241" y="194"/>
                </a:lnTo>
                <a:lnTo>
                  <a:pt x="241" y="194"/>
                </a:lnTo>
                <a:lnTo>
                  <a:pt x="241" y="194"/>
                </a:lnTo>
                <a:lnTo>
                  <a:pt x="241" y="195"/>
                </a:lnTo>
                <a:lnTo>
                  <a:pt x="241" y="195"/>
                </a:lnTo>
                <a:lnTo>
                  <a:pt x="241" y="197"/>
                </a:lnTo>
                <a:lnTo>
                  <a:pt x="241" y="197"/>
                </a:lnTo>
                <a:lnTo>
                  <a:pt x="241" y="197"/>
                </a:lnTo>
                <a:lnTo>
                  <a:pt x="239" y="198"/>
                </a:lnTo>
                <a:lnTo>
                  <a:pt x="239" y="198"/>
                </a:lnTo>
                <a:lnTo>
                  <a:pt x="239" y="200"/>
                </a:lnTo>
                <a:lnTo>
                  <a:pt x="239" y="200"/>
                </a:lnTo>
                <a:lnTo>
                  <a:pt x="239" y="200"/>
                </a:lnTo>
                <a:lnTo>
                  <a:pt x="238" y="200"/>
                </a:lnTo>
                <a:lnTo>
                  <a:pt x="236" y="200"/>
                </a:lnTo>
                <a:lnTo>
                  <a:pt x="235" y="201"/>
                </a:lnTo>
                <a:lnTo>
                  <a:pt x="234" y="201"/>
                </a:lnTo>
                <a:lnTo>
                  <a:pt x="234" y="202"/>
                </a:lnTo>
                <a:lnTo>
                  <a:pt x="232" y="202"/>
                </a:lnTo>
                <a:lnTo>
                  <a:pt x="231" y="202"/>
                </a:lnTo>
                <a:lnTo>
                  <a:pt x="231" y="202"/>
                </a:lnTo>
                <a:lnTo>
                  <a:pt x="231" y="202"/>
                </a:lnTo>
                <a:lnTo>
                  <a:pt x="229" y="202"/>
                </a:lnTo>
                <a:lnTo>
                  <a:pt x="229" y="202"/>
                </a:lnTo>
                <a:lnTo>
                  <a:pt x="229" y="202"/>
                </a:lnTo>
                <a:lnTo>
                  <a:pt x="229" y="202"/>
                </a:lnTo>
                <a:lnTo>
                  <a:pt x="229" y="202"/>
                </a:lnTo>
                <a:lnTo>
                  <a:pt x="228" y="202"/>
                </a:lnTo>
                <a:lnTo>
                  <a:pt x="228" y="204"/>
                </a:lnTo>
                <a:lnTo>
                  <a:pt x="226" y="204"/>
                </a:lnTo>
                <a:lnTo>
                  <a:pt x="226" y="204"/>
                </a:lnTo>
                <a:lnTo>
                  <a:pt x="226" y="202"/>
                </a:lnTo>
                <a:lnTo>
                  <a:pt x="226" y="202"/>
                </a:lnTo>
                <a:lnTo>
                  <a:pt x="225" y="204"/>
                </a:lnTo>
                <a:lnTo>
                  <a:pt x="225" y="204"/>
                </a:lnTo>
                <a:lnTo>
                  <a:pt x="224" y="205"/>
                </a:lnTo>
                <a:lnTo>
                  <a:pt x="224" y="205"/>
                </a:lnTo>
                <a:lnTo>
                  <a:pt x="224" y="205"/>
                </a:lnTo>
                <a:lnTo>
                  <a:pt x="222" y="205"/>
                </a:lnTo>
                <a:lnTo>
                  <a:pt x="222" y="207"/>
                </a:lnTo>
                <a:lnTo>
                  <a:pt x="221" y="207"/>
                </a:lnTo>
                <a:lnTo>
                  <a:pt x="221" y="205"/>
                </a:lnTo>
                <a:lnTo>
                  <a:pt x="221" y="207"/>
                </a:lnTo>
                <a:lnTo>
                  <a:pt x="219" y="207"/>
                </a:lnTo>
                <a:lnTo>
                  <a:pt x="221" y="205"/>
                </a:lnTo>
                <a:lnTo>
                  <a:pt x="219" y="205"/>
                </a:lnTo>
                <a:lnTo>
                  <a:pt x="219" y="205"/>
                </a:lnTo>
                <a:lnTo>
                  <a:pt x="221" y="205"/>
                </a:lnTo>
                <a:lnTo>
                  <a:pt x="221" y="205"/>
                </a:lnTo>
                <a:lnTo>
                  <a:pt x="221" y="205"/>
                </a:lnTo>
                <a:lnTo>
                  <a:pt x="221" y="205"/>
                </a:lnTo>
                <a:lnTo>
                  <a:pt x="221" y="205"/>
                </a:lnTo>
                <a:lnTo>
                  <a:pt x="221" y="205"/>
                </a:lnTo>
                <a:lnTo>
                  <a:pt x="221" y="205"/>
                </a:lnTo>
                <a:lnTo>
                  <a:pt x="221" y="204"/>
                </a:lnTo>
                <a:lnTo>
                  <a:pt x="221" y="204"/>
                </a:lnTo>
                <a:lnTo>
                  <a:pt x="219" y="204"/>
                </a:lnTo>
                <a:lnTo>
                  <a:pt x="219" y="202"/>
                </a:lnTo>
                <a:lnTo>
                  <a:pt x="218" y="202"/>
                </a:lnTo>
                <a:lnTo>
                  <a:pt x="218" y="201"/>
                </a:lnTo>
                <a:lnTo>
                  <a:pt x="218" y="201"/>
                </a:lnTo>
                <a:lnTo>
                  <a:pt x="218" y="201"/>
                </a:lnTo>
                <a:lnTo>
                  <a:pt x="218" y="202"/>
                </a:lnTo>
                <a:lnTo>
                  <a:pt x="218" y="204"/>
                </a:lnTo>
                <a:lnTo>
                  <a:pt x="218" y="204"/>
                </a:lnTo>
                <a:lnTo>
                  <a:pt x="216" y="202"/>
                </a:lnTo>
                <a:lnTo>
                  <a:pt x="216" y="202"/>
                </a:lnTo>
                <a:lnTo>
                  <a:pt x="216" y="202"/>
                </a:lnTo>
                <a:lnTo>
                  <a:pt x="216" y="202"/>
                </a:lnTo>
                <a:lnTo>
                  <a:pt x="216" y="202"/>
                </a:lnTo>
                <a:lnTo>
                  <a:pt x="216" y="204"/>
                </a:lnTo>
                <a:lnTo>
                  <a:pt x="216" y="204"/>
                </a:lnTo>
                <a:lnTo>
                  <a:pt x="216" y="204"/>
                </a:lnTo>
                <a:lnTo>
                  <a:pt x="216" y="205"/>
                </a:lnTo>
                <a:lnTo>
                  <a:pt x="216" y="205"/>
                </a:lnTo>
                <a:lnTo>
                  <a:pt x="216" y="207"/>
                </a:lnTo>
                <a:lnTo>
                  <a:pt x="218" y="207"/>
                </a:lnTo>
                <a:lnTo>
                  <a:pt x="218" y="207"/>
                </a:lnTo>
                <a:lnTo>
                  <a:pt x="218" y="207"/>
                </a:lnTo>
                <a:lnTo>
                  <a:pt x="218" y="207"/>
                </a:lnTo>
                <a:lnTo>
                  <a:pt x="218" y="207"/>
                </a:lnTo>
                <a:lnTo>
                  <a:pt x="219" y="207"/>
                </a:lnTo>
                <a:lnTo>
                  <a:pt x="219" y="205"/>
                </a:lnTo>
                <a:lnTo>
                  <a:pt x="219" y="205"/>
                </a:lnTo>
                <a:lnTo>
                  <a:pt x="219" y="207"/>
                </a:lnTo>
                <a:lnTo>
                  <a:pt x="218" y="207"/>
                </a:lnTo>
                <a:lnTo>
                  <a:pt x="219" y="207"/>
                </a:lnTo>
                <a:lnTo>
                  <a:pt x="219" y="207"/>
                </a:lnTo>
                <a:lnTo>
                  <a:pt x="218" y="208"/>
                </a:lnTo>
                <a:lnTo>
                  <a:pt x="218" y="208"/>
                </a:lnTo>
                <a:lnTo>
                  <a:pt x="218" y="208"/>
                </a:lnTo>
                <a:lnTo>
                  <a:pt x="218" y="207"/>
                </a:lnTo>
                <a:lnTo>
                  <a:pt x="216" y="207"/>
                </a:lnTo>
                <a:lnTo>
                  <a:pt x="216" y="207"/>
                </a:lnTo>
                <a:lnTo>
                  <a:pt x="216" y="207"/>
                </a:lnTo>
                <a:lnTo>
                  <a:pt x="216" y="207"/>
                </a:lnTo>
                <a:lnTo>
                  <a:pt x="216" y="207"/>
                </a:lnTo>
                <a:lnTo>
                  <a:pt x="216" y="207"/>
                </a:lnTo>
                <a:lnTo>
                  <a:pt x="216" y="207"/>
                </a:lnTo>
                <a:lnTo>
                  <a:pt x="215" y="205"/>
                </a:lnTo>
                <a:lnTo>
                  <a:pt x="215" y="205"/>
                </a:lnTo>
                <a:lnTo>
                  <a:pt x="215" y="205"/>
                </a:lnTo>
                <a:lnTo>
                  <a:pt x="214" y="205"/>
                </a:lnTo>
                <a:lnTo>
                  <a:pt x="214" y="205"/>
                </a:lnTo>
                <a:lnTo>
                  <a:pt x="214" y="205"/>
                </a:lnTo>
                <a:lnTo>
                  <a:pt x="214" y="205"/>
                </a:lnTo>
                <a:lnTo>
                  <a:pt x="212" y="205"/>
                </a:lnTo>
                <a:lnTo>
                  <a:pt x="212" y="205"/>
                </a:lnTo>
                <a:lnTo>
                  <a:pt x="212" y="205"/>
                </a:lnTo>
                <a:lnTo>
                  <a:pt x="211" y="205"/>
                </a:lnTo>
                <a:lnTo>
                  <a:pt x="211" y="205"/>
                </a:lnTo>
                <a:lnTo>
                  <a:pt x="209" y="205"/>
                </a:lnTo>
                <a:lnTo>
                  <a:pt x="209" y="207"/>
                </a:lnTo>
                <a:lnTo>
                  <a:pt x="209" y="207"/>
                </a:lnTo>
                <a:lnTo>
                  <a:pt x="209" y="207"/>
                </a:lnTo>
                <a:lnTo>
                  <a:pt x="209" y="207"/>
                </a:lnTo>
                <a:lnTo>
                  <a:pt x="209" y="207"/>
                </a:lnTo>
                <a:lnTo>
                  <a:pt x="208" y="208"/>
                </a:lnTo>
                <a:lnTo>
                  <a:pt x="208" y="208"/>
                </a:lnTo>
                <a:lnTo>
                  <a:pt x="208" y="208"/>
                </a:lnTo>
                <a:lnTo>
                  <a:pt x="209" y="208"/>
                </a:lnTo>
                <a:lnTo>
                  <a:pt x="209" y="208"/>
                </a:lnTo>
                <a:lnTo>
                  <a:pt x="209" y="210"/>
                </a:lnTo>
                <a:lnTo>
                  <a:pt x="209" y="210"/>
                </a:lnTo>
                <a:lnTo>
                  <a:pt x="209" y="210"/>
                </a:lnTo>
                <a:lnTo>
                  <a:pt x="208" y="210"/>
                </a:lnTo>
                <a:lnTo>
                  <a:pt x="207" y="208"/>
                </a:lnTo>
                <a:lnTo>
                  <a:pt x="207" y="208"/>
                </a:lnTo>
                <a:lnTo>
                  <a:pt x="207" y="208"/>
                </a:lnTo>
                <a:lnTo>
                  <a:pt x="207" y="208"/>
                </a:lnTo>
                <a:lnTo>
                  <a:pt x="207" y="207"/>
                </a:lnTo>
                <a:lnTo>
                  <a:pt x="207" y="207"/>
                </a:lnTo>
                <a:lnTo>
                  <a:pt x="207" y="207"/>
                </a:lnTo>
                <a:lnTo>
                  <a:pt x="207" y="207"/>
                </a:lnTo>
                <a:lnTo>
                  <a:pt x="207" y="207"/>
                </a:lnTo>
                <a:lnTo>
                  <a:pt x="205" y="207"/>
                </a:lnTo>
                <a:lnTo>
                  <a:pt x="205" y="207"/>
                </a:lnTo>
                <a:lnTo>
                  <a:pt x="205" y="207"/>
                </a:lnTo>
                <a:lnTo>
                  <a:pt x="205" y="207"/>
                </a:lnTo>
                <a:lnTo>
                  <a:pt x="205" y="205"/>
                </a:lnTo>
                <a:lnTo>
                  <a:pt x="205" y="205"/>
                </a:lnTo>
                <a:lnTo>
                  <a:pt x="207" y="205"/>
                </a:lnTo>
                <a:lnTo>
                  <a:pt x="207" y="205"/>
                </a:lnTo>
                <a:lnTo>
                  <a:pt x="207" y="204"/>
                </a:lnTo>
                <a:lnTo>
                  <a:pt x="207" y="204"/>
                </a:lnTo>
                <a:lnTo>
                  <a:pt x="205" y="204"/>
                </a:lnTo>
                <a:lnTo>
                  <a:pt x="205" y="204"/>
                </a:lnTo>
                <a:lnTo>
                  <a:pt x="205" y="204"/>
                </a:lnTo>
                <a:lnTo>
                  <a:pt x="204" y="204"/>
                </a:lnTo>
                <a:lnTo>
                  <a:pt x="202" y="205"/>
                </a:lnTo>
                <a:lnTo>
                  <a:pt x="202" y="205"/>
                </a:lnTo>
                <a:lnTo>
                  <a:pt x="202" y="205"/>
                </a:lnTo>
                <a:lnTo>
                  <a:pt x="202" y="205"/>
                </a:lnTo>
                <a:lnTo>
                  <a:pt x="202" y="207"/>
                </a:lnTo>
                <a:lnTo>
                  <a:pt x="204" y="207"/>
                </a:lnTo>
                <a:lnTo>
                  <a:pt x="204" y="207"/>
                </a:lnTo>
                <a:lnTo>
                  <a:pt x="202" y="207"/>
                </a:lnTo>
                <a:lnTo>
                  <a:pt x="202" y="207"/>
                </a:lnTo>
                <a:lnTo>
                  <a:pt x="202" y="207"/>
                </a:lnTo>
                <a:lnTo>
                  <a:pt x="202" y="208"/>
                </a:lnTo>
                <a:lnTo>
                  <a:pt x="202" y="210"/>
                </a:lnTo>
                <a:lnTo>
                  <a:pt x="201" y="211"/>
                </a:lnTo>
                <a:lnTo>
                  <a:pt x="202" y="211"/>
                </a:lnTo>
                <a:lnTo>
                  <a:pt x="202" y="211"/>
                </a:lnTo>
                <a:lnTo>
                  <a:pt x="202" y="211"/>
                </a:lnTo>
                <a:lnTo>
                  <a:pt x="201" y="211"/>
                </a:lnTo>
                <a:lnTo>
                  <a:pt x="201" y="211"/>
                </a:lnTo>
                <a:lnTo>
                  <a:pt x="201" y="211"/>
                </a:lnTo>
                <a:lnTo>
                  <a:pt x="201" y="212"/>
                </a:lnTo>
                <a:lnTo>
                  <a:pt x="201" y="212"/>
                </a:lnTo>
                <a:lnTo>
                  <a:pt x="202" y="212"/>
                </a:lnTo>
                <a:lnTo>
                  <a:pt x="202" y="212"/>
                </a:lnTo>
                <a:lnTo>
                  <a:pt x="202" y="214"/>
                </a:lnTo>
                <a:lnTo>
                  <a:pt x="202" y="214"/>
                </a:lnTo>
                <a:lnTo>
                  <a:pt x="201" y="212"/>
                </a:lnTo>
                <a:lnTo>
                  <a:pt x="199" y="212"/>
                </a:lnTo>
                <a:lnTo>
                  <a:pt x="199" y="211"/>
                </a:lnTo>
                <a:lnTo>
                  <a:pt x="199" y="211"/>
                </a:lnTo>
                <a:lnTo>
                  <a:pt x="199" y="211"/>
                </a:lnTo>
                <a:lnTo>
                  <a:pt x="199" y="210"/>
                </a:lnTo>
                <a:lnTo>
                  <a:pt x="199" y="210"/>
                </a:lnTo>
                <a:lnTo>
                  <a:pt x="199" y="210"/>
                </a:lnTo>
                <a:lnTo>
                  <a:pt x="199" y="210"/>
                </a:lnTo>
                <a:lnTo>
                  <a:pt x="199" y="210"/>
                </a:lnTo>
                <a:lnTo>
                  <a:pt x="198" y="210"/>
                </a:lnTo>
                <a:lnTo>
                  <a:pt x="199" y="208"/>
                </a:lnTo>
                <a:lnTo>
                  <a:pt x="199" y="208"/>
                </a:lnTo>
                <a:lnTo>
                  <a:pt x="199" y="208"/>
                </a:lnTo>
                <a:lnTo>
                  <a:pt x="198" y="208"/>
                </a:lnTo>
                <a:lnTo>
                  <a:pt x="198" y="208"/>
                </a:lnTo>
                <a:lnTo>
                  <a:pt x="197" y="208"/>
                </a:lnTo>
                <a:lnTo>
                  <a:pt x="197" y="208"/>
                </a:lnTo>
                <a:lnTo>
                  <a:pt x="197" y="208"/>
                </a:lnTo>
                <a:lnTo>
                  <a:pt x="197" y="208"/>
                </a:lnTo>
                <a:lnTo>
                  <a:pt x="197" y="208"/>
                </a:lnTo>
                <a:lnTo>
                  <a:pt x="197" y="208"/>
                </a:lnTo>
                <a:lnTo>
                  <a:pt x="197" y="208"/>
                </a:lnTo>
                <a:lnTo>
                  <a:pt x="197" y="208"/>
                </a:lnTo>
                <a:lnTo>
                  <a:pt x="197" y="210"/>
                </a:lnTo>
                <a:lnTo>
                  <a:pt x="197" y="210"/>
                </a:lnTo>
                <a:lnTo>
                  <a:pt x="197" y="210"/>
                </a:lnTo>
                <a:lnTo>
                  <a:pt x="197" y="210"/>
                </a:lnTo>
                <a:lnTo>
                  <a:pt x="197" y="210"/>
                </a:lnTo>
                <a:lnTo>
                  <a:pt x="197" y="210"/>
                </a:lnTo>
                <a:lnTo>
                  <a:pt x="195" y="210"/>
                </a:lnTo>
                <a:lnTo>
                  <a:pt x="195" y="208"/>
                </a:lnTo>
                <a:lnTo>
                  <a:pt x="195" y="210"/>
                </a:lnTo>
                <a:lnTo>
                  <a:pt x="195" y="210"/>
                </a:lnTo>
                <a:lnTo>
                  <a:pt x="195" y="210"/>
                </a:lnTo>
                <a:lnTo>
                  <a:pt x="195" y="210"/>
                </a:lnTo>
                <a:lnTo>
                  <a:pt x="195" y="211"/>
                </a:lnTo>
                <a:lnTo>
                  <a:pt x="195" y="211"/>
                </a:lnTo>
                <a:lnTo>
                  <a:pt x="195" y="211"/>
                </a:lnTo>
                <a:lnTo>
                  <a:pt x="195" y="211"/>
                </a:lnTo>
                <a:lnTo>
                  <a:pt x="195" y="212"/>
                </a:lnTo>
                <a:lnTo>
                  <a:pt x="194" y="212"/>
                </a:lnTo>
                <a:lnTo>
                  <a:pt x="194" y="212"/>
                </a:lnTo>
                <a:lnTo>
                  <a:pt x="194" y="214"/>
                </a:lnTo>
                <a:lnTo>
                  <a:pt x="194" y="214"/>
                </a:lnTo>
                <a:lnTo>
                  <a:pt x="194" y="214"/>
                </a:lnTo>
                <a:lnTo>
                  <a:pt x="194" y="214"/>
                </a:lnTo>
                <a:lnTo>
                  <a:pt x="194" y="214"/>
                </a:lnTo>
                <a:lnTo>
                  <a:pt x="194" y="214"/>
                </a:lnTo>
                <a:lnTo>
                  <a:pt x="194" y="214"/>
                </a:lnTo>
                <a:lnTo>
                  <a:pt x="194" y="214"/>
                </a:lnTo>
                <a:lnTo>
                  <a:pt x="194" y="214"/>
                </a:lnTo>
                <a:lnTo>
                  <a:pt x="194" y="212"/>
                </a:lnTo>
                <a:lnTo>
                  <a:pt x="192" y="212"/>
                </a:lnTo>
                <a:lnTo>
                  <a:pt x="192" y="212"/>
                </a:lnTo>
                <a:lnTo>
                  <a:pt x="192" y="215"/>
                </a:lnTo>
                <a:lnTo>
                  <a:pt x="192" y="215"/>
                </a:lnTo>
                <a:lnTo>
                  <a:pt x="192" y="214"/>
                </a:lnTo>
                <a:lnTo>
                  <a:pt x="191" y="214"/>
                </a:lnTo>
                <a:lnTo>
                  <a:pt x="191" y="214"/>
                </a:lnTo>
                <a:lnTo>
                  <a:pt x="189" y="214"/>
                </a:lnTo>
                <a:lnTo>
                  <a:pt x="189" y="214"/>
                </a:lnTo>
                <a:lnTo>
                  <a:pt x="189" y="214"/>
                </a:lnTo>
                <a:lnTo>
                  <a:pt x="189" y="214"/>
                </a:lnTo>
                <a:lnTo>
                  <a:pt x="189" y="214"/>
                </a:lnTo>
                <a:lnTo>
                  <a:pt x="188" y="214"/>
                </a:lnTo>
                <a:lnTo>
                  <a:pt x="187" y="215"/>
                </a:lnTo>
                <a:lnTo>
                  <a:pt x="187" y="214"/>
                </a:lnTo>
                <a:lnTo>
                  <a:pt x="187" y="214"/>
                </a:lnTo>
                <a:lnTo>
                  <a:pt x="185" y="215"/>
                </a:lnTo>
                <a:lnTo>
                  <a:pt x="185" y="215"/>
                </a:lnTo>
                <a:lnTo>
                  <a:pt x="185" y="217"/>
                </a:lnTo>
                <a:lnTo>
                  <a:pt x="185" y="217"/>
                </a:lnTo>
                <a:lnTo>
                  <a:pt x="184" y="217"/>
                </a:lnTo>
                <a:lnTo>
                  <a:pt x="184" y="217"/>
                </a:lnTo>
                <a:lnTo>
                  <a:pt x="184" y="217"/>
                </a:lnTo>
                <a:lnTo>
                  <a:pt x="184" y="217"/>
                </a:lnTo>
                <a:lnTo>
                  <a:pt x="182" y="217"/>
                </a:lnTo>
                <a:lnTo>
                  <a:pt x="182" y="217"/>
                </a:lnTo>
                <a:lnTo>
                  <a:pt x="182" y="217"/>
                </a:lnTo>
                <a:lnTo>
                  <a:pt x="182" y="217"/>
                </a:lnTo>
                <a:lnTo>
                  <a:pt x="182" y="218"/>
                </a:lnTo>
                <a:lnTo>
                  <a:pt x="182" y="218"/>
                </a:lnTo>
                <a:lnTo>
                  <a:pt x="182" y="218"/>
                </a:lnTo>
                <a:lnTo>
                  <a:pt x="182" y="218"/>
                </a:lnTo>
                <a:lnTo>
                  <a:pt x="181" y="218"/>
                </a:lnTo>
                <a:lnTo>
                  <a:pt x="181" y="217"/>
                </a:lnTo>
                <a:lnTo>
                  <a:pt x="181" y="217"/>
                </a:lnTo>
                <a:lnTo>
                  <a:pt x="181" y="217"/>
                </a:lnTo>
                <a:lnTo>
                  <a:pt x="181" y="217"/>
                </a:lnTo>
                <a:lnTo>
                  <a:pt x="181" y="217"/>
                </a:lnTo>
                <a:lnTo>
                  <a:pt x="181" y="215"/>
                </a:lnTo>
                <a:lnTo>
                  <a:pt x="181" y="215"/>
                </a:lnTo>
                <a:lnTo>
                  <a:pt x="179" y="217"/>
                </a:lnTo>
                <a:lnTo>
                  <a:pt x="179" y="217"/>
                </a:lnTo>
                <a:lnTo>
                  <a:pt x="179" y="217"/>
                </a:lnTo>
                <a:lnTo>
                  <a:pt x="179" y="217"/>
                </a:lnTo>
                <a:lnTo>
                  <a:pt x="179" y="217"/>
                </a:lnTo>
                <a:lnTo>
                  <a:pt x="179" y="217"/>
                </a:lnTo>
                <a:lnTo>
                  <a:pt x="179" y="218"/>
                </a:lnTo>
                <a:lnTo>
                  <a:pt x="179" y="218"/>
                </a:lnTo>
                <a:lnTo>
                  <a:pt x="179" y="218"/>
                </a:lnTo>
                <a:lnTo>
                  <a:pt x="179" y="218"/>
                </a:lnTo>
                <a:lnTo>
                  <a:pt x="179" y="218"/>
                </a:lnTo>
                <a:lnTo>
                  <a:pt x="179" y="218"/>
                </a:lnTo>
                <a:lnTo>
                  <a:pt x="179" y="218"/>
                </a:lnTo>
                <a:lnTo>
                  <a:pt x="179" y="217"/>
                </a:lnTo>
                <a:lnTo>
                  <a:pt x="179" y="217"/>
                </a:lnTo>
                <a:lnTo>
                  <a:pt x="179" y="217"/>
                </a:lnTo>
                <a:lnTo>
                  <a:pt x="178" y="217"/>
                </a:lnTo>
                <a:lnTo>
                  <a:pt x="178" y="217"/>
                </a:lnTo>
                <a:lnTo>
                  <a:pt x="178" y="218"/>
                </a:lnTo>
                <a:lnTo>
                  <a:pt x="177" y="218"/>
                </a:lnTo>
                <a:lnTo>
                  <a:pt x="177" y="218"/>
                </a:lnTo>
                <a:lnTo>
                  <a:pt x="177" y="218"/>
                </a:lnTo>
                <a:lnTo>
                  <a:pt x="177" y="218"/>
                </a:lnTo>
                <a:lnTo>
                  <a:pt x="177" y="218"/>
                </a:lnTo>
                <a:lnTo>
                  <a:pt x="175" y="218"/>
                </a:lnTo>
                <a:lnTo>
                  <a:pt x="175" y="219"/>
                </a:lnTo>
                <a:lnTo>
                  <a:pt x="174" y="219"/>
                </a:lnTo>
                <a:lnTo>
                  <a:pt x="174" y="219"/>
                </a:lnTo>
                <a:lnTo>
                  <a:pt x="174" y="218"/>
                </a:lnTo>
                <a:lnTo>
                  <a:pt x="174" y="218"/>
                </a:lnTo>
                <a:lnTo>
                  <a:pt x="174" y="218"/>
                </a:lnTo>
                <a:lnTo>
                  <a:pt x="174" y="218"/>
                </a:lnTo>
                <a:lnTo>
                  <a:pt x="174" y="219"/>
                </a:lnTo>
                <a:lnTo>
                  <a:pt x="174" y="219"/>
                </a:lnTo>
                <a:lnTo>
                  <a:pt x="174" y="219"/>
                </a:lnTo>
                <a:lnTo>
                  <a:pt x="174" y="219"/>
                </a:lnTo>
                <a:lnTo>
                  <a:pt x="174" y="219"/>
                </a:lnTo>
                <a:lnTo>
                  <a:pt x="174" y="219"/>
                </a:lnTo>
                <a:lnTo>
                  <a:pt x="172" y="218"/>
                </a:lnTo>
                <a:lnTo>
                  <a:pt x="172" y="218"/>
                </a:lnTo>
                <a:lnTo>
                  <a:pt x="171" y="219"/>
                </a:lnTo>
                <a:lnTo>
                  <a:pt x="171" y="219"/>
                </a:lnTo>
                <a:lnTo>
                  <a:pt x="171" y="218"/>
                </a:lnTo>
                <a:lnTo>
                  <a:pt x="171" y="218"/>
                </a:lnTo>
                <a:lnTo>
                  <a:pt x="169" y="218"/>
                </a:lnTo>
                <a:lnTo>
                  <a:pt x="169" y="218"/>
                </a:lnTo>
                <a:lnTo>
                  <a:pt x="168" y="218"/>
                </a:lnTo>
                <a:lnTo>
                  <a:pt x="168" y="219"/>
                </a:lnTo>
                <a:lnTo>
                  <a:pt x="167" y="219"/>
                </a:lnTo>
                <a:lnTo>
                  <a:pt x="167" y="219"/>
                </a:lnTo>
                <a:lnTo>
                  <a:pt x="167" y="219"/>
                </a:lnTo>
                <a:lnTo>
                  <a:pt x="167" y="219"/>
                </a:lnTo>
                <a:lnTo>
                  <a:pt x="165" y="221"/>
                </a:lnTo>
                <a:lnTo>
                  <a:pt x="165" y="221"/>
                </a:lnTo>
                <a:lnTo>
                  <a:pt x="164" y="219"/>
                </a:lnTo>
                <a:lnTo>
                  <a:pt x="164" y="219"/>
                </a:lnTo>
                <a:lnTo>
                  <a:pt x="162" y="219"/>
                </a:lnTo>
                <a:lnTo>
                  <a:pt x="162" y="221"/>
                </a:lnTo>
                <a:lnTo>
                  <a:pt x="162" y="221"/>
                </a:lnTo>
                <a:lnTo>
                  <a:pt x="162" y="221"/>
                </a:lnTo>
                <a:lnTo>
                  <a:pt x="162" y="221"/>
                </a:lnTo>
                <a:lnTo>
                  <a:pt x="161" y="221"/>
                </a:lnTo>
                <a:lnTo>
                  <a:pt x="161" y="222"/>
                </a:lnTo>
                <a:lnTo>
                  <a:pt x="161" y="222"/>
                </a:lnTo>
                <a:lnTo>
                  <a:pt x="161" y="221"/>
                </a:lnTo>
                <a:lnTo>
                  <a:pt x="160" y="221"/>
                </a:lnTo>
                <a:lnTo>
                  <a:pt x="160" y="221"/>
                </a:lnTo>
                <a:lnTo>
                  <a:pt x="160" y="221"/>
                </a:lnTo>
                <a:lnTo>
                  <a:pt x="160" y="221"/>
                </a:lnTo>
                <a:lnTo>
                  <a:pt x="160" y="221"/>
                </a:lnTo>
                <a:lnTo>
                  <a:pt x="158" y="221"/>
                </a:lnTo>
                <a:lnTo>
                  <a:pt x="158" y="221"/>
                </a:lnTo>
                <a:lnTo>
                  <a:pt x="158" y="221"/>
                </a:lnTo>
                <a:lnTo>
                  <a:pt x="158" y="222"/>
                </a:lnTo>
                <a:lnTo>
                  <a:pt x="157" y="222"/>
                </a:lnTo>
                <a:lnTo>
                  <a:pt x="157" y="222"/>
                </a:lnTo>
                <a:lnTo>
                  <a:pt x="157" y="222"/>
                </a:lnTo>
                <a:lnTo>
                  <a:pt x="155" y="222"/>
                </a:lnTo>
                <a:lnTo>
                  <a:pt x="155" y="222"/>
                </a:lnTo>
                <a:lnTo>
                  <a:pt x="154" y="222"/>
                </a:lnTo>
                <a:lnTo>
                  <a:pt x="154" y="222"/>
                </a:lnTo>
                <a:lnTo>
                  <a:pt x="154" y="222"/>
                </a:lnTo>
                <a:lnTo>
                  <a:pt x="152" y="222"/>
                </a:lnTo>
                <a:lnTo>
                  <a:pt x="152" y="222"/>
                </a:lnTo>
                <a:lnTo>
                  <a:pt x="152" y="222"/>
                </a:lnTo>
                <a:lnTo>
                  <a:pt x="151" y="224"/>
                </a:lnTo>
                <a:lnTo>
                  <a:pt x="151" y="224"/>
                </a:lnTo>
                <a:lnTo>
                  <a:pt x="150" y="222"/>
                </a:lnTo>
                <a:lnTo>
                  <a:pt x="150" y="222"/>
                </a:lnTo>
                <a:lnTo>
                  <a:pt x="150" y="222"/>
                </a:lnTo>
                <a:lnTo>
                  <a:pt x="150" y="222"/>
                </a:lnTo>
                <a:lnTo>
                  <a:pt x="148" y="224"/>
                </a:lnTo>
                <a:lnTo>
                  <a:pt x="147" y="224"/>
                </a:lnTo>
                <a:lnTo>
                  <a:pt x="145" y="224"/>
                </a:lnTo>
                <a:lnTo>
                  <a:pt x="145" y="224"/>
                </a:lnTo>
                <a:lnTo>
                  <a:pt x="145" y="224"/>
                </a:lnTo>
                <a:lnTo>
                  <a:pt x="145" y="224"/>
                </a:lnTo>
                <a:lnTo>
                  <a:pt x="145" y="224"/>
                </a:lnTo>
                <a:lnTo>
                  <a:pt x="145" y="224"/>
                </a:lnTo>
                <a:lnTo>
                  <a:pt x="145" y="224"/>
                </a:lnTo>
                <a:lnTo>
                  <a:pt x="144" y="224"/>
                </a:lnTo>
                <a:lnTo>
                  <a:pt x="144" y="224"/>
                </a:lnTo>
                <a:lnTo>
                  <a:pt x="142" y="224"/>
                </a:lnTo>
                <a:lnTo>
                  <a:pt x="142" y="224"/>
                </a:lnTo>
                <a:lnTo>
                  <a:pt x="141" y="224"/>
                </a:lnTo>
                <a:lnTo>
                  <a:pt x="141" y="224"/>
                </a:lnTo>
                <a:lnTo>
                  <a:pt x="141" y="224"/>
                </a:lnTo>
                <a:lnTo>
                  <a:pt x="140" y="225"/>
                </a:lnTo>
                <a:lnTo>
                  <a:pt x="140" y="225"/>
                </a:lnTo>
                <a:lnTo>
                  <a:pt x="140" y="225"/>
                </a:lnTo>
                <a:lnTo>
                  <a:pt x="140" y="225"/>
                </a:lnTo>
                <a:lnTo>
                  <a:pt x="138" y="225"/>
                </a:lnTo>
                <a:lnTo>
                  <a:pt x="137" y="227"/>
                </a:lnTo>
                <a:lnTo>
                  <a:pt x="137" y="225"/>
                </a:lnTo>
                <a:lnTo>
                  <a:pt x="137" y="225"/>
                </a:lnTo>
                <a:lnTo>
                  <a:pt x="137" y="225"/>
                </a:lnTo>
                <a:lnTo>
                  <a:pt x="135" y="225"/>
                </a:lnTo>
                <a:lnTo>
                  <a:pt x="135" y="225"/>
                </a:lnTo>
                <a:lnTo>
                  <a:pt x="135" y="225"/>
                </a:lnTo>
                <a:lnTo>
                  <a:pt x="135" y="225"/>
                </a:lnTo>
                <a:lnTo>
                  <a:pt x="134" y="225"/>
                </a:lnTo>
                <a:lnTo>
                  <a:pt x="134" y="227"/>
                </a:lnTo>
                <a:lnTo>
                  <a:pt x="134" y="227"/>
                </a:lnTo>
                <a:lnTo>
                  <a:pt x="134" y="227"/>
                </a:lnTo>
                <a:lnTo>
                  <a:pt x="134" y="227"/>
                </a:lnTo>
                <a:lnTo>
                  <a:pt x="134" y="225"/>
                </a:lnTo>
                <a:lnTo>
                  <a:pt x="134" y="225"/>
                </a:lnTo>
                <a:lnTo>
                  <a:pt x="132" y="225"/>
                </a:lnTo>
                <a:lnTo>
                  <a:pt x="132" y="225"/>
                </a:lnTo>
                <a:lnTo>
                  <a:pt x="132" y="227"/>
                </a:lnTo>
                <a:lnTo>
                  <a:pt x="131" y="227"/>
                </a:lnTo>
                <a:lnTo>
                  <a:pt x="131" y="227"/>
                </a:lnTo>
                <a:lnTo>
                  <a:pt x="131" y="227"/>
                </a:lnTo>
                <a:lnTo>
                  <a:pt x="131" y="227"/>
                </a:lnTo>
                <a:lnTo>
                  <a:pt x="131" y="228"/>
                </a:lnTo>
                <a:lnTo>
                  <a:pt x="131" y="228"/>
                </a:lnTo>
                <a:lnTo>
                  <a:pt x="131" y="227"/>
                </a:lnTo>
                <a:lnTo>
                  <a:pt x="131" y="227"/>
                </a:lnTo>
                <a:lnTo>
                  <a:pt x="131" y="227"/>
                </a:lnTo>
                <a:lnTo>
                  <a:pt x="130" y="227"/>
                </a:lnTo>
                <a:lnTo>
                  <a:pt x="130" y="227"/>
                </a:lnTo>
                <a:lnTo>
                  <a:pt x="130" y="227"/>
                </a:lnTo>
                <a:lnTo>
                  <a:pt x="128" y="227"/>
                </a:lnTo>
                <a:lnTo>
                  <a:pt x="128" y="227"/>
                </a:lnTo>
                <a:lnTo>
                  <a:pt x="127" y="227"/>
                </a:lnTo>
                <a:lnTo>
                  <a:pt x="127" y="227"/>
                </a:lnTo>
                <a:lnTo>
                  <a:pt x="127" y="227"/>
                </a:lnTo>
                <a:lnTo>
                  <a:pt x="127" y="227"/>
                </a:lnTo>
                <a:lnTo>
                  <a:pt x="127" y="227"/>
                </a:lnTo>
                <a:lnTo>
                  <a:pt x="127" y="225"/>
                </a:lnTo>
                <a:lnTo>
                  <a:pt x="127" y="225"/>
                </a:lnTo>
                <a:lnTo>
                  <a:pt x="125" y="227"/>
                </a:lnTo>
                <a:lnTo>
                  <a:pt x="125" y="227"/>
                </a:lnTo>
                <a:lnTo>
                  <a:pt x="124" y="228"/>
                </a:lnTo>
                <a:lnTo>
                  <a:pt x="122" y="228"/>
                </a:lnTo>
                <a:lnTo>
                  <a:pt x="122" y="228"/>
                </a:lnTo>
                <a:lnTo>
                  <a:pt x="122" y="227"/>
                </a:lnTo>
                <a:lnTo>
                  <a:pt x="122" y="225"/>
                </a:lnTo>
                <a:lnTo>
                  <a:pt x="122" y="225"/>
                </a:lnTo>
                <a:lnTo>
                  <a:pt x="122" y="225"/>
                </a:lnTo>
                <a:lnTo>
                  <a:pt x="121" y="225"/>
                </a:lnTo>
                <a:lnTo>
                  <a:pt x="121" y="225"/>
                </a:lnTo>
                <a:lnTo>
                  <a:pt x="121" y="225"/>
                </a:lnTo>
                <a:lnTo>
                  <a:pt x="121" y="225"/>
                </a:lnTo>
                <a:lnTo>
                  <a:pt x="121" y="227"/>
                </a:lnTo>
                <a:lnTo>
                  <a:pt x="121" y="227"/>
                </a:lnTo>
                <a:lnTo>
                  <a:pt x="121" y="227"/>
                </a:lnTo>
                <a:lnTo>
                  <a:pt x="122" y="228"/>
                </a:lnTo>
                <a:lnTo>
                  <a:pt x="122" y="228"/>
                </a:lnTo>
                <a:lnTo>
                  <a:pt x="121" y="228"/>
                </a:lnTo>
                <a:lnTo>
                  <a:pt x="121" y="228"/>
                </a:lnTo>
                <a:lnTo>
                  <a:pt x="120" y="227"/>
                </a:lnTo>
                <a:lnTo>
                  <a:pt x="118" y="227"/>
                </a:lnTo>
                <a:lnTo>
                  <a:pt x="118" y="227"/>
                </a:lnTo>
                <a:lnTo>
                  <a:pt x="117" y="227"/>
                </a:lnTo>
                <a:lnTo>
                  <a:pt x="117" y="227"/>
                </a:lnTo>
                <a:lnTo>
                  <a:pt x="117" y="227"/>
                </a:lnTo>
                <a:lnTo>
                  <a:pt x="117" y="227"/>
                </a:lnTo>
                <a:lnTo>
                  <a:pt x="117" y="227"/>
                </a:lnTo>
                <a:lnTo>
                  <a:pt x="115" y="227"/>
                </a:lnTo>
                <a:lnTo>
                  <a:pt x="115" y="227"/>
                </a:lnTo>
                <a:lnTo>
                  <a:pt x="114" y="227"/>
                </a:lnTo>
                <a:lnTo>
                  <a:pt x="114" y="228"/>
                </a:lnTo>
                <a:lnTo>
                  <a:pt x="114" y="228"/>
                </a:lnTo>
                <a:lnTo>
                  <a:pt x="114" y="227"/>
                </a:lnTo>
                <a:lnTo>
                  <a:pt x="115" y="227"/>
                </a:lnTo>
                <a:lnTo>
                  <a:pt x="115" y="227"/>
                </a:lnTo>
                <a:lnTo>
                  <a:pt x="114" y="227"/>
                </a:lnTo>
                <a:lnTo>
                  <a:pt x="114" y="227"/>
                </a:lnTo>
                <a:lnTo>
                  <a:pt x="112" y="227"/>
                </a:lnTo>
                <a:lnTo>
                  <a:pt x="111" y="228"/>
                </a:lnTo>
                <a:lnTo>
                  <a:pt x="111" y="228"/>
                </a:lnTo>
                <a:lnTo>
                  <a:pt x="111" y="228"/>
                </a:lnTo>
                <a:lnTo>
                  <a:pt x="111" y="227"/>
                </a:lnTo>
                <a:lnTo>
                  <a:pt x="111" y="227"/>
                </a:lnTo>
                <a:lnTo>
                  <a:pt x="111" y="225"/>
                </a:lnTo>
                <a:lnTo>
                  <a:pt x="110" y="224"/>
                </a:lnTo>
                <a:lnTo>
                  <a:pt x="110" y="224"/>
                </a:lnTo>
                <a:lnTo>
                  <a:pt x="110" y="224"/>
                </a:lnTo>
                <a:lnTo>
                  <a:pt x="110" y="225"/>
                </a:lnTo>
                <a:lnTo>
                  <a:pt x="108" y="225"/>
                </a:lnTo>
                <a:lnTo>
                  <a:pt x="107" y="227"/>
                </a:lnTo>
                <a:lnTo>
                  <a:pt x="107" y="228"/>
                </a:lnTo>
                <a:lnTo>
                  <a:pt x="107" y="228"/>
                </a:lnTo>
                <a:lnTo>
                  <a:pt x="107" y="228"/>
                </a:lnTo>
                <a:lnTo>
                  <a:pt x="105" y="228"/>
                </a:lnTo>
                <a:lnTo>
                  <a:pt x="105" y="227"/>
                </a:lnTo>
                <a:lnTo>
                  <a:pt x="105" y="227"/>
                </a:lnTo>
                <a:lnTo>
                  <a:pt x="104" y="227"/>
                </a:lnTo>
                <a:lnTo>
                  <a:pt x="104" y="227"/>
                </a:lnTo>
                <a:lnTo>
                  <a:pt x="104" y="228"/>
                </a:lnTo>
                <a:lnTo>
                  <a:pt x="104" y="228"/>
                </a:lnTo>
                <a:lnTo>
                  <a:pt x="104" y="228"/>
                </a:lnTo>
                <a:lnTo>
                  <a:pt x="104" y="227"/>
                </a:lnTo>
                <a:lnTo>
                  <a:pt x="104" y="227"/>
                </a:lnTo>
                <a:lnTo>
                  <a:pt x="104" y="227"/>
                </a:lnTo>
                <a:lnTo>
                  <a:pt x="104" y="227"/>
                </a:lnTo>
                <a:lnTo>
                  <a:pt x="104" y="227"/>
                </a:lnTo>
                <a:lnTo>
                  <a:pt x="104" y="227"/>
                </a:lnTo>
                <a:lnTo>
                  <a:pt x="104" y="227"/>
                </a:lnTo>
                <a:lnTo>
                  <a:pt x="104" y="225"/>
                </a:lnTo>
                <a:lnTo>
                  <a:pt x="104" y="225"/>
                </a:lnTo>
                <a:lnTo>
                  <a:pt x="103" y="225"/>
                </a:lnTo>
                <a:lnTo>
                  <a:pt x="103" y="225"/>
                </a:lnTo>
                <a:lnTo>
                  <a:pt x="103" y="227"/>
                </a:lnTo>
                <a:lnTo>
                  <a:pt x="103" y="227"/>
                </a:lnTo>
                <a:lnTo>
                  <a:pt x="103" y="228"/>
                </a:lnTo>
                <a:lnTo>
                  <a:pt x="101" y="228"/>
                </a:lnTo>
                <a:lnTo>
                  <a:pt x="100" y="228"/>
                </a:lnTo>
                <a:lnTo>
                  <a:pt x="98" y="228"/>
                </a:lnTo>
                <a:lnTo>
                  <a:pt x="98" y="228"/>
                </a:lnTo>
                <a:lnTo>
                  <a:pt x="98" y="227"/>
                </a:lnTo>
                <a:lnTo>
                  <a:pt x="98" y="227"/>
                </a:lnTo>
                <a:lnTo>
                  <a:pt x="98" y="227"/>
                </a:lnTo>
                <a:lnTo>
                  <a:pt x="100" y="227"/>
                </a:lnTo>
                <a:lnTo>
                  <a:pt x="100" y="227"/>
                </a:lnTo>
                <a:lnTo>
                  <a:pt x="100" y="227"/>
                </a:lnTo>
                <a:lnTo>
                  <a:pt x="100" y="227"/>
                </a:lnTo>
                <a:lnTo>
                  <a:pt x="100" y="227"/>
                </a:lnTo>
                <a:lnTo>
                  <a:pt x="100" y="227"/>
                </a:lnTo>
                <a:lnTo>
                  <a:pt x="100" y="227"/>
                </a:lnTo>
                <a:lnTo>
                  <a:pt x="100" y="227"/>
                </a:lnTo>
                <a:lnTo>
                  <a:pt x="100" y="227"/>
                </a:lnTo>
                <a:lnTo>
                  <a:pt x="101" y="227"/>
                </a:lnTo>
                <a:lnTo>
                  <a:pt x="101" y="227"/>
                </a:lnTo>
                <a:lnTo>
                  <a:pt x="101" y="225"/>
                </a:lnTo>
                <a:lnTo>
                  <a:pt x="103" y="227"/>
                </a:lnTo>
                <a:lnTo>
                  <a:pt x="103" y="227"/>
                </a:lnTo>
                <a:lnTo>
                  <a:pt x="103" y="225"/>
                </a:lnTo>
                <a:lnTo>
                  <a:pt x="103" y="224"/>
                </a:lnTo>
                <a:lnTo>
                  <a:pt x="103" y="224"/>
                </a:lnTo>
                <a:lnTo>
                  <a:pt x="103" y="224"/>
                </a:lnTo>
                <a:lnTo>
                  <a:pt x="103" y="222"/>
                </a:lnTo>
                <a:lnTo>
                  <a:pt x="101" y="222"/>
                </a:lnTo>
                <a:lnTo>
                  <a:pt x="100" y="222"/>
                </a:lnTo>
                <a:lnTo>
                  <a:pt x="100" y="222"/>
                </a:lnTo>
                <a:lnTo>
                  <a:pt x="100" y="222"/>
                </a:lnTo>
                <a:lnTo>
                  <a:pt x="100" y="222"/>
                </a:lnTo>
                <a:lnTo>
                  <a:pt x="100" y="222"/>
                </a:lnTo>
                <a:lnTo>
                  <a:pt x="100" y="222"/>
                </a:lnTo>
                <a:lnTo>
                  <a:pt x="100" y="222"/>
                </a:lnTo>
                <a:lnTo>
                  <a:pt x="101" y="224"/>
                </a:lnTo>
                <a:lnTo>
                  <a:pt x="101" y="224"/>
                </a:lnTo>
                <a:lnTo>
                  <a:pt x="101" y="224"/>
                </a:lnTo>
                <a:lnTo>
                  <a:pt x="101" y="224"/>
                </a:lnTo>
                <a:lnTo>
                  <a:pt x="100" y="224"/>
                </a:lnTo>
                <a:lnTo>
                  <a:pt x="100" y="225"/>
                </a:lnTo>
                <a:lnTo>
                  <a:pt x="100" y="225"/>
                </a:lnTo>
                <a:lnTo>
                  <a:pt x="97" y="224"/>
                </a:lnTo>
                <a:lnTo>
                  <a:pt x="97" y="224"/>
                </a:lnTo>
                <a:lnTo>
                  <a:pt x="97" y="224"/>
                </a:lnTo>
                <a:lnTo>
                  <a:pt x="95" y="225"/>
                </a:lnTo>
                <a:lnTo>
                  <a:pt x="95" y="225"/>
                </a:lnTo>
                <a:lnTo>
                  <a:pt x="95" y="224"/>
                </a:lnTo>
                <a:lnTo>
                  <a:pt x="95" y="224"/>
                </a:lnTo>
                <a:lnTo>
                  <a:pt x="95" y="224"/>
                </a:lnTo>
                <a:lnTo>
                  <a:pt x="95" y="224"/>
                </a:lnTo>
                <a:lnTo>
                  <a:pt x="95" y="225"/>
                </a:lnTo>
                <a:lnTo>
                  <a:pt x="94" y="225"/>
                </a:lnTo>
                <a:lnTo>
                  <a:pt x="94" y="227"/>
                </a:lnTo>
                <a:lnTo>
                  <a:pt x="94" y="227"/>
                </a:lnTo>
                <a:lnTo>
                  <a:pt x="94" y="227"/>
                </a:lnTo>
                <a:lnTo>
                  <a:pt x="93" y="225"/>
                </a:lnTo>
                <a:lnTo>
                  <a:pt x="93" y="224"/>
                </a:lnTo>
                <a:lnTo>
                  <a:pt x="93" y="224"/>
                </a:lnTo>
                <a:lnTo>
                  <a:pt x="93" y="224"/>
                </a:lnTo>
                <a:lnTo>
                  <a:pt x="93" y="224"/>
                </a:lnTo>
                <a:lnTo>
                  <a:pt x="94" y="224"/>
                </a:lnTo>
                <a:lnTo>
                  <a:pt x="94" y="224"/>
                </a:lnTo>
                <a:lnTo>
                  <a:pt x="94" y="224"/>
                </a:lnTo>
                <a:lnTo>
                  <a:pt x="94" y="224"/>
                </a:lnTo>
                <a:lnTo>
                  <a:pt x="94" y="224"/>
                </a:lnTo>
                <a:lnTo>
                  <a:pt x="94" y="224"/>
                </a:lnTo>
                <a:lnTo>
                  <a:pt x="94" y="222"/>
                </a:lnTo>
                <a:lnTo>
                  <a:pt x="94" y="222"/>
                </a:lnTo>
                <a:lnTo>
                  <a:pt x="93" y="222"/>
                </a:lnTo>
                <a:lnTo>
                  <a:pt x="93" y="222"/>
                </a:lnTo>
                <a:lnTo>
                  <a:pt x="91" y="221"/>
                </a:lnTo>
                <a:lnTo>
                  <a:pt x="91" y="221"/>
                </a:lnTo>
                <a:lnTo>
                  <a:pt x="91" y="221"/>
                </a:lnTo>
                <a:lnTo>
                  <a:pt x="91" y="219"/>
                </a:lnTo>
                <a:lnTo>
                  <a:pt x="90" y="219"/>
                </a:lnTo>
                <a:lnTo>
                  <a:pt x="90" y="219"/>
                </a:lnTo>
                <a:lnTo>
                  <a:pt x="90" y="219"/>
                </a:lnTo>
                <a:lnTo>
                  <a:pt x="90" y="219"/>
                </a:lnTo>
                <a:lnTo>
                  <a:pt x="90" y="221"/>
                </a:lnTo>
                <a:lnTo>
                  <a:pt x="90" y="222"/>
                </a:lnTo>
                <a:lnTo>
                  <a:pt x="90" y="222"/>
                </a:lnTo>
                <a:lnTo>
                  <a:pt x="91" y="224"/>
                </a:lnTo>
                <a:lnTo>
                  <a:pt x="91" y="224"/>
                </a:lnTo>
                <a:lnTo>
                  <a:pt x="91" y="224"/>
                </a:lnTo>
                <a:lnTo>
                  <a:pt x="91" y="224"/>
                </a:lnTo>
                <a:lnTo>
                  <a:pt x="91" y="224"/>
                </a:lnTo>
                <a:lnTo>
                  <a:pt x="91" y="225"/>
                </a:lnTo>
                <a:lnTo>
                  <a:pt x="91" y="225"/>
                </a:lnTo>
                <a:lnTo>
                  <a:pt x="91" y="227"/>
                </a:lnTo>
                <a:lnTo>
                  <a:pt x="91" y="227"/>
                </a:lnTo>
                <a:lnTo>
                  <a:pt x="91" y="227"/>
                </a:lnTo>
                <a:lnTo>
                  <a:pt x="90" y="227"/>
                </a:lnTo>
                <a:lnTo>
                  <a:pt x="90" y="227"/>
                </a:lnTo>
                <a:lnTo>
                  <a:pt x="88" y="225"/>
                </a:lnTo>
                <a:lnTo>
                  <a:pt x="88" y="225"/>
                </a:lnTo>
                <a:lnTo>
                  <a:pt x="90" y="225"/>
                </a:lnTo>
                <a:lnTo>
                  <a:pt x="90" y="225"/>
                </a:lnTo>
                <a:lnTo>
                  <a:pt x="90" y="225"/>
                </a:lnTo>
                <a:lnTo>
                  <a:pt x="90" y="225"/>
                </a:lnTo>
                <a:lnTo>
                  <a:pt x="90" y="224"/>
                </a:lnTo>
                <a:lnTo>
                  <a:pt x="88" y="224"/>
                </a:lnTo>
                <a:lnTo>
                  <a:pt x="88" y="222"/>
                </a:lnTo>
                <a:lnTo>
                  <a:pt x="88" y="222"/>
                </a:lnTo>
                <a:lnTo>
                  <a:pt x="87" y="224"/>
                </a:lnTo>
                <a:lnTo>
                  <a:pt x="87" y="224"/>
                </a:lnTo>
                <a:lnTo>
                  <a:pt x="87" y="224"/>
                </a:lnTo>
                <a:lnTo>
                  <a:pt x="87" y="224"/>
                </a:lnTo>
                <a:lnTo>
                  <a:pt x="87" y="224"/>
                </a:lnTo>
                <a:lnTo>
                  <a:pt x="87" y="224"/>
                </a:lnTo>
                <a:lnTo>
                  <a:pt x="85" y="224"/>
                </a:lnTo>
                <a:lnTo>
                  <a:pt x="85" y="224"/>
                </a:lnTo>
                <a:lnTo>
                  <a:pt x="85" y="224"/>
                </a:lnTo>
                <a:lnTo>
                  <a:pt x="85" y="224"/>
                </a:lnTo>
                <a:lnTo>
                  <a:pt x="84" y="224"/>
                </a:lnTo>
                <a:lnTo>
                  <a:pt x="84" y="224"/>
                </a:lnTo>
                <a:lnTo>
                  <a:pt x="84" y="222"/>
                </a:lnTo>
                <a:lnTo>
                  <a:pt x="84" y="222"/>
                </a:lnTo>
                <a:lnTo>
                  <a:pt x="85" y="222"/>
                </a:lnTo>
                <a:lnTo>
                  <a:pt x="85" y="221"/>
                </a:lnTo>
                <a:lnTo>
                  <a:pt x="85" y="221"/>
                </a:lnTo>
                <a:lnTo>
                  <a:pt x="85" y="221"/>
                </a:lnTo>
                <a:lnTo>
                  <a:pt x="85" y="221"/>
                </a:lnTo>
                <a:lnTo>
                  <a:pt x="85" y="221"/>
                </a:lnTo>
                <a:lnTo>
                  <a:pt x="85" y="222"/>
                </a:lnTo>
                <a:lnTo>
                  <a:pt x="85" y="222"/>
                </a:lnTo>
                <a:lnTo>
                  <a:pt x="85" y="222"/>
                </a:lnTo>
                <a:lnTo>
                  <a:pt x="87" y="222"/>
                </a:lnTo>
                <a:lnTo>
                  <a:pt x="87" y="221"/>
                </a:lnTo>
                <a:lnTo>
                  <a:pt x="87" y="221"/>
                </a:lnTo>
                <a:lnTo>
                  <a:pt x="87" y="221"/>
                </a:lnTo>
                <a:lnTo>
                  <a:pt x="87" y="219"/>
                </a:lnTo>
                <a:lnTo>
                  <a:pt x="87" y="219"/>
                </a:lnTo>
                <a:lnTo>
                  <a:pt x="87" y="219"/>
                </a:lnTo>
                <a:lnTo>
                  <a:pt x="88" y="219"/>
                </a:lnTo>
                <a:lnTo>
                  <a:pt x="88" y="218"/>
                </a:lnTo>
                <a:lnTo>
                  <a:pt x="88" y="218"/>
                </a:lnTo>
                <a:lnTo>
                  <a:pt x="87" y="218"/>
                </a:lnTo>
                <a:lnTo>
                  <a:pt x="87" y="218"/>
                </a:lnTo>
                <a:lnTo>
                  <a:pt x="87" y="217"/>
                </a:lnTo>
                <a:lnTo>
                  <a:pt x="87" y="217"/>
                </a:lnTo>
                <a:lnTo>
                  <a:pt x="87" y="217"/>
                </a:lnTo>
                <a:lnTo>
                  <a:pt x="87" y="217"/>
                </a:lnTo>
                <a:lnTo>
                  <a:pt x="87" y="215"/>
                </a:lnTo>
                <a:lnTo>
                  <a:pt x="87" y="215"/>
                </a:lnTo>
                <a:lnTo>
                  <a:pt x="87" y="215"/>
                </a:lnTo>
                <a:lnTo>
                  <a:pt x="87" y="214"/>
                </a:lnTo>
                <a:lnTo>
                  <a:pt x="85" y="214"/>
                </a:lnTo>
                <a:lnTo>
                  <a:pt x="84" y="214"/>
                </a:lnTo>
                <a:lnTo>
                  <a:pt x="84" y="214"/>
                </a:lnTo>
                <a:lnTo>
                  <a:pt x="84" y="214"/>
                </a:lnTo>
                <a:lnTo>
                  <a:pt x="84" y="214"/>
                </a:lnTo>
                <a:lnTo>
                  <a:pt x="83" y="214"/>
                </a:lnTo>
                <a:lnTo>
                  <a:pt x="83" y="214"/>
                </a:lnTo>
                <a:lnTo>
                  <a:pt x="83" y="214"/>
                </a:lnTo>
                <a:lnTo>
                  <a:pt x="83" y="214"/>
                </a:lnTo>
                <a:lnTo>
                  <a:pt x="81" y="214"/>
                </a:lnTo>
                <a:lnTo>
                  <a:pt x="81" y="214"/>
                </a:lnTo>
                <a:lnTo>
                  <a:pt x="81" y="215"/>
                </a:lnTo>
                <a:lnTo>
                  <a:pt x="81" y="215"/>
                </a:lnTo>
                <a:lnTo>
                  <a:pt x="81" y="215"/>
                </a:lnTo>
                <a:lnTo>
                  <a:pt x="81" y="215"/>
                </a:lnTo>
                <a:lnTo>
                  <a:pt x="83" y="215"/>
                </a:lnTo>
                <a:lnTo>
                  <a:pt x="83" y="217"/>
                </a:lnTo>
                <a:lnTo>
                  <a:pt x="83" y="217"/>
                </a:lnTo>
                <a:lnTo>
                  <a:pt x="83" y="217"/>
                </a:lnTo>
                <a:lnTo>
                  <a:pt x="83" y="218"/>
                </a:lnTo>
                <a:lnTo>
                  <a:pt x="83" y="218"/>
                </a:lnTo>
                <a:lnTo>
                  <a:pt x="83" y="218"/>
                </a:lnTo>
                <a:lnTo>
                  <a:pt x="83" y="218"/>
                </a:lnTo>
                <a:lnTo>
                  <a:pt x="83" y="218"/>
                </a:lnTo>
                <a:lnTo>
                  <a:pt x="83" y="219"/>
                </a:lnTo>
                <a:lnTo>
                  <a:pt x="83" y="219"/>
                </a:lnTo>
                <a:lnTo>
                  <a:pt x="81" y="218"/>
                </a:lnTo>
                <a:lnTo>
                  <a:pt x="81" y="218"/>
                </a:lnTo>
                <a:lnTo>
                  <a:pt x="81" y="218"/>
                </a:lnTo>
                <a:lnTo>
                  <a:pt x="81" y="218"/>
                </a:lnTo>
                <a:lnTo>
                  <a:pt x="81" y="218"/>
                </a:lnTo>
                <a:lnTo>
                  <a:pt x="80" y="218"/>
                </a:lnTo>
                <a:lnTo>
                  <a:pt x="80" y="218"/>
                </a:lnTo>
                <a:lnTo>
                  <a:pt x="80" y="218"/>
                </a:lnTo>
                <a:lnTo>
                  <a:pt x="78" y="218"/>
                </a:lnTo>
                <a:lnTo>
                  <a:pt x="78" y="218"/>
                </a:lnTo>
                <a:lnTo>
                  <a:pt x="78" y="219"/>
                </a:lnTo>
                <a:lnTo>
                  <a:pt x="78" y="219"/>
                </a:lnTo>
                <a:lnTo>
                  <a:pt x="78" y="219"/>
                </a:lnTo>
                <a:lnTo>
                  <a:pt x="78" y="219"/>
                </a:lnTo>
                <a:lnTo>
                  <a:pt x="77" y="219"/>
                </a:lnTo>
                <a:lnTo>
                  <a:pt x="77" y="221"/>
                </a:lnTo>
                <a:lnTo>
                  <a:pt x="77" y="221"/>
                </a:lnTo>
                <a:lnTo>
                  <a:pt x="78" y="221"/>
                </a:lnTo>
                <a:lnTo>
                  <a:pt x="78" y="221"/>
                </a:lnTo>
                <a:lnTo>
                  <a:pt x="78" y="222"/>
                </a:lnTo>
                <a:lnTo>
                  <a:pt x="78" y="222"/>
                </a:lnTo>
                <a:lnTo>
                  <a:pt x="77" y="221"/>
                </a:lnTo>
                <a:lnTo>
                  <a:pt x="75" y="221"/>
                </a:lnTo>
                <a:lnTo>
                  <a:pt x="75" y="221"/>
                </a:lnTo>
                <a:lnTo>
                  <a:pt x="75" y="222"/>
                </a:lnTo>
                <a:lnTo>
                  <a:pt x="75" y="222"/>
                </a:lnTo>
                <a:lnTo>
                  <a:pt x="74" y="222"/>
                </a:lnTo>
                <a:lnTo>
                  <a:pt x="74" y="222"/>
                </a:lnTo>
                <a:lnTo>
                  <a:pt x="74" y="222"/>
                </a:lnTo>
                <a:lnTo>
                  <a:pt x="74" y="221"/>
                </a:lnTo>
                <a:lnTo>
                  <a:pt x="73" y="221"/>
                </a:lnTo>
                <a:lnTo>
                  <a:pt x="73" y="219"/>
                </a:lnTo>
                <a:lnTo>
                  <a:pt x="71" y="219"/>
                </a:lnTo>
                <a:lnTo>
                  <a:pt x="71" y="219"/>
                </a:lnTo>
                <a:lnTo>
                  <a:pt x="71" y="219"/>
                </a:lnTo>
                <a:lnTo>
                  <a:pt x="70" y="219"/>
                </a:lnTo>
                <a:lnTo>
                  <a:pt x="70" y="219"/>
                </a:lnTo>
                <a:lnTo>
                  <a:pt x="70" y="218"/>
                </a:lnTo>
                <a:lnTo>
                  <a:pt x="70" y="218"/>
                </a:lnTo>
                <a:lnTo>
                  <a:pt x="70" y="218"/>
                </a:lnTo>
                <a:lnTo>
                  <a:pt x="71" y="218"/>
                </a:lnTo>
                <a:lnTo>
                  <a:pt x="73" y="218"/>
                </a:lnTo>
                <a:lnTo>
                  <a:pt x="73" y="218"/>
                </a:lnTo>
                <a:lnTo>
                  <a:pt x="74" y="218"/>
                </a:lnTo>
                <a:lnTo>
                  <a:pt x="74" y="218"/>
                </a:lnTo>
                <a:lnTo>
                  <a:pt x="74" y="218"/>
                </a:lnTo>
                <a:lnTo>
                  <a:pt x="74" y="218"/>
                </a:lnTo>
                <a:lnTo>
                  <a:pt x="75" y="218"/>
                </a:lnTo>
                <a:lnTo>
                  <a:pt x="75" y="218"/>
                </a:lnTo>
                <a:lnTo>
                  <a:pt x="77" y="218"/>
                </a:lnTo>
                <a:lnTo>
                  <a:pt x="77" y="218"/>
                </a:lnTo>
                <a:lnTo>
                  <a:pt x="77" y="218"/>
                </a:lnTo>
                <a:lnTo>
                  <a:pt x="77" y="217"/>
                </a:lnTo>
                <a:lnTo>
                  <a:pt x="77" y="217"/>
                </a:lnTo>
                <a:lnTo>
                  <a:pt x="78" y="217"/>
                </a:lnTo>
                <a:lnTo>
                  <a:pt x="78" y="215"/>
                </a:lnTo>
                <a:lnTo>
                  <a:pt x="78" y="215"/>
                </a:lnTo>
                <a:lnTo>
                  <a:pt x="78" y="215"/>
                </a:lnTo>
                <a:lnTo>
                  <a:pt x="77" y="215"/>
                </a:lnTo>
                <a:lnTo>
                  <a:pt x="77" y="215"/>
                </a:lnTo>
                <a:lnTo>
                  <a:pt x="77" y="214"/>
                </a:lnTo>
                <a:lnTo>
                  <a:pt x="77" y="214"/>
                </a:lnTo>
                <a:lnTo>
                  <a:pt x="75" y="214"/>
                </a:lnTo>
                <a:lnTo>
                  <a:pt x="75" y="214"/>
                </a:lnTo>
                <a:lnTo>
                  <a:pt x="75" y="214"/>
                </a:lnTo>
                <a:lnTo>
                  <a:pt x="74" y="212"/>
                </a:lnTo>
                <a:lnTo>
                  <a:pt x="74" y="212"/>
                </a:lnTo>
                <a:lnTo>
                  <a:pt x="74" y="212"/>
                </a:lnTo>
                <a:lnTo>
                  <a:pt x="74" y="212"/>
                </a:lnTo>
                <a:lnTo>
                  <a:pt x="74" y="212"/>
                </a:lnTo>
                <a:lnTo>
                  <a:pt x="73" y="212"/>
                </a:lnTo>
                <a:lnTo>
                  <a:pt x="73" y="212"/>
                </a:lnTo>
                <a:lnTo>
                  <a:pt x="73" y="212"/>
                </a:lnTo>
                <a:lnTo>
                  <a:pt x="71" y="212"/>
                </a:lnTo>
                <a:lnTo>
                  <a:pt x="73" y="212"/>
                </a:lnTo>
                <a:lnTo>
                  <a:pt x="73" y="212"/>
                </a:lnTo>
                <a:lnTo>
                  <a:pt x="71" y="211"/>
                </a:lnTo>
                <a:lnTo>
                  <a:pt x="71" y="211"/>
                </a:lnTo>
                <a:lnTo>
                  <a:pt x="71" y="211"/>
                </a:lnTo>
                <a:lnTo>
                  <a:pt x="71" y="211"/>
                </a:lnTo>
                <a:lnTo>
                  <a:pt x="70" y="211"/>
                </a:lnTo>
                <a:lnTo>
                  <a:pt x="70" y="211"/>
                </a:lnTo>
                <a:lnTo>
                  <a:pt x="68" y="211"/>
                </a:lnTo>
                <a:lnTo>
                  <a:pt x="65" y="211"/>
                </a:lnTo>
                <a:lnTo>
                  <a:pt x="67" y="212"/>
                </a:lnTo>
                <a:lnTo>
                  <a:pt x="67" y="212"/>
                </a:lnTo>
                <a:lnTo>
                  <a:pt x="67" y="212"/>
                </a:lnTo>
                <a:lnTo>
                  <a:pt x="65" y="214"/>
                </a:lnTo>
                <a:lnTo>
                  <a:pt x="65" y="214"/>
                </a:lnTo>
                <a:lnTo>
                  <a:pt x="65" y="215"/>
                </a:lnTo>
                <a:lnTo>
                  <a:pt x="65" y="215"/>
                </a:lnTo>
                <a:lnTo>
                  <a:pt x="65" y="215"/>
                </a:lnTo>
                <a:lnTo>
                  <a:pt x="64" y="215"/>
                </a:lnTo>
                <a:lnTo>
                  <a:pt x="63" y="215"/>
                </a:lnTo>
                <a:lnTo>
                  <a:pt x="60" y="214"/>
                </a:lnTo>
                <a:lnTo>
                  <a:pt x="58" y="214"/>
                </a:lnTo>
                <a:lnTo>
                  <a:pt x="58" y="214"/>
                </a:lnTo>
                <a:lnTo>
                  <a:pt x="58" y="214"/>
                </a:lnTo>
                <a:lnTo>
                  <a:pt x="58" y="214"/>
                </a:lnTo>
                <a:lnTo>
                  <a:pt x="58" y="214"/>
                </a:lnTo>
                <a:lnTo>
                  <a:pt x="58" y="214"/>
                </a:lnTo>
                <a:lnTo>
                  <a:pt x="58" y="212"/>
                </a:lnTo>
                <a:lnTo>
                  <a:pt x="58" y="212"/>
                </a:lnTo>
                <a:lnTo>
                  <a:pt x="58" y="212"/>
                </a:lnTo>
                <a:lnTo>
                  <a:pt x="58" y="212"/>
                </a:lnTo>
                <a:lnTo>
                  <a:pt x="58" y="214"/>
                </a:lnTo>
                <a:lnTo>
                  <a:pt x="60" y="214"/>
                </a:lnTo>
                <a:lnTo>
                  <a:pt x="60" y="214"/>
                </a:lnTo>
                <a:lnTo>
                  <a:pt x="61" y="214"/>
                </a:lnTo>
                <a:lnTo>
                  <a:pt x="61" y="214"/>
                </a:lnTo>
                <a:lnTo>
                  <a:pt x="61" y="214"/>
                </a:lnTo>
                <a:lnTo>
                  <a:pt x="61" y="212"/>
                </a:lnTo>
                <a:lnTo>
                  <a:pt x="63" y="212"/>
                </a:lnTo>
                <a:lnTo>
                  <a:pt x="63" y="212"/>
                </a:lnTo>
                <a:lnTo>
                  <a:pt x="63" y="211"/>
                </a:lnTo>
                <a:lnTo>
                  <a:pt x="63" y="211"/>
                </a:lnTo>
                <a:lnTo>
                  <a:pt x="61" y="211"/>
                </a:lnTo>
                <a:lnTo>
                  <a:pt x="61" y="211"/>
                </a:lnTo>
                <a:lnTo>
                  <a:pt x="61" y="211"/>
                </a:lnTo>
                <a:lnTo>
                  <a:pt x="61" y="211"/>
                </a:lnTo>
                <a:lnTo>
                  <a:pt x="60" y="212"/>
                </a:lnTo>
                <a:lnTo>
                  <a:pt x="60" y="212"/>
                </a:lnTo>
                <a:lnTo>
                  <a:pt x="60" y="212"/>
                </a:lnTo>
                <a:lnTo>
                  <a:pt x="60" y="212"/>
                </a:lnTo>
                <a:lnTo>
                  <a:pt x="60" y="211"/>
                </a:lnTo>
                <a:lnTo>
                  <a:pt x="60" y="211"/>
                </a:lnTo>
                <a:lnTo>
                  <a:pt x="60" y="210"/>
                </a:lnTo>
                <a:lnTo>
                  <a:pt x="60" y="210"/>
                </a:lnTo>
                <a:lnTo>
                  <a:pt x="60" y="208"/>
                </a:lnTo>
                <a:lnTo>
                  <a:pt x="60" y="208"/>
                </a:lnTo>
                <a:lnTo>
                  <a:pt x="58" y="208"/>
                </a:lnTo>
                <a:lnTo>
                  <a:pt x="58" y="208"/>
                </a:lnTo>
                <a:lnTo>
                  <a:pt x="58" y="208"/>
                </a:lnTo>
                <a:lnTo>
                  <a:pt x="58" y="210"/>
                </a:lnTo>
                <a:lnTo>
                  <a:pt x="58" y="211"/>
                </a:lnTo>
                <a:lnTo>
                  <a:pt x="58" y="211"/>
                </a:lnTo>
                <a:lnTo>
                  <a:pt x="58" y="212"/>
                </a:lnTo>
                <a:lnTo>
                  <a:pt x="58" y="212"/>
                </a:lnTo>
                <a:lnTo>
                  <a:pt x="57" y="211"/>
                </a:lnTo>
                <a:lnTo>
                  <a:pt x="56" y="211"/>
                </a:lnTo>
                <a:lnTo>
                  <a:pt x="56" y="211"/>
                </a:lnTo>
                <a:lnTo>
                  <a:pt x="56" y="211"/>
                </a:lnTo>
                <a:lnTo>
                  <a:pt x="56" y="212"/>
                </a:lnTo>
                <a:lnTo>
                  <a:pt x="56" y="212"/>
                </a:lnTo>
                <a:lnTo>
                  <a:pt x="56" y="212"/>
                </a:lnTo>
                <a:lnTo>
                  <a:pt x="56" y="214"/>
                </a:lnTo>
                <a:lnTo>
                  <a:pt x="56" y="214"/>
                </a:lnTo>
                <a:lnTo>
                  <a:pt x="54" y="214"/>
                </a:lnTo>
                <a:lnTo>
                  <a:pt x="54" y="214"/>
                </a:lnTo>
                <a:lnTo>
                  <a:pt x="56" y="215"/>
                </a:lnTo>
                <a:lnTo>
                  <a:pt x="56" y="215"/>
                </a:lnTo>
                <a:lnTo>
                  <a:pt x="57" y="215"/>
                </a:lnTo>
                <a:lnTo>
                  <a:pt x="57" y="215"/>
                </a:lnTo>
                <a:lnTo>
                  <a:pt x="56" y="215"/>
                </a:lnTo>
                <a:lnTo>
                  <a:pt x="57" y="217"/>
                </a:lnTo>
                <a:lnTo>
                  <a:pt x="57" y="217"/>
                </a:lnTo>
                <a:lnTo>
                  <a:pt x="57" y="217"/>
                </a:lnTo>
                <a:lnTo>
                  <a:pt x="56" y="217"/>
                </a:lnTo>
                <a:lnTo>
                  <a:pt x="56" y="217"/>
                </a:lnTo>
                <a:lnTo>
                  <a:pt x="56" y="217"/>
                </a:lnTo>
                <a:lnTo>
                  <a:pt x="54" y="217"/>
                </a:lnTo>
                <a:lnTo>
                  <a:pt x="54" y="217"/>
                </a:lnTo>
                <a:lnTo>
                  <a:pt x="54" y="215"/>
                </a:lnTo>
                <a:lnTo>
                  <a:pt x="54" y="215"/>
                </a:lnTo>
                <a:lnTo>
                  <a:pt x="54" y="214"/>
                </a:lnTo>
                <a:lnTo>
                  <a:pt x="53" y="212"/>
                </a:lnTo>
                <a:lnTo>
                  <a:pt x="53" y="212"/>
                </a:lnTo>
                <a:lnTo>
                  <a:pt x="53" y="211"/>
                </a:lnTo>
                <a:lnTo>
                  <a:pt x="51" y="211"/>
                </a:lnTo>
                <a:lnTo>
                  <a:pt x="51" y="211"/>
                </a:lnTo>
                <a:lnTo>
                  <a:pt x="51" y="211"/>
                </a:lnTo>
                <a:lnTo>
                  <a:pt x="50" y="211"/>
                </a:lnTo>
                <a:lnTo>
                  <a:pt x="50" y="210"/>
                </a:lnTo>
                <a:lnTo>
                  <a:pt x="50" y="210"/>
                </a:lnTo>
                <a:lnTo>
                  <a:pt x="50" y="210"/>
                </a:lnTo>
                <a:lnTo>
                  <a:pt x="50" y="210"/>
                </a:lnTo>
                <a:lnTo>
                  <a:pt x="50" y="210"/>
                </a:lnTo>
                <a:lnTo>
                  <a:pt x="51" y="210"/>
                </a:lnTo>
                <a:lnTo>
                  <a:pt x="51" y="210"/>
                </a:lnTo>
                <a:lnTo>
                  <a:pt x="53" y="208"/>
                </a:lnTo>
                <a:lnTo>
                  <a:pt x="53" y="208"/>
                </a:lnTo>
                <a:lnTo>
                  <a:pt x="53" y="208"/>
                </a:lnTo>
                <a:lnTo>
                  <a:pt x="53" y="208"/>
                </a:lnTo>
                <a:lnTo>
                  <a:pt x="53" y="208"/>
                </a:lnTo>
                <a:lnTo>
                  <a:pt x="51" y="208"/>
                </a:lnTo>
                <a:lnTo>
                  <a:pt x="51" y="208"/>
                </a:lnTo>
                <a:lnTo>
                  <a:pt x="51" y="208"/>
                </a:lnTo>
                <a:lnTo>
                  <a:pt x="51" y="208"/>
                </a:lnTo>
                <a:lnTo>
                  <a:pt x="50" y="208"/>
                </a:lnTo>
                <a:lnTo>
                  <a:pt x="50" y="207"/>
                </a:lnTo>
                <a:lnTo>
                  <a:pt x="48" y="207"/>
                </a:lnTo>
                <a:lnTo>
                  <a:pt x="48" y="205"/>
                </a:lnTo>
                <a:lnTo>
                  <a:pt x="48" y="205"/>
                </a:lnTo>
                <a:lnTo>
                  <a:pt x="47" y="205"/>
                </a:lnTo>
                <a:lnTo>
                  <a:pt x="47" y="205"/>
                </a:lnTo>
                <a:lnTo>
                  <a:pt x="47" y="207"/>
                </a:lnTo>
                <a:lnTo>
                  <a:pt x="47" y="207"/>
                </a:lnTo>
                <a:lnTo>
                  <a:pt x="46" y="207"/>
                </a:lnTo>
                <a:lnTo>
                  <a:pt x="44" y="207"/>
                </a:lnTo>
                <a:lnTo>
                  <a:pt x="44" y="207"/>
                </a:lnTo>
                <a:lnTo>
                  <a:pt x="43" y="205"/>
                </a:lnTo>
                <a:lnTo>
                  <a:pt x="43" y="205"/>
                </a:lnTo>
                <a:lnTo>
                  <a:pt x="41" y="207"/>
                </a:lnTo>
                <a:lnTo>
                  <a:pt x="41" y="207"/>
                </a:lnTo>
                <a:lnTo>
                  <a:pt x="41" y="208"/>
                </a:lnTo>
                <a:lnTo>
                  <a:pt x="41" y="208"/>
                </a:lnTo>
                <a:lnTo>
                  <a:pt x="40" y="207"/>
                </a:lnTo>
                <a:lnTo>
                  <a:pt x="40" y="207"/>
                </a:lnTo>
                <a:lnTo>
                  <a:pt x="40" y="207"/>
                </a:lnTo>
                <a:lnTo>
                  <a:pt x="40" y="207"/>
                </a:lnTo>
                <a:lnTo>
                  <a:pt x="40" y="207"/>
                </a:lnTo>
                <a:lnTo>
                  <a:pt x="40" y="207"/>
                </a:lnTo>
                <a:lnTo>
                  <a:pt x="40" y="207"/>
                </a:lnTo>
                <a:lnTo>
                  <a:pt x="40" y="207"/>
                </a:lnTo>
                <a:lnTo>
                  <a:pt x="38" y="207"/>
                </a:lnTo>
                <a:lnTo>
                  <a:pt x="38" y="205"/>
                </a:lnTo>
                <a:lnTo>
                  <a:pt x="38" y="205"/>
                </a:lnTo>
                <a:lnTo>
                  <a:pt x="37" y="207"/>
                </a:lnTo>
                <a:lnTo>
                  <a:pt x="37" y="207"/>
                </a:lnTo>
                <a:lnTo>
                  <a:pt x="37" y="208"/>
                </a:lnTo>
                <a:lnTo>
                  <a:pt x="37" y="208"/>
                </a:lnTo>
                <a:lnTo>
                  <a:pt x="37" y="208"/>
                </a:lnTo>
                <a:lnTo>
                  <a:pt x="37" y="208"/>
                </a:lnTo>
                <a:lnTo>
                  <a:pt x="36" y="208"/>
                </a:lnTo>
                <a:lnTo>
                  <a:pt x="36" y="208"/>
                </a:lnTo>
                <a:lnTo>
                  <a:pt x="36" y="208"/>
                </a:lnTo>
                <a:lnTo>
                  <a:pt x="34" y="208"/>
                </a:lnTo>
                <a:lnTo>
                  <a:pt x="34" y="207"/>
                </a:lnTo>
                <a:lnTo>
                  <a:pt x="33" y="207"/>
                </a:lnTo>
                <a:lnTo>
                  <a:pt x="33" y="207"/>
                </a:lnTo>
                <a:lnTo>
                  <a:pt x="34" y="207"/>
                </a:lnTo>
                <a:lnTo>
                  <a:pt x="34" y="205"/>
                </a:lnTo>
                <a:lnTo>
                  <a:pt x="33" y="205"/>
                </a:lnTo>
                <a:lnTo>
                  <a:pt x="31" y="204"/>
                </a:lnTo>
                <a:lnTo>
                  <a:pt x="31" y="204"/>
                </a:lnTo>
                <a:lnTo>
                  <a:pt x="30" y="204"/>
                </a:lnTo>
                <a:lnTo>
                  <a:pt x="28" y="204"/>
                </a:lnTo>
                <a:lnTo>
                  <a:pt x="26" y="204"/>
                </a:lnTo>
                <a:lnTo>
                  <a:pt x="26" y="204"/>
                </a:lnTo>
                <a:lnTo>
                  <a:pt x="26" y="204"/>
                </a:lnTo>
                <a:lnTo>
                  <a:pt x="26" y="204"/>
                </a:lnTo>
                <a:lnTo>
                  <a:pt x="24" y="204"/>
                </a:lnTo>
                <a:lnTo>
                  <a:pt x="24" y="204"/>
                </a:lnTo>
                <a:lnTo>
                  <a:pt x="23" y="204"/>
                </a:lnTo>
                <a:lnTo>
                  <a:pt x="23" y="202"/>
                </a:lnTo>
                <a:lnTo>
                  <a:pt x="23" y="202"/>
                </a:lnTo>
                <a:lnTo>
                  <a:pt x="21" y="202"/>
                </a:lnTo>
                <a:lnTo>
                  <a:pt x="21" y="202"/>
                </a:lnTo>
                <a:lnTo>
                  <a:pt x="20" y="202"/>
                </a:lnTo>
                <a:lnTo>
                  <a:pt x="20" y="202"/>
                </a:lnTo>
                <a:lnTo>
                  <a:pt x="20" y="202"/>
                </a:lnTo>
                <a:lnTo>
                  <a:pt x="20" y="202"/>
                </a:lnTo>
                <a:lnTo>
                  <a:pt x="20" y="202"/>
                </a:lnTo>
                <a:lnTo>
                  <a:pt x="20" y="202"/>
                </a:lnTo>
                <a:lnTo>
                  <a:pt x="20" y="202"/>
                </a:lnTo>
                <a:lnTo>
                  <a:pt x="20" y="201"/>
                </a:lnTo>
                <a:lnTo>
                  <a:pt x="18" y="201"/>
                </a:lnTo>
                <a:lnTo>
                  <a:pt x="18" y="201"/>
                </a:lnTo>
                <a:lnTo>
                  <a:pt x="18" y="200"/>
                </a:lnTo>
                <a:lnTo>
                  <a:pt x="18" y="200"/>
                </a:lnTo>
                <a:lnTo>
                  <a:pt x="17" y="198"/>
                </a:lnTo>
                <a:lnTo>
                  <a:pt x="17" y="198"/>
                </a:lnTo>
                <a:lnTo>
                  <a:pt x="18" y="198"/>
                </a:lnTo>
                <a:lnTo>
                  <a:pt x="18" y="197"/>
                </a:lnTo>
                <a:lnTo>
                  <a:pt x="18" y="197"/>
                </a:lnTo>
                <a:lnTo>
                  <a:pt x="18" y="197"/>
                </a:lnTo>
                <a:lnTo>
                  <a:pt x="18" y="198"/>
                </a:lnTo>
                <a:lnTo>
                  <a:pt x="18" y="198"/>
                </a:lnTo>
                <a:lnTo>
                  <a:pt x="20" y="200"/>
                </a:lnTo>
                <a:lnTo>
                  <a:pt x="20" y="201"/>
                </a:lnTo>
                <a:lnTo>
                  <a:pt x="20" y="201"/>
                </a:lnTo>
                <a:lnTo>
                  <a:pt x="23" y="200"/>
                </a:lnTo>
                <a:lnTo>
                  <a:pt x="23" y="200"/>
                </a:lnTo>
                <a:lnTo>
                  <a:pt x="24" y="198"/>
                </a:lnTo>
                <a:lnTo>
                  <a:pt x="24" y="198"/>
                </a:lnTo>
                <a:lnTo>
                  <a:pt x="24" y="198"/>
                </a:lnTo>
                <a:lnTo>
                  <a:pt x="24" y="198"/>
                </a:lnTo>
                <a:lnTo>
                  <a:pt x="23" y="197"/>
                </a:lnTo>
                <a:lnTo>
                  <a:pt x="23" y="195"/>
                </a:lnTo>
                <a:lnTo>
                  <a:pt x="23" y="195"/>
                </a:lnTo>
                <a:lnTo>
                  <a:pt x="23" y="195"/>
                </a:lnTo>
                <a:lnTo>
                  <a:pt x="24" y="194"/>
                </a:lnTo>
                <a:lnTo>
                  <a:pt x="24" y="194"/>
                </a:lnTo>
                <a:lnTo>
                  <a:pt x="24" y="195"/>
                </a:lnTo>
                <a:lnTo>
                  <a:pt x="26" y="195"/>
                </a:lnTo>
                <a:lnTo>
                  <a:pt x="26" y="195"/>
                </a:lnTo>
                <a:lnTo>
                  <a:pt x="26" y="197"/>
                </a:lnTo>
                <a:lnTo>
                  <a:pt x="27" y="197"/>
                </a:lnTo>
                <a:lnTo>
                  <a:pt x="27" y="197"/>
                </a:lnTo>
                <a:lnTo>
                  <a:pt x="27" y="197"/>
                </a:lnTo>
                <a:lnTo>
                  <a:pt x="27" y="197"/>
                </a:lnTo>
                <a:lnTo>
                  <a:pt x="27" y="195"/>
                </a:lnTo>
                <a:lnTo>
                  <a:pt x="27" y="195"/>
                </a:lnTo>
                <a:lnTo>
                  <a:pt x="27" y="195"/>
                </a:lnTo>
                <a:lnTo>
                  <a:pt x="27" y="194"/>
                </a:lnTo>
                <a:lnTo>
                  <a:pt x="27" y="194"/>
                </a:lnTo>
                <a:lnTo>
                  <a:pt x="28" y="194"/>
                </a:lnTo>
                <a:lnTo>
                  <a:pt x="27" y="195"/>
                </a:lnTo>
                <a:lnTo>
                  <a:pt x="28" y="197"/>
                </a:lnTo>
                <a:lnTo>
                  <a:pt x="28" y="197"/>
                </a:lnTo>
                <a:lnTo>
                  <a:pt x="28" y="197"/>
                </a:lnTo>
                <a:lnTo>
                  <a:pt x="28" y="197"/>
                </a:lnTo>
                <a:lnTo>
                  <a:pt x="28" y="198"/>
                </a:lnTo>
                <a:lnTo>
                  <a:pt x="28" y="198"/>
                </a:lnTo>
                <a:lnTo>
                  <a:pt x="30" y="198"/>
                </a:lnTo>
                <a:lnTo>
                  <a:pt x="31" y="200"/>
                </a:lnTo>
                <a:lnTo>
                  <a:pt x="31" y="200"/>
                </a:lnTo>
                <a:lnTo>
                  <a:pt x="31" y="200"/>
                </a:lnTo>
                <a:lnTo>
                  <a:pt x="31" y="200"/>
                </a:lnTo>
                <a:lnTo>
                  <a:pt x="31" y="200"/>
                </a:lnTo>
                <a:lnTo>
                  <a:pt x="33" y="200"/>
                </a:lnTo>
                <a:lnTo>
                  <a:pt x="33" y="200"/>
                </a:lnTo>
                <a:lnTo>
                  <a:pt x="33" y="200"/>
                </a:lnTo>
                <a:lnTo>
                  <a:pt x="34" y="200"/>
                </a:lnTo>
                <a:lnTo>
                  <a:pt x="36" y="200"/>
                </a:lnTo>
                <a:lnTo>
                  <a:pt x="36" y="200"/>
                </a:lnTo>
                <a:lnTo>
                  <a:pt x="36" y="200"/>
                </a:lnTo>
                <a:lnTo>
                  <a:pt x="36" y="200"/>
                </a:lnTo>
                <a:lnTo>
                  <a:pt x="36" y="201"/>
                </a:lnTo>
                <a:lnTo>
                  <a:pt x="36" y="202"/>
                </a:lnTo>
                <a:lnTo>
                  <a:pt x="36" y="202"/>
                </a:lnTo>
                <a:lnTo>
                  <a:pt x="37" y="202"/>
                </a:lnTo>
                <a:lnTo>
                  <a:pt x="37" y="202"/>
                </a:lnTo>
                <a:lnTo>
                  <a:pt x="38" y="201"/>
                </a:lnTo>
                <a:lnTo>
                  <a:pt x="38" y="201"/>
                </a:lnTo>
                <a:lnTo>
                  <a:pt x="38" y="201"/>
                </a:lnTo>
                <a:lnTo>
                  <a:pt x="38" y="201"/>
                </a:lnTo>
                <a:lnTo>
                  <a:pt x="38" y="201"/>
                </a:lnTo>
                <a:lnTo>
                  <a:pt x="37" y="201"/>
                </a:lnTo>
                <a:lnTo>
                  <a:pt x="37" y="201"/>
                </a:lnTo>
                <a:lnTo>
                  <a:pt x="38" y="200"/>
                </a:lnTo>
                <a:lnTo>
                  <a:pt x="40" y="200"/>
                </a:lnTo>
                <a:lnTo>
                  <a:pt x="41" y="200"/>
                </a:lnTo>
                <a:lnTo>
                  <a:pt x="43" y="201"/>
                </a:lnTo>
                <a:lnTo>
                  <a:pt x="43" y="201"/>
                </a:lnTo>
                <a:lnTo>
                  <a:pt x="44" y="201"/>
                </a:lnTo>
                <a:lnTo>
                  <a:pt x="44" y="201"/>
                </a:lnTo>
                <a:lnTo>
                  <a:pt x="44" y="202"/>
                </a:lnTo>
                <a:lnTo>
                  <a:pt x="46" y="202"/>
                </a:lnTo>
                <a:lnTo>
                  <a:pt x="46" y="202"/>
                </a:lnTo>
                <a:lnTo>
                  <a:pt x="46" y="202"/>
                </a:lnTo>
                <a:lnTo>
                  <a:pt x="44" y="201"/>
                </a:lnTo>
                <a:lnTo>
                  <a:pt x="44" y="201"/>
                </a:lnTo>
                <a:lnTo>
                  <a:pt x="44" y="201"/>
                </a:lnTo>
                <a:lnTo>
                  <a:pt x="44" y="201"/>
                </a:lnTo>
                <a:lnTo>
                  <a:pt x="46" y="201"/>
                </a:lnTo>
                <a:lnTo>
                  <a:pt x="46" y="200"/>
                </a:lnTo>
                <a:lnTo>
                  <a:pt x="47" y="200"/>
                </a:lnTo>
                <a:lnTo>
                  <a:pt x="47" y="200"/>
                </a:lnTo>
                <a:lnTo>
                  <a:pt x="46" y="200"/>
                </a:lnTo>
                <a:lnTo>
                  <a:pt x="46" y="200"/>
                </a:lnTo>
                <a:lnTo>
                  <a:pt x="46" y="200"/>
                </a:lnTo>
                <a:lnTo>
                  <a:pt x="46" y="200"/>
                </a:lnTo>
                <a:lnTo>
                  <a:pt x="46" y="200"/>
                </a:lnTo>
                <a:lnTo>
                  <a:pt x="44" y="200"/>
                </a:lnTo>
                <a:lnTo>
                  <a:pt x="44" y="200"/>
                </a:lnTo>
                <a:lnTo>
                  <a:pt x="44" y="200"/>
                </a:lnTo>
                <a:lnTo>
                  <a:pt x="44" y="200"/>
                </a:lnTo>
                <a:lnTo>
                  <a:pt x="43" y="200"/>
                </a:lnTo>
                <a:lnTo>
                  <a:pt x="41" y="200"/>
                </a:lnTo>
                <a:lnTo>
                  <a:pt x="41" y="198"/>
                </a:lnTo>
                <a:lnTo>
                  <a:pt x="40" y="198"/>
                </a:lnTo>
                <a:lnTo>
                  <a:pt x="40" y="197"/>
                </a:lnTo>
                <a:lnTo>
                  <a:pt x="40" y="197"/>
                </a:lnTo>
                <a:lnTo>
                  <a:pt x="38" y="197"/>
                </a:lnTo>
                <a:lnTo>
                  <a:pt x="37" y="197"/>
                </a:lnTo>
                <a:lnTo>
                  <a:pt x="36" y="197"/>
                </a:lnTo>
                <a:lnTo>
                  <a:pt x="34" y="197"/>
                </a:lnTo>
                <a:lnTo>
                  <a:pt x="34" y="197"/>
                </a:lnTo>
                <a:lnTo>
                  <a:pt x="34" y="194"/>
                </a:lnTo>
                <a:lnTo>
                  <a:pt x="33" y="192"/>
                </a:lnTo>
                <a:lnTo>
                  <a:pt x="33" y="192"/>
                </a:lnTo>
                <a:lnTo>
                  <a:pt x="34" y="192"/>
                </a:lnTo>
                <a:lnTo>
                  <a:pt x="36" y="194"/>
                </a:lnTo>
                <a:lnTo>
                  <a:pt x="36" y="194"/>
                </a:lnTo>
                <a:lnTo>
                  <a:pt x="36" y="194"/>
                </a:lnTo>
                <a:lnTo>
                  <a:pt x="36" y="194"/>
                </a:lnTo>
                <a:lnTo>
                  <a:pt x="36" y="194"/>
                </a:lnTo>
                <a:lnTo>
                  <a:pt x="36" y="194"/>
                </a:lnTo>
                <a:lnTo>
                  <a:pt x="36" y="194"/>
                </a:lnTo>
                <a:lnTo>
                  <a:pt x="36" y="194"/>
                </a:lnTo>
                <a:lnTo>
                  <a:pt x="36" y="195"/>
                </a:lnTo>
                <a:lnTo>
                  <a:pt x="36" y="195"/>
                </a:lnTo>
                <a:lnTo>
                  <a:pt x="37" y="195"/>
                </a:lnTo>
                <a:lnTo>
                  <a:pt x="37" y="197"/>
                </a:lnTo>
                <a:lnTo>
                  <a:pt x="37" y="197"/>
                </a:lnTo>
                <a:lnTo>
                  <a:pt x="38" y="197"/>
                </a:lnTo>
                <a:lnTo>
                  <a:pt x="40" y="197"/>
                </a:lnTo>
                <a:lnTo>
                  <a:pt x="41" y="197"/>
                </a:lnTo>
                <a:lnTo>
                  <a:pt x="41" y="197"/>
                </a:lnTo>
                <a:lnTo>
                  <a:pt x="43" y="195"/>
                </a:lnTo>
                <a:lnTo>
                  <a:pt x="43" y="195"/>
                </a:lnTo>
                <a:lnTo>
                  <a:pt x="41" y="195"/>
                </a:lnTo>
                <a:lnTo>
                  <a:pt x="41" y="195"/>
                </a:lnTo>
                <a:lnTo>
                  <a:pt x="40" y="195"/>
                </a:lnTo>
                <a:lnTo>
                  <a:pt x="40" y="195"/>
                </a:lnTo>
                <a:lnTo>
                  <a:pt x="40" y="195"/>
                </a:lnTo>
                <a:lnTo>
                  <a:pt x="40" y="195"/>
                </a:lnTo>
                <a:lnTo>
                  <a:pt x="40" y="195"/>
                </a:lnTo>
                <a:lnTo>
                  <a:pt x="41" y="195"/>
                </a:lnTo>
                <a:lnTo>
                  <a:pt x="41" y="195"/>
                </a:lnTo>
                <a:lnTo>
                  <a:pt x="41" y="195"/>
                </a:lnTo>
                <a:lnTo>
                  <a:pt x="41" y="195"/>
                </a:lnTo>
                <a:lnTo>
                  <a:pt x="43" y="194"/>
                </a:lnTo>
                <a:lnTo>
                  <a:pt x="43" y="194"/>
                </a:lnTo>
                <a:lnTo>
                  <a:pt x="41" y="194"/>
                </a:lnTo>
                <a:lnTo>
                  <a:pt x="41" y="192"/>
                </a:lnTo>
                <a:lnTo>
                  <a:pt x="40" y="192"/>
                </a:lnTo>
                <a:lnTo>
                  <a:pt x="40" y="194"/>
                </a:lnTo>
                <a:lnTo>
                  <a:pt x="40" y="194"/>
                </a:lnTo>
                <a:lnTo>
                  <a:pt x="40" y="194"/>
                </a:lnTo>
                <a:lnTo>
                  <a:pt x="38" y="192"/>
                </a:lnTo>
                <a:lnTo>
                  <a:pt x="38" y="192"/>
                </a:lnTo>
                <a:lnTo>
                  <a:pt x="36" y="192"/>
                </a:lnTo>
                <a:lnTo>
                  <a:pt x="36" y="191"/>
                </a:lnTo>
                <a:lnTo>
                  <a:pt x="36" y="191"/>
                </a:lnTo>
                <a:lnTo>
                  <a:pt x="37" y="191"/>
                </a:lnTo>
                <a:lnTo>
                  <a:pt x="38" y="191"/>
                </a:lnTo>
                <a:lnTo>
                  <a:pt x="38" y="191"/>
                </a:lnTo>
                <a:lnTo>
                  <a:pt x="38" y="191"/>
                </a:lnTo>
                <a:lnTo>
                  <a:pt x="38" y="191"/>
                </a:lnTo>
                <a:lnTo>
                  <a:pt x="38" y="190"/>
                </a:lnTo>
                <a:lnTo>
                  <a:pt x="38" y="190"/>
                </a:lnTo>
                <a:lnTo>
                  <a:pt x="38" y="190"/>
                </a:lnTo>
                <a:lnTo>
                  <a:pt x="40" y="190"/>
                </a:lnTo>
                <a:lnTo>
                  <a:pt x="40" y="190"/>
                </a:lnTo>
                <a:lnTo>
                  <a:pt x="41" y="190"/>
                </a:lnTo>
                <a:lnTo>
                  <a:pt x="41" y="190"/>
                </a:lnTo>
                <a:lnTo>
                  <a:pt x="41" y="191"/>
                </a:lnTo>
                <a:lnTo>
                  <a:pt x="43" y="191"/>
                </a:lnTo>
                <a:lnTo>
                  <a:pt x="44" y="192"/>
                </a:lnTo>
                <a:lnTo>
                  <a:pt x="44" y="192"/>
                </a:lnTo>
                <a:lnTo>
                  <a:pt x="44" y="191"/>
                </a:lnTo>
                <a:lnTo>
                  <a:pt x="44" y="191"/>
                </a:lnTo>
                <a:lnTo>
                  <a:pt x="46" y="192"/>
                </a:lnTo>
                <a:lnTo>
                  <a:pt x="46" y="192"/>
                </a:lnTo>
                <a:lnTo>
                  <a:pt x="47" y="192"/>
                </a:lnTo>
                <a:lnTo>
                  <a:pt x="47" y="192"/>
                </a:lnTo>
                <a:lnTo>
                  <a:pt x="47" y="192"/>
                </a:lnTo>
                <a:lnTo>
                  <a:pt x="48" y="192"/>
                </a:lnTo>
                <a:lnTo>
                  <a:pt x="48" y="192"/>
                </a:lnTo>
                <a:lnTo>
                  <a:pt x="50" y="192"/>
                </a:lnTo>
                <a:lnTo>
                  <a:pt x="50" y="192"/>
                </a:lnTo>
                <a:lnTo>
                  <a:pt x="50" y="194"/>
                </a:lnTo>
                <a:lnTo>
                  <a:pt x="50" y="194"/>
                </a:lnTo>
                <a:lnTo>
                  <a:pt x="51" y="194"/>
                </a:lnTo>
                <a:lnTo>
                  <a:pt x="51" y="194"/>
                </a:lnTo>
                <a:lnTo>
                  <a:pt x="51" y="192"/>
                </a:lnTo>
                <a:lnTo>
                  <a:pt x="51" y="192"/>
                </a:lnTo>
                <a:lnTo>
                  <a:pt x="53" y="192"/>
                </a:lnTo>
                <a:lnTo>
                  <a:pt x="53" y="192"/>
                </a:lnTo>
                <a:lnTo>
                  <a:pt x="54" y="192"/>
                </a:lnTo>
                <a:lnTo>
                  <a:pt x="56" y="192"/>
                </a:lnTo>
                <a:lnTo>
                  <a:pt x="56" y="192"/>
                </a:lnTo>
                <a:lnTo>
                  <a:pt x="57" y="192"/>
                </a:lnTo>
                <a:lnTo>
                  <a:pt x="57" y="194"/>
                </a:lnTo>
                <a:lnTo>
                  <a:pt x="57" y="194"/>
                </a:lnTo>
                <a:lnTo>
                  <a:pt x="58" y="194"/>
                </a:lnTo>
                <a:lnTo>
                  <a:pt x="58" y="194"/>
                </a:lnTo>
                <a:lnTo>
                  <a:pt x="58" y="194"/>
                </a:lnTo>
                <a:lnTo>
                  <a:pt x="60" y="194"/>
                </a:lnTo>
                <a:lnTo>
                  <a:pt x="60" y="194"/>
                </a:lnTo>
                <a:lnTo>
                  <a:pt x="60" y="194"/>
                </a:lnTo>
                <a:lnTo>
                  <a:pt x="60" y="194"/>
                </a:lnTo>
                <a:lnTo>
                  <a:pt x="60" y="194"/>
                </a:lnTo>
                <a:lnTo>
                  <a:pt x="60" y="194"/>
                </a:lnTo>
                <a:lnTo>
                  <a:pt x="61" y="194"/>
                </a:lnTo>
                <a:lnTo>
                  <a:pt x="61" y="192"/>
                </a:lnTo>
                <a:lnTo>
                  <a:pt x="61" y="192"/>
                </a:lnTo>
                <a:lnTo>
                  <a:pt x="61" y="192"/>
                </a:lnTo>
                <a:lnTo>
                  <a:pt x="61" y="192"/>
                </a:lnTo>
                <a:lnTo>
                  <a:pt x="61" y="191"/>
                </a:lnTo>
                <a:lnTo>
                  <a:pt x="61" y="191"/>
                </a:lnTo>
                <a:lnTo>
                  <a:pt x="63" y="192"/>
                </a:lnTo>
                <a:lnTo>
                  <a:pt x="63" y="192"/>
                </a:lnTo>
                <a:lnTo>
                  <a:pt x="63" y="192"/>
                </a:lnTo>
                <a:lnTo>
                  <a:pt x="63" y="192"/>
                </a:lnTo>
                <a:lnTo>
                  <a:pt x="64" y="192"/>
                </a:lnTo>
                <a:lnTo>
                  <a:pt x="64" y="192"/>
                </a:lnTo>
                <a:lnTo>
                  <a:pt x="65" y="192"/>
                </a:lnTo>
                <a:lnTo>
                  <a:pt x="65" y="192"/>
                </a:lnTo>
                <a:lnTo>
                  <a:pt x="65" y="192"/>
                </a:lnTo>
                <a:lnTo>
                  <a:pt x="67" y="194"/>
                </a:lnTo>
                <a:lnTo>
                  <a:pt x="67" y="194"/>
                </a:lnTo>
                <a:lnTo>
                  <a:pt x="67" y="194"/>
                </a:lnTo>
                <a:lnTo>
                  <a:pt x="68" y="194"/>
                </a:lnTo>
                <a:lnTo>
                  <a:pt x="68" y="192"/>
                </a:lnTo>
                <a:lnTo>
                  <a:pt x="68" y="192"/>
                </a:lnTo>
                <a:lnTo>
                  <a:pt x="68" y="192"/>
                </a:lnTo>
                <a:lnTo>
                  <a:pt x="68" y="192"/>
                </a:lnTo>
                <a:lnTo>
                  <a:pt x="68" y="191"/>
                </a:lnTo>
                <a:lnTo>
                  <a:pt x="68" y="191"/>
                </a:lnTo>
                <a:lnTo>
                  <a:pt x="67" y="191"/>
                </a:lnTo>
                <a:lnTo>
                  <a:pt x="67" y="191"/>
                </a:lnTo>
                <a:lnTo>
                  <a:pt x="67" y="191"/>
                </a:lnTo>
                <a:lnTo>
                  <a:pt x="67" y="191"/>
                </a:lnTo>
                <a:lnTo>
                  <a:pt x="67" y="190"/>
                </a:lnTo>
                <a:lnTo>
                  <a:pt x="67" y="190"/>
                </a:lnTo>
                <a:lnTo>
                  <a:pt x="67" y="191"/>
                </a:lnTo>
                <a:lnTo>
                  <a:pt x="68" y="191"/>
                </a:lnTo>
                <a:lnTo>
                  <a:pt x="70" y="191"/>
                </a:lnTo>
                <a:lnTo>
                  <a:pt x="70" y="192"/>
                </a:lnTo>
                <a:lnTo>
                  <a:pt x="70" y="192"/>
                </a:lnTo>
                <a:lnTo>
                  <a:pt x="71" y="192"/>
                </a:lnTo>
                <a:lnTo>
                  <a:pt x="71" y="191"/>
                </a:lnTo>
                <a:lnTo>
                  <a:pt x="71" y="191"/>
                </a:lnTo>
                <a:lnTo>
                  <a:pt x="71" y="191"/>
                </a:lnTo>
                <a:lnTo>
                  <a:pt x="73" y="191"/>
                </a:lnTo>
                <a:lnTo>
                  <a:pt x="71" y="191"/>
                </a:lnTo>
                <a:lnTo>
                  <a:pt x="73" y="192"/>
                </a:lnTo>
                <a:lnTo>
                  <a:pt x="73" y="192"/>
                </a:lnTo>
                <a:lnTo>
                  <a:pt x="73" y="192"/>
                </a:lnTo>
                <a:lnTo>
                  <a:pt x="73" y="192"/>
                </a:lnTo>
                <a:lnTo>
                  <a:pt x="74" y="192"/>
                </a:lnTo>
                <a:lnTo>
                  <a:pt x="74" y="192"/>
                </a:lnTo>
                <a:lnTo>
                  <a:pt x="74" y="192"/>
                </a:lnTo>
                <a:lnTo>
                  <a:pt x="75" y="192"/>
                </a:lnTo>
                <a:lnTo>
                  <a:pt x="75" y="192"/>
                </a:lnTo>
                <a:lnTo>
                  <a:pt x="75" y="192"/>
                </a:lnTo>
                <a:lnTo>
                  <a:pt x="78" y="192"/>
                </a:lnTo>
                <a:lnTo>
                  <a:pt x="81" y="192"/>
                </a:lnTo>
                <a:lnTo>
                  <a:pt x="83" y="191"/>
                </a:lnTo>
                <a:lnTo>
                  <a:pt x="83" y="190"/>
                </a:lnTo>
                <a:lnTo>
                  <a:pt x="83" y="190"/>
                </a:lnTo>
                <a:lnTo>
                  <a:pt x="84" y="190"/>
                </a:lnTo>
                <a:lnTo>
                  <a:pt x="84" y="190"/>
                </a:lnTo>
                <a:lnTo>
                  <a:pt x="84" y="190"/>
                </a:lnTo>
                <a:lnTo>
                  <a:pt x="85" y="191"/>
                </a:lnTo>
                <a:lnTo>
                  <a:pt x="85" y="191"/>
                </a:lnTo>
                <a:lnTo>
                  <a:pt x="85" y="191"/>
                </a:lnTo>
                <a:lnTo>
                  <a:pt x="87" y="191"/>
                </a:lnTo>
                <a:lnTo>
                  <a:pt x="87" y="190"/>
                </a:lnTo>
                <a:lnTo>
                  <a:pt x="87" y="190"/>
                </a:lnTo>
                <a:lnTo>
                  <a:pt x="90" y="190"/>
                </a:lnTo>
                <a:lnTo>
                  <a:pt x="91" y="190"/>
                </a:lnTo>
                <a:lnTo>
                  <a:pt x="91" y="190"/>
                </a:lnTo>
                <a:lnTo>
                  <a:pt x="91" y="190"/>
                </a:lnTo>
                <a:lnTo>
                  <a:pt x="93" y="190"/>
                </a:lnTo>
                <a:lnTo>
                  <a:pt x="93" y="190"/>
                </a:lnTo>
                <a:lnTo>
                  <a:pt x="93" y="188"/>
                </a:lnTo>
                <a:lnTo>
                  <a:pt x="93" y="188"/>
                </a:lnTo>
                <a:lnTo>
                  <a:pt x="93" y="187"/>
                </a:lnTo>
                <a:lnTo>
                  <a:pt x="93" y="185"/>
                </a:lnTo>
                <a:lnTo>
                  <a:pt x="93" y="185"/>
                </a:lnTo>
                <a:lnTo>
                  <a:pt x="93" y="185"/>
                </a:lnTo>
                <a:lnTo>
                  <a:pt x="94" y="185"/>
                </a:lnTo>
                <a:lnTo>
                  <a:pt x="94" y="185"/>
                </a:lnTo>
                <a:lnTo>
                  <a:pt x="94" y="184"/>
                </a:lnTo>
                <a:lnTo>
                  <a:pt x="93" y="184"/>
                </a:lnTo>
                <a:lnTo>
                  <a:pt x="91" y="182"/>
                </a:lnTo>
                <a:lnTo>
                  <a:pt x="91" y="182"/>
                </a:lnTo>
                <a:lnTo>
                  <a:pt x="91" y="182"/>
                </a:lnTo>
                <a:lnTo>
                  <a:pt x="90" y="182"/>
                </a:lnTo>
                <a:lnTo>
                  <a:pt x="90" y="182"/>
                </a:lnTo>
                <a:lnTo>
                  <a:pt x="88" y="182"/>
                </a:lnTo>
                <a:lnTo>
                  <a:pt x="90" y="184"/>
                </a:lnTo>
                <a:lnTo>
                  <a:pt x="90" y="184"/>
                </a:lnTo>
                <a:lnTo>
                  <a:pt x="90" y="184"/>
                </a:lnTo>
                <a:lnTo>
                  <a:pt x="90" y="185"/>
                </a:lnTo>
                <a:lnTo>
                  <a:pt x="90" y="185"/>
                </a:lnTo>
                <a:lnTo>
                  <a:pt x="90" y="185"/>
                </a:lnTo>
                <a:lnTo>
                  <a:pt x="90" y="185"/>
                </a:lnTo>
                <a:lnTo>
                  <a:pt x="90" y="187"/>
                </a:lnTo>
                <a:lnTo>
                  <a:pt x="91" y="187"/>
                </a:lnTo>
                <a:lnTo>
                  <a:pt x="91" y="187"/>
                </a:lnTo>
                <a:lnTo>
                  <a:pt x="90" y="187"/>
                </a:lnTo>
                <a:lnTo>
                  <a:pt x="90" y="187"/>
                </a:lnTo>
                <a:lnTo>
                  <a:pt x="88" y="188"/>
                </a:lnTo>
                <a:lnTo>
                  <a:pt x="88" y="187"/>
                </a:lnTo>
                <a:lnTo>
                  <a:pt x="87" y="188"/>
                </a:lnTo>
                <a:lnTo>
                  <a:pt x="87" y="188"/>
                </a:lnTo>
                <a:lnTo>
                  <a:pt x="87" y="187"/>
                </a:lnTo>
                <a:lnTo>
                  <a:pt x="87" y="187"/>
                </a:lnTo>
                <a:lnTo>
                  <a:pt x="85" y="187"/>
                </a:lnTo>
                <a:lnTo>
                  <a:pt x="85" y="187"/>
                </a:lnTo>
                <a:lnTo>
                  <a:pt x="85" y="187"/>
                </a:lnTo>
                <a:lnTo>
                  <a:pt x="85" y="185"/>
                </a:lnTo>
                <a:lnTo>
                  <a:pt x="85" y="184"/>
                </a:lnTo>
                <a:lnTo>
                  <a:pt x="84" y="184"/>
                </a:lnTo>
                <a:lnTo>
                  <a:pt x="84" y="184"/>
                </a:lnTo>
                <a:lnTo>
                  <a:pt x="84" y="184"/>
                </a:lnTo>
                <a:lnTo>
                  <a:pt x="84" y="185"/>
                </a:lnTo>
                <a:lnTo>
                  <a:pt x="84" y="185"/>
                </a:lnTo>
                <a:lnTo>
                  <a:pt x="84" y="185"/>
                </a:lnTo>
                <a:lnTo>
                  <a:pt x="83" y="184"/>
                </a:lnTo>
                <a:lnTo>
                  <a:pt x="81" y="185"/>
                </a:lnTo>
                <a:lnTo>
                  <a:pt x="81" y="185"/>
                </a:lnTo>
                <a:lnTo>
                  <a:pt x="81" y="185"/>
                </a:lnTo>
                <a:lnTo>
                  <a:pt x="81" y="185"/>
                </a:lnTo>
                <a:lnTo>
                  <a:pt x="81" y="184"/>
                </a:lnTo>
                <a:lnTo>
                  <a:pt x="81" y="184"/>
                </a:lnTo>
                <a:lnTo>
                  <a:pt x="81" y="184"/>
                </a:lnTo>
                <a:lnTo>
                  <a:pt x="81" y="184"/>
                </a:lnTo>
                <a:lnTo>
                  <a:pt x="81" y="184"/>
                </a:lnTo>
                <a:lnTo>
                  <a:pt x="81" y="182"/>
                </a:lnTo>
                <a:lnTo>
                  <a:pt x="81" y="182"/>
                </a:lnTo>
                <a:lnTo>
                  <a:pt x="81" y="181"/>
                </a:lnTo>
                <a:lnTo>
                  <a:pt x="81" y="181"/>
                </a:lnTo>
                <a:lnTo>
                  <a:pt x="81" y="181"/>
                </a:lnTo>
                <a:lnTo>
                  <a:pt x="81" y="181"/>
                </a:lnTo>
                <a:lnTo>
                  <a:pt x="83" y="180"/>
                </a:lnTo>
                <a:lnTo>
                  <a:pt x="84" y="180"/>
                </a:lnTo>
                <a:lnTo>
                  <a:pt x="85" y="178"/>
                </a:lnTo>
                <a:lnTo>
                  <a:pt x="85" y="178"/>
                </a:lnTo>
                <a:lnTo>
                  <a:pt x="85" y="178"/>
                </a:lnTo>
                <a:lnTo>
                  <a:pt x="85" y="178"/>
                </a:lnTo>
                <a:lnTo>
                  <a:pt x="85" y="178"/>
                </a:lnTo>
                <a:lnTo>
                  <a:pt x="85" y="177"/>
                </a:lnTo>
                <a:lnTo>
                  <a:pt x="84" y="177"/>
                </a:lnTo>
                <a:lnTo>
                  <a:pt x="84" y="177"/>
                </a:lnTo>
                <a:lnTo>
                  <a:pt x="84" y="177"/>
                </a:lnTo>
                <a:lnTo>
                  <a:pt x="84" y="177"/>
                </a:lnTo>
                <a:lnTo>
                  <a:pt x="84" y="178"/>
                </a:lnTo>
                <a:lnTo>
                  <a:pt x="84" y="178"/>
                </a:lnTo>
                <a:lnTo>
                  <a:pt x="83" y="180"/>
                </a:lnTo>
                <a:lnTo>
                  <a:pt x="83" y="180"/>
                </a:lnTo>
                <a:lnTo>
                  <a:pt x="83" y="178"/>
                </a:lnTo>
                <a:lnTo>
                  <a:pt x="83" y="178"/>
                </a:lnTo>
                <a:lnTo>
                  <a:pt x="81" y="177"/>
                </a:lnTo>
                <a:lnTo>
                  <a:pt x="81" y="177"/>
                </a:lnTo>
                <a:lnTo>
                  <a:pt x="81" y="177"/>
                </a:lnTo>
                <a:lnTo>
                  <a:pt x="81" y="177"/>
                </a:lnTo>
                <a:lnTo>
                  <a:pt x="80" y="177"/>
                </a:lnTo>
                <a:lnTo>
                  <a:pt x="80" y="177"/>
                </a:lnTo>
                <a:lnTo>
                  <a:pt x="81" y="178"/>
                </a:lnTo>
                <a:lnTo>
                  <a:pt x="81" y="178"/>
                </a:lnTo>
                <a:lnTo>
                  <a:pt x="81" y="180"/>
                </a:lnTo>
                <a:lnTo>
                  <a:pt x="80" y="180"/>
                </a:lnTo>
                <a:lnTo>
                  <a:pt x="80" y="180"/>
                </a:lnTo>
                <a:lnTo>
                  <a:pt x="80" y="180"/>
                </a:lnTo>
                <a:lnTo>
                  <a:pt x="80" y="178"/>
                </a:lnTo>
                <a:lnTo>
                  <a:pt x="80" y="178"/>
                </a:lnTo>
                <a:lnTo>
                  <a:pt x="80" y="178"/>
                </a:lnTo>
                <a:lnTo>
                  <a:pt x="78" y="178"/>
                </a:lnTo>
                <a:lnTo>
                  <a:pt x="80" y="177"/>
                </a:lnTo>
                <a:lnTo>
                  <a:pt x="80" y="177"/>
                </a:lnTo>
                <a:lnTo>
                  <a:pt x="78" y="177"/>
                </a:lnTo>
                <a:lnTo>
                  <a:pt x="78" y="177"/>
                </a:lnTo>
                <a:lnTo>
                  <a:pt x="77" y="177"/>
                </a:lnTo>
                <a:lnTo>
                  <a:pt x="75" y="178"/>
                </a:lnTo>
                <a:lnTo>
                  <a:pt x="77" y="178"/>
                </a:lnTo>
                <a:lnTo>
                  <a:pt x="77" y="178"/>
                </a:lnTo>
                <a:lnTo>
                  <a:pt x="75" y="178"/>
                </a:lnTo>
                <a:lnTo>
                  <a:pt x="75" y="178"/>
                </a:lnTo>
                <a:lnTo>
                  <a:pt x="75" y="178"/>
                </a:lnTo>
                <a:lnTo>
                  <a:pt x="75" y="180"/>
                </a:lnTo>
                <a:lnTo>
                  <a:pt x="75" y="180"/>
                </a:lnTo>
                <a:lnTo>
                  <a:pt x="75" y="178"/>
                </a:lnTo>
                <a:lnTo>
                  <a:pt x="74" y="178"/>
                </a:lnTo>
                <a:lnTo>
                  <a:pt x="73" y="178"/>
                </a:lnTo>
                <a:lnTo>
                  <a:pt x="73" y="178"/>
                </a:lnTo>
                <a:lnTo>
                  <a:pt x="73" y="178"/>
                </a:lnTo>
                <a:lnTo>
                  <a:pt x="73" y="178"/>
                </a:lnTo>
                <a:lnTo>
                  <a:pt x="73" y="178"/>
                </a:lnTo>
                <a:lnTo>
                  <a:pt x="73" y="180"/>
                </a:lnTo>
                <a:lnTo>
                  <a:pt x="73" y="180"/>
                </a:lnTo>
                <a:lnTo>
                  <a:pt x="71" y="178"/>
                </a:lnTo>
                <a:lnTo>
                  <a:pt x="71" y="178"/>
                </a:lnTo>
                <a:lnTo>
                  <a:pt x="70" y="178"/>
                </a:lnTo>
                <a:lnTo>
                  <a:pt x="70" y="178"/>
                </a:lnTo>
                <a:lnTo>
                  <a:pt x="70" y="180"/>
                </a:lnTo>
                <a:lnTo>
                  <a:pt x="68" y="180"/>
                </a:lnTo>
                <a:lnTo>
                  <a:pt x="67" y="180"/>
                </a:lnTo>
                <a:lnTo>
                  <a:pt x="67" y="180"/>
                </a:lnTo>
                <a:lnTo>
                  <a:pt x="67" y="180"/>
                </a:lnTo>
                <a:lnTo>
                  <a:pt x="67" y="180"/>
                </a:lnTo>
                <a:lnTo>
                  <a:pt x="67" y="180"/>
                </a:lnTo>
                <a:lnTo>
                  <a:pt x="67" y="178"/>
                </a:lnTo>
                <a:lnTo>
                  <a:pt x="67" y="178"/>
                </a:lnTo>
                <a:lnTo>
                  <a:pt x="67" y="178"/>
                </a:lnTo>
                <a:lnTo>
                  <a:pt x="67" y="178"/>
                </a:lnTo>
                <a:lnTo>
                  <a:pt x="67" y="178"/>
                </a:lnTo>
                <a:lnTo>
                  <a:pt x="65" y="178"/>
                </a:lnTo>
                <a:lnTo>
                  <a:pt x="67" y="178"/>
                </a:lnTo>
                <a:lnTo>
                  <a:pt x="67" y="178"/>
                </a:lnTo>
                <a:lnTo>
                  <a:pt x="67" y="177"/>
                </a:lnTo>
                <a:lnTo>
                  <a:pt x="67" y="177"/>
                </a:lnTo>
                <a:lnTo>
                  <a:pt x="65" y="177"/>
                </a:lnTo>
                <a:lnTo>
                  <a:pt x="65" y="177"/>
                </a:lnTo>
                <a:lnTo>
                  <a:pt x="64" y="175"/>
                </a:lnTo>
                <a:lnTo>
                  <a:pt x="64" y="175"/>
                </a:lnTo>
                <a:lnTo>
                  <a:pt x="64" y="175"/>
                </a:lnTo>
                <a:lnTo>
                  <a:pt x="64" y="177"/>
                </a:lnTo>
                <a:lnTo>
                  <a:pt x="63" y="177"/>
                </a:lnTo>
                <a:lnTo>
                  <a:pt x="64" y="178"/>
                </a:lnTo>
                <a:lnTo>
                  <a:pt x="64" y="178"/>
                </a:lnTo>
                <a:lnTo>
                  <a:pt x="64" y="178"/>
                </a:lnTo>
                <a:lnTo>
                  <a:pt x="63" y="178"/>
                </a:lnTo>
                <a:lnTo>
                  <a:pt x="63" y="178"/>
                </a:lnTo>
                <a:lnTo>
                  <a:pt x="63" y="177"/>
                </a:lnTo>
                <a:lnTo>
                  <a:pt x="63" y="177"/>
                </a:lnTo>
                <a:lnTo>
                  <a:pt x="61" y="177"/>
                </a:lnTo>
                <a:lnTo>
                  <a:pt x="61" y="177"/>
                </a:lnTo>
                <a:lnTo>
                  <a:pt x="61" y="177"/>
                </a:lnTo>
                <a:lnTo>
                  <a:pt x="61" y="177"/>
                </a:lnTo>
                <a:lnTo>
                  <a:pt x="60" y="175"/>
                </a:lnTo>
                <a:lnTo>
                  <a:pt x="60" y="175"/>
                </a:lnTo>
                <a:lnTo>
                  <a:pt x="60" y="177"/>
                </a:lnTo>
                <a:lnTo>
                  <a:pt x="60" y="177"/>
                </a:lnTo>
                <a:lnTo>
                  <a:pt x="60" y="177"/>
                </a:lnTo>
                <a:lnTo>
                  <a:pt x="60" y="177"/>
                </a:lnTo>
                <a:lnTo>
                  <a:pt x="58" y="177"/>
                </a:lnTo>
                <a:lnTo>
                  <a:pt x="58" y="175"/>
                </a:lnTo>
                <a:lnTo>
                  <a:pt x="57" y="175"/>
                </a:lnTo>
                <a:lnTo>
                  <a:pt x="57" y="177"/>
                </a:lnTo>
                <a:lnTo>
                  <a:pt x="57" y="175"/>
                </a:lnTo>
                <a:lnTo>
                  <a:pt x="57" y="175"/>
                </a:lnTo>
                <a:lnTo>
                  <a:pt x="57" y="175"/>
                </a:lnTo>
                <a:lnTo>
                  <a:pt x="56" y="175"/>
                </a:lnTo>
                <a:lnTo>
                  <a:pt x="56" y="175"/>
                </a:lnTo>
                <a:lnTo>
                  <a:pt x="54" y="175"/>
                </a:lnTo>
                <a:lnTo>
                  <a:pt x="54" y="175"/>
                </a:lnTo>
                <a:lnTo>
                  <a:pt x="53" y="175"/>
                </a:lnTo>
                <a:lnTo>
                  <a:pt x="53" y="175"/>
                </a:lnTo>
                <a:lnTo>
                  <a:pt x="53" y="174"/>
                </a:lnTo>
                <a:lnTo>
                  <a:pt x="53" y="174"/>
                </a:lnTo>
                <a:lnTo>
                  <a:pt x="51" y="174"/>
                </a:lnTo>
                <a:lnTo>
                  <a:pt x="50" y="174"/>
                </a:lnTo>
                <a:lnTo>
                  <a:pt x="50" y="174"/>
                </a:lnTo>
                <a:lnTo>
                  <a:pt x="50" y="174"/>
                </a:lnTo>
                <a:lnTo>
                  <a:pt x="48" y="175"/>
                </a:lnTo>
                <a:lnTo>
                  <a:pt x="47" y="175"/>
                </a:lnTo>
                <a:lnTo>
                  <a:pt x="47" y="175"/>
                </a:lnTo>
                <a:lnTo>
                  <a:pt x="47" y="175"/>
                </a:lnTo>
                <a:lnTo>
                  <a:pt x="47" y="175"/>
                </a:lnTo>
                <a:lnTo>
                  <a:pt x="47" y="175"/>
                </a:lnTo>
                <a:lnTo>
                  <a:pt x="47" y="175"/>
                </a:lnTo>
                <a:lnTo>
                  <a:pt x="46" y="175"/>
                </a:lnTo>
                <a:lnTo>
                  <a:pt x="46" y="175"/>
                </a:lnTo>
                <a:lnTo>
                  <a:pt x="46" y="175"/>
                </a:lnTo>
                <a:lnTo>
                  <a:pt x="46" y="175"/>
                </a:lnTo>
                <a:lnTo>
                  <a:pt x="46" y="175"/>
                </a:lnTo>
                <a:lnTo>
                  <a:pt x="44" y="174"/>
                </a:lnTo>
                <a:lnTo>
                  <a:pt x="44" y="174"/>
                </a:lnTo>
                <a:lnTo>
                  <a:pt x="43" y="175"/>
                </a:lnTo>
                <a:lnTo>
                  <a:pt x="43" y="175"/>
                </a:lnTo>
                <a:lnTo>
                  <a:pt x="41" y="175"/>
                </a:lnTo>
                <a:lnTo>
                  <a:pt x="41" y="175"/>
                </a:lnTo>
                <a:lnTo>
                  <a:pt x="41" y="175"/>
                </a:lnTo>
                <a:lnTo>
                  <a:pt x="41" y="175"/>
                </a:lnTo>
                <a:lnTo>
                  <a:pt x="40" y="175"/>
                </a:lnTo>
                <a:lnTo>
                  <a:pt x="40" y="177"/>
                </a:lnTo>
                <a:lnTo>
                  <a:pt x="38" y="178"/>
                </a:lnTo>
                <a:lnTo>
                  <a:pt x="38" y="178"/>
                </a:lnTo>
                <a:lnTo>
                  <a:pt x="38" y="178"/>
                </a:lnTo>
                <a:lnTo>
                  <a:pt x="37" y="178"/>
                </a:lnTo>
                <a:lnTo>
                  <a:pt x="37" y="178"/>
                </a:lnTo>
                <a:lnTo>
                  <a:pt x="36" y="178"/>
                </a:lnTo>
                <a:lnTo>
                  <a:pt x="36" y="178"/>
                </a:lnTo>
                <a:lnTo>
                  <a:pt x="36" y="178"/>
                </a:lnTo>
                <a:lnTo>
                  <a:pt x="36" y="178"/>
                </a:lnTo>
                <a:lnTo>
                  <a:pt x="36" y="178"/>
                </a:lnTo>
                <a:lnTo>
                  <a:pt x="34" y="178"/>
                </a:lnTo>
                <a:lnTo>
                  <a:pt x="34" y="177"/>
                </a:lnTo>
                <a:lnTo>
                  <a:pt x="31" y="177"/>
                </a:lnTo>
                <a:lnTo>
                  <a:pt x="31" y="177"/>
                </a:lnTo>
                <a:lnTo>
                  <a:pt x="31" y="177"/>
                </a:lnTo>
                <a:lnTo>
                  <a:pt x="31" y="177"/>
                </a:lnTo>
                <a:lnTo>
                  <a:pt x="30" y="177"/>
                </a:lnTo>
                <a:lnTo>
                  <a:pt x="30" y="177"/>
                </a:lnTo>
                <a:lnTo>
                  <a:pt x="28" y="175"/>
                </a:lnTo>
                <a:lnTo>
                  <a:pt x="28" y="175"/>
                </a:lnTo>
                <a:lnTo>
                  <a:pt x="28" y="175"/>
                </a:lnTo>
                <a:lnTo>
                  <a:pt x="28" y="175"/>
                </a:lnTo>
                <a:lnTo>
                  <a:pt x="27" y="175"/>
                </a:lnTo>
                <a:lnTo>
                  <a:pt x="26" y="175"/>
                </a:lnTo>
                <a:lnTo>
                  <a:pt x="26" y="175"/>
                </a:lnTo>
                <a:lnTo>
                  <a:pt x="26" y="175"/>
                </a:lnTo>
                <a:lnTo>
                  <a:pt x="26" y="174"/>
                </a:lnTo>
                <a:lnTo>
                  <a:pt x="26" y="174"/>
                </a:lnTo>
                <a:lnTo>
                  <a:pt x="24" y="174"/>
                </a:lnTo>
                <a:lnTo>
                  <a:pt x="26" y="174"/>
                </a:lnTo>
                <a:lnTo>
                  <a:pt x="26" y="174"/>
                </a:lnTo>
                <a:lnTo>
                  <a:pt x="26" y="174"/>
                </a:lnTo>
                <a:lnTo>
                  <a:pt x="26" y="174"/>
                </a:lnTo>
                <a:lnTo>
                  <a:pt x="26" y="172"/>
                </a:lnTo>
                <a:lnTo>
                  <a:pt x="26" y="172"/>
                </a:lnTo>
                <a:lnTo>
                  <a:pt x="26" y="172"/>
                </a:lnTo>
                <a:lnTo>
                  <a:pt x="26" y="172"/>
                </a:lnTo>
                <a:lnTo>
                  <a:pt x="24" y="171"/>
                </a:lnTo>
                <a:lnTo>
                  <a:pt x="23" y="171"/>
                </a:lnTo>
                <a:lnTo>
                  <a:pt x="23" y="171"/>
                </a:lnTo>
                <a:lnTo>
                  <a:pt x="23" y="171"/>
                </a:lnTo>
                <a:lnTo>
                  <a:pt x="23" y="171"/>
                </a:lnTo>
                <a:lnTo>
                  <a:pt x="23" y="171"/>
                </a:lnTo>
                <a:lnTo>
                  <a:pt x="23" y="171"/>
                </a:lnTo>
                <a:lnTo>
                  <a:pt x="23" y="171"/>
                </a:lnTo>
                <a:lnTo>
                  <a:pt x="23" y="171"/>
                </a:lnTo>
                <a:lnTo>
                  <a:pt x="23" y="171"/>
                </a:lnTo>
                <a:lnTo>
                  <a:pt x="23" y="170"/>
                </a:lnTo>
                <a:lnTo>
                  <a:pt x="23" y="170"/>
                </a:lnTo>
                <a:lnTo>
                  <a:pt x="23" y="170"/>
                </a:lnTo>
                <a:lnTo>
                  <a:pt x="23" y="171"/>
                </a:lnTo>
                <a:lnTo>
                  <a:pt x="24" y="171"/>
                </a:lnTo>
                <a:lnTo>
                  <a:pt x="24" y="171"/>
                </a:lnTo>
                <a:lnTo>
                  <a:pt x="24" y="171"/>
                </a:lnTo>
                <a:lnTo>
                  <a:pt x="24" y="171"/>
                </a:lnTo>
                <a:lnTo>
                  <a:pt x="24" y="170"/>
                </a:lnTo>
                <a:lnTo>
                  <a:pt x="24" y="170"/>
                </a:lnTo>
                <a:lnTo>
                  <a:pt x="26" y="170"/>
                </a:lnTo>
                <a:lnTo>
                  <a:pt x="24" y="168"/>
                </a:lnTo>
                <a:lnTo>
                  <a:pt x="24" y="168"/>
                </a:lnTo>
                <a:lnTo>
                  <a:pt x="24" y="168"/>
                </a:lnTo>
                <a:lnTo>
                  <a:pt x="23" y="168"/>
                </a:lnTo>
                <a:lnTo>
                  <a:pt x="23" y="168"/>
                </a:lnTo>
                <a:lnTo>
                  <a:pt x="23" y="168"/>
                </a:lnTo>
                <a:lnTo>
                  <a:pt x="23" y="168"/>
                </a:lnTo>
                <a:lnTo>
                  <a:pt x="23" y="168"/>
                </a:lnTo>
                <a:lnTo>
                  <a:pt x="23" y="168"/>
                </a:lnTo>
                <a:lnTo>
                  <a:pt x="23" y="167"/>
                </a:lnTo>
                <a:lnTo>
                  <a:pt x="24" y="168"/>
                </a:lnTo>
                <a:lnTo>
                  <a:pt x="24" y="168"/>
                </a:lnTo>
                <a:lnTo>
                  <a:pt x="24" y="168"/>
                </a:lnTo>
                <a:lnTo>
                  <a:pt x="24" y="167"/>
                </a:lnTo>
                <a:lnTo>
                  <a:pt x="26" y="167"/>
                </a:lnTo>
                <a:lnTo>
                  <a:pt x="26" y="167"/>
                </a:lnTo>
                <a:lnTo>
                  <a:pt x="26" y="168"/>
                </a:lnTo>
                <a:lnTo>
                  <a:pt x="27" y="170"/>
                </a:lnTo>
                <a:lnTo>
                  <a:pt x="27" y="170"/>
                </a:lnTo>
                <a:lnTo>
                  <a:pt x="28" y="170"/>
                </a:lnTo>
                <a:lnTo>
                  <a:pt x="28" y="170"/>
                </a:lnTo>
                <a:lnTo>
                  <a:pt x="30" y="170"/>
                </a:lnTo>
                <a:lnTo>
                  <a:pt x="30" y="170"/>
                </a:lnTo>
                <a:lnTo>
                  <a:pt x="30" y="170"/>
                </a:lnTo>
                <a:lnTo>
                  <a:pt x="31" y="170"/>
                </a:lnTo>
                <a:lnTo>
                  <a:pt x="31" y="168"/>
                </a:lnTo>
                <a:lnTo>
                  <a:pt x="28" y="167"/>
                </a:lnTo>
                <a:lnTo>
                  <a:pt x="28" y="167"/>
                </a:lnTo>
                <a:lnTo>
                  <a:pt x="30" y="167"/>
                </a:lnTo>
                <a:lnTo>
                  <a:pt x="30" y="167"/>
                </a:lnTo>
                <a:lnTo>
                  <a:pt x="30" y="167"/>
                </a:lnTo>
                <a:lnTo>
                  <a:pt x="31" y="167"/>
                </a:lnTo>
                <a:lnTo>
                  <a:pt x="31" y="167"/>
                </a:lnTo>
                <a:lnTo>
                  <a:pt x="31" y="167"/>
                </a:lnTo>
                <a:lnTo>
                  <a:pt x="33" y="167"/>
                </a:lnTo>
                <a:lnTo>
                  <a:pt x="33" y="167"/>
                </a:lnTo>
                <a:lnTo>
                  <a:pt x="33" y="167"/>
                </a:lnTo>
                <a:lnTo>
                  <a:pt x="33" y="167"/>
                </a:lnTo>
                <a:lnTo>
                  <a:pt x="33" y="167"/>
                </a:lnTo>
                <a:lnTo>
                  <a:pt x="34" y="168"/>
                </a:lnTo>
                <a:lnTo>
                  <a:pt x="34" y="168"/>
                </a:lnTo>
                <a:lnTo>
                  <a:pt x="36" y="168"/>
                </a:lnTo>
                <a:lnTo>
                  <a:pt x="36" y="168"/>
                </a:lnTo>
                <a:lnTo>
                  <a:pt x="37" y="168"/>
                </a:lnTo>
                <a:lnTo>
                  <a:pt x="37" y="168"/>
                </a:lnTo>
                <a:lnTo>
                  <a:pt x="37" y="168"/>
                </a:lnTo>
                <a:lnTo>
                  <a:pt x="37" y="168"/>
                </a:lnTo>
                <a:lnTo>
                  <a:pt x="38" y="168"/>
                </a:lnTo>
                <a:lnTo>
                  <a:pt x="38" y="168"/>
                </a:lnTo>
                <a:lnTo>
                  <a:pt x="38" y="168"/>
                </a:lnTo>
                <a:lnTo>
                  <a:pt x="38" y="170"/>
                </a:lnTo>
                <a:lnTo>
                  <a:pt x="38" y="170"/>
                </a:lnTo>
                <a:lnTo>
                  <a:pt x="40" y="170"/>
                </a:lnTo>
                <a:lnTo>
                  <a:pt x="40" y="170"/>
                </a:lnTo>
                <a:lnTo>
                  <a:pt x="41" y="170"/>
                </a:lnTo>
                <a:lnTo>
                  <a:pt x="41" y="170"/>
                </a:lnTo>
                <a:lnTo>
                  <a:pt x="40" y="168"/>
                </a:lnTo>
                <a:lnTo>
                  <a:pt x="40" y="168"/>
                </a:lnTo>
                <a:lnTo>
                  <a:pt x="40" y="168"/>
                </a:lnTo>
                <a:lnTo>
                  <a:pt x="41" y="168"/>
                </a:lnTo>
                <a:lnTo>
                  <a:pt x="41" y="168"/>
                </a:lnTo>
                <a:lnTo>
                  <a:pt x="41" y="167"/>
                </a:lnTo>
                <a:lnTo>
                  <a:pt x="41" y="167"/>
                </a:lnTo>
                <a:lnTo>
                  <a:pt x="41" y="167"/>
                </a:lnTo>
                <a:lnTo>
                  <a:pt x="41" y="167"/>
                </a:lnTo>
                <a:lnTo>
                  <a:pt x="41" y="167"/>
                </a:lnTo>
                <a:lnTo>
                  <a:pt x="41" y="167"/>
                </a:lnTo>
                <a:lnTo>
                  <a:pt x="43" y="167"/>
                </a:lnTo>
                <a:lnTo>
                  <a:pt x="43" y="167"/>
                </a:lnTo>
                <a:lnTo>
                  <a:pt x="43" y="167"/>
                </a:lnTo>
                <a:lnTo>
                  <a:pt x="44" y="168"/>
                </a:lnTo>
                <a:lnTo>
                  <a:pt x="44" y="168"/>
                </a:lnTo>
                <a:lnTo>
                  <a:pt x="44" y="167"/>
                </a:lnTo>
                <a:lnTo>
                  <a:pt x="46" y="167"/>
                </a:lnTo>
                <a:lnTo>
                  <a:pt x="47" y="167"/>
                </a:lnTo>
                <a:lnTo>
                  <a:pt x="47" y="167"/>
                </a:lnTo>
                <a:lnTo>
                  <a:pt x="47" y="167"/>
                </a:lnTo>
                <a:lnTo>
                  <a:pt x="47" y="165"/>
                </a:lnTo>
                <a:lnTo>
                  <a:pt x="47" y="165"/>
                </a:lnTo>
                <a:lnTo>
                  <a:pt x="47" y="165"/>
                </a:lnTo>
                <a:lnTo>
                  <a:pt x="47" y="165"/>
                </a:lnTo>
                <a:lnTo>
                  <a:pt x="48" y="164"/>
                </a:lnTo>
                <a:lnTo>
                  <a:pt x="50" y="164"/>
                </a:lnTo>
                <a:lnTo>
                  <a:pt x="51" y="164"/>
                </a:lnTo>
                <a:lnTo>
                  <a:pt x="53" y="164"/>
                </a:lnTo>
                <a:lnTo>
                  <a:pt x="53" y="164"/>
                </a:lnTo>
                <a:lnTo>
                  <a:pt x="54" y="164"/>
                </a:lnTo>
                <a:lnTo>
                  <a:pt x="54" y="164"/>
                </a:lnTo>
                <a:lnTo>
                  <a:pt x="54" y="164"/>
                </a:lnTo>
                <a:lnTo>
                  <a:pt x="56" y="163"/>
                </a:lnTo>
                <a:lnTo>
                  <a:pt x="56" y="163"/>
                </a:lnTo>
                <a:lnTo>
                  <a:pt x="56" y="163"/>
                </a:lnTo>
                <a:lnTo>
                  <a:pt x="56" y="163"/>
                </a:lnTo>
                <a:lnTo>
                  <a:pt x="56" y="163"/>
                </a:lnTo>
                <a:lnTo>
                  <a:pt x="54" y="163"/>
                </a:lnTo>
                <a:lnTo>
                  <a:pt x="54" y="163"/>
                </a:lnTo>
                <a:lnTo>
                  <a:pt x="53" y="163"/>
                </a:lnTo>
                <a:lnTo>
                  <a:pt x="53" y="163"/>
                </a:lnTo>
                <a:lnTo>
                  <a:pt x="53" y="163"/>
                </a:lnTo>
                <a:lnTo>
                  <a:pt x="51" y="163"/>
                </a:lnTo>
                <a:lnTo>
                  <a:pt x="48" y="163"/>
                </a:lnTo>
                <a:lnTo>
                  <a:pt x="47" y="161"/>
                </a:lnTo>
                <a:lnTo>
                  <a:pt x="46" y="161"/>
                </a:lnTo>
                <a:lnTo>
                  <a:pt x="46" y="161"/>
                </a:lnTo>
                <a:lnTo>
                  <a:pt x="46" y="161"/>
                </a:lnTo>
                <a:lnTo>
                  <a:pt x="44" y="161"/>
                </a:lnTo>
                <a:lnTo>
                  <a:pt x="44" y="161"/>
                </a:lnTo>
                <a:lnTo>
                  <a:pt x="43" y="161"/>
                </a:lnTo>
                <a:lnTo>
                  <a:pt x="43" y="161"/>
                </a:lnTo>
                <a:lnTo>
                  <a:pt x="43" y="163"/>
                </a:lnTo>
                <a:lnTo>
                  <a:pt x="43" y="163"/>
                </a:lnTo>
                <a:lnTo>
                  <a:pt x="41" y="163"/>
                </a:lnTo>
                <a:lnTo>
                  <a:pt x="40" y="163"/>
                </a:lnTo>
                <a:lnTo>
                  <a:pt x="38" y="163"/>
                </a:lnTo>
                <a:lnTo>
                  <a:pt x="38" y="163"/>
                </a:lnTo>
                <a:lnTo>
                  <a:pt x="38" y="161"/>
                </a:lnTo>
                <a:lnTo>
                  <a:pt x="38" y="161"/>
                </a:lnTo>
                <a:lnTo>
                  <a:pt x="38" y="161"/>
                </a:lnTo>
                <a:lnTo>
                  <a:pt x="38" y="160"/>
                </a:lnTo>
                <a:lnTo>
                  <a:pt x="38" y="160"/>
                </a:lnTo>
                <a:lnTo>
                  <a:pt x="38" y="160"/>
                </a:lnTo>
                <a:lnTo>
                  <a:pt x="38" y="160"/>
                </a:lnTo>
                <a:lnTo>
                  <a:pt x="37" y="161"/>
                </a:lnTo>
                <a:lnTo>
                  <a:pt x="37" y="161"/>
                </a:lnTo>
                <a:lnTo>
                  <a:pt x="36" y="161"/>
                </a:lnTo>
                <a:lnTo>
                  <a:pt x="34" y="161"/>
                </a:lnTo>
                <a:lnTo>
                  <a:pt x="34" y="161"/>
                </a:lnTo>
                <a:lnTo>
                  <a:pt x="34" y="161"/>
                </a:lnTo>
                <a:lnTo>
                  <a:pt x="34" y="161"/>
                </a:lnTo>
                <a:lnTo>
                  <a:pt x="34" y="161"/>
                </a:lnTo>
                <a:lnTo>
                  <a:pt x="34" y="160"/>
                </a:lnTo>
                <a:lnTo>
                  <a:pt x="34" y="160"/>
                </a:lnTo>
                <a:lnTo>
                  <a:pt x="34" y="160"/>
                </a:lnTo>
                <a:lnTo>
                  <a:pt x="33" y="161"/>
                </a:lnTo>
                <a:lnTo>
                  <a:pt x="33" y="161"/>
                </a:lnTo>
                <a:lnTo>
                  <a:pt x="33" y="161"/>
                </a:lnTo>
                <a:lnTo>
                  <a:pt x="33" y="161"/>
                </a:lnTo>
                <a:lnTo>
                  <a:pt x="33" y="161"/>
                </a:lnTo>
                <a:lnTo>
                  <a:pt x="33" y="160"/>
                </a:lnTo>
                <a:lnTo>
                  <a:pt x="33" y="160"/>
                </a:lnTo>
                <a:lnTo>
                  <a:pt x="33" y="160"/>
                </a:lnTo>
                <a:lnTo>
                  <a:pt x="31" y="160"/>
                </a:lnTo>
                <a:lnTo>
                  <a:pt x="31" y="160"/>
                </a:lnTo>
                <a:lnTo>
                  <a:pt x="31" y="161"/>
                </a:lnTo>
                <a:lnTo>
                  <a:pt x="31" y="161"/>
                </a:lnTo>
                <a:lnTo>
                  <a:pt x="31" y="163"/>
                </a:lnTo>
                <a:lnTo>
                  <a:pt x="31" y="163"/>
                </a:lnTo>
                <a:lnTo>
                  <a:pt x="31" y="163"/>
                </a:lnTo>
                <a:lnTo>
                  <a:pt x="30" y="163"/>
                </a:lnTo>
                <a:lnTo>
                  <a:pt x="28" y="163"/>
                </a:lnTo>
                <a:lnTo>
                  <a:pt x="28" y="163"/>
                </a:lnTo>
                <a:lnTo>
                  <a:pt x="28" y="163"/>
                </a:lnTo>
                <a:lnTo>
                  <a:pt x="28" y="163"/>
                </a:lnTo>
                <a:lnTo>
                  <a:pt x="27" y="163"/>
                </a:lnTo>
                <a:lnTo>
                  <a:pt x="26" y="163"/>
                </a:lnTo>
                <a:lnTo>
                  <a:pt x="26" y="163"/>
                </a:lnTo>
                <a:lnTo>
                  <a:pt x="24" y="163"/>
                </a:lnTo>
                <a:lnTo>
                  <a:pt x="24" y="163"/>
                </a:lnTo>
                <a:lnTo>
                  <a:pt x="24" y="163"/>
                </a:lnTo>
                <a:lnTo>
                  <a:pt x="24" y="163"/>
                </a:lnTo>
                <a:lnTo>
                  <a:pt x="24" y="163"/>
                </a:lnTo>
                <a:lnTo>
                  <a:pt x="23" y="163"/>
                </a:lnTo>
                <a:lnTo>
                  <a:pt x="21" y="161"/>
                </a:lnTo>
                <a:lnTo>
                  <a:pt x="21" y="161"/>
                </a:lnTo>
                <a:lnTo>
                  <a:pt x="18" y="161"/>
                </a:lnTo>
                <a:lnTo>
                  <a:pt x="18" y="161"/>
                </a:lnTo>
                <a:lnTo>
                  <a:pt x="18" y="160"/>
                </a:lnTo>
                <a:lnTo>
                  <a:pt x="18" y="160"/>
                </a:lnTo>
                <a:lnTo>
                  <a:pt x="18" y="160"/>
                </a:lnTo>
                <a:lnTo>
                  <a:pt x="18" y="160"/>
                </a:lnTo>
                <a:lnTo>
                  <a:pt x="18" y="160"/>
                </a:lnTo>
                <a:lnTo>
                  <a:pt x="18" y="160"/>
                </a:lnTo>
                <a:lnTo>
                  <a:pt x="18" y="160"/>
                </a:lnTo>
                <a:lnTo>
                  <a:pt x="17" y="160"/>
                </a:lnTo>
                <a:lnTo>
                  <a:pt x="17" y="161"/>
                </a:lnTo>
                <a:lnTo>
                  <a:pt x="16" y="161"/>
                </a:lnTo>
                <a:lnTo>
                  <a:pt x="16" y="161"/>
                </a:lnTo>
                <a:lnTo>
                  <a:pt x="13" y="160"/>
                </a:lnTo>
                <a:lnTo>
                  <a:pt x="13" y="160"/>
                </a:lnTo>
                <a:lnTo>
                  <a:pt x="13" y="160"/>
                </a:lnTo>
                <a:lnTo>
                  <a:pt x="13" y="158"/>
                </a:lnTo>
                <a:lnTo>
                  <a:pt x="13" y="158"/>
                </a:lnTo>
                <a:lnTo>
                  <a:pt x="14" y="158"/>
                </a:lnTo>
                <a:lnTo>
                  <a:pt x="14" y="158"/>
                </a:lnTo>
                <a:lnTo>
                  <a:pt x="14" y="158"/>
                </a:lnTo>
                <a:lnTo>
                  <a:pt x="16" y="158"/>
                </a:lnTo>
                <a:lnTo>
                  <a:pt x="16" y="158"/>
                </a:lnTo>
                <a:lnTo>
                  <a:pt x="16" y="157"/>
                </a:lnTo>
                <a:lnTo>
                  <a:pt x="16" y="158"/>
                </a:lnTo>
                <a:lnTo>
                  <a:pt x="16" y="158"/>
                </a:lnTo>
                <a:lnTo>
                  <a:pt x="17" y="158"/>
                </a:lnTo>
                <a:lnTo>
                  <a:pt x="17" y="158"/>
                </a:lnTo>
                <a:lnTo>
                  <a:pt x="17" y="158"/>
                </a:lnTo>
                <a:lnTo>
                  <a:pt x="17" y="157"/>
                </a:lnTo>
                <a:lnTo>
                  <a:pt x="20" y="157"/>
                </a:lnTo>
                <a:lnTo>
                  <a:pt x="20" y="157"/>
                </a:lnTo>
                <a:lnTo>
                  <a:pt x="20" y="158"/>
                </a:lnTo>
                <a:lnTo>
                  <a:pt x="20" y="158"/>
                </a:lnTo>
                <a:lnTo>
                  <a:pt x="20" y="158"/>
                </a:lnTo>
                <a:lnTo>
                  <a:pt x="20" y="160"/>
                </a:lnTo>
                <a:lnTo>
                  <a:pt x="20" y="160"/>
                </a:lnTo>
                <a:lnTo>
                  <a:pt x="20" y="160"/>
                </a:lnTo>
                <a:lnTo>
                  <a:pt x="20" y="160"/>
                </a:lnTo>
                <a:lnTo>
                  <a:pt x="20" y="160"/>
                </a:lnTo>
                <a:lnTo>
                  <a:pt x="20" y="158"/>
                </a:lnTo>
                <a:lnTo>
                  <a:pt x="21" y="158"/>
                </a:lnTo>
                <a:lnTo>
                  <a:pt x="21" y="158"/>
                </a:lnTo>
                <a:lnTo>
                  <a:pt x="23" y="158"/>
                </a:lnTo>
                <a:lnTo>
                  <a:pt x="23" y="158"/>
                </a:lnTo>
                <a:lnTo>
                  <a:pt x="23" y="158"/>
                </a:lnTo>
                <a:lnTo>
                  <a:pt x="23" y="160"/>
                </a:lnTo>
                <a:lnTo>
                  <a:pt x="23" y="160"/>
                </a:lnTo>
                <a:lnTo>
                  <a:pt x="24" y="160"/>
                </a:lnTo>
                <a:lnTo>
                  <a:pt x="24" y="160"/>
                </a:lnTo>
                <a:lnTo>
                  <a:pt x="24" y="160"/>
                </a:lnTo>
                <a:lnTo>
                  <a:pt x="24" y="160"/>
                </a:lnTo>
                <a:lnTo>
                  <a:pt x="26" y="158"/>
                </a:lnTo>
                <a:lnTo>
                  <a:pt x="26" y="158"/>
                </a:lnTo>
                <a:lnTo>
                  <a:pt x="26" y="157"/>
                </a:lnTo>
                <a:lnTo>
                  <a:pt x="26" y="157"/>
                </a:lnTo>
                <a:lnTo>
                  <a:pt x="27" y="157"/>
                </a:lnTo>
                <a:lnTo>
                  <a:pt x="27" y="157"/>
                </a:lnTo>
                <a:lnTo>
                  <a:pt x="28" y="157"/>
                </a:lnTo>
                <a:lnTo>
                  <a:pt x="30" y="157"/>
                </a:lnTo>
                <a:lnTo>
                  <a:pt x="30" y="157"/>
                </a:lnTo>
                <a:lnTo>
                  <a:pt x="31" y="157"/>
                </a:lnTo>
                <a:lnTo>
                  <a:pt x="31" y="157"/>
                </a:lnTo>
                <a:lnTo>
                  <a:pt x="31" y="157"/>
                </a:lnTo>
                <a:lnTo>
                  <a:pt x="31" y="157"/>
                </a:lnTo>
                <a:lnTo>
                  <a:pt x="33" y="158"/>
                </a:lnTo>
                <a:lnTo>
                  <a:pt x="34" y="158"/>
                </a:lnTo>
                <a:lnTo>
                  <a:pt x="36" y="158"/>
                </a:lnTo>
                <a:lnTo>
                  <a:pt x="36" y="158"/>
                </a:lnTo>
                <a:lnTo>
                  <a:pt x="37" y="158"/>
                </a:lnTo>
                <a:lnTo>
                  <a:pt x="37" y="158"/>
                </a:lnTo>
                <a:lnTo>
                  <a:pt x="43" y="157"/>
                </a:lnTo>
                <a:lnTo>
                  <a:pt x="47" y="157"/>
                </a:lnTo>
                <a:lnTo>
                  <a:pt x="50" y="157"/>
                </a:lnTo>
                <a:lnTo>
                  <a:pt x="51" y="155"/>
                </a:lnTo>
                <a:lnTo>
                  <a:pt x="50" y="155"/>
                </a:lnTo>
                <a:lnTo>
                  <a:pt x="50" y="155"/>
                </a:lnTo>
                <a:lnTo>
                  <a:pt x="51" y="155"/>
                </a:lnTo>
                <a:lnTo>
                  <a:pt x="51" y="154"/>
                </a:lnTo>
                <a:lnTo>
                  <a:pt x="51" y="154"/>
                </a:lnTo>
                <a:lnTo>
                  <a:pt x="51" y="154"/>
                </a:lnTo>
                <a:lnTo>
                  <a:pt x="51" y="154"/>
                </a:lnTo>
                <a:lnTo>
                  <a:pt x="50" y="153"/>
                </a:lnTo>
                <a:lnTo>
                  <a:pt x="48" y="154"/>
                </a:lnTo>
                <a:lnTo>
                  <a:pt x="50" y="154"/>
                </a:lnTo>
                <a:lnTo>
                  <a:pt x="50" y="154"/>
                </a:lnTo>
                <a:lnTo>
                  <a:pt x="48" y="154"/>
                </a:lnTo>
                <a:lnTo>
                  <a:pt x="47" y="155"/>
                </a:lnTo>
                <a:lnTo>
                  <a:pt x="47" y="155"/>
                </a:lnTo>
                <a:lnTo>
                  <a:pt x="47" y="155"/>
                </a:lnTo>
                <a:lnTo>
                  <a:pt x="47" y="155"/>
                </a:lnTo>
                <a:lnTo>
                  <a:pt x="47" y="155"/>
                </a:lnTo>
                <a:lnTo>
                  <a:pt x="47" y="155"/>
                </a:lnTo>
                <a:lnTo>
                  <a:pt x="47" y="155"/>
                </a:lnTo>
                <a:lnTo>
                  <a:pt x="47" y="155"/>
                </a:lnTo>
                <a:lnTo>
                  <a:pt x="47" y="155"/>
                </a:lnTo>
                <a:lnTo>
                  <a:pt x="46" y="155"/>
                </a:lnTo>
                <a:lnTo>
                  <a:pt x="46" y="154"/>
                </a:lnTo>
                <a:lnTo>
                  <a:pt x="44" y="154"/>
                </a:lnTo>
                <a:lnTo>
                  <a:pt x="44" y="154"/>
                </a:lnTo>
                <a:lnTo>
                  <a:pt x="44" y="154"/>
                </a:lnTo>
                <a:lnTo>
                  <a:pt x="43" y="154"/>
                </a:lnTo>
                <a:lnTo>
                  <a:pt x="41" y="154"/>
                </a:lnTo>
                <a:lnTo>
                  <a:pt x="41" y="154"/>
                </a:lnTo>
                <a:lnTo>
                  <a:pt x="40" y="154"/>
                </a:lnTo>
                <a:lnTo>
                  <a:pt x="40" y="154"/>
                </a:lnTo>
                <a:lnTo>
                  <a:pt x="40" y="154"/>
                </a:lnTo>
                <a:lnTo>
                  <a:pt x="38" y="154"/>
                </a:lnTo>
                <a:lnTo>
                  <a:pt x="38" y="154"/>
                </a:lnTo>
                <a:lnTo>
                  <a:pt x="38" y="154"/>
                </a:lnTo>
                <a:lnTo>
                  <a:pt x="38" y="154"/>
                </a:lnTo>
                <a:lnTo>
                  <a:pt x="37" y="154"/>
                </a:lnTo>
                <a:lnTo>
                  <a:pt x="37" y="154"/>
                </a:lnTo>
                <a:lnTo>
                  <a:pt x="37" y="154"/>
                </a:lnTo>
                <a:lnTo>
                  <a:pt x="36" y="154"/>
                </a:lnTo>
                <a:lnTo>
                  <a:pt x="36" y="155"/>
                </a:lnTo>
                <a:lnTo>
                  <a:pt x="36" y="155"/>
                </a:lnTo>
                <a:lnTo>
                  <a:pt x="36" y="155"/>
                </a:lnTo>
                <a:lnTo>
                  <a:pt x="34" y="155"/>
                </a:lnTo>
                <a:lnTo>
                  <a:pt x="33" y="155"/>
                </a:lnTo>
                <a:lnTo>
                  <a:pt x="33" y="155"/>
                </a:lnTo>
                <a:lnTo>
                  <a:pt x="31" y="155"/>
                </a:lnTo>
                <a:lnTo>
                  <a:pt x="31" y="155"/>
                </a:lnTo>
                <a:lnTo>
                  <a:pt x="30" y="155"/>
                </a:lnTo>
                <a:lnTo>
                  <a:pt x="28" y="154"/>
                </a:lnTo>
                <a:lnTo>
                  <a:pt x="28" y="154"/>
                </a:lnTo>
                <a:lnTo>
                  <a:pt x="28" y="154"/>
                </a:lnTo>
                <a:lnTo>
                  <a:pt x="28" y="154"/>
                </a:lnTo>
                <a:lnTo>
                  <a:pt x="28" y="154"/>
                </a:lnTo>
                <a:lnTo>
                  <a:pt x="27" y="154"/>
                </a:lnTo>
                <a:lnTo>
                  <a:pt x="27" y="154"/>
                </a:lnTo>
                <a:lnTo>
                  <a:pt x="26" y="154"/>
                </a:lnTo>
                <a:lnTo>
                  <a:pt x="26" y="154"/>
                </a:lnTo>
                <a:lnTo>
                  <a:pt x="27" y="155"/>
                </a:lnTo>
                <a:lnTo>
                  <a:pt x="27" y="155"/>
                </a:lnTo>
                <a:lnTo>
                  <a:pt x="26" y="155"/>
                </a:lnTo>
                <a:lnTo>
                  <a:pt x="26" y="155"/>
                </a:lnTo>
                <a:lnTo>
                  <a:pt x="24" y="154"/>
                </a:lnTo>
                <a:lnTo>
                  <a:pt x="24" y="154"/>
                </a:lnTo>
                <a:lnTo>
                  <a:pt x="23" y="154"/>
                </a:lnTo>
                <a:lnTo>
                  <a:pt x="23" y="154"/>
                </a:lnTo>
                <a:lnTo>
                  <a:pt x="23" y="155"/>
                </a:lnTo>
                <a:lnTo>
                  <a:pt x="23" y="155"/>
                </a:lnTo>
                <a:lnTo>
                  <a:pt x="23" y="155"/>
                </a:lnTo>
                <a:lnTo>
                  <a:pt x="23" y="155"/>
                </a:lnTo>
                <a:lnTo>
                  <a:pt x="23" y="155"/>
                </a:lnTo>
                <a:lnTo>
                  <a:pt x="23" y="155"/>
                </a:lnTo>
                <a:lnTo>
                  <a:pt x="21" y="155"/>
                </a:lnTo>
                <a:lnTo>
                  <a:pt x="21" y="154"/>
                </a:lnTo>
                <a:lnTo>
                  <a:pt x="23" y="154"/>
                </a:lnTo>
                <a:lnTo>
                  <a:pt x="23" y="153"/>
                </a:lnTo>
                <a:lnTo>
                  <a:pt x="21" y="153"/>
                </a:lnTo>
                <a:lnTo>
                  <a:pt x="21" y="153"/>
                </a:lnTo>
                <a:lnTo>
                  <a:pt x="21" y="153"/>
                </a:lnTo>
                <a:lnTo>
                  <a:pt x="21" y="153"/>
                </a:lnTo>
                <a:lnTo>
                  <a:pt x="20" y="153"/>
                </a:lnTo>
                <a:lnTo>
                  <a:pt x="20" y="153"/>
                </a:lnTo>
                <a:lnTo>
                  <a:pt x="20" y="153"/>
                </a:lnTo>
                <a:lnTo>
                  <a:pt x="18" y="153"/>
                </a:lnTo>
                <a:lnTo>
                  <a:pt x="18" y="153"/>
                </a:lnTo>
                <a:lnTo>
                  <a:pt x="18" y="153"/>
                </a:lnTo>
                <a:lnTo>
                  <a:pt x="18" y="153"/>
                </a:lnTo>
                <a:lnTo>
                  <a:pt x="18" y="153"/>
                </a:lnTo>
                <a:lnTo>
                  <a:pt x="18" y="154"/>
                </a:lnTo>
                <a:lnTo>
                  <a:pt x="18" y="154"/>
                </a:lnTo>
                <a:lnTo>
                  <a:pt x="17" y="154"/>
                </a:lnTo>
                <a:lnTo>
                  <a:pt x="17" y="154"/>
                </a:lnTo>
                <a:lnTo>
                  <a:pt x="17" y="154"/>
                </a:lnTo>
                <a:lnTo>
                  <a:pt x="17" y="154"/>
                </a:lnTo>
                <a:lnTo>
                  <a:pt x="17" y="153"/>
                </a:lnTo>
                <a:lnTo>
                  <a:pt x="17" y="153"/>
                </a:lnTo>
                <a:lnTo>
                  <a:pt x="17" y="153"/>
                </a:lnTo>
                <a:lnTo>
                  <a:pt x="17" y="153"/>
                </a:lnTo>
                <a:lnTo>
                  <a:pt x="17" y="153"/>
                </a:lnTo>
                <a:lnTo>
                  <a:pt x="17" y="153"/>
                </a:lnTo>
                <a:lnTo>
                  <a:pt x="16" y="154"/>
                </a:lnTo>
                <a:lnTo>
                  <a:pt x="17" y="154"/>
                </a:lnTo>
                <a:lnTo>
                  <a:pt x="17" y="154"/>
                </a:lnTo>
                <a:lnTo>
                  <a:pt x="16" y="154"/>
                </a:lnTo>
                <a:lnTo>
                  <a:pt x="16" y="154"/>
                </a:lnTo>
                <a:lnTo>
                  <a:pt x="16" y="154"/>
                </a:lnTo>
                <a:lnTo>
                  <a:pt x="16" y="153"/>
                </a:lnTo>
                <a:lnTo>
                  <a:pt x="14" y="153"/>
                </a:lnTo>
                <a:lnTo>
                  <a:pt x="13" y="151"/>
                </a:lnTo>
                <a:lnTo>
                  <a:pt x="13" y="151"/>
                </a:lnTo>
                <a:lnTo>
                  <a:pt x="14" y="151"/>
                </a:lnTo>
                <a:lnTo>
                  <a:pt x="14" y="150"/>
                </a:lnTo>
                <a:lnTo>
                  <a:pt x="14" y="150"/>
                </a:lnTo>
                <a:lnTo>
                  <a:pt x="14" y="150"/>
                </a:lnTo>
                <a:lnTo>
                  <a:pt x="14" y="150"/>
                </a:lnTo>
                <a:lnTo>
                  <a:pt x="14" y="150"/>
                </a:lnTo>
                <a:lnTo>
                  <a:pt x="13" y="150"/>
                </a:lnTo>
                <a:lnTo>
                  <a:pt x="13" y="150"/>
                </a:lnTo>
                <a:lnTo>
                  <a:pt x="13" y="148"/>
                </a:lnTo>
                <a:lnTo>
                  <a:pt x="13" y="148"/>
                </a:lnTo>
                <a:lnTo>
                  <a:pt x="13" y="148"/>
                </a:lnTo>
                <a:lnTo>
                  <a:pt x="13" y="148"/>
                </a:lnTo>
                <a:lnTo>
                  <a:pt x="13" y="148"/>
                </a:lnTo>
                <a:lnTo>
                  <a:pt x="14" y="148"/>
                </a:lnTo>
                <a:lnTo>
                  <a:pt x="14" y="148"/>
                </a:lnTo>
                <a:lnTo>
                  <a:pt x="16" y="148"/>
                </a:lnTo>
                <a:lnTo>
                  <a:pt x="16" y="148"/>
                </a:lnTo>
                <a:lnTo>
                  <a:pt x="16" y="148"/>
                </a:lnTo>
                <a:lnTo>
                  <a:pt x="16" y="148"/>
                </a:lnTo>
                <a:lnTo>
                  <a:pt x="16" y="148"/>
                </a:lnTo>
                <a:lnTo>
                  <a:pt x="16" y="148"/>
                </a:lnTo>
                <a:lnTo>
                  <a:pt x="16" y="150"/>
                </a:lnTo>
                <a:lnTo>
                  <a:pt x="17" y="150"/>
                </a:lnTo>
                <a:lnTo>
                  <a:pt x="17" y="150"/>
                </a:lnTo>
                <a:lnTo>
                  <a:pt x="18" y="150"/>
                </a:lnTo>
                <a:lnTo>
                  <a:pt x="18" y="150"/>
                </a:lnTo>
                <a:lnTo>
                  <a:pt x="18" y="148"/>
                </a:lnTo>
                <a:lnTo>
                  <a:pt x="18" y="148"/>
                </a:lnTo>
                <a:lnTo>
                  <a:pt x="18" y="150"/>
                </a:lnTo>
                <a:lnTo>
                  <a:pt x="20" y="150"/>
                </a:lnTo>
                <a:lnTo>
                  <a:pt x="20" y="150"/>
                </a:lnTo>
                <a:lnTo>
                  <a:pt x="20" y="148"/>
                </a:lnTo>
                <a:lnTo>
                  <a:pt x="20" y="148"/>
                </a:lnTo>
                <a:lnTo>
                  <a:pt x="20" y="148"/>
                </a:lnTo>
                <a:lnTo>
                  <a:pt x="20" y="147"/>
                </a:lnTo>
                <a:lnTo>
                  <a:pt x="20" y="147"/>
                </a:lnTo>
                <a:lnTo>
                  <a:pt x="20" y="147"/>
                </a:lnTo>
                <a:lnTo>
                  <a:pt x="20" y="145"/>
                </a:lnTo>
                <a:lnTo>
                  <a:pt x="18" y="145"/>
                </a:lnTo>
                <a:lnTo>
                  <a:pt x="18" y="147"/>
                </a:lnTo>
                <a:lnTo>
                  <a:pt x="18" y="147"/>
                </a:lnTo>
                <a:lnTo>
                  <a:pt x="18" y="147"/>
                </a:lnTo>
                <a:lnTo>
                  <a:pt x="18" y="147"/>
                </a:lnTo>
                <a:lnTo>
                  <a:pt x="18" y="147"/>
                </a:lnTo>
                <a:lnTo>
                  <a:pt x="18" y="147"/>
                </a:lnTo>
                <a:lnTo>
                  <a:pt x="18" y="147"/>
                </a:lnTo>
                <a:lnTo>
                  <a:pt x="17" y="147"/>
                </a:lnTo>
                <a:lnTo>
                  <a:pt x="17" y="147"/>
                </a:lnTo>
                <a:lnTo>
                  <a:pt x="16" y="147"/>
                </a:lnTo>
                <a:lnTo>
                  <a:pt x="16" y="145"/>
                </a:lnTo>
                <a:lnTo>
                  <a:pt x="16" y="147"/>
                </a:lnTo>
                <a:lnTo>
                  <a:pt x="14" y="147"/>
                </a:lnTo>
                <a:lnTo>
                  <a:pt x="14" y="147"/>
                </a:lnTo>
                <a:lnTo>
                  <a:pt x="14" y="145"/>
                </a:lnTo>
                <a:lnTo>
                  <a:pt x="14" y="145"/>
                </a:lnTo>
                <a:lnTo>
                  <a:pt x="14" y="145"/>
                </a:lnTo>
                <a:lnTo>
                  <a:pt x="13" y="145"/>
                </a:lnTo>
                <a:lnTo>
                  <a:pt x="11" y="145"/>
                </a:lnTo>
                <a:lnTo>
                  <a:pt x="10" y="145"/>
                </a:lnTo>
                <a:lnTo>
                  <a:pt x="8" y="145"/>
                </a:lnTo>
                <a:lnTo>
                  <a:pt x="10" y="144"/>
                </a:lnTo>
                <a:lnTo>
                  <a:pt x="10" y="144"/>
                </a:lnTo>
                <a:lnTo>
                  <a:pt x="8" y="144"/>
                </a:lnTo>
                <a:lnTo>
                  <a:pt x="8" y="144"/>
                </a:lnTo>
                <a:lnTo>
                  <a:pt x="8" y="144"/>
                </a:lnTo>
                <a:lnTo>
                  <a:pt x="10" y="144"/>
                </a:lnTo>
                <a:lnTo>
                  <a:pt x="10" y="144"/>
                </a:lnTo>
                <a:lnTo>
                  <a:pt x="10" y="144"/>
                </a:lnTo>
                <a:lnTo>
                  <a:pt x="10" y="144"/>
                </a:lnTo>
                <a:lnTo>
                  <a:pt x="10" y="144"/>
                </a:lnTo>
                <a:lnTo>
                  <a:pt x="10" y="144"/>
                </a:lnTo>
                <a:lnTo>
                  <a:pt x="10" y="144"/>
                </a:lnTo>
                <a:lnTo>
                  <a:pt x="11" y="144"/>
                </a:lnTo>
                <a:lnTo>
                  <a:pt x="11" y="144"/>
                </a:lnTo>
                <a:lnTo>
                  <a:pt x="13" y="144"/>
                </a:lnTo>
                <a:lnTo>
                  <a:pt x="13" y="144"/>
                </a:lnTo>
                <a:lnTo>
                  <a:pt x="13" y="144"/>
                </a:lnTo>
                <a:lnTo>
                  <a:pt x="13" y="145"/>
                </a:lnTo>
                <a:lnTo>
                  <a:pt x="13" y="145"/>
                </a:lnTo>
                <a:lnTo>
                  <a:pt x="13" y="144"/>
                </a:lnTo>
                <a:lnTo>
                  <a:pt x="13" y="144"/>
                </a:lnTo>
                <a:lnTo>
                  <a:pt x="13" y="144"/>
                </a:lnTo>
                <a:lnTo>
                  <a:pt x="14" y="144"/>
                </a:lnTo>
                <a:lnTo>
                  <a:pt x="14" y="144"/>
                </a:lnTo>
                <a:lnTo>
                  <a:pt x="13" y="143"/>
                </a:lnTo>
                <a:lnTo>
                  <a:pt x="13" y="143"/>
                </a:lnTo>
                <a:lnTo>
                  <a:pt x="13" y="141"/>
                </a:lnTo>
                <a:lnTo>
                  <a:pt x="11" y="141"/>
                </a:lnTo>
                <a:lnTo>
                  <a:pt x="11" y="141"/>
                </a:lnTo>
                <a:lnTo>
                  <a:pt x="11" y="141"/>
                </a:lnTo>
                <a:lnTo>
                  <a:pt x="11" y="143"/>
                </a:lnTo>
                <a:lnTo>
                  <a:pt x="11" y="143"/>
                </a:lnTo>
                <a:lnTo>
                  <a:pt x="11" y="143"/>
                </a:lnTo>
                <a:lnTo>
                  <a:pt x="11" y="143"/>
                </a:lnTo>
                <a:lnTo>
                  <a:pt x="10" y="143"/>
                </a:lnTo>
                <a:lnTo>
                  <a:pt x="10" y="143"/>
                </a:lnTo>
                <a:lnTo>
                  <a:pt x="8" y="143"/>
                </a:lnTo>
                <a:lnTo>
                  <a:pt x="8" y="143"/>
                </a:lnTo>
                <a:lnTo>
                  <a:pt x="7" y="143"/>
                </a:lnTo>
                <a:lnTo>
                  <a:pt x="7" y="141"/>
                </a:lnTo>
                <a:lnTo>
                  <a:pt x="7" y="141"/>
                </a:lnTo>
                <a:lnTo>
                  <a:pt x="7" y="141"/>
                </a:lnTo>
                <a:lnTo>
                  <a:pt x="7" y="141"/>
                </a:lnTo>
                <a:lnTo>
                  <a:pt x="7" y="141"/>
                </a:lnTo>
                <a:lnTo>
                  <a:pt x="7" y="141"/>
                </a:lnTo>
                <a:lnTo>
                  <a:pt x="6" y="141"/>
                </a:lnTo>
                <a:lnTo>
                  <a:pt x="6" y="141"/>
                </a:lnTo>
                <a:lnTo>
                  <a:pt x="7" y="140"/>
                </a:lnTo>
                <a:lnTo>
                  <a:pt x="7" y="140"/>
                </a:lnTo>
                <a:lnTo>
                  <a:pt x="6" y="140"/>
                </a:lnTo>
                <a:lnTo>
                  <a:pt x="6" y="140"/>
                </a:lnTo>
                <a:lnTo>
                  <a:pt x="6" y="140"/>
                </a:lnTo>
                <a:lnTo>
                  <a:pt x="3" y="140"/>
                </a:lnTo>
                <a:lnTo>
                  <a:pt x="3" y="140"/>
                </a:lnTo>
                <a:lnTo>
                  <a:pt x="3" y="140"/>
                </a:lnTo>
                <a:lnTo>
                  <a:pt x="3" y="140"/>
                </a:lnTo>
                <a:lnTo>
                  <a:pt x="1" y="138"/>
                </a:lnTo>
                <a:lnTo>
                  <a:pt x="0" y="137"/>
                </a:lnTo>
                <a:lnTo>
                  <a:pt x="0" y="137"/>
                </a:lnTo>
                <a:lnTo>
                  <a:pt x="1" y="137"/>
                </a:lnTo>
                <a:lnTo>
                  <a:pt x="1" y="137"/>
                </a:lnTo>
                <a:lnTo>
                  <a:pt x="1" y="137"/>
                </a:lnTo>
                <a:lnTo>
                  <a:pt x="1" y="137"/>
                </a:lnTo>
                <a:lnTo>
                  <a:pt x="1" y="137"/>
                </a:lnTo>
                <a:lnTo>
                  <a:pt x="1" y="137"/>
                </a:lnTo>
                <a:lnTo>
                  <a:pt x="0" y="135"/>
                </a:lnTo>
                <a:lnTo>
                  <a:pt x="0" y="135"/>
                </a:lnTo>
                <a:lnTo>
                  <a:pt x="1" y="135"/>
                </a:lnTo>
                <a:lnTo>
                  <a:pt x="1" y="135"/>
                </a:lnTo>
                <a:lnTo>
                  <a:pt x="1" y="135"/>
                </a:lnTo>
                <a:lnTo>
                  <a:pt x="1" y="135"/>
                </a:lnTo>
                <a:lnTo>
                  <a:pt x="1" y="135"/>
                </a:lnTo>
                <a:lnTo>
                  <a:pt x="1" y="135"/>
                </a:lnTo>
                <a:lnTo>
                  <a:pt x="1" y="135"/>
                </a:lnTo>
                <a:lnTo>
                  <a:pt x="3" y="135"/>
                </a:lnTo>
                <a:lnTo>
                  <a:pt x="4" y="135"/>
                </a:lnTo>
                <a:lnTo>
                  <a:pt x="6" y="134"/>
                </a:lnTo>
                <a:lnTo>
                  <a:pt x="6" y="134"/>
                </a:lnTo>
                <a:lnTo>
                  <a:pt x="7" y="134"/>
                </a:lnTo>
                <a:lnTo>
                  <a:pt x="7" y="134"/>
                </a:lnTo>
                <a:lnTo>
                  <a:pt x="7" y="133"/>
                </a:lnTo>
                <a:lnTo>
                  <a:pt x="7" y="133"/>
                </a:lnTo>
                <a:lnTo>
                  <a:pt x="8" y="134"/>
                </a:lnTo>
                <a:lnTo>
                  <a:pt x="8" y="134"/>
                </a:lnTo>
                <a:lnTo>
                  <a:pt x="8" y="134"/>
                </a:lnTo>
                <a:lnTo>
                  <a:pt x="8" y="134"/>
                </a:lnTo>
                <a:lnTo>
                  <a:pt x="8" y="133"/>
                </a:lnTo>
                <a:lnTo>
                  <a:pt x="8" y="133"/>
                </a:lnTo>
                <a:lnTo>
                  <a:pt x="8" y="133"/>
                </a:lnTo>
                <a:lnTo>
                  <a:pt x="8" y="131"/>
                </a:lnTo>
                <a:lnTo>
                  <a:pt x="8" y="131"/>
                </a:lnTo>
                <a:lnTo>
                  <a:pt x="8" y="131"/>
                </a:lnTo>
                <a:lnTo>
                  <a:pt x="10" y="131"/>
                </a:lnTo>
                <a:lnTo>
                  <a:pt x="11" y="131"/>
                </a:lnTo>
                <a:lnTo>
                  <a:pt x="11" y="131"/>
                </a:lnTo>
                <a:lnTo>
                  <a:pt x="11" y="131"/>
                </a:lnTo>
                <a:lnTo>
                  <a:pt x="11" y="131"/>
                </a:lnTo>
                <a:lnTo>
                  <a:pt x="13" y="131"/>
                </a:lnTo>
                <a:lnTo>
                  <a:pt x="13" y="133"/>
                </a:lnTo>
                <a:lnTo>
                  <a:pt x="14" y="133"/>
                </a:lnTo>
                <a:lnTo>
                  <a:pt x="14" y="133"/>
                </a:lnTo>
                <a:lnTo>
                  <a:pt x="14" y="133"/>
                </a:lnTo>
                <a:lnTo>
                  <a:pt x="16" y="133"/>
                </a:lnTo>
                <a:lnTo>
                  <a:pt x="16" y="133"/>
                </a:lnTo>
                <a:lnTo>
                  <a:pt x="16" y="133"/>
                </a:lnTo>
                <a:lnTo>
                  <a:pt x="16" y="133"/>
                </a:lnTo>
                <a:lnTo>
                  <a:pt x="16" y="133"/>
                </a:lnTo>
                <a:lnTo>
                  <a:pt x="16" y="133"/>
                </a:lnTo>
                <a:lnTo>
                  <a:pt x="16" y="133"/>
                </a:lnTo>
                <a:lnTo>
                  <a:pt x="16" y="133"/>
                </a:lnTo>
                <a:lnTo>
                  <a:pt x="16" y="133"/>
                </a:lnTo>
                <a:lnTo>
                  <a:pt x="17" y="133"/>
                </a:lnTo>
                <a:lnTo>
                  <a:pt x="17" y="131"/>
                </a:lnTo>
                <a:lnTo>
                  <a:pt x="18" y="131"/>
                </a:lnTo>
                <a:lnTo>
                  <a:pt x="18" y="131"/>
                </a:lnTo>
                <a:lnTo>
                  <a:pt x="20" y="133"/>
                </a:lnTo>
                <a:lnTo>
                  <a:pt x="20" y="133"/>
                </a:lnTo>
                <a:lnTo>
                  <a:pt x="20" y="133"/>
                </a:lnTo>
                <a:lnTo>
                  <a:pt x="20" y="133"/>
                </a:lnTo>
                <a:lnTo>
                  <a:pt x="21" y="131"/>
                </a:lnTo>
                <a:lnTo>
                  <a:pt x="23" y="131"/>
                </a:lnTo>
                <a:lnTo>
                  <a:pt x="23" y="131"/>
                </a:lnTo>
                <a:lnTo>
                  <a:pt x="23" y="133"/>
                </a:lnTo>
                <a:lnTo>
                  <a:pt x="23" y="133"/>
                </a:lnTo>
                <a:lnTo>
                  <a:pt x="23" y="134"/>
                </a:lnTo>
                <a:lnTo>
                  <a:pt x="23" y="134"/>
                </a:lnTo>
                <a:lnTo>
                  <a:pt x="23" y="134"/>
                </a:lnTo>
                <a:lnTo>
                  <a:pt x="23" y="134"/>
                </a:lnTo>
                <a:lnTo>
                  <a:pt x="21" y="134"/>
                </a:lnTo>
                <a:lnTo>
                  <a:pt x="21" y="135"/>
                </a:lnTo>
                <a:lnTo>
                  <a:pt x="21" y="135"/>
                </a:lnTo>
                <a:lnTo>
                  <a:pt x="20" y="134"/>
                </a:lnTo>
                <a:lnTo>
                  <a:pt x="18" y="134"/>
                </a:lnTo>
                <a:lnTo>
                  <a:pt x="18" y="134"/>
                </a:lnTo>
                <a:lnTo>
                  <a:pt x="18" y="134"/>
                </a:lnTo>
                <a:lnTo>
                  <a:pt x="17" y="134"/>
                </a:lnTo>
                <a:lnTo>
                  <a:pt x="16" y="134"/>
                </a:lnTo>
                <a:lnTo>
                  <a:pt x="16" y="133"/>
                </a:lnTo>
                <a:lnTo>
                  <a:pt x="16" y="133"/>
                </a:lnTo>
                <a:lnTo>
                  <a:pt x="16" y="133"/>
                </a:lnTo>
                <a:lnTo>
                  <a:pt x="16" y="133"/>
                </a:lnTo>
                <a:lnTo>
                  <a:pt x="16" y="134"/>
                </a:lnTo>
                <a:lnTo>
                  <a:pt x="16" y="134"/>
                </a:lnTo>
                <a:lnTo>
                  <a:pt x="16" y="133"/>
                </a:lnTo>
                <a:lnTo>
                  <a:pt x="14" y="133"/>
                </a:lnTo>
                <a:lnTo>
                  <a:pt x="14" y="133"/>
                </a:lnTo>
                <a:lnTo>
                  <a:pt x="11" y="133"/>
                </a:lnTo>
                <a:lnTo>
                  <a:pt x="11" y="134"/>
                </a:lnTo>
                <a:lnTo>
                  <a:pt x="11" y="134"/>
                </a:lnTo>
                <a:lnTo>
                  <a:pt x="11" y="134"/>
                </a:lnTo>
                <a:lnTo>
                  <a:pt x="10" y="134"/>
                </a:lnTo>
                <a:lnTo>
                  <a:pt x="10" y="134"/>
                </a:lnTo>
                <a:lnTo>
                  <a:pt x="8" y="134"/>
                </a:lnTo>
                <a:lnTo>
                  <a:pt x="7" y="134"/>
                </a:lnTo>
                <a:lnTo>
                  <a:pt x="6" y="135"/>
                </a:lnTo>
                <a:lnTo>
                  <a:pt x="6" y="135"/>
                </a:lnTo>
                <a:lnTo>
                  <a:pt x="7" y="135"/>
                </a:lnTo>
                <a:lnTo>
                  <a:pt x="7" y="137"/>
                </a:lnTo>
                <a:lnTo>
                  <a:pt x="8" y="137"/>
                </a:lnTo>
                <a:lnTo>
                  <a:pt x="10" y="137"/>
                </a:lnTo>
                <a:lnTo>
                  <a:pt x="10" y="137"/>
                </a:lnTo>
                <a:lnTo>
                  <a:pt x="10" y="137"/>
                </a:lnTo>
                <a:lnTo>
                  <a:pt x="10" y="137"/>
                </a:lnTo>
                <a:lnTo>
                  <a:pt x="11" y="137"/>
                </a:lnTo>
                <a:lnTo>
                  <a:pt x="11" y="137"/>
                </a:lnTo>
                <a:lnTo>
                  <a:pt x="13" y="137"/>
                </a:lnTo>
                <a:lnTo>
                  <a:pt x="14" y="137"/>
                </a:lnTo>
                <a:lnTo>
                  <a:pt x="14" y="137"/>
                </a:lnTo>
                <a:lnTo>
                  <a:pt x="14" y="137"/>
                </a:lnTo>
                <a:lnTo>
                  <a:pt x="14" y="137"/>
                </a:lnTo>
                <a:lnTo>
                  <a:pt x="16" y="137"/>
                </a:lnTo>
                <a:lnTo>
                  <a:pt x="17" y="137"/>
                </a:lnTo>
                <a:lnTo>
                  <a:pt x="17" y="137"/>
                </a:lnTo>
                <a:lnTo>
                  <a:pt x="17" y="137"/>
                </a:lnTo>
                <a:lnTo>
                  <a:pt x="17" y="137"/>
                </a:lnTo>
                <a:lnTo>
                  <a:pt x="17" y="137"/>
                </a:lnTo>
                <a:lnTo>
                  <a:pt x="17" y="137"/>
                </a:lnTo>
                <a:lnTo>
                  <a:pt x="17" y="138"/>
                </a:lnTo>
                <a:lnTo>
                  <a:pt x="18" y="138"/>
                </a:lnTo>
                <a:lnTo>
                  <a:pt x="18" y="138"/>
                </a:lnTo>
                <a:lnTo>
                  <a:pt x="18" y="138"/>
                </a:lnTo>
                <a:lnTo>
                  <a:pt x="18" y="137"/>
                </a:lnTo>
                <a:lnTo>
                  <a:pt x="18" y="137"/>
                </a:lnTo>
                <a:lnTo>
                  <a:pt x="18" y="137"/>
                </a:lnTo>
                <a:lnTo>
                  <a:pt x="18" y="137"/>
                </a:lnTo>
                <a:lnTo>
                  <a:pt x="20" y="137"/>
                </a:lnTo>
                <a:lnTo>
                  <a:pt x="20" y="137"/>
                </a:lnTo>
                <a:lnTo>
                  <a:pt x="20" y="137"/>
                </a:lnTo>
                <a:lnTo>
                  <a:pt x="21" y="137"/>
                </a:lnTo>
                <a:lnTo>
                  <a:pt x="23" y="137"/>
                </a:lnTo>
                <a:lnTo>
                  <a:pt x="23" y="135"/>
                </a:lnTo>
                <a:lnTo>
                  <a:pt x="23" y="135"/>
                </a:lnTo>
                <a:lnTo>
                  <a:pt x="23" y="135"/>
                </a:lnTo>
                <a:lnTo>
                  <a:pt x="24" y="135"/>
                </a:lnTo>
                <a:lnTo>
                  <a:pt x="26" y="135"/>
                </a:lnTo>
                <a:lnTo>
                  <a:pt x="28" y="135"/>
                </a:lnTo>
                <a:lnTo>
                  <a:pt x="31" y="135"/>
                </a:lnTo>
                <a:lnTo>
                  <a:pt x="33" y="134"/>
                </a:lnTo>
                <a:lnTo>
                  <a:pt x="33" y="134"/>
                </a:lnTo>
                <a:lnTo>
                  <a:pt x="34" y="134"/>
                </a:lnTo>
                <a:lnTo>
                  <a:pt x="33" y="134"/>
                </a:lnTo>
                <a:lnTo>
                  <a:pt x="33" y="134"/>
                </a:lnTo>
                <a:lnTo>
                  <a:pt x="33" y="134"/>
                </a:lnTo>
                <a:lnTo>
                  <a:pt x="34" y="134"/>
                </a:lnTo>
                <a:lnTo>
                  <a:pt x="34" y="133"/>
                </a:lnTo>
                <a:lnTo>
                  <a:pt x="36" y="134"/>
                </a:lnTo>
                <a:lnTo>
                  <a:pt x="34" y="134"/>
                </a:lnTo>
                <a:lnTo>
                  <a:pt x="34" y="134"/>
                </a:lnTo>
                <a:lnTo>
                  <a:pt x="36" y="134"/>
                </a:lnTo>
                <a:lnTo>
                  <a:pt x="36" y="135"/>
                </a:lnTo>
                <a:lnTo>
                  <a:pt x="36" y="135"/>
                </a:lnTo>
                <a:lnTo>
                  <a:pt x="36" y="134"/>
                </a:lnTo>
                <a:lnTo>
                  <a:pt x="36" y="134"/>
                </a:lnTo>
                <a:lnTo>
                  <a:pt x="37" y="134"/>
                </a:lnTo>
                <a:lnTo>
                  <a:pt x="37" y="134"/>
                </a:lnTo>
                <a:lnTo>
                  <a:pt x="38" y="134"/>
                </a:lnTo>
                <a:lnTo>
                  <a:pt x="38" y="134"/>
                </a:lnTo>
                <a:lnTo>
                  <a:pt x="38" y="134"/>
                </a:lnTo>
                <a:lnTo>
                  <a:pt x="38" y="133"/>
                </a:lnTo>
                <a:lnTo>
                  <a:pt x="38" y="133"/>
                </a:lnTo>
                <a:lnTo>
                  <a:pt x="38" y="133"/>
                </a:lnTo>
                <a:lnTo>
                  <a:pt x="40" y="134"/>
                </a:lnTo>
                <a:lnTo>
                  <a:pt x="40" y="134"/>
                </a:lnTo>
                <a:lnTo>
                  <a:pt x="40" y="134"/>
                </a:lnTo>
                <a:lnTo>
                  <a:pt x="41" y="134"/>
                </a:lnTo>
                <a:lnTo>
                  <a:pt x="41" y="133"/>
                </a:lnTo>
                <a:lnTo>
                  <a:pt x="41" y="133"/>
                </a:lnTo>
                <a:lnTo>
                  <a:pt x="41" y="133"/>
                </a:lnTo>
                <a:lnTo>
                  <a:pt x="43" y="131"/>
                </a:lnTo>
                <a:lnTo>
                  <a:pt x="44" y="131"/>
                </a:lnTo>
                <a:lnTo>
                  <a:pt x="44" y="131"/>
                </a:lnTo>
                <a:lnTo>
                  <a:pt x="44" y="131"/>
                </a:lnTo>
                <a:lnTo>
                  <a:pt x="43" y="131"/>
                </a:lnTo>
                <a:lnTo>
                  <a:pt x="43" y="131"/>
                </a:lnTo>
                <a:lnTo>
                  <a:pt x="41" y="131"/>
                </a:lnTo>
                <a:lnTo>
                  <a:pt x="41" y="131"/>
                </a:lnTo>
                <a:lnTo>
                  <a:pt x="40" y="131"/>
                </a:lnTo>
                <a:lnTo>
                  <a:pt x="40" y="131"/>
                </a:lnTo>
                <a:lnTo>
                  <a:pt x="40" y="130"/>
                </a:lnTo>
                <a:lnTo>
                  <a:pt x="40" y="130"/>
                </a:lnTo>
                <a:lnTo>
                  <a:pt x="38" y="130"/>
                </a:lnTo>
                <a:lnTo>
                  <a:pt x="38" y="130"/>
                </a:lnTo>
                <a:lnTo>
                  <a:pt x="38" y="131"/>
                </a:lnTo>
                <a:lnTo>
                  <a:pt x="38" y="131"/>
                </a:lnTo>
                <a:lnTo>
                  <a:pt x="38" y="131"/>
                </a:lnTo>
                <a:lnTo>
                  <a:pt x="37" y="131"/>
                </a:lnTo>
                <a:lnTo>
                  <a:pt x="37" y="131"/>
                </a:lnTo>
                <a:lnTo>
                  <a:pt x="37" y="131"/>
                </a:lnTo>
                <a:lnTo>
                  <a:pt x="36" y="131"/>
                </a:lnTo>
                <a:lnTo>
                  <a:pt x="36" y="133"/>
                </a:lnTo>
                <a:lnTo>
                  <a:pt x="36" y="133"/>
                </a:lnTo>
                <a:lnTo>
                  <a:pt x="34" y="133"/>
                </a:lnTo>
                <a:lnTo>
                  <a:pt x="33" y="131"/>
                </a:lnTo>
                <a:lnTo>
                  <a:pt x="33" y="131"/>
                </a:lnTo>
                <a:lnTo>
                  <a:pt x="33" y="131"/>
                </a:lnTo>
                <a:lnTo>
                  <a:pt x="33" y="131"/>
                </a:lnTo>
                <a:lnTo>
                  <a:pt x="31" y="133"/>
                </a:lnTo>
                <a:lnTo>
                  <a:pt x="31" y="131"/>
                </a:lnTo>
                <a:lnTo>
                  <a:pt x="31" y="131"/>
                </a:lnTo>
                <a:lnTo>
                  <a:pt x="30" y="133"/>
                </a:lnTo>
                <a:lnTo>
                  <a:pt x="30" y="133"/>
                </a:lnTo>
                <a:lnTo>
                  <a:pt x="28" y="133"/>
                </a:lnTo>
                <a:lnTo>
                  <a:pt x="28" y="133"/>
                </a:lnTo>
                <a:lnTo>
                  <a:pt x="28" y="133"/>
                </a:lnTo>
                <a:lnTo>
                  <a:pt x="27" y="134"/>
                </a:lnTo>
                <a:lnTo>
                  <a:pt x="26" y="134"/>
                </a:lnTo>
                <a:lnTo>
                  <a:pt x="26" y="134"/>
                </a:lnTo>
                <a:lnTo>
                  <a:pt x="26" y="134"/>
                </a:lnTo>
                <a:lnTo>
                  <a:pt x="24" y="134"/>
                </a:lnTo>
                <a:lnTo>
                  <a:pt x="24" y="133"/>
                </a:lnTo>
                <a:lnTo>
                  <a:pt x="24" y="133"/>
                </a:lnTo>
                <a:lnTo>
                  <a:pt x="24" y="133"/>
                </a:lnTo>
                <a:lnTo>
                  <a:pt x="24" y="133"/>
                </a:lnTo>
                <a:lnTo>
                  <a:pt x="24" y="131"/>
                </a:lnTo>
                <a:lnTo>
                  <a:pt x="24" y="131"/>
                </a:lnTo>
                <a:lnTo>
                  <a:pt x="24" y="131"/>
                </a:lnTo>
                <a:lnTo>
                  <a:pt x="26" y="131"/>
                </a:lnTo>
                <a:lnTo>
                  <a:pt x="26" y="131"/>
                </a:lnTo>
                <a:lnTo>
                  <a:pt x="26" y="131"/>
                </a:lnTo>
                <a:lnTo>
                  <a:pt x="26" y="131"/>
                </a:lnTo>
                <a:lnTo>
                  <a:pt x="26" y="133"/>
                </a:lnTo>
                <a:lnTo>
                  <a:pt x="26" y="133"/>
                </a:lnTo>
                <a:lnTo>
                  <a:pt x="26" y="133"/>
                </a:lnTo>
                <a:lnTo>
                  <a:pt x="27" y="131"/>
                </a:lnTo>
                <a:lnTo>
                  <a:pt x="27" y="131"/>
                </a:lnTo>
                <a:lnTo>
                  <a:pt x="27" y="131"/>
                </a:lnTo>
                <a:lnTo>
                  <a:pt x="28" y="131"/>
                </a:lnTo>
                <a:lnTo>
                  <a:pt x="31" y="131"/>
                </a:lnTo>
                <a:lnTo>
                  <a:pt x="33" y="131"/>
                </a:lnTo>
                <a:lnTo>
                  <a:pt x="34" y="131"/>
                </a:lnTo>
                <a:lnTo>
                  <a:pt x="34" y="130"/>
                </a:lnTo>
                <a:lnTo>
                  <a:pt x="36" y="130"/>
                </a:lnTo>
                <a:lnTo>
                  <a:pt x="36" y="128"/>
                </a:lnTo>
                <a:lnTo>
                  <a:pt x="36" y="128"/>
                </a:lnTo>
                <a:lnTo>
                  <a:pt x="34" y="128"/>
                </a:lnTo>
                <a:lnTo>
                  <a:pt x="34" y="130"/>
                </a:lnTo>
                <a:lnTo>
                  <a:pt x="33" y="130"/>
                </a:lnTo>
                <a:lnTo>
                  <a:pt x="33" y="130"/>
                </a:lnTo>
                <a:lnTo>
                  <a:pt x="31" y="128"/>
                </a:lnTo>
                <a:lnTo>
                  <a:pt x="31" y="128"/>
                </a:lnTo>
                <a:lnTo>
                  <a:pt x="31" y="130"/>
                </a:lnTo>
                <a:lnTo>
                  <a:pt x="31" y="130"/>
                </a:lnTo>
                <a:lnTo>
                  <a:pt x="31" y="130"/>
                </a:lnTo>
                <a:lnTo>
                  <a:pt x="31" y="130"/>
                </a:lnTo>
                <a:lnTo>
                  <a:pt x="31" y="130"/>
                </a:lnTo>
                <a:lnTo>
                  <a:pt x="31" y="130"/>
                </a:lnTo>
                <a:lnTo>
                  <a:pt x="31" y="130"/>
                </a:lnTo>
                <a:lnTo>
                  <a:pt x="31" y="130"/>
                </a:lnTo>
                <a:lnTo>
                  <a:pt x="30" y="130"/>
                </a:lnTo>
                <a:lnTo>
                  <a:pt x="28" y="130"/>
                </a:lnTo>
                <a:lnTo>
                  <a:pt x="27" y="130"/>
                </a:lnTo>
                <a:lnTo>
                  <a:pt x="26" y="130"/>
                </a:lnTo>
                <a:lnTo>
                  <a:pt x="24" y="130"/>
                </a:lnTo>
                <a:lnTo>
                  <a:pt x="23" y="130"/>
                </a:lnTo>
                <a:lnTo>
                  <a:pt x="23" y="130"/>
                </a:lnTo>
                <a:lnTo>
                  <a:pt x="23" y="128"/>
                </a:lnTo>
                <a:lnTo>
                  <a:pt x="23" y="128"/>
                </a:lnTo>
                <a:lnTo>
                  <a:pt x="21" y="128"/>
                </a:lnTo>
                <a:lnTo>
                  <a:pt x="21" y="128"/>
                </a:lnTo>
                <a:lnTo>
                  <a:pt x="21" y="130"/>
                </a:lnTo>
                <a:lnTo>
                  <a:pt x="21" y="130"/>
                </a:lnTo>
                <a:lnTo>
                  <a:pt x="21" y="130"/>
                </a:lnTo>
                <a:lnTo>
                  <a:pt x="21" y="130"/>
                </a:lnTo>
                <a:lnTo>
                  <a:pt x="21" y="130"/>
                </a:lnTo>
                <a:lnTo>
                  <a:pt x="20" y="128"/>
                </a:lnTo>
                <a:lnTo>
                  <a:pt x="20" y="128"/>
                </a:lnTo>
                <a:lnTo>
                  <a:pt x="20" y="128"/>
                </a:lnTo>
                <a:lnTo>
                  <a:pt x="20" y="128"/>
                </a:lnTo>
                <a:lnTo>
                  <a:pt x="18" y="128"/>
                </a:lnTo>
                <a:lnTo>
                  <a:pt x="17" y="128"/>
                </a:lnTo>
                <a:lnTo>
                  <a:pt x="16" y="128"/>
                </a:lnTo>
                <a:lnTo>
                  <a:pt x="16" y="130"/>
                </a:lnTo>
                <a:lnTo>
                  <a:pt x="16" y="130"/>
                </a:lnTo>
                <a:lnTo>
                  <a:pt x="16" y="128"/>
                </a:lnTo>
                <a:lnTo>
                  <a:pt x="14" y="128"/>
                </a:lnTo>
                <a:lnTo>
                  <a:pt x="14" y="128"/>
                </a:lnTo>
                <a:lnTo>
                  <a:pt x="14" y="128"/>
                </a:lnTo>
                <a:lnTo>
                  <a:pt x="14" y="128"/>
                </a:lnTo>
                <a:lnTo>
                  <a:pt x="14" y="128"/>
                </a:lnTo>
                <a:lnTo>
                  <a:pt x="14" y="130"/>
                </a:lnTo>
                <a:lnTo>
                  <a:pt x="14" y="130"/>
                </a:lnTo>
                <a:lnTo>
                  <a:pt x="14" y="130"/>
                </a:lnTo>
                <a:lnTo>
                  <a:pt x="13" y="128"/>
                </a:lnTo>
                <a:lnTo>
                  <a:pt x="11" y="128"/>
                </a:lnTo>
                <a:lnTo>
                  <a:pt x="10" y="128"/>
                </a:lnTo>
                <a:lnTo>
                  <a:pt x="10" y="127"/>
                </a:lnTo>
                <a:lnTo>
                  <a:pt x="10" y="127"/>
                </a:lnTo>
                <a:lnTo>
                  <a:pt x="13" y="127"/>
                </a:lnTo>
                <a:lnTo>
                  <a:pt x="14" y="125"/>
                </a:lnTo>
                <a:lnTo>
                  <a:pt x="14" y="125"/>
                </a:lnTo>
                <a:lnTo>
                  <a:pt x="16" y="125"/>
                </a:lnTo>
                <a:lnTo>
                  <a:pt x="16" y="127"/>
                </a:lnTo>
                <a:lnTo>
                  <a:pt x="17" y="127"/>
                </a:lnTo>
                <a:lnTo>
                  <a:pt x="17" y="127"/>
                </a:lnTo>
                <a:lnTo>
                  <a:pt x="17" y="127"/>
                </a:lnTo>
                <a:lnTo>
                  <a:pt x="18" y="127"/>
                </a:lnTo>
                <a:lnTo>
                  <a:pt x="20" y="128"/>
                </a:lnTo>
                <a:lnTo>
                  <a:pt x="20" y="128"/>
                </a:lnTo>
                <a:lnTo>
                  <a:pt x="20" y="128"/>
                </a:lnTo>
                <a:lnTo>
                  <a:pt x="20" y="128"/>
                </a:lnTo>
                <a:lnTo>
                  <a:pt x="21" y="127"/>
                </a:lnTo>
                <a:lnTo>
                  <a:pt x="21" y="127"/>
                </a:lnTo>
                <a:lnTo>
                  <a:pt x="21" y="127"/>
                </a:lnTo>
                <a:lnTo>
                  <a:pt x="23" y="127"/>
                </a:lnTo>
                <a:lnTo>
                  <a:pt x="23" y="127"/>
                </a:lnTo>
                <a:lnTo>
                  <a:pt x="23" y="127"/>
                </a:lnTo>
                <a:lnTo>
                  <a:pt x="21" y="127"/>
                </a:lnTo>
                <a:lnTo>
                  <a:pt x="21" y="127"/>
                </a:lnTo>
                <a:lnTo>
                  <a:pt x="20" y="127"/>
                </a:lnTo>
                <a:lnTo>
                  <a:pt x="20" y="125"/>
                </a:lnTo>
                <a:lnTo>
                  <a:pt x="20" y="125"/>
                </a:lnTo>
                <a:lnTo>
                  <a:pt x="20" y="125"/>
                </a:lnTo>
                <a:lnTo>
                  <a:pt x="20" y="125"/>
                </a:lnTo>
                <a:lnTo>
                  <a:pt x="21" y="125"/>
                </a:lnTo>
                <a:lnTo>
                  <a:pt x="21" y="125"/>
                </a:lnTo>
                <a:lnTo>
                  <a:pt x="21" y="125"/>
                </a:lnTo>
                <a:lnTo>
                  <a:pt x="23" y="125"/>
                </a:lnTo>
                <a:lnTo>
                  <a:pt x="23" y="125"/>
                </a:lnTo>
                <a:lnTo>
                  <a:pt x="24" y="125"/>
                </a:lnTo>
                <a:lnTo>
                  <a:pt x="24" y="125"/>
                </a:lnTo>
                <a:lnTo>
                  <a:pt x="24" y="125"/>
                </a:lnTo>
                <a:lnTo>
                  <a:pt x="23" y="125"/>
                </a:lnTo>
                <a:lnTo>
                  <a:pt x="23" y="125"/>
                </a:lnTo>
                <a:lnTo>
                  <a:pt x="23" y="125"/>
                </a:lnTo>
                <a:lnTo>
                  <a:pt x="21" y="125"/>
                </a:lnTo>
                <a:lnTo>
                  <a:pt x="21" y="125"/>
                </a:lnTo>
                <a:lnTo>
                  <a:pt x="21" y="125"/>
                </a:lnTo>
                <a:lnTo>
                  <a:pt x="21" y="125"/>
                </a:lnTo>
                <a:lnTo>
                  <a:pt x="23" y="127"/>
                </a:lnTo>
                <a:lnTo>
                  <a:pt x="23" y="127"/>
                </a:lnTo>
                <a:lnTo>
                  <a:pt x="23" y="127"/>
                </a:lnTo>
                <a:lnTo>
                  <a:pt x="23" y="127"/>
                </a:lnTo>
                <a:lnTo>
                  <a:pt x="24" y="127"/>
                </a:lnTo>
                <a:lnTo>
                  <a:pt x="24" y="127"/>
                </a:lnTo>
                <a:lnTo>
                  <a:pt x="26" y="125"/>
                </a:lnTo>
                <a:lnTo>
                  <a:pt x="27" y="125"/>
                </a:lnTo>
                <a:lnTo>
                  <a:pt x="27" y="125"/>
                </a:lnTo>
                <a:lnTo>
                  <a:pt x="27" y="125"/>
                </a:lnTo>
                <a:lnTo>
                  <a:pt x="27" y="125"/>
                </a:lnTo>
                <a:lnTo>
                  <a:pt x="28" y="125"/>
                </a:lnTo>
                <a:lnTo>
                  <a:pt x="28" y="127"/>
                </a:lnTo>
                <a:lnTo>
                  <a:pt x="30" y="127"/>
                </a:lnTo>
                <a:lnTo>
                  <a:pt x="30" y="127"/>
                </a:lnTo>
                <a:lnTo>
                  <a:pt x="31" y="127"/>
                </a:lnTo>
                <a:lnTo>
                  <a:pt x="31" y="128"/>
                </a:lnTo>
                <a:lnTo>
                  <a:pt x="33" y="128"/>
                </a:lnTo>
                <a:lnTo>
                  <a:pt x="33" y="128"/>
                </a:lnTo>
                <a:lnTo>
                  <a:pt x="33" y="128"/>
                </a:lnTo>
                <a:lnTo>
                  <a:pt x="33" y="128"/>
                </a:lnTo>
                <a:lnTo>
                  <a:pt x="33" y="127"/>
                </a:lnTo>
                <a:lnTo>
                  <a:pt x="33" y="127"/>
                </a:lnTo>
                <a:lnTo>
                  <a:pt x="33" y="125"/>
                </a:lnTo>
                <a:lnTo>
                  <a:pt x="33" y="125"/>
                </a:lnTo>
                <a:lnTo>
                  <a:pt x="33" y="125"/>
                </a:lnTo>
                <a:lnTo>
                  <a:pt x="33" y="125"/>
                </a:lnTo>
                <a:lnTo>
                  <a:pt x="33" y="125"/>
                </a:lnTo>
                <a:lnTo>
                  <a:pt x="33" y="125"/>
                </a:lnTo>
                <a:lnTo>
                  <a:pt x="34" y="125"/>
                </a:lnTo>
                <a:lnTo>
                  <a:pt x="34" y="125"/>
                </a:lnTo>
                <a:lnTo>
                  <a:pt x="34" y="125"/>
                </a:lnTo>
                <a:lnTo>
                  <a:pt x="34" y="125"/>
                </a:lnTo>
                <a:lnTo>
                  <a:pt x="34" y="127"/>
                </a:lnTo>
                <a:lnTo>
                  <a:pt x="36" y="127"/>
                </a:lnTo>
                <a:lnTo>
                  <a:pt x="36" y="127"/>
                </a:lnTo>
                <a:lnTo>
                  <a:pt x="36" y="125"/>
                </a:lnTo>
                <a:lnTo>
                  <a:pt x="36" y="125"/>
                </a:lnTo>
                <a:lnTo>
                  <a:pt x="37" y="125"/>
                </a:lnTo>
                <a:lnTo>
                  <a:pt x="37" y="125"/>
                </a:lnTo>
                <a:lnTo>
                  <a:pt x="38" y="125"/>
                </a:lnTo>
                <a:lnTo>
                  <a:pt x="40" y="125"/>
                </a:lnTo>
                <a:lnTo>
                  <a:pt x="40" y="125"/>
                </a:lnTo>
                <a:lnTo>
                  <a:pt x="41" y="125"/>
                </a:lnTo>
                <a:lnTo>
                  <a:pt x="41" y="125"/>
                </a:lnTo>
                <a:lnTo>
                  <a:pt x="41" y="125"/>
                </a:lnTo>
                <a:lnTo>
                  <a:pt x="41" y="125"/>
                </a:lnTo>
                <a:lnTo>
                  <a:pt x="41" y="125"/>
                </a:lnTo>
                <a:lnTo>
                  <a:pt x="41" y="124"/>
                </a:lnTo>
                <a:lnTo>
                  <a:pt x="41" y="124"/>
                </a:lnTo>
                <a:lnTo>
                  <a:pt x="43" y="124"/>
                </a:lnTo>
                <a:lnTo>
                  <a:pt x="43" y="124"/>
                </a:lnTo>
                <a:lnTo>
                  <a:pt x="43" y="124"/>
                </a:lnTo>
                <a:lnTo>
                  <a:pt x="43" y="124"/>
                </a:lnTo>
                <a:lnTo>
                  <a:pt x="43" y="124"/>
                </a:lnTo>
                <a:lnTo>
                  <a:pt x="43" y="125"/>
                </a:lnTo>
                <a:lnTo>
                  <a:pt x="43" y="125"/>
                </a:lnTo>
                <a:lnTo>
                  <a:pt x="43" y="125"/>
                </a:lnTo>
                <a:lnTo>
                  <a:pt x="43" y="125"/>
                </a:lnTo>
                <a:lnTo>
                  <a:pt x="44" y="125"/>
                </a:lnTo>
                <a:lnTo>
                  <a:pt x="44" y="124"/>
                </a:lnTo>
                <a:lnTo>
                  <a:pt x="46" y="124"/>
                </a:lnTo>
                <a:lnTo>
                  <a:pt x="47" y="124"/>
                </a:lnTo>
                <a:lnTo>
                  <a:pt x="48" y="124"/>
                </a:lnTo>
                <a:lnTo>
                  <a:pt x="48" y="124"/>
                </a:lnTo>
                <a:lnTo>
                  <a:pt x="50" y="123"/>
                </a:lnTo>
                <a:lnTo>
                  <a:pt x="50" y="123"/>
                </a:lnTo>
                <a:lnTo>
                  <a:pt x="48" y="123"/>
                </a:lnTo>
                <a:lnTo>
                  <a:pt x="48" y="123"/>
                </a:lnTo>
                <a:lnTo>
                  <a:pt x="48" y="121"/>
                </a:lnTo>
                <a:lnTo>
                  <a:pt x="47" y="120"/>
                </a:lnTo>
                <a:lnTo>
                  <a:pt x="47" y="120"/>
                </a:lnTo>
                <a:lnTo>
                  <a:pt x="47" y="120"/>
                </a:lnTo>
                <a:lnTo>
                  <a:pt x="47" y="120"/>
                </a:lnTo>
                <a:lnTo>
                  <a:pt x="47" y="120"/>
                </a:lnTo>
                <a:lnTo>
                  <a:pt x="46" y="120"/>
                </a:lnTo>
                <a:lnTo>
                  <a:pt x="46" y="120"/>
                </a:lnTo>
                <a:lnTo>
                  <a:pt x="44" y="120"/>
                </a:lnTo>
                <a:lnTo>
                  <a:pt x="44" y="120"/>
                </a:lnTo>
                <a:lnTo>
                  <a:pt x="44" y="120"/>
                </a:lnTo>
                <a:lnTo>
                  <a:pt x="43" y="120"/>
                </a:lnTo>
                <a:lnTo>
                  <a:pt x="43" y="120"/>
                </a:lnTo>
                <a:lnTo>
                  <a:pt x="43" y="120"/>
                </a:lnTo>
                <a:lnTo>
                  <a:pt x="43" y="120"/>
                </a:lnTo>
                <a:lnTo>
                  <a:pt x="43" y="120"/>
                </a:lnTo>
                <a:lnTo>
                  <a:pt x="43" y="120"/>
                </a:lnTo>
                <a:lnTo>
                  <a:pt x="41" y="118"/>
                </a:lnTo>
                <a:lnTo>
                  <a:pt x="41" y="118"/>
                </a:lnTo>
                <a:lnTo>
                  <a:pt x="41" y="118"/>
                </a:lnTo>
                <a:lnTo>
                  <a:pt x="41" y="118"/>
                </a:lnTo>
                <a:lnTo>
                  <a:pt x="41" y="120"/>
                </a:lnTo>
                <a:lnTo>
                  <a:pt x="41" y="120"/>
                </a:lnTo>
                <a:lnTo>
                  <a:pt x="41" y="118"/>
                </a:lnTo>
                <a:lnTo>
                  <a:pt x="40" y="120"/>
                </a:lnTo>
                <a:lnTo>
                  <a:pt x="40" y="120"/>
                </a:lnTo>
                <a:lnTo>
                  <a:pt x="38" y="120"/>
                </a:lnTo>
                <a:lnTo>
                  <a:pt x="38" y="120"/>
                </a:lnTo>
                <a:lnTo>
                  <a:pt x="38" y="118"/>
                </a:lnTo>
                <a:lnTo>
                  <a:pt x="38" y="118"/>
                </a:lnTo>
                <a:lnTo>
                  <a:pt x="38" y="118"/>
                </a:lnTo>
                <a:lnTo>
                  <a:pt x="38" y="118"/>
                </a:lnTo>
                <a:lnTo>
                  <a:pt x="37" y="117"/>
                </a:lnTo>
                <a:lnTo>
                  <a:pt x="36" y="117"/>
                </a:lnTo>
                <a:lnTo>
                  <a:pt x="36" y="116"/>
                </a:lnTo>
                <a:lnTo>
                  <a:pt x="36" y="116"/>
                </a:lnTo>
                <a:lnTo>
                  <a:pt x="36" y="116"/>
                </a:lnTo>
                <a:lnTo>
                  <a:pt x="36" y="116"/>
                </a:lnTo>
                <a:lnTo>
                  <a:pt x="37" y="116"/>
                </a:lnTo>
                <a:lnTo>
                  <a:pt x="36" y="114"/>
                </a:lnTo>
                <a:lnTo>
                  <a:pt x="36" y="114"/>
                </a:lnTo>
                <a:lnTo>
                  <a:pt x="36" y="116"/>
                </a:lnTo>
                <a:lnTo>
                  <a:pt x="34" y="116"/>
                </a:lnTo>
                <a:lnTo>
                  <a:pt x="34" y="114"/>
                </a:lnTo>
                <a:lnTo>
                  <a:pt x="34" y="114"/>
                </a:lnTo>
                <a:lnTo>
                  <a:pt x="34" y="114"/>
                </a:lnTo>
                <a:lnTo>
                  <a:pt x="33" y="114"/>
                </a:lnTo>
                <a:lnTo>
                  <a:pt x="33" y="114"/>
                </a:lnTo>
                <a:lnTo>
                  <a:pt x="33" y="114"/>
                </a:lnTo>
                <a:lnTo>
                  <a:pt x="33" y="114"/>
                </a:lnTo>
                <a:lnTo>
                  <a:pt x="33" y="113"/>
                </a:lnTo>
                <a:lnTo>
                  <a:pt x="33" y="113"/>
                </a:lnTo>
                <a:lnTo>
                  <a:pt x="31" y="113"/>
                </a:lnTo>
                <a:lnTo>
                  <a:pt x="31" y="113"/>
                </a:lnTo>
                <a:lnTo>
                  <a:pt x="30" y="113"/>
                </a:lnTo>
                <a:lnTo>
                  <a:pt x="30" y="113"/>
                </a:lnTo>
                <a:lnTo>
                  <a:pt x="30" y="114"/>
                </a:lnTo>
                <a:lnTo>
                  <a:pt x="30" y="116"/>
                </a:lnTo>
                <a:lnTo>
                  <a:pt x="30" y="116"/>
                </a:lnTo>
                <a:lnTo>
                  <a:pt x="28" y="117"/>
                </a:lnTo>
                <a:lnTo>
                  <a:pt x="28" y="117"/>
                </a:lnTo>
                <a:lnTo>
                  <a:pt x="28" y="117"/>
                </a:lnTo>
                <a:lnTo>
                  <a:pt x="28" y="117"/>
                </a:lnTo>
                <a:lnTo>
                  <a:pt x="28" y="117"/>
                </a:lnTo>
                <a:lnTo>
                  <a:pt x="28" y="117"/>
                </a:lnTo>
                <a:lnTo>
                  <a:pt x="27" y="118"/>
                </a:lnTo>
                <a:lnTo>
                  <a:pt x="27" y="118"/>
                </a:lnTo>
                <a:lnTo>
                  <a:pt x="24" y="118"/>
                </a:lnTo>
                <a:lnTo>
                  <a:pt x="24" y="118"/>
                </a:lnTo>
                <a:lnTo>
                  <a:pt x="26" y="118"/>
                </a:lnTo>
                <a:lnTo>
                  <a:pt x="26" y="117"/>
                </a:lnTo>
                <a:lnTo>
                  <a:pt x="26" y="117"/>
                </a:lnTo>
                <a:lnTo>
                  <a:pt x="26" y="117"/>
                </a:lnTo>
                <a:lnTo>
                  <a:pt x="26" y="116"/>
                </a:lnTo>
                <a:lnTo>
                  <a:pt x="26" y="116"/>
                </a:lnTo>
                <a:lnTo>
                  <a:pt x="27" y="116"/>
                </a:lnTo>
                <a:lnTo>
                  <a:pt x="27" y="114"/>
                </a:lnTo>
                <a:lnTo>
                  <a:pt x="27" y="114"/>
                </a:lnTo>
                <a:lnTo>
                  <a:pt x="27" y="114"/>
                </a:lnTo>
                <a:lnTo>
                  <a:pt x="26" y="114"/>
                </a:lnTo>
                <a:lnTo>
                  <a:pt x="26" y="114"/>
                </a:lnTo>
                <a:lnTo>
                  <a:pt x="26" y="114"/>
                </a:lnTo>
                <a:lnTo>
                  <a:pt x="24" y="114"/>
                </a:lnTo>
                <a:lnTo>
                  <a:pt x="24" y="116"/>
                </a:lnTo>
                <a:lnTo>
                  <a:pt x="24" y="116"/>
                </a:lnTo>
                <a:lnTo>
                  <a:pt x="24" y="116"/>
                </a:lnTo>
                <a:lnTo>
                  <a:pt x="24" y="116"/>
                </a:lnTo>
                <a:lnTo>
                  <a:pt x="24" y="117"/>
                </a:lnTo>
                <a:lnTo>
                  <a:pt x="24" y="117"/>
                </a:lnTo>
                <a:lnTo>
                  <a:pt x="23" y="117"/>
                </a:lnTo>
                <a:lnTo>
                  <a:pt x="23" y="117"/>
                </a:lnTo>
                <a:lnTo>
                  <a:pt x="23" y="118"/>
                </a:lnTo>
                <a:lnTo>
                  <a:pt x="23" y="118"/>
                </a:lnTo>
                <a:lnTo>
                  <a:pt x="24" y="118"/>
                </a:lnTo>
                <a:lnTo>
                  <a:pt x="24" y="118"/>
                </a:lnTo>
                <a:lnTo>
                  <a:pt x="23" y="118"/>
                </a:lnTo>
                <a:lnTo>
                  <a:pt x="23" y="118"/>
                </a:lnTo>
                <a:lnTo>
                  <a:pt x="23" y="118"/>
                </a:lnTo>
                <a:lnTo>
                  <a:pt x="23" y="118"/>
                </a:lnTo>
                <a:lnTo>
                  <a:pt x="23" y="117"/>
                </a:lnTo>
                <a:lnTo>
                  <a:pt x="23" y="117"/>
                </a:lnTo>
                <a:lnTo>
                  <a:pt x="21" y="117"/>
                </a:lnTo>
                <a:lnTo>
                  <a:pt x="21" y="118"/>
                </a:lnTo>
                <a:lnTo>
                  <a:pt x="21" y="118"/>
                </a:lnTo>
                <a:lnTo>
                  <a:pt x="21" y="118"/>
                </a:lnTo>
                <a:lnTo>
                  <a:pt x="21" y="118"/>
                </a:lnTo>
                <a:lnTo>
                  <a:pt x="20" y="118"/>
                </a:lnTo>
                <a:lnTo>
                  <a:pt x="20" y="118"/>
                </a:lnTo>
                <a:lnTo>
                  <a:pt x="18" y="118"/>
                </a:lnTo>
                <a:lnTo>
                  <a:pt x="18" y="118"/>
                </a:lnTo>
                <a:lnTo>
                  <a:pt x="18" y="118"/>
                </a:lnTo>
                <a:lnTo>
                  <a:pt x="18" y="118"/>
                </a:lnTo>
                <a:lnTo>
                  <a:pt x="18" y="120"/>
                </a:lnTo>
                <a:lnTo>
                  <a:pt x="18" y="120"/>
                </a:lnTo>
                <a:lnTo>
                  <a:pt x="18" y="120"/>
                </a:lnTo>
                <a:lnTo>
                  <a:pt x="18" y="120"/>
                </a:lnTo>
                <a:lnTo>
                  <a:pt x="18" y="120"/>
                </a:lnTo>
                <a:lnTo>
                  <a:pt x="17" y="120"/>
                </a:lnTo>
                <a:lnTo>
                  <a:pt x="17" y="118"/>
                </a:lnTo>
                <a:lnTo>
                  <a:pt x="17" y="118"/>
                </a:lnTo>
                <a:lnTo>
                  <a:pt x="16" y="118"/>
                </a:lnTo>
                <a:lnTo>
                  <a:pt x="16" y="118"/>
                </a:lnTo>
                <a:lnTo>
                  <a:pt x="16" y="118"/>
                </a:lnTo>
                <a:lnTo>
                  <a:pt x="16" y="118"/>
                </a:lnTo>
                <a:lnTo>
                  <a:pt x="16" y="117"/>
                </a:lnTo>
                <a:lnTo>
                  <a:pt x="16" y="117"/>
                </a:lnTo>
                <a:lnTo>
                  <a:pt x="16" y="116"/>
                </a:lnTo>
                <a:lnTo>
                  <a:pt x="16" y="116"/>
                </a:lnTo>
                <a:lnTo>
                  <a:pt x="16" y="116"/>
                </a:lnTo>
                <a:lnTo>
                  <a:pt x="16" y="116"/>
                </a:lnTo>
                <a:lnTo>
                  <a:pt x="14" y="116"/>
                </a:lnTo>
                <a:lnTo>
                  <a:pt x="14" y="116"/>
                </a:lnTo>
                <a:lnTo>
                  <a:pt x="14" y="117"/>
                </a:lnTo>
                <a:lnTo>
                  <a:pt x="13" y="117"/>
                </a:lnTo>
                <a:lnTo>
                  <a:pt x="13" y="117"/>
                </a:lnTo>
                <a:lnTo>
                  <a:pt x="13" y="117"/>
                </a:lnTo>
                <a:lnTo>
                  <a:pt x="13" y="117"/>
                </a:lnTo>
                <a:lnTo>
                  <a:pt x="13" y="117"/>
                </a:lnTo>
                <a:lnTo>
                  <a:pt x="11" y="117"/>
                </a:lnTo>
                <a:lnTo>
                  <a:pt x="10" y="116"/>
                </a:lnTo>
                <a:lnTo>
                  <a:pt x="10" y="116"/>
                </a:lnTo>
                <a:lnTo>
                  <a:pt x="10" y="116"/>
                </a:lnTo>
                <a:lnTo>
                  <a:pt x="8" y="117"/>
                </a:lnTo>
                <a:lnTo>
                  <a:pt x="8" y="117"/>
                </a:lnTo>
                <a:lnTo>
                  <a:pt x="8" y="117"/>
                </a:lnTo>
                <a:lnTo>
                  <a:pt x="10" y="117"/>
                </a:lnTo>
                <a:lnTo>
                  <a:pt x="10" y="117"/>
                </a:lnTo>
                <a:lnTo>
                  <a:pt x="10" y="118"/>
                </a:lnTo>
                <a:lnTo>
                  <a:pt x="8" y="118"/>
                </a:lnTo>
                <a:lnTo>
                  <a:pt x="8" y="118"/>
                </a:lnTo>
                <a:lnTo>
                  <a:pt x="8" y="117"/>
                </a:lnTo>
                <a:lnTo>
                  <a:pt x="8" y="117"/>
                </a:lnTo>
                <a:lnTo>
                  <a:pt x="8" y="117"/>
                </a:lnTo>
                <a:lnTo>
                  <a:pt x="8" y="117"/>
                </a:lnTo>
                <a:lnTo>
                  <a:pt x="7" y="117"/>
                </a:lnTo>
                <a:lnTo>
                  <a:pt x="7" y="116"/>
                </a:lnTo>
                <a:lnTo>
                  <a:pt x="6" y="116"/>
                </a:lnTo>
                <a:lnTo>
                  <a:pt x="6" y="114"/>
                </a:lnTo>
                <a:lnTo>
                  <a:pt x="6" y="114"/>
                </a:lnTo>
                <a:lnTo>
                  <a:pt x="6" y="114"/>
                </a:lnTo>
                <a:lnTo>
                  <a:pt x="7" y="114"/>
                </a:lnTo>
                <a:lnTo>
                  <a:pt x="7" y="114"/>
                </a:lnTo>
                <a:lnTo>
                  <a:pt x="7" y="114"/>
                </a:lnTo>
                <a:lnTo>
                  <a:pt x="7" y="114"/>
                </a:lnTo>
                <a:lnTo>
                  <a:pt x="7" y="114"/>
                </a:lnTo>
                <a:lnTo>
                  <a:pt x="7" y="114"/>
                </a:lnTo>
                <a:lnTo>
                  <a:pt x="7" y="111"/>
                </a:lnTo>
                <a:lnTo>
                  <a:pt x="6" y="111"/>
                </a:lnTo>
                <a:lnTo>
                  <a:pt x="6" y="111"/>
                </a:lnTo>
                <a:lnTo>
                  <a:pt x="6" y="110"/>
                </a:lnTo>
                <a:lnTo>
                  <a:pt x="6" y="108"/>
                </a:lnTo>
                <a:lnTo>
                  <a:pt x="8" y="110"/>
                </a:lnTo>
                <a:lnTo>
                  <a:pt x="8" y="110"/>
                </a:lnTo>
                <a:lnTo>
                  <a:pt x="8" y="108"/>
                </a:lnTo>
                <a:lnTo>
                  <a:pt x="8" y="108"/>
                </a:lnTo>
                <a:lnTo>
                  <a:pt x="8" y="108"/>
                </a:lnTo>
                <a:lnTo>
                  <a:pt x="8" y="108"/>
                </a:lnTo>
                <a:lnTo>
                  <a:pt x="8" y="107"/>
                </a:lnTo>
                <a:lnTo>
                  <a:pt x="8" y="107"/>
                </a:lnTo>
                <a:lnTo>
                  <a:pt x="8" y="107"/>
                </a:lnTo>
                <a:lnTo>
                  <a:pt x="10" y="108"/>
                </a:lnTo>
                <a:lnTo>
                  <a:pt x="10" y="108"/>
                </a:lnTo>
                <a:lnTo>
                  <a:pt x="11" y="108"/>
                </a:lnTo>
                <a:lnTo>
                  <a:pt x="13" y="110"/>
                </a:lnTo>
                <a:lnTo>
                  <a:pt x="13" y="110"/>
                </a:lnTo>
                <a:lnTo>
                  <a:pt x="13" y="110"/>
                </a:lnTo>
                <a:lnTo>
                  <a:pt x="13" y="110"/>
                </a:lnTo>
                <a:lnTo>
                  <a:pt x="14" y="110"/>
                </a:lnTo>
                <a:lnTo>
                  <a:pt x="14" y="110"/>
                </a:lnTo>
                <a:lnTo>
                  <a:pt x="17" y="110"/>
                </a:lnTo>
                <a:lnTo>
                  <a:pt x="18" y="110"/>
                </a:lnTo>
                <a:lnTo>
                  <a:pt x="18" y="110"/>
                </a:lnTo>
                <a:lnTo>
                  <a:pt x="20" y="110"/>
                </a:lnTo>
                <a:lnTo>
                  <a:pt x="20" y="110"/>
                </a:lnTo>
                <a:lnTo>
                  <a:pt x="20" y="108"/>
                </a:lnTo>
                <a:lnTo>
                  <a:pt x="20" y="108"/>
                </a:lnTo>
                <a:lnTo>
                  <a:pt x="21" y="108"/>
                </a:lnTo>
                <a:lnTo>
                  <a:pt x="21" y="108"/>
                </a:lnTo>
                <a:lnTo>
                  <a:pt x="21" y="108"/>
                </a:lnTo>
                <a:lnTo>
                  <a:pt x="21" y="108"/>
                </a:lnTo>
                <a:lnTo>
                  <a:pt x="21" y="108"/>
                </a:lnTo>
                <a:lnTo>
                  <a:pt x="21" y="108"/>
                </a:lnTo>
                <a:lnTo>
                  <a:pt x="21" y="110"/>
                </a:lnTo>
                <a:lnTo>
                  <a:pt x="23" y="110"/>
                </a:lnTo>
                <a:lnTo>
                  <a:pt x="23" y="110"/>
                </a:lnTo>
                <a:lnTo>
                  <a:pt x="24" y="108"/>
                </a:lnTo>
                <a:lnTo>
                  <a:pt x="24" y="108"/>
                </a:lnTo>
                <a:lnTo>
                  <a:pt x="26" y="108"/>
                </a:lnTo>
                <a:lnTo>
                  <a:pt x="26" y="108"/>
                </a:lnTo>
                <a:lnTo>
                  <a:pt x="26" y="108"/>
                </a:lnTo>
                <a:lnTo>
                  <a:pt x="27" y="108"/>
                </a:lnTo>
                <a:lnTo>
                  <a:pt x="27" y="108"/>
                </a:lnTo>
                <a:lnTo>
                  <a:pt x="27" y="108"/>
                </a:lnTo>
                <a:lnTo>
                  <a:pt x="27" y="108"/>
                </a:lnTo>
                <a:lnTo>
                  <a:pt x="28" y="108"/>
                </a:lnTo>
                <a:lnTo>
                  <a:pt x="28" y="108"/>
                </a:lnTo>
                <a:lnTo>
                  <a:pt x="28" y="108"/>
                </a:lnTo>
                <a:lnTo>
                  <a:pt x="28" y="108"/>
                </a:lnTo>
                <a:lnTo>
                  <a:pt x="28" y="108"/>
                </a:lnTo>
                <a:lnTo>
                  <a:pt x="28" y="107"/>
                </a:lnTo>
                <a:lnTo>
                  <a:pt x="30" y="108"/>
                </a:lnTo>
                <a:lnTo>
                  <a:pt x="30" y="108"/>
                </a:lnTo>
                <a:lnTo>
                  <a:pt x="30" y="107"/>
                </a:lnTo>
                <a:lnTo>
                  <a:pt x="30" y="107"/>
                </a:lnTo>
                <a:lnTo>
                  <a:pt x="30" y="107"/>
                </a:lnTo>
                <a:lnTo>
                  <a:pt x="31" y="107"/>
                </a:lnTo>
                <a:lnTo>
                  <a:pt x="31" y="107"/>
                </a:lnTo>
                <a:lnTo>
                  <a:pt x="31" y="107"/>
                </a:lnTo>
                <a:lnTo>
                  <a:pt x="31" y="107"/>
                </a:lnTo>
                <a:lnTo>
                  <a:pt x="31" y="107"/>
                </a:lnTo>
                <a:lnTo>
                  <a:pt x="31" y="107"/>
                </a:lnTo>
                <a:lnTo>
                  <a:pt x="31" y="107"/>
                </a:lnTo>
                <a:lnTo>
                  <a:pt x="33" y="107"/>
                </a:lnTo>
                <a:lnTo>
                  <a:pt x="33" y="106"/>
                </a:lnTo>
                <a:lnTo>
                  <a:pt x="33" y="106"/>
                </a:lnTo>
                <a:lnTo>
                  <a:pt x="33" y="106"/>
                </a:lnTo>
                <a:lnTo>
                  <a:pt x="34" y="106"/>
                </a:lnTo>
                <a:lnTo>
                  <a:pt x="34" y="107"/>
                </a:lnTo>
                <a:lnTo>
                  <a:pt x="34" y="107"/>
                </a:lnTo>
                <a:lnTo>
                  <a:pt x="36" y="106"/>
                </a:lnTo>
                <a:lnTo>
                  <a:pt x="36" y="106"/>
                </a:lnTo>
                <a:lnTo>
                  <a:pt x="37" y="106"/>
                </a:lnTo>
                <a:lnTo>
                  <a:pt x="37" y="106"/>
                </a:lnTo>
                <a:lnTo>
                  <a:pt x="37" y="107"/>
                </a:lnTo>
                <a:lnTo>
                  <a:pt x="37" y="107"/>
                </a:lnTo>
                <a:lnTo>
                  <a:pt x="37" y="107"/>
                </a:lnTo>
                <a:lnTo>
                  <a:pt x="37" y="107"/>
                </a:lnTo>
                <a:lnTo>
                  <a:pt x="37" y="108"/>
                </a:lnTo>
                <a:lnTo>
                  <a:pt x="36" y="108"/>
                </a:lnTo>
                <a:lnTo>
                  <a:pt x="34" y="108"/>
                </a:lnTo>
                <a:lnTo>
                  <a:pt x="34" y="107"/>
                </a:lnTo>
                <a:lnTo>
                  <a:pt x="34" y="107"/>
                </a:lnTo>
                <a:lnTo>
                  <a:pt x="33" y="108"/>
                </a:lnTo>
                <a:lnTo>
                  <a:pt x="33" y="108"/>
                </a:lnTo>
                <a:lnTo>
                  <a:pt x="33" y="108"/>
                </a:lnTo>
                <a:lnTo>
                  <a:pt x="33" y="108"/>
                </a:lnTo>
                <a:lnTo>
                  <a:pt x="33" y="108"/>
                </a:lnTo>
                <a:lnTo>
                  <a:pt x="31" y="108"/>
                </a:lnTo>
                <a:lnTo>
                  <a:pt x="31" y="108"/>
                </a:lnTo>
                <a:lnTo>
                  <a:pt x="31" y="108"/>
                </a:lnTo>
                <a:lnTo>
                  <a:pt x="31" y="108"/>
                </a:lnTo>
                <a:lnTo>
                  <a:pt x="31" y="110"/>
                </a:lnTo>
                <a:lnTo>
                  <a:pt x="31" y="110"/>
                </a:lnTo>
                <a:lnTo>
                  <a:pt x="31" y="110"/>
                </a:lnTo>
                <a:lnTo>
                  <a:pt x="31" y="110"/>
                </a:lnTo>
                <a:lnTo>
                  <a:pt x="31" y="110"/>
                </a:lnTo>
                <a:lnTo>
                  <a:pt x="30" y="111"/>
                </a:lnTo>
                <a:lnTo>
                  <a:pt x="30" y="111"/>
                </a:lnTo>
                <a:lnTo>
                  <a:pt x="30" y="111"/>
                </a:lnTo>
                <a:lnTo>
                  <a:pt x="30" y="111"/>
                </a:lnTo>
                <a:lnTo>
                  <a:pt x="28" y="110"/>
                </a:lnTo>
                <a:lnTo>
                  <a:pt x="28" y="110"/>
                </a:lnTo>
                <a:lnTo>
                  <a:pt x="28" y="111"/>
                </a:lnTo>
                <a:lnTo>
                  <a:pt x="28" y="111"/>
                </a:lnTo>
                <a:lnTo>
                  <a:pt x="27" y="111"/>
                </a:lnTo>
                <a:lnTo>
                  <a:pt x="27" y="111"/>
                </a:lnTo>
                <a:lnTo>
                  <a:pt x="27" y="111"/>
                </a:lnTo>
                <a:lnTo>
                  <a:pt x="27" y="113"/>
                </a:lnTo>
                <a:lnTo>
                  <a:pt x="28" y="113"/>
                </a:lnTo>
                <a:lnTo>
                  <a:pt x="28" y="113"/>
                </a:lnTo>
                <a:lnTo>
                  <a:pt x="30" y="113"/>
                </a:lnTo>
                <a:lnTo>
                  <a:pt x="30" y="113"/>
                </a:lnTo>
                <a:lnTo>
                  <a:pt x="31" y="113"/>
                </a:lnTo>
                <a:lnTo>
                  <a:pt x="31" y="113"/>
                </a:lnTo>
                <a:lnTo>
                  <a:pt x="31" y="113"/>
                </a:lnTo>
                <a:lnTo>
                  <a:pt x="33" y="113"/>
                </a:lnTo>
                <a:lnTo>
                  <a:pt x="33" y="113"/>
                </a:lnTo>
                <a:lnTo>
                  <a:pt x="33" y="113"/>
                </a:lnTo>
                <a:lnTo>
                  <a:pt x="33" y="113"/>
                </a:lnTo>
                <a:lnTo>
                  <a:pt x="34" y="113"/>
                </a:lnTo>
                <a:lnTo>
                  <a:pt x="34" y="113"/>
                </a:lnTo>
                <a:lnTo>
                  <a:pt x="36" y="113"/>
                </a:lnTo>
                <a:lnTo>
                  <a:pt x="36" y="111"/>
                </a:lnTo>
                <a:lnTo>
                  <a:pt x="37" y="111"/>
                </a:lnTo>
                <a:lnTo>
                  <a:pt x="38" y="111"/>
                </a:lnTo>
                <a:lnTo>
                  <a:pt x="38" y="113"/>
                </a:lnTo>
                <a:lnTo>
                  <a:pt x="40" y="111"/>
                </a:lnTo>
                <a:lnTo>
                  <a:pt x="40" y="110"/>
                </a:lnTo>
                <a:lnTo>
                  <a:pt x="40" y="110"/>
                </a:lnTo>
                <a:lnTo>
                  <a:pt x="40" y="110"/>
                </a:lnTo>
                <a:lnTo>
                  <a:pt x="41" y="111"/>
                </a:lnTo>
                <a:lnTo>
                  <a:pt x="41" y="111"/>
                </a:lnTo>
                <a:lnTo>
                  <a:pt x="41" y="111"/>
                </a:lnTo>
                <a:lnTo>
                  <a:pt x="41" y="113"/>
                </a:lnTo>
                <a:lnTo>
                  <a:pt x="41" y="113"/>
                </a:lnTo>
                <a:lnTo>
                  <a:pt x="41" y="113"/>
                </a:lnTo>
                <a:lnTo>
                  <a:pt x="43" y="113"/>
                </a:lnTo>
                <a:lnTo>
                  <a:pt x="43" y="113"/>
                </a:lnTo>
                <a:lnTo>
                  <a:pt x="43" y="113"/>
                </a:lnTo>
                <a:lnTo>
                  <a:pt x="43" y="111"/>
                </a:lnTo>
                <a:lnTo>
                  <a:pt x="43" y="111"/>
                </a:lnTo>
                <a:lnTo>
                  <a:pt x="43" y="110"/>
                </a:lnTo>
                <a:lnTo>
                  <a:pt x="43" y="110"/>
                </a:lnTo>
                <a:lnTo>
                  <a:pt x="43" y="110"/>
                </a:lnTo>
                <a:lnTo>
                  <a:pt x="43" y="110"/>
                </a:lnTo>
                <a:lnTo>
                  <a:pt x="43" y="110"/>
                </a:lnTo>
                <a:lnTo>
                  <a:pt x="43" y="108"/>
                </a:lnTo>
                <a:lnTo>
                  <a:pt x="43" y="108"/>
                </a:lnTo>
                <a:lnTo>
                  <a:pt x="44" y="110"/>
                </a:lnTo>
                <a:lnTo>
                  <a:pt x="46" y="110"/>
                </a:lnTo>
                <a:lnTo>
                  <a:pt x="46" y="110"/>
                </a:lnTo>
                <a:lnTo>
                  <a:pt x="44" y="110"/>
                </a:lnTo>
                <a:lnTo>
                  <a:pt x="44" y="110"/>
                </a:lnTo>
                <a:lnTo>
                  <a:pt x="44" y="111"/>
                </a:lnTo>
                <a:lnTo>
                  <a:pt x="44" y="111"/>
                </a:lnTo>
                <a:lnTo>
                  <a:pt x="44" y="111"/>
                </a:lnTo>
                <a:lnTo>
                  <a:pt x="44" y="111"/>
                </a:lnTo>
                <a:lnTo>
                  <a:pt x="44" y="113"/>
                </a:lnTo>
                <a:lnTo>
                  <a:pt x="44" y="113"/>
                </a:lnTo>
                <a:lnTo>
                  <a:pt x="46" y="113"/>
                </a:lnTo>
                <a:lnTo>
                  <a:pt x="47" y="113"/>
                </a:lnTo>
                <a:lnTo>
                  <a:pt x="47" y="113"/>
                </a:lnTo>
                <a:lnTo>
                  <a:pt x="47" y="113"/>
                </a:lnTo>
                <a:lnTo>
                  <a:pt x="47" y="111"/>
                </a:lnTo>
                <a:lnTo>
                  <a:pt x="47" y="111"/>
                </a:lnTo>
                <a:lnTo>
                  <a:pt x="48" y="111"/>
                </a:lnTo>
                <a:lnTo>
                  <a:pt x="48" y="111"/>
                </a:lnTo>
                <a:lnTo>
                  <a:pt x="48" y="111"/>
                </a:lnTo>
                <a:lnTo>
                  <a:pt x="50" y="111"/>
                </a:lnTo>
                <a:lnTo>
                  <a:pt x="50" y="110"/>
                </a:lnTo>
                <a:lnTo>
                  <a:pt x="50" y="110"/>
                </a:lnTo>
                <a:lnTo>
                  <a:pt x="48" y="110"/>
                </a:lnTo>
                <a:lnTo>
                  <a:pt x="48" y="110"/>
                </a:lnTo>
                <a:lnTo>
                  <a:pt x="48" y="107"/>
                </a:lnTo>
                <a:lnTo>
                  <a:pt x="48" y="107"/>
                </a:lnTo>
                <a:lnTo>
                  <a:pt x="47" y="108"/>
                </a:lnTo>
                <a:lnTo>
                  <a:pt x="47" y="108"/>
                </a:lnTo>
                <a:lnTo>
                  <a:pt x="47" y="108"/>
                </a:lnTo>
                <a:lnTo>
                  <a:pt x="47" y="108"/>
                </a:lnTo>
                <a:lnTo>
                  <a:pt x="47" y="107"/>
                </a:lnTo>
                <a:lnTo>
                  <a:pt x="47" y="107"/>
                </a:lnTo>
                <a:lnTo>
                  <a:pt x="47" y="107"/>
                </a:lnTo>
                <a:lnTo>
                  <a:pt x="47" y="107"/>
                </a:lnTo>
                <a:lnTo>
                  <a:pt x="46" y="107"/>
                </a:lnTo>
                <a:lnTo>
                  <a:pt x="44" y="107"/>
                </a:lnTo>
                <a:lnTo>
                  <a:pt x="43" y="108"/>
                </a:lnTo>
                <a:lnTo>
                  <a:pt x="43" y="108"/>
                </a:lnTo>
                <a:lnTo>
                  <a:pt x="41" y="108"/>
                </a:lnTo>
                <a:lnTo>
                  <a:pt x="41" y="108"/>
                </a:lnTo>
                <a:lnTo>
                  <a:pt x="40" y="108"/>
                </a:lnTo>
                <a:lnTo>
                  <a:pt x="38" y="107"/>
                </a:lnTo>
                <a:lnTo>
                  <a:pt x="38" y="107"/>
                </a:lnTo>
                <a:lnTo>
                  <a:pt x="38" y="107"/>
                </a:lnTo>
                <a:lnTo>
                  <a:pt x="38" y="107"/>
                </a:lnTo>
                <a:lnTo>
                  <a:pt x="38" y="106"/>
                </a:lnTo>
                <a:lnTo>
                  <a:pt x="40" y="106"/>
                </a:lnTo>
                <a:lnTo>
                  <a:pt x="40" y="107"/>
                </a:lnTo>
                <a:lnTo>
                  <a:pt x="40" y="107"/>
                </a:lnTo>
                <a:lnTo>
                  <a:pt x="40" y="107"/>
                </a:lnTo>
                <a:lnTo>
                  <a:pt x="41" y="106"/>
                </a:lnTo>
                <a:lnTo>
                  <a:pt x="41" y="106"/>
                </a:lnTo>
                <a:lnTo>
                  <a:pt x="41" y="106"/>
                </a:lnTo>
                <a:lnTo>
                  <a:pt x="41" y="106"/>
                </a:lnTo>
                <a:lnTo>
                  <a:pt x="41" y="107"/>
                </a:lnTo>
                <a:lnTo>
                  <a:pt x="43" y="107"/>
                </a:lnTo>
                <a:lnTo>
                  <a:pt x="43" y="107"/>
                </a:lnTo>
                <a:lnTo>
                  <a:pt x="43" y="107"/>
                </a:lnTo>
                <a:lnTo>
                  <a:pt x="43" y="104"/>
                </a:lnTo>
                <a:lnTo>
                  <a:pt x="43" y="104"/>
                </a:lnTo>
                <a:lnTo>
                  <a:pt x="43" y="104"/>
                </a:lnTo>
                <a:lnTo>
                  <a:pt x="41" y="104"/>
                </a:lnTo>
                <a:lnTo>
                  <a:pt x="41" y="104"/>
                </a:lnTo>
                <a:lnTo>
                  <a:pt x="41" y="104"/>
                </a:lnTo>
                <a:lnTo>
                  <a:pt x="38" y="104"/>
                </a:lnTo>
                <a:lnTo>
                  <a:pt x="37" y="104"/>
                </a:lnTo>
                <a:lnTo>
                  <a:pt x="36" y="104"/>
                </a:lnTo>
                <a:lnTo>
                  <a:pt x="34" y="104"/>
                </a:lnTo>
                <a:lnTo>
                  <a:pt x="33" y="104"/>
                </a:lnTo>
                <a:lnTo>
                  <a:pt x="30" y="104"/>
                </a:lnTo>
                <a:lnTo>
                  <a:pt x="30" y="103"/>
                </a:lnTo>
                <a:lnTo>
                  <a:pt x="30" y="103"/>
                </a:lnTo>
                <a:lnTo>
                  <a:pt x="31" y="103"/>
                </a:lnTo>
                <a:lnTo>
                  <a:pt x="31" y="103"/>
                </a:lnTo>
                <a:lnTo>
                  <a:pt x="31" y="103"/>
                </a:lnTo>
                <a:lnTo>
                  <a:pt x="33" y="101"/>
                </a:lnTo>
                <a:lnTo>
                  <a:pt x="33" y="101"/>
                </a:lnTo>
                <a:lnTo>
                  <a:pt x="33" y="103"/>
                </a:lnTo>
                <a:lnTo>
                  <a:pt x="33" y="103"/>
                </a:lnTo>
                <a:lnTo>
                  <a:pt x="33" y="103"/>
                </a:lnTo>
                <a:lnTo>
                  <a:pt x="33" y="103"/>
                </a:lnTo>
                <a:lnTo>
                  <a:pt x="33" y="103"/>
                </a:lnTo>
                <a:lnTo>
                  <a:pt x="34" y="103"/>
                </a:lnTo>
                <a:lnTo>
                  <a:pt x="34" y="103"/>
                </a:lnTo>
                <a:lnTo>
                  <a:pt x="34" y="103"/>
                </a:lnTo>
                <a:lnTo>
                  <a:pt x="34" y="103"/>
                </a:lnTo>
                <a:lnTo>
                  <a:pt x="33" y="101"/>
                </a:lnTo>
                <a:lnTo>
                  <a:pt x="33" y="101"/>
                </a:lnTo>
                <a:lnTo>
                  <a:pt x="33" y="101"/>
                </a:lnTo>
                <a:lnTo>
                  <a:pt x="31" y="100"/>
                </a:lnTo>
                <a:lnTo>
                  <a:pt x="31" y="100"/>
                </a:lnTo>
                <a:lnTo>
                  <a:pt x="31" y="101"/>
                </a:lnTo>
                <a:lnTo>
                  <a:pt x="30" y="103"/>
                </a:lnTo>
                <a:lnTo>
                  <a:pt x="28" y="101"/>
                </a:lnTo>
                <a:lnTo>
                  <a:pt x="28" y="101"/>
                </a:lnTo>
                <a:lnTo>
                  <a:pt x="28" y="103"/>
                </a:lnTo>
                <a:lnTo>
                  <a:pt x="28" y="103"/>
                </a:lnTo>
                <a:lnTo>
                  <a:pt x="27" y="103"/>
                </a:lnTo>
                <a:lnTo>
                  <a:pt x="27" y="104"/>
                </a:lnTo>
                <a:lnTo>
                  <a:pt x="27" y="104"/>
                </a:lnTo>
                <a:lnTo>
                  <a:pt x="27" y="104"/>
                </a:lnTo>
                <a:lnTo>
                  <a:pt x="26" y="104"/>
                </a:lnTo>
                <a:lnTo>
                  <a:pt x="26" y="104"/>
                </a:lnTo>
                <a:lnTo>
                  <a:pt x="26" y="104"/>
                </a:lnTo>
                <a:lnTo>
                  <a:pt x="26" y="104"/>
                </a:lnTo>
                <a:lnTo>
                  <a:pt x="26" y="103"/>
                </a:lnTo>
                <a:lnTo>
                  <a:pt x="24" y="103"/>
                </a:lnTo>
                <a:lnTo>
                  <a:pt x="24" y="103"/>
                </a:lnTo>
                <a:lnTo>
                  <a:pt x="24" y="103"/>
                </a:lnTo>
                <a:lnTo>
                  <a:pt x="23" y="103"/>
                </a:lnTo>
                <a:lnTo>
                  <a:pt x="23" y="103"/>
                </a:lnTo>
                <a:lnTo>
                  <a:pt x="21" y="103"/>
                </a:lnTo>
                <a:lnTo>
                  <a:pt x="21" y="103"/>
                </a:lnTo>
                <a:lnTo>
                  <a:pt x="20" y="103"/>
                </a:lnTo>
                <a:lnTo>
                  <a:pt x="20" y="104"/>
                </a:lnTo>
                <a:lnTo>
                  <a:pt x="20" y="104"/>
                </a:lnTo>
                <a:lnTo>
                  <a:pt x="20" y="104"/>
                </a:lnTo>
                <a:lnTo>
                  <a:pt x="20" y="104"/>
                </a:lnTo>
                <a:lnTo>
                  <a:pt x="20" y="104"/>
                </a:lnTo>
                <a:lnTo>
                  <a:pt x="20" y="103"/>
                </a:lnTo>
                <a:lnTo>
                  <a:pt x="20" y="103"/>
                </a:lnTo>
                <a:lnTo>
                  <a:pt x="20" y="103"/>
                </a:lnTo>
                <a:lnTo>
                  <a:pt x="18" y="103"/>
                </a:lnTo>
                <a:lnTo>
                  <a:pt x="18" y="104"/>
                </a:lnTo>
                <a:lnTo>
                  <a:pt x="17" y="104"/>
                </a:lnTo>
                <a:lnTo>
                  <a:pt x="17" y="103"/>
                </a:lnTo>
                <a:lnTo>
                  <a:pt x="16" y="104"/>
                </a:lnTo>
                <a:lnTo>
                  <a:pt x="16" y="104"/>
                </a:lnTo>
                <a:lnTo>
                  <a:pt x="16" y="104"/>
                </a:lnTo>
                <a:lnTo>
                  <a:pt x="16" y="104"/>
                </a:lnTo>
                <a:lnTo>
                  <a:pt x="16" y="104"/>
                </a:lnTo>
                <a:lnTo>
                  <a:pt x="16" y="104"/>
                </a:lnTo>
                <a:lnTo>
                  <a:pt x="16" y="104"/>
                </a:lnTo>
                <a:lnTo>
                  <a:pt x="14" y="104"/>
                </a:lnTo>
                <a:lnTo>
                  <a:pt x="14" y="104"/>
                </a:lnTo>
                <a:lnTo>
                  <a:pt x="13" y="104"/>
                </a:lnTo>
                <a:lnTo>
                  <a:pt x="13" y="104"/>
                </a:lnTo>
                <a:lnTo>
                  <a:pt x="13" y="104"/>
                </a:lnTo>
                <a:lnTo>
                  <a:pt x="13" y="104"/>
                </a:lnTo>
                <a:lnTo>
                  <a:pt x="13" y="106"/>
                </a:lnTo>
                <a:lnTo>
                  <a:pt x="13" y="106"/>
                </a:lnTo>
                <a:lnTo>
                  <a:pt x="13" y="106"/>
                </a:lnTo>
                <a:lnTo>
                  <a:pt x="10" y="106"/>
                </a:lnTo>
                <a:lnTo>
                  <a:pt x="8" y="104"/>
                </a:lnTo>
                <a:lnTo>
                  <a:pt x="7" y="104"/>
                </a:lnTo>
                <a:lnTo>
                  <a:pt x="7" y="104"/>
                </a:lnTo>
                <a:lnTo>
                  <a:pt x="6" y="104"/>
                </a:lnTo>
                <a:lnTo>
                  <a:pt x="6" y="104"/>
                </a:lnTo>
                <a:lnTo>
                  <a:pt x="6" y="106"/>
                </a:lnTo>
                <a:lnTo>
                  <a:pt x="6" y="106"/>
                </a:lnTo>
                <a:lnTo>
                  <a:pt x="6" y="107"/>
                </a:lnTo>
                <a:lnTo>
                  <a:pt x="6" y="107"/>
                </a:lnTo>
                <a:lnTo>
                  <a:pt x="6" y="106"/>
                </a:lnTo>
                <a:lnTo>
                  <a:pt x="4" y="106"/>
                </a:lnTo>
                <a:lnTo>
                  <a:pt x="4" y="106"/>
                </a:lnTo>
                <a:lnTo>
                  <a:pt x="3" y="106"/>
                </a:lnTo>
                <a:lnTo>
                  <a:pt x="3" y="106"/>
                </a:lnTo>
                <a:lnTo>
                  <a:pt x="3" y="104"/>
                </a:lnTo>
                <a:lnTo>
                  <a:pt x="1" y="104"/>
                </a:lnTo>
                <a:lnTo>
                  <a:pt x="1" y="104"/>
                </a:lnTo>
                <a:lnTo>
                  <a:pt x="1" y="104"/>
                </a:lnTo>
                <a:lnTo>
                  <a:pt x="3" y="104"/>
                </a:lnTo>
                <a:lnTo>
                  <a:pt x="3" y="104"/>
                </a:lnTo>
                <a:lnTo>
                  <a:pt x="3" y="103"/>
                </a:lnTo>
                <a:lnTo>
                  <a:pt x="3" y="103"/>
                </a:lnTo>
                <a:lnTo>
                  <a:pt x="3" y="103"/>
                </a:lnTo>
                <a:lnTo>
                  <a:pt x="3" y="103"/>
                </a:lnTo>
                <a:lnTo>
                  <a:pt x="3" y="103"/>
                </a:lnTo>
                <a:lnTo>
                  <a:pt x="4" y="103"/>
                </a:lnTo>
                <a:lnTo>
                  <a:pt x="4" y="103"/>
                </a:lnTo>
                <a:lnTo>
                  <a:pt x="6" y="103"/>
                </a:lnTo>
                <a:lnTo>
                  <a:pt x="6" y="103"/>
                </a:lnTo>
                <a:lnTo>
                  <a:pt x="6" y="103"/>
                </a:lnTo>
                <a:lnTo>
                  <a:pt x="4" y="103"/>
                </a:lnTo>
                <a:lnTo>
                  <a:pt x="4" y="104"/>
                </a:lnTo>
                <a:lnTo>
                  <a:pt x="6" y="104"/>
                </a:lnTo>
                <a:lnTo>
                  <a:pt x="6" y="104"/>
                </a:lnTo>
                <a:lnTo>
                  <a:pt x="6" y="103"/>
                </a:lnTo>
                <a:lnTo>
                  <a:pt x="7" y="103"/>
                </a:lnTo>
                <a:lnTo>
                  <a:pt x="7" y="101"/>
                </a:lnTo>
                <a:lnTo>
                  <a:pt x="7" y="101"/>
                </a:lnTo>
                <a:lnTo>
                  <a:pt x="7" y="101"/>
                </a:lnTo>
                <a:lnTo>
                  <a:pt x="6" y="101"/>
                </a:lnTo>
                <a:lnTo>
                  <a:pt x="4" y="101"/>
                </a:lnTo>
                <a:lnTo>
                  <a:pt x="3" y="101"/>
                </a:lnTo>
                <a:lnTo>
                  <a:pt x="1" y="101"/>
                </a:lnTo>
                <a:lnTo>
                  <a:pt x="1" y="101"/>
                </a:lnTo>
                <a:lnTo>
                  <a:pt x="1" y="103"/>
                </a:lnTo>
                <a:lnTo>
                  <a:pt x="0" y="103"/>
                </a:lnTo>
                <a:lnTo>
                  <a:pt x="0" y="103"/>
                </a:lnTo>
                <a:lnTo>
                  <a:pt x="1" y="101"/>
                </a:lnTo>
                <a:lnTo>
                  <a:pt x="1" y="100"/>
                </a:lnTo>
                <a:lnTo>
                  <a:pt x="1" y="100"/>
                </a:lnTo>
                <a:lnTo>
                  <a:pt x="1" y="100"/>
                </a:lnTo>
                <a:lnTo>
                  <a:pt x="1" y="100"/>
                </a:lnTo>
                <a:lnTo>
                  <a:pt x="3" y="100"/>
                </a:lnTo>
                <a:lnTo>
                  <a:pt x="3" y="100"/>
                </a:lnTo>
                <a:lnTo>
                  <a:pt x="3" y="98"/>
                </a:lnTo>
                <a:lnTo>
                  <a:pt x="3" y="98"/>
                </a:lnTo>
                <a:lnTo>
                  <a:pt x="3" y="98"/>
                </a:lnTo>
                <a:lnTo>
                  <a:pt x="3" y="100"/>
                </a:lnTo>
                <a:lnTo>
                  <a:pt x="3" y="100"/>
                </a:lnTo>
                <a:lnTo>
                  <a:pt x="3" y="100"/>
                </a:lnTo>
                <a:lnTo>
                  <a:pt x="4" y="100"/>
                </a:lnTo>
                <a:lnTo>
                  <a:pt x="4" y="101"/>
                </a:lnTo>
                <a:lnTo>
                  <a:pt x="6" y="100"/>
                </a:lnTo>
                <a:lnTo>
                  <a:pt x="6" y="100"/>
                </a:lnTo>
                <a:lnTo>
                  <a:pt x="6" y="100"/>
                </a:lnTo>
                <a:lnTo>
                  <a:pt x="6" y="100"/>
                </a:lnTo>
                <a:lnTo>
                  <a:pt x="6" y="100"/>
                </a:lnTo>
                <a:lnTo>
                  <a:pt x="6" y="98"/>
                </a:lnTo>
                <a:lnTo>
                  <a:pt x="6" y="98"/>
                </a:lnTo>
                <a:lnTo>
                  <a:pt x="6" y="98"/>
                </a:lnTo>
                <a:lnTo>
                  <a:pt x="6" y="98"/>
                </a:lnTo>
                <a:lnTo>
                  <a:pt x="4" y="98"/>
                </a:lnTo>
                <a:lnTo>
                  <a:pt x="4" y="98"/>
                </a:lnTo>
                <a:lnTo>
                  <a:pt x="6" y="98"/>
                </a:lnTo>
                <a:lnTo>
                  <a:pt x="7" y="97"/>
                </a:lnTo>
                <a:lnTo>
                  <a:pt x="7" y="97"/>
                </a:lnTo>
                <a:lnTo>
                  <a:pt x="8" y="97"/>
                </a:lnTo>
                <a:lnTo>
                  <a:pt x="8" y="97"/>
                </a:lnTo>
                <a:lnTo>
                  <a:pt x="10" y="97"/>
                </a:lnTo>
                <a:lnTo>
                  <a:pt x="10" y="97"/>
                </a:lnTo>
                <a:lnTo>
                  <a:pt x="10" y="97"/>
                </a:lnTo>
                <a:lnTo>
                  <a:pt x="10" y="97"/>
                </a:lnTo>
                <a:lnTo>
                  <a:pt x="10" y="97"/>
                </a:lnTo>
                <a:lnTo>
                  <a:pt x="10" y="97"/>
                </a:lnTo>
                <a:lnTo>
                  <a:pt x="10" y="97"/>
                </a:lnTo>
                <a:lnTo>
                  <a:pt x="10" y="97"/>
                </a:lnTo>
                <a:lnTo>
                  <a:pt x="11" y="97"/>
                </a:lnTo>
                <a:lnTo>
                  <a:pt x="11" y="97"/>
                </a:lnTo>
                <a:lnTo>
                  <a:pt x="13" y="97"/>
                </a:lnTo>
                <a:lnTo>
                  <a:pt x="13" y="97"/>
                </a:lnTo>
                <a:lnTo>
                  <a:pt x="13" y="97"/>
                </a:lnTo>
                <a:lnTo>
                  <a:pt x="13" y="97"/>
                </a:lnTo>
                <a:lnTo>
                  <a:pt x="13" y="97"/>
                </a:lnTo>
                <a:lnTo>
                  <a:pt x="14" y="96"/>
                </a:lnTo>
                <a:lnTo>
                  <a:pt x="14" y="96"/>
                </a:lnTo>
                <a:lnTo>
                  <a:pt x="14" y="97"/>
                </a:lnTo>
                <a:lnTo>
                  <a:pt x="14" y="97"/>
                </a:lnTo>
                <a:lnTo>
                  <a:pt x="16" y="98"/>
                </a:lnTo>
                <a:lnTo>
                  <a:pt x="16" y="98"/>
                </a:lnTo>
                <a:lnTo>
                  <a:pt x="16" y="100"/>
                </a:lnTo>
                <a:lnTo>
                  <a:pt x="16" y="100"/>
                </a:lnTo>
                <a:lnTo>
                  <a:pt x="17" y="100"/>
                </a:lnTo>
                <a:lnTo>
                  <a:pt x="17" y="100"/>
                </a:lnTo>
                <a:lnTo>
                  <a:pt x="17" y="100"/>
                </a:lnTo>
                <a:lnTo>
                  <a:pt x="17" y="98"/>
                </a:lnTo>
                <a:lnTo>
                  <a:pt x="17" y="98"/>
                </a:lnTo>
                <a:lnTo>
                  <a:pt x="17" y="98"/>
                </a:lnTo>
                <a:lnTo>
                  <a:pt x="17" y="98"/>
                </a:lnTo>
                <a:lnTo>
                  <a:pt x="18" y="98"/>
                </a:lnTo>
                <a:lnTo>
                  <a:pt x="18" y="98"/>
                </a:lnTo>
                <a:lnTo>
                  <a:pt x="20" y="98"/>
                </a:lnTo>
                <a:lnTo>
                  <a:pt x="20" y="98"/>
                </a:lnTo>
                <a:lnTo>
                  <a:pt x="20" y="98"/>
                </a:lnTo>
                <a:lnTo>
                  <a:pt x="20" y="98"/>
                </a:lnTo>
                <a:lnTo>
                  <a:pt x="21" y="98"/>
                </a:lnTo>
                <a:lnTo>
                  <a:pt x="21" y="97"/>
                </a:lnTo>
                <a:lnTo>
                  <a:pt x="21" y="97"/>
                </a:lnTo>
                <a:lnTo>
                  <a:pt x="21" y="97"/>
                </a:lnTo>
                <a:lnTo>
                  <a:pt x="20" y="97"/>
                </a:lnTo>
                <a:lnTo>
                  <a:pt x="20" y="97"/>
                </a:lnTo>
                <a:lnTo>
                  <a:pt x="20" y="97"/>
                </a:lnTo>
                <a:lnTo>
                  <a:pt x="18" y="97"/>
                </a:lnTo>
                <a:lnTo>
                  <a:pt x="18" y="97"/>
                </a:lnTo>
                <a:lnTo>
                  <a:pt x="18" y="97"/>
                </a:lnTo>
                <a:lnTo>
                  <a:pt x="18" y="96"/>
                </a:lnTo>
                <a:lnTo>
                  <a:pt x="20" y="96"/>
                </a:lnTo>
                <a:lnTo>
                  <a:pt x="20" y="94"/>
                </a:lnTo>
                <a:lnTo>
                  <a:pt x="20" y="94"/>
                </a:lnTo>
                <a:lnTo>
                  <a:pt x="20" y="94"/>
                </a:lnTo>
                <a:lnTo>
                  <a:pt x="21" y="94"/>
                </a:lnTo>
                <a:lnTo>
                  <a:pt x="21" y="94"/>
                </a:lnTo>
                <a:lnTo>
                  <a:pt x="21" y="96"/>
                </a:lnTo>
                <a:lnTo>
                  <a:pt x="21" y="96"/>
                </a:lnTo>
                <a:lnTo>
                  <a:pt x="23" y="96"/>
                </a:lnTo>
                <a:lnTo>
                  <a:pt x="23" y="96"/>
                </a:lnTo>
                <a:lnTo>
                  <a:pt x="23" y="94"/>
                </a:lnTo>
                <a:lnTo>
                  <a:pt x="23" y="94"/>
                </a:lnTo>
                <a:lnTo>
                  <a:pt x="24" y="94"/>
                </a:lnTo>
                <a:lnTo>
                  <a:pt x="26" y="94"/>
                </a:lnTo>
                <a:lnTo>
                  <a:pt x="26" y="94"/>
                </a:lnTo>
                <a:lnTo>
                  <a:pt x="26" y="93"/>
                </a:lnTo>
                <a:lnTo>
                  <a:pt x="26" y="93"/>
                </a:lnTo>
                <a:lnTo>
                  <a:pt x="27" y="94"/>
                </a:lnTo>
                <a:lnTo>
                  <a:pt x="28" y="94"/>
                </a:lnTo>
                <a:lnTo>
                  <a:pt x="28" y="94"/>
                </a:lnTo>
                <a:lnTo>
                  <a:pt x="28" y="94"/>
                </a:lnTo>
                <a:lnTo>
                  <a:pt x="28" y="94"/>
                </a:lnTo>
                <a:lnTo>
                  <a:pt x="28" y="93"/>
                </a:lnTo>
                <a:lnTo>
                  <a:pt x="28" y="93"/>
                </a:lnTo>
                <a:lnTo>
                  <a:pt x="30" y="91"/>
                </a:lnTo>
                <a:lnTo>
                  <a:pt x="30" y="91"/>
                </a:lnTo>
                <a:lnTo>
                  <a:pt x="30" y="93"/>
                </a:lnTo>
                <a:lnTo>
                  <a:pt x="30" y="93"/>
                </a:lnTo>
                <a:lnTo>
                  <a:pt x="31" y="93"/>
                </a:lnTo>
                <a:lnTo>
                  <a:pt x="31" y="93"/>
                </a:lnTo>
                <a:lnTo>
                  <a:pt x="33" y="93"/>
                </a:lnTo>
                <a:lnTo>
                  <a:pt x="33" y="93"/>
                </a:lnTo>
                <a:lnTo>
                  <a:pt x="33" y="93"/>
                </a:lnTo>
                <a:lnTo>
                  <a:pt x="34" y="93"/>
                </a:lnTo>
                <a:lnTo>
                  <a:pt x="36" y="93"/>
                </a:lnTo>
                <a:lnTo>
                  <a:pt x="36" y="93"/>
                </a:lnTo>
                <a:lnTo>
                  <a:pt x="36" y="93"/>
                </a:lnTo>
                <a:lnTo>
                  <a:pt x="36" y="94"/>
                </a:lnTo>
                <a:lnTo>
                  <a:pt x="36" y="94"/>
                </a:lnTo>
                <a:lnTo>
                  <a:pt x="37" y="94"/>
                </a:lnTo>
                <a:lnTo>
                  <a:pt x="37" y="94"/>
                </a:lnTo>
                <a:lnTo>
                  <a:pt x="38" y="94"/>
                </a:lnTo>
                <a:lnTo>
                  <a:pt x="38" y="93"/>
                </a:lnTo>
                <a:lnTo>
                  <a:pt x="40" y="93"/>
                </a:lnTo>
                <a:lnTo>
                  <a:pt x="40" y="93"/>
                </a:lnTo>
                <a:lnTo>
                  <a:pt x="38" y="93"/>
                </a:lnTo>
                <a:lnTo>
                  <a:pt x="38" y="93"/>
                </a:lnTo>
                <a:lnTo>
                  <a:pt x="38" y="93"/>
                </a:lnTo>
                <a:lnTo>
                  <a:pt x="37" y="91"/>
                </a:lnTo>
                <a:lnTo>
                  <a:pt x="37" y="91"/>
                </a:lnTo>
                <a:lnTo>
                  <a:pt x="37" y="91"/>
                </a:lnTo>
                <a:lnTo>
                  <a:pt x="37" y="91"/>
                </a:lnTo>
                <a:lnTo>
                  <a:pt x="37" y="91"/>
                </a:lnTo>
                <a:lnTo>
                  <a:pt x="38" y="91"/>
                </a:lnTo>
                <a:lnTo>
                  <a:pt x="40" y="91"/>
                </a:lnTo>
                <a:lnTo>
                  <a:pt x="41" y="91"/>
                </a:lnTo>
                <a:lnTo>
                  <a:pt x="41" y="90"/>
                </a:lnTo>
                <a:lnTo>
                  <a:pt x="43" y="90"/>
                </a:lnTo>
                <a:lnTo>
                  <a:pt x="43" y="88"/>
                </a:lnTo>
                <a:lnTo>
                  <a:pt x="41" y="88"/>
                </a:lnTo>
                <a:lnTo>
                  <a:pt x="41" y="87"/>
                </a:lnTo>
                <a:lnTo>
                  <a:pt x="41" y="87"/>
                </a:lnTo>
                <a:lnTo>
                  <a:pt x="41" y="87"/>
                </a:lnTo>
                <a:lnTo>
                  <a:pt x="40" y="87"/>
                </a:lnTo>
                <a:lnTo>
                  <a:pt x="40" y="87"/>
                </a:lnTo>
                <a:lnTo>
                  <a:pt x="40" y="87"/>
                </a:lnTo>
                <a:lnTo>
                  <a:pt x="40" y="87"/>
                </a:lnTo>
                <a:lnTo>
                  <a:pt x="40" y="87"/>
                </a:lnTo>
                <a:lnTo>
                  <a:pt x="40" y="87"/>
                </a:lnTo>
                <a:lnTo>
                  <a:pt x="38" y="87"/>
                </a:lnTo>
                <a:lnTo>
                  <a:pt x="38" y="87"/>
                </a:lnTo>
                <a:lnTo>
                  <a:pt x="38" y="87"/>
                </a:lnTo>
                <a:lnTo>
                  <a:pt x="38" y="87"/>
                </a:lnTo>
                <a:lnTo>
                  <a:pt x="38" y="87"/>
                </a:lnTo>
                <a:lnTo>
                  <a:pt x="38" y="87"/>
                </a:lnTo>
                <a:lnTo>
                  <a:pt x="37" y="87"/>
                </a:lnTo>
                <a:lnTo>
                  <a:pt x="37" y="88"/>
                </a:lnTo>
                <a:lnTo>
                  <a:pt x="36" y="88"/>
                </a:lnTo>
                <a:lnTo>
                  <a:pt x="36" y="88"/>
                </a:lnTo>
                <a:lnTo>
                  <a:pt x="34" y="88"/>
                </a:lnTo>
                <a:lnTo>
                  <a:pt x="34" y="88"/>
                </a:lnTo>
                <a:lnTo>
                  <a:pt x="34" y="88"/>
                </a:lnTo>
                <a:lnTo>
                  <a:pt x="34" y="88"/>
                </a:lnTo>
                <a:lnTo>
                  <a:pt x="34" y="87"/>
                </a:lnTo>
                <a:lnTo>
                  <a:pt x="34" y="87"/>
                </a:lnTo>
                <a:lnTo>
                  <a:pt x="33" y="87"/>
                </a:lnTo>
                <a:lnTo>
                  <a:pt x="33" y="87"/>
                </a:lnTo>
                <a:lnTo>
                  <a:pt x="33" y="88"/>
                </a:lnTo>
                <a:lnTo>
                  <a:pt x="33" y="88"/>
                </a:lnTo>
                <a:lnTo>
                  <a:pt x="33" y="88"/>
                </a:lnTo>
                <a:lnTo>
                  <a:pt x="31" y="88"/>
                </a:lnTo>
                <a:lnTo>
                  <a:pt x="31" y="87"/>
                </a:lnTo>
                <a:lnTo>
                  <a:pt x="31" y="88"/>
                </a:lnTo>
                <a:lnTo>
                  <a:pt x="30" y="88"/>
                </a:lnTo>
                <a:lnTo>
                  <a:pt x="30" y="88"/>
                </a:lnTo>
                <a:lnTo>
                  <a:pt x="28" y="88"/>
                </a:lnTo>
                <a:lnTo>
                  <a:pt x="28" y="88"/>
                </a:lnTo>
                <a:lnTo>
                  <a:pt x="28" y="88"/>
                </a:lnTo>
                <a:lnTo>
                  <a:pt x="28" y="88"/>
                </a:lnTo>
                <a:lnTo>
                  <a:pt x="28" y="88"/>
                </a:lnTo>
                <a:lnTo>
                  <a:pt x="27" y="88"/>
                </a:lnTo>
                <a:lnTo>
                  <a:pt x="27" y="88"/>
                </a:lnTo>
                <a:lnTo>
                  <a:pt x="26" y="88"/>
                </a:lnTo>
                <a:lnTo>
                  <a:pt x="26" y="88"/>
                </a:lnTo>
                <a:lnTo>
                  <a:pt x="26" y="88"/>
                </a:lnTo>
                <a:lnTo>
                  <a:pt x="26" y="88"/>
                </a:lnTo>
                <a:lnTo>
                  <a:pt x="24" y="88"/>
                </a:lnTo>
                <a:lnTo>
                  <a:pt x="24" y="88"/>
                </a:lnTo>
                <a:lnTo>
                  <a:pt x="24" y="88"/>
                </a:lnTo>
                <a:lnTo>
                  <a:pt x="24" y="88"/>
                </a:lnTo>
                <a:lnTo>
                  <a:pt x="24" y="88"/>
                </a:lnTo>
                <a:lnTo>
                  <a:pt x="24" y="88"/>
                </a:lnTo>
                <a:lnTo>
                  <a:pt x="24" y="88"/>
                </a:lnTo>
                <a:lnTo>
                  <a:pt x="23" y="90"/>
                </a:lnTo>
                <a:lnTo>
                  <a:pt x="21" y="90"/>
                </a:lnTo>
                <a:lnTo>
                  <a:pt x="21" y="91"/>
                </a:lnTo>
                <a:lnTo>
                  <a:pt x="20" y="91"/>
                </a:lnTo>
                <a:lnTo>
                  <a:pt x="20" y="91"/>
                </a:lnTo>
                <a:lnTo>
                  <a:pt x="18" y="91"/>
                </a:lnTo>
                <a:lnTo>
                  <a:pt x="18" y="91"/>
                </a:lnTo>
                <a:lnTo>
                  <a:pt x="18" y="91"/>
                </a:lnTo>
                <a:lnTo>
                  <a:pt x="20" y="90"/>
                </a:lnTo>
                <a:lnTo>
                  <a:pt x="20" y="90"/>
                </a:lnTo>
                <a:lnTo>
                  <a:pt x="21" y="90"/>
                </a:lnTo>
                <a:lnTo>
                  <a:pt x="21" y="90"/>
                </a:lnTo>
                <a:lnTo>
                  <a:pt x="21" y="90"/>
                </a:lnTo>
                <a:lnTo>
                  <a:pt x="21" y="88"/>
                </a:lnTo>
                <a:lnTo>
                  <a:pt x="21" y="88"/>
                </a:lnTo>
                <a:lnTo>
                  <a:pt x="20" y="88"/>
                </a:lnTo>
                <a:lnTo>
                  <a:pt x="20" y="88"/>
                </a:lnTo>
                <a:lnTo>
                  <a:pt x="20" y="88"/>
                </a:lnTo>
                <a:lnTo>
                  <a:pt x="18" y="88"/>
                </a:lnTo>
                <a:lnTo>
                  <a:pt x="18" y="90"/>
                </a:lnTo>
                <a:lnTo>
                  <a:pt x="18" y="90"/>
                </a:lnTo>
                <a:lnTo>
                  <a:pt x="18" y="90"/>
                </a:lnTo>
                <a:lnTo>
                  <a:pt x="18" y="90"/>
                </a:lnTo>
                <a:lnTo>
                  <a:pt x="17" y="90"/>
                </a:lnTo>
                <a:lnTo>
                  <a:pt x="17" y="90"/>
                </a:lnTo>
                <a:lnTo>
                  <a:pt x="17" y="88"/>
                </a:lnTo>
                <a:lnTo>
                  <a:pt x="16" y="88"/>
                </a:lnTo>
                <a:lnTo>
                  <a:pt x="16" y="88"/>
                </a:lnTo>
                <a:lnTo>
                  <a:pt x="16" y="90"/>
                </a:lnTo>
                <a:lnTo>
                  <a:pt x="16" y="90"/>
                </a:lnTo>
                <a:lnTo>
                  <a:pt x="16" y="90"/>
                </a:lnTo>
                <a:lnTo>
                  <a:pt x="14" y="90"/>
                </a:lnTo>
                <a:lnTo>
                  <a:pt x="13" y="90"/>
                </a:lnTo>
                <a:lnTo>
                  <a:pt x="13" y="90"/>
                </a:lnTo>
                <a:lnTo>
                  <a:pt x="11" y="90"/>
                </a:lnTo>
                <a:lnTo>
                  <a:pt x="11" y="90"/>
                </a:lnTo>
                <a:lnTo>
                  <a:pt x="11" y="90"/>
                </a:lnTo>
                <a:lnTo>
                  <a:pt x="11" y="90"/>
                </a:lnTo>
                <a:lnTo>
                  <a:pt x="10" y="90"/>
                </a:lnTo>
                <a:lnTo>
                  <a:pt x="10" y="90"/>
                </a:lnTo>
                <a:lnTo>
                  <a:pt x="10" y="90"/>
                </a:lnTo>
                <a:lnTo>
                  <a:pt x="10" y="90"/>
                </a:lnTo>
                <a:lnTo>
                  <a:pt x="8" y="90"/>
                </a:lnTo>
                <a:lnTo>
                  <a:pt x="8" y="88"/>
                </a:lnTo>
                <a:lnTo>
                  <a:pt x="8" y="88"/>
                </a:lnTo>
                <a:lnTo>
                  <a:pt x="10" y="88"/>
                </a:lnTo>
                <a:lnTo>
                  <a:pt x="10" y="88"/>
                </a:lnTo>
                <a:lnTo>
                  <a:pt x="11" y="88"/>
                </a:lnTo>
                <a:lnTo>
                  <a:pt x="11" y="88"/>
                </a:lnTo>
                <a:lnTo>
                  <a:pt x="13" y="88"/>
                </a:lnTo>
                <a:lnTo>
                  <a:pt x="13" y="88"/>
                </a:lnTo>
                <a:lnTo>
                  <a:pt x="13" y="88"/>
                </a:lnTo>
                <a:lnTo>
                  <a:pt x="13" y="88"/>
                </a:lnTo>
                <a:lnTo>
                  <a:pt x="14" y="88"/>
                </a:lnTo>
                <a:lnTo>
                  <a:pt x="14" y="88"/>
                </a:lnTo>
                <a:lnTo>
                  <a:pt x="14" y="88"/>
                </a:lnTo>
                <a:lnTo>
                  <a:pt x="16" y="88"/>
                </a:lnTo>
                <a:lnTo>
                  <a:pt x="16" y="88"/>
                </a:lnTo>
                <a:lnTo>
                  <a:pt x="16" y="88"/>
                </a:lnTo>
                <a:lnTo>
                  <a:pt x="16" y="88"/>
                </a:lnTo>
                <a:lnTo>
                  <a:pt x="17" y="88"/>
                </a:lnTo>
                <a:lnTo>
                  <a:pt x="18" y="88"/>
                </a:lnTo>
                <a:lnTo>
                  <a:pt x="18" y="87"/>
                </a:lnTo>
                <a:lnTo>
                  <a:pt x="20" y="86"/>
                </a:lnTo>
                <a:lnTo>
                  <a:pt x="20" y="86"/>
                </a:lnTo>
                <a:lnTo>
                  <a:pt x="18" y="86"/>
                </a:lnTo>
                <a:lnTo>
                  <a:pt x="18" y="86"/>
                </a:lnTo>
                <a:lnTo>
                  <a:pt x="18" y="86"/>
                </a:lnTo>
                <a:lnTo>
                  <a:pt x="17" y="86"/>
                </a:lnTo>
                <a:lnTo>
                  <a:pt x="17" y="86"/>
                </a:lnTo>
                <a:lnTo>
                  <a:pt x="16" y="87"/>
                </a:lnTo>
                <a:lnTo>
                  <a:pt x="14" y="87"/>
                </a:lnTo>
                <a:lnTo>
                  <a:pt x="14" y="87"/>
                </a:lnTo>
                <a:lnTo>
                  <a:pt x="14" y="87"/>
                </a:lnTo>
                <a:lnTo>
                  <a:pt x="14" y="86"/>
                </a:lnTo>
                <a:lnTo>
                  <a:pt x="13" y="86"/>
                </a:lnTo>
                <a:lnTo>
                  <a:pt x="13" y="86"/>
                </a:lnTo>
                <a:lnTo>
                  <a:pt x="13" y="86"/>
                </a:lnTo>
                <a:lnTo>
                  <a:pt x="13" y="87"/>
                </a:lnTo>
                <a:lnTo>
                  <a:pt x="11" y="87"/>
                </a:lnTo>
                <a:lnTo>
                  <a:pt x="11" y="87"/>
                </a:lnTo>
                <a:lnTo>
                  <a:pt x="13" y="86"/>
                </a:lnTo>
                <a:lnTo>
                  <a:pt x="13" y="86"/>
                </a:lnTo>
                <a:lnTo>
                  <a:pt x="14" y="86"/>
                </a:lnTo>
                <a:lnTo>
                  <a:pt x="16" y="84"/>
                </a:lnTo>
                <a:lnTo>
                  <a:pt x="16" y="84"/>
                </a:lnTo>
                <a:lnTo>
                  <a:pt x="16" y="84"/>
                </a:lnTo>
                <a:lnTo>
                  <a:pt x="17" y="84"/>
                </a:lnTo>
                <a:lnTo>
                  <a:pt x="17" y="86"/>
                </a:lnTo>
                <a:lnTo>
                  <a:pt x="18" y="86"/>
                </a:lnTo>
                <a:lnTo>
                  <a:pt x="18" y="86"/>
                </a:lnTo>
                <a:lnTo>
                  <a:pt x="18" y="84"/>
                </a:lnTo>
                <a:lnTo>
                  <a:pt x="18" y="84"/>
                </a:lnTo>
                <a:lnTo>
                  <a:pt x="18" y="84"/>
                </a:lnTo>
                <a:lnTo>
                  <a:pt x="18" y="84"/>
                </a:lnTo>
                <a:lnTo>
                  <a:pt x="18" y="84"/>
                </a:lnTo>
                <a:lnTo>
                  <a:pt x="18" y="84"/>
                </a:lnTo>
                <a:lnTo>
                  <a:pt x="20" y="86"/>
                </a:lnTo>
                <a:lnTo>
                  <a:pt x="20" y="86"/>
                </a:lnTo>
                <a:lnTo>
                  <a:pt x="20" y="84"/>
                </a:lnTo>
                <a:lnTo>
                  <a:pt x="20" y="84"/>
                </a:lnTo>
                <a:lnTo>
                  <a:pt x="20" y="84"/>
                </a:lnTo>
                <a:lnTo>
                  <a:pt x="21" y="84"/>
                </a:lnTo>
                <a:lnTo>
                  <a:pt x="21" y="84"/>
                </a:lnTo>
                <a:lnTo>
                  <a:pt x="21" y="84"/>
                </a:lnTo>
                <a:lnTo>
                  <a:pt x="21" y="84"/>
                </a:lnTo>
                <a:lnTo>
                  <a:pt x="21" y="83"/>
                </a:lnTo>
                <a:lnTo>
                  <a:pt x="21" y="83"/>
                </a:lnTo>
                <a:lnTo>
                  <a:pt x="23" y="83"/>
                </a:lnTo>
                <a:lnTo>
                  <a:pt x="24" y="83"/>
                </a:lnTo>
                <a:lnTo>
                  <a:pt x="24" y="81"/>
                </a:lnTo>
                <a:lnTo>
                  <a:pt x="26" y="81"/>
                </a:lnTo>
                <a:lnTo>
                  <a:pt x="26" y="81"/>
                </a:lnTo>
                <a:lnTo>
                  <a:pt x="26" y="81"/>
                </a:lnTo>
                <a:lnTo>
                  <a:pt x="27" y="83"/>
                </a:lnTo>
                <a:lnTo>
                  <a:pt x="27" y="83"/>
                </a:lnTo>
                <a:lnTo>
                  <a:pt x="27" y="84"/>
                </a:lnTo>
                <a:lnTo>
                  <a:pt x="27" y="84"/>
                </a:lnTo>
                <a:lnTo>
                  <a:pt x="28" y="83"/>
                </a:lnTo>
                <a:lnTo>
                  <a:pt x="28" y="83"/>
                </a:lnTo>
                <a:lnTo>
                  <a:pt x="28" y="84"/>
                </a:lnTo>
                <a:lnTo>
                  <a:pt x="30" y="84"/>
                </a:lnTo>
                <a:lnTo>
                  <a:pt x="30" y="83"/>
                </a:lnTo>
                <a:lnTo>
                  <a:pt x="31" y="83"/>
                </a:lnTo>
                <a:lnTo>
                  <a:pt x="31" y="83"/>
                </a:lnTo>
                <a:lnTo>
                  <a:pt x="31" y="83"/>
                </a:lnTo>
                <a:lnTo>
                  <a:pt x="30" y="83"/>
                </a:lnTo>
                <a:lnTo>
                  <a:pt x="30" y="83"/>
                </a:lnTo>
                <a:lnTo>
                  <a:pt x="30" y="83"/>
                </a:lnTo>
                <a:lnTo>
                  <a:pt x="31" y="81"/>
                </a:lnTo>
                <a:lnTo>
                  <a:pt x="31" y="81"/>
                </a:lnTo>
                <a:lnTo>
                  <a:pt x="31" y="81"/>
                </a:lnTo>
                <a:lnTo>
                  <a:pt x="31" y="81"/>
                </a:lnTo>
                <a:lnTo>
                  <a:pt x="31" y="81"/>
                </a:lnTo>
                <a:lnTo>
                  <a:pt x="31" y="81"/>
                </a:lnTo>
                <a:lnTo>
                  <a:pt x="31" y="81"/>
                </a:lnTo>
                <a:lnTo>
                  <a:pt x="30" y="80"/>
                </a:lnTo>
                <a:lnTo>
                  <a:pt x="30" y="78"/>
                </a:lnTo>
                <a:lnTo>
                  <a:pt x="30" y="78"/>
                </a:lnTo>
                <a:lnTo>
                  <a:pt x="31" y="78"/>
                </a:lnTo>
                <a:lnTo>
                  <a:pt x="31" y="78"/>
                </a:lnTo>
                <a:lnTo>
                  <a:pt x="33" y="78"/>
                </a:lnTo>
                <a:lnTo>
                  <a:pt x="33" y="78"/>
                </a:lnTo>
                <a:lnTo>
                  <a:pt x="33" y="80"/>
                </a:lnTo>
                <a:lnTo>
                  <a:pt x="33" y="80"/>
                </a:lnTo>
                <a:lnTo>
                  <a:pt x="31" y="80"/>
                </a:lnTo>
                <a:lnTo>
                  <a:pt x="31" y="80"/>
                </a:lnTo>
                <a:lnTo>
                  <a:pt x="31" y="80"/>
                </a:lnTo>
                <a:lnTo>
                  <a:pt x="31" y="80"/>
                </a:lnTo>
                <a:lnTo>
                  <a:pt x="31" y="81"/>
                </a:lnTo>
                <a:lnTo>
                  <a:pt x="31" y="81"/>
                </a:lnTo>
                <a:lnTo>
                  <a:pt x="31" y="81"/>
                </a:lnTo>
                <a:lnTo>
                  <a:pt x="31" y="81"/>
                </a:lnTo>
                <a:lnTo>
                  <a:pt x="33" y="83"/>
                </a:lnTo>
                <a:lnTo>
                  <a:pt x="33" y="83"/>
                </a:lnTo>
                <a:lnTo>
                  <a:pt x="33" y="83"/>
                </a:lnTo>
                <a:lnTo>
                  <a:pt x="34" y="83"/>
                </a:lnTo>
                <a:lnTo>
                  <a:pt x="34" y="83"/>
                </a:lnTo>
                <a:lnTo>
                  <a:pt x="34" y="83"/>
                </a:lnTo>
                <a:lnTo>
                  <a:pt x="34" y="83"/>
                </a:lnTo>
                <a:lnTo>
                  <a:pt x="36" y="81"/>
                </a:lnTo>
                <a:lnTo>
                  <a:pt x="36" y="81"/>
                </a:lnTo>
                <a:lnTo>
                  <a:pt x="37" y="83"/>
                </a:lnTo>
                <a:lnTo>
                  <a:pt x="37" y="83"/>
                </a:lnTo>
                <a:lnTo>
                  <a:pt x="38" y="83"/>
                </a:lnTo>
                <a:lnTo>
                  <a:pt x="38" y="81"/>
                </a:lnTo>
                <a:lnTo>
                  <a:pt x="40" y="81"/>
                </a:lnTo>
                <a:lnTo>
                  <a:pt x="41" y="81"/>
                </a:lnTo>
                <a:lnTo>
                  <a:pt x="41" y="81"/>
                </a:lnTo>
                <a:lnTo>
                  <a:pt x="41" y="80"/>
                </a:lnTo>
                <a:lnTo>
                  <a:pt x="41" y="80"/>
                </a:lnTo>
                <a:lnTo>
                  <a:pt x="41" y="80"/>
                </a:lnTo>
                <a:lnTo>
                  <a:pt x="41" y="80"/>
                </a:lnTo>
                <a:lnTo>
                  <a:pt x="41" y="80"/>
                </a:lnTo>
                <a:lnTo>
                  <a:pt x="43" y="81"/>
                </a:lnTo>
                <a:lnTo>
                  <a:pt x="43" y="81"/>
                </a:lnTo>
                <a:lnTo>
                  <a:pt x="43" y="81"/>
                </a:lnTo>
                <a:lnTo>
                  <a:pt x="44" y="80"/>
                </a:lnTo>
                <a:lnTo>
                  <a:pt x="44" y="80"/>
                </a:lnTo>
                <a:lnTo>
                  <a:pt x="44" y="80"/>
                </a:lnTo>
                <a:lnTo>
                  <a:pt x="44" y="80"/>
                </a:lnTo>
                <a:lnTo>
                  <a:pt x="44" y="80"/>
                </a:lnTo>
                <a:lnTo>
                  <a:pt x="44" y="78"/>
                </a:lnTo>
                <a:lnTo>
                  <a:pt x="44" y="78"/>
                </a:lnTo>
                <a:lnTo>
                  <a:pt x="44" y="78"/>
                </a:lnTo>
                <a:lnTo>
                  <a:pt x="46" y="77"/>
                </a:lnTo>
                <a:lnTo>
                  <a:pt x="46" y="77"/>
                </a:lnTo>
                <a:lnTo>
                  <a:pt x="44" y="77"/>
                </a:lnTo>
                <a:lnTo>
                  <a:pt x="44" y="77"/>
                </a:lnTo>
                <a:lnTo>
                  <a:pt x="44" y="77"/>
                </a:lnTo>
                <a:lnTo>
                  <a:pt x="44" y="77"/>
                </a:lnTo>
                <a:lnTo>
                  <a:pt x="44" y="77"/>
                </a:lnTo>
                <a:lnTo>
                  <a:pt x="44" y="77"/>
                </a:lnTo>
                <a:lnTo>
                  <a:pt x="44" y="77"/>
                </a:lnTo>
                <a:lnTo>
                  <a:pt x="44" y="78"/>
                </a:lnTo>
                <a:lnTo>
                  <a:pt x="43" y="77"/>
                </a:lnTo>
                <a:lnTo>
                  <a:pt x="43" y="77"/>
                </a:lnTo>
                <a:lnTo>
                  <a:pt x="44" y="77"/>
                </a:lnTo>
                <a:lnTo>
                  <a:pt x="44" y="76"/>
                </a:lnTo>
                <a:lnTo>
                  <a:pt x="44" y="76"/>
                </a:lnTo>
                <a:lnTo>
                  <a:pt x="44" y="76"/>
                </a:lnTo>
                <a:lnTo>
                  <a:pt x="43" y="76"/>
                </a:lnTo>
                <a:lnTo>
                  <a:pt x="41" y="76"/>
                </a:lnTo>
                <a:lnTo>
                  <a:pt x="41" y="76"/>
                </a:lnTo>
                <a:lnTo>
                  <a:pt x="41" y="76"/>
                </a:lnTo>
                <a:lnTo>
                  <a:pt x="41" y="76"/>
                </a:lnTo>
                <a:lnTo>
                  <a:pt x="40" y="76"/>
                </a:lnTo>
                <a:lnTo>
                  <a:pt x="40" y="76"/>
                </a:lnTo>
                <a:lnTo>
                  <a:pt x="40" y="76"/>
                </a:lnTo>
                <a:lnTo>
                  <a:pt x="38" y="76"/>
                </a:lnTo>
                <a:lnTo>
                  <a:pt x="38" y="76"/>
                </a:lnTo>
                <a:lnTo>
                  <a:pt x="37" y="78"/>
                </a:lnTo>
                <a:lnTo>
                  <a:pt x="37" y="78"/>
                </a:lnTo>
                <a:lnTo>
                  <a:pt x="37" y="78"/>
                </a:lnTo>
                <a:lnTo>
                  <a:pt x="37" y="78"/>
                </a:lnTo>
                <a:lnTo>
                  <a:pt x="37" y="78"/>
                </a:lnTo>
                <a:lnTo>
                  <a:pt x="36" y="78"/>
                </a:lnTo>
                <a:lnTo>
                  <a:pt x="36" y="78"/>
                </a:lnTo>
                <a:lnTo>
                  <a:pt x="37" y="78"/>
                </a:lnTo>
                <a:lnTo>
                  <a:pt x="37" y="78"/>
                </a:lnTo>
                <a:lnTo>
                  <a:pt x="37" y="77"/>
                </a:lnTo>
                <a:lnTo>
                  <a:pt x="36" y="77"/>
                </a:lnTo>
                <a:lnTo>
                  <a:pt x="36" y="77"/>
                </a:lnTo>
                <a:lnTo>
                  <a:pt x="37" y="77"/>
                </a:lnTo>
                <a:lnTo>
                  <a:pt x="37" y="77"/>
                </a:lnTo>
                <a:lnTo>
                  <a:pt x="37" y="77"/>
                </a:lnTo>
                <a:lnTo>
                  <a:pt x="37" y="76"/>
                </a:lnTo>
                <a:lnTo>
                  <a:pt x="37" y="76"/>
                </a:lnTo>
                <a:lnTo>
                  <a:pt x="36" y="76"/>
                </a:lnTo>
                <a:lnTo>
                  <a:pt x="36" y="76"/>
                </a:lnTo>
                <a:lnTo>
                  <a:pt x="36" y="76"/>
                </a:lnTo>
                <a:lnTo>
                  <a:pt x="34" y="76"/>
                </a:lnTo>
                <a:lnTo>
                  <a:pt x="33" y="76"/>
                </a:lnTo>
                <a:lnTo>
                  <a:pt x="33" y="76"/>
                </a:lnTo>
                <a:lnTo>
                  <a:pt x="34" y="76"/>
                </a:lnTo>
                <a:lnTo>
                  <a:pt x="33" y="76"/>
                </a:lnTo>
                <a:lnTo>
                  <a:pt x="33" y="76"/>
                </a:lnTo>
                <a:lnTo>
                  <a:pt x="33" y="76"/>
                </a:lnTo>
                <a:lnTo>
                  <a:pt x="33" y="76"/>
                </a:lnTo>
                <a:lnTo>
                  <a:pt x="33" y="76"/>
                </a:lnTo>
                <a:lnTo>
                  <a:pt x="31" y="77"/>
                </a:lnTo>
                <a:lnTo>
                  <a:pt x="31" y="77"/>
                </a:lnTo>
                <a:lnTo>
                  <a:pt x="31" y="77"/>
                </a:lnTo>
                <a:lnTo>
                  <a:pt x="31" y="76"/>
                </a:lnTo>
                <a:lnTo>
                  <a:pt x="31" y="74"/>
                </a:lnTo>
                <a:lnTo>
                  <a:pt x="31" y="74"/>
                </a:lnTo>
                <a:lnTo>
                  <a:pt x="30" y="73"/>
                </a:lnTo>
                <a:lnTo>
                  <a:pt x="30" y="74"/>
                </a:lnTo>
                <a:lnTo>
                  <a:pt x="30" y="74"/>
                </a:lnTo>
                <a:lnTo>
                  <a:pt x="30" y="73"/>
                </a:lnTo>
                <a:lnTo>
                  <a:pt x="30" y="73"/>
                </a:lnTo>
                <a:lnTo>
                  <a:pt x="30" y="73"/>
                </a:lnTo>
                <a:lnTo>
                  <a:pt x="30" y="73"/>
                </a:lnTo>
                <a:lnTo>
                  <a:pt x="30" y="73"/>
                </a:lnTo>
                <a:lnTo>
                  <a:pt x="28" y="71"/>
                </a:lnTo>
                <a:lnTo>
                  <a:pt x="28" y="71"/>
                </a:lnTo>
                <a:lnTo>
                  <a:pt x="28" y="71"/>
                </a:lnTo>
                <a:lnTo>
                  <a:pt x="30" y="71"/>
                </a:lnTo>
                <a:lnTo>
                  <a:pt x="30" y="73"/>
                </a:lnTo>
                <a:lnTo>
                  <a:pt x="30" y="71"/>
                </a:lnTo>
                <a:lnTo>
                  <a:pt x="30" y="71"/>
                </a:lnTo>
                <a:lnTo>
                  <a:pt x="30" y="71"/>
                </a:lnTo>
                <a:lnTo>
                  <a:pt x="30" y="71"/>
                </a:lnTo>
                <a:lnTo>
                  <a:pt x="28" y="70"/>
                </a:lnTo>
                <a:lnTo>
                  <a:pt x="30" y="70"/>
                </a:lnTo>
                <a:lnTo>
                  <a:pt x="30" y="70"/>
                </a:lnTo>
                <a:lnTo>
                  <a:pt x="30" y="70"/>
                </a:lnTo>
                <a:lnTo>
                  <a:pt x="28" y="70"/>
                </a:lnTo>
                <a:lnTo>
                  <a:pt x="28" y="70"/>
                </a:lnTo>
                <a:lnTo>
                  <a:pt x="28" y="70"/>
                </a:lnTo>
                <a:lnTo>
                  <a:pt x="28" y="70"/>
                </a:lnTo>
                <a:lnTo>
                  <a:pt x="28" y="70"/>
                </a:lnTo>
                <a:lnTo>
                  <a:pt x="28" y="70"/>
                </a:lnTo>
                <a:lnTo>
                  <a:pt x="27" y="70"/>
                </a:lnTo>
                <a:lnTo>
                  <a:pt x="27" y="70"/>
                </a:lnTo>
                <a:lnTo>
                  <a:pt x="26" y="70"/>
                </a:lnTo>
                <a:lnTo>
                  <a:pt x="26" y="70"/>
                </a:lnTo>
                <a:lnTo>
                  <a:pt x="26" y="70"/>
                </a:lnTo>
                <a:lnTo>
                  <a:pt x="26" y="70"/>
                </a:lnTo>
                <a:lnTo>
                  <a:pt x="26" y="70"/>
                </a:lnTo>
                <a:lnTo>
                  <a:pt x="26" y="71"/>
                </a:lnTo>
                <a:lnTo>
                  <a:pt x="26" y="73"/>
                </a:lnTo>
                <a:lnTo>
                  <a:pt x="26" y="73"/>
                </a:lnTo>
                <a:lnTo>
                  <a:pt x="26" y="73"/>
                </a:lnTo>
                <a:lnTo>
                  <a:pt x="26" y="71"/>
                </a:lnTo>
                <a:lnTo>
                  <a:pt x="26" y="71"/>
                </a:lnTo>
                <a:lnTo>
                  <a:pt x="26" y="73"/>
                </a:lnTo>
                <a:lnTo>
                  <a:pt x="24" y="73"/>
                </a:lnTo>
                <a:lnTo>
                  <a:pt x="23" y="70"/>
                </a:lnTo>
                <a:lnTo>
                  <a:pt x="23" y="70"/>
                </a:lnTo>
                <a:lnTo>
                  <a:pt x="23" y="71"/>
                </a:lnTo>
                <a:lnTo>
                  <a:pt x="23" y="71"/>
                </a:lnTo>
                <a:lnTo>
                  <a:pt x="23" y="73"/>
                </a:lnTo>
                <a:lnTo>
                  <a:pt x="23" y="73"/>
                </a:lnTo>
                <a:lnTo>
                  <a:pt x="23" y="71"/>
                </a:lnTo>
                <a:lnTo>
                  <a:pt x="21" y="71"/>
                </a:lnTo>
                <a:lnTo>
                  <a:pt x="21" y="71"/>
                </a:lnTo>
                <a:lnTo>
                  <a:pt x="20" y="71"/>
                </a:lnTo>
                <a:lnTo>
                  <a:pt x="20" y="71"/>
                </a:lnTo>
                <a:lnTo>
                  <a:pt x="20" y="71"/>
                </a:lnTo>
                <a:lnTo>
                  <a:pt x="20" y="71"/>
                </a:lnTo>
                <a:lnTo>
                  <a:pt x="20" y="71"/>
                </a:lnTo>
                <a:lnTo>
                  <a:pt x="18" y="71"/>
                </a:lnTo>
                <a:lnTo>
                  <a:pt x="18" y="71"/>
                </a:lnTo>
                <a:lnTo>
                  <a:pt x="17" y="73"/>
                </a:lnTo>
                <a:lnTo>
                  <a:pt x="17" y="73"/>
                </a:lnTo>
                <a:lnTo>
                  <a:pt x="17" y="73"/>
                </a:lnTo>
                <a:lnTo>
                  <a:pt x="16" y="73"/>
                </a:lnTo>
                <a:lnTo>
                  <a:pt x="16" y="73"/>
                </a:lnTo>
                <a:lnTo>
                  <a:pt x="14" y="73"/>
                </a:lnTo>
                <a:lnTo>
                  <a:pt x="14" y="73"/>
                </a:lnTo>
                <a:lnTo>
                  <a:pt x="14" y="73"/>
                </a:lnTo>
                <a:lnTo>
                  <a:pt x="13" y="74"/>
                </a:lnTo>
                <a:lnTo>
                  <a:pt x="13" y="74"/>
                </a:lnTo>
                <a:lnTo>
                  <a:pt x="13" y="74"/>
                </a:lnTo>
                <a:lnTo>
                  <a:pt x="11" y="74"/>
                </a:lnTo>
                <a:lnTo>
                  <a:pt x="11" y="76"/>
                </a:lnTo>
                <a:lnTo>
                  <a:pt x="11" y="76"/>
                </a:lnTo>
                <a:lnTo>
                  <a:pt x="11" y="76"/>
                </a:lnTo>
                <a:lnTo>
                  <a:pt x="10" y="76"/>
                </a:lnTo>
                <a:lnTo>
                  <a:pt x="10" y="76"/>
                </a:lnTo>
                <a:lnTo>
                  <a:pt x="8" y="76"/>
                </a:lnTo>
                <a:lnTo>
                  <a:pt x="8" y="76"/>
                </a:lnTo>
                <a:lnTo>
                  <a:pt x="10" y="76"/>
                </a:lnTo>
                <a:lnTo>
                  <a:pt x="10" y="74"/>
                </a:lnTo>
                <a:lnTo>
                  <a:pt x="10" y="74"/>
                </a:lnTo>
                <a:lnTo>
                  <a:pt x="8" y="73"/>
                </a:lnTo>
                <a:lnTo>
                  <a:pt x="10" y="73"/>
                </a:lnTo>
                <a:lnTo>
                  <a:pt x="10" y="73"/>
                </a:lnTo>
                <a:lnTo>
                  <a:pt x="10" y="73"/>
                </a:lnTo>
                <a:lnTo>
                  <a:pt x="10" y="71"/>
                </a:lnTo>
                <a:lnTo>
                  <a:pt x="10" y="71"/>
                </a:lnTo>
                <a:lnTo>
                  <a:pt x="10" y="71"/>
                </a:lnTo>
                <a:lnTo>
                  <a:pt x="10" y="71"/>
                </a:lnTo>
                <a:lnTo>
                  <a:pt x="10" y="71"/>
                </a:lnTo>
                <a:lnTo>
                  <a:pt x="10" y="70"/>
                </a:lnTo>
                <a:lnTo>
                  <a:pt x="13" y="70"/>
                </a:lnTo>
                <a:lnTo>
                  <a:pt x="13" y="69"/>
                </a:lnTo>
                <a:lnTo>
                  <a:pt x="13" y="69"/>
                </a:lnTo>
                <a:lnTo>
                  <a:pt x="13" y="69"/>
                </a:lnTo>
                <a:lnTo>
                  <a:pt x="13" y="67"/>
                </a:lnTo>
                <a:lnTo>
                  <a:pt x="13" y="67"/>
                </a:lnTo>
                <a:lnTo>
                  <a:pt x="13" y="67"/>
                </a:lnTo>
                <a:lnTo>
                  <a:pt x="14" y="69"/>
                </a:lnTo>
                <a:lnTo>
                  <a:pt x="14" y="69"/>
                </a:lnTo>
                <a:lnTo>
                  <a:pt x="16" y="69"/>
                </a:lnTo>
                <a:lnTo>
                  <a:pt x="16" y="69"/>
                </a:lnTo>
                <a:lnTo>
                  <a:pt x="17" y="69"/>
                </a:lnTo>
                <a:lnTo>
                  <a:pt x="18" y="69"/>
                </a:lnTo>
                <a:lnTo>
                  <a:pt x="20" y="67"/>
                </a:lnTo>
                <a:lnTo>
                  <a:pt x="20" y="67"/>
                </a:lnTo>
                <a:lnTo>
                  <a:pt x="21" y="67"/>
                </a:lnTo>
                <a:lnTo>
                  <a:pt x="21" y="67"/>
                </a:lnTo>
                <a:lnTo>
                  <a:pt x="21" y="67"/>
                </a:lnTo>
                <a:lnTo>
                  <a:pt x="23" y="67"/>
                </a:lnTo>
                <a:lnTo>
                  <a:pt x="24" y="67"/>
                </a:lnTo>
                <a:lnTo>
                  <a:pt x="24" y="67"/>
                </a:lnTo>
                <a:lnTo>
                  <a:pt x="24" y="67"/>
                </a:lnTo>
                <a:lnTo>
                  <a:pt x="24" y="67"/>
                </a:lnTo>
                <a:lnTo>
                  <a:pt x="24" y="66"/>
                </a:lnTo>
                <a:lnTo>
                  <a:pt x="24" y="66"/>
                </a:lnTo>
                <a:lnTo>
                  <a:pt x="24" y="66"/>
                </a:lnTo>
                <a:lnTo>
                  <a:pt x="26" y="66"/>
                </a:lnTo>
                <a:lnTo>
                  <a:pt x="26" y="66"/>
                </a:lnTo>
                <a:lnTo>
                  <a:pt x="27" y="66"/>
                </a:lnTo>
                <a:lnTo>
                  <a:pt x="27" y="64"/>
                </a:lnTo>
                <a:lnTo>
                  <a:pt x="27" y="66"/>
                </a:lnTo>
                <a:lnTo>
                  <a:pt x="27" y="66"/>
                </a:lnTo>
                <a:lnTo>
                  <a:pt x="28" y="66"/>
                </a:lnTo>
                <a:lnTo>
                  <a:pt x="28" y="66"/>
                </a:lnTo>
                <a:lnTo>
                  <a:pt x="30" y="66"/>
                </a:lnTo>
                <a:lnTo>
                  <a:pt x="31" y="66"/>
                </a:lnTo>
                <a:lnTo>
                  <a:pt x="33" y="64"/>
                </a:lnTo>
                <a:lnTo>
                  <a:pt x="33" y="64"/>
                </a:lnTo>
                <a:lnTo>
                  <a:pt x="33" y="64"/>
                </a:lnTo>
                <a:lnTo>
                  <a:pt x="33" y="64"/>
                </a:lnTo>
                <a:lnTo>
                  <a:pt x="34" y="64"/>
                </a:lnTo>
                <a:lnTo>
                  <a:pt x="36" y="64"/>
                </a:lnTo>
                <a:lnTo>
                  <a:pt x="36" y="64"/>
                </a:lnTo>
                <a:lnTo>
                  <a:pt x="37" y="63"/>
                </a:lnTo>
                <a:lnTo>
                  <a:pt x="37" y="63"/>
                </a:lnTo>
                <a:lnTo>
                  <a:pt x="37" y="63"/>
                </a:lnTo>
                <a:lnTo>
                  <a:pt x="37" y="63"/>
                </a:lnTo>
                <a:lnTo>
                  <a:pt x="37" y="63"/>
                </a:lnTo>
                <a:lnTo>
                  <a:pt x="37" y="61"/>
                </a:lnTo>
                <a:lnTo>
                  <a:pt x="38" y="61"/>
                </a:lnTo>
                <a:lnTo>
                  <a:pt x="38" y="61"/>
                </a:lnTo>
                <a:lnTo>
                  <a:pt x="38" y="61"/>
                </a:lnTo>
                <a:lnTo>
                  <a:pt x="38" y="61"/>
                </a:lnTo>
                <a:lnTo>
                  <a:pt x="40" y="61"/>
                </a:lnTo>
                <a:lnTo>
                  <a:pt x="40" y="61"/>
                </a:lnTo>
                <a:lnTo>
                  <a:pt x="40" y="60"/>
                </a:lnTo>
                <a:lnTo>
                  <a:pt x="40" y="60"/>
                </a:lnTo>
                <a:lnTo>
                  <a:pt x="40" y="60"/>
                </a:lnTo>
                <a:lnTo>
                  <a:pt x="40" y="59"/>
                </a:lnTo>
                <a:lnTo>
                  <a:pt x="40" y="59"/>
                </a:lnTo>
                <a:lnTo>
                  <a:pt x="40" y="59"/>
                </a:lnTo>
                <a:lnTo>
                  <a:pt x="40" y="56"/>
                </a:lnTo>
                <a:lnTo>
                  <a:pt x="40" y="56"/>
                </a:lnTo>
                <a:lnTo>
                  <a:pt x="38" y="56"/>
                </a:lnTo>
                <a:lnTo>
                  <a:pt x="38" y="57"/>
                </a:lnTo>
                <a:lnTo>
                  <a:pt x="38" y="57"/>
                </a:lnTo>
                <a:lnTo>
                  <a:pt x="38" y="57"/>
                </a:lnTo>
                <a:lnTo>
                  <a:pt x="37" y="57"/>
                </a:lnTo>
                <a:lnTo>
                  <a:pt x="37" y="57"/>
                </a:lnTo>
                <a:lnTo>
                  <a:pt x="37" y="57"/>
                </a:lnTo>
                <a:lnTo>
                  <a:pt x="37" y="56"/>
                </a:lnTo>
                <a:lnTo>
                  <a:pt x="37" y="54"/>
                </a:lnTo>
                <a:lnTo>
                  <a:pt x="37" y="54"/>
                </a:lnTo>
                <a:lnTo>
                  <a:pt x="38" y="54"/>
                </a:lnTo>
                <a:lnTo>
                  <a:pt x="38" y="54"/>
                </a:lnTo>
                <a:lnTo>
                  <a:pt x="38" y="54"/>
                </a:lnTo>
                <a:lnTo>
                  <a:pt x="38" y="53"/>
                </a:lnTo>
                <a:lnTo>
                  <a:pt x="38" y="53"/>
                </a:lnTo>
                <a:lnTo>
                  <a:pt x="38" y="53"/>
                </a:lnTo>
                <a:lnTo>
                  <a:pt x="40" y="54"/>
                </a:lnTo>
                <a:lnTo>
                  <a:pt x="40" y="54"/>
                </a:lnTo>
                <a:lnTo>
                  <a:pt x="40" y="54"/>
                </a:lnTo>
                <a:lnTo>
                  <a:pt x="40" y="54"/>
                </a:lnTo>
                <a:lnTo>
                  <a:pt x="40" y="56"/>
                </a:lnTo>
                <a:lnTo>
                  <a:pt x="41" y="56"/>
                </a:lnTo>
                <a:lnTo>
                  <a:pt x="41" y="56"/>
                </a:lnTo>
                <a:lnTo>
                  <a:pt x="41" y="56"/>
                </a:lnTo>
                <a:lnTo>
                  <a:pt x="41" y="56"/>
                </a:lnTo>
                <a:lnTo>
                  <a:pt x="43" y="56"/>
                </a:lnTo>
                <a:lnTo>
                  <a:pt x="43" y="56"/>
                </a:lnTo>
                <a:lnTo>
                  <a:pt x="43" y="57"/>
                </a:lnTo>
                <a:lnTo>
                  <a:pt x="43" y="56"/>
                </a:lnTo>
                <a:lnTo>
                  <a:pt x="43" y="56"/>
                </a:lnTo>
                <a:lnTo>
                  <a:pt x="44" y="56"/>
                </a:lnTo>
                <a:lnTo>
                  <a:pt x="44" y="57"/>
                </a:lnTo>
                <a:lnTo>
                  <a:pt x="43" y="57"/>
                </a:lnTo>
                <a:lnTo>
                  <a:pt x="43" y="57"/>
                </a:lnTo>
                <a:lnTo>
                  <a:pt x="43" y="57"/>
                </a:lnTo>
                <a:lnTo>
                  <a:pt x="43" y="59"/>
                </a:lnTo>
                <a:lnTo>
                  <a:pt x="43" y="59"/>
                </a:lnTo>
                <a:lnTo>
                  <a:pt x="41" y="60"/>
                </a:lnTo>
                <a:lnTo>
                  <a:pt x="41" y="60"/>
                </a:lnTo>
                <a:lnTo>
                  <a:pt x="41" y="60"/>
                </a:lnTo>
                <a:lnTo>
                  <a:pt x="41" y="60"/>
                </a:lnTo>
                <a:lnTo>
                  <a:pt x="41" y="60"/>
                </a:lnTo>
                <a:lnTo>
                  <a:pt x="43" y="61"/>
                </a:lnTo>
                <a:lnTo>
                  <a:pt x="44" y="61"/>
                </a:lnTo>
                <a:lnTo>
                  <a:pt x="44" y="61"/>
                </a:lnTo>
                <a:lnTo>
                  <a:pt x="44" y="61"/>
                </a:lnTo>
                <a:lnTo>
                  <a:pt x="44" y="61"/>
                </a:lnTo>
                <a:lnTo>
                  <a:pt x="46" y="61"/>
                </a:lnTo>
                <a:lnTo>
                  <a:pt x="46" y="61"/>
                </a:lnTo>
                <a:lnTo>
                  <a:pt x="46" y="60"/>
                </a:lnTo>
                <a:lnTo>
                  <a:pt x="46" y="61"/>
                </a:lnTo>
                <a:lnTo>
                  <a:pt x="47" y="60"/>
                </a:lnTo>
                <a:lnTo>
                  <a:pt x="47" y="60"/>
                </a:lnTo>
                <a:lnTo>
                  <a:pt x="46" y="60"/>
                </a:lnTo>
                <a:lnTo>
                  <a:pt x="46" y="59"/>
                </a:lnTo>
                <a:lnTo>
                  <a:pt x="46" y="59"/>
                </a:lnTo>
                <a:lnTo>
                  <a:pt x="46" y="57"/>
                </a:lnTo>
                <a:lnTo>
                  <a:pt x="46" y="57"/>
                </a:lnTo>
                <a:lnTo>
                  <a:pt x="46" y="57"/>
                </a:lnTo>
                <a:lnTo>
                  <a:pt x="47" y="57"/>
                </a:lnTo>
                <a:lnTo>
                  <a:pt x="47" y="57"/>
                </a:lnTo>
                <a:lnTo>
                  <a:pt x="46" y="57"/>
                </a:lnTo>
                <a:lnTo>
                  <a:pt x="46" y="59"/>
                </a:lnTo>
                <a:lnTo>
                  <a:pt x="46" y="60"/>
                </a:lnTo>
                <a:lnTo>
                  <a:pt x="46" y="60"/>
                </a:lnTo>
                <a:lnTo>
                  <a:pt x="47" y="60"/>
                </a:lnTo>
                <a:lnTo>
                  <a:pt x="48" y="59"/>
                </a:lnTo>
                <a:lnTo>
                  <a:pt x="48" y="59"/>
                </a:lnTo>
                <a:lnTo>
                  <a:pt x="48" y="59"/>
                </a:lnTo>
                <a:lnTo>
                  <a:pt x="48" y="57"/>
                </a:lnTo>
                <a:lnTo>
                  <a:pt x="48" y="57"/>
                </a:lnTo>
                <a:lnTo>
                  <a:pt x="48" y="56"/>
                </a:lnTo>
                <a:lnTo>
                  <a:pt x="48" y="56"/>
                </a:lnTo>
                <a:lnTo>
                  <a:pt x="48" y="56"/>
                </a:lnTo>
                <a:lnTo>
                  <a:pt x="48" y="54"/>
                </a:lnTo>
                <a:lnTo>
                  <a:pt x="48" y="54"/>
                </a:lnTo>
                <a:lnTo>
                  <a:pt x="48" y="54"/>
                </a:lnTo>
                <a:lnTo>
                  <a:pt x="48" y="54"/>
                </a:lnTo>
                <a:lnTo>
                  <a:pt x="48" y="54"/>
                </a:lnTo>
                <a:lnTo>
                  <a:pt x="48" y="53"/>
                </a:lnTo>
                <a:lnTo>
                  <a:pt x="48" y="53"/>
                </a:lnTo>
                <a:lnTo>
                  <a:pt x="50" y="51"/>
                </a:lnTo>
                <a:lnTo>
                  <a:pt x="50" y="51"/>
                </a:lnTo>
                <a:lnTo>
                  <a:pt x="51" y="51"/>
                </a:lnTo>
                <a:lnTo>
                  <a:pt x="51" y="50"/>
                </a:lnTo>
                <a:lnTo>
                  <a:pt x="51" y="50"/>
                </a:lnTo>
                <a:lnTo>
                  <a:pt x="50" y="50"/>
                </a:lnTo>
                <a:lnTo>
                  <a:pt x="50" y="50"/>
                </a:lnTo>
                <a:lnTo>
                  <a:pt x="50" y="49"/>
                </a:lnTo>
                <a:lnTo>
                  <a:pt x="50" y="49"/>
                </a:lnTo>
                <a:lnTo>
                  <a:pt x="50" y="49"/>
                </a:lnTo>
                <a:lnTo>
                  <a:pt x="48" y="49"/>
                </a:lnTo>
                <a:lnTo>
                  <a:pt x="48" y="49"/>
                </a:lnTo>
                <a:lnTo>
                  <a:pt x="48" y="50"/>
                </a:lnTo>
                <a:lnTo>
                  <a:pt x="48" y="50"/>
                </a:lnTo>
                <a:lnTo>
                  <a:pt x="48" y="50"/>
                </a:lnTo>
                <a:lnTo>
                  <a:pt x="47" y="50"/>
                </a:lnTo>
                <a:lnTo>
                  <a:pt x="47" y="50"/>
                </a:lnTo>
                <a:lnTo>
                  <a:pt x="47" y="50"/>
                </a:lnTo>
                <a:lnTo>
                  <a:pt x="47" y="50"/>
                </a:lnTo>
                <a:lnTo>
                  <a:pt x="47" y="50"/>
                </a:lnTo>
                <a:lnTo>
                  <a:pt x="47" y="50"/>
                </a:lnTo>
                <a:lnTo>
                  <a:pt x="47" y="49"/>
                </a:lnTo>
                <a:lnTo>
                  <a:pt x="47" y="47"/>
                </a:lnTo>
                <a:lnTo>
                  <a:pt x="47" y="47"/>
                </a:lnTo>
                <a:lnTo>
                  <a:pt x="47" y="47"/>
                </a:lnTo>
                <a:lnTo>
                  <a:pt x="47" y="47"/>
                </a:lnTo>
                <a:lnTo>
                  <a:pt x="48" y="47"/>
                </a:lnTo>
                <a:lnTo>
                  <a:pt x="51" y="47"/>
                </a:lnTo>
                <a:lnTo>
                  <a:pt x="51" y="47"/>
                </a:lnTo>
                <a:lnTo>
                  <a:pt x="50" y="47"/>
                </a:lnTo>
                <a:lnTo>
                  <a:pt x="50" y="47"/>
                </a:lnTo>
                <a:lnTo>
                  <a:pt x="50" y="47"/>
                </a:lnTo>
                <a:lnTo>
                  <a:pt x="51" y="49"/>
                </a:lnTo>
                <a:lnTo>
                  <a:pt x="51" y="49"/>
                </a:lnTo>
                <a:lnTo>
                  <a:pt x="53" y="49"/>
                </a:lnTo>
                <a:lnTo>
                  <a:pt x="53" y="50"/>
                </a:lnTo>
                <a:lnTo>
                  <a:pt x="53" y="50"/>
                </a:lnTo>
                <a:lnTo>
                  <a:pt x="53" y="50"/>
                </a:lnTo>
                <a:lnTo>
                  <a:pt x="53" y="50"/>
                </a:lnTo>
                <a:lnTo>
                  <a:pt x="53" y="50"/>
                </a:lnTo>
                <a:lnTo>
                  <a:pt x="53" y="50"/>
                </a:lnTo>
                <a:lnTo>
                  <a:pt x="53" y="50"/>
                </a:lnTo>
                <a:lnTo>
                  <a:pt x="53" y="50"/>
                </a:lnTo>
                <a:lnTo>
                  <a:pt x="53" y="50"/>
                </a:lnTo>
                <a:lnTo>
                  <a:pt x="53" y="50"/>
                </a:lnTo>
                <a:lnTo>
                  <a:pt x="51" y="50"/>
                </a:lnTo>
                <a:lnTo>
                  <a:pt x="51" y="51"/>
                </a:lnTo>
                <a:lnTo>
                  <a:pt x="51" y="51"/>
                </a:lnTo>
                <a:lnTo>
                  <a:pt x="53" y="51"/>
                </a:lnTo>
                <a:lnTo>
                  <a:pt x="54" y="51"/>
                </a:lnTo>
                <a:lnTo>
                  <a:pt x="54" y="50"/>
                </a:lnTo>
                <a:lnTo>
                  <a:pt x="54" y="50"/>
                </a:lnTo>
                <a:lnTo>
                  <a:pt x="54" y="50"/>
                </a:lnTo>
                <a:lnTo>
                  <a:pt x="54" y="49"/>
                </a:lnTo>
                <a:lnTo>
                  <a:pt x="54" y="47"/>
                </a:lnTo>
                <a:lnTo>
                  <a:pt x="54" y="47"/>
                </a:lnTo>
                <a:lnTo>
                  <a:pt x="54" y="46"/>
                </a:lnTo>
                <a:lnTo>
                  <a:pt x="54" y="46"/>
                </a:lnTo>
                <a:lnTo>
                  <a:pt x="56" y="46"/>
                </a:lnTo>
                <a:lnTo>
                  <a:pt x="56" y="46"/>
                </a:lnTo>
                <a:lnTo>
                  <a:pt x="56" y="46"/>
                </a:lnTo>
                <a:lnTo>
                  <a:pt x="56" y="44"/>
                </a:lnTo>
                <a:lnTo>
                  <a:pt x="57" y="44"/>
                </a:lnTo>
                <a:lnTo>
                  <a:pt x="57" y="43"/>
                </a:lnTo>
                <a:lnTo>
                  <a:pt x="57" y="43"/>
                </a:lnTo>
                <a:lnTo>
                  <a:pt x="57" y="43"/>
                </a:lnTo>
                <a:lnTo>
                  <a:pt x="56" y="43"/>
                </a:lnTo>
                <a:lnTo>
                  <a:pt x="56" y="41"/>
                </a:lnTo>
                <a:lnTo>
                  <a:pt x="56" y="43"/>
                </a:lnTo>
                <a:lnTo>
                  <a:pt x="54" y="43"/>
                </a:lnTo>
                <a:lnTo>
                  <a:pt x="54" y="43"/>
                </a:lnTo>
                <a:lnTo>
                  <a:pt x="54" y="43"/>
                </a:lnTo>
                <a:lnTo>
                  <a:pt x="54" y="43"/>
                </a:lnTo>
                <a:lnTo>
                  <a:pt x="54" y="43"/>
                </a:lnTo>
                <a:lnTo>
                  <a:pt x="54" y="41"/>
                </a:lnTo>
                <a:lnTo>
                  <a:pt x="54" y="41"/>
                </a:lnTo>
                <a:lnTo>
                  <a:pt x="54" y="41"/>
                </a:lnTo>
                <a:lnTo>
                  <a:pt x="54" y="40"/>
                </a:lnTo>
                <a:lnTo>
                  <a:pt x="54" y="40"/>
                </a:lnTo>
                <a:lnTo>
                  <a:pt x="54" y="40"/>
                </a:lnTo>
                <a:lnTo>
                  <a:pt x="54" y="40"/>
                </a:lnTo>
                <a:lnTo>
                  <a:pt x="54" y="39"/>
                </a:lnTo>
                <a:lnTo>
                  <a:pt x="54" y="39"/>
                </a:lnTo>
                <a:lnTo>
                  <a:pt x="54" y="39"/>
                </a:lnTo>
                <a:lnTo>
                  <a:pt x="54" y="37"/>
                </a:lnTo>
                <a:lnTo>
                  <a:pt x="56" y="39"/>
                </a:lnTo>
                <a:lnTo>
                  <a:pt x="56" y="39"/>
                </a:lnTo>
                <a:lnTo>
                  <a:pt x="56" y="39"/>
                </a:lnTo>
                <a:lnTo>
                  <a:pt x="56" y="37"/>
                </a:lnTo>
                <a:lnTo>
                  <a:pt x="56" y="37"/>
                </a:lnTo>
                <a:lnTo>
                  <a:pt x="57" y="37"/>
                </a:lnTo>
                <a:lnTo>
                  <a:pt x="57" y="37"/>
                </a:lnTo>
                <a:lnTo>
                  <a:pt x="57" y="37"/>
                </a:lnTo>
                <a:lnTo>
                  <a:pt x="58" y="37"/>
                </a:lnTo>
                <a:lnTo>
                  <a:pt x="60" y="36"/>
                </a:lnTo>
                <a:lnTo>
                  <a:pt x="60" y="36"/>
                </a:lnTo>
                <a:lnTo>
                  <a:pt x="61" y="36"/>
                </a:lnTo>
                <a:lnTo>
                  <a:pt x="61" y="36"/>
                </a:lnTo>
                <a:lnTo>
                  <a:pt x="61" y="34"/>
                </a:lnTo>
                <a:lnTo>
                  <a:pt x="61" y="34"/>
                </a:lnTo>
                <a:lnTo>
                  <a:pt x="63" y="34"/>
                </a:lnTo>
                <a:lnTo>
                  <a:pt x="63" y="34"/>
                </a:lnTo>
                <a:lnTo>
                  <a:pt x="64" y="34"/>
                </a:lnTo>
                <a:lnTo>
                  <a:pt x="64" y="33"/>
                </a:lnTo>
                <a:lnTo>
                  <a:pt x="65" y="33"/>
                </a:lnTo>
                <a:lnTo>
                  <a:pt x="67" y="31"/>
                </a:lnTo>
                <a:lnTo>
                  <a:pt x="67" y="31"/>
                </a:lnTo>
                <a:lnTo>
                  <a:pt x="67" y="31"/>
                </a:lnTo>
                <a:lnTo>
                  <a:pt x="65" y="30"/>
                </a:lnTo>
                <a:lnTo>
                  <a:pt x="65" y="30"/>
                </a:lnTo>
                <a:lnTo>
                  <a:pt x="65" y="31"/>
                </a:lnTo>
                <a:lnTo>
                  <a:pt x="64" y="31"/>
                </a:lnTo>
                <a:lnTo>
                  <a:pt x="64" y="31"/>
                </a:lnTo>
                <a:lnTo>
                  <a:pt x="64" y="30"/>
                </a:lnTo>
                <a:lnTo>
                  <a:pt x="64" y="30"/>
                </a:lnTo>
                <a:lnTo>
                  <a:pt x="64" y="30"/>
                </a:lnTo>
                <a:lnTo>
                  <a:pt x="64" y="30"/>
                </a:lnTo>
                <a:lnTo>
                  <a:pt x="65" y="30"/>
                </a:lnTo>
                <a:lnTo>
                  <a:pt x="65" y="30"/>
                </a:lnTo>
                <a:lnTo>
                  <a:pt x="67" y="30"/>
                </a:lnTo>
                <a:lnTo>
                  <a:pt x="67" y="29"/>
                </a:lnTo>
                <a:lnTo>
                  <a:pt x="67" y="29"/>
                </a:lnTo>
                <a:lnTo>
                  <a:pt x="67" y="29"/>
                </a:lnTo>
                <a:lnTo>
                  <a:pt x="67" y="29"/>
                </a:lnTo>
                <a:lnTo>
                  <a:pt x="68" y="27"/>
                </a:lnTo>
                <a:lnTo>
                  <a:pt x="68" y="27"/>
                </a:lnTo>
                <a:lnTo>
                  <a:pt x="70" y="26"/>
                </a:lnTo>
                <a:lnTo>
                  <a:pt x="70" y="26"/>
                </a:lnTo>
                <a:lnTo>
                  <a:pt x="70" y="26"/>
                </a:lnTo>
                <a:lnTo>
                  <a:pt x="70" y="24"/>
                </a:lnTo>
                <a:lnTo>
                  <a:pt x="70" y="24"/>
                </a:lnTo>
                <a:lnTo>
                  <a:pt x="70" y="23"/>
                </a:lnTo>
                <a:lnTo>
                  <a:pt x="71" y="23"/>
                </a:lnTo>
                <a:lnTo>
                  <a:pt x="71" y="24"/>
                </a:lnTo>
                <a:lnTo>
                  <a:pt x="71" y="24"/>
                </a:lnTo>
                <a:lnTo>
                  <a:pt x="71" y="24"/>
                </a:lnTo>
                <a:lnTo>
                  <a:pt x="71" y="24"/>
                </a:lnTo>
                <a:lnTo>
                  <a:pt x="73" y="23"/>
                </a:lnTo>
                <a:lnTo>
                  <a:pt x="73" y="23"/>
                </a:lnTo>
                <a:lnTo>
                  <a:pt x="73" y="23"/>
                </a:lnTo>
                <a:lnTo>
                  <a:pt x="74" y="23"/>
                </a:lnTo>
                <a:lnTo>
                  <a:pt x="74" y="23"/>
                </a:lnTo>
                <a:lnTo>
                  <a:pt x="74" y="23"/>
                </a:lnTo>
                <a:lnTo>
                  <a:pt x="74" y="23"/>
                </a:lnTo>
                <a:lnTo>
                  <a:pt x="75" y="22"/>
                </a:lnTo>
                <a:lnTo>
                  <a:pt x="75" y="22"/>
                </a:lnTo>
                <a:lnTo>
                  <a:pt x="77" y="22"/>
                </a:lnTo>
                <a:lnTo>
                  <a:pt x="78" y="22"/>
                </a:lnTo>
                <a:lnTo>
                  <a:pt x="78" y="22"/>
                </a:lnTo>
                <a:lnTo>
                  <a:pt x="80" y="20"/>
                </a:lnTo>
                <a:lnTo>
                  <a:pt x="80" y="20"/>
                </a:lnTo>
                <a:lnTo>
                  <a:pt x="80" y="22"/>
                </a:lnTo>
                <a:lnTo>
                  <a:pt x="80" y="22"/>
                </a:lnTo>
                <a:lnTo>
                  <a:pt x="81" y="22"/>
                </a:lnTo>
                <a:lnTo>
                  <a:pt x="81" y="22"/>
                </a:lnTo>
                <a:lnTo>
                  <a:pt x="81" y="20"/>
                </a:lnTo>
                <a:lnTo>
                  <a:pt x="83" y="20"/>
                </a:lnTo>
                <a:lnTo>
                  <a:pt x="83" y="20"/>
                </a:lnTo>
                <a:lnTo>
                  <a:pt x="84" y="20"/>
                </a:lnTo>
                <a:lnTo>
                  <a:pt x="84" y="20"/>
                </a:lnTo>
                <a:lnTo>
                  <a:pt x="84" y="20"/>
                </a:lnTo>
                <a:lnTo>
                  <a:pt x="85" y="20"/>
                </a:lnTo>
                <a:lnTo>
                  <a:pt x="85" y="19"/>
                </a:lnTo>
                <a:lnTo>
                  <a:pt x="85" y="19"/>
                </a:lnTo>
                <a:lnTo>
                  <a:pt x="85" y="20"/>
                </a:lnTo>
                <a:lnTo>
                  <a:pt x="87" y="20"/>
                </a:lnTo>
                <a:lnTo>
                  <a:pt x="87" y="19"/>
                </a:lnTo>
                <a:lnTo>
                  <a:pt x="88" y="19"/>
                </a:lnTo>
                <a:lnTo>
                  <a:pt x="88" y="19"/>
                </a:lnTo>
                <a:lnTo>
                  <a:pt x="88" y="19"/>
                </a:lnTo>
                <a:lnTo>
                  <a:pt x="88" y="19"/>
                </a:lnTo>
                <a:lnTo>
                  <a:pt x="88" y="19"/>
                </a:lnTo>
                <a:lnTo>
                  <a:pt x="88" y="19"/>
                </a:lnTo>
                <a:lnTo>
                  <a:pt x="88" y="19"/>
                </a:lnTo>
                <a:lnTo>
                  <a:pt x="88" y="19"/>
                </a:lnTo>
                <a:lnTo>
                  <a:pt x="90" y="19"/>
                </a:lnTo>
                <a:lnTo>
                  <a:pt x="90" y="19"/>
                </a:lnTo>
                <a:lnTo>
                  <a:pt x="90" y="19"/>
                </a:lnTo>
                <a:lnTo>
                  <a:pt x="91" y="19"/>
                </a:lnTo>
                <a:lnTo>
                  <a:pt x="91" y="19"/>
                </a:lnTo>
                <a:lnTo>
                  <a:pt x="91" y="19"/>
                </a:lnTo>
                <a:lnTo>
                  <a:pt x="91" y="19"/>
                </a:lnTo>
                <a:lnTo>
                  <a:pt x="91" y="17"/>
                </a:lnTo>
                <a:lnTo>
                  <a:pt x="91" y="17"/>
                </a:lnTo>
                <a:lnTo>
                  <a:pt x="91" y="17"/>
                </a:lnTo>
                <a:lnTo>
                  <a:pt x="93" y="17"/>
                </a:lnTo>
                <a:lnTo>
                  <a:pt x="93" y="17"/>
                </a:lnTo>
                <a:lnTo>
                  <a:pt x="93" y="17"/>
                </a:lnTo>
                <a:lnTo>
                  <a:pt x="93" y="17"/>
                </a:lnTo>
                <a:lnTo>
                  <a:pt x="94" y="19"/>
                </a:lnTo>
                <a:lnTo>
                  <a:pt x="94" y="19"/>
                </a:lnTo>
                <a:lnTo>
                  <a:pt x="94" y="17"/>
                </a:lnTo>
                <a:lnTo>
                  <a:pt x="94" y="17"/>
                </a:lnTo>
                <a:lnTo>
                  <a:pt x="94" y="19"/>
                </a:lnTo>
                <a:lnTo>
                  <a:pt x="95" y="19"/>
                </a:lnTo>
                <a:lnTo>
                  <a:pt x="95" y="19"/>
                </a:lnTo>
                <a:lnTo>
                  <a:pt x="97" y="17"/>
                </a:lnTo>
                <a:lnTo>
                  <a:pt x="98" y="17"/>
                </a:lnTo>
                <a:lnTo>
                  <a:pt x="98" y="17"/>
                </a:lnTo>
                <a:lnTo>
                  <a:pt x="98" y="17"/>
                </a:lnTo>
                <a:lnTo>
                  <a:pt x="98" y="17"/>
                </a:lnTo>
                <a:lnTo>
                  <a:pt x="98" y="17"/>
                </a:lnTo>
                <a:lnTo>
                  <a:pt x="98" y="17"/>
                </a:lnTo>
                <a:lnTo>
                  <a:pt x="100" y="17"/>
                </a:lnTo>
                <a:lnTo>
                  <a:pt x="101" y="17"/>
                </a:lnTo>
                <a:lnTo>
                  <a:pt x="101" y="17"/>
                </a:lnTo>
                <a:lnTo>
                  <a:pt x="103" y="17"/>
                </a:lnTo>
                <a:lnTo>
                  <a:pt x="103" y="17"/>
                </a:lnTo>
                <a:lnTo>
                  <a:pt x="103" y="17"/>
                </a:lnTo>
                <a:lnTo>
                  <a:pt x="103" y="17"/>
                </a:lnTo>
                <a:lnTo>
                  <a:pt x="104" y="17"/>
                </a:lnTo>
                <a:lnTo>
                  <a:pt x="104" y="17"/>
                </a:lnTo>
                <a:lnTo>
                  <a:pt x="104" y="17"/>
                </a:lnTo>
                <a:lnTo>
                  <a:pt x="104" y="17"/>
                </a:lnTo>
                <a:lnTo>
                  <a:pt x="104" y="17"/>
                </a:lnTo>
                <a:lnTo>
                  <a:pt x="104" y="17"/>
                </a:lnTo>
                <a:lnTo>
                  <a:pt x="104" y="17"/>
                </a:lnTo>
                <a:lnTo>
                  <a:pt x="105" y="17"/>
                </a:lnTo>
                <a:lnTo>
                  <a:pt x="105" y="17"/>
                </a:lnTo>
                <a:lnTo>
                  <a:pt x="105" y="17"/>
                </a:lnTo>
                <a:lnTo>
                  <a:pt x="105" y="17"/>
                </a:lnTo>
                <a:lnTo>
                  <a:pt x="105" y="17"/>
                </a:lnTo>
                <a:lnTo>
                  <a:pt x="105" y="16"/>
                </a:lnTo>
                <a:lnTo>
                  <a:pt x="105" y="16"/>
                </a:lnTo>
                <a:lnTo>
                  <a:pt x="105" y="14"/>
                </a:lnTo>
                <a:lnTo>
                  <a:pt x="105" y="14"/>
                </a:lnTo>
                <a:lnTo>
                  <a:pt x="107" y="14"/>
                </a:lnTo>
                <a:lnTo>
                  <a:pt x="107" y="14"/>
                </a:lnTo>
                <a:lnTo>
                  <a:pt x="107" y="14"/>
                </a:lnTo>
                <a:lnTo>
                  <a:pt x="108" y="14"/>
                </a:lnTo>
                <a:lnTo>
                  <a:pt x="108" y="14"/>
                </a:lnTo>
                <a:lnTo>
                  <a:pt x="108" y="14"/>
                </a:lnTo>
                <a:lnTo>
                  <a:pt x="110" y="14"/>
                </a:lnTo>
                <a:lnTo>
                  <a:pt x="110" y="14"/>
                </a:lnTo>
                <a:lnTo>
                  <a:pt x="110" y="14"/>
                </a:lnTo>
                <a:lnTo>
                  <a:pt x="110" y="16"/>
                </a:lnTo>
                <a:lnTo>
                  <a:pt x="110" y="17"/>
                </a:lnTo>
                <a:lnTo>
                  <a:pt x="110" y="17"/>
                </a:lnTo>
                <a:lnTo>
                  <a:pt x="110" y="17"/>
                </a:lnTo>
                <a:lnTo>
                  <a:pt x="110" y="17"/>
                </a:lnTo>
                <a:lnTo>
                  <a:pt x="110" y="16"/>
                </a:lnTo>
                <a:lnTo>
                  <a:pt x="111" y="14"/>
                </a:lnTo>
                <a:lnTo>
                  <a:pt x="111" y="14"/>
                </a:lnTo>
                <a:lnTo>
                  <a:pt x="111" y="14"/>
                </a:lnTo>
                <a:lnTo>
                  <a:pt x="111" y="13"/>
                </a:lnTo>
                <a:lnTo>
                  <a:pt x="112" y="14"/>
                </a:lnTo>
                <a:lnTo>
                  <a:pt x="112" y="16"/>
                </a:lnTo>
                <a:lnTo>
                  <a:pt x="112" y="16"/>
                </a:lnTo>
                <a:lnTo>
                  <a:pt x="114" y="16"/>
                </a:lnTo>
                <a:lnTo>
                  <a:pt x="114" y="14"/>
                </a:lnTo>
                <a:lnTo>
                  <a:pt x="114" y="14"/>
                </a:lnTo>
                <a:lnTo>
                  <a:pt x="115" y="13"/>
                </a:lnTo>
                <a:lnTo>
                  <a:pt x="115" y="13"/>
                </a:lnTo>
                <a:lnTo>
                  <a:pt x="115" y="13"/>
                </a:lnTo>
                <a:lnTo>
                  <a:pt x="115" y="13"/>
                </a:lnTo>
                <a:lnTo>
                  <a:pt x="118" y="13"/>
                </a:lnTo>
                <a:lnTo>
                  <a:pt x="120" y="13"/>
                </a:lnTo>
                <a:lnTo>
                  <a:pt x="121" y="13"/>
                </a:lnTo>
                <a:lnTo>
                  <a:pt x="121" y="13"/>
                </a:lnTo>
                <a:lnTo>
                  <a:pt x="122" y="13"/>
                </a:lnTo>
                <a:lnTo>
                  <a:pt x="122" y="14"/>
                </a:lnTo>
                <a:lnTo>
                  <a:pt x="122" y="14"/>
                </a:lnTo>
                <a:lnTo>
                  <a:pt x="122" y="14"/>
                </a:lnTo>
                <a:lnTo>
                  <a:pt x="124" y="13"/>
                </a:lnTo>
                <a:lnTo>
                  <a:pt x="124" y="13"/>
                </a:lnTo>
                <a:lnTo>
                  <a:pt x="124" y="13"/>
                </a:lnTo>
                <a:lnTo>
                  <a:pt x="124" y="13"/>
                </a:lnTo>
                <a:lnTo>
                  <a:pt x="124" y="13"/>
                </a:lnTo>
                <a:lnTo>
                  <a:pt x="125" y="13"/>
                </a:lnTo>
                <a:lnTo>
                  <a:pt x="125" y="13"/>
                </a:lnTo>
                <a:lnTo>
                  <a:pt x="125" y="14"/>
                </a:lnTo>
                <a:lnTo>
                  <a:pt x="125" y="14"/>
                </a:lnTo>
                <a:lnTo>
                  <a:pt x="125" y="13"/>
                </a:lnTo>
                <a:lnTo>
                  <a:pt x="127" y="13"/>
                </a:lnTo>
                <a:lnTo>
                  <a:pt x="128" y="13"/>
                </a:lnTo>
                <a:lnTo>
                  <a:pt x="128" y="13"/>
                </a:lnTo>
                <a:lnTo>
                  <a:pt x="130" y="13"/>
                </a:lnTo>
                <a:lnTo>
                  <a:pt x="130" y="13"/>
                </a:lnTo>
                <a:lnTo>
                  <a:pt x="130" y="13"/>
                </a:lnTo>
                <a:lnTo>
                  <a:pt x="130" y="13"/>
                </a:lnTo>
                <a:lnTo>
                  <a:pt x="130" y="12"/>
                </a:lnTo>
                <a:lnTo>
                  <a:pt x="130" y="12"/>
                </a:lnTo>
                <a:lnTo>
                  <a:pt x="131" y="12"/>
                </a:lnTo>
                <a:lnTo>
                  <a:pt x="131" y="12"/>
                </a:lnTo>
                <a:lnTo>
                  <a:pt x="131" y="12"/>
                </a:lnTo>
                <a:lnTo>
                  <a:pt x="131" y="12"/>
                </a:lnTo>
                <a:lnTo>
                  <a:pt x="131" y="13"/>
                </a:lnTo>
                <a:lnTo>
                  <a:pt x="131" y="13"/>
                </a:lnTo>
                <a:lnTo>
                  <a:pt x="131" y="12"/>
                </a:lnTo>
                <a:lnTo>
                  <a:pt x="131" y="12"/>
                </a:lnTo>
                <a:lnTo>
                  <a:pt x="131" y="12"/>
                </a:lnTo>
                <a:lnTo>
                  <a:pt x="131" y="13"/>
                </a:lnTo>
                <a:lnTo>
                  <a:pt x="131" y="13"/>
                </a:lnTo>
                <a:lnTo>
                  <a:pt x="132" y="13"/>
                </a:lnTo>
                <a:lnTo>
                  <a:pt x="134" y="13"/>
                </a:lnTo>
                <a:lnTo>
                  <a:pt x="135" y="13"/>
                </a:lnTo>
                <a:lnTo>
                  <a:pt x="135" y="13"/>
                </a:lnTo>
                <a:lnTo>
                  <a:pt x="135" y="13"/>
                </a:lnTo>
                <a:lnTo>
                  <a:pt x="135" y="13"/>
                </a:lnTo>
                <a:lnTo>
                  <a:pt x="135" y="13"/>
                </a:lnTo>
                <a:lnTo>
                  <a:pt x="135" y="14"/>
                </a:lnTo>
                <a:lnTo>
                  <a:pt x="135" y="14"/>
                </a:lnTo>
                <a:lnTo>
                  <a:pt x="135" y="14"/>
                </a:lnTo>
                <a:lnTo>
                  <a:pt x="135" y="14"/>
                </a:lnTo>
                <a:lnTo>
                  <a:pt x="135" y="13"/>
                </a:lnTo>
                <a:lnTo>
                  <a:pt x="137" y="13"/>
                </a:lnTo>
                <a:lnTo>
                  <a:pt x="137" y="13"/>
                </a:lnTo>
                <a:lnTo>
                  <a:pt x="137" y="14"/>
                </a:lnTo>
                <a:lnTo>
                  <a:pt x="138" y="14"/>
                </a:lnTo>
                <a:lnTo>
                  <a:pt x="138" y="14"/>
                </a:lnTo>
                <a:lnTo>
                  <a:pt x="140" y="14"/>
                </a:lnTo>
                <a:lnTo>
                  <a:pt x="140" y="14"/>
                </a:lnTo>
                <a:lnTo>
                  <a:pt x="141" y="14"/>
                </a:lnTo>
                <a:lnTo>
                  <a:pt x="142" y="14"/>
                </a:lnTo>
                <a:lnTo>
                  <a:pt x="142" y="13"/>
                </a:lnTo>
                <a:lnTo>
                  <a:pt x="144" y="13"/>
                </a:lnTo>
                <a:lnTo>
                  <a:pt x="144" y="13"/>
                </a:lnTo>
                <a:lnTo>
                  <a:pt x="144" y="13"/>
                </a:lnTo>
                <a:lnTo>
                  <a:pt x="145" y="13"/>
                </a:lnTo>
                <a:lnTo>
                  <a:pt x="145" y="13"/>
                </a:lnTo>
                <a:lnTo>
                  <a:pt x="144" y="14"/>
                </a:lnTo>
                <a:lnTo>
                  <a:pt x="144" y="14"/>
                </a:lnTo>
                <a:lnTo>
                  <a:pt x="145" y="14"/>
                </a:lnTo>
                <a:lnTo>
                  <a:pt x="145" y="14"/>
                </a:lnTo>
                <a:lnTo>
                  <a:pt x="145" y="14"/>
                </a:lnTo>
                <a:lnTo>
                  <a:pt x="145" y="14"/>
                </a:lnTo>
                <a:lnTo>
                  <a:pt x="147" y="14"/>
                </a:lnTo>
                <a:lnTo>
                  <a:pt x="147" y="14"/>
                </a:lnTo>
                <a:lnTo>
                  <a:pt x="147" y="13"/>
                </a:lnTo>
                <a:lnTo>
                  <a:pt x="147" y="13"/>
                </a:lnTo>
                <a:lnTo>
                  <a:pt x="147" y="14"/>
                </a:lnTo>
                <a:lnTo>
                  <a:pt x="148" y="14"/>
                </a:lnTo>
                <a:lnTo>
                  <a:pt x="150" y="13"/>
                </a:lnTo>
                <a:lnTo>
                  <a:pt x="150" y="13"/>
                </a:lnTo>
                <a:lnTo>
                  <a:pt x="150" y="13"/>
                </a:lnTo>
                <a:lnTo>
                  <a:pt x="150" y="13"/>
                </a:lnTo>
                <a:lnTo>
                  <a:pt x="150" y="13"/>
                </a:lnTo>
                <a:lnTo>
                  <a:pt x="150" y="14"/>
                </a:lnTo>
                <a:lnTo>
                  <a:pt x="150" y="14"/>
                </a:lnTo>
                <a:lnTo>
                  <a:pt x="151" y="13"/>
                </a:lnTo>
                <a:lnTo>
                  <a:pt x="151" y="13"/>
                </a:lnTo>
                <a:lnTo>
                  <a:pt x="151" y="13"/>
                </a:lnTo>
                <a:lnTo>
                  <a:pt x="151" y="13"/>
                </a:lnTo>
                <a:lnTo>
                  <a:pt x="151" y="13"/>
                </a:lnTo>
                <a:lnTo>
                  <a:pt x="152" y="14"/>
                </a:lnTo>
                <a:lnTo>
                  <a:pt x="152" y="14"/>
                </a:lnTo>
                <a:lnTo>
                  <a:pt x="152" y="14"/>
                </a:lnTo>
                <a:lnTo>
                  <a:pt x="154" y="14"/>
                </a:lnTo>
                <a:lnTo>
                  <a:pt x="154" y="14"/>
                </a:lnTo>
                <a:lnTo>
                  <a:pt x="154" y="14"/>
                </a:lnTo>
                <a:lnTo>
                  <a:pt x="154" y="13"/>
                </a:lnTo>
                <a:lnTo>
                  <a:pt x="154" y="13"/>
                </a:lnTo>
                <a:lnTo>
                  <a:pt x="155" y="14"/>
                </a:lnTo>
                <a:lnTo>
                  <a:pt x="155" y="14"/>
                </a:lnTo>
                <a:lnTo>
                  <a:pt x="155" y="14"/>
                </a:lnTo>
                <a:lnTo>
                  <a:pt x="155" y="14"/>
                </a:lnTo>
                <a:lnTo>
                  <a:pt x="155" y="13"/>
                </a:lnTo>
                <a:lnTo>
                  <a:pt x="158" y="14"/>
                </a:lnTo>
                <a:lnTo>
                  <a:pt x="157" y="14"/>
                </a:lnTo>
                <a:lnTo>
                  <a:pt x="157" y="14"/>
                </a:lnTo>
                <a:lnTo>
                  <a:pt x="157" y="14"/>
                </a:lnTo>
                <a:lnTo>
                  <a:pt x="157" y="16"/>
                </a:lnTo>
                <a:lnTo>
                  <a:pt x="155" y="16"/>
                </a:lnTo>
                <a:lnTo>
                  <a:pt x="155" y="16"/>
                </a:lnTo>
                <a:lnTo>
                  <a:pt x="155" y="16"/>
                </a:lnTo>
                <a:lnTo>
                  <a:pt x="155" y="17"/>
                </a:lnTo>
                <a:lnTo>
                  <a:pt x="155" y="17"/>
                </a:lnTo>
                <a:lnTo>
                  <a:pt x="155" y="17"/>
                </a:lnTo>
                <a:lnTo>
                  <a:pt x="157" y="17"/>
                </a:lnTo>
                <a:lnTo>
                  <a:pt x="157" y="17"/>
                </a:lnTo>
                <a:lnTo>
                  <a:pt x="158" y="19"/>
                </a:lnTo>
                <a:lnTo>
                  <a:pt x="158" y="19"/>
                </a:lnTo>
                <a:lnTo>
                  <a:pt x="158" y="19"/>
                </a:lnTo>
                <a:lnTo>
                  <a:pt x="158" y="19"/>
                </a:lnTo>
                <a:lnTo>
                  <a:pt x="160" y="19"/>
                </a:lnTo>
                <a:lnTo>
                  <a:pt x="160" y="19"/>
                </a:lnTo>
                <a:lnTo>
                  <a:pt x="161" y="20"/>
                </a:lnTo>
                <a:lnTo>
                  <a:pt x="161" y="20"/>
                </a:lnTo>
                <a:lnTo>
                  <a:pt x="162" y="19"/>
                </a:lnTo>
                <a:lnTo>
                  <a:pt x="162" y="19"/>
                </a:lnTo>
                <a:lnTo>
                  <a:pt x="162" y="19"/>
                </a:lnTo>
                <a:lnTo>
                  <a:pt x="162" y="17"/>
                </a:lnTo>
                <a:lnTo>
                  <a:pt x="162" y="17"/>
                </a:lnTo>
                <a:lnTo>
                  <a:pt x="162" y="16"/>
                </a:lnTo>
                <a:lnTo>
                  <a:pt x="162" y="16"/>
                </a:lnTo>
                <a:lnTo>
                  <a:pt x="162" y="14"/>
                </a:lnTo>
                <a:lnTo>
                  <a:pt x="162" y="14"/>
                </a:lnTo>
                <a:lnTo>
                  <a:pt x="162" y="14"/>
                </a:lnTo>
                <a:lnTo>
                  <a:pt x="162" y="14"/>
                </a:lnTo>
                <a:lnTo>
                  <a:pt x="162" y="13"/>
                </a:lnTo>
                <a:lnTo>
                  <a:pt x="164" y="13"/>
                </a:lnTo>
                <a:lnTo>
                  <a:pt x="164" y="13"/>
                </a:lnTo>
                <a:lnTo>
                  <a:pt x="164" y="13"/>
                </a:lnTo>
                <a:lnTo>
                  <a:pt x="165" y="14"/>
                </a:lnTo>
                <a:lnTo>
                  <a:pt x="165" y="14"/>
                </a:lnTo>
                <a:lnTo>
                  <a:pt x="167" y="14"/>
                </a:lnTo>
                <a:lnTo>
                  <a:pt x="167" y="14"/>
                </a:lnTo>
                <a:lnTo>
                  <a:pt x="167" y="16"/>
                </a:lnTo>
                <a:lnTo>
                  <a:pt x="167" y="16"/>
                </a:lnTo>
                <a:lnTo>
                  <a:pt x="165" y="16"/>
                </a:lnTo>
                <a:lnTo>
                  <a:pt x="165" y="16"/>
                </a:lnTo>
                <a:lnTo>
                  <a:pt x="165" y="16"/>
                </a:lnTo>
                <a:lnTo>
                  <a:pt x="167" y="16"/>
                </a:lnTo>
                <a:lnTo>
                  <a:pt x="168" y="17"/>
                </a:lnTo>
                <a:lnTo>
                  <a:pt x="168" y="17"/>
                </a:lnTo>
                <a:lnTo>
                  <a:pt x="169" y="17"/>
                </a:lnTo>
                <a:lnTo>
                  <a:pt x="169" y="17"/>
                </a:lnTo>
                <a:lnTo>
                  <a:pt x="169" y="17"/>
                </a:lnTo>
                <a:lnTo>
                  <a:pt x="171" y="17"/>
                </a:lnTo>
                <a:lnTo>
                  <a:pt x="171" y="17"/>
                </a:lnTo>
                <a:lnTo>
                  <a:pt x="172" y="17"/>
                </a:lnTo>
                <a:lnTo>
                  <a:pt x="174" y="17"/>
                </a:lnTo>
                <a:lnTo>
                  <a:pt x="174" y="17"/>
                </a:lnTo>
                <a:lnTo>
                  <a:pt x="174" y="17"/>
                </a:lnTo>
                <a:lnTo>
                  <a:pt x="174" y="17"/>
                </a:lnTo>
                <a:lnTo>
                  <a:pt x="174" y="17"/>
                </a:lnTo>
                <a:lnTo>
                  <a:pt x="174" y="17"/>
                </a:lnTo>
                <a:lnTo>
                  <a:pt x="174" y="16"/>
                </a:lnTo>
                <a:lnTo>
                  <a:pt x="174" y="16"/>
                </a:lnTo>
                <a:lnTo>
                  <a:pt x="174" y="16"/>
                </a:lnTo>
                <a:lnTo>
                  <a:pt x="175" y="17"/>
                </a:lnTo>
                <a:lnTo>
                  <a:pt x="175" y="17"/>
                </a:lnTo>
                <a:lnTo>
                  <a:pt x="175" y="16"/>
                </a:lnTo>
                <a:lnTo>
                  <a:pt x="175" y="16"/>
                </a:lnTo>
                <a:lnTo>
                  <a:pt x="175" y="16"/>
                </a:lnTo>
                <a:lnTo>
                  <a:pt x="175" y="16"/>
                </a:lnTo>
                <a:lnTo>
                  <a:pt x="175" y="14"/>
                </a:lnTo>
                <a:lnTo>
                  <a:pt x="174" y="14"/>
                </a:lnTo>
                <a:lnTo>
                  <a:pt x="174" y="14"/>
                </a:lnTo>
                <a:lnTo>
                  <a:pt x="174" y="14"/>
                </a:lnTo>
                <a:lnTo>
                  <a:pt x="174" y="14"/>
                </a:lnTo>
                <a:lnTo>
                  <a:pt x="175" y="14"/>
                </a:lnTo>
                <a:lnTo>
                  <a:pt x="175" y="14"/>
                </a:lnTo>
                <a:lnTo>
                  <a:pt x="175" y="14"/>
                </a:lnTo>
                <a:lnTo>
                  <a:pt x="175" y="14"/>
                </a:lnTo>
                <a:lnTo>
                  <a:pt x="177" y="16"/>
                </a:lnTo>
                <a:lnTo>
                  <a:pt x="177" y="16"/>
                </a:lnTo>
                <a:lnTo>
                  <a:pt x="175" y="16"/>
                </a:lnTo>
                <a:lnTo>
                  <a:pt x="175" y="17"/>
                </a:lnTo>
                <a:lnTo>
                  <a:pt x="175" y="17"/>
                </a:lnTo>
                <a:lnTo>
                  <a:pt x="177" y="17"/>
                </a:lnTo>
                <a:lnTo>
                  <a:pt x="177" y="17"/>
                </a:lnTo>
                <a:lnTo>
                  <a:pt x="177" y="17"/>
                </a:lnTo>
                <a:lnTo>
                  <a:pt x="177" y="17"/>
                </a:lnTo>
                <a:lnTo>
                  <a:pt x="177" y="17"/>
                </a:lnTo>
                <a:lnTo>
                  <a:pt x="177" y="17"/>
                </a:lnTo>
                <a:lnTo>
                  <a:pt x="178" y="16"/>
                </a:lnTo>
                <a:lnTo>
                  <a:pt x="178" y="16"/>
                </a:lnTo>
                <a:lnTo>
                  <a:pt x="178" y="17"/>
                </a:lnTo>
                <a:lnTo>
                  <a:pt x="179" y="17"/>
                </a:lnTo>
                <a:lnTo>
                  <a:pt x="179" y="17"/>
                </a:lnTo>
                <a:lnTo>
                  <a:pt x="179" y="16"/>
                </a:lnTo>
                <a:lnTo>
                  <a:pt x="179" y="16"/>
                </a:lnTo>
                <a:lnTo>
                  <a:pt x="181" y="17"/>
                </a:lnTo>
                <a:lnTo>
                  <a:pt x="181" y="17"/>
                </a:lnTo>
                <a:lnTo>
                  <a:pt x="182" y="17"/>
                </a:lnTo>
                <a:lnTo>
                  <a:pt x="184" y="17"/>
                </a:lnTo>
                <a:lnTo>
                  <a:pt x="184" y="17"/>
                </a:lnTo>
                <a:lnTo>
                  <a:pt x="184" y="16"/>
                </a:lnTo>
                <a:lnTo>
                  <a:pt x="185" y="16"/>
                </a:lnTo>
                <a:lnTo>
                  <a:pt x="185" y="16"/>
                </a:lnTo>
                <a:lnTo>
                  <a:pt x="187" y="16"/>
                </a:lnTo>
                <a:lnTo>
                  <a:pt x="188" y="16"/>
                </a:lnTo>
                <a:lnTo>
                  <a:pt x="188" y="16"/>
                </a:lnTo>
                <a:lnTo>
                  <a:pt x="188" y="14"/>
                </a:lnTo>
                <a:lnTo>
                  <a:pt x="188" y="14"/>
                </a:lnTo>
                <a:lnTo>
                  <a:pt x="188" y="13"/>
                </a:lnTo>
                <a:lnTo>
                  <a:pt x="188" y="13"/>
                </a:lnTo>
                <a:lnTo>
                  <a:pt x="188" y="13"/>
                </a:lnTo>
                <a:lnTo>
                  <a:pt x="189" y="13"/>
                </a:lnTo>
                <a:lnTo>
                  <a:pt x="189" y="13"/>
                </a:lnTo>
                <a:lnTo>
                  <a:pt x="191" y="13"/>
                </a:lnTo>
                <a:lnTo>
                  <a:pt x="191" y="13"/>
                </a:lnTo>
                <a:lnTo>
                  <a:pt x="191" y="13"/>
                </a:lnTo>
                <a:lnTo>
                  <a:pt x="191" y="13"/>
                </a:lnTo>
                <a:lnTo>
                  <a:pt x="189" y="13"/>
                </a:lnTo>
                <a:lnTo>
                  <a:pt x="188" y="13"/>
                </a:lnTo>
                <a:lnTo>
                  <a:pt x="188" y="14"/>
                </a:lnTo>
                <a:lnTo>
                  <a:pt x="188" y="14"/>
                </a:lnTo>
                <a:lnTo>
                  <a:pt x="188" y="14"/>
                </a:lnTo>
                <a:lnTo>
                  <a:pt x="188" y="14"/>
                </a:lnTo>
                <a:lnTo>
                  <a:pt x="189" y="16"/>
                </a:lnTo>
                <a:lnTo>
                  <a:pt x="189" y="16"/>
                </a:lnTo>
                <a:lnTo>
                  <a:pt x="191" y="16"/>
                </a:lnTo>
                <a:lnTo>
                  <a:pt x="192" y="16"/>
                </a:lnTo>
                <a:lnTo>
                  <a:pt x="195" y="16"/>
                </a:lnTo>
                <a:lnTo>
                  <a:pt x="195" y="16"/>
                </a:lnTo>
                <a:lnTo>
                  <a:pt x="195" y="14"/>
                </a:lnTo>
                <a:lnTo>
                  <a:pt x="195" y="14"/>
                </a:lnTo>
                <a:lnTo>
                  <a:pt x="197" y="14"/>
                </a:lnTo>
                <a:lnTo>
                  <a:pt x="197" y="14"/>
                </a:lnTo>
                <a:lnTo>
                  <a:pt x="198" y="14"/>
                </a:lnTo>
                <a:lnTo>
                  <a:pt x="198" y="14"/>
                </a:lnTo>
                <a:lnTo>
                  <a:pt x="198" y="14"/>
                </a:lnTo>
                <a:lnTo>
                  <a:pt x="198" y="14"/>
                </a:lnTo>
                <a:lnTo>
                  <a:pt x="199" y="14"/>
                </a:lnTo>
                <a:lnTo>
                  <a:pt x="199" y="14"/>
                </a:lnTo>
                <a:lnTo>
                  <a:pt x="201" y="14"/>
                </a:lnTo>
                <a:lnTo>
                  <a:pt x="202" y="14"/>
                </a:lnTo>
                <a:lnTo>
                  <a:pt x="202" y="14"/>
                </a:lnTo>
                <a:lnTo>
                  <a:pt x="204" y="14"/>
                </a:lnTo>
                <a:lnTo>
                  <a:pt x="205" y="13"/>
                </a:lnTo>
                <a:lnTo>
                  <a:pt x="205" y="13"/>
                </a:lnTo>
                <a:lnTo>
                  <a:pt x="205" y="13"/>
                </a:lnTo>
                <a:lnTo>
                  <a:pt x="205" y="13"/>
                </a:lnTo>
                <a:lnTo>
                  <a:pt x="205" y="13"/>
                </a:lnTo>
                <a:lnTo>
                  <a:pt x="207" y="13"/>
                </a:lnTo>
                <a:lnTo>
                  <a:pt x="207" y="13"/>
                </a:lnTo>
                <a:lnTo>
                  <a:pt x="207" y="13"/>
                </a:lnTo>
                <a:lnTo>
                  <a:pt x="208" y="13"/>
                </a:lnTo>
                <a:lnTo>
                  <a:pt x="208" y="13"/>
                </a:lnTo>
                <a:lnTo>
                  <a:pt x="208" y="13"/>
                </a:lnTo>
                <a:lnTo>
                  <a:pt x="208" y="13"/>
                </a:lnTo>
                <a:lnTo>
                  <a:pt x="209" y="13"/>
                </a:lnTo>
                <a:lnTo>
                  <a:pt x="209" y="13"/>
                </a:lnTo>
                <a:lnTo>
                  <a:pt x="209" y="13"/>
                </a:lnTo>
                <a:lnTo>
                  <a:pt x="211" y="13"/>
                </a:lnTo>
                <a:lnTo>
                  <a:pt x="212" y="13"/>
                </a:lnTo>
                <a:lnTo>
                  <a:pt x="214" y="13"/>
                </a:lnTo>
                <a:lnTo>
                  <a:pt x="215" y="12"/>
                </a:lnTo>
                <a:lnTo>
                  <a:pt x="215" y="12"/>
                </a:lnTo>
                <a:lnTo>
                  <a:pt x="215" y="12"/>
                </a:lnTo>
                <a:lnTo>
                  <a:pt x="215" y="12"/>
                </a:lnTo>
                <a:lnTo>
                  <a:pt x="215" y="12"/>
                </a:lnTo>
                <a:lnTo>
                  <a:pt x="215" y="12"/>
                </a:lnTo>
                <a:lnTo>
                  <a:pt x="216" y="12"/>
                </a:lnTo>
                <a:lnTo>
                  <a:pt x="216" y="12"/>
                </a:lnTo>
                <a:lnTo>
                  <a:pt x="216" y="12"/>
                </a:lnTo>
                <a:lnTo>
                  <a:pt x="216" y="13"/>
                </a:lnTo>
                <a:lnTo>
                  <a:pt x="216" y="13"/>
                </a:lnTo>
                <a:lnTo>
                  <a:pt x="216" y="13"/>
                </a:lnTo>
                <a:lnTo>
                  <a:pt x="218" y="14"/>
                </a:lnTo>
                <a:lnTo>
                  <a:pt x="218" y="14"/>
                </a:lnTo>
                <a:lnTo>
                  <a:pt x="218" y="13"/>
                </a:lnTo>
                <a:lnTo>
                  <a:pt x="219" y="13"/>
                </a:lnTo>
                <a:lnTo>
                  <a:pt x="221" y="13"/>
                </a:lnTo>
                <a:lnTo>
                  <a:pt x="221" y="13"/>
                </a:lnTo>
                <a:lnTo>
                  <a:pt x="221" y="13"/>
                </a:lnTo>
                <a:lnTo>
                  <a:pt x="222" y="13"/>
                </a:lnTo>
                <a:lnTo>
                  <a:pt x="222" y="13"/>
                </a:lnTo>
                <a:lnTo>
                  <a:pt x="222" y="13"/>
                </a:lnTo>
                <a:lnTo>
                  <a:pt x="224" y="13"/>
                </a:lnTo>
                <a:lnTo>
                  <a:pt x="224" y="13"/>
                </a:lnTo>
                <a:lnTo>
                  <a:pt x="224" y="13"/>
                </a:lnTo>
                <a:lnTo>
                  <a:pt x="224" y="13"/>
                </a:lnTo>
                <a:lnTo>
                  <a:pt x="224" y="13"/>
                </a:lnTo>
                <a:lnTo>
                  <a:pt x="225" y="12"/>
                </a:lnTo>
                <a:lnTo>
                  <a:pt x="225" y="12"/>
                </a:lnTo>
                <a:lnTo>
                  <a:pt x="225" y="12"/>
                </a:lnTo>
                <a:lnTo>
                  <a:pt x="225" y="12"/>
                </a:lnTo>
                <a:lnTo>
                  <a:pt x="225" y="12"/>
                </a:lnTo>
                <a:lnTo>
                  <a:pt x="226" y="12"/>
                </a:lnTo>
                <a:lnTo>
                  <a:pt x="226" y="12"/>
                </a:lnTo>
                <a:lnTo>
                  <a:pt x="226" y="12"/>
                </a:lnTo>
                <a:lnTo>
                  <a:pt x="226" y="12"/>
                </a:lnTo>
                <a:lnTo>
                  <a:pt x="228" y="12"/>
                </a:lnTo>
                <a:lnTo>
                  <a:pt x="228" y="12"/>
                </a:lnTo>
                <a:lnTo>
                  <a:pt x="228" y="12"/>
                </a:lnTo>
                <a:lnTo>
                  <a:pt x="228" y="10"/>
                </a:lnTo>
                <a:lnTo>
                  <a:pt x="228" y="10"/>
                </a:lnTo>
                <a:lnTo>
                  <a:pt x="228" y="10"/>
                </a:lnTo>
                <a:lnTo>
                  <a:pt x="228" y="10"/>
                </a:lnTo>
                <a:lnTo>
                  <a:pt x="228" y="10"/>
                </a:lnTo>
                <a:lnTo>
                  <a:pt x="229" y="10"/>
                </a:lnTo>
                <a:lnTo>
                  <a:pt x="229" y="10"/>
                </a:lnTo>
                <a:lnTo>
                  <a:pt x="228" y="10"/>
                </a:lnTo>
                <a:lnTo>
                  <a:pt x="228" y="10"/>
                </a:lnTo>
                <a:lnTo>
                  <a:pt x="226" y="10"/>
                </a:lnTo>
                <a:lnTo>
                  <a:pt x="226" y="10"/>
                </a:lnTo>
                <a:lnTo>
                  <a:pt x="228" y="10"/>
                </a:lnTo>
                <a:lnTo>
                  <a:pt x="228" y="9"/>
                </a:lnTo>
                <a:lnTo>
                  <a:pt x="229" y="9"/>
                </a:lnTo>
                <a:lnTo>
                  <a:pt x="229" y="10"/>
                </a:lnTo>
                <a:lnTo>
                  <a:pt x="229" y="10"/>
                </a:lnTo>
                <a:lnTo>
                  <a:pt x="231" y="10"/>
                </a:lnTo>
                <a:lnTo>
                  <a:pt x="231" y="10"/>
                </a:lnTo>
                <a:lnTo>
                  <a:pt x="232" y="10"/>
                </a:lnTo>
                <a:lnTo>
                  <a:pt x="232" y="10"/>
                </a:lnTo>
                <a:lnTo>
                  <a:pt x="234" y="9"/>
                </a:lnTo>
                <a:lnTo>
                  <a:pt x="234" y="9"/>
                </a:lnTo>
                <a:lnTo>
                  <a:pt x="234" y="9"/>
                </a:lnTo>
                <a:lnTo>
                  <a:pt x="234" y="9"/>
                </a:lnTo>
                <a:lnTo>
                  <a:pt x="234" y="9"/>
                </a:lnTo>
                <a:lnTo>
                  <a:pt x="232" y="9"/>
                </a:lnTo>
                <a:lnTo>
                  <a:pt x="232" y="9"/>
                </a:lnTo>
                <a:lnTo>
                  <a:pt x="232" y="7"/>
                </a:lnTo>
                <a:lnTo>
                  <a:pt x="232" y="7"/>
                </a:lnTo>
                <a:lnTo>
                  <a:pt x="234" y="7"/>
                </a:lnTo>
                <a:lnTo>
                  <a:pt x="234" y="7"/>
                </a:lnTo>
                <a:lnTo>
                  <a:pt x="234" y="9"/>
                </a:lnTo>
                <a:lnTo>
                  <a:pt x="234" y="9"/>
                </a:lnTo>
                <a:lnTo>
                  <a:pt x="235" y="9"/>
                </a:lnTo>
                <a:lnTo>
                  <a:pt x="235" y="9"/>
                </a:lnTo>
                <a:lnTo>
                  <a:pt x="236" y="9"/>
                </a:lnTo>
                <a:lnTo>
                  <a:pt x="238" y="9"/>
                </a:lnTo>
                <a:lnTo>
                  <a:pt x="238" y="9"/>
                </a:lnTo>
                <a:lnTo>
                  <a:pt x="238" y="7"/>
                </a:lnTo>
                <a:lnTo>
                  <a:pt x="238" y="7"/>
                </a:lnTo>
                <a:lnTo>
                  <a:pt x="238" y="6"/>
                </a:lnTo>
                <a:lnTo>
                  <a:pt x="238" y="6"/>
                </a:lnTo>
                <a:lnTo>
                  <a:pt x="238" y="6"/>
                </a:lnTo>
                <a:lnTo>
                  <a:pt x="238" y="7"/>
                </a:lnTo>
                <a:lnTo>
                  <a:pt x="238" y="7"/>
                </a:lnTo>
                <a:lnTo>
                  <a:pt x="238" y="7"/>
                </a:lnTo>
                <a:lnTo>
                  <a:pt x="238" y="7"/>
                </a:lnTo>
                <a:lnTo>
                  <a:pt x="239" y="7"/>
                </a:lnTo>
                <a:lnTo>
                  <a:pt x="239" y="9"/>
                </a:lnTo>
                <a:lnTo>
                  <a:pt x="239" y="9"/>
                </a:lnTo>
                <a:lnTo>
                  <a:pt x="241" y="9"/>
                </a:lnTo>
                <a:lnTo>
                  <a:pt x="242" y="9"/>
                </a:lnTo>
                <a:lnTo>
                  <a:pt x="244" y="7"/>
                </a:lnTo>
                <a:lnTo>
                  <a:pt x="244" y="7"/>
                </a:lnTo>
                <a:lnTo>
                  <a:pt x="244" y="7"/>
                </a:lnTo>
                <a:lnTo>
                  <a:pt x="244" y="7"/>
                </a:lnTo>
                <a:lnTo>
                  <a:pt x="244" y="7"/>
                </a:lnTo>
                <a:lnTo>
                  <a:pt x="244" y="7"/>
                </a:lnTo>
                <a:lnTo>
                  <a:pt x="245" y="6"/>
                </a:lnTo>
                <a:lnTo>
                  <a:pt x="246" y="6"/>
                </a:lnTo>
                <a:lnTo>
                  <a:pt x="246" y="6"/>
                </a:lnTo>
                <a:lnTo>
                  <a:pt x="246" y="7"/>
                </a:lnTo>
                <a:lnTo>
                  <a:pt x="246" y="7"/>
                </a:lnTo>
                <a:lnTo>
                  <a:pt x="246" y="7"/>
                </a:lnTo>
                <a:lnTo>
                  <a:pt x="246" y="7"/>
                </a:lnTo>
                <a:lnTo>
                  <a:pt x="246" y="7"/>
                </a:lnTo>
                <a:lnTo>
                  <a:pt x="248" y="7"/>
                </a:lnTo>
                <a:lnTo>
                  <a:pt x="248" y="6"/>
                </a:lnTo>
                <a:lnTo>
                  <a:pt x="248" y="6"/>
                </a:lnTo>
                <a:lnTo>
                  <a:pt x="248" y="6"/>
                </a:lnTo>
                <a:lnTo>
                  <a:pt x="248" y="4"/>
                </a:lnTo>
                <a:lnTo>
                  <a:pt x="248" y="4"/>
                </a:lnTo>
                <a:lnTo>
                  <a:pt x="248" y="4"/>
                </a:lnTo>
                <a:lnTo>
                  <a:pt x="248" y="4"/>
                </a:lnTo>
                <a:lnTo>
                  <a:pt x="248" y="4"/>
                </a:lnTo>
                <a:lnTo>
                  <a:pt x="248" y="4"/>
                </a:lnTo>
                <a:lnTo>
                  <a:pt x="248" y="4"/>
                </a:lnTo>
                <a:lnTo>
                  <a:pt x="248" y="3"/>
                </a:lnTo>
                <a:lnTo>
                  <a:pt x="248" y="3"/>
                </a:lnTo>
                <a:lnTo>
                  <a:pt x="248" y="4"/>
                </a:lnTo>
                <a:lnTo>
                  <a:pt x="248" y="4"/>
                </a:lnTo>
                <a:lnTo>
                  <a:pt x="249" y="3"/>
                </a:lnTo>
                <a:lnTo>
                  <a:pt x="249" y="3"/>
                </a:lnTo>
                <a:lnTo>
                  <a:pt x="251" y="3"/>
                </a:lnTo>
                <a:lnTo>
                  <a:pt x="251" y="3"/>
                </a:lnTo>
                <a:lnTo>
                  <a:pt x="252" y="4"/>
                </a:lnTo>
                <a:lnTo>
                  <a:pt x="249" y="6"/>
                </a:lnTo>
                <a:lnTo>
                  <a:pt x="249" y="6"/>
                </a:lnTo>
                <a:lnTo>
                  <a:pt x="251" y="6"/>
                </a:lnTo>
                <a:lnTo>
                  <a:pt x="251" y="6"/>
                </a:lnTo>
                <a:lnTo>
                  <a:pt x="252" y="6"/>
                </a:lnTo>
                <a:lnTo>
                  <a:pt x="252" y="6"/>
                </a:lnTo>
                <a:lnTo>
                  <a:pt x="252" y="6"/>
                </a:lnTo>
                <a:lnTo>
                  <a:pt x="254" y="6"/>
                </a:lnTo>
                <a:lnTo>
                  <a:pt x="255" y="6"/>
                </a:lnTo>
                <a:lnTo>
                  <a:pt x="256" y="4"/>
                </a:lnTo>
                <a:lnTo>
                  <a:pt x="258" y="4"/>
                </a:lnTo>
                <a:lnTo>
                  <a:pt x="258" y="4"/>
                </a:lnTo>
                <a:lnTo>
                  <a:pt x="259" y="4"/>
                </a:lnTo>
                <a:lnTo>
                  <a:pt x="259" y="4"/>
                </a:lnTo>
                <a:lnTo>
                  <a:pt x="259" y="4"/>
                </a:lnTo>
                <a:lnTo>
                  <a:pt x="259" y="4"/>
                </a:lnTo>
                <a:lnTo>
                  <a:pt x="261" y="4"/>
                </a:lnTo>
                <a:lnTo>
                  <a:pt x="262" y="4"/>
                </a:lnTo>
                <a:lnTo>
                  <a:pt x="264" y="4"/>
                </a:lnTo>
                <a:lnTo>
                  <a:pt x="265" y="3"/>
                </a:lnTo>
                <a:lnTo>
                  <a:pt x="265" y="3"/>
                </a:lnTo>
                <a:lnTo>
                  <a:pt x="265" y="4"/>
                </a:lnTo>
                <a:lnTo>
                  <a:pt x="264" y="4"/>
                </a:lnTo>
                <a:lnTo>
                  <a:pt x="262" y="4"/>
                </a:lnTo>
                <a:lnTo>
                  <a:pt x="261" y="6"/>
                </a:lnTo>
                <a:lnTo>
                  <a:pt x="261" y="6"/>
                </a:lnTo>
                <a:lnTo>
                  <a:pt x="261" y="6"/>
                </a:lnTo>
                <a:lnTo>
                  <a:pt x="259" y="6"/>
                </a:lnTo>
                <a:lnTo>
                  <a:pt x="258" y="6"/>
                </a:lnTo>
                <a:lnTo>
                  <a:pt x="258" y="6"/>
                </a:lnTo>
                <a:lnTo>
                  <a:pt x="256" y="6"/>
                </a:lnTo>
                <a:lnTo>
                  <a:pt x="256" y="7"/>
                </a:lnTo>
                <a:lnTo>
                  <a:pt x="256" y="7"/>
                </a:lnTo>
                <a:lnTo>
                  <a:pt x="258" y="7"/>
                </a:lnTo>
                <a:lnTo>
                  <a:pt x="258" y="7"/>
                </a:lnTo>
                <a:lnTo>
                  <a:pt x="259" y="7"/>
                </a:lnTo>
                <a:lnTo>
                  <a:pt x="261" y="7"/>
                </a:lnTo>
                <a:lnTo>
                  <a:pt x="262" y="9"/>
                </a:lnTo>
                <a:lnTo>
                  <a:pt x="262" y="9"/>
                </a:lnTo>
                <a:lnTo>
                  <a:pt x="264" y="9"/>
                </a:lnTo>
                <a:lnTo>
                  <a:pt x="264" y="9"/>
                </a:lnTo>
                <a:lnTo>
                  <a:pt x="264" y="9"/>
                </a:lnTo>
                <a:lnTo>
                  <a:pt x="264" y="9"/>
                </a:lnTo>
                <a:lnTo>
                  <a:pt x="264" y="9"/>
                </a:lnTo>
                <a:lnTo>
                  <a:pt x="264" y="7"/>
                </a:lnTo>
                <a:lnTo>
                  <a:pt x="264" y="7"/>
                </a:lnTo>
                <a:lnTo>
                  <a:pt x="264" y="7"/>
                </a:lnTo>
                <a:lnTo>
                  <a:pt x="264" y="6"/>
                </a:lnTo>
                <a:lnTo>
                  <a:pt x="265" y="6"/>
                </a:lnTo>
                <a:lnTo>
                  <a:pt x="265" y="6"/>
                </a:lnTo>
                <a:lnTo>
                  <a:pt x="266" y="6"/>
                </a:lnTo>
                <a:lnTo>
                  <a:pt x="266" y="6"/>
                </a:lnTo>
                <a:lnTo>
                  <a:pt x="266" y="6"/>
                </a:lnTo>
                <a:lnTo>
                  <a:pt x="266" y="6"/>
                </a:lnTo>
                <a:lnTo>
                  <a:pt x="268" y="6"/>
                </a:lnTo>
                <a:lnTo>
                  <a:pt x="268" y="6"/>
                </a:lnTo>
                <a:lnTo>
                  <a:pt x="269" y="6"/>
                </a:lnTo>
                <a:lnTo>
                  <a:pt x="271" y="6"/>
                </a:lnTo>
                <a:lnTo>
                  <a:pt x="271" y="6"/>
                </a:lnTo>
                <a:lnTo>
                  <a:pt x="271" y="6"/>
                </a:lnTo>
                <a:lnTo>
                  <a:pt x="271" y="6"/>
                </a:lnTo>
                <a:lnTo>
                  <a:pt x="272" y="6"/>
                </a:lnTo>
                <a:lnTo>
                  <a:pt x="272" y="6"/>
                </a:lnTo>
                <a:lnTo>
                  <a:pt x="273" y="6"/>
                </a:lnTo>
                <a:lnTo>
                  <a:pt x="273" y="6"/>
                </a:lnTo>
                <a:lnTo>
                  <a:pt x="273" y="7"/>
                </a:lnTo>
                <a:lnTo>
                  <a:pt x="273" y="9"/>
                </a:lnTo>
                <a:lnTo>
                  <a:pt x="273" y="9"/>
                </a:lnTo>
                <a:lnTo>
                  <a:pt x="275" y="7"/>
                </a:lnTo>
                <a:lnTo>
                  <a:pt x="275" y="7"/>
                </a:lnTo>
                <a:lnTo>
                  <a:pt x="275" y="9"/>
                </a:lnTo>
                <a:lnTo>
                  <a:pt x="276" y="10"/>
                </a:lnTo>
                <a:lnTo>
                  <a:pt x="276" y="10"/>
                </a:lnTo>
                <a:lnTo>
                  <a:pt x="276" y="10"/>
                </a:lnTo>
                <a:lnTo>
                  <a:pt x="278" y="10"/>
                </a:lnTo>
                <a:lnTo>
                  <a:pt x="278" y="10"/>
                </a:lnTo>
                <a:lnTo>
                  <a:pt x="278" y="10"/>
                </a:lnTo>
                <a:lnTo>
                  <a:pt x="278" y="10"/>
                </a:lnTo>
                <a:lnTo>
                  <a:pt x="279" y="9"/>
                </a:lnTo>
                <a:lnTo>
                  <a:pt x="279" y="7"/>
                </a:lnTo>
                <a:lnTo>
                  <a:pt x="279" y="7"/>
                </a:lnTo>
                <a:lnTo>
                  <a:pt x="279" y="7"/>
                </a:lnTo>
                <a:lnTo>
                  <a:pt x="281" y="7"/>
                </a:lnTo>
                <a:lnTo>
                  <a:pt x="281" y="7"/>
                </a:lnTo>
                <a:lnTo>
                  <a:pt x="281" y="7"/>
                </a:lnTo>
                <a:lnTo>
                  <a:pt x="282" y="7"/>
                </a:lnTo>
                <a:lnTo>
                  <a:pt x="282" y="7"/>
                </a:lnTo>
                <a:lnTo>
                  <a:pt x="283" y="6"/>
                </a:lnTo>
                <a:lnTo>
                  <a:pt x="283" y="6"/>
                </a:lnTo>
                <a:lnTo>
                  <a:pt x="282" y="6"/>
                </a:lnTo>
                <a:lnTo>
                  <a:pt x="281" y="6"/>
                </a:lnTo>
                <a:lnTo>
                  <a:pt x="281" y="6"/>
                </a:lnTo>
                <a:lnTo>
                  <a:pt x="279" y="6"/>
                </a:lnTo>
                <a:lnTo>
                  <a:pt x="279" y="6"/>
                </a:lnTo>
                <a:lnTo>
                  <a:pt x="279" y="6"/>
                </a:lnTo>
                <a:lnTo>
                  <a:pt x="279" y="6"/>
                </a:lnTo>
                <a:lnTo>
                  <a:pt x="279" y="7"/>
                </a:lnTo>
                <a:lnTo>
                  <a:pt x="278" y="7"/>
                </a:lnTo>
                <a:lnTo>
                  <a:pt x="278" y="7"/>
                </a:lnTo>
                <a:lnTo>
                  <a:pt x="279" y="7"/>
                </a:lnTo>
                <a:lnTo>
                  <a:pt x="279" y="6"/>
                </a:lnTo>
                <a:lnTo>
                  <a:pt x="279" y="6"/>
                </a:lnTo>
                <a:lnTo>
                  <a:pt x="278" y="6"/>
                </a:lnTo>
                <a:lnTo>
                  <a:pt x="278" y="6"/>
                </a:lnTo>
                <a:lnTo>
                  <a:pt x="276" y="6"/>
                </a:lnTo>
                <a:lnTo>
                  <a:pt x="276" y="6"/>
                </a:lnTo>
                <a:lnTo>
                  <a:pt x="275" y="6"/>
                </a:lnTo>
                <a:lnTo>
                  <a:pt x="275" y="4"/>
                </a:lnTo>
                <a:lnTo>
                  <a:pt x="278" y="4"/>
                </a:lnTo>
                <a:lnTo>
                  <a:pt x="278" y="4"/>
                </a:lnTo>
                <a:lnTo>
                  <a:pt x="278" y="4"/>
                </a:lnTo>
                <a:lnTo>
                  <a:pt x="278" y="4"/>
                </a:lnTo>
                <a:lnTo>
                  <a:pt x="279" y="4"/>
                </a:lnTo>
                <a:lnTo>
                  <a:pt x="279" y="4"/>
                </a:lnTo>
                <a:lnTo>
                  <a:pt x="279" y="4"/>
                </a:lnTo>
                <a:lnTo>
                  <a:pt x="279" y="4"/>
                </a:lnTo>
                <a:lnTo>
                  <a:pt x="279" y="4"/>
                </a:lnTo>
                <a:lnTo>
                  <a:pt x="281" y="6"/>
                </a:lnTo>
                <a:lnTo>
                  <a:pt x="281" y="6"/>
                </a:lnTo>
                <a:lnTo>
                  <a:pt x="281" y="6"/>
                </a:lnTo>
                <a:lnTo>
                  <a:pt x="281" y="6"/>
                </a:lnTo>
                <a:lnTo>
                  <a:pt x="281" y="4"/>
                </a:lnTo>
                <a:lnTo>
                  <a:pt x="282" y="4"/>
                </a:lnTo>
                <a:lnTo>
                  <a:pt x="283" y="4"/>
                </a:lnTo>
                <a:lnTo>
                  <a:pt x="283" y="4"/>
                </a:lnTo>
                <a:lnTo>
                  <a:pt x="283" y="4"/>
                </a:lnTo>
                <a:lnTo>
                  <a:pt x="283" y="4"/>
                </a:lnTo>
                <a:lnTo>
                  <a:pt x="283" y="3"/>
                </a:lnTo>
                <a:lnTo>
                  <a:pt x="282" y="3"/>
                </a:lnTo>
                <a:lnTo>
                  <a:pt x="282" y="3"/>
                </a:lnTo>
                <a:lnTo>
                  <a:pt x="283" y="3"/>
                </a:lnTo>
                <a:lnTo>
                  <a:pt x="285" y="3"/>
                </a:lnTo>
                <a:lnTo>
                  <a:pt x="286" y="2"/>
                </a:lnTo>
                <a:lnTo>
                  <a:pt x="289" y="2"/>
                </a:lnTo>
                <a:lnTo>
                  <a:pt x="291" y="2"/>
                </a:lnTo>
                <a:lnTo>
                  <a:pt x="292" y="0"/>
                </a:lnTo>
                <a:lnTo>
                  <a:pt x="293" y="0"/>
                </a:lnTo>
                <a:lnTo>
                  <a:pt x="293" y="0"/>
                </a:lnTo>
                <a:close/>
              </a:path>
            </a:pathLst>
          </a:custGeom>
          <a:blipFill dpi="0" rotWithShape="1">
            <a:blip r:embed="rId7"/>
            <a:srcRect/>
            <a:stretch>
              <a:fillRect/>
            </a:stretch>
          </a:blipFill>
          <a:ln>
            <a:noFill/>
          </a:ln>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思想气泡: 云 5"/>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文本框 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8" name="任意多边形: 形状 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0" name="组合 9"/>
          <p:cNvGrpSpPr/>
          <p:nvPr/>
        </p:nvGrpSpPr>
        <p:grpSpPr>
          <a:xfrm>
            <a:off x="743599" y="3933379"/>
            <a:ext cx="2241974" cy="1220554"/>
            <a:chOff x="3410137" y="2575227"/>
            <a:chExt cx="2241974" cy="1220554"/>
          </a:xfrm>
        </p:grpSpPr>
        <p:sp>
          <p:nvSpPr>
            <p:cNvPr id="11" name="矩形 1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2" name="矩形 1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3" name="组合 12"/>
          <p:cNvGrpSpPr/>
          <p:nvPr/>
        </p:nvGrpSpPr>
        <p:grpSpPr>
          <a:xfrm>
            <a:off x="3569380" y="3933379"/>
            <a:ext cx="2241974" cy="1220554"/>
            <a:chOff x="3410137" y="2575227"/>
            <a:chExt cx="2241974" cy="1220554"/>
          </a:xfrm>
        </p:grpSpPr>
        <p:sp>
          <p:nvSpPr>
            <p:cNvPr id="14" name="矩形 1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5" name="矩形 1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6" name="组合 15"/>
          <p:cNvGrpSpPr/>
          <p:nvPr/>
        </p:nvGrpSpPr>
        <p:grpSpPr>
          <a:xfrm>
            <a:off x="6395161" y="3933379"/>
            <a:ext cx="2241974" cy="1220554"/>
            <a:chOff x="3410137" y="2575227"/>
            <a:chExt cx="2241974" cy="1220554"/>
          </a:xfrm>
        </p:grpSpPr>
        <p:sp>
          <p:nvSpPr>
            <p:cNvPr id="17" name="矩形 16"/>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8" name="矩形 17"/>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9" name="组合 18"/>
          <p:cNvGrpSpPr/>
          <p:nvPr/>
        </p:nvGrpSpPr>
        <p:grpSpPr>
          <a:xfrm>
            <a:off x="9220941" y="3933379"/>
            <a:ext cx="2241974" cy="1220554"/>
            <a:chOff x="3410137" y="2575227"/>
            <a:chExt cx="2241974" cy="1220554"/>
          </a:xfrm>
        </p:grpSpPr>
        <p:sp>
          <p:nvSpPr>
            <p:cNvPr id="20" name="矩形 19"/>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1" name="矩形 20"/>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
        <p:nvSpPr>
          <p:cNvPr id="22" name="任意多边形: 形状 21">
            <a:extLst/>
          </p:cNvPr>
          <p:cNvSpPr/>
          <p:nvPr/>
        </p:nvSpPr>
        <p:spPr>
          <a:xfrm>
            <a:off x="1507516" y="2637297"/>
            <a:ext cx="357070" cy="400524"/>
          </a:xfrm>
          <a:custGeom>
            <a:avLst/>
            <a:gdLst>
              <a:gd name="connsiteX0" fmla="*/ 199932 w 300038"/>
              <a:gd name="connsiteY0" fmla="*/ 273051 h 336551"/>
              <a:gd name="connsiteX1" fmla="*/ 192088 w 300038"/>
              <a:gd name="connsiteY1" fmla="*/ 280989 h 336551"/>
              <a:gd name="connsiteX2" fmla="*/ 192088 w 300038"/>
              <a:gd name="connsiteY2" fmla="*/ 306124 h 336551"/>
              <a:gd name="connsiteX3" fmla="*/ 199932 w 300038"/>
              <a:gd name="connsiteY3" fmla="*/ 312739 h 336551"/>
              <a:gd name="connsiteX4" fmla="*/ 250919 w 300038"/>
              <a:gd name="connsiteY4" fmla="*/ 312739 h 336551"/>
              <a:gd name="connsiteX5" fmla="*/ 258763 w 300038"/>
              <a:gd name="connsiteY5" fmla="*/ 306124 h 336551"/>
              <a:gd name="connsiteX6" fmla="*/ 258763 w 300038"/>
              <a:gd name="connsiteY6" fmla="*/ 280989 h 336551"/>
              <a:gd name="connsiteX7" fmla="*/ 250919 w 300038"/>
              <a:gd name="connsiteY7" fmla="*/ 273051 h 336551"/>
              <a:gd name="connsiteX8" fmla="*/ 199932 w 300038"/>
              <a:gd name="connsiteY8" fmla="*/ 273051 h 336551"/>
              <a:gd name="connsiteX9" fmla="*/ 101328 w 300038"/>
              <a:gd name="connsiteY9" fmla="*/ 196851 h 336551"/>
              <a:gd name="connsiteX10" fmla="*/ 107908 w 300038"/>
              <a:gd name="connsiteY10" fmla="*/ 196851 h 336551"/>
              <a:gd name="connsiteX11" fmla="*/ 111856 w 300038"/>
              <a:gd name="connsiteY11" fmla="*/ 202123 h 336551"/>
              <a:gd name="connsiteX12" fmla="*/ 128964 w 300038"/>
              <a:gd name="connsiteY12" fmla="*/ 248250 h 336551"/>
              <a:gd name="connsiteX13" fmla="*/ 131595 w 300038"/>
              <a:gd name="connsiteY13" fmla="*/ 239025 h 336551"/>
              <a:gd name="connsiteX14" fmla="*/ 126332 w 300038"/>
              <a:gd name="connsiteY14" fmla="*/ 225845 h 336551"/>
              <a:gd name="connsiteX15" fmla="*/ 127648 w 300038"/>
              <a:gd name="connsiteY15" fmla="*/ 217938 h 336551"/>
              <a:gd name="connsiteX16" fmla="*/ 132911 w 300038"/>
              <a:gd name="connsiteY16" fmla="*/ 215302 h 336551"/>
              <a:gd name="connsiteX17" fmla="*/ 167126 w 300038"/>
              <a:gd name="connsiteY17" fmla="*/ 215302 h 336551"/>
              <a:gd name="connsiteX18" fmla="*/ 172390 w 300038"/>
              <a:gd name="connsiteY18" fmla="*/ 217938 h 336551"/>
              <a:gd name="connsiteX19" fmla="*/ 173706 w 300038"/>
              <a:gd name="connsiteY19" fmla="*/ 225845 h 336551"/>
              <a:gd name="connsiteX20" fmla="*/ 168442 w 300038"/>
              <a:gd name="connsiteY20" fmla="*/ 239025 h 336551"/>
              <a:gd name="connsiteX21" fmla="*/ 171074 w 300038"/>
              <a:gd name="connsiteY21" fmla="*/ 248250 h 336551"/>
              <a:gd name="connsiteX22" fmla="*/ 188182 w 300038"/>
              <a:gd name="connsiteY22" fmla="*/ 202123 h 336551"/>
              <a:gd name="connsiteX23" fmla="*/ 192130 w 300038"/>
              <a:gd name="connsiteY23" fmla="*/ 196851 h 336551"/>
              <a:gd name="connsiteX24" fmla="*/ 198710 w 300038"/>
              <a:gd name="connsiteY24" fmla="*/ 196851 h 336551"/>
              <a:gd name="connsiteX25" fmla="*/ 265823 w 300038"/>
              <a:gd name="connsiteY25" fmla="*/ 224527 h 336551"/>
              <a:gd name="connsiteX26" fmla="*/ 300038 w 300038"/>
              <a:gd name="connsiteY26" fmla="*/ 274609 h 336551"/>
              <a:gd name="connsiteX27" fmla="*/ 300038 w 300038"/>
              <a:gd name="connsiteY27" fmla="*/ 328643 h 336551"/>
              <a:gd name="connsiteX28" fmla="*/ 292142 w 300038"/>
              <a:gd name="connsiteY28" fmla="*/ 336551 h 336551"/>
              <a:gd name="connsiteX29" fmla="*/ 7896 w 300038"/>
              <a:gd name="connsiteY29" fmla="*/ 336551 h 336551"/>
              <a:gd name="connsiteX30" fmla="*/ 0 w 300038"/>
              <a:gd name="connsiteY30" fmla="*/ 328643 h 336551"/>
              <a:gd name="connsiteX31" fmla="*/ 0 w 300038"/>
              <a:gd name="connsiteY31" fmla="*/ 274609 h 336551"/>
              <a:gd name="connsiteX32" fmla="*/ 34215 w 300038"/>
              <a:gd name="connsiteY32" fmla="*/ 224527 h 336551"/>
              <a:gd name="connsiteX33" fmla="*/ 101328 w 300038"/>
              <a:gd name="connsiteY33" fmla="*/ 196851 h 336551"/>
              <a:gd name="connsiteX34" fmla="*/ 155328 w 300038"/>
              <a:gd name="connsiteY34" fmla="*/ 0 h 336551"/>
              <a:gd name="connsiteX35" fmla="*/ 201775 w 300038"/>
              <a:gd name="connsiteY35" fmla="*/ 15854 h 336551"/>
              <a:gd name="connsiteX36" fmla="*/ 223008 w 300038"/>
              <a:gd name="connsiteY36" fmla="*/ 79268 h 336551"/>
              <a:gd name="connsiteX37" fmla="*/ 224335 w 300038"/>
              <a:gd name="connsiteY37" fmla="*/ 93801 h 336551"/>
              <a:gd name="connsiteX38" fmla="*/ 229643 w 300038"/>
              <a:gd name="connsiteY38" fmla="*/ 100407 h 336551"/>
              <a:gd name="connsiteX39" fmla="*/ 232297 w 300038"/>
              <a:gd name="connsiteY39" fmla="*/ 125508 h 336551"/>
              <a:gd name="connsiteX40" fmla="*/ 208410 w 300038"/>
              <a:gd name="connsiteY40" fmla="*/ 151931 h 336551"/>
              <a:gd name="connsiteX41" fmla="*/ 185850 w 300038"/>
              <a:gd name="connsiteY41" fmla="*/ 183639 h 336551"/>
              <a:gd name="connsiteX42" fmla="*/ 172579 w 300038"/>
              <a:gd name="connsiteY42" fmla="*/ 192887 h 336551"/>
              <a:gd name="connsiteX43" fmla="*/ 150019 w 300038"/>
              <a:gd name="connsiteY43" fmla="*/ 196850 h 336551"/>
              <a:gd name="connsiteX44" fmla="*/ 127459 w 300038"/>
              <a:gd name="connsiteY44" fmla="*/ 192887 h 336551"/>
              <a:gd name="connsiteX45" fmla="*/ 114189 w 300038"/>
              <a:gd name="connsiteY45" fmla="*/ 183639 h 336551"/>
              <a:gd name="connsiteX46" fmla="*/ 91629 w 300038"/>
              <a:gd name="connsiteY46" fmla="*/ 151931 h 336551"/>
              <a:gd name="connsiteX47" fmla="*/ 67742 w 300038"/>
              <a:gd name="connsiteY47" fmla="*/ 125508 h 336551"/>
              <a:gd name="connsiteX48" fmla="*/ 70396 w 300038"/>
              <a:gd name="connsiteY48" fmla="*/ 100407 h 336551"/>
              <a:gd name="connsiteX49" fmla="*/ 75704 w 300038"/>
              <a:gd name="connsiteY49" fmla="*/ 93801 h 336551"/>
              <a:gd name="connsiteX50" fmla="*/ 77031 w 300038"/>
              <a:gd name="connsiteY50" fmla="*/ 85874 h 336551"/>
              <a:gd name="connsiteX51" fmla="*/ 74377 w 300038"/>
              <a:gd name="connsiteY51" fmla="*/ 50203 h 336551"/>
              <a:gd name="connsiteX52" fmla="*/ 103572 w 300038"/>
              <a:gd name="connsiteY52" fmla="*/ 27744 h 336551"/>
              <a:gd name="connsiteX53" fmla="*/ 119497 w 300038"/>
              <a:gd name="connsiteY53" fmla="*/ 10569 h 336551"/>
              <a:gd name="connsiteX54" fmla="*/ 155328 w 300038"/>
              <a:gd name="connsiteY54"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00038" h="336551">
                <a:moveTo>
                  <a:pt x="199932" y="273051"/>
                </a:moveTo>
                <a:cubicBezTo>
                  <a:pt x="194703" y="273051"/>
                  <a:pt x="192088" y="277020"/>
                  <a:pt x="192088" y="280989"/>
                </a:cubicBezTo>
                <a:cubicBezTo>
                  <a:pt x="192088" y="306124"/>
                  <a:pt x="192088" y="306124"/>
                  <a:pt x="192088" y="306124"/>
                </a:cubicBezTo>
                <a:cubicBezTo>
                  <a:pt x="192088" y="310093"/>
                  <a:pt x="194703" y="312739"/>
                  <a:pt x="199932" y="312739"/>
                </a:cubicBezTo>
                <a:cubicBezTo>
                  <a:pt x="250919" y="312739"/>
                  <a:pt x="250919" y="312739"/>
                  <a:pt x="250919" y="312739"/>
                </a:cubicBezTo>
                <a:cubicBezTo>
                  <a:pt x="254841" y="312739"/>
                  <a:pt x="258763" y="310093"/>
                  <a:pt x="258763" y="306124"/>
                </a:cubicBezTo>
                <a:lnTo>
                  <a:pt x="258763" y="280989"/>
                </a:lnTo>
                <a:cubicBezTo>
                  <a:pt x="258763" y="277020"/>
                  <a:pt x="254841" y="273051"/>
                  <a:pt x="250919" y="273051"/>
                </a:cubicBezTo>
                <a:cubicBezTo>
                  <a:pt x="199932" y="273051"/>
                  <a:pt x="199932" y="273051"/>
                  <a:pt x="199932" y="273051"/>
                </a:cubicBezTo>
                <a:close/>
                <a:moveTo>
                  <a:pt x="101328" y="196851"/>
                </a:moveTo>
                <a:cubicBezTo>
                  <a:pt x="103960" y="196851"/>
                  <a:pt x="105276" y="196851"/>
                  <a:pt x="107908" y="196851"/>
                </a:cubicBezTo>
                <a:cubicBezTo>
                  <a:pt x="109224" y="198169"/>
                  <a:pt x="110540" y="199487"/>
                  <a:pt x="111856" y="202123"/>
                </a:cubicBezTo>
                <a:cubicBezTo>
                  <a:pt x="128964" y="248250"/>
                  <a:pt x="128964" y="248250"/>
                  <a:pt x="128964" y="248250"/>
                </a:cubicBezTo>
                <a:cubicBezTo>
                  <a:pt x="131595" y="239025"/>
                  <a:pt x="131595" y="239025"/>
                  <a:pt x="131595" y="239025"/>
                </a:cubicBezTo>
                <a:cubicBezTo>
                  <a:pt x="126332" y="225845"/>
                  <a:pt x="126332" y="225845"/>
                  <a:pt x="126332" y="225845"/>
                </a:cubicBezTo>
                <a:cubicBezTo>
                  <a:pt x="125016" y="223209"/>
                  <a:pt x="126332" y="220574"/>
                  <a:pt x="127648" y="217938"/>
                </a:cubicBezTo>
                <a:cubicBezTo>
                  <a:pt x="128964" y="216620"/>
                  <a:pt x="131595" y="215302"/>
                  <a:pt x="132911" y="215302"/>
                </a:cubicBezTo>
                <a:cubicBezTo>
                  <a:pt x="167126" y="215302"/>
                  <a:pt x="167126" y="215302"/>
                  <a:pt x="167126" y="215302"/>
                </a:cubicBezTo>
                <a:cubicBezTo>
                  <a:pt x="168442" y="215302"/>
                  <a:pt x="171074" y="216620"/>
                  <a:pt x="172390" y="217938"/>
                </a:cubicBezTo>
                <a:cubicBezTo>
                  <a:pt x="173706" y="220574"/>
                  <a:pt x="175022" y="223209"/>
                  <a:pt x="173706" y="225845"/>
                </a:cubicBezTo>
                <a:cubicBezTo>
                  <a:pt x="168442" y="239025"/>
                  <a:pt x="168442" y="239025"/>
                  <a:pt x="168442" y="239025"/>
                </a:cubicBezTo>
                <a:cubicBezTo>
                  <a:pt x="171074" y="248250"/>
                  <a:pt x="171074" y="248250"/>
                  <a:pt x="171074" y="248250"/>
                </a:cubicBezTo>
                <a:cubicBezTo>
                  <a:pt x="188182" y="202123"/>
                  <a:pt x="188182" y="202123"/>
                  <a:pt x="188182" y="202123"/>
                </a:cubicBezTo>
                <a:cubicBezTo>
                  <a:pt x="189498" y="199487"/>
                  <a:pt x="190814" y="198169"/>
                  <a:pt x="192130" y="196851"/>
                </a:cubicBezTo>
                <a:cubicBezTo>
                  <a:pt x="194762" y="196851"/>
                  <a:pt x="196078" y="196851"/>
                  <a:pt x="198710" y="196851"/>
                </a:cubicBezTo>
                <a:cubicBezTo>
                  <a:pt x="265823" y="224527"/>
                  <a:pt x="265823" y="224527"/>
                  <a:pt x="265823" y="224527"/>
                </a:cubicBezTo>
                <a:cubicBezTo>
                  <a:pt x="286879" y="232435"/>
                  <a:pt x="300038" y="252204"/>
                  <a:pt x="300038" y="274609"/>
                </a:cubicBezTo>
                <a:cubicBezTo>
                  <a:pt x="300038" y="328643"/>
                  <a:pt x="300038" y="328643"/>
                  <a:pt x="300038" y="328643"/>
                </a:cubicBezTo>
                <a:cubicBezTo>
                  <a:pt x="300038" y="332597"/>
                  <a:pt x="296090" y="336551"/>
                  <a:pt x="292142" y="336551"/>
                </a:cubicBezTo>
                <a:cubicBezTo>
                  <a:pt x="7896" y="336551"/>
                  <a:pt x="7896" y="336551"/>
                  <a:pt x="7896" y="336551"/>
                </a:cubicBezTo>
                <a:cubicBezTo>
                  <a:pt x="3948" y="336551"/>
                  <a:pt x="0" y="332597"/>
                  <a:pt x="0" y="328643"/>
                </a:cubicBezTo>
                <a:cubicBezTo>
                  <a:pt x="0" y="274609"/>
                  <a:pt x="0" y="274609"/>
                  <a:pt x="0" y="274609"/>
                </a:cubicBezTo>
                <a:cubicBezTo>
                  <a:pt x="0" y="252204"/>
                  <a:pt x="13159" y="232435"/>
                  <a:pt x="34215" y="224527"/>
                </a:cubicBezTo>
                <a:cubicBezTo>
                  <a:pt x="101328" y="196851"/>
                  <a:pt x="101328" y="196851"/>
                  <a:pt x="101328" y="196851"/>
                </a:cubicBezTo>
                <a:close/>
                <a:moveTo>
                  <a:pt x="155328" y="0"/>
                </a:moveTo>
                <a:cubicBezTo>
                  <a:pt x="171252" y="0"/>
                  <a:pt x="187177" y="5285"/>
                  <a:pt x="201775" y="15854"/>
                </a:cubicBezTo>
                <a:cubicBezTo>
                  <a:pt x="225662" y="34350"/>
                  <a:pt x="223008" y="72663"/>
                  <a:pt x="223008" y="79268"/>
                </a:cubicBezTo>
                <a:cubicBezTo>
                  <a:pt x="223008" y="84553"/>
                  <a:pt x="224335" y="89838"/>
                  <a:pt x="224335" y="93801"/>
                </a:cubicBezTo>
                <a:cubicBezTo>
                  <a:pt x="225662" y="95122"/>
                  <a:pt x="228316" y="96443"/>
                  <a:pt x="229643" y="100407"/>
                </a:cubicBezTo>
                <a:cubicBezTo>
                  <a:pt x="234951" y="107012"/>
                  <a:pt x="234951" y="114939"/>
                  <a:pt x="232297" y="125508"/>
                </a:cubicBezTo>
                <a:cubicBezTo>
                  <a:pt x="226989" y="146647"/>
                  <a:pt x="215045" y="150610"/>
                  <a:pt x="208410" y="151931"/>
                </a:cubicBezTo>
                <a:cubicBezTo>
                  <a:pt x="204429" y="159858"/>
                  <a:pt x="195139" y="175712"/>
                  <a:pt x="185850" y="183639"/>
                </a:cubicBezTo>
                <a:cubicBezTo>
                  <a:pt x="183196" y="187602"/>
                  <a:pt x="177888" y="190244"/>
                  <a:pt x="172579" y="192887"/>
                </a:cubicBezTo>
                <a:cubicBezTo>
                  <a:pt x="164617" y="195529"/>
                  <a:pt x="157982" y="196850"/>
                  <a:pt x="150019" y="196850"/>
                </a:cubicBezTo>
                <a:cubicBezTo>
                  <a:pt x="142057" y="196850"/>
                  <a:pt x="135422" y="195529"/>
                  <a:pt x="127459" y="192887"/>
                </a:cubicBezTo>
                <a:cubicBezTo>
                  <a:pt x="122151" y="190244"/>
                  <a:pt x="116843" y="187602"/>
                  <a:pt x="114189" y="183639"/>
                </a:cubicBezTo>
                <a:cubicBezTo>
                  <a:pt x="104900" y="175712"/>
                  <a:pt x="95610" y="159858"/>
                  <a:pt x="91629" y="151931"/>
                </a:cubicBezTo>
                <a:cubicBezTo>
                  <a:pt x="84994" y="150610"/>
                  <a:pt x="73050" y="146647"/>
                  <a:pt x="67742" y="125508"/>
                </a:cubicBezTo>
                <a:cubicBezTo>
                  <a:pt x="65088" y="114939"/>
                  <a:pt x="65088" y="107012"/>
                  <a:pt x="70396" y="100407"/>
                </a:cubicBezTo>
                <a:cubicBezTo>
                  <a:pt x="71723" y="96443"/>
                  <a:pt x="74377" y="95122"/>
                  <a:pt x="75704" y="93801"/>
                </a:cubicBezTo>
                <a:cubicBezTo>
                  <a:pt x="75704" y="91159"/>
                  <a:pt x="75704" y="88516"/>
                  <a:pt x="77031" y="85874"/>
                </a:cubicBezTo>
                <a:cubicBezTo>
                  <a:pt x="73050" y="80590"/>
                  <a:pt x="67742" y="68699"/>
                  <a:pt x="74377" y="50203"/>
                </a:cubicBezTo>
                <a:cubicBezTo>
                  <a:pt x="81013" y="30386"/>
                  <a:pt x="95610" y="27744"/>
                  <a:pt x="103572" y="27744"/>
                </a:cubicBezTo>
                <a:cubicBezTo>
                  <a:pt x="106227" y="22459"/>
                  <a:pt x="111535" y="17175"/>
                  <a:pt x="119497" y="10569"/>
                </a:cubicBezTo>
                <a:cubicBezTo>
                  <a:pt x="128786" y="3963"/>
                  <a:pt x="142057" y="0"/>
                  <a:pt x="155328"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8" name="任意多边形: 形状 27">
            <a:extLst/>
          </p:cNvPr>
          <p:cNvSpPr/>
          <p:nvPr/>
        </p:nvSpPr>
        <p:spPr>
          <a:xfrm>
            <a:off x="4311570" y="2643505"/>
            <a:ext cx="400524" cy="388109"/>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7" name="任意多边形: 形状 26">
            <a:extLst/>
          </p:cNvPr>
          <p:cNvSpPr/>
          <p:nvPr/>
        </p:nvSpPr>
        <p:spPr>
          <a:xfrm>
            <a:off x="7148672" y="2637297"/>
            <a:ext cx="335367" cy="400524"/>
          </a:xfrm>
          <a:custGeom>
            <a:avLst/>
            <a:gdLst>
              <a:gd name="connsiteX0" fmla="*/ 132196 w 277813"/>
              <a:gd name="connsiteY0" fmla="*/ 133350 h 331788"/>
              <a:gd name="connsiteX1" fmla="*/ 132196 w 277813"/>
              <a:gd name="connsiteY1" fmla="*/ 152673 h 331788"/>
              <a:gd name="connsiteX2" fmla="*/ 99724 w 277813"/>
              <a:gd name="connsiteY2" fmla="*/ 186167 h 331788"/>
              <a:gd name="connsiteX3" fmla="*/ 134793 w 277813"/>
              <a:gd name="connsiteY3" fmla="*/ 220949 h 331788"/>
              <a:gd name="connsiteX4" fmla="*/ 154276 w 277813"/>
              <a:gd name="connsiteY4" fmla="*/ 237696 h 331788"/>
              <a:gd name="connsiteX5" fmla="*/ 136092 w 277813"/>
              <a:gd name="connsiteY5" fmla="*/ 249290 h 331788"/>
              <a:gd name="connsiteX6" fmla="*/ 104920 w 277813"/>
              <a:gd name="connsiteY6" fmla="*/ 241561 h 331788"/>
              <a:gd name="connsiteX7" fmla="*/ 98425 w 277813"/>
              <a:gd name="connsiteY7" fmla="*/ 263460 h 331788"/>
              <a:gd name="connsiteX8" fmla="*/ 130897 w 277813"/>
              <a:gd name="connsiteY8" fmla="*/ 272478 h 331788"/>
              <a:gd name="connsiteX9" fmla="*/ 130897 w 277813"/>
              <a:gd name="connsiteY9" fmla="*/ 290513 h 331788"/>
              <a:gd name="connsiteX10" fmla="*/ 150380 w 277813"/>
              <a:gd name="connsiteY10" fmla="*/ 290513 h 331788"/>
              <a:gd name="connsiteX11" fmla="*/ 150380 w 277813"/>
              <a:gd name="connsiteY11" fmla="*/ 271190 h 331788"/>
              <a:gd name="connsiteX12" fmla="*/ 184150 w 277813"/>
              <a:gd name="connsiteY12" fmla="*/ 235120 h 331788"/>
              <a:gd name="connsiteX13" fmla="*/ 152978 w 277813"/>
              <a:gd name="connsiteY13" fmla="*/ 199049 h 331788"/>
              <a:gd name="connsiteX14" fmla="*/ 129598 w 277813"/>
              <a:gd name="connsiteY14" fmla="*/ 182303 h 331788"/>
              <a:gd name="connsiteX15" fmla="*/ 146483 w 277813"/>
              <a:gd name="connsiteY15" fmla="*/ 171997 h 331788"/>
              <a:gd name="connsiteX16" fmla="*/ 173759 w 277813"/>
              <a:gd name="connsiteY16" fmla="*/ 178438 h 331788"/>
              <a:gd name="connsiteX17" fmla="*/ 178955 w 277813"/>
              <a:gd name="connsiteY17" fmla="*/ 156538 h 331788"/>
              <a:gd name="connsiteX18" fmla="*/ 151679 w 277813"/>
              <a:gd name="connsiteY18" fmla="*/ 151385 h 331788"/>
              <a:gd name="connsiteX19" fmla="*/ 151679 w 277813"/>
              <a:gd name="connsiteY19" fmla="*/ 133350 h 331788"/>
              <a:gd name="connsiteX20" fmla="*/ 132196 w 277813"/>
              <a:gd name="connsiteY20" fmla="*/ 133350 h 331788"/>
              <a:gd name="connsiteX21" fmla="*/ 136310 w 277813"/>
              <a:gd name="connsiteY21" fmla="*/ 0 h 331788"/>
              <a:gd name="connsiteX22" fmla="*/ 167467 w 277813"/>
              <a:gd name="connsiteY22" fmla="*/ 3888 h 331788"/>
              <a:gd name="connsiteX23" fmla="*/ 158380 w 277813"/>
              <a:gd name="connsiteY23" fmla="*/ 25921 h 331788"/>
              <a:gd name="connsiteX24" fmla="*/ 184343 w 277813"/>
              <a:gd name="connsiteY24" fmla="*/ 6480 h 331788"/>
              <a:gd name="connsiteX25" fmla="*/ 214202 w 277813"/>
              <a:gd name="connsiteY25" fmla="*/ 9072 h 331788"/>
              <a:gd name="connsiteX26" fmla="*/ 188238 w 277813"/>
              <a:gd name="connsiteY26" fmla="*/ 62210 h 331788"/>
              <a:gd name="connsiteX27" fmla="*/ 215500 w 277813"/>
              <a:gd name="connsiteY27" fmla="*/ 62210 h 331788"/>
              <a:gd name="connsiteX28" fmla="*/ 215500 w 277813"/>
              <a:gd name="connsiteY28" fmla="*/ 81651 h 331788"/>
              <a:gd name="connsiteX29" fmla="*/ 183045 w 277813"/>
              <a:gd name="connsiteY29" fmla="*/ 81651 h 331788"/>
              <a:gd name="connsiteX30" fmla="*/ 277813 w 277813"/>
              <a:gd name="connsiteY30" fmla="*/ 243657 h 331788"/>
              <a:gd name="connsiteX31" fmla="*/ 138907 w 277813"/>
              <a:gd name="connsiteY31" fmla="*/ 331788 h 331788"/>
              <a:gd name="connsiteX32" fmla="*/ 0 w 277813"/>
              <a:gd name="connsiteY32" fmla="*/ 243657 h 331788"/>
              <a:gd name="connsiteX33" fmla="*/ 94768 w 277813"/>
              <a:gd name="connsiteY33" fmla="*/ 81651 h 331788"/>
              <a:gd name="connsiteX34" fmla="*/ 68804 w 277813"/>
              <a:gd name="connsiteY34" fmla="*/ 81651 h 331788"/>
              <a:gd name="connsiteX35" fmla="*/ 68804 w 277813"/>
              <a:gd name="connsiteY35" fmla="*/ 60914 h 331788"/>
              <a:gd name="connsiteX36" fmla="*/ 96066 w 277813"/>
              <a:gd name="connsiteY36" fmla="*/ 62210 h 331788"/>
              <a:gd name="connsiteX37" fmla="*/ 66208 w 277813"/>
              <a:gd name="connsiteY37" fmla="*/ 5184 h 331788"/>
              <a:gd name="connsiteX38" fmla="*/ 110347 w 277813"/>
              <a:gd name="connsiteY38" fmla="*/ 6480 h 331788"/>
              <a:gd name="connsiteX39" fmla="*/ 127223 w 277813"/>
              <a:gd name="connsiteY39" fmla="*/ 28513 h 331788"/>
              <a:gd name="connsiteX40" fmla="*/ 136310 w 277813"/>
              <a:gd name="connsiteY4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77813" h="331788">
                <a:moveTo>
                  <a:pt x="132196" y="133350"/>
                </a:moveTo>
                <a:cubicBezTo>
                  <a:pt x="132196" y="133350"/>
                  <a:pt x="132196" y="133350"/>
                  <a:pt x="132196" y="152673"/>
                </a:cubicBezTo>
                <a:cubicBezTo>
                  <a:pt x="111414" y="156538"/>
                  <a:pt x="99724" y="169420"/>
                  <a:pt x="99724" y="186167"/>
                </a:cubicBezTo>
                <a:cubicBezTo>
                  <a:pt x="99724" y="204202"/>
                  <a:pt x="114012" y="214508"/>
                  <a:pt x="134793" y="220949"/>
                </a:cubicBezTo>
                <a:cubicBezTo>
                  <a:pt x="149081" y="226102"/>
                  <a:pt x="154276" y="231255"/>
                  <a:pt x="154276" y="237696"/>
                </a:cubicBezTo>
                <a:cubicBezTo>
                  <a:pt x="154276" y="245425"/>
                  <a:pt x="147782" y="249290"/>
                  <a:pt x="136092" y="249290"/>
                </a:cubicBezTo>
                <a:cubicBezTo>
                  <a:pt x="124403" y="249290"/>
                  <a:pt x="112713" y="245425"/>
                  <a:pt x="104920" y="241561"/>
                </a:cubicBezTo>
                <a:cubicBezTo>
                  <a:pt x="104920" y="241561"/>
                  <a:pt x="104920" y="241561"/>
                  <a:pt x="98425" y="263460"/>
                </a:cubicBezTo>
                <a:cubicBezTo>
                  <a:pt x="106218" y="267325"/>
                  <a:pt x="117908" y="271190"/>
                  <a:pt x="130897" y="272478"/>
                </a:cubicBezTo>
                <a:cubicBezTo>
                  <a:pt x="130897" y="272478"/>
                  <a:pt x="130897" y="272478"/>
                  <a:pt x="130897" y="290513"/>
                </a:cubicBezTo>
                <a:cubicBezTo>
                  <a:pt x="130897" y="290513"/>
                  <a:pt x="130897" y="290513"/>
                  <a:pt x="150380" y="290513"/>
                </a:cubicBezTo>
                <a:cubicBezTo>
                  <a:pt x="150380" y="290513"/>
                  <a:pt x="150380" y="290513"/>
                  <a:pt x="150380" y="271190"/>
                </a:cubicBezTo>
                <a:cubicBezTo>
                  <a:pt x="172460" y="267325"/>
                  <a:pt x="184150" y="251866"/>
                  <a:pt x="184150" y="235120"/>
                </a:cubicBezTo>
                <a:cubicBezTo>
                  <a:pt x="184150" y="218373"/>
                  <a:pt x="175058" y="208067"/>
                  <a:pt x="152978" y="199049"/>
                </a:cubicBezTo>
                <a:cubicBezTo>
                  <a:pt x="136092" y="193897"/>
                  <a:pt x="129598" y="188744"/>
                  <a:pt x="129598" y="182303"/>
                </a:cubicBezTo>
                <a:cubicBezTo>
                  <a:pt x="129598" y="177150"/>
                  <a:pt x="133495" y="171997"/>
                  <a:pt x="146483" y="171997"/>
                </a:cubicBezTo>
                <a:cubicBezTo>
                  <a:pt x="159472" y="171997"/>
                  <a:pt x="168564" y="177150"/>
                  <a:pt x="173759" y="178438"/>
                </a:cubicBezTo>
                <a:cubicBezTo>
                  <a:pt x="173759" y="178438"/>
                  <a:pt x="173759" y="178438"/>
                  <a:pt x="178955" y="156538"/>
                </a:cubicBezTo>
                <a:cubicBezTo>
                  <a:pt x="172460" y="153962"/>
                  <a:pt x="164667" y="151385"/>
                  <a:pt x="151679" y="151385"/>
                </a:cubicBezTo>
                <a:cubicBezTo>
                  <a:pt x="151679" y="151385"/>
                  <a:pt x="151679" y="151385"/>
                  <a:pt x="151679" y="133350"/>
                </a:cubicBezTo>
                <a:cubicBezTo>
                  <a:pt x="151679" y="133350"/>
                  <a:pt x="151679" y="133350"/>
                  <a:pt x="132196" y="133350"/>
                </a:cubicBezTo>
                <a:close/>
                <a:moveTo>
                  <a:pt x="136310" y="0"/>
                </a:moveTo>
                <a:cubicBezTo>
                  <a:pt x="136310" y="0"/>
                  <a:pt x="136310" y="0"/>
                  <a:pt x="167467" y="3888"/>
                </a:cubicBezTo>
                <a:cubicBezTo>
                  <a:pt x="167467" y="3888"/>
                  <a:pt x="167467" y="3888"/>
                  <a:pt x="158380" y="25921"/>
                </a:cubicBezTo>
                <a:cubicBezTo>
                  <a:pt x="158380" y="25921"/>
                  <a:pt x="158380" y="25921"/>
                  <a:pt x="184343" y="6480"/>
                </a:cubicBezTo>
                <a:cubicBezTo>
                  <a:pt x="184343" y="6480"/>
                  <a:pt x="184343" y="6480"/>
                  <a:pt x="214202" y="9072"/>
                </a:cubicBezTo>
                <a:cubicBezTo>
                  <a:pt x="214202" y="9072"/>
                  <a:pt x="214202" y="9072"/>
                  <a:pt x="188238" y="62210"/>
                </a:cubicBezTo>
                <a:cubicBezTo>
                  <a:pt x="188238" y="62210"/>
                  <a:pt x="188238" y="62210"/>
                  <a:pt x="215500" y="62210"/>
                </a:cubicBezTo>
                <a:cubicBezTo>
                  <a:pt x="215500" y="62210"/>
                  <a:pt x="215500" y="62210"/>
                  <a:pt x="215500" y="81651"/>
                </a:cubicBezTo>
                <a:cubicBezTo>
                  <a:pt x="215500" y="81651"/>
                  <a:pt x="215500" y="81651"/>
                  <a:pt x="183045" y="81651"/>
                </a:cubicBezTo>
                <a:cubicBezTo>
                  <a:pt x="237569" y="114052"/>
                  <a:pt x="277813" y="198295"/>
                  <a:pt x="277813" y="243657"/>
                </a:cubicBezTo>
                <a:cubicBezTo>
                  <a:pt x="277813" y="299387"/>
                  <a:pt x="215500" y="331788"/>
                  <a:pt x="138907" y="331788"/>
                </a:cubicBezTo>
                <a:cubicBezTo>
                  <a:pt x="62313" y="331788"/>
                  <a:pt x="0" y="299387"/>
                  <a:pt x="0" y="243657"/>
                </a:cubicBezTo>
                <a:cubicBezTo>
                  <a:pt x="0" y="198295"/>
                  <a:pt x="40244" y="114052"/>
                  <a:pt x="94768" y="81651"/>
                </a:cubicBezTo>
                <a:cubicBezTo>
                  <a:pt x="94768" y="81651"/>
                  <a:pt x="94768" y="81651"/>
                  <a:pt x="68804" y="81651"/>
                </a:cubicBezTo>
                <a:cubicBezTo>
                  <a:pt x="68804" y="81651"/>
                  <a:pt x="68804" y="81651"/>
                  <a:pt x="68804" y="60914"/>
                </a:cubicBezTo>
                <a:cubicBezTo>
                  <a:pt x="68804" y="60914"/>
                  <a:pt x="68804" y="60914"/>
                  <a:pt x="96066" y="62210"/>
                </a:cubicBezTo>
                <a:cubicBezTo>
                  <a:pt x="96066" y="62210"/>
                  <a:pt x="96066" y="62210"/>
                  <a:pt x="66208" y="5184"/>
                </a:cubicBezTo>
                <a:cubicBezTo>
                  <a:pt x="66208" y="5184"/>
                  <a:pt x="66208" y="5184"/>
                  <a:pt x="110347" y="6480"/>
                </a:cubicBezTo>
                <a:cubicBezTo>
                  <a:pt x="110347" y="6480"/>
                  <a:pt x="110347" y="6480"/>
                  <a:pt x="127223" y="28513"/>
                </a:cubicBezTo>
                <a:cubicBezTo>
                  <a:pt x="127223" y="28513"/>
                  <a:pt x="127223" y="28513"/>
                  <a:pt x="136310"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6" name="任意多边形: 形状 25">
            <a:extLst/>
          </p:cNvPr>
          <p:cNvSpPr/>
          <p:nvPr/>
        </p:nvSpPr>
        <p:spPr>
          <a:xfrm>
            <a:off x="9935104" y="2653717"/>
            <a:ext cx="400524" cy="36768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Tree>
    <p:extLst>
      <p:ext uri="{BB962C8B-B14F-4D97-AF65-F5344CB8AC3E}">
        <p14:creationId xmlns:p14="http://schemas.microsoft.com/office/powerpoint/2010/main" val="2848823312"/>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1000"/>
                                        <p:tgtEl>
                                          <p:spTgt spid="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1000"/>
                                        <p:tgtEl>
                                          <p:spTgt spid="5"/>
                                        </p:tgtEl>
                                      </p:cBhvr>
                                    </p:animEffect>
                                  </p:childTnLst>
                                </p:cTn>
                              </p:par>
                            </p:childTnLst>
                          </p:cTn>
                        </p:par>
                        <p:par>
                          <p:cTn id="20" fill="hold">
                            <p:stCondLst>
                              <p:cond delay="4000"/>
                            </p:stCondLst>
                            <p:childTnLst>
                              <p:par>
                                <p:cTn id="21" presetID="37"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900" decel="100000" fill="hold"/>
                                        <p:tgtEl>
                                          <p:spTgt spid="10"/>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25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900" decel="100000" fill="hold"/>
                                        <p:tgtEl>
                                          <p:spTgt spid="1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5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900" decel="100000" fill="hold"/>
                                        <p:tgtEl>
                                          <p:spTgt spid="16"/>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75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900" decel="100000" fill="hold"/>
                                        <p:tgtEl>
                                          <p:spTgt spid="19"/>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4023232376"/>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5094514" y="1678285"/>
            <a:ext cx="4441369" cy="752644"/>
            <a:chOff x="5094514" y="1678285"/>
            <a:chExt cx="4441369" cy="752644"/>
          </a:xfrm>
        </p:grpSpPr>
        <p:sp>
          <p:nvSpPr>
            <p:cNvPr id="11" name="MH_SubTitle_1"/>
            <p:cNvSpPr/>
            <p:nvPr>
              <p:custDataLst>
                <p:tags r:id="rId9"/>
              </p:custDataLst>
            </p:nvPr>
          </p:nvSpPr>
          <p:spPr>
            <a:xfrm>
              <a:off x="5152593" y="1678285"/>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1"/>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1"/>
                  </a:solidFill>
                </a:rPr>
                <a:t>内容添加此处</a:t>
              </a:r>
            </a:p>
          </p:txBody>
        </p:sp>
        <p:sp>
          <p:nvSpPr>
            <p:cNvPr id="2052" name="MH_Other_1"/>
            <p:cNvSpPr txBox="1">
              <a:spLocks noChangeArrowheads="1"/>
            </p:cNvSpPr>
            <p:nvPr>
              <p:custDataLst>
                <p:tags r:id="rId10"/>
              </p:custDataLst>
            </p:nvPr>
          </p:nvSpPr>
          <p:spPr bwMode="auto">
            <a:xfrm>
              <a:off x="5094514" y="1728686"/>
              <a:ext cx="546426" cy="70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5152593" y="2731449"/>
            <a:ext cx="4383290" cy="711501"/>
            <a:chOff x="5152593" y="2731449"/>
            <a:chExt cx="4383290" cy="711501"/>
          </a:xfrm>
        </p:grpSpPr>
        <p:sp>
          <p:nvSpPr>
            <p:cNvPr id="13" name="MH_SubTitle_2"/>
            <p:cNvSpPr/>
            <p:nvPr>
              <p:custDataLst>
                <p:tags r:id="rId7"/>
              </p:custDataLst>
            </p:nvPr>
          </p:nvSpPr>
          <p:spPr>
            <a:xfrm>
              <a:off x="5152593" y="2731449"/>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2"/>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2"/>
                  </a:solidFill>
                </a:rPr>
                <a:t>内容添加此处</a:t>
              </a:r>
            </a:p>
          </p:txBody>
        </p:sp>
        <p:sp>
          <p:nvSpPr>
            <p:cNvPr id="2054" name="MH_Other_2"/>
            <p:cNvSpPr txBox="1">
              <a:spLocks noChangeArrowheads="1"/>
            </p:cNvSpPr>
            <p:nvPr>
              <p:custDataLst>
                <p:tags r:id="rId8"/>
              </p:custDataLst>
            </p:nvPr>
          </p:nvSpPr>
          <p:spPr bwMode="auto">
            <a:xfrm>
              <a:off x="5164787" y="2780983"/>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2"/>
                  </a:solidFill>
                  <a:latin typeface="微软雅黑" panose="020B0503020204020204" pitchFamily="34" charset="-122"/>
                  <a:ea typeface="微软雅黑" panose="020B0503020204020204" pitchFamily="34" charset="-122"/>
                </a:rPr>
                <a:t>2</a:t>
              </a:r>
              <a:endParaRPr lang="zh-CN" altLang="en-US" sz="2800" b="1" dirty="0">
                <a:solidFill>
                  <a:schemeClr val="accent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5152593" y="3691030"/>
            <a:ext cx="4383290" cy="711501"/>
            <a:chOff x="5152593" y="3691030"/>
            <a:chExt cx="4383290" cy="711501"/>
          </a:xfrm>
        </p:grpSpPr>
        <p:sp>
          <p:nvSpPr>
            <p:cNvPr id="15" name="MH_SubTitle_3"/>
            <p:cNvSpPr/>
            <p:nvPr>
              <p:custDataLst>
                <p:tags r:id="rId5"/>
              </p:custDataLst>
            </p:nvPr>
          </p:nvSpPr>
          <p:spPr>
            <a:xfrm>
              <a:off x="5152593" y="3691030"/>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3"/>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3"/>
                  </a:solidFill>
                </a:rPr>
                <a:t>内容添加此处</a:t>
              </a:r>
            </a:p>
          </p:txBody>
        </p:sp>
        <p:sp>
          <p:nvSpPr>
            <p:cNvPr id="2056" name="MH_Other_3"/>
            <p:cNvSpPr txBox="1">
              <a:spLocks noChangeArrowheads="1"/>
            </p:cNvSpPr>
            <p:nvPr>
              <p:custDataLst>
                <p:tags r:id="rId6"/>
              </p:custDataLst>
            </p:nvPr>
          </p:nvSpPr>
          <p:spPr bwMode="auto">
            <a:xfrm>
              <a:off x="5164787" y="3741496"/>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3"/>
                  </a:solidFill>
                  <a:latin typeface="微软雅黑" panose="020B0503020204020204" pitchFamily="34" charset="-122"/>
                  <a:ea typeface="微软雅黑" panose="020B0503020204020204" pitchFamily="34" charset="-122"/>
                </a:rPr>
                <a:t>3</a:t>
              </a:r>
              <a:endParaRPr lang="zh-CN" altLang="en-US" sz="2800" b="1" dirty="0">
                <a:solidFill>
                  <a:schemeClr val="accent3"/>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5152595" y="4816226"/>
            <a:ext cx="4383290" cy="711501"/>
            <a:chOff x="5152595" y="4816226"/>
            <a:chExt cx="4383290" cy="711501"/>
          </a:xfrm>
        </p:grpSpPr>
        <p:sp>
          <p:nvSpPr>
            <p:cNvPr id="17" name="MH_SubTitle_4"/>
            <p:cNvSpPr/>
            <p:nvPr>
              <p:custDataLst>
                <p:tags r:id="rId3"/>
              </p:custDataLst>
            </p:nvPr>
          </p:nvSpPr>
          <p:spPr>
            <a:xfrm>
              <a:off x="5152595" y="4816226"/>
              <a:ext cx="4383290" cy="711501"/>
            </a:xfrm>
            <a:custGeom>
              <a:avLst/>
              <a:gdLst>
                <a:gd name="connsiteX0" fmla="*/ 0 w 2969523"/>
                <a:gd name="connsiteY0" fmla="*/ 743759 h 800909"/>
                <a:gd name="connsiteX1" fmla="*/ 704850 w 2969523"/>
                <a:gd name="connsiteY1" fmla="*/ 800909 h 800909"/>
                <a:gd name="connsiteX2" fmla="*/ 2228850 w 2969523"/>
                <a:gd name="connsiteY2" fmla="*/ 743759 h 800909"/>
                <a:gd name="connsiteX3" fmla="*/ 2876550 w 2969523"/>
                <a:gd name="connsiteY3" fmla="*/ 515159 h 800909"/>
                <a:gd name="connsiteX4" fmla="*/ 2933700 w 2969523"/>
                <a:gd name="connsiteY4" fmla="*/ 286559 h 800909"/>
                <a:gd name="connsiteX5" fmla="*/ 2571750 w 2969523"/>
                <a:gd name="connsiteY5" fmla="*/ 809 h 800909"/>
                <a:gd name="connsiteX6" fmla="*/ 590550 w 2969523"/>
                <a:gd name="connsiteY6" fmla="*/ 210359 h 800909"/>
                <a:gd name="connsiteX7" fmla="*/ 38100 w 2969523"/>
                <a:gd name="connsiteY7" fmla="*/ 496109 h 800909"/>
                <a:gd name="connsiteX8" fmla="*/ 114300 w 29695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177800 w 3033023"/>
                <a:gd name="connsiteY8" fmla="*/ 781859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254000 w 3033023"/>
                <a:gd name="connsiteY8" fmla="*/ 704777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033023"/>
                <a:gd name="connsiteY0" fmla="*/ 743759 h 800909"/>
                <a:gd name="connsiteX1" fmla="*/ 768350 w 3033023"/>
                <a:gd name="connsiteY1" fmla="*/ 800909 h 800909"/>
                <a:gd name="connsiteX2" fmla="*/ 2292350 w 3033023"/>
                <a:gd name="connsiteY2" fmla="*/ 743759 h 800909"/>
                <a:gd name="connsiteX3" fmla="*/ 2940050 w 3033023"/>
                <a:gd name="connsiteY3" fmla="*/ 515159 h 800909"/>
                <a:gd name="connsiteX4" fmla="*/ 2997200 w 3033023"/>
                <a:gd name="connsiteY4" fmla="*/ 286559 h 800909"/>
                <a:gd name="connsiteX5" fmla="*/ 2635250 w 3033023"/>
                <a:gd name="connsiteY5" fmla="*/ 809 h 800909"/>
                <a:gd name="connsiteX6" fmla="*/ 654050 w 3033023"/>
                <a:gd name="connsiteY6" fmla="*/ 210359 h 800909"/>
                <a:gd name="connsiteX7" fmla="*/ 101600 w 3033023"/>
                <a:gd name="connsiteY7" fmla="*/ 496109 h 800909"/>
                <a:gd name="connsiteX8" fmla="*/ 349250 w 3033023"/>
                <a:gd name="connsiteY8" fmla="*/ 751026 h 800909"/>
                <a:gd name="connsiteX0" fmla="*/ 0 w 3247335"/>
                <a:gd name="connsiteY0" fmla="*/ 736529 h 800997"/>
                <a:gd name="connsiteX1" fmla="*/ 982662 w 3247335"/>
                <a:gd name="connsiteY1" fmla="*/ 800909 h 800997"/>
                <a:gd name="connsiteX2" fmla="*/ 2506662 w 3247335"/>
                <a:gd name="connsiteY2" fmla="*/ 743759 h 800997"/>
                <a:gd name="connsiteX3" fmla="*/ 3154362 w 3247335"/>
                <a:gd name="connsiteY3" fmla="*/ 515159 h 800997"/>
                <a:gd name="connsiteX4" fmla="*/ 3211512 w 3247335"/>
                <a:gd name="connsiteY4" fmla="*/ 286559 h 800997"/>
                <a:gd name="connsiteX5" fmla="*/ 2849562 w 3247335"/>
                <a:gd name="connsiteY5" fmla="*/ 809 h 800997"/>
                <a:gd name="connsiteX6" fmla="*/ 868362 w 3247335"/>
                <a:gd name="connsiteY6" fmla="*/ 210359 h 800997"/>
                <a:gd name="connsiteX7" fmla="*/ 315912 w 3247335"/>
                <a:gd name="connsiteY7" fmla="*/ 496109 h 800997"/>
                <a:gd name="connsiteX8" fmla="*/ 563562 w 3247335"/>
                <a:gd name="connsiteY8" fmla="*/ 751026 h 800997"/>
                <a:gd name="connsiteX0" fmla="*/ 0 w 3247335"/>
                <a:gd name="connsiteY0" fmla="*/ 736529 h 815129"/>
                <a:gd name="connsiteX1" fmla="*/ 982662 w 3247335"/>
                <a:gd name="connsiteY1" fmla="*/ 800909 h 815129"/>
                <a:gd name="connsiteX2" fmla="*/ 2506662 w 3247335"/>
                <a:gd name="connsiteY2" fmla="*/ 743759 h 815129"/>
                <a:gd name="connsiteX3" fmla="*/ 3154362 w 3247335"/>
                <a:gd name="connsiteY3" fmla="*/ 515159 h 815129"/>
                <a:gd name="connsiteX4" fmla="*/ 3211512 w 3247335"/>
                <a:gd name="connsiteY4" fmla="*/ 286559 h 815129"/>
                <a:gd name="connsiteX5" fmla="*/ 2849562 w 3247335"/>
                <a:gd name="connsiteY5" fmla="*/ 809 h 815129"/>
                <a:gd name="connsiteX6" fmla="*/ 868362 w 3247335"/>
                <a:gd name="connsiteY6" fmla="*/ 210359 h 815129"/>
                <a:gd name="connsiteX7" fmla="*/ 315912 w 3247335"/>
                <a:gd name="connsiteY7" fmla="*/ 496109 h 815129"/>
                <a:gd name="connsiteX8" fmla="*/ 563562 w 3247335"/>
                <a:gd name="connsiteY8" fmla="*/ 751026 h 815129"/>
                <a:gd name="connsiteX0" fmla="*/ 0 w 3260035"/>
                <a:gd name="connsiteY0" fmla="*/ 688338 h 803190"/>
                <a:gd name="connsiteX1" fmla="*/ 995362 w 3260035"/>
                <a:gd name="connsiteY1" fmla="*/ 800909 h 803190"/>
                <a:gd name="connsiteX2" fmla="*/ 2519362 w 3260035"/>
                <a:gd name="connsiteY2" fmla="*/ 743759 h 803190"/>
                <a:gd name="connsiteX3" fmla="*/ 3167062 w 3260035"/>
                <a:gd name="connsiteY3" fmla="*/ 515159 h 803190"/>
                <a:gd name="connsiteX4" fmla="*/ 3224212 w 3260035"/>
                <a:gd name="connsiteY4" fmla="*/ 286559 h 803190"/>
                <a:gd name="connsiteX5" fmla="*/ 2862262 w 3260035"/>
                <a:gd name="connsiteY5" fmla="*/ 809 h 803190"/>
                <a:gd name="connsiteX6" fmla="*/ 881062 w 3260035"/>
                <a:gd name="connsiteY6" fmla="*/ 210359 h 803190"/>
                <a:gd name="connsiteX7" fmla="*/ 328612 w 3260035"/>
                <a:gd name="connsiteY7" fmla="*/ 496109 h 803190"/>
                <a:gd name="connsiteX8" fmla="*/ 576262 w 3260035"/>
                <a:gd name="connsiteY8" fmla="*/ 751026 h 80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60035" h="803190">
                  <a:moveTo>
                    <a:pt x="0" y="688338"/>
                  </a:moveTo>
                  <a:cubicBezTo>
                    <a:pt x="179387" y="813294"/>
                    <a:pt x="575468" y="791672"/>
                    <a:pt x="995362" y="800909"/>
                  </a:cubicBezTo>
                  <a:cubicBezTo>
                    <a:pt x="1415256" y="810146"/>
                    <a:pt x="2157412" y="791384"/>
                    <a:pt x="2519362" y="743759"/>
                  </a:cubicBezTo>
                  <a:cubicBezTo>
                    <a:pt x="2881312" y="696134"/>
                    <a:pt x="3049587" y="591359"/>
                    <a:pt x="3167062" y="515159"/>
                  </a:cubicBezTo>
                  <a:cubicBezTo>
                    <a:pt x="3284537" y="438959"/>
                    <a:pt x="3275012" y="372284"/>
                    <a:pt x="3224212" y="286559"/>
                  </a:cubicBezTo>
                  <a:cubicBezTo>
                    <a:pt x="3173412" y="200834"/>
                    <a:pt x="3252787" y="13509"/>
                    <a:pt x="2862262" y="809"/>
                  </a:cubicBezTo>
                  <a:cubicBezTo>
                    <a:pt x="2471737" y="-11891"/>
                    <a:pt x="1303337" y="127809"/>
                    <a:pt x="881062" y="210359"/>
                  </a:cubicBezTo>
                  <a:cubicBezTo>
                    <a:pt x="458787" y="292909"/>
                    <a:pt x="398462" y="321207"/>
                    <a:pt x="328612" y="496109"/>
                  </a:cubicBezTo>
                  <a:cubicBezTo>
                    <a:pt x="258762" y="671011"/>
                    <a:pt x="528637" y="703401"/>
                    <a:pt x="576262" y="751026"/>
                  </a:cubicBezTo>
                </a:path>
              </a:pathLst>
            </a:custGeom>
            <a:noFill/>
            <a:ln w="28575" cap="flat" cmpd="sng" algn="ctr">
              <a:solidFill>
                <a:schemeClr val="accent4"/>
              </a:solidFill>
              <a:prstDash val="solid"/>
              <a:miter lim="800000"/>
            </a:ln>
            <a:effectLst/>
          </p:spPr>
          <p:txBody>
            <a:bodyPr wrap="square" anchor="ctr">
              <a:normAutofit/>
              <a:scene3d>
                <a:camera prst="orthographicFront">
                  <a:rot lat="0" lon="0" rev="180000"/>
                </a:camera>
                <a:lightRig rig="threePt" dir="t"/>
              </a:scene3d>
            </a:bodyPr>
            <a:lstStyle/>
            <a:p>
              <a:pPr algn="ctr">
                <a:defRPr/>
              </a:pPr>
              <a:r>
                <a:rPr lang="zh-CN" altLang="en-US" sz="2000" kern="0" dirty="0">
                  <a:solidFill>
                    <a:schemeClr val="accent4"/>
                  </a:solidFill>
                </a:rPr>
                <a:t>内容添加此处</a:t>
              </a:r>
            </a:p>
          </p:txBody>
        </p:sp>
        <p:sp>
          <p:nvSpPr>
            <p:cNvPr id="2058" name="MH_Other_4"/>
            <p:cNvSpPr txBox="1">
              <a:spLocks noChangeArrowheads="1"/>
            </p:cNvSpPr>
            <p:nvPr>
              <p:custDataLst>
                <p:tags r:id="rId4"/>
              </p:custDataLst>
            </p:nvPr>
          </p:nvSpPr>
          <p:spPr bwMode="auto">
            <a:xfrm>
              <a:off x="5164787" y="4866368"/>
              <a:ext cx="4058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accent4"/>
                  </a:solidFill>
                  <a:latin typeface="微软雅黑" panose="020B0503020204020204" pitchFamily="34" charset="-122"/>
                  <a:ea typeface="微软雅黑" panose="020B0503020204020204" pitchFamily="34" charset="-122"/>
                </a:rPr>
                <a:t>4</a:t>
              </a:r>
              <a:endParaRPr lang="zh-CN" altLang="en-US" sz="2800" b="1" dirty="0">
                <a:solidFill>
                  <a:schemeClr val="accent4"/>
                </a:solidFill>
                <a:latin typeface="微软雅黑" panose="020B0503020204020204" pitchFamily="34" charset="-122"/>
                <a:ea typeface="微软雅黑" panose="020B0503020204020204" pitchFamily="34" charset="-122"/>
              </a:endParaRPr>
            </a:p>
          </p:txBody>
        </p:sp>
      </p:grpSp>
      <p:sp>
        <p:nvSpPr>
          <p:cNvPr id="14" name="air-balloon_57430"/>
          <p:cNvSpPr>
            <a:spLocks noChangeAspect="1"/>
          </p:cNvSpPr>
          <p:nvPr/>
        </p:nvSpPr>
        <p:spPr bwMode="auto">
          <a:xfrm>
            <a:off x="1771051" y="2443886"/>
            <a:ext cx="2108926" cy="3021902"/>
          </a:xfrm>
          <a:custGeom>
            <a:avLst/>
            <a:gdLst>
              <a:gd name="connsiteX0" fmla="*/ 103454 w 233956"/>
              <a:gd name="connsiteY0" fmla="*/ 322537 h 335238"/>
              <a:gd name="connsiteX1" fmla="*/ 103454 w 233956"/>
              <a:gd name="connsiteY1" fmla="*/ 325077 h 335238"/>
              <a:gd name="connsiteX2" fmla="*/ 106629 w 233956"/>
              <a:gd name="connsiteY2" fmla="*/ 328887 h 335238"/>
              <a:gd name="connsiteX3" fmla="*/ 103454 w 233956"/>
              <a:gd name="connsiteY3" fmla="*/ 322537 h 335238"/>
              <a:gd name="connsiteX4" fmla="*/ 103102 w 233956"/>
              <a:gd name="connsiteY4" fmla="*/ 317775 h 335238"/>
              <a:gd name="connsiteX5" fmla="*/ 101867 w 233956"/>
              <a:gd name="connsiteY5" fmla="*/ 320315 h 335238"/>
              <a:gd name="connsiteX6" fmla="*/ 109275 w 233956"/>
              <a:gd name="connsiteY6" fmla="*/ 330475 h 335238"/>
              <a:gd name="connsiteX7" fmla="*/ 111745 w 233956"/>
              <a:gd name="connsiteY7" fmla="*/ 330475 h 335238"/>
              <a:gd name="connsiteX8" fmla="*/ 112980 w 233956"/>
              <a:gd name="connsiteY8" fmla="*/ 330475 h 335238"/>
              <a:gd name="connsiteX9" fmla="*/ 103102 w 233956"/>
              <a:gd name="connsiteY9" fmla="*/ 317775 h 335238"/>
              <a:gd name="connsiteX10" fmla="*/ 104724 w 233956"/>
              <a:gd name="connsiteY10" fmla="*/ 314600 h 335238"/>
              <a:gd name="connsiteX11" fmla="*/ 103454 w 233956"/>
              <a:gd name="connsiteY11" fmla="*/ 315899 h 335238"/>
              <a:gd name="connsiteX12" fmla="*/ 114884 w 233956"/>
              <a:gd name="connsiteY12" fmla="*/ 328888 h 335238"/>
              <a:gd name="connsiteX13" fmla="*/ 116154 w 233956"/>
              <a:gd name="connsiteY13" fmla="*/ 328888 h 335238"/>
              <a:gd name="connsiteX14" fmla="*/ 104724 w 233956"/>
              <a:gd name="connsiteY14" fmla="*/ 314600 h 335238"/>
              <a:gd name="connsiteX15" fmla="*/ 117742 w 233956"/>
              <a:gd name="connsiteY15" fmla="*/ 313012 h 335238"/>
              <a:gd name="connsiteX16" fmla="*/ 119330 w 233956"/>
              <a:gd name="connsiteY16" fmla="*/ 316187 h 335238"/>
              <a:gd name="connsiteX17" fmla="*/ 119330 w 233956"/>
              <a:gd name="connsiteY17" fmla="*/ 313012 h 335238"/>
              <a:gd name="connsiteX18" fmla="*/ 117742 w 233956"/>
              <a:gd name="connsiteY18" fmla="*/ 313012 h 335238"/>
              <a:gd name="connsiteX19" fmla="*/ 111392 w 233956"/>
              <a:gd name="connsiteY19" fmla="*/ 313012 h 335238"/>
              <a:gd name="connsiteX20" fmla="*/ 119330 w 233956"/>
              <a:gd name="connsiteY20" fmla="*/ 319362 h 335238"/>
              <a:gd name="connsiteX21" fmla="*/ 119330 w 233956"/>
              <a:gd name="connsiteY21" fmla="*/ 316822 h 335238"/>
              <a:gd name="connsiteX22" fmla="*/ 115361 w 233956"/>
              <a:gd name="connsiteY22" fmla="*/ 313012 h 335238"/>
              <a:gd name="connsiteX23" fmla="*/ 111392 w 233956"/>
              <a:gd name="connsiteY23" fmla="*/ 313012 h 335238"/>
              <a:gd name="connsiteX24" fmla="*/ 109804 w 233956"/>
              <a:gd name="connsiteY24" fmla="*/ 313012 h 335238"/>
              <a:gd name="connsiteX25" fmla="*/ 119329 w 233956"/>
              <a:gd name="connsiteY25" fmla="*/ 324125 h 335238"/>
              <a:gd name="connsiteX26" fmla="*/ 119329 w 233956"/>
              <a:gd name="connsiteY26" fmla="*/ 322736 h 335238"/>
              <a:gd name="connsiteX27" fmla="*/ 111164 w 233956"/>
              <a:gd name="connsiteY27" fmla="*/ 313012 h 335238"/>
              <a:gd name="connsiteX28" fmla="*/ 109804 w 233956"/>
              <a:gd name="connsiteY28" fmla="*/ 313012 h 335238"/>
              <a:gd name="connsiteX29" fmla="*/ 105042 w 233956"/>
              <a:gd name="connsiteY29" fmla="*/ 313012 h 335238"/>
              <a:gd name="connsiteX30" fmla="*/ 116472 w 233956"/>
              <a:gd name="connsiteY30" fmla="*/ 327300 h 335238"/>
              <a:gd name="connsiteX31" fmla="*/ 119330 w 233956"/>
              <a:gd name="connsiteY31" fmla="*/ 324702 h 335238"/>
              <a:gd name="connsiteX32" fmla="*/ 107899 w 233956"/>
              <a:gd name="connsiteY32" fmla="*/ 313012 h 335238"/>
              <a:gd name="connsiteX33" fmla="*/ 105042 w 233956"/>
              <a:gd name="connsiteY33" fmla="*/ 313012 h 335238"/>
              <a:gd name="connsiteX34" fmla="*/ 112979 w 233956"/>
              <a:gd name="connsiteY34" fmla="*/ 289200 h 335238"/>
              <a:gd name="connsiteX35" fmla="*/ 112979 w 233956"/>
              <a:gd name="connsiteY35" fmla="*/ 295550 h 335238"/>
              <a:gd name="connsiteX36" fmla="*/ 114567 w 233956"/>
              <a:gd name="connsiteY36" fmla="*/ 289200 h 335238"/>
              <a:gd name="connsiteX37" fmla="*/ 112979 w 233956"/>
              <a:gd name="connsiteY37" fmla="*/ 289200 h 335238"/>
              <a:gd name="connsiteX38" fmla="*/ 106713 w 233956"/>
              <a:gd name="connsiteY38" fmla="*/ 289200 h 335238"/>
              <a:gd name="connsiteX39" fmla="*/ 108050 w 233956"/>
              <a:gd name="connsiteY39" fmla="*/ 296820 h 335238"/>
              <a:gd name="connsiteX40" fmla="*/ 104039 w 233956"/>
              <a:gd name="connsiteY40" fmla="*/ 299360 h 335238"/>
              <a:gd name="connsiteX41" fmla="*/ 101365 w 233956"/>
              <a:gd name="connsiteY41" fmla="*/ 290470 h 335238"/>
              <a:gd name="connsiteX42" fmla="*/ 98692 w 233956"/>
              <a:gd name="connsiteY42" fmla="*/ 290470 h 335238"/>
              <a:gd name="connsiteX43" fmla="*/ 104039 w 233956"/>
              <a:gd name="connsiteY43" fmla="*/ 308250 h 335238"/>
              <a:gd name="connsiteX44" fmla="*/ 118744 w 233956"/>
              <a:gd name="connsiteY44" fmla="*/ 308250 h 335238"/>
              <a:gd name="connsiteX45" fmla="*/ 124092 w 233956"/>
              <a:gd name="connsiteY45" fmla="*/ 291740 h 335238"/>
              <a:gd name="connsiteX46" fmla="*/ 120081 w 233956"/>
              <a:gd name="connsiteY46" fmla="*/ 290470 h 335238"/>
              <a:gd name="connsiteX47" fmla="*/ 117408 w 233956"/>
              <a:gd name="connsiteY47" fmla="*/ 299360 h 335238"/>
              <a:gd name="connsiteX48" fmla="*/ 113397 w 233956"/>
              <a:gd name="connsiteY48" fmla="*/ 300630 h 335238"/>
              <a:gd name="connsiteX49" fmla="*/ 109386 w 233956"/>
              <a:gd name="connsiteY49" fmla="*/ 298090 h 335238"/>
              <a:gd name="connsiteX50" fmla="*/ 108050 w 233956"/>
              <a:gd name="connsiteY50" fmla="*/ 289200 h 335238"/>
              <a:gd name="connsiteX51" fmla="*/ 106713 w 233956"/>
              <a:gd name="connsiteY51" fmla="*/ 289200 h 335238"/>
              <a:gd name="connsiteX52" fmla="*/ 122306 w 233956"/>
              <a:gd name="connsiteY52" fmla="*/ 273325 h 335238"/>
              <a:gd name="connsiteX53" fmla="*/ 120917 w 233956"/>
              <a:gd name="connsiteY53" fmla="*/ 279675 h 335238"/>
              <a:gd name="connsiteX54" fmla="*/ 120917 w 233956"/>
              <a:gd name="connsiteY54" fmla="*/ 284755 h 335238"/>
              <a:gd name="connsiteX55" fmla="*/ 125084 w 233956"/>
              <a:gd name="connsiteY55" fmla="*/ 286025 h 335238"/>
              <a:gd name="connsiteX56" fmla="*/ 132030 w 233956"/>
              <a:gd name="connsiteY56" fmla="*/ 274595 h 335238"/>
              <a:gd name="connsiteX57" fmla="*/ 122306 w 233956"/>
              <a:gd name="connsiteY57" fmla="*/ 273325 h 335238"/>
              <a:gd name="connsiteX58" fmla="*/ 96311 w 233956"/>
              <a:gd name="connsiteY58" fmla="*/ 271737 h 335238"/>
              <a:gd name="connsiteX59" fmla="*/ 92342 w 233956"/>
              <a:gd name="connsiteY59" fmla="*/ 273036 h 335238"/>
              <a:gd name="connsiteX60" fmla="*/ 97634 w 233956"/>
              <a:gd name="connsiteY60" fmla="*/ 286025 h 335238"/>
              <a:gd name="connsiteX61" fmla="*/ 100280 w 233956"/>
              <a:gd name="connsiteY61" fmla="*/ 284726 h 335238"/>
              <a:gd name="connsiteX62" fmla="*/ 100280 w 233956"/>
              <a:gd name="connsiteY62" fmla="*/ 283427 h 335238"/>
              <a:gd name="connsiteX63" fmla="*/ 96311 w 233956"/>
              <a:gd name="connsiteY63" fmla="*/ 271737 h 335238"/>
              <a:gd name="connsiteX64" fmla="*/ 112979 w 233956"/>
              <a:gd name="connsiteY64" fmla="*/ 270150 h 335238"/>
              <a:gd name="connsiteX65" fmla="*/ 112979 w 233956"/>
              <a:gd name="connsiteY65" fmla="*/ 282850 h 335238"/>
              <a:gd name="connsiteX66" fmla="*/ 116154 w 233956"/>
              <a:gd name="connsiteY66" fmla="*/ 282850 h 335238"/>
              <a:gd name="connsiteX67" fmla="*/ 116154 w 233956"/>
              <a:gd name="connsiteY67" fmla="*/ 277770 h 335238"/>
              <a:gd name="connsiteX68" fmla="*/ 117742 w 233956"/>
              <a:gd name="connsiteY68" fmla="*/ 271420 h 335238"/>
              <a:gd name="connsiteX69" fmla="*/ 112979 w 233956"/>
              <a:gd name="connsiteY69" fmla="*/ 270150 h 335238"/>
              <a:gd name="connsiteX70" fmla="*/ 108217 w 233956"/>
              <a:gd name="connsiteY70" fmla="*/ 270150 h 335238"/>
              <a:gd name="connsiteX71" fmla="*/ 101867 w 233956"/>
              <a:gd name="connsiteY71" fmla="*/ 271420 h 335238"/>
              <a:gd name="connsiteX72" fmla="*/ 104407 w 233956"/>
              <a:gd name="connsiteY72" fmla="*/ 279040 h 335238"/>
              <a:gd name="connsiteX73" fmla="*/ 105677 w 233956"/>
              <a:gd name="connsiteY73" fmla="*/ 282850 h 335238"/>
              <a:gd name="connsiteX74" fmla="*/ 108217 w 233956"/>
              <a:gd name="connsiteY74" fmla="*/ 282850 h 335238"/>
              <a:gd name="connsiteX75" fmla="*/ 108217 w 233956"/>
              <a:gd name="connsiteY75" fmla="*/ 270150 h 335238"/>
              <a:gd name="connsiteX76" fmla="*/ 135204 w 233956"/>
              <a:gd name="connsiteY76" fmla="*/ 265387 h 335238"/>
              <a:gd name="connsiteX77" fmla="*/ 132029 w 233956"/>
              <a:gd name="connsiteY77" fmla="*/ 268562 h 335238"/>
              <a:gd name="connsiteX78" fmla="*/ 133087 w 233956"/>
              <a:gd name="connsiteY78" fmla="*/ 270150 h 335238"/>
              <a:gd name="connsiteX79" fmla="*/ 135204 w 233956"/>
              <a:gd name="connsiteY79" fmla="*/ 265387 h 335238"/>
              <a:gd name="connsiteX80" fmla="*/ 132559 w 233956"/>
              <a:gd name="connsiteY80" fmla="*/ 263800 h 335238"/>
              <a:gd name="connsiteX81" fmla="*/ 127267 w 233956"/>
              <a:gd name="connsiteY81" fmla="*/ 268563 h 335238"/>
              <a:gd name="connsiteX82" fmla="*/ 131236 w 233956"/>
              <a:gd name="connsiteY82" fmla="*/ 268563 h 335238"/>
              <a:gd name="connsiteX83" fmla="*/ 135205 w 233956"/>
              <a:gd name="connsiteY83" fmla="*/ 264991 h 335238"/>
              <a:gd name="connsiteX84" fmla="*/ 132559 w 233956"/>
              <a:gd name="connsiteY84" fmla="*/ 263800 h 335238"/>
              <a:gd name="connsiteX85" fmla="*/ 108217 w 233956"/>
              <a:gd name="connsiteY85" fmla="*/ 263800 h 335238"/>
              <a:gd name="connsiteX86" fmla="*/ 106629 w 233956"/>
              <a:gd name="connsiteY86" fmla="*/ 265388 h 335238"/>
              <a:gd name="connsiteX87" fmla="*/ 108217 w 233956"/>
              <a:gd name="connsiteY87" fmla="*/ 265388 h 335238"/>
              <a:gd name="connsiteX88" fmla="*/ 108217 w 233956"/>
              <a:gd name="connsiteY88" fmla="*/ 263800 h 335238"/>
              <a:gd name="connsiteX89" fmla="*/ 129251 w 233956"/>
              <a:gd name="connsiteY89" fmla="*/ 262212 h 335238"/>
              <a:gd name="connsiteX90" fmla="*/ 125679 w 233956"/>
              <a:gd name="connsiteY90" fmla="*/ 265784 h 335238"/>
              <a:gd name="connsiteX91" fmla="*/ 125679 w 233956"/>
              <a:gd name="connsiteY91" fmla="*/ 266975 h 335238"/>
              <a:gd name="connsiteX92" fmla="*/ 130442 w 233956"/>
              <a:gd name="connsiteY92" fmla="*/ 263403 h 335238"/>
              <a:gd name="connsiteX93" fmla="*/ 129251 w 233956"/>
              <a:gd name="connsiteY93" fmla="*/ 262212 h 335238"/>
              <a:gd name="connsiteX94" fmla="*/ 92342 w 233956"/>
              <a:gd name="connsiteY94" fmla="*/ 262212 h 335238"/>
              <a:gd name="connsiteX95" fmla="*/ 89167 w 233956"/>
              <a:gd name="connsiteY95" fmla="*/ 266975 h 335238"/>
              <a:gd name="connsiteX96" fmla="*/ 91548 w 233956"/>
              <a:gd name="connsiteY96" fmla="*/ 266380 h 335238"/>
              <a:gd name="connsiteX97" fmla="*/ 92342 w 233956"/>
              <a:gd name="connsiteY97" fmla="*/ 266975 h 335238"/>
              <a:gd name="connsiteX98" fmla="*/ 92977 w 233956"/>
              <a:gd name="connsiteY98" fmla="*/ 266022 h 335238"/>
              <a:gd name="connsiteX99" fmla="*/ 93930 w 233956"/>
              <a:gd name="connsiteY99" fmla="*/ 265784 h 335238"/>
              <a:gd name="connsiteX100" fmla="*/ 93930 w 233956"/>
              <a:gd name="connsiteY100" fmla="*/ 264594 h 335238"/>
              <a:gd name="connsiteX101" fmla="*/ 92977 w 233956"/>
              <a:gd name="connsiteY101" fmla="*/ 266022 h 335238"/>
              <a:gd name="connsiteX102" fmla="*/ 91548 w 233956"/>
              <a:gd name="connsiteY102" fmla="*/ 266380 h 335238"/>
              <a:gd name="connsiteX103" fmla="*/ 90754 w 233956"/>
              <a:gd name="connsiteY103" fmla="*/ 265784 h 335238"/>
              <a:gd name="connsiteX104" fmla="*/ 92342 w 233956"/>
              <a:gd name="connsiteY104" fmla="*/ 263403 h 335238"/>
              <a:gd name="connsiteX105" fmla="*/ 92342 w 233956"/>
              <a:gd name="connsiteY105" fmla="*/ 262212 h 335238"/>
              <a:gd name="connsiteX106" fmla="*/ 89166 w 233956"/>
              <a:gd name="connsiteY106" fmla="*/ 260625 h 335238"/>
              <a:gd name="connsiteX107" fmla="*/ 87579 w 233956"/>
              <a:gd name="connsiteY107" fmla="*/ 264197 h 335238"/>
              <a:gd name="connsiteX108" fmla="*/ 87579 w 233956"/>
              <a:gd name="connsiteY108" fmla="*/ 265388 h 335238"/>
              <a:gd name="connsiteX109" fmla="*/ 92342 w 233956"/>
              <a:gd name="connsiteY109" fmla="*/ 260625 h 335238"/>
              <a:gd name="connsiteX110" fmla="*/ 89166 w 233956"/>
              <a:gd name="connsiteY110" fmla="*/ 260625 h 335238"/>
              <a:gd name="connsiteX111" fmla="*/ 119647 w 233956"/>
              <a:gd name="connsiteY111" fmla="*/ 259037 h 335238"/>
              <a:gd name="connsiteX112" fmla="*/ 119647 w 233956"/>
              <a:gd name="connsiteY112" fmla="*/ 260307 h 335238"/>
              <a:gd name="connsiteX113" fmla="*/ 117107 w 233956"/>
              <a:gd name="connsiteY113" fmla="*/ 262847 h 335238"/>
              <a:gd name="connsiteX114" fmla="*/ 114567 w 233956"/>
              <a:gd name="connsiteY114" fmla="*/ 265387 h 335238"/>
              <a:gd name="connsiteX115" fmla="*/ 117107 w 233956"/>
              <a:gd name="connsiteY115" fmla="*/ 265387 h 335238"/>
              <a:gd name="connsiteX116" fmla="*/ 120917 w 233956"/>
              <a:gd name="connsiteY116" fmla="*/ 261577 h 335238"/>
              <a:gd name="connsiteX117" fmla="*/ 120917 w 233956"/>
              <a:gd name="connsiteY117" fmla="*/ 259037 h 335238"/>
              <a:gd name="connsiteX118" fmla="*/ 119647 w 233956"/>
              <a:gd name="connsiteY118" fmla="*/ 259037 h 335238"/>
              <a:gd name="connsiteX119" fmla="*/ 115519 w 233956"/>
              <a:gd name="connsiteY119" fmla="*/ 259037 h 335238"/>
              <a:gd name="connsiteX120" fmla="*/ 112979 w 233956"/>
              <a:gd name="connsiteY120" fmla="*/ 261577 h 335238"/>
              <a:gd name="connsiteX121" fmla="*/ 112979 w 233956"/>
              <a:gd name="connsiteY121" fmla="*/ 264117 h 335238"/>
              <a:gd name="connsiteX122" fmla="*/ 112979 w 233956"/>
              <a:gd name="connsiteY122" fmla="*/ 265387 h 335238"/>
              <a:gd name="connsiteX123" fmla="*/ 115519 w 233956"/>
              <a:gd name="connsiteY123" fmla="*/ 261577 h 335238"/>
              <a:gd name="connsiteX124" fmla="*/ 119329 w 233956"/>
              <a:gd name="connsiteY124" fmla="*/ 259037 h 335238"/>
              <a:gd name="connsiteX125" fmla="*/ 115519 w 233956"/>
              <a:gd name="connsiteY125" fmla="*/ 259037 h 335238"/>
              <a:gd name="connsiteX126" fmla="*/ 112979 w 233956"/>
              <a:gd name="connsiteY126" fmla="*/ 259037 h 335238"/>
              <a:gd name="connsiteX127" fmla="*/ 112979 w 233956"/>
              <a:gd name="connsiteY127" fmla="*/ 260625 h 335238"/>
              <a:gd name="connsiteX128" fmla="*/ 114567 w 233956"/>
              <a:gd name="connsiteY128" fmla="*/ 259037 h 335238"/>
              <a:gd name="connsiteX129" fmla="*/ 112979 w 233956"/>
              <a:gd name="connsiteY129" fmla="*/ 259037 h 335238"/>
              <a:gd name="connsiteX130" fmla="*/ 106947 w 233956"/>
              <a:gd name="connsiteY130" fmla="*/ 259037 h 335238"/>
              <a:gd name="connsiteX131" fmla="*/ 101867 w 233956"/>
              <a:gd name="connsiteY131" fmla="*/ 265387 h 335238"/>
              <a:gd name="connsiteX132" fmla="*/ 104407 w 233956"/>
              <a:gd name="connsiteY132" fmla="*/ 265387 h 335238"/>
              <a:gd name="connsiteX133" fmla="*/ 108217 w 233956"/>
              <a:gd name="connsiteY133" fmla="*/ 260625 h 335238"/>
              <a:gd name="connsiteX134" fmla="*/ 108217 w 233956"/>
              <a:gd name="connsiteY134" fmla="*/ 259037 h 335238"/>
              <a:gd name="connsiteX135" fmla="*/ 106947 w 233956"/>
              <a:gd name="connsiteY135" fmla="*/ 259037 h 335238"/>
              <a:gd name="connsiteX136" fmla="*/ 103851 w 233956"/>
              <a:gd name="connsiteY136" fmla="*/ 259037 h 335238"/>
              <a:gd name="connsiteX137" fmla="*/ 100279 w 233956"/>
              <a:gd name="connsiteY137" fmla="*/ 264117 h 335238"/>
              <a:gd name="connsiteX138" fmla="*/ 105042 w 233956"/>
              <a:gd name="connsiteY138" fmla="*/ 259037 h 335238"/>
              <a:gd name="connsiteX139" fmla="*/ 103851 w 233956"/>
              <a:gd name="connsiteY139" fmla="*/ 259037 h 335238"/>
              <a:gd name="connsiteX140" fmla="*/ 100279 w 233956"/>
              <a:gd name="connsiteY140" fmla="*/ 259037 h 335238"/>
              <a:gd name="connsiteX141" fmla="*/ 98692 w 233956"/>
              <a:gd name="connsiteY141" fmla="*/ 262212 h 335238"/>
              <a:gd name="connsiteX142" fmla="*/ 98692 w 233956"/>
              <a:gd name="connsiteY142" fmla="*/ 263800 h 335238"/>
              <a:gd name="connsiteX143" fmla="*/ 103455 w 233956"/>
              <a:gd name="connsiteY143" fmla="*/ 259037 h 335238"/>
              <a:gd name="connsiteX144" fmla="*/ 100279 w 233956"/>
              <a:gd name="connsiteY144" fmla="*/ 259037 h 335238"/>
              <a:gd name="connsiteX145" fmla="*/ 97104 w 233956"/>
              <a:gd name="connsiteY145" fmla="*/ 259037 h 335238"/>
              <a:gd name="connsiteX146" fmla="*/ 97104 w 233956"/>
              <a:gd name="connsiteY146" fmla="*/ 260625 h 335238"/>
              <a:gd name="connsiteX147" fmla="*/ 98692 w 233956"/>
              <a:gd name="connsiteY147" fmla="*/ 259037 h 335238"/>
              <a:gd name="connsiteX148" fmla="*/ 97104 w 233956"/>
              <a:gd name="connsiteY148" fmla="*/ 259037 h 335238"/>
              <a:gd name="connsiteX149" fmla="*/ 150996 w 233956"/>
              <a:gd name="connsiteY149" fmla="*/ 225247 h 335238"/>
              <a:gd name="connsiteX150" fmla="*/ 153636 w 233956"/>
              <a:gd name="connsiteY150" fmla="*/ 227887 h 335238"/>
              <a:gd name="connsiteX151" fmla="*/ 152316 w 233956"/>
              <a:gd name="connsiteY151" fmla="*/ 229208 h 335238"/>
              <a:gd name="connsiteX152" fmla="*/ 150996 w 233956"/>
              <a:gd name="connsiteY152" fmla="*/ 225247 h 335238"/>
              <a:gd name="connsiteX153" fmla="*/ 159947 w 233956"/>
              <a:gd name="connsiteY153" fmla="*/ 215778 h 335238"/>
              <a:gd name="connsiteX154" fmla="*/ 160605 w 233956"/>
              <a:gd name="connsiteY154" fmla="*/ 215778 h 335238"/>
              <a:gd name="connsiteX155" fmla="*/ 163780 w 233956"/>
              <a:gd name="connsiteY155" fmla="*/ 218159 h 335238"/>
              <a:gd name="connsiteX156" fmla="*/ 162193 w 233956"/>
              <a:gd name="connsiteY156" fmla="*/ 219350 h 335238"/>
              <a:gd name="connsiteX157" fmla="*/ 159549 w 233956"/>
              <a:gd name="connsiteY157" fmla="*/ 216376 h 335238"/>
              <a:gd name="connsiteX158" fmla="*/ 111401 w 233956"/>
              <a:gd name="connsiteY158" fmla="*/ 206764 h 335238"/>
              <a:gd name="connsiteX159" fmla="*/ 114040 w 233956"/>
              <a:gd name="connsiteY159" fmla="*/ 206764 h 335238"/>
              <a:gd name="connsiteX160" fmla="*/ 114040 w 233956"/>
              <a:gd name="connsiteY160" fmla="*/ 208084 h 335238"/>
              <a:gd name="connsiteX161" fmla="*/ 111401 w 233956"/>
              <a:gd name="connsiteY161" fmla="*/ 206764 h 335238"/>
              <a:gd name="connsiteX162" fmla="*/ 173434 w 233956"/>
              <a:gd name="connsiteY162" fmla="*/ 194882 h 335238"/>
              <a:gd name="connsiteX163" fmla="*/ 177393 w 233956"/>
              <a:gd name="connsiteY163" fmla="*/ 197522 h 335238"/>
              <a:gd name="connsiteX164" fmla="*/ 176074 w 233956"/>
              <a:gd name="connsiteY164" fmla="*/ 197522 h 335238"/>
              <a:gd name="connsiteX165" fmla="*/ 173434 w 233956"/>
              <a:gd name="connsiteY165" fmla="*/ 194882 h 335238"/>
              <a:gd name="connsiteX166" fmla="*/ 46728 w 233956"/>
              <a:gd name="connsiteY166" fmla="*/ 169798 h 335238"/>
              <a:gd name="connsiteX167" fmla="*/ 44089 w 233956"/>
              <a:gd name="connsiteY167" fmla="*/ 172438 h 335238"/>
              <a:gd name="connsiteX168" fmla="*/ 42769 w 233956"/>
              <a:gd name="connsiteY168" fmla="*/ 172438 h 335238"/>
              <a:gd name="connsiteX169" fmla="*/ 46728 w 233956"/>
              <a:gd name="connsiteY169" fmla="*/ 169798 h 335238"/>
              <a:gd name="connsiteX170" fmla="*/ 36170 w 233956"/>
              <a:gd name="connsiteY170" fmla="*/ 147354 h 335238"/>
              <a:gd name="connsiteX171" fmla="*/ 33530 w 233956"/>
              <a:gd name="connsiteY171" fmla="*/ 149994 h 335238"/>
              <a:gd name="connsiteX172" fmla="*/ 33530 w 233956"/>
              <a:gd name="connsiteY172" fmla="*/ 148674 h 335238"/>
              <a:gd name="connsiteX173" fmla="*/ 36170 w 233956"/>
              <a:gd name="connsiteY173" fmla="*/ 147354 h 335238"/>
              <a:gd name="connsiteX174" fmla="*/ 34850 w 233956"/>
              <a:gd name="connsiteY174" fmla="*/ 144713 h 335238"/>
              <a:gd name="connsiteX175" fmla="*/ 32210 w 233956"/>
              <a:gd name="connsiteY175" fmla="*/ 147354 h 335238"/>
              <a:gd name="connsiteX176" fmla="*/ 32210 w 233956"/>
              <a:gd name="connsiteY176" fmla="*/ 146034 h 335238"/>
              <a:gd name="connsiteX177" fmla="*/ 34850 w 233956"/>
              <a:gd name="connsiteY177" fmla="*/ 144713 h 335238"/>
              <a:gd name="connsiteX178" fmla="*/ 198511 w 233956"/>
              <a:gd name="connsiteY178" fmla="*/ 140753 h 335238"/>
              <a:gd name="connsiteX179" fmla="*/ 203790 w 233956"/>
              <a:gd name="connsiteY179" fmla="*/ 143393 h 335238"/>
              <a:gd name="connsiteX180" fmla="*/ 203790 w 233956"/>
              <a:gd name="connsiteY180" fmla="*/ 144713 h 335238"/>
              <a:gd name="connsiteX181" fmla="*/ 198511 w 233956"/>
              <a:gd name="connsiteY181" fmla="*/ 140753 h 335238"/>
              <a:gd name="connsiteX182" fmla="*/ 61247 w 233956"/>
              <a:gd name="connsiteY182" fmla="*/ 27214 h 335238"/>
              <a:gd name="connsiteX183" fmla="*/ 62567 w 233956"/>
              <a:gd name="connsiteY183" fmla="*/ 28534 h 335238"/>
              <a:gd name="connsiteX184" fmla="*/ 61247 w 233956"/>
              <a:gd name="connsiteY184" fmla="*/ 28534 h 335238"/>
              <a:gd name="connsiteX185" fmla="*/ 61247 w 233956"/>
              <a:gd name="connsiteY185" fmla="*/ 27214 h 335238"/>
              <a:gd name="connsiteX186" fmla="*/ 157595 w 233956"/>
              <a:gd name="connsiteY186" fmla="*/ 24573 h 335238"/>
              <a:gd name="connsiteX187" fmla="*/ 158915 w 233956"/>
              <a:gd name="connsiteY187" fmla="*/ 24573 h 335238"/>
              <a:gd name="connsiteX188" fmla="*/ 156275 w 233956"/>
              <a:gd name="connsiteY188" fmla="*/ 25894 h 335238"/>
              <a:gd name="connsiteX189" fmla="*/ 157595 w 233956"/>
              <a:gd name="connsiteY189" fmla="*/ 24573 h 335238"/>
              <a:gd name="connsiteX190" fmla="*/ 94243 w 233956"/>
              <a:gd name="connsiteY190" fmla="*/ 3450 h 335238"/>
              <a:gd name="connsiteX191" fmla="*/ 77085 w 233956"/>
              <a:gd name="connsiteY191" fmla="*/ 11371 h 335238"/>
              <a:gd name="connsiteX192" fmla="*/ 67846 w 233956"/>
              <a:gd name="connsiteY192" fmla="*/ 31174 h 335238"/>
              <a:gd name="connsiteX193" fmla="*/ 78405 w 233956"/>
              <a:gd name="connsiteY193" fmla="*/ 140753 h 335238"/>
              <a:gd name="connsiteX194" fmla="*/ 85004 w 233956"/>
              <a:gd name="connsiteY194" fmla="*/ 169798 h 335238"/>
              <a:gd name="connsiteX195" fmla="*/ 88963 w 233956"/>
              <a:gd name="connsiteY195" fmla="*/ 198842 h 335238"/>
              <a:gd name="connsiteX196" fmla="*/ 96882 w 233956"/>
              <a:gd name="connsiteY196" fmla="*/ 249011 h 335238"/>
              <a:gd name="connsiteX197" fmla="*/ 91603 w 233956"/>
              <a:gd name="connsiteY197" fmla="*/ 247691 h 335238"/>
              <a:gd name="connsiteX198" fmla="*/ 91603 w 233956"/>
              <a:gd name="connsiteY198" fmla="*/ 246371 h 335238"/>
              <a:gd name="connsiteX199" fmla="*/ 90283 w 233956"/>
              <a:gd name="connsiteY199" fmla="*/ 246371 h 335238"/>
              <a:gd name="connsiteX200" fmla="*/ 91603 w 233956"/>
              <a:gd name="connsiteY200" fmla="*/ 245050 h 335238"/>
              <a:gd name="connsiteX201" fmla="*/ 91603 w 233956"/>
              <a:gd name="connsiteY201" fmla="*/ 242410 h 335238"/>
              <a:gd name="connsiteX202" fmla="*/ 90283 w 233956"/>
              <a:gd name="connsiteY202" fmla="*/ 242410 h 335238"/>
              <a:gd name="connsiteX203" fmla="*/ 88963 w 233956"/>
              <a:gd name="connsiteY203" fmla="*/ 242410 h 335238"/>
              <a:gd name="connsiteX204" fmla="*/ 91603 w 233956"/>
              <a:gd name="connsiteY204" fmla="*/ 241090 h 335238"/>
              <a:gd name="connsiteX205" fmla="*/ 91603 w 233956"/>
              <a:gd name="connsiteY205" fmla="*/ 235809 h 335238"/>
              <a:gd name="connsiteX206" fmla="*/ 90283 w 233956"/>
              <a:gd name="connsiteY206" fmla="*/ 238449 h 335238"/>
              <a:gd name="connsiteX207" fmla="*/ 88963 w 233956"/>
              <a:gd name="connsiteY207" fmla="*/ 237129 h 335238"/>
              <a:gd name="connsiteX208" fmla="*/ 91603 w 233956"/>
              <a:gd name="connsiteY208" fmla="*/ 234489 h 335238"/>
              <a:gd name="connsiteX209" fmla="*/ 91603 w 233956"/>
              <a:gd name="connsiteY209" fmla="*/ 231848 h 335238"/>
              <a:gd name="connsiteX210" fmla="*/ 88963 w 233956"/>
              <a:gd name="connsiteY210" fmla="*/ 233168 h 335238"/>
              <a:gd name="connsiteX211" fmla="*/ 87644 w 233956"/>
              <a:gd name="connsiteY211" fmla="*/ 231848 h 335238"/>
              <a:gd name="connsiteX212" fmla="*/ 90283 w 233956"/>
              <a:gd name="connsiteY212" fmla="*/ 230528 h 335238"/>
              <a:gd name="connsiteX213" fmla="*/ 90283 w 233956"/>
              <a:gd name="connsiteY213" fmla="*/ 226567 h 335238"/>
              <a:gd name="connsiteX214" fmla="*/ 87644 w 233956"/>
              <a:gd name="connsiteY214" fmla="*/ 229208 h 335238"/>
              <a:gd name="connsiteX215" fmla="*/ 86324 w 233956"/>
              <a:gd name="connsiteY215" fmla="*/ 227887 h 335238"/>
              <a:gd name="connsiteX216" fmla="*/ 90283 w 233956"/>
              <a:gd name="connsiteY216" fmla="*/ 225247 h 335238"/>
              <a:gd name="connsiteX217" fmla="*/ 88963 w 233956"/>
              <a:gd name="connsiteY217" fmla="*/ 221286 h 335238"/>
              <a:gd name="connsiteX218" fmla="*/ 85004 w 233956"/>
              <a:gd name="connsiteY218" fmla="*/ 223927 h 335238"/>
              <a:gd name="connsiteX219" fmla="*/ 85004 w 233956"/>
              <a:gd name="connsiteY219" fmla="*/ 222607 h 335238"/>
              <a:gd name="connsiteX220" fmla="*/ 88963 w 233956"/>
              <a:gd name="connsiteY220" fmla="*/ 219966 h 335238"/>
              <a:gd name="connsiteX221" fmla="*/ 87644 w 233956"/>
              <a:gd name="connsiteY221" fmla="*/ 218646 h 335238"/>
              <a:gd name="connsiteX222" fmla="*/ 86324 w 233956"/>
              <a:gd name="connsiteY222" fmla="*/ 219966 h 335238"/>
              <a:gd name="connsiteX223" fmla="*/ 85004 w 233956"/>
              <a:gd name="connsiteY223" fmla="*/ 218646 h 335238"/>
              <a:gd name="connsiteX224" fmla="*/ 87644 w 233956"/>
              <a:gd name="connsiteY224" fmla="*/ 217326 h 335238"/>
              <a:gd name="connsiteX225" fmla="*/ 87644 w 233956"/>
              <a:gd name="connsiteY225" fmla="*/ 214685 h 335238"/>
              <a:gd name="connsiteX226" fmla="*/ 86324 w 233956"/>
              <a:gd name="connsiteY226" fmla="*/ 214685 h 335238"/>
              <a:gd name="connsiteX227" fmla="*/ 85004 w 233956"/>
              <a:gd name="connsiteY227" fmla="*/ 214685 h 335238"/>
              <a:gd name="connsiteX228" fmla="*/ 86324 w 233956"/>
              <a:gd name="connsiteY228" fmla="*/ 213365 h 335238"/>
              <a:gd name="connsiteX229" fmla="*/ 86324 w 233956"/>
              <a:gd name="connsiteY229" fmla="*/ 209404 h 335238"/>
              <a:gd name="connsiteX230" fmla="*/ 82364 w 233956"/>
              <a:gd name="connsiteY230" fmla="*/ 210724 h 335238"/>
              <a:gd name="connsiteX231" fmla="*/ 82364 w 233956"/>
              <a:gd name="connsiteY231" fmla="*/ 209404 h 335238"/>
              <a:gd name="connsiteX232" fmla="*/ 85004 w 233956"/>
              <a:gd name="connsiteY232" fmla="*/ 208084 h 335238"/>
              <a:gd name="connsiteX233" fmla="*/ 85004 w 233956"/>
              <a:gd name="connsiteY233" fmla="*/ 206764 h 335238"/>
              <a:gd name="connsiteX234" fmla="*/ 83684 w 233956"/>
              <a:gd name="connsiteY234" fmla="*/ 206764 h 335238"/>
              <a:gd name="connsiteX235" fmla="*/ 85004 w 233956"/>
              <a:gd name="connsiteY235" fmla="*/ 205443 h 335238"/>
              <a:gd name="connsiteX236" fmla="*/ 85004 w 233956"/>
              <a:gd name="connsiteY236" fmla="*/ 204123 h 335238"/>
              <a:gd name="connsiteX237" fmla="*/ 83684 w 233956"/>
              <a:gd name="connsiteY237" fmla="*/ 205443 h 335238"/>
              <a:gd name="connsiteX238" fmla="*/ 82364 w 233956"/>
              <a:gd name="connsiteY238" fmla="*/ 204123 h 335238"/>
              <a:gd name="connsiteX239" fmla="*/ 83684 w 233956"/>
              <a:gd name="connsiteY239" fmla="*/ 202803 h 335238"/>
              <a:gd name="connsiteX240" fmla="*/ 83684 w 233956"/>
              <a:gd name="connsiteY240" fmla="*/ 200163 h 335238"/>
              <a:gd name="connsiteX241" fmla="*/ 82364 w 233956"/>
              <a:gd name="connsiteY241" fmla="*/ 201483 h 335238"/>
              <a:gd name="connsiteX242" fmla="*/ 81044 w 233956"/>
              <a:gd name="connsiteY242" fmla="*/ 200163 h 335238"/>
              <a:gd name="connsiteX243" fmla="*/ 83684 w 233956"/>
              <a:gd name="connsiteY243" fmla="*/ 198842 h 335238"/>
              <a:gd name="connsiteX244" fmla="*/ 83684 w 233956"/>
              <a:gd name="connsiteY244" fmla="*/ 196202 h 335238"/>
              <a:gd name="connsiteX245" fmla="*/ 81044 w 233956"/>
              <a:gd name="connsiteY245" fmla="*/ 197522 h 335238"/>
              <a:gd name="connsiteX246" fmla="*/ 81044 w 233956"/>
              <a:gd name="connsiteY246" fmla="*/ 196202 h 335238"/>
              <a:gd name="connsiteX247" fmla="*/ 83684 w 233956"/>
              <a:gd name="connsiteY247" fmla="*/ 194882 h 335238"/>
              <a:gd name="connsiteX248" fmla="*/ 82364 w 233956"/>
              <a:gd name="connsiteY248" fmla="*/ 192241 h 335238"/>
              <a:gd name="connsiteX249" fmla="*/ 81044 w 233956"/>
              <a:gd name="connsiteY249" fmla="*/ 193561 h 335238"/>
              <a:gd name="connsiteX250" fmla="*/ 79724 w 233956"/>
              <a:gd name="connsiteY250" fmla="*/ 192241 h 335238"/>
              <a:gd name="connsiteX251" fmla="*/ 82364 w 233956"/>
              <a:gd name="connsiteY251" fmla="*/ 190921 h 335238"/>
              <a:gd name="connsiteX252" fmla="*/ 82364 w 233956"/>
              <a:gd name="connsiteY252" fmla="*/ 188281 h 335238"/>
              <a:gd name="connsiteX253" fmla="*/ 79724 w 233956"/>
              <a:gd name="connsiteY253" fmla="*/ 190921 h 335238"/>
              <a:gd name="connsiteX254" fmla="*/ 79724 w 233956"/>
              <a:gd name="connsiteY254" fmla="*/ 189601 h 335238"/>
              <a:gd name="connsiteX255" fmla="*/ 82364 w 233956"/>
              <a:gd name="connsiteY255" fmla="*/ 186960 h 335238"/>
              <a:gd name="connsiteX256" fmla="*/ 81044 w 233956"/>
              <a:gd name="connsiteY256" fmla="*/ 184320 h 335238"/>
              <a:gd name="connsiteX257" fmla="*/ 79724 w 233956"/>
              <a:gd name="connsiteY257" fmla="*/ 185640 h 335238"/>
              <a:gd name="connsiteX258" fmla="*/ 78405 w 233956"/>
              <a:gd name="connsiteY258" fmla="*/ 184320 h 335238"/>
              <a:gd name="connsiteX259" fmla="*/ 81044 w 233956"/>
              <a:gd name="connsiteY259" fmla="*/ 183000 h 335238"/>
              <a:gd name="connsiteX260" fmla="*/ 81044 w 233956"/>
              <a:gd name="connsiteY260" fmla="*/ 180359 h 335238"/>
              <a:gd name="connsiteX261" fmla="*/ 79724 w 233956"/>
              <a:gd name="connsiteY261" fmla="*/ 181679 h 335238"/>
              <a:gd name="connsiteX262" fmla="*/ 78405 w 233956"/>
              <a:gd name="connsiteY262" fmla="*/ 180359 h 335238"/>
              <a:gd name="connsiteX263" fmla="*/ 81044 w 233956"/>
              <a:gd name="connsiteY263" fmla="*/ 179039 h 335238"/>
              <a:gd name="connsiteX264" fmla="*/ 79724 w 233956"/>
              <a:gd name="connsiteY264" fmla="*/ 176399 h 335238"/>
              <a:gd name="connsiteX265" fmla="*/ 78405 w 233956"/>
              <a:gd name="connsiteY265" fmla="*/ 177719 h 335238"/>
              <a:gd name="connsiteX266" fmla="*/ 77085 w 233956"/>
              <a:gd name="connsiteY266" fmla="*/ 176399 h 335238"/>
              <a:gd name="connsiteX267" fmla="*/ 79724 w 233956"/>
              <a:gd name="connsiteY267" fmla="*/ 175078 h 335238"/>
              <a:gd name="connsiteX268" fmla="*/ 79724 w 233956"/>
              <a:gd name="connsiteY268" fmla="*/ 173758 h 335238"/>
              <a:gd name="connsiteX269" fmla="*/ 79724 w 233956"/>
              <a:gd name="connsiteY269" fmla="*/ 172438 h 335238"/>
              <a:gd name="connsiteX270" fmla="*/ 78405 w 233956"/>
              <a:gd name="connsiteY270" fmla="*/ 173758 h 335238"/>
              <a:gd name="connsiteX271" fmla="*/ 77085 w 233956"/>
              <a:gd name="connsiteY271" fmla="*/ 172438 h 335238"/>
              <a:gd name="connsiteX272" fmla="*/ 79724 w 233956"/>
              <a:gd name="connsiteY272" fmla="*/ 171118 h 335238"/>
              <a:gd name="connsiteX273" fmla="*/ 79724 w 233956"/>
              <a:gd name="connsiteY273" fmla="*/ 169798 h 335238"/>
              <a:gd name="connsiteX274" fmla="*/ 77085 w 233956"/>
              <a:gd name="connsiteY274" fmla="*/ 171118 h 335238"/>
              <a:gd name="connsiteX275" fmla="*/ 75765 w 233956"/>
              <a:gd name="connsiteY275" fmla="*/ 171118 h 335238"/>
              <a:gd name="connsiteX276" fmla="*/ 78405 w 233956"/>
              <a:gd name="connsiteY276" fmla="*/ 168477 h 335238"/>
              <a:gd name="connsiteX277" fmla="*/ 78405 w 233956"/>
              <a:gd name="connsiteY277" fmla="*/ 167157 h 335238"/>
              <a:gd name="connsiteX278" fmla="*/ 77085 w 233956"/>
              <a:gd name="connsiteY278" fmla="*/ 168477 h 335238"/>
              <a:gd name="connsiteX279" fmla="*/ 75765 w 233956"/>
              <a:gd name="connsiteY279" fmla="*/ 167157 h 335238"/>
              <a:gd name="connsiteX280" fmla="*/ 78405 w 233956"/>
              <a:gd name="connsiteY280" fmla="*/ 165837 h 335238"/>
              <a:gd name="connsiteX281" fmla="*/ 78405 w 233956"/>
              <a:gd name="connsiteY281" fmla="*/ 164517 h 335238"/>
              <a:gd name="connsiteX282" fmla="*/ 75765 w 233956"/>
              <a:gd name="connsiteY282" fmla="*/ 165837 h 335238"/>
              <a:gd name="connsiteX283" fmla="*/ 75765 w 233956"/>
              <a:gd name="connsiteY283" fmla="*/ 164517 h 335238"/>
              <a:gd name="connsiteX284" fmla="*/ 75765 w 233956"/>
              <a:gd name="connsiteY284" fmla="*/ 163196 h 335238"/>
              <a:gd name="connsiteX285" fmla="*/ 78405 w 233956"/>
              <a:gd name="connsiteY285" fmla="*/ 161876 h 335238"/>
              <a:gd name="connsiteX286" fmla="*/ 77085 w 233956"/>
              <a:gd name="connsiteY286" fmla="*/ 157916 h 335238"/>
              <a:gd name="connsiteX287" fmla="*/ 74445 w 233956"/>
              <a:gd name="connsiteY287" fmla="*/ 160556 h 335238"/>
              <a:gd name="connsiteX288" fmla="*/ 73125 w 233956"/>
              <a:gd name="connsiteY288" fmla="*/ 159236 h 335238"/>
              <a:gd name="connsiteX289" fmla="*/ 77085 w 233956"/>
              <a:gd name="connsiteY289" fmla="*/ 156595 h 335238"/>
              <a:gd name="connsiteX290" fmla="*/ 77085 w 233956"/>
              <a:gd name="connsiteY290" fmla="*/ 155275 h 335238"/>
              <a:gd name="connsiteX291" fmla="*/ 74445 w 233956"/>
              <a:gd name="connsiteY291" fmla="*/ 156595 h 335238"/>
              <a:gd name="connsiteX292" fmla="*/ 73125 w 233956"/>
              <a:gd name="connsiteY292" fmla="*/ 156595 h 335238"/>
              <a:gd name="connsiteX293" fmla="*/ 75765 w 233956"/>
              <a:gd name="connsiteY293" fmla="*/ 152635 h 335238"/>
              <a:gd name="connsiteX294" fmla="*/ 75765 w 233956"/>
              <a:gd name="connsiteY294" fmla="*/ 151314 h 335238"/>
              <a:gd name="connsiteX295" fmla="*/ 71805 w 233956"/>
              <a:gd name="connsiteY295" fmla="*/ 152635 h 335238"/>
              <a:gd name="connsiteX296" fmla="*/ 71805 w 233956"/>
              <a:gd name="connsiteY296" fmla="*/ 151314 h 335238"/>
              <a:gd name="connsiteX297" fmla="*/ 75765 w 233956"/>
              <a:gd name="connsiteY297" fmla="*/ 149994 h 335238"/>
              <a:gd name="connsiteX298" fmla="*/ 74445 w 233956"/>
              <a:gd name="connsiteY298" fmla="*/ 148674 h 335238"/>
              <a:gd name="connsiteX299" fmla="*/ 71805 w 233956"/>
              <a:gd name="connsiteY299" fmla="*/ 149994 h 335238"/>
              <a:gd name="connsiteX300" fmla="*/ 71805 w 233956"/>
              <a:gd name="connsiteY300" fmla="*/ 148674 h 335238"/>
              <a:gd name="connsiteX301" fmla="*/ 74445 w 233956"/>
              <a:gd name="connsiteY301" fmla="*/ 147354 h 335238"/>
              <a:gd name="connsiteX302" fmla="*/ 74445 w 233956"/>
              <a:gd name="connsiteY302" fmla="*/ 144713 h 335238"/>
              <a:gd name="connsiteX303" fmla="*/ 70486 w 233956"/>
              <a:gd name="connsiteY303" fmla="*/ 144713 h 335238"/>
              <a:gd name="connsiteX304" fmla="*/ 69166 w 233956"/>
              <a:gd name="connsiteY304" fmla="*/ 143393 h 335238"/>
              <a:gd name="connsiteX305" fmla="*/ 73125 w 233956"/>
              <a:gd name="connsiteY305" fmla="*/ 143393 h 335238"/>
              <a:gd name="connsiteX306" fmla="*/ 73125 w 233956"/>
              <a:gd name="connsiteY306" fmla="*/ 140753 h 335238"/>
              <a:gd name="connsiteX307" fmla="*/ 69166 w 233956"/>
              <a:gd name="connsiteY307" fmla="*/ 140753 h 335238"/>
              <a:gd name="connsiteX308" fmla="*/ 67846 w 233956"/>
              <a:gd name="connsiteY308" fmla="*/ 139432 h 335238"/>
              <a:gd name="connsiteX309" fmla="*/ 71805 w 233956"/>
              <a:gd name="connsiteY309" fmla="*/ 139432 h 335238"/>
              <a:gd name="connsiteX310" fmla="*/ 71805 w 233956"/>
              <a:gd name="connsiteY310" fmla="*/ 136792 h 335238"/>
              <a:gd name="connsiteX311" fmla="*/ 67846 w 233956"/>
              <a:gd name="connsiteY311" fmla="*/ 136792 h 335238"/>
              <a:gd name="connsiteX312" fmla="*/ 67846 w 233956"/>
              <a:gd name="connsiteY312" fmla="*/ 135472 h 335238"/>
              <a:gd name="connsiteX313" fmla="*/ 71805 w 233956"/>
              <a:gd name="connsiteY313" fmla="*/ 135472 h 335238"/>
              <a:gd name="connsiteX314" fmla="*/ 70486 w 233956"/>
              <a:gd name="connsiteY314" fmla="*/ 131511 h 335238"/>
              <a:gd name="connsiteX315" fmla="*/ 66526 w 233956"/>
              <a:gd name="connsiteY315" fmla="*/ 131511 h 335238"/>
              <a:gd name="connsiteX316" fmla="*/ 66526 w 233956"/>
              <a:gd name="connsiteY316" fmla="*/ 130191 h 335238"/>
              <a:gd name="connsiteX317" fmla="*/ 70486 w 233956"/>
              <a:gd name="connsiteY317" fmla="*/ 130191 h 335238"/>
              <a:gd name="connsiteX318" fmla="*/ 69166 w 233956"/>
              <a:gd name="connsiteY318" fmla="*/ 124910 h 335238"/>
              <a:gd name="connsiteX319" fmla="*/ 66526 w 233956"/>
              <a:gd name="connsiteY319" fmla="*/ 126230 h 335238"/>
              <a:gd name="connsiteX320" fmla="*/ 66526 w 233956"/>
              <a:gd name="connsiteY320" fmla="*/ 124910 h 335238"/>
              <a:gd name="connsiteX321" fmla="*/ 69166 w 233956"/>
              <a:gd name="connsiteY321" fmla="*/ 123590 h 335238"/>
              <a:gd name="connsiteX322" fmla="*/ 67846 w 233956"/>
              <a:gd name="connsiteY322" fmla="*/ 120949 h 335238"/>
              <a:gd name="connsiteX323" fmla="*/ 65206 w 233956"/>
              <a:gd name="connsiteY323" fmla="*/ 120949 h 335238"/>
              <a:gd name="connsiteX324" fmla="*/ 65206 w 233956"/>
              <a:gd name="connsiteY324" fmla="*/ 119629 h 335238"/>
              <a:gd name="connsiteX325" fmla="*/ 67846 w 233956"/>
              <a:gd name="connsiteY325" fmla="*/ 119629 h 335238"/>
              <a:gd name="connsiteX326" fmla="*/ 66526 w 233956"/>
              <a:gd name="connsiteY326" fmla="*/ 115669 h 335238"/>
              <a:gd name="connsiteX327" fmla="*/ 63886 w 233956"/>
              <a:gd name="connsiteY327" fmla="*/ 116989 h 335238"/>
              <a:gd name="connsiteX328" fmla="*/ 62567 w 233956"/>
              <a:gd name="connsiteY328" fmla="*/ 116989 h 335238"/>
              <a:gd name="connsiteX329" fmla="*/ 66526 w 233956"/>
              <a:gd name="connsiteY329" fmla="*/ 114348 h 335238"/>
              <a:gd name="connsiteX330" fmla="*/ 65206 w 233956"/>
              <a:gd name="connsiteY330" fmla="*/ 111708 h 335238"/>
              <a:gd name="connsiteX331" fmla="*/ 62567 w 233956"/>
              <a:gd name="connsiteY331" fmla="*/ 113028 h 335238"/>
              <a:gd name="connsiteX332" fmla="*/ 62567 w 233956"/>
              <a:gd name="connsiteY332" fmla="*/ 111708 h 335238"/>
              <a:gd name="connsiteX333" fmla="*/ 65206 w 233956"/>
              <a:gd name="connsiteY333" fmla="*/ 110388 h 335238"/>
              <a:gd name="connsiteX334" fmla="*/ 65206 w 233956"/>
              <a:gd name="connsiteY334" fmla="*/ 109067 h 335238"/>
              <a:gd name="connsiteX335" fmla="*/ 61247 w 233956"/>
              <a:gd name="connsiteY335" fmla="*/ 109067 h 335238"/>
              <a:gd name="connsiteX336" fmla="*/ 61247 w 233956"/>
              <a:gd name="connsiteY336" fmla="*/ 107747 h 335238"/>
              <a:gd name="connsiteX337" fmla="*/ 65206 w 233956"/>
              <a:gd name="connsiteY337" fmla="*/ 107747 h 335238"/>
              <a:gd name="connsiteX338" fmla="*/ 63886 w 233956"/>
              <a:gd name="connsiteY338" fmla="*/ 106427 h 335238"/>
              <a:gd name="connsiteX339" fmla="*/ 62567 w 233956"/>
              <a:gd name="connsiteY339" fmla="*/ 106427 h 335238"/>
              <a:gd name="connsiteX340" fmla="*/ 62567 w 233956"/>
              <a:gd name="connsiteY340" fmla="*/ 105107 h 335238"/>
              <a:gd name="connsiteX341" fmla="*/ 63886 w 233956"/>
              <a:gd name="connsiteY341" fmla="*/ 105107 h 335238"/>
              <a:gd name="connsiteX342" fmla="*/ 63886 w 233956"/>
              <a:gd name="connsiteY342" fmla="*/ 102466 h 335238"/>
              <a:gd name="connsiteX343" fmla="*/ 59927 w 233956"/>
              <a:gd name="connsiteY343" fmla="*/ 103787 h 335238"/>
              <a:gd name="connsiteX344" fmla="*/ 59927 w 233956"/>
              <a:gd name="connsiteY344" fmla="*/ 102466 h 335238"/>
              <a:gd name="connsiteX345" fmla="*/ 63886 w 233956"/>
              <a:gd name="connsiteY345" fmla="*/ 101146 h 335238"/>
              <a:gd name="connsiteX346" fmla="*/ 62567 w 233956"/>
              <a:gd name="connsiteY346" fmla="*/ 97185 h 335238"/>
              <a:gd name="connsiteX347" fmla="*/ 58607 w 233956"/>
              <a:gd name="connsiteY347" fmla="*/ 98506 h 335238"/>
              <a:gd name="connsiteX348" fmla="*/ 58607 w 233956"/>
              <a:gd name="connsiteY348" fmla="*/ 97185 h 335238"/>
              <a:gd name="connsiteX349" fmla="*/ 62567 w 233956"/>
              <a:gd name="connsiteY349" fmla="*/ 95865 h 335238"/>
              <a:gd name="connsiteX350" fmla="*/ 62567 w 233956"/>
              <a:gd name="connsiteY350" fmla="*/ 93225 h 335238"/>
              <a:gd name="connsiteX351" fmla="*/ 58607 w 233956"/>
              <a:gd name="connsiteY351" fmla="*/ 93225 h 335238"/>
              <a:gd name="connsiteX352" fmla="*/ 58607 w 233956"/>
              <a:gd name="connsiteY352" fmla="*/ 91905 h 335238"/>
              <a:gd name="connsiteX353" fmla="*/ 61247 w 233956"/>
              <a:gd name="connsiteY353" fmla="*/ 91905 h 335238"/>
              <a:gd name="connsiteX354" fmla="*/ 61247 w 233956"/>
              <a:gd name="connsiteY354" fmla="*/ 89264 h 335238"/>
              <a:gd name="connsiteX355" fmla="*/ 58607 w 233956"/>
              <a:gd name="connsiteY355" fmla="*/ 89264 h 335238"/>
              <a:gd name="connsiteX356" fmla="*/ 58607 w 233956"/>
              <a:gd name="connsiteY356" fmla="*/ 87944 h 335238"/>
              <a:gd name="connsiteX357" fmla="*/ 61247 w 233956"/>
              <a:gd name="connsiteY357" fmla="*/ 87944 h 335238"/>
              <a:gd name="connsiteX358" fmla="*/ 61247 w 233956"/>
              <a:gd name="connsiteY358" fmla="*/ 85303 h 335238"/>
              <a:gd name="connsiteX359" fmla="*/ 57287 w 233956"/>
              <a:gd name="connsiteY359" fmla="*/ 85303 h 335238"/>
              <a:gd name="connsiteX360" fmla="*/ 57287 w 233956"/>
              <a:gd name="connsiteY360" fmla="*/ 83983 h 335238"/>
              <a:gd name="connsiteX361" fmla="*/ 61247 w 233956"/>
              <a:gd name="connsiteY361" fmla="*/ 83983 h 335238"/>
              <a:gd name="connsiteX362" fmla="*/ 59927 w 233956"/>
              <a:gd name="connsiteY362" fmla="*/ 81343 h 335238"/>
              <a:gd name="connsiteX363" fmla="*/ 57287 w 233956"/>
              <a:gd name="connsiteY363" fmla="*/ 80023 h 335238"/>
              <a:gd name="connsiteX364" fmla="*/ 57287 w 233956"/>
              <a:gd name="connsiteY364" fmla="*/ 78702 h 335238"/>
              <a:gd name="connsiteX365" fmla="*/ 59927 w 233956"/>
              <a:gd name="connsiteY365" fmla="*/ 78702 h 335238"/>
              <a:gd name="connsiteX366" fmla="*/ 59927 w 233956"/>
              <a:gd name="connsiteY366" fmla="*/ 76062 h 335238"/>
              <a:gd name="connsiteX367" fmla="*/ 55967 w 233956"/>
              <a:gd name="connsiteY367" fmla="*/ 74742 h 335238"/>
              <a:gd name="connsiteX368" fmla="*/ 57287 w 233956"/>
              <a:gd name="connsiteY368" fmla="*/ 73421 h 335238"/>
              <a:gd name="connsiteX369" fmla="*/ 59927 w 233956"/>
              <a:gd name="connsiteY369" fmla="*/ 74742 h 335238"/>
              <a:gd name="connsiteX370" fmla="*/ 59927 w 233956"/>
              <a:gd name="connsiteY370" fmla="*/ 73421 h 335238"/>
              <a:gd name="connsiteX371" fmla="*/ 58607 w 233956"/>
              <a:gd name="connsiteY371" fmla="*/ 73421 h 335238"/>
              <a:gd name="connsiteX372" fmla="*/ 55967 w 233956"/>
              <a:gd name="connsiteY372" fmla="*/ 72101 h 335238"/>
              <a:gd name="connsiteX373" fmla="*/ 55967 w 233956"/>
              <a:gd name="connsiteY373" fmla="*/ 70781 h 335238"/>
              <a:gd name="connsiteX374" fmla="*/ 58607 w 233956"/>
              <a:gd name="connsiteY374" fmla="*/ 72101 h 335238"/>
              <a:gd name="connsiteX375" fmla="*/ 58607 w 233956"/>
              <a:gd name="connsiteY375" fmla="*/ 69461 h 335238"/>
              <a:gd name="connsiteX376" fmla="*/ 55967 w 233956"/>
              <a:gd name="connsiteY376" fmla="*/ 68141 h 335238"/>
              <a:gd name="connsiteX377" fmla="*/ 55967 w 233956"/>
              <a:gd name="connsiteY377" fmla="*/ 66820 h 335238"/>
              <a:gd name="connsiteX378" fmla="*/ 58607 w 233956"/>
              <a:gd name="connsiteY378" fmla="*/ 68141 h 335238"/>
              <a:gd name="connsiteX379" fmla="*/ 58607 w 233956"/>
              <a:gd name="connsiteY379" fmla="*/ 65500 h 335238"/>
              <a:gd name="connsiteX380" fmla="*/ 55967 w 233956"/>
              <a:gd name="connsiteY380" fmla="*/ 64180 h 335238"/>
              <a:gd name="connsiteX381" fmla="*/ 55967 w 233956"/>
              <a:gd name="connsiteY381" fmla="*/ 62860 h 335238"/>
              <a:gd name="connsiteX382" fmla="*/ 58607 w 233956"/>
              <a:gd name="connsiteY382" fmla="*/ 64180 h 335238"/>
              <a:gd name="connsiteX383" fmla="*/ 58607 w 233956"/>
              <a:gd name="connsiteY383" fmla="*/ 60219 h 335238"/>
              <a:gd name="connsiteX384" fmla="*/ 55967 w 233956"/>
              <a:gd name="connsiteY384" fmla="*/ 60219 h 335238"/>
              <a:gd name="connsiteX385" fmla="*/ 55967 w 233956"/>
              <a:gd name="connsiteY385" fmla="*/ 58899 h 335238"/>
              <a:gd name="connsiteX386" fmla="*/ 58607 w 233956"/>
              <a:gd name="connsiteY386" fmla="*/ 58899 h 335238"/>
              <a:gd name="connsiteX387" fmla="*/ 58607 w 233956"/>
              <a:gd name="connsiteY387" fmla="*/ 54938 h 335238"/>
              <a:gd name="connsiteX388" fmla="*/ 55967 w 233956"/>
              <a:gd name="connsiteY388" fmla="*/ 54938 h 335238"/>
              <a:gd name="connsiteX389" fmla="*/ 55967 w 233956"/>
              <a:gd name="connsiteY389" fmla="*/ 53618 h 335238"/>
              <a:gd name="connsiteX390" fmla="*/ 58607 w 233956"/>
              <a:gd name="connsiteY390" fmla="*/ 53618 h 335238"/>
              <a:gd name="connsiteX391" fmla="*/ 58607 w 233956"/>
              <a:gd name="connsiteY391" fmla="*/ 49658 h 335238"/>
              <a:gd name="connsiteX392" fmla="*/ 54647 w 233956"/>
              <a:gd name="connsiteY392" fmla="*/ 49658 h 335238"/>
              <a:gd name="connsiteX393" fmla="*/ 55967 w 233956"/>
              <a:gd name="connsiteY393" fmla="*/ 48337 h 335238"/>
              <a:gd name="connsiteX394" fmla="*/ 58607 w 233956"/>
              <a:gd name="connsiteY394" fmla="*/ 48337 h 335238"/>
              <a:gd name="connsiteX395" fmla="*/ 59927 w 233956"/>
              <a:gd name="connsiteY395" fmla="*/ 47017 h 335238"/>
              <a:gd name="connsiteX396" fmla="*/ 55967 w 233956"/>
              <a:gd name="connsiteY396" fmla="*/ 45697 h 335238"/>
              <a:gd name="connsiteX397" fmla="*/ 55967 w 233956"/>
              <a:gd name="connsiteY397" fmla="*/ 44377 h 335238"/>
              <a:gd name="connsiteX398" fmla="*/ 59927 w 233956"/>
              <a:gd name="connsiteY398" fmla="*/ 45697 h 335238"/>
              <a:gd name="connsiteX399" fmla="*/ 59927 w 233956"/>
              <a:gd name="connsiteY399" fmla="*/ 41736 h 335238"/>
              <a:gd name="connsiteX400" fmla="*/ 57287 w 233956"/>
              <a:gd name="connsiteY400" fmla="*/ 40416 h 335238"/>
              <a:gd name="connsiteX401" fmla="*/ 57287 w 233956"/>
              <a:gd name="connsiteY401" fmla="*/ 39096 h 335238"/>
              <a:gd name="connsiteX402" fmla="*/ 59927 w 233956"/>
              <a:gd name="connsiteY402" fmla="*/ 40416 h 335238"/>
              <a:gd name="connsiteX403" fmla="*/ 61247 w 233956"/>
              <a:gd name="connsiteY403" fmla="*/ 37776 h 335238"/>
              <a:gd name="connsiteX404" fmla="*/ 57287 w 233956"/>
              <a:gd name="connsiteY404" fmla="*/ 36455 h 335238"/>
              <a:gd name="connsiteX405" fmla="*/ 58607 w 233956"/>
              <a:gd name="connsiteY405" fmla="*/ 35135 h 335238"/>
              <a:gd name="connsiteX406" fmla="*/ 61247 w 233956"/>
              <a:gd name="connsiteY406" fmla="*/ 36455 h 335238"/>
              <a:gd name="connsiteX407" fmla="*/ 61247 w 233956"/>
              <a:gd name="connsiteY407" fmla="*/ 32495 h 335238"/>
              <a:gd name="connsiteX408" fmla="*/ 58607 w 233956"/>
              <a:gd name="connsiteY408" fmla="*/ 32495 h 335238"/>
              <a:gd name="connsiteX409" fmla="*/ 59927 w 233956"/>
              <a:gd name="connsiteY409" fmla="*/ 31174 h 335238"/>
              <a:gd name="connsiteX410" fmla="*/ 62567 w 233956"/>
              <a:gd name="connsiteY410" fmla="*/ 32495 h 335238"/>
              <a:gd name="connsiteX411" fmla="*/ 62567 w 233956"/>
              <a:gd name="connsiteY411" fmla="*/ 28534 h 335238"/>
              <a:gd name="connsiteX412" fmla="*/ 63886 w 233956"/>
              <a:gd name="connsiteY412" fmla="*/ 23253 h 335238"/>
              <a:gd name="connsiteX413" fmla="*/ 61247 w 233956"/>
              <a:gd name="connsiteY413" fmla="*/ 21933 h 335238"/>
              <a:gd name="connsiteX414" fmla="*/ 61247 w 233956"/>
              <a:gd name="connsiteY414" fmla="*/ 20613 h 335238"/>
              <a:gd name="connsiteX415" fmla="*/ 65206 w 233956"/>
              <a:gd name="connsiteY415" fmla="*/ 21933 h 335238"/>
              <a:gd name="connsiteX416" fmla="*/ 65206 w 233956"/>
              <a:gd name="connsiteY416" fmla="*/ 20613 h 335238"/>
              <a:gd name="connsiteX417" fmla="*/ 62567 w 233956"/>
              <a:gd name="connsiteY417" fmla="*/ 19293 h 335238"/>
              <a:gd name="connsiteX418" fmla="*/ 62567 w 233956"/>
              <a:gd name="connsiteY418" fmla="*/ 17972 h 335238"/>
              <a:gd name="connsiteX419" fmla="*/ 66526 w 233956"/>
              <a:gd name="connsiteY419" fmla="*/ 19293 h 335238"/>
              <a:gd name="connsiteX420" fmla="*/ 67846 w 233956"/>
              <a:gd name="connsiteY420" fmla="*/ 15332 h 335238"/>
              <a:gd name="connsiteX421" fmla="*/ 63886 w 233956"/>
              <a:gd name="connsiteY421" fmla="*/ 14012 h 335238"/>
              <a:gd name="connsiteX422" fmla="*/ 65206 w 233956"/>
              <a:gd name="connsiteY422" fmla="*/ 12691 h 335238"/>
              <a:gd name="connsiteX423" fmla="*/ 67846 w 233956"/>
              <a:gd name="connsiteY423" fmla="*/ 14012 h 335238"/>
              <a:gd name="connsiteX424" fmla="*/ 69166 w 233956"/>
              <a:gd name="connsiteY424" fmla="*/ 12691 h 335238"/>
              <a:gd name="connsiteX425" fmla="*/ 66526 w 233956"/>
              <a:gd name="connsiteY425" fmla="*/ 11371 h 335238"/>
              <a:gd name="connsiteX426" fmla="*/ 66526 w 233956"/>
              <a:gd name="connsiteY426" fmla="*/ 10051 h 335238"/>
              <a:gd name="connsiteX427" fmla="*/ 70486 w 233956"/>
              <a:gd name="connsiteY427" fmla="*/ 11371 h 335238"/>
              <a:gd name="connsiteX428" fmla="*/ 73125 w 233956"/>
              <a:gd name="connsiteY428" fmla="*/ 8731 h 335238"/>
              <a:gd name="connsiteX429" fmla="*/ 53328 w 233956"/>
              <a:gd name="connsiteY429" fmla="*/ 12691 h 335238"/>
              <a:gd name="connsiteX430" fmla="*/ 34850 w 233956"/>
              <a:gd name="connsiteY430" fmla="*/ 28534 h 335238"/>
              <a:gd name="connsiteX431" fmla="*/ 26931 w 233956"/>
              <a:gd name="connsiteY431" fmla="*/ 53618 h 335238"/>
              <a:gd name="connsiteX432" fmla="*/ 26931 w 233956"/>
              <a:gd name="connsiteY432" fmla="*/ 82663 h 335238"/>
              <a:gd name="connsiteX433" fmla="*/ 37490 w 233956"/>
              <a:gd name="connsiteY433" fmla="*/ 138112 h 335238"/>
              <a:gd name="connsiteX434" fmla="*/ 50688 w 233956"/>
              <a:gd name="connsiteY434" fmla="*/ 164517 h 335238"/>
              <a:gd name="connsiteX435" fmla="*/ 62567 w 233956"/>
              <a:gd name="connsiteY435" fmla="*/ 190921 h 335238"/>
              <a:gd name="connsiteX436" fmla="*/ 87644 w 233956"/>
              <a:gd name="connsiteY436" fmla="*/ 245050 h 335238"/>
              <a:gd name="connsiteX437" fmla="*/ 82364 w 233956"/>
              <a:gd name="connsiteY437" fmla="*/ 247691 h 335238"/>
              <a:gd name="connsiteX438" fmla="*/ 82364 w 233956"/>
              <a:gd name="connsiteY438" fmla="*/ 249011 h 335238"/>
              <a:gd name="connsiteX439" fmla="*/ 81044 w 233956"/>
              <a:gd name="connsiteY439" fmla="*/ 249011 h 335238"/>
              <a:gd name="connsiteX440" fmla="*/ 82364 w 233956"/>
              <a:gd name="connsiteY440" fmla="*/ 246371 h 335238"/>
              <a:gd name="connsiteX441" fmla="*/ 81044 w 233956"/>
              <a:gd name="connsiteY441" fmla="*/ 243730 h 335238"/>
              <a:gd name="connsiteX442" fmla="*/ 81044 w 233956"/>
              <a:gd name="connsiteY442" fmla="*/ 246371 h 335238"/>
              <a:gd name="connsiteX443" fmla="*/ 79724 w 233956"/>
              <a:gd name="connsiteY443" fmla="*/ 246371 h 335238"/>
              <a:gd name="connsiteX444" fmla="*/ 79724 w 233956"/>
              <a:gd name="connsiteY444" fmla="*/ 242410 h 335238"/>
              <a:gd name="connsiteX445" fmla="*/ 78405 w 233956"/>
              <a:gd name="connsiteY445" fmla="*/ 241090 h 335238"/>
              <a:gd name="connsiteX446" fmla="*/ 78405 w 233956"/>
              <a:gd name="connsiteY446" fmla="*/ 242410 h 335238"/>
              <a:gd name="connsiteX447" fmla="*/ 77085 w 233956"/>
              <a:gd name="connsiteY447" fmla="*/ 242410 h 335238"/>
              <a:gd name="connsiteX448" fmla="*/ 78405 w 233956"/>
              <a:gd name="connsiteY448" fmla="*/ 238449 h 335238"/>
              <a:gd name="connsiteX449" fmla="*/ 77085 w 233956"/>
              <a:gd name="connsiteY449" fmla="*/ 237129 h 335238"/>
              <a:gd name="connsiteX450" fmla="*/ 75765 w 233956"/>
              <a:gd name="connsiteY450" fmla="*/ 238449 h 335238"/>
              <a:gd name="connsiteX451" fmla="*/ 74445 w 233956"/>
              <a:gd name="connsiteY451" fmla="*/ 237129 h 335238"/>
              <a:gd name="connsiteX452" fmla="*/ 75765 w 233956"/>
              <a:gd name="connsiteY452" fmla="*/ 234489 h 335238"/>
              <a:gd name="connsiteX453" fmla="*/ 74445 w 233956"/>
              <a:gd name="connsiteY453" fmla="*/ 233168 h 335238"/>
              <a:gd name="connsiteX454" fmla="*/ 74445 w 233956"/>
              <a:gd name="connsiteY454" fmla="*/ 234489 h 335238"/>
              <a:gd name="connsiteX455" fmla="*/ 73125 w 233956"/>
              <a:gd name="connsiteY455" fmla="*/ 234489 h 335238"/>
              <a:gd name="connsiteX456" fmla="*/ 74445 w 233956"/>
              <a:gd name="connsiteY456" fmla="*/ 231848 h 335238"/>
              <a:gd name="connsiteX457" fmla="*/ 73125 w 233956"/>
              <a:gd name="connsiteY457" fmla="*/ 229208 h 335238"/>
              <a:gd name="connsiteX458" fmla="*/ 71805 w 233956"/>
              <a:gd name="connsiteY458" fmla="*/ 230528 h 335238"/>
              <a:gd name="connsiteX459" fmla="*/ 70486 w 233956"/>
              <a:gd name="connsiteY459" fmla="*/ 230528 h 335238"/>
              <a:gd name="connsiteX460" fmla="*/ 71805 w 233956"/>
              <a:gd name="connsiteY460" fmla="*/ 227887 h 335238"/>
              <a:gd name="connsiteX461" fmla="*/ 71805 w 233956"/>
              <a:gd name="connsiteY461" fmla="*/ 226567 h 335238"/>
              <a:gd name="connsiteX462" fmla="*/ 70486 w 233956"/>
              <a:gd name="connsiteY462" fmla="*/ 227887 h 335238"/>
              <a:gd name="connsiteX463" fmla="*/ 69166 w 233956"/>
              <a:gd name="connsiteY463" fmla="*/ 226567 h 335238"/>
              <a:gd name="connsiteX464" fmla="*/ 70486 w 233956"/>
              <a:gd name="connsiteY464" fmla="*/ 223927 h 335238"/>
              <a:gd name="connsiteX465" fmla="*/ 69166 w 233956"/>
              <a:gd name="connsiteY465" fmla="*/ 221286 h 335238"/>
              <a:gd name="connsiteX466" fmla="*/ 69166 w 233956"/>
              <a:gd name="connsiteY466" fmla="*/ 223927 h 335238"/>
              <a:gd name="connsiteX467" fmla="*/ 67846 w 233956"/>
              <a:gd name="connsiteY467" fmla="*/ 222607 h 335238"/>
              <a:gd name="connsiteX468" fmla="*/ 69166 w 233956"/>
              <a:gd name="connsiteY468" fmla="*/ 219966 h 335238"/>
              <a:gd name="connsiteX469" fmla="*/ 67846 w 233956"/>
              <a:gd name="connsiteY469" fmla="*/ 217326 h 335238"/>
              <a:gd name="connsiteX470" fmla="*/ 66526 w 233956"/>
              <a:gd name="connsiteY470" fmla="*/ 219966 h 335238"/>
              <a:gd name="connsiteX471" fmla="*/ 65206 w 233956"/>
              <a:gd name="connsiteY471" fmla="*/ 219966 h 335238"/>
              <a:gd name="connsiteX472" fmla="*/ 66526 w 233956"/>
              <a:gd name="connsiteY472" fmla="*/ 216005 h 335238"/>
              <a:gd name="connsiteX473" fmla="*/ 65206 w 233956"/>
              <a:gd name="connsiteY473" fmla="*/ 212045 h 335238"/>
              <a:gd name="connsiteX474" fmla="*/ 63886 w 233956"/>
              <a:gd name="connsiteY474" fmla="*/ 216005 h 335238"/>
              <a:gd name="connsiteX475" fmla="*/ 62567 w 233956"/>
              <a:gd name="connsiteY475" fmla="*/ 216005 h 335238"/>
              <a:gd name="connsiteX476" fmla="*/ 63886 w 233956"/>
              <a:gd name="connsiteY476" fmla="*/ 210724 h 335238"/>
              <a:gd name="connsiteX477" fmla="*/ 63886 w 233956"/>
              <a:gd name="connsiteY477" fmla="*/ 208084 h 335238"/>
              <a:gd name="connsiteX478" fmla="*/ 61247 w 233956"/>
              <a:gd name="connsiteY478" fmla="*/ 212045 h 335238"/>
              <a:gd name="connsiteX479" fmla="*/ 59927 w 233956"/>
              <a:gd name="connsiteY479" fmla="*/ 210724 h 335238"/>
              <a:gd name="connsiteX480" fmla="*/ 62567 w 233956"/>
              <a:gd name="connsiteY480" fmla="*/ 206764 h 335238"/>
              <a:gd name="connsiteX481" fmla="*/ 61247 w 233956"/>
              <a:gd name="connsiteY481" fmla="*/ 204123 h 335238"/>
              <a:gd name="connsiteX482" fmla="*/ 61247 w 233956"/>
              <a:gd name="connsiteY482" fmla="*/ 206764 h 335238"/>
              <a:gd name="connsiteX483" fmla="*/ 59927 w 233956"/>
              <a:gd name="connsiteY483" fmla="*/ 206764 h 335238"/>
              <a:gd name="connsiteX484" fmla="*/ 61247 w 233956"/>
              <a:gd name="connsiteY484" fmla="*/ 202803 h 335238"/>
              <a:gd name="connsiteX485" fmla="*/ 59927 w 233956"/>
              <a:gd name="connsiteY485" fmla="*/ 200163 h 335238"/>
              <a:gd name="connsiteX486" fmla="*/ 58607 w 233956"/>
              <a:gd name="connsiteY486" fmla="*/ 202803 h 335238"/>
              <a:gd name="connsiteX487" fmla="*/ 57287 w 233956"/>
              <a:gd name="connsiteY487" fmla="*/ 202803 h 335238"/>
              <a:gd name="connsiteX488" fmla="*/ 59927 w 233956"/>
              <a:gd name="connsiteY488" fmla="*/ 198842 h 335238"/>
              <a:gd name="connsiteX489" fmla="*/ 58607 w 233956"/>
              <a:gd name="connsiteY489" fmla="*/ 196202 h 335238"/>
              <a:gd name="connsiteX490" fmla="*/ 55967 w 233956"/>
              <a:gd name="connsiteY490" fmla="*/ 197522 h 335238"/>
              <a:gd name="connsiteX491" fmla="*/ 55967 w 233956"/>
              <a:gd name="connsiteY491" fmla="*/ 196202 h 335238"/>
              <a:gd name="connsiteX492" fmla="*/ 57287 w 233956"/>
              <a:gd name="connsiteY492" fmla="*/ 194882 h 335238"/>
              <a:gd name="connsiteX493" fmla="*/ 55967 w 233956"/>
              <a:gd name="connsiteY493" fmla="*/ 190921 h 335238"/>
              <a:gd name="connsiteX494" fmla="*/ 54647 w 233956"/>
              <a:gd name="connsiteY494" fmla="*/ 193561 h 335238"/>
              <a:gd name="connsiteX495" fmla="*/ 53328 w 233956"/>
              <a:gd name="connsiteY495" fmla="*/ 192241 h 335238"/>
              <a:gd name="connsiteX496" fmla="*/ 55967 w 233956"/>
              <a:gd name="connsiteY496" fmla="*/ 189601 h 335238"/>
              <a:gd name="connsiteX497" fmla="*/ 54647 w 233956"/>
              <a:gd name="connsiteY497" fmla="*/ 186960 h 335238"/>
              <a:gd name="connsiteX498" fmla="*/ 53328 w 233956"/>
              <a:gd name="connsiteY498" fmla="*/ 189601 h 335238"/>
              <a:gd name="connsiteX499" fmla="*/ 52008 w 233956"/>
              <a:gd name="connsiteY499" fmla="*/ 189601 h 335238"/>
              <a:gd name="connsiteX500" fmla="*/ 53328 w 233956"/>
              <a:gd name="connsiteY500" fmla="*/ 185640 h 335238"/>
              <a:gd name="connsiteX501" fmla="*/ 53328 w 233956"/>
              <a:gd name="connsiteY501" fmla="*/ 184320 h 335238"/>
              <a:gd name="connsiteX502" fmla="*/ 50688 w 233956"/>
              <a:gd name="connsiteY502" fmla="*/ 185640 h 335238"/>
              <a:gd name="connsiteX503" fmla="*/ 49368 w 233956"/>
              <a:gd name="connsiteY503" fmla="*/ 185640 h 335238"/>
              <a:gd name="connsiteX504" fmla="*/ 53328 w 233956"/>
              <a:gd name="connsiteY504" fmla="*/ 183000 h 335238"/>
              <a:gd name="connsiteX505" fmla="*/ 52008 w 233956"/>
              <a:gd name="connsiteY505" fmla="*/ 180359 h 335238"/>
              <a:gd name="connsiteX506" fmla="*/ 50688 w 233956"/>
              <a:gd name="connsiteY506" fmla="*/ 183000 h 335238"/>
              <a:gd name="connsiteX507" fmla="*/ 49368 w 233956"/>
              <a:gd name="connsiteY507" fmla="*/ 181679 h 335238"/>
              <a:gd name="connsiteX508" fmla="*/ 52008 w 233956"/>
              <a:gd name="connsiteY508" fmla="*/ 179039 h 335238"/>
              <a:gd name="connsiteX509" fmla="*/ 50688 w 233956"/>
              <a:gd name="connsiteY509" fmla="*/ 177719 h 335238"/>
              <a:gd name="connsiteX510" fmla="*/ 48048 w 233956"/>
              <a:gd name="connsiteY510" fmla="*/ 179039 h 335238"/>
              <a:gd name="connsiteX511" fmla="*/ 46728 w 233956"/>
              <a:gd name="connsiteY511" fmla="*/ 177719 h 335238"/>
              <a:gd name="connsiteX512" fmla="*/ 49368 w 233956"/>
              <a:gd name="connsiteY512" fmla="*/ 176399 h 335238"/>
              <a:gd name="connsiteX513" fmla="*/ 49368 w 233956"/>
              <a:gd name="connsiteY513" fmla="*/ 173758 h 335238"/>
              <a:gd name="connsiteX514" fmla="*/ 45409 w 233956"/>
              <a:gd name="connsiteY514" fmla="*/ 176399 h 335238"/>
              <a:gd name="connsiteX515" fmla="*/ 45409 w 233956"/>
              <a:gd name="connsiteY515" fmla="*/ 175078 h 335238"/>
              <a:gd name="connsiteX516" fmla="*/ 48048 w 233956"/>
              <a:gd name="connsiteY516" fmla="*/ 172438 h 335238"/>
              <a:gd name="connsiteX517" fmla="*/ 46728 w 233956"/>
              <a:gd name="connsiteY517" fmla="*/ 169798 h 335238"/>
              <a:gd name="connsiteX518" fmla="*/ 45409 w 233956"/>
              <a:gd name="connsiteY518" fmla="*/ 165837 h 335238"/>
              <a:gd name="connsiteX519" fmla="*/ 42769 w 233956"/>
              <a:gd name="connsiteY519" fmla="*/ 167157 h 335238"/>
              <a:gd name="connsiteX520" fmla="*/ 41449 w 233956"/>
              <a:gd name="connsiteY520" fmla="*/ 167157 h 335238"/>
              <a:gd name="connsiteX521" fmla="*/ 44089 w 233956"/>
              <a:gd name="connsiteY521" fmla="*/ 164517 h 335238"/>
              <a:gd name="connsiteX522" fmla="*/ 42769 w 233956"/>
              <a:gd name="connsiteY522" fmla="*/ 161876 h 335238"/>
              <a:gd name="connsiteX523" fmla="*/ 41449 w 233956"/>
              <a:gd name="connsiteY523" fmla="*/ 163196 h 335238"/>
              <a:gd name="connsiteX524" fmla="*/ 40129 w 233956"/>
              <a:gd name="connsiteY524" fmla="*/ 161876 h 335238"/>
              <a:gd name="connsiteX525" fmla="*/ 42769 w 233956"/>
              <a:gd name="connsiteY525" fmla="*/ 160556 h 335238"/>
              <a:gd name="connsiteX526" fmla="*/ 41449 w 233956"/>
              <a:gd name="connsiteY526" fmla="*/ 159236 h 335238"/>
              <a:gd name="connsiteX527" fmla="*/ 38809 w 233956"/>
              <a:gd name="connsiteY527" fmla="*/ 160556 h 335238"/>
              <a:gd name="connsiteX528" fmla="*/ 37490 w 233956"/>
              <a:gd name="connsiteY528" fmla="*/ 160556 h 335238"/>
              <a:gd name="connsiteX529" fmla="*/ 41449 w 233956"/>
              <a:gd name="connsiteY529" fmla="*/ 157916 h 335238"/>
              <a:gd name="connsiteX530" fmla="*/ 40129 w 233956"/>
              <a:gd name="connsiteY530" fmla="*/ 155275 h 335238"/>
              <a:gd name="connsiteX531" fmla="*/ 37490 w 233956"/>
              <a:gd name="connsiteY531" fmla="*/ 156595 h 335238"/>
              <a:gd name="connsiteX532" fmla="*/ 36170 w 233956"/>
              <a:gd name="connsiteY532" fmla="*/ 156595 h 335238"/>
              <a:gd name="connsiteX533" fmla="*/ 38809 w 233956"/>
              <a:gd name="connsiteY533" fmla="*/ 153955 h 335238"/>
              <a:gd name="connsiteX534" fmla="*/ 37490 w 233956"/>
              <a:gd name="connsiteY534" fmla="*/ 152635 h 335238"/>
              <a:gd name="connsiteX535" fmla="*/ 36170 w 233956"/>
              <a:gd name="connsiteY535" fmla="*/ 153955 h 335238"/>
              <a:gd name="connsiteX536" fmla="*/ 36170 w 233956"/>
              <a:gd name="connsiteY536" fmla="*/ 152635 h 335238"/>
              <a:gd name="connsiteX537" fmla="*/ 37490 w 233956"/>
              <a:gd name="connsiteY537" fmla="*/ 151314 h 335238"/>
              <a:gd name="connsiteX538" fmla="*/ 36170 w 233956"/>
              <a:gd name="connsiteY538" fmla="*/ 147354 h 335238"/>
              <a:gd name="connsiteX539" fmla="*/ 34850 w 233956"/>
              <a:gd name="connsiteY539" fmla="*/ 144713 h 335238"/>
              <a:gd name="connsiteX540" fmla="*/ 33530 w 233956"/>
              <a:gd name="connsiteY540" fmla="*/ 142073 h 335238"/>
              <a:gd name="connsiteX541" fmla="*/ 32210 w 233956"/>
              <a:gd name="connsiteY541" fmla="*/ 143393 h 335238"/>
              <a:gd name="connsiteX542" fmla="*/ 30890 w 233956"/>
              <a:gd name="connsiteY542" fmla="*/ 142073 h 335238"/>
              <a:gd name="connsiteX543" fmla="*/ 33530 w 233956"/>
              <a:gd name="connsiteY543" fmla="*/ 140753 h 335238"/>
              <a:gd name="connsiteX544" fmla="*/ 32210 w 233956"/>
              <a:gd name="connsiteY544" fmla="*/ 136792 h 335238"/>
              <a:gd name="connsiteX545" fmla="*/ 29570 w 233956"/>
              <a:gd name="connsiteY545" fmla="*/ 139432 h 335238"/>
              <a:gd name="connsiteX546" fmla="*/ 28251 w 233956"/>
              <a:gd name="connsiteY546" fmla="*/ 138112 h 335238"/>
              <a:gd name="connsiteX547" fmla="*/ 32210 w 233956"/>
              <a:gd name="connsiteY547" fmla="*/ 135472 h 335238"/>
              <a:gd name="connsiteX548" fmla="*/ 30890 w 233956"/>
              <a:gd name="connsiteY548" fmla="*/ 134152 h 335238"/>
              <a:gd name="connsiteX549" fmla="*/ 28251 w 233956"/>
              <a:gd name="connsiteY549" fmla="*/ 135472 h 335238"/>
              <a:gd name="connsiteX550" fmla="*/ 30890 w 233956"/>
              <a:gd name="connsiteY550" fmla="*/ 132831 h 335238"/>
              <a:gd name="connsiteX551" fmla="*/ 29570 w 233956"/>
              <a:gd name="connsiteY551" fmla="*/ 128871 h 335238"/>
              <a:gd name="connsiteX552" fmla="*/ 25611 w 233956"/>
              <a:gd name="connsiteY552" fmla="*/ 130191 h 335238"/>
              <a:gd name="connsiteX553" fmla="*/ 29570 w 233956"/>
              <a:gd name="connsiteY553" fmla="*/ 127550 h 335238"/>
              <a:gd name="connsiteX554" fmla="*/ 28251 w 233956"/>
              <a:gd name="connsiteY554" fmla="*/ 124910 h 335238"/>
              <a:gd name="connsiteX555" fmla="*/ 25611 w 233956"/>
              <a:gd name="connsiteY555" fmla="*/ 126230 h 335238"/>
              <a:gd name="connsiteX556" fmla="*/ 25611 w 233956"/>
              <a:gd name="connsiteY556" fmla="*/ 124910 h 335238"/>
              <a:gd name="connsiteX557" fmla="*/ 28251 w 233956"/>
              <a:gd name="connsiteY557" fmla="*/ 123590 h 335238"/>
              <a:gd name="connsiteX558" fmla="*/ 26931 w 233956"/>
              <a:gd name="connsiteY558" fmla="*/ 120949 h 335238"/>
              <a:gd name="connsiteX559" fmla="*/ 24291 w 233956"/>
              <a:gd name="connsiteY559" fmla="*/ 122270 h 335238"/>
              <a:gd name="connsiteX560" fmla="*/ 24291 w 233956"/>
              <a:gd name="connsiteY560" fmla="*/ 120949 h 335238"/>
              <a:gd name="connsiteX561" fmla="*/ 26931 w 233956"/>
              <a:gd name="connsiteY561" fmla="*/ 119629 h 335238"/>
              <a:gd name="connsiteX562" fmla="*/ 25611 w 233956"/>
              <a:gd name="connsiteY562" fmla="*/ 116989 h 335238"/>
              <a:gd name="connsiteX563" fmla="*/ 24291 w 233956"/>
              <a:gd name="connsiteY563" fmla="*/ 118309 h 335238"/>
              <a:gd name="connsiteX564" fmla="*/ 22971 w 233956"/>
              <a:gd name="connsiteY564" fmla="*/ 116989 h 335238"/>
              <a:gd name="connsiteX565" fmla="*/ 25611 w 233956"/>
              <a:gd name="connsiteY565" fmla="*/ 115669 h 335238"/>
              <a:gd name="connsiteX566" fmla="*/ 25611 w 233956"/>
              <a:gd name="connsiteY566" fmla="*/ 111708 h 335238"/>
              <a:gd name="connsiteX567" fmla="*/ 22971 w 233956"/>
              <a:gd name="connsiteY567" fmla="*/ 113028 h 335238"/>
              <a:gd name="connsiteX568" fmla="*/ 21651 w 233956"/>
              <a:gd name="connsiteY568" fmla="*/ 113028 h 335238"/>
              <a:gd name="connsiteX569" fmla="*/ 24291 w 233956"/>
              <a:gd name="connsiteY569" fmla="*/ 110388 h 335238"/>
              <a:gd name="connsiteX570" fmla="*/ 24291 w 233956"/>
              <a:gd name="connsiteY570" fmla="*/ 107747 h 335238"/>
              <a:gd name="connsiteX571" fmla="*/ 21651 w 233956"/>
              <a:gd name="connsiteY571" fmla="*/ 109067 h 335238"/>
              <a:gd name="connsiteX572" fmla="*/ 20332 w 233956"/>
              <a:gd name="connsiteY572" fmla="*/ 107747 h 335238"/>
              <a:gd name="connsiteX573" fmla="*/ 24291 w 233956"/>
              <a:gd name="connsiteY573" fmla="*/ 106427 h 335238"/>
              <a:gd name="connsiteX574" fmla="*/ 24291 w 233956"/>
              <a:gd name="connsiteY574" fmla="*/ 103787 h 335238"/>
              <a:gd name="connsiteX575" fmla="*/ 21651 w 233956"/>
              <a:gd name="connsiteY575" fmla="*/ 105107 h 335238"/>
              <a:gd name="connsiteX576" fmla="*/ 20332 w 233956"/>
              <a:gd name="connsiteY576" fmla="*/ 103787 h 335238"/>
              <a:gd name="connsiteX577" fmla="*/ 22971 w 233956"/>
              <a:gd name="connsiteY577" fmla="*/ 102466 h 335238"/>
              <a:gd name="connsiteX578" fmla="*/ 22971 w 233956"/>
              <a:gd name="connsiteY578" fmla="*/ 99826 h 335238"/>
              <a:gd name="connsiteX579" fmla="*/ 21651 w 233956"/>
              <a:gd name="connsiteY579" fmla="*/ 99826 h 335238"/>
              <a:gd name="connsiteX580" fmla="*/ 20332 w 233956"/>
              <a:gd name="connsiteY580" fmla="*/ 99826 h 335238"/>
              <a:gd name="connsiteX581" fmla="*/ 22971 w 233956"/>
              <a:gd name="connsiteY581" fmla="*/ 98506 h 335238"/>
              <a:gd name="connsiteX582" fmla="*/ 22971 w 233956"/>
              <a:gd name="connsiteY582" fmla="*/ 94545 h 335238"/>
              <a:gd name="connsiteX583" fmla="*/ 20332 w 233956"/>
              <a:gd name="connsiteY583" fmla="*/ 95865 h 335238"/>
              <a:gd name="connsiteX584" fmla="*/ 19012 w 233956"/>
              <a:gd name="connsiteY584" fmla="*/ 94545 h 335238"/>
              <a:gd name="connsiteX585" fmla="*/ 21651 w 233956"/>
              <a:gd name="connsiteY585" fmla="*/ 93225 h 335238"/>
              <a:gd name="connsiteX586" fmla="*/ 21651 w 233956"/>
              <a:gd name="connsiteY586" fmla="*/ 89264 h 335238"/>
              <a:gd name="connsiteX587" fmla="*/ 19012 w 233956"/>
              <a:gd name="connsiteY587" fmla="*/ 91905 h 335238"/>
              <a:gd name="connsiteX588" fmla="*/ 17692 w 233956"/>
              <a:gd name="connsiteY588" fmla="*/ 90584 h 335238"/>
              <a:gd name="connsiteX589" fmla="*/ 21651 w 233956"/>
              <a:gd name="connsiteY589" fmla="*/ 87944 h 335238"/>
              <a:gd name="connsiteX590" fmla="*/ 21651 w 233956"/>
              <a:gd name="connsiteY590" fmla="*/ 85303 h 335238"/>
              <a:gd name="connsiteX591" fmla="*/ 17692 w 233956"/>
              <a:gd name="connsiteY591" fmla="*/ 87944 h 335238"/>
              <a:gd name="connsiteX592" fmla="*/ 17692 w 233956"/>
              <a:gd name="connsiteY592" fmla="*/ 86624 h 335238"/>
              <a:gd name="connsiteX593" fmla="*/ 21651 w 233956"/>
              <a:gd name="connsiteY593" fmla="*/ 83983 h 335238"/>
              <a:gd name="connsiteX594" fmla="*/ 21651 w 233956"/>
              <a:gd name="connsiteY594" fmla="*/ 81343 h 335238"/>
              <a:gd name="connsiteX595" fmla="*/ 17692 w 233956"/>
              <a:gd name="connsiteY595" fmla="*/ 83983 h 335238"/>
              <a:gd name="connsiteX596" fmla="*/ 17692 w 233956"/>
              <a:gd name="connsiteY596" fmla="*/ 82663 h 335238"/>
              <a:gd name="connsiteX597" fmla="*/ 21651 w 233956"/>
              <a:gd name="connsiteY597" fmla="*/ 80023 h 335238"/>
              <a:gd name="connsiteX598" fmla="*/ 20332 w 233956"/>
              <a:gd name="connsiteY598" fmla="*/ 77382 h 335238"/>
              <a:gd name="connsiteX599" fmla="*/ 17692 w 233956"/>
              <a:gd name="connsiteY599" fmla="*/ 78702 h 335238"/>
              <a:gd name="connsiteX600" fmla="*/ 17692 w 233956"/>
              <a:gd name="connsiteY600" fmla="*/ 77382 h 335238"/>
              <a:gd name="connsiteX601" fmla="*/ 20332 w 233956"/>
              <a:gd name="connsiteY601" fmla="*/ 76062 h 335238"/>
              <a:gd name="connsiteX602" fmla="*/ 20332 w 233956"/>
              <a:gd name="connsiteY602" fmla="*/ 73421 h 335238"/>
              <a:gd name="connsiteX603" fmla="*/ 17692 w 233956"/>
              <a:gd name="connsiteY603" fmla="*/ 74742 h 335238"/>
              <a:gd name="connsiteX604" fmla="*/ 17692 w 233956"/>
              <a:gd name="connsiteY604" fmla="*/ 73421 h 335238"/>
              <a:gd name="connsiteX605" fmla="*/ 20332 w 233956"/>
              <a:gd name="connsiteY605" fmla="*/ 70781 h 335238"/>
              <a:gd name="connsiteX606" fmla="*/ 20332 w 233956"/>
              <a:gd name="connsiteY606" fmla="*/ 68141 h 335238"/>
              <a:gd name="connsiteX607" fmla="*/ 17692 w 233956"/>
              <a:gd name="connsiteY607" fmla="*/ 69461 h 335238"/>
              <a:gd name="connsiteX608" fmla="*/ 17692 w 233956"/>
              <a:gd name="connsiteY608" fmla="*/ 68141 h 335238"/>
              <a:gd name="connsiteX609" fmla="*/ 20332 w 233956"/>
              <a:gd name="connsiteY609" fmla="*/ 66820 h 335238"/>
              <a:gd name="connsiteX610" fmla="*/ 20332 w 233956"/>
              <a:gd name="connsiteY610" fmla="*/ 62860 h 335238"/>
              <a:gd name="connsiteX611" fmla="*/ 17692 w 233956"/>
              <a:gd name="connsiteY611" fmla="*/ 64180 h 335238"/>
              <a:gd name="connsiteX612" fmla="*/ 17692 w 233956"/>
              <a:gd name="connsiteY612" fmla="*/ 62860 h 335238"/>
              <a:gd name="connsiteX613" fmla="*/ 20332 w 233956"/>
              <a:gd name="connsiteY613" fmla="*/ 60219 h 335238"/>
              <a:gd name="connsiteX614" fmla="*/ 20332 w 233956"/>
              <a:gd name="connsiteY614" fmla="*/ 58899 h 335238"/>
              <a:gd name="connsiteX615" fmla="*/ 17692 w 233956"/>
              <a:gd name="connsiteY615" fmla="*/ 61540 h 335238"/>
              <a:gd name="connsiteX616" fmla="*/ 16372 w 233956"/>
              <a:gd name="connsiteY616" fmla="*/ 60219 h 335238"/>
              <a:gd name="connsiteX617" fmla="*/ 20332 w 233956"/>
              <a:gd name="connsiteY617" fmla="*/ 57579 h 335238"/>
              <a:gd name="connsiteX618" fmla="*/ 21651 w 233956"/>
              <a:gd name="connsiteY618" fmla="*/ 54938 h 335238"/>
              <a:gd name="connsiteX619" fmla="*/ 16372 w 233956"/>
              <a:gd name="connsiteY619" fmla="*/ 56259 h 335238"/>
              <a:gd name="connsiteX620" fmla="*/ 16372 w 233956"/>
              <a:gd name="connsiteY620" fmla="*/ 55888 h 335238"/>
              <a:gd name="connsiteX621" fmla="*/ 16930 w 233956"/>
              <a:gd name="connsiteY621" fmla="*/ 54799 h 335238"/>
              <a:gd name="connsiteX622" fmla="*/ 21651 w 233956"/>
              <a:gd name="connsiteY622" fmla="*/ 53618 h 335238"/>
              <a:gd name="connsiteX623" fmla="*/ 21651 w 233956"/>
              <a:gd name="connsiteY623" fmla="*/ 52298 h 335238"/>
              <a:gd name="connsiteX624" fmla="*/ 21651 w 233956"/>
              <a:gd name="connsiteY624" fmla="*/ 50978 h 335238"/>
              <a:gd name="connsiteX625" fmla="*/ 18317 w 233956"/>
              <a:gd name="connsiteY625" fmla="*/ 52090 h 335238"/>
              <a:gd name="connsiteX626" fmla="*/ 19131 w 233956"/>
              <a:gd name="connsiteY626" fmla="*/ 50498 h 335238"/>
              <a:gd name="connsiteX627" fmla="*/ 21651 w 233956"/>
              <a:gd name="connsiteY627" fmla="*/ 49658 h 335238"/>
              <a:gd name="connsiteX628" fmla="*/ 21651 w 233956"/>
              <a:gd name="connsiteY628" fmla="*/ 48337 h 335238"/>
              <a:gd name="connsiteX629" fmla="*/ 20332 w 233956"/>
              <a:gd name="connsiteY629" fmla="*/ 48337 h 335238"/>
              <a:gd name="connsiteX630" fmla="*/ 20332 w 233956"/>
              <a:gd name="connsiteY630" fmla="*/ 48152 h 335238"/>
              <a:gd name="connsiteX631" fmla="*/ 20913 w 233956"/>
              <a:gd name="connsiteY631" fmla="*/ 47017 h 335238"/>
              <a:gd name="connsiteX632" fmla="*/ 22971 w 233956"/>
              <a:gd name="connsiteY632" fmla="*/ 47017 h 335238"/>
              <a:gd name="connsiteX633" fmla="*/ 24291 w 233956"/>
              <a:gd name="connsiteY633" fmla="*/ 40416 h 335238"/>
              <a:gd name="connsiteX634" fmla="*/ 20913 w 233956"/>
              <a:gd name="connsiteY634" fmla="*/ 47017 h 335238"/>
              <a:gd name="connsiteX635" fmla="*/ 20332 w 233956"/>
              <a:gd name="connsiteY635" fmla="*/ 47017 h 335238"/>
              <a:gd name="connsiteX636" fmla="*/ 20332 w 233956"/>
              <a:gd name="connsiteY636" fmla="*/ 48152 h 335238"/>
              <a:gd name="connsiteX637" fmla="*/ 19131 w 233956"/>
              <a:gd name="connsiteY637" fmla="*/ 50498 h 335238"/>
              <a:gd name="connsiteX638" fmla="*/ 17692 w 233956"/>
              <a:gd name="connsiteY638" fmla="*/ 50978 h 335238"/>
              <a:gd name="connsiteX639" fmla="*/ 17692 w 233956"/>
              <a:gd name="connsiteY639" fmla="*/ 52298 h 335238"/>
              <a:gd name="connsiteX640" fmla="*/ 18317 w 233956"/>
              <a:gd name="connsiteY640" fmla="*/ 52090 h 335238"/>
              <a:gd name="connsiteX641" fmla="*/ 16930 w 233956"/>
              <a:gd name="connsiteY641" fmla="*/ 54799 h 335238"/>
              <a:gd name="connsiteX642" fmla="*/ 16372 w 233956"/>
              <a:gd name="connsiteY642" fmla="*/ 54938 h 335238"/>
              <a:gd name="connsiteX643" fmla="*/ 16372 w 233956"/>
              <a:gd name="connsiteY643" fmla="*/ 55888 h 335238"/>
              <a:gd name="connsiteX644" fmla="*/ 6638 w 233956"/>
              <a:gd name="connsiteY644" fmla="*/ 74907 h 335238"/>
              <a:gd name="connsiteX645" fmla="*/ 5813 w 233956"/>
              <a:gd name="connsiteY645" fmla="*/ 114348 h 335238"/>
              <a:gd name="connsiteX646" fmla="*/ 25611 w 233956"/>
              <a:gd name="connsiteY646" fmla="*/ 161876 h 335238"/>
              <a:gd name="connsiteX647" fmla="*/ 54647 w 233956"/>
              <a:gd name="connsiteY647" fmla="*/ 206764 h 335238"/>
              <a:gd name="connsiteX648" fmla="*/ 83684 w 233956"/>
              <a:gd name="connsiteY648" fmla="*/ 256932 h 335238"/>
              <a:gd name="connsiteX649" fmla="*/ 136478 w 233956"/>
              <a:gd name="connsiteY649" fmla="*/ 260893 h 335238"/>
              <a:gd name="connsiteX650" fmla="*/ 137798 w 233956"/>
              <a:gd name="connsiteY650" fmla="*/ 262213 h 335238"/>
              <a:gd name="connsiteX651" fmla="*/ 172114 w 233956"/>
              <a:gd name="connsiteY651" fmla="*/ 216005 h 335238"/>
              <a:gd name="connsiteX652" fmla="*/ 205110 w 233956"/>
              <a:gd name="connsiteY652" fmla="*/ 164517 h 335238"/>
              <a:gd name="connsiteX653" fmla="*/ 226228 w 233956"/>
              <a:gd name="connsiteY653" fmla="*/ 114348 h 335238"/>
              <a:gd name="connsiteX654" fmla="*/ 223588 w 233956"/>
              <a:gd name="connsiteY654" fmla="*/ 70781 h 335238"/>
              <a:gd name="connsiteX655" fmla="*/ 211709 w 233956"/>
              <a:gd name="connsiteY655" fmla="*/ 53618 h 335238"/>
              <a:gd name="connsiteX656" fmla="*/ 202470 w 233956"/>
              <a:gd name="connsiteY656" fmla="*/ 45697 h 335238"/>
              <a:gd name="connsiteX657" fmla="*/ 197191 w 233956"/>
              <a:gd name="connsiteY657" fmla="*/ 43056 h 335238"/>
              <a:gd name="connsiteX658" fmla="*/ 201151 w 233956"/>
              <a:gd name="connsiteY658" fmla="*/ 49658 h 335238"/>
              <a:gd name="connsiteX659" fmla="*/ 201151 w 233956"/>
              <a:gd name="connsiteY659" fmla="*/ 50978 h 335238"/>
              <a:gd name="connsiteX660" fmla="*/ 202470 w 233956"/>
              <a:gd name="connsiteY660" fmla="*/ 49658 h 335238"/>
              <a:gd name="connsiteX661" fmla="*/ 203790 w 233956"/>
              <a:gd name="connsiteY661" fmla="*/ 50978 h 335238"/>
              <a:gd name="connsiteX662" fmla="*/ 202470 w 233956"/>
              <a:gd name="connsiteY662" fmla="*/ 52298 h 335238"/>
              <a:gd name="connsiteX663" fmla="*/ 203790 w 233956"/>
              <a:gd name="connsiteY663" fmla="*/ 57579 h 335238"/>
              <a:gd name="connsiteX664" fmla="*/ 203790 w 233956"/>
              <a:gd name="connsiteY664" fmla="*/ 56259 h 335238"/>
              <a:gd name="connsiteX665" fmla="*/ 205110 w 233956"/>
              <a:gd name="connsiteY665" fmla="*/ 57579 h 335238"/>
              <a:gd name="connsiteX666" fmla="*/ 203790 w 233956"/>
              <a:gd name="connsiteY666" fmla="*/ 58899 h 335238"/>
              <a:gd name="connsiteX667" fmla="*/ 205110 w 233956"/>
              <a:gd name="connsiteY667" fmla="*/ 61540 h 335238"/>
              <a:gd name="connsiteX668" fmla="*/ 206430 w 233956"/>
              <a:gd name="connsiteY668" fmla="*/ 60219 h 335238"/>
              <a:gd name="connsiteX669" fmla="*/ 207750 w 233956"/>
              <a:gd name="connsiteY669" fmla="*/ 61540 h 335238"/>
              <a:gd name="connsiteX670" fmla="*/ 205110 w 233956"/>
              <a:gd name="connsiteY670" fmla="*/ 62860 h 335238"/>
              <a:gd name="connsiteX671" fmla="*/ 206430 w 233956"/>
              <a:gd name="connsiteY671" fmla="*/ 64180 h 335238"/>
              <a:gd name="connsiteX672" fmla="*/ 207750 w 233956"/>
              <a:gd name="connsiteY672" fmla="*/ 62860 h 335238"/>
              <a:gd name="connsiteX673" fmla="*/ 207750 w 233956"/>
              <a:gd name="connsiteY673" fmla="*/ 64180 h 335238"/>
              <a:gd name="connsiteX674" fmla="*/ 206430 w 233956"/>
              <a:gd name="connsiteY674" fmla="*/ 65500 h 335238"/>
              <a:gd name="connsiteX675" fmla="*/ 206430 w 233956"/>
              <a:gd name="connsiteY675" fmla="*/ 68141 h 335238"/>
              <a:gd name="connsiteX676" fmla="*/ 209070 w 233956"/>
              <a:gd name="connsiteY676" fmla="*/ 66820 h 335238"/>
              <a:gd name="connsiteX677" fmla="*/ 210389 w 233956"/>
              <a:gd name="connsiteY677" fmla="*/ 66820 h 335238"/>
              <a:gd name="connsiteX678" fmla="*/ 207750 w 233956"/>
              <a:gd name="connsiteY678" fmla="*/ 70781 h 335238"/>
              <a:gd name="connsiteX679" fmla="*/ 207750 w 233956"/>
              <a:gd name="connsiteY679" fmla="*/ 73421 h 335238"/>
              <a:gd name="connsiteX680" fmla="*/ 210389 w 233956"/>
              <a:gd name="connsiteY680" fmla="*/ 72101 h 335238"/>
              <a:gd name="connsiteX681" fmla="*/ 207750 w 233956"/>
              <a:gd name="connsiteY681" fmla="*/ 76062 h 335238"/>
              <a:gd name="connsiteX682" fmla="*/ 207750 w 233956"/>
              <a:gd name="connsiteY682" fmla="*/ 77382 h 335238"/>
              <a:gd name="connsiteX683" fmla="*/ 211709 w 233956"/>
              <a:gd name="connsiteY683" fmla="*/ 74742 h 335238"/>
              <a:gd name="connsiteX684" fmla="*/ 211709 w 233956"/>
              <a:gd name="connsiteY684" fmla="*/ 76062 h 335238"/>
              <a:gd name="connsiteX685" fmla="*/ 207750 w 233956"/>
              <a:gd name="connsiteY685" fmla="*/ 78702 h 335238"/>
              <a:gd name="connsiteX686" fmla="*/ 209070 w 233956"/>
              <a:gd name="connsiteY686" fmla="*/ 81343 h 335238"/>
              <a:gd name="connsiteX687" fmla="*/ 210389 w 233956"/>
              <a:gd name="connsiteY687" fmla="*/ 78702 h 335238"/>
              <a:gd name="connsiteX688" fmla="*/ 211709 w 233956"/>
              <a:gd name="connsiteY688" fmla="*/ 80023 h 335238"/>
              <a:gd name="connsiteX689" fmla="*/ 209070 w 233956"/>
              <a:gd name="connsiteY689" fmla="*/ 82663 h 335238"/>
              <a:gd name="connsiteX690" fmla="*/ 209070 w 233956"/>
              <a:gd name="connsiteY690" fmla="*/ 85303 h 335238"/>
              <a:gd name="connsiteX691" fmla="*/ 211709 w 233956"/>
              <a:gd name="connsiteY691" fmla="*/ 82663 h 335238"/>
              <a:gd name="connsiteX692" fmla="*/ 213029 w 233956"/>
              <a:gd name="connsiteY692" fmla="*/ 83983 h 335238"/>
              <a:gd name="connsiteX693" fmla="*/ 209070 w 233956"/>
              <a:gd name="connsiteY693" fmla="*/ 86624 h 335238"/>
              <a:gd name="connsiteX694" fmla="*/ 209070 w 233956"/>
              <a:gd name="connsiteY694" fmla="*/ 87944 h 335238"/>
              <a:gd name="connsiteX695" fmla="*/ 214349 w 233956"/>
              <a:gd name="connsiteY695" fmla="*/ 87944 h 335238"/>
              <a:gd name="connsiteX696" fmla="*/ 214349 w 233956"/>
              <a:gd name="connsiteY696" fmla="*/ 89264 h 335238"/>
              <a:gd name="connsiteX697" fmla="*/ 209070 w 233956"/>
              <a:gd name="connsiteY697" fmla="*/ 89264 h 335238"/>
              <a:gd name="connsiteX698" fmla="*/ 209070 w 233956"/>
              <a:gd name="connsiteY698" fmla="*/ 90584 h 335238"/>
              <a:gd name="connsiteX699" fmla="*/ 213029 w 233956"/>
              <a:gd name="connsiteY699" fmla="*/ 91905 h 335238"/>
              <a:gd name="connsiteX700" fmla="*/ 213029 w 233956"/>
              <a:gd name="connsiteY700" fmla="*/ 93225 h 335238"/>
              <a:gd name="connsiteX701" fmla="*/ 209070 w 233956"/>
              <a:gd name="connsiteY701" fmla="*/ 91905 h 335238"/>
              <a:gd name="connsiteX702" fmla="*/ 209070 w 233956"/>
              <a:gd name="connsiteY702" fmla="*/ 94545 h 335238"/>
              <a:gd name="connsiteX703" fmla="*/ 211709 w 233956"/>
              <a:gd name="connsiteY703" fmla="*/ 94545 h 335238"/>
              <a:gd name="connsiteX704" fmla="*/ 211709 w 233956"/>
              <a:gd name="connsiteY704" fmla="*/ 95865 h 335238"/>
              <a:gd name="connsiteX705" fmla="*/ 209070 w 233956"/>
              <a:gd name="connsiteY705" fmla="*/ 95865 h 335238"/>
              <a:gd name="connsiteX706" fmla="*/ 209070 w 233956"/>
              <a:gd name="connsiteY706" fmla="*/ 97185 h 335238"/>
              <a:gd name="connsiteX707" fmla="*/ 211709 w 233956"/>
              <a:gd name="connsiteY707" fmla="*/ 98506 h 335238"/>
              <a:gd name="connsiteX708" fmla="*/ 211709 w 233956"/>
              <a:gd name="connsiteY708" fmla="*/ 99826 h 335238"/>
              <a:gd name="connsiteX709" fmla="*/ 209070 w 233956"/>
              <a:gd name="connsiteY709" fmla="*/ 98506 h 335238"/>
              <a:gd name="connsiteX710" fmla="*/ 207750 w 233956"/>
              <a:gd name="connsiteY710" fmla="*/ 99826 h 335238"/>
              <a:gd name="connsiteX711" fmla="*/ 213029 w 233956"/>
              <a:gd name="connsiteY711" fmla="*/ 101146 h 335238"/>
              <a:gd name="connsiteX712" fmla="*/ 213029 w 233956"/>
              <a:gd name="connsiteY712" fmla="*/ 102466 h 335238"/>
              <a:gd name="connsiteX713" fmla="*/ 207750 w 233956"/>
              <a:gd name="connsiteY713" fmla="*/ 101146 h 335238"/>
              <a:gd name="connsiteX714" fmla="*/ 207750 w 233956"/>
              <a:gd name="connsiteY714" fmla="*/ 103787 h 335238"/>
              <a:gd name="connsiteX715" fmla="*/ 211709 w 233956"/>
              <a:gd name="connsiteY715" fmla="*/ 105107 h 335238"/>
              <a:gd name="connsiteX716" fmla="*/ 211709 w 233956"/>
              <a:gd name="connsiteY716" fmla="*/ 106427 h 335238"/>
              <a:gd name="connsiteX717" fmla="*/ 207750 w 233956"/>
              <a:gd name="connsiteY717" fmla="*/ 105107 h 335238"/>
              <a:gd name="connsiteX718" fmla="*/ 207750 w 233956"/>
              <a:gd name="connsiteY718" fmla="*/ 109067 h 335238"/>
              <a:gd name="connsiteX719" fmla="*/ 213029 w 233956"/>
              <a:gd name="connsiteY719" fmla="*/ 111708 h 335238"/>
              <a:gd name="connsiteX720" fmla="*/ 213029 w 233956"/>
              <a:gd name="connsiteY720" fmla="*/ 113028 h 335238"/>
              <a:gd name="connsiteX721" fmla="*/ 206430 w 233956"/>
              <a:gd name="connsiteY721" fmla="*/ 110388 h 335238"/>
              <a:gd name="connsiteX722" fmla="*/ 206430 w 233956"/>
              <a:gd name="connsiteY722" fmla="*/ 113028 h 335238"/>
              <a:gd name="connsiteX723" fmla="*/ 213029 w 233956"/>
              <a:gd name="connsiteY723" fmla="*/ 115669 h 335238"/>
              <a:gd name="connsiteX724" fmla="*/ 206430 w 233956"/>
              <a:gd name="connsiteY724" fmla="*/ 114348 h 335238"/>
              <a:gd name="connsiteX725" fmla="*/ 206430 w 233956"/>
              <a:gd name="connsiteY725" fmla="*/ 116989 h 335238"/>
              <a:gd name="connsiteX726" fmla="*/ 211709 w 233956"/>
              <a:gd name="connsiteY726" fmla="*/ 119629 h 335238"/>
              <a:gd name="connsiteX727" fmla="*/ 210389 w 233956"/>
              <a:gd name="connsiteY727" fmla="*/ 120949 h 335238"/>
              <a:gd name="connsiteX728" fmla="*/ 205110 w 233956"/>
              <a:gd name="connsiteY728" fmla="*/ 118309 h 335238"/>
              <a:gd name="connsiteX729" fmla="*/ 205110 w 233956"/>
              <a:gd name="connsiteY729" fmla="*/ 122270 h 335238"/>
              <a:gd name="connsiteX730" fmla="*/ 210389 w 233956"/>
              <a:gd name="connsiteY730" fmla="*/ 124910 h 335238"/>
              <a:gd name="connsiteX731" fmla="*/ 209070 w 233956"/>
              <a:gd name="connsiteY731" fmla="*/ 126230 h 335238"/>
              <a:gd name="connsiteX732" fmla="*/ 203790 w 233956"/>
              <a:gd name="connsiteY732" fmla="*/ 123590 h 335238"/>
              <a:gd name="connsiteX733" fmla="*/ 203790 w 233956"/>
              <a:gd name="connsiteY733" fmla="*/ 126230 h 335238"/>
              <a:gd name="connsiteX734" fmla="*/ 207750 w 233956"/>
              <a:gd name="connsiteY734" fmla="*/ 127550 h 335238"/>
              <a:gd name="connsiteX735" fmla="*/ 207750 w 233956"/>
              <a:gd name="connsiteY735" fmla="*/ 128871 h 335238"/>
              <a:gd name="connsiteX736" fmla="*/ 203790 w 233956"/>
              <a:gd name="connsiteY736" fmla="*/ 127550 h 335238"/>
              <a:gd name="connsiteX737" fmla="*/ 202470 w 233956"/>
              <a:gd name="connsiteY737" fmla="*/ 130191 h 335238"/>
              <a:gd name="connsiteX738" fmla="*/ 207750 w 233956"/>
              <a:gd name="connsiteY738" fmla="*/ 132831 h 335238"/>
              <a:gd name="connsiteX739" fmla="*/ 206430 w 233956"/>
              <a:gd name="connsiteY739" fmla="*/ 134152 h 335238"/>
              <a:gd name="connsiteX740" fmla="*/ 202470 w 233956"/>
              <a:gd name="connsiteY740" fmla="*/ 131511 h 335238"/>
              <a:gd name="connsiteX741" fmla="*/ 201151 w 233956"/>
              <a:gd name="connsiteY741" fmla="*/ 132831 h 335238"/>
              <a:gd name="connsiteX742" fmla="*/ 206430 w 233956"/>
              <a:gd name="connsiteY742" fmla="*/ 135472 h 335238"/>
              <a:gd name="connsiteX743" fmla="*/ 206430 w 233956"/>
              <a:gd name="connsiteY743" fmla="*/ 136792 h 335238"/>
              <a:gd name="connsiteX744" fmla="*/ 201151 w 233956"/>
              <a:gd name="connsiteY744" fmla="*/ 134152 h 335238"/>
              <a:gd name="connsiteX745" fmla="*/ 199831 w 233956"/>
              <a:gd name="connsiteY745" fmla="*/ 136792 h 335238"/>
              <a:gd name="connsiteX746" fmla="*/ 205110 w 233956"/>
              <a:gd name="connsiteY746" fmla="*/ 139432 h 335238"/>
              <a:gd name="connsiteX747" fmla="*/ 205110 w 233956"/>
              <a:gd name="connsiteY747" fmla="*/ 140753 h 335238"/>
              <a:gd name="connsiteX748" fmla="*/ 199831 w 233956"/>
              <a:gd name="connsiteY748" fmla="*/ 138112 h 335238"/>
              <a:gd name="connsiteX749" fmla="*/ 198511 w 233956"/>
              <a:gd name="connsiteY749" fmla="*/ 140753 h 335238"/>
              <a:gd name="connsiteX750" fmla="*/ 198511 w 233956"/>
              <a:gd name="connsiteY750" fmla="*/ 143393 h 335238"/>
              <a:gd name="connsiteX751" fmla="*/ 202470 w 233956"/>
              <a:gd name="connsiteY751" fmla="*/ 146034 h 335238"/>
              <a:gd name="connsiteX752" fmla="*/ 202470 w 233956"/>
              <a:gd name="connsiteY752" fmla="*/ 147354 h 335238"/>
              <a:gd name="connsiteX753" fmla="*/ 197191 w 233956"/>
              <a:gd name="connsiteY753" fmla="*/ 144713 h 335238"/>
              <a:gd name="connsiteX754" fmla="*/ 197191 w 233956"/>
              <a:gd name="connsiteY754" fmla="*/ 146034 h 335238"/>
              <a:gd name="connsiteX755" fmla="*/ 201151 w 233956"/>
              <a:gd name="connsiteY755" fmla="*/ 148674 h 335238"/>
              <a:gd name="connsiteX756" fmla="*/ 199831 w 233956"/>
              <a:gd name="connsiteY756" fmla="*/ 149994 h 335238"/>
              <a:gd name="connsiteX757" fmla="*/ 195871 w 233956"/>
              <a:gd name="connsiteY757" fmla="*/ 147354 h 335238"/>
              <a:gd name="connsiteX758" fmla="*/ 195871 w 233956"/>
              <a:gd name="connsiteY758" fmla="*/ 149994 h 335238"/>
              <a:gd name="connsiteX759" fmla="*/ 199831 w 233956"/>
              <a:gd name="connsiteY759" fmla="*/ 152635 h 335238"/>
              <a:gd name="connsiteX760" fmla="*/ 199831 w 233956"/>
              <a:gd name="connsiteY760" fmla="*/ 153955 h 335238"/>
              <a:gd name="connsiteX761" fmla="*/ 194551 w 233956"/>
              <a:gd name="connsiteY761" fmla="*/ 151314 h 335238"/>
              <a:gd name="connsiteX762" fmla="*/ 198511 w 233956"/>
              <a:gd name="connsiteY762" fmla="*/ 155275 h 335238"/>
              <a:gd name="connsiteX763" fmla="*/ 198511 w 233956"/>
              <a:gd name="connsiteY763" fmla="*/ 156595 h 335238"/>
              <a:gd name="connsiteX764" fmla="*/ 194551 w 233956"/>
              <a:gd name="connsiteY764" fmla="*/ 152635 h 335238"/>
              <a:gd name="connsiteX765" fmla="*/ 193231 w 233956"/>
              <a:gd name="connsiteY765" fmla="*/ 155275 h 335238"/>
              <a:gd name="connsiteX766" fmla="*/ 197191 w 233956"/>
              <a:gd name="connsiteY766" fmla="*/ 157916 h 335238"/>
              <a:gd name="connsiteX767" fmla="*/ 197191 w 233956"/>
              <a:gd name="connsiteY767" fmla="*/ 159236 h 335238"/>
              <a:gd name="connsiteX768" fmla="*/ 193231 w 233956"/>
              <a:gd name="connsiteY768" fmla="*/ 156595 h 335238"/>
              <a:gd name="connsiteX769" fmla="*/ 191912 w 233956"/>
              <a:gd name="connsiteY769" fmla="*/ 157916 h 335238"/>
              <a:gd name="connsiteX770" fmla="*/ 195871 w 233956"/>
              <a:gd name="connsiteY770" fmla="*/ 160556 h 335238"/>
              <a:gd name="connsiteX771" fmla="*/ 195871 w 233956"/>
              <a:gd name="connsiteY771" fmla="*/ 161876 h 335238"/>
              <a:gd name="connsiteX772" fmla="*/ 191912 w 233956"/>
              <a:gd name="connsiteY772" fmla="*/ 159236 h 335238"/>
              <a:gd name="connsiteX773" fmla="*/ 190592 w 233956"/>
              <a:gd name="connsiteY773" fmla="*/ 161876 h 335238"/>
              <a:gd name="connsiteX774" fmla="*/ 193231 w 233956"/>
              <a:gd name="connsiteY774" fmla="*/ 164517 h 335238"/>
              <a:gd name="connsiteX775" fmla="*/ 193231 w 233956"/>
              <a:gd name="connsiteY775" fmla="*/ 165837 h 335238"/>
              <a:gd name="connsiteX776" fmla="*/ 189272 w 233956"/>
              <a:gd name="connsiteY776" fmla="*/ 163196 h 335238"/>
              <a:gd name="connsiteX777" fmla="*/ 187952 w 233956"/>
              <a:gd name="connsiteY777" fmla="*/ 165837 h 335238"/>
              <a:gd name="connsiteX778" fmla="*/ 191912 w 233956"/>
              <a:gd name="connsiteY778" fmla="*/ 168477 h 335238"/>
              <a:gd name="connsiteX779" fmla="*/ 190592 w 233956"/>
              <a:gd name="connsiteY779" fmla="*/ 168477 h 335238"/>
              <a:gd name="connsiteX780" fmla="*/ 187952 w 233956"/>
              <a:gd name="connsiteY780" fmla="*/ 167157 h 335238"/>
              <a:gd name="connsiteX781" fmla="*/ 187952 w 233956"/>
              <a:gd name="connsiteY781" fmla="*/ 168477 h 335238"/>
              <a:gd name="connsiteX782" fmla="*/ 190592 w 233956"/>
              <a:gd name="connsiteY782" fmla="*/ 171118 h 335238"/>
              <a:gd name="connsiteX783" fmla="*/ 189272 w 233956"/>
              <a:gd name="connsiteY783" fmla="*/ 171118 h 335238"/>
              <a:gd name="connsiteX784" fmla="*/ 186632 w 233956"/>
              <a:gd name="connsiteY784" fmla="*/ 168477 h 335238"/>
              <a:gd name="connsiteX785" fmla="*/ 185312 w 233956"/>
              <a:gd name="connsiteY785" fmla="*/ 172438 h 335238"/>
              <a:gd name="connsiteX786" fmla="*/ 189272 w 233956"/>
              <a:gd name="connsiteY786" fmla="*/ 175078 h 335238"/>
              <a:gd name="connsiteX787" fmla="*/ 187952 w 233956"/>
              <a:gd name="connsiteY787" fmla="*/ 176399 h 335238"/>
              <a:gd name="connsiteX788" fmla="*/ 185312 w 233956"/>
              <a:gd name="connsiteY788" fmla="*/ 173758 h 335238"/>
              <a:gd name="connsiteX789" fmla="*/ 183993 w 233956"/>
              <a:gd name="connsiteY789" fmla="*/ 175078 h 335238"/>
              <a:gd name="connsiteX790" fmla="*/ 186632 w 233956"/>
              <a:gd name="connsiteY790" fmla="*/ 177719 h 335238"/>
              <a:gd name="connsiteX791" fmla="*/ 186632 w 233956"/>
              <a:gd name="connsiteY791" fmla="*/ 179039 h 335238"/>
              <a:gd name="connsiteX792" fmla="*/ 183993 w 233956"/>
              <a:gd name="connsiteY792" fmla="*/ 176399 h 335238"/>
              <a:gd name="connsiteX793" fmla="*/ 182673 w 233956"/>
              <a:gd name="connsiteY793" fmla="*/ 179039 h 335238"/>
              <a:gd name="connsiteX794" fmla="*/ 185312 w 233956"/>
              <a:gd name="connsiteY794" fmla="*/ 181679 h 335238"/>
              <a:gd name="connsiteX795" fmla="*/ 185312 w 233956"/>
              <a:gd name="connsiteY795" fmla="*/ 183000 h 335238"/>
              <a:gd name="connsiteX796" fmla="*/ 181353 w 233956"/>
              <a:gd name="connsiteY796" fmla="*/ 180359 h 335238"/>
              <a:gd name="connsiteX797" fmla="*/ 181353 w 233956"/>
              <a:gd name="connsiteY797" fmla="*/ 181679 h 335238"/>
              <a:gd name="connsiteX798" fmla="*/ 183993 w 233956"/>
              <a:gd name="connsiteY798" fmla="*/ 183000 h 335238"/>
              <a:gd name="connsiteX799" fmla="*/ 182673 w 233956"/>
              <a:gd name="connsiteY799" fmla="*/ 184320 h 335238"/>
              <a:gd name="connsiteX800" fmla="*/ 180033 w 233956"/>
              <a:gd name="connsiteY800" fmla="*/ 183000 h 335238"/>
              <a:gd name="connsiteX801" fmla="*/ 178713 w 233956"/>
              <a:gd name="connsiteY801" fmla="*/ 184320 h 335238"/>
              <a:gd name="connsiteX802" fmla="*/ 182673 w 233956"/>
              <a:gd name="connsiteY802" fmla="*/ 188281 h 335238"/>
              <a:gd name="connsiteX803" fmla="*/ 181353 w 233956"/>
              <a:gd name="connsiteY803" fmla="*/ 189601 h 335238"/>
              <a:gd name="connsiteX804" fmla="*/ 178713 w 233956"/>
              <a:gd name="connsiteY804" fmla="*/ 185640 h 335238"/>
              <a:gd name="connsiteX805" fmla="*/ 177393 w 233956"/>
              <a:gd name="connsiteY805" fmla="*/ 186960 h 335238"/>
              <a:gd name="connsiteX806" fmla="*/ 180033 w 233956"/>
              <a:gd name="connsiteY806" fmla="*/ 189601 h 335238"/>
              <a:gd name="connsiteX807" fmla="*/ 180033 w 233956"/>
              <a:gd name="connsiteY807" fmla="*/ 190921 h 335238"/>
              <a:gd name="connsiteX808" fmla="*/ 177393 w 233956"/>
              <a:gd name="connsiteY808" fmla="*/ 188281 h 335238"/>
              <a:gd name="connsiteX809" fmla="*/ 176074 w 233956"/>
              <a:gd name="connsiteY809" fmla="*/ 190921 h 335238"/>
              <a:gd name="connsiteX810" fmla="*/ 178713 w 233956"/>
              <a:gd name="connsiteY810" fmla="*/ 193561 h 335238"/>
              <a:gd name="connsiteX811" fmla="*/ 177393 w 233956"/>
              <a:gd name="connsiteY811" fmla="*/ 193561 h 335238"/>
              <a:gd name="connsiteX812" fmla="*/ 176074 w 233956"/>
              <a:gd name="connsiteY812" fmla="*/ 192241 h 335238"/>
              <a:gd name="connsiteX813" fmla="*/ 173434 w 233956"/>
              <a:gd name="connsiteY813" fmla="*/ 194882 h 335238"/>
              <a:gd name="connsiteX814" fmla="*/ 172114 w 233956"/>
              <a:gd name="connsiteY814" fmla="*/ 197522 h 335238"/>
              <a:gd name="connsiteX815" fmla="*/ 174754 w 233956"/>
              <a:gd name="connsiteY815" fmla="*/ 200163 h 335238"/>
              <a:gd name="connsiteX816" fmla="*/ 174754 w 233956"/>
              <a:gd name="connsiteY816" fmla="*/ 201483 h 335238"/>
              <a:gd name="connsiteX817" fmla="*/ 172114 w 233956"/>
              <a:gd name="connsiteY817" fmla="*/ 198842 h 335238"/>
              <a:gd name="connsiteX818" fmla="*/ 170794 w 233956"/>
              <a:gd name="connsiteY818" fmla="*/ 200163 h 335238"/>
              <a:gd name="connsiteX819" fmla="*/ 173434 w 233956"/>
              <a:gd name="connsiteY819" fmla="*/ 202803 h 335238"/>
              <a:gd name="connsiteX820" fmla="*/ 172114 w 233956"/>
              <a:gd name="connsiteY820" fmla="*/ 204123 h 335238"/>
              <a:gd name="connsiteX821" fmla="*/ 170794 w 233956"/>
              <a:gd name="connsiteY821" fmla="*/ 201483 h 335238"/>
              <a:gd name="connsiteX822" fmla="*/ 169474 w 233956"/>
              <a:gd name="connsiteY822" fmla="*/ 201483 h 335238"/>
              <a:gd name="connsiteX823" fmla="*/ 172114 w 233956"/>
              <a:gd name="connsiteY823" fmla="*/ 205443 h 335238"/>
              <a:gd name="connsiteX824" fmla="*/ 170794 w 233956"/>
              <a:gd name="connsiteY824" fmla="*/ 205443 h 335238"/>
              <a:gd name="connsiteX825" fmla="*/ 168154 w 233956"/>
              <a:gd name="connsiteY825" fmla="*/ 202803 h 335238"/>
              <a:gd name="connsiteX826" fmla="*/ 168154 w 233956"/>
              <a:gd name="connsiteY826" fmla="*/ 204123 h 335238"/>
              <a:gd name="connsiteX827" fmla="*/ 170794 w 233956"/>
              <a:gd name="connsiteY827" fmla="*/ 208084 h 335238"/>
              <a:gd name="connsiteX828" fmla="*/ 169474 w 233956"/>
              <a:gd name="connsiteY828" fmla="*/ 208084 h 335238"/>
              <a:gd name="connsiteX829" fmla="*/ 166835 w 233956"/>
              <a:gd name="connsiteY829" fmla="*/ 205443 h 335238"/>
              <a:gd name="connsiteX830" fmla="*/ 166835 w 233956"/>
              <a:gd name="connsiteY830" fmla="*/ 206764 h 335238"/>
              <a:gd name="connsiteX831" fmla="*/ 169474 w 233956"/>
              <a:gd name="connsiteY831" fmla="*/ 209404 h 335238"/>
              <a:gd name="connsiteX832" fmla="*/ 168154 w 233956"/>
              <a:gd name="connsiteY832" fmla="*/ 210724 h 335238"/>
              <a:gd name="connsiteX833" fmla="*/ 165515 w 233956"/>
              <a:gd name="connsiteY833" fmla="*/ 208084 h 335238"/>
              <a:gd name="connsiteX834" fmla="*/ 168154 w 233956"/>
              <a:gd name="connsiteY834" fmla="*/ 212045 h 335238"/>
              <a:gd name="connsiteX835" fmla="*/ 166835 w 233956"/>
              <a:gd name="connsiteY835" fmla="*/ 213365 h 335238"/>
              <a:gd name="connsiteX836" fmla="*/ 164195 w 233956"/>
              <a:gd name="connsiteY836" fmla="*/ 209404 h 335238"/>
              <a:gd name="connsiteX837" fmla="*/ 162875 w 233956"/>
              <a:gd name="connsiteY837" fmla="*/ 212045 h 335238"/>
              <a:gd name="connsiteX838" fmla="*/ 165515 w 233956"/>
              <a:gd name="connsiteY838" fmla="*/ 216005 h 335238"/>
              <a:gd name="connsiteX839" fmla="*/ 164195 w 233956"/>
              <a:gd name="connsiteY839" fmla="*/ 217326 h 335238"/>
              <a:gd name="connsiteX840" fmla="*/ 161555 w 233956"/>
              <a:gd name="connsiteY840" fmla="*/ 213365 h 335238"/>
              <a:gd name="connsiteX841" fmla="*/ 159947 w 233956"/>
              <a:gd name="connsiteY841" fmla="*/ 215778 h 335238"/>
              <a:gd name="connsiteX842" fmla="*/ 159017 w 233956"/>
              <a:gd name="connsiteY842" fmla="*/ 215778 h 335238"/>
              <a:gd name="connsiteX843" fmla="*/ 159549 w 233956"/>
              <a:gd name="connsiteY843" fmla="*/ 216376 h 335238"/>
              <a:gd name="connsiteX844" fmla="*/ 158915 w 233956"/>
              <a:gd name="connsiteY844" fmla="*/ 217326 h 335238"/>
              <a:gd name="connsiteX845" fmla="*/ 160235 w 233956"/>
              <a:gd name="connsiteY845" fmla="*/ 221286 h 335238"/>
              <a:gd name="connsiteX846" fmla="*/ 158915 w 233956"/>
              <a:gd name="connsiteY846" fmla="*/ 221286 h 335238"/>
              <a:gd name="connsiteX847" fmla="*/ 157595 w 233956"/>
              <a:gd name="connsiteY847" fmla="*/ 218646 h 335238"/>
              <a:gd name="connsiteX848" fmla="*/ 156275 w 233956"/>
              <a:gd name="connsiteY848" fmla="*/ 219966 h 335238"/>
              <a:gd name="connsiteX849" fmla="*/ 158915 w 233956"/>
              <a:gd name="connsiteY849" fmla="*/ 222607 h 335238"/>
              <a:gd name="connsiteX850" fmla="*/ 157595 w 233956"/>
              <a:gd name="connsiteY850" fmla="*/ 223927 h 335238"/>
              <a:gd name="connsiteX851" fmla="*/ 154956 w 233956"/>
              <a:gd name="connsiteY851" fmla="*/ 221286 h 335238"/>
              <a:gd name="connsiteX852" fmla="*/ 153636 w 233956"/>
              <a:gd name="connsiteY852" fmla="*/ 221286 h 335238"/>
              <a:gd name="connsiteX853" fmla="*/ 157595 w 233956"/>
              <a:gd name="connsiteY853" fmla="*/ 226567 h 335238"/>
              <a:gd name="connsiteX854" fmla="*/ 156275 w 233956"/>
              <a:gd name="connsiteY854" fmla="*/ 227887 h 335238"/>
              <a:gd name="connsiteX855" fmla="*/ 153636 w 233956"/>
              <a:gd name="connsiteY855" fmla="*/ 222607 h 335238"/>
              <a:gd name="connsiteX856" fmla="*/ 150996 w 233956"/>
              <a:gd name="connsiteY856" fmla="*/ 225247 h 335238"/>
              <a:gd name="connsiteX857" fmla="*/ 149676 w 233956"/>
              <a:gd name="connsiteY857" fmla="*/ 227887 h 335238"/>
              <a:gd name="connsiteX858" fmla="*/ 152316 w 233956"/>
              <a:gd name="connsiteY858" fmla="*/ 231848 h 335238"/>
              <a:gd name="connsiteX859" fmla="*/ 148356 w 233956"/>
              <a:gd name="connsiteY859" fmla="*/ 227887 h 335238"/>
              <a:gd name="connsiteX860" fmla="*/ 147036 w 233956"/>
              <a:gd name="connsiteY860" fmla="*/ 229208 h 335238"/>
              <a:gd name="connsiteX861" fmla="*/ 150996 w 233956"/>
              <a:gd name="connsiteY861" fmla="*/ 234489 h 335238"/>
              <a:gd name="connsiteX862" fmla="*/ 149676 w 233956"/>
              <a:gd name="connsiteY862" fmla="*/ 235809 h 335238"/>
              <a:gd name="connsiteX863" fmla="*/ 147036 w 233956"/>
              <a:gd name="connsiteY863" fmla="*/ 230528 h 335238"/>
              <a:gd name="connsiteX864" fmla="*/ 144397 w 233956"/>
              <a:gd name="connsiteY864" fmla="*/ 233168 h 335238"/>
              <a:gd name="connsiteX865" fmla="*/ 147036 w 233956"/>
              <a:gd name="connsiteY865" fmla="*/ 237129 h 335238"/>
              <a:gd name="connsiteX866" fmla="*/ 145717 w 233956"/>
              <a:gd name="connsiteY866" fmla="*/ 237129 h 335238"/>
              <a:gd name="connsiteX867" fmla="*/ 144397 w 233956"/>
              <a:gd name="connsiteY867" fmla="*/ 234489 h 335238"/>
              <a:gd name="connsiteX868" fmla="*/ 143077 w 233956"/>
              <a:gd name="connsiteY868" fmla="*/ 235809 h 335238"/>
              <a:gd name="connsiteX869" fmla="*/ 145717 w 233956"/>
              <a:gd name="connsiteY869" fmla="*/ 241090 h 335238"/>
              <a:gd name="connsiteX870" fmla="*/ 144397 w 233956"/>
              <a:gd name="connsiteY870" fmla="*/ 241090 h 335238"/>
              <a:gd name="connsiteX871" fmla="*/ 141757 w 233956"/>
              <a:gd name="connsiteY871" fmla="*/ 237129 h 335238"/>
              <a:gd name="connsiteX872" fmla="*/ 140437 w 233956"/>
              <a:gd name="connsiteY872" fmla="*/ 238449 h 335238"/>
              <a:gd name="connsiteX873" fmla="*/ 144397 w 233956"/>
              <a:gd name="connsiteY873" fmla="*/ 242410 h 335238"/>
              <a:gd name="connsiteX874" fmla="*/ 143077 w 233956"/>
              <a:gd name="connsiteY874" fmla="*/ 243730 h 335238"/>
              <a:gd name="connsiteX875" fmla="*/ 140437 w 233956"/>
              <a:gd name="connsiteY875" fmla="*/ 239769 h 335238"/>
              <a:gd name="connsiteX876" fmla="*/ 139117 w 233956"/>
              <a:gd name="connsiteY876" fmla="*/ 241090 h 335238"/>
              <a:gd name="connsiteX877" fmla="*/ 140437 w 233956"/>
              <a:gd name="connsiteY877" fmla="*/ 245050 h 335238"/>
              <a:gd name="connsiteX878" fmla="*/ 139117 w 233956"/>
              <a:gd name="connsiteY878" fmla="*/ 246371 h 335238"/>
              <a:gd name="connsiteX879" fmla="*/ 137798 w 233956"/>
              <a:gd name="connsiteY879" fmla="*/ 242410 h 335238"/>
              <a:gd name="connsiteX880" fmla="*/ 137798 w 233956"/>
              <a:gd name="connsiteY880" fmla="*/ 245050 h 335238"/>
              <a:gd name="connsiteX881" fmla="*/ 139117 w 233956"/>
              <a:gd name="connsiteY881" fmla="*/ 247691 h 335238"/>
              <a:gd name="connsiteX882" fmla="*/ 137798 w 233956"/>
              <a:gd name="connsiteY882" fmla="*/ 249011 h 335238"/>
              <a:gd name="connsiteX883" fmla="*/ 136478 w 233956"/>
              <a:gd name="connsiteY883" fmla="*/ 246371 h 335238"/>
              <a:gd name="connsiteX884" fmla="*/ 136478 w 233956"/>
              <a:gd name="connsiteY884" fmla="*/ 247691 h 335238"/>
              <a:gd name="connsiteX885" fmla="*/ 131198 w 233956"/>
              <a:gd name="connsiteY885" fmla="*/ 246371 h 335238"/>
              <a:gd name="connsiteX886" fmla="*/ 150996 w 233956"/>
              <a:gd name="connsiteY886" fmla="*/ 218646 h 335238"/>
              <a:gd name="connsiteX887" fmla="*/ 172114 w 233956"/>
              <a:gd name="connsiteY887" fmla="*/ 185640 h 335238"/>
              <a:gd name="connsiteX888" fmla="*/ 202470 w 233956"/>
              <a:gd name="connsiteY888" fmla="*/ 72101 h 335238"/>
              <a:gd name="connsiteX889" fmla="*/ 150996 w 233956"/>
              <a:gd name="connsiteY889" fmla="*/ 15332 h 335238"/>
              <a:gd name="connsiteX890" fmla="*/ 152316 w 233956"/>
              <a:gd name="connsiteY890" fmla="*/ 17972 h 335238"/>
              <a:gd name="connsiteX891" fmla="*/ 153636 w 233956"/>
              <a:gd name="connsiteY891" fmla="*/ 17972 h 335238"/>
              <a:gd name="connsiteX892" fmla="*/ 153636 w 233956"/>
              <a:gd name="connsiteY892" fmla="*/ 19293 h 335238"/>
              <a:gd name="connsiteX893" fmla="*/ 154956 w 233956"/>
              <a:gd name="connsiteY893" fmla="*/ 21933 h 335238"/>
              <a:gd name="connsiteX894" fmla="*/ 156275 w 233956"/>
              <a:gd name="connsiteY894" fmla="*/ 20613 h 335238"/>
              <a:gd name="connsiteX895" fmla="*/ 157595 w 233956"/>
              <a:gd name="connsiteY895" fmla="*/ 21933 h 335238"/>
              <a:gd name="connsiteX896" fmla="*/ 154956 w 233956"/>
              <a:gd name="connsiteY896" fmla="*/ 23253 h 335238"/>
              <a:gd name="connsiteX897" fmla="*/ 156275 w 233956"/>
              <a:gd name="connsiteY897" fmla="*/ 25894 h 335238"/>
              <a:gd name="connsiteX898" fmla="*/ 157595 w 233956"/>
              <a:gd name="connsiteY898" fmla="*/ 28534 h 335238"/>
              <a:gd name="connsiteX899" fmla="*/ 160235 w 233956"/>
              <a:gd name="connsiteY899" fmla="*/ 25894 h 335238"/>
              <a:gd name="connsiteX900" fmla="*/ 160235 w 233956"/>
              <a:gd name="connsiteY900" fmla="*/ 27214 h 335238"/>
              <a:gd name="connsiteX901" fmla="*/ 157595 w 233956"/>
              <a:gd name="connsiteY901" fmla="*/ 29854 h 335238"/>
              <a:gd name="connsiteX902" fmla="*/ 158915 w 233956"/>
              <a:gd name="connsiteY902" fmla="*/ 31174 h 335238"/>
              <a:gd name="connsiteX903" fmla="*/ 160235 w 233956"/>
              <a:gd name="connsiteY903" fmla="*/ 29854 h 335238"/>
              <a:gd name="connsiteX904" fmla="*/ 158915 w 233956"/>
              <a:gd name="connsiteY904" fmla="*/ 32495 h 335238"/>
              <a:gd name="connsiteX905" fmla="*/ 158915 w 233956"/>
              <a:gd name="connsiteY905" fmla="*/ 33815 h 335238"/>
              <a:gd name="connsiteX906" fmla="*/ 161555 w 233956"/>
              <a:gd name="connsiteY906" fmla="*/ 31174 h 335238"/>
              <a:gd name="connsiteX907" fmla="*/ 161555 w 233956"/>
              <a:gd name="connsiteY907" fmla="*/ 32495 h 335238"/>
              <a:gd name="connsiteX908" fmla="*/ 160235 w 233956"/>
              <a:gd name="connsiteY908" fmla="*/ 35135 h 335238"/>
              <a:gd name="connsiteX909" fmla="*/ 160235 w 233956"/>
              <a:gd name="connsiteY909" fmla="*/ 36455 h 335238"/>
              <a:gd name="connsiteX910" fmla="*/ 162875 w 233956"/>
              <a:gd name="connsiteY910" fmla="*/ 35135 h 335238"/>
              <a:gd name="connsiteX911" fmla="*/ 162875 w 233956"/>
              <a:gd name="connsiteY911" fmla="*/ 36455 h 335238"/>
              <a:gd name="connsiteX912" fmla="*/ 160235 w 233956"/>
              <a:gd name="connsiteY912" fmla="*/ 37776 h 335238"/>
              <a:gd name="connsiteX913" fmla="*/ 161555 w 233956"/>
              <a:gd name="connsiteY913" fmla="*/ 39096 h 335238"/>
              <a:gd name="connsiteX914" fmla="*/ 162875 w 233956"/>
              <a:gd name="connsiteY914" fmla="*/ 37776 h 335238"/>
              <a:gd name="connsiteX915" fmla="*/ 164195 w 233956"/>
              <a:gd name="connsiteY915" fmla="*/ 39096 h 335238"/>
              <a:gd name="connsiteX916" fmla="*/ 161555 w 233956"/>
              <a:gd name="connsiteY916" fmla="*/ 40416 h 335238"/>
              <a:gd name="connsiteX917" fmla="*/ 162875 w 233956"/>
              <a:gd name="connsiteY917" fmla="*/ 43056 h 335238"/>
              <a:gd name="connsiteX918" fmla="*/ 164195 w 233956"/>
              <a:gd name="connsiteY918" fmla="*/ 41736 h 335238"/>
              <a:gd name="connsiteX919" fmla="*/ 164195 w 233956"/>
              <a:gd name="connsiteY919" fmla="*/ 43056 h 335238"/>
              <a:gd name="connsiteX920" fmla="*/ 162875 w 233956"/>
              <a:gd name="connsiteY920" fmla="*/ 44377 h 335238"/>
              <a:gd name="connsiteX921" fmla="*/ 162875 w 233956"/>
              <a:gd name="connsiteY921" fmla="*/ 45697 h 335238"/>
              <a:gd name="connsiteX922" fmla="*/ 164195 w 233956"/>
              <a:gd name="connsiteY922" fmla="*/ 44377 h 335238"/>
              <a:gd name="connsiteX923" fmla="*/ 165515 w 233956"/>
              <a:gd name="connsiteY923" fmla="*/ 45697 h 335238"/>
              <a:gd name="connsiteX924" fmla="*/ 162875 w 233956"/>
              <a:gd name="connsiteY924" fmla="*/ 47017 h 335238"/>
              <a:gd name="connsiteX925" fmla="*/ 162875 w 233956"/>
              <a:gd name="connsiteY925" fmla="*/ 48337 h 335238"/>
              <a:gd name="connsiteX926" fmla="*/ 165515 w 233956"/>
              <a:gd name="connsiteY926" fmla="*/ 47017 h 335238"/>
              <a:gd name="connsiteX927" fmla="*/ 166835 w 233956"/>
              <a:gd name="connsiteY927" fmla="*/ 48337 h 335238"/>
              <a:gd name="connsiteX928" fmla="*/ 162875 w 233956"/>
              <a:gd name="connsiteY928" fmla="*/ 49658 h 335238"/>
              <a:gd name="connsiteX929" fmla="*/ 164195 w 233956"/>
              <a:gd name="connsiteY929" fmla="*/ 52298 h 335238"/>
              <a:gd name="connsiteX930" fmla="*/ 166835 w 233956"/>
              <a:gd name="connsiteY930" fmla="*/ 50978 h 335238"/>
              <a:gd name="connsiteX931" fmla="*/ 166835 w 233956"/>
              <a:gd name="connsiteY931" fmla="*/ 52298 h 335238"/>
              <a:gd name="connsiteX932" fmla="*/ 164195 w 233956"/>
              <a:gd name="connsiteY932" fmla="*/ 53618 h 335238"/>
              <a:gd name="connsiteX933" fmla="*/ 164195 w 233956"/>
              <a:gd name="connsiteY933" fmla="*/ 57579 h 335238"/>
              <a:gd name="connsiteX934" fmla="*/ 165515 w 233956"/>
              <a:gd name="connsiteY934" fmla="*/ 57579 h 335238"/>
              <a:gd name="connsiteX935" fmla="*/ 166835 w 233956"/>
              <a:gd name="connsiteY935" fmla="*/ 57579 h 335238"/>
              <a:gd name="connsiteX936" fmla="*/ 164195 w 233956"/>
              <a:gd name="connsiteY936" fmla="*/ 60219 h 335238"/>
              <a:gd name="connsiteX937" fmla="*/ 165515 w 233956"/>
              <a:gd name="connsiteY937" fmla="*/ 62860 h 335238"/>
              <a:gd name="connsiteX938" fmla="*/ 166835 w 233956"/>
              <a:gd name="connsiteY938" fmla="*/ 61540 h 335238"/>
              <a:gd name="connsiteX939" fmla="*/ 168154 w 233956"/>
              <a:gd name="connsiteY939" fmla="*/ 62860 h 335238"/>
              <a:gd name="connsiteX940" fmla="*/ 165515 w 233956"/>
              <a:gd name="connsiteY940" fmla="*/ 64180 h 335238"/>
              <a:gd name="connsiteX941" fmla="*/ 165515 w 233956"/>
              <a:gd name="connsiteY941" fmla="*/ 69461 h 335238"/>
              <a:gd name="connsiteX942" fmla="*/ 166835 w 233956"/>
              <a:gd name="connsiteY942" fmla="*/ 68141 h 335238"/>
              <a:gd name="connsiteX943" fmla="*/ 166835 w 233956"/>
              <a:gd name="connsiteY943" fmla="*/ 69461 h 335238"/>
              <a:gd name="connsiteX944" fmla="*/ 165515 w 233956"/>
              <a:gd name="connsiteY944" fmla="*/ 70781 h 335238"/>
              <a:gd name="connsiteX945" fmla="*/ 165515 w 233956"/>
              <a:gd name="connsiteY945" fmla="*/ 73421 h 335238"/>
              <a:gd name="connsiteX946" fmla="*/ 166835 w 233956"/>
              <a:gd name="connsiteY946" fmla="*/ 72101 h 335238"/>
              <a:gd name="connsiteX947" fmla="*/ 168154 w 233956"/>
              <a:gd name="connsiteY947" fmla="*/ 73421 h 335238"/>
              <a:gd name="connsiteX948" fmla="*/ 165515 w 233956"/>
              <a:gd name="connsiteY948" fmla="*/ 74742 h 335238"/>
              <a:gd name="connsiteX949" fmla="*/ 164195 w 233956"/>
              <a:gd name="connsiteY949" fmla="*/ 78702 h 335238"/>
              <a:gd name="connsiteX950" fmla="*/ 166835 w 233956"/>
              <a:gd name="connsiteY950" fmla="*/ 77382 h 335238"/>
              <a:gd name="connsiteX951" fmla="*/ 166835 w 233956"/>
              <a:gd name="connsiteY951" fmla="*/ 78702 h 335238"/>
              <a:gd name="connsiteX952" fmla="*/ 164195 w 233956"/>
              <a:gd name="connsiteY952" fmla="*/ 80023 h 335238"/>
              <a:gd name="connsiteX953" fmla="*/ 164195 w 233956"/>
              <a:gd name="connsiteY953" fmla="*/ 82663 h 335238"/>
              <a:gd name="connsiteX954" fmla="*/ 166835 w 233956"/>
              <a:gd name="connsiteY954" fmla="*/ 81343 h 335238"/>
              <a:gd name="connsiteX955" fmla="*/ 168154 w 233956"/>
              <a:gd name="connsiteY955" fmla="*/ 82663 h 335238"/>
              <a:gd name="connsiteX956" fmla="*/ 164195 w 233956"/>
              <a:gd name="connsiteY956" fmla="*/ 83983 h 335238"/>
              <a:gd name="connsiteX957" fmla="*/ 164195 w 233956"/>
              <a:gd name="connsiteY957" fmla="*/ 86624 h 335238"/>
              <a:gd name="connsiteX958" fmla="*/ 166835 w 233956"/>
              <a:gd name="connsiteY958" fmla="*/ 85303 h 335238"/>
              <a:gd name="connsiteX959" fmla="*/ 166835 w 233956"/>
              <a:gd name="connsiteY959" fmla="*/ 86624 h 335238"/>
              <a:gd name="connsiteX960" fmla="*/ 164195 w 233956"/>
              <a:gd name="connsiteY960" fmla="*/ 89264 h 335238"/>
              <a:gd name="connsiteX961" fmla="*/ 166835 w 233956"/>
              <a:gd name="connsiteY961" fmla="*/ 89264 h 335238"/>
              <a:gd name="connsiteX962" fmla="*/ 166835 w 233956"/>
              <a:gd name="connsiteY962" fmla="*/ 90584 h 335238"/>
              <a:gd name="connsiteX963" fmla="*/ 162875 w 233956"/>
              <a:gd name="connsiteY963" fmla="*/ 91905 h 335238"/>
              <a:gd name="connsiteX964" fmla="*/ 162875 w 233956"/>
              <a:gd name="connsiteY964" fmla="*/ 93225 h 335238"/>
              <a:gd name="connsiteX965" fmla="*/ 165515 w 233956"/>
              <a:gd name="connsiteY965" fmla="*/ 93225 h 335238"/>
              <a:gd name="connsiteX966" fmla="*/ 166835 w 233956"/>
              <a:gd name="connsiteY966" fmla="*/ 93225 h 335238"/>
              <a:gd name="connsiteX967" fmla="*/ 162875 w 233956"/>
              <a:gd name="connsiteY967" fmla="*/ 94545 h 335238"/>
              <a:gd name="connsiteX968" fmla="*/ 162875 w 233956"/>
              <a:gd name="connsiteY968" fmla="*/ 97185 h 335238"/>
              <a:gd name="connsiteX969" fmla="*/ 164195 w 233956"/>
              <a:gd name="connsiteY969" fmla="*/ 97185 h 335238"/>
              <a:gd name="connsiteX970" fmla="*/ 165515 w 233956"/>
              <a:gd name="connsiteY970" fmla="*/ 98506 h 335238"/>
              <a:gd name="connsiteX971" fmla="*/ 162875 w 233956"/>
              <a:gd name="connsiteY971" fmla="*/ 98506 h 335238"/>
              <a:gd name="connsiteX972" fmla="*/ 161555 w 233956"/>
              <a:gd name="connsiteY972" fmla="*/ 99826 h 335238"/>
              <a:gd name="connsiteX973" fmla="*/ 165515 w 233956"/>
              <a:gd name="connsiteY973" fmla="*/ 99826 h 335238"/>
              <a:gd name="connsiteX974" fmla="*/ 165515 w 233956"/>
              <a:gd name="connsiteY974" fmla="*/ 101146 h 335238"/>
              <a:gd name="connsiteX975" fmla="*/ 161555 w 233956"/>
              <a:gd name="connsiteY975" fmla="*/ 101146 h 335238"/>
              <a:gd name="connsiteX976" fmla="*/ 161555 w 233956"/>
              <a:gd name="connsiteY976" fmla="*/ 103787 h 335238"/>
              <a:gd name="connsiteX977" fmla="*/ 164195 w 233956"/>
              <a:gd name="connsiteY977" fmla="*/ 105107 h 335238"/>
              <a:gd name="connsiteX978" fmla="*/ 164195 w 233956"/>
              <a:gd name="connsiteY978" fmla="*/ 106427 h 335238"/>
              <a:gd name="connsiteX979" fmla="*/ 161555 w 233956"/>
              <a:gd name="connsiteY979" fmla="*/ 105107 h 335238"/>
              <a:gd name="connsiteX980" fmla="*/ 160235 w 233956"/>
              <a:gd name="connsiteY980" fmla="*/ 109067 h 335238"/>
              <a:gd name="connsiteX981" fmla="*/ 164195 w 233956"/>
              <a:gd name="connsiteY981" fmla="*/ 110388 h 335238"/>
              <a:gd name="connsiteX982" fmla="*/ 162875 w 233956"/>
              <a:gd name="connsiteY982" fmla="*/ 111708 h 335238"/>
              <a:gd name="connsiteX983" fmla="*/ 160235 w 233956"/>
              <a:gd name="connsiteY983" fmla="*/ 110388 h 335238"/>
              <a:gd name="connsiteX984" fmla="*/ 158915 w 233956"/>
              <a:gd name="connsiteY984" fmla="*/ 113028 h 335238"/>
              <a:gd name="connsiteX985" fmla="*/ 162875 w 233956"/>
              <a:gd name="connsiteY985" fmla="*/ 113028 h 335238"/>
              <a:gd name="connsiteX986" fmla="*/ 161555 w 233956"/>
              <a:gd name="connsiteY986" fmla="*/ 114348 h 335238"/>
              <a:gd name="connsiteX987" fmla="*/ 158915 w 233956"/>
              <a:gd name="connsiteY987" fmla="*/ 114348 h 335238"/>
              <a:gd name="connsiteX988" fmla="*/ 158915 w 233956"/>
              <a:gd name="connsiteY988" fmla="*/ 116989 h 335238"/>
              <a:gd name="connsiteX989" fmla="*/ 162875 w 233956"/>
              <a:gd name="connsiteY989" fmla="*/ 118309 h 335238"/>
              <a:gd name="connsiteX990" fmla="*/ 161555 w 233956"/>
              <a:gd name="connsiteY990" fmla="*/ 119629 h 335238"/>
              <a:gd name="connsiteX991" fmla="*/ 158915 w 233956"/>
              <a:gd name="connsiteY991" fmla="*/ 118309 h 335238"/>
              <a:gd name="connsiteX992" fmla="*/ 157595 w 233956"/>
              <a:gd name="connsiteY992" fmla="*/ 119629 h 335238"/>
              <a:gd name="connsiteX993" fmla="*/ 160235 w 233956"/>
              <a:gd name="connsiteY993" fmla="*/ 120949 h 335238"/>
              <a:gd name="connsiteX994" fmla="*/ 160235 w 233956"/>
              <a:gd name="connsiteY994" fmla="*/ 122270 h 335238"/>
              <a:gd name="connsiteX995" fmla="*/ 157595 w 233956"/>
              <a:gd name="connsiteY995" fmla="*/ 120949 h 335238"/>
              <a:gd name="connsiteX996" fmla="*/ 157595 w 233956"/>
              <a:gd name="connsiteY996" fmla="*/ 123590 h 335238"/>
              <a:gd name="connsiteX997" fmla="*/ 160235 w 233956"/>
              <a:gd name="connsiteY997" fmla="*/ 124910 h 335238"/>
              <a:gd name="connsiteX998" fmla="*/ 158915 w 233956"/>
              <a:gd name="connsiteY998" fmla="*/ 126230 h 335238"/>
              <a:gd name="connsiteX999" fmla="*/ 156275 w 233956"/>
              <a:gd name="connsiteY999" fmla="*/ 124910 h 335238"/>
              <a:gd name="connsiteX1000" fmla="*/ 156275 w 233956"/>
              <a:gd name="connsiteY1000" fmla="*/ 126230 h 335238"/>
              <a:gd name="connsiteX1001" fmla="*/ 160235 w 233956"/>
              <a:gd name="connsiteY1001" fmla="*/ 128871 h 335238"/>
              <a:gd name="connsiteX1002" fmla="*/ 158915 w 233956"/>
              <a:gd name="connsiteY1002" fmla="*/ 128871 h 335238"/>
              <a:gd name="connsiteX1003" fmla="*/ 156275 w 233956"/>
              <a:gd name="connsiteY1003" fmla="*/ 127550 h 335238"/>
              <a:gd name="connsiteX1004" fmla="*/ 154956 w 233956"/>
              <a:gd name="connsiteY1004" fmla="*/ 130191 h 335238"/>
              <a:gd name="connsiteX1005" fmla="*/ 158915 w 233956"/>
              <a:gd name="connsiteY1005" fmla="*/ 131511 h 335238"/>
              <a:gd name="connsiteX1006" fmla="*/ 158915 w 233956"/>
              <a:gd name="connsiteY1006" fmla="*/ 132831 h 335238"/>
              <a:gd name="connsiteX1007" fmla="*/ 154956 w 233956"/>
              <a:gd name="connsiteY1007" fmla="*/ 131511 h 335238"/>
              <a:gd name="connsiteX1008" fmla="*/ 153636 w 233956"/>
              <a:gd name="connsiteY1008" fmla="*/ 134152 h 335238"/>
              <a:gd name="connsiteX1009" fmla="*/ 158915 w 233956"/>
              <a:gd name="connsiteY1009" fmla="*/ 136792 h 335238"/>
              <a:gd name="connsiteX1010" fmla="*/ 157595 w 233956"/>
              <a:gd name="connsiteY1010" fmla="*/ 138112 h 335238"/>
              <a:gd name="connsiteX1011" fmla="*/ 153636 w 233956"/>
              <a:gd name="connsiteY1011" fmla="*/ 135472 h 335238"/>
              <a:gd name="connsiteX1012" fmla="*/ 153636 w 233956"/>
              <a:gd name="connsiteY1012" fmla="*/ 138112 h 335238"/>
              <a:gd name="connsiteX1013" fmla="*/ 157595 w 233956"/>
              <a:gd name="connsiteY1013" fmla="*/ 139432 h 335238"/>
              <a:gd name="connsiteX1014" fmla="*/ 156275 w 233956"/>
              <a:gd name="connsiteY1014" fmla="*/ 140753 h 335238"/>
              <a:gd name="connsiteX1015" fmla="*/ 153636 w 233956"/>
              <a:gd name="connsiteY1015" fmla="*/ 139432 h 335238"/>
              <a:gd name="connsiteX1016" fmla="*/ 152316 w 233956"/>
              <a:gd name="connsiteY1016" fmla="*/ 140753 h 335238"/>
              <a:gd name="connsiteX1017" fmla="*/ 154956 w 233956"/>
              <a:gd name="connsiteY1017" fmla="*/ 142073 h 335238"/>
              <a:gd name="connsiteX1018" fmla="*/ 154956 w 233956"/>
              <a:gd name="connsiteY1018" fmla="*/ 143393 h 335238"/>
              <a:gd name="connsiteX1019" fmla="*/ 152316 w 233956"/>
              <a:gd name="connsiteY1019" fmla="*/ 142073 h 335238"/>
              <a:gd name="connsiteX1020" fmla="*/ 152316 w 233956"/>
              <a:gd name="connsiteY1020" fmla="*/ 143393 h 335238"/>
              <a:gd name="connsiteX1021" fmla="*/ 154956 w 233956"/>
              <a:gd name="connsiteY1021" fmla="*/ 146034 h 335238"/>
              <a:gd name="connsiteX1022" fmla="*/ 150996 w 233956"/>
              <a:gd name="connsiteY1022" fmla="*/ 144713 h 335238"/>
              <a:gd name="connsiteX1023" fmla="*/ 150996 w 233956"/>
              <a:gd name="connsiteY1023" fmla="*/ 147354 h 335238"/>
              <a:gd name="connsiteX1024" fmla="*/ 153636 w 233956"/>
              <a:gd name="connsiteY1024" fmla="*/ 148674 h 335238"/>
              <a:gd name="connsiteX1025" fmla="*/ 153636 w 233956"/>
              <a:gd name="connsiteY1025" fmla="*/ 149994 h 335238"/>
              <a:gd name="connsiteX1026" fmla="*/ 150996 w 233956"/>
              <a:gd name="connsiteY1026" fmla="*/ 148674 h 335238"/>
              <a:gd name="connsiteX1027" fmla="*/ 149676 w 233956"/>
              <a:gd name="connsiteY1027" fmla="*/ 149994 h 335238"/>
              <a:gd name="connsiteX1028" fmla="*/ 153636 w 233956"/>
              <a:gd name="connsiteY1028" fmla="*/ 151314 h 335238"/>
              <a:gd name="connsiteX1029" fmla="*/ 152316 w 233956"/>
              <a:gd name="connsiteY1029" fmla="*/ 152635 h 335238"/>
              <a:gd name="connsiteX1030" fmla="*/ 149676 w 233956"/>
              <a:gd name="connsiteY1030" fmla="*/ 151314 h 335238"/>
              <a:gd name="connsiteX1031" fmla="*/ 148356 w 233956"/>
              <a:gd name="connsiteY1031" fmla="*/ 155275 h 335238"/>
              <a:gd name="connsiteX1032" fmla="*/ 152316 w 233956"/>
              <a:gd name="connsiteY1032" fmla="*/ 156595 h 335238"/>
              <a:gd name="connsiteX1033" fmla="*/ 150996 w 233956"/>
              <a:gd name="connsiteY1033" fmla="*/ 157916 h 335238"/>
              <a:gd name="connsiteX1034" fmla="*/ 148356 w 233956"/>
              <a:gd name="connsiteY1034" fmla="*/ 156595 h 335238"/>
              <a:gd name="connsiteX1035" fmla="*/ 148356 w 233956"/>
              <a:gd name="connsiteY1035" fmla="*/ 157916 h 335238"/>
              <a:gd name="connsiteX1036" fmla="*/ 149676 w 233956"/>
              <a:gd name="connsiteY1036" fmla="*/ 159236 h 335238"/>
              <a:gd name="connsiteX1037" fmla="*/ 149676 w 233956"/>
              <a:gd name="connsiteY1037" fmla="*/ 160556 h 335238"/>
              <a:gd name="connsiteX1038" fmla="*/ 147036 w 233956"/>
              <a:gd name="connsiteY1038" fmla="*/ 159236 h 335238"/>
              <a:gd name="connsiteX1039" fmla="*/ 147036 w 233956"/>
              <a:gd name="connsiteY1039" fmla="*/ 161876 h 335238"/>
              <a:gd name="connsiteX1040" fmla="*/ 150996 w 233956"/>
              <a:gd name="connsiteY1040" fmla="*/ 163196 h 335238"/>
              <a:gd name="connsiteX1041" fmla="*/ 150996 w 233956"/>
              <a:gd name="connsiteY1041" fmla="*/ 164517 h 335238"/>
              <a:gd name="connsiteX1042" fmla="*/ 147036 w 233956"/>
              <a:gd name="connsiteY1042" fmla="*/ 163196 h 335238"/>
              <a:gd name="connsiteX1043" fmla="*/ 145717 w 233956"/>
              <a:gd name="connsiteY1043" fmla="*/ 165837 h 335238"/>
              <a:gd name="connsiteX1044" fmla="*/ 149676 w 233956"/>
              <a:gd name="connsiteY1044" fmla="*/ 168477 h 335238"/>
              <a:gd name="connsiteX1045" fmla="*/ 145717 w 233956"/>
              <a:gd name="connsiteY1045" fmla="*/ 167157 h 335238"/>
              <a:gd name="connsiteX1046" fmla="*/ 144397 w 233956"/>
              <a:gd name="connsiteY1046" fmla="*/ 168477 h 335238"/>
              <a:gd name="connsiteX1047" fmla="*/ 148356 w 233956"/>
              <a:gd name="connsiteY1047" fmla="*/ 171118 h 335238"/>
              <a:gd name="connsiteX1048" fmla="*/ 148356 w 233956"/>
              <a:gd name="connsiteY1048" fmla="*/ 172438 h 335238"/>
              <a:gd name="connsiteX1049" fmla="*/ 144397 w 233956"/>
              <a:gd name="connsiteY1049" fmla="*/ 169798 h 335238"/>
              <a:gd name="connsiteX1050" fmla="*/ 143077 w 233956"/>
              <a:gd name="connsiteY1050" fmla="*/ 172438 h 335238"/>
              <a:gd name="connsiteX1051" fmla="*/ 148356 w 233956"/>
              <a:gd name="connsiteY1051" fmla="*/ 175078 h 335238"/>
              <a:gd name="connsiteX1052" fmla="*/ 147036 w 233956"/>
              <a:gd name="connsiteY1052" fmla="*/ 176399 h 335238"/>
              <a:gd name="connsiteX1053" fmla="*/ 143077 w 233956"/>
              <a:gd name="connsiteY1053" fmla="*/ 173758 h 335238"/>
              <a:gd name="connsiteX1054" fmla="*/ 141757 w 233956"/>
              <a:gd name="connsiteY1054" fmla="*/ 176399 h 335238"/>
              <a:gd name="connsiteX1055" fmla="*/ 145717 w 233956"/>
              <a:gd name="connsiteY1055" fmla="*/ 179039 h 335238"/>
              <a:gd name="connsiteX1056" fmla="*/ 144397 w 233956"/>
              <a:gd name="connsiteY1056" fmla="*/ 180359 h 335238"/>
              <a:gd name="connsiteX1057" fmla="*/ 141757 w 233956"/>
              <a:gd name="connsiteY1057" fmla="*/ 177719 h 335238"/>
              <a:gd name="connsiteX1058" fmla="*/ 140437 w 233956"/>
              <a:gd name="connsiteY1058" fmla="*/ 180359 h 335238"/>
              <a:gd name="connsiteX1059" fmla="*/ 141757 w 233956"/>
              <a:gd name="connsiteY1059" fmla="*/ 180359 h 335238"/>
              <a:gd name="connsiteX1060" fmla="*/ 144397 w 233956"/>
              <a:gd name="connsiteY1060" fmla="*/ 183000 h 335238"/>
              <a:gd name="connsiteX1061" fmla="*/ 143077 w 233956"/>
              <a:gd name="connsiteY1061" fmla="*/ 184320 h 335238"/>
              <a:gd name="connsiteX1062" fmla="*/ 140437 w 233956"/>
              <a:gd name="connsiteY1062" fmla="*/ 181679 h 335238"/>
              <a:gd name="connsiteX1063" fmla="*/ 139117 w 233956"/>
              <a:gd name="connsiteY1063" fmla="*/ 184320 h 335238"/>
              <a:gd name="connsiteX1064" fmla="*/ 143077 w 233956"/>
              <a:gd name="connsiteY1064" fmla="*/ 188281 h 335238"/>
              <a:gd name="connsiteX1065" fmla="*/ 139117 w 233956"/>
              <a:gd name="connsiteY1065" fmla="*/ 185640 h 335238"/>
              <a:gd name="connsiteX1066" fmla="*/ 139117 w 233956"/>
              <a:gd name="connsiteY1066" fmla="*/ 188281 h 335238"/>
              <a:gd name="connsiteX1067" fmla="*/ 141757 w 233956"/>
              <a:gd name="connsiteY1067" fmla="*/ 190921 h 335238"/>
              <a:gd name="connsiteX1068" fmla="*/ 141757 w 233956"/>
              <a:gd name="connsiteY1068" fmla="*/ 192241 h 335238"/>
              <a:gd name="connsiteX1069" fmla="*/ 137798 w 233956"/>
              <a:gd name="connsiteY1069" fmla="*/ 189601 h 335238"/>
              <a:gd name="connsiteX1070" fmla="*/ 137798 w 233956"/>
              <a:gd name="connsiteY1070" fmla="*/ 190921 h 335238"/>
              <a:gd name="connsiteX1071" fmla="*/ 140437 w 233956"/>
              <a:gd name="connsiteY1071" fmla="*/ 193561 h 335238"/>
              <a:gd name="connsiteX1072" fmla="*/ 139117 w 233956"/>
              <a:gd name="connsiteY1072" fmla="*/ 194882 h 335238"/>
              <a:gd name="connsiteX1073" fmla="*/ 136478 w 233956"/>
              <a:gd name="connsiteY1073" fmla="*/ 192241 h 335238"/>
              <a:gd name="connsiteX1074" fmla="*/ 136478 w 233956"/>
              <a:gd name="connsiteY1074" fmla="*/ 194882 h 335238"/>
              <a:gd name="connsiteX1075" fmla="*/ 139117 w 233956"/>
              <a:gd name="connsiteY1075" fmla="*/ 197522 h 335238"/>
              <a:gd name="connsiteX1076" fmla="*/ 137798 w 233956"/>
              <a:gd name="connsiteY1076" fmla="*/ 198842 h 335238"/>
              <a:gd name="connsiteX1077" fmla="*/ 136478 w 233956"/>
              <a:gd name="connsiteY1077" fmla="*/ 196202 h 335238"/>
              <a:gd name="connsiteX1078" fmla="*/ 135158 w 233956"/>
              <a:gd name="connsiteY1078" fmla="*/ 198842 h 335238"/>
              <a:gd name="connsiteX1079" fmla="*/ 137798 w 233956"/>
              <a:gd name="connsiteY1079" fmla="*/ 201483 h 335238"/>
              <a:gd name="connsiteX1080" fmla="*/ 137798 w 233956"/>
              <a:gd name="connsiteY1080" fmla="*/ 202803 h 335238"/>
              <a:gd name="connsiteX1081" fmla="*/ 135158 w 233956"/>
              <a:gd name="connsiteY1081" fmla="*/ 200163 h 335238"/>
              <a:gd name="connsiteX1082" fmla="*/ 133838 w 233956"/>
              <a:gd name="connsiteY1082" fmla="*/ 202803 h 335238"/>
              <a:gd name="connsiteX1083" fmla="*/ 137798 w 233956"/>
              <a:gd name="connsiteY1083" fmla="*/ 205443 h 335238"/>
              <a:gd name="connsiteX1084" fmla="*/ 136478 w 233956"/>
              <a:gd name="connsiteY1084" fmla="*/ 206764 h 335238"/>
              <a:gd name="connsiteX1085" fmla="*/ 133838 w 233956"/>
              <a:gd name="connsiteY1085" fmla="*/ 204123 h 335238"/>
              <a:gd name="connsiteX1086" fmla="*/ 133838 w 233956"/>
              <a:gd name="connsiteY1086" fmla="*/ 206764 h 335238"/>
              <a:gd name="connsiteX1087" fmla="*/ 139117 w 233956"/>
              <a:gd name="connsiteY1087" fmla="*/ 209404 h 335238"/>
              <a:gd name="connsiteX1088" fmla="*/ 137798 w 233956"/>
              <a:gd name="connsiteY1088" fmla="*/ 210724 h 335238"/>
              <a:gd name="connsiteX1089" fmla="*/ 133838 w 233956"/>
              <a:gd name="connsiteY1089" fmla="*/ 208084 h 335238"/>
              <a:gd name="connsiteX1090" fmla="*/ 132518 w 233956"/>
              <a:gd name="connsiteY1090" fmla="*/ 209404 h 335238"/>
              <a:gd name="connsiteX1091" fmla="*/ 137798 w 233956"/>
              <a:gd name="connsiteY1091" fmla="*/ 213365 h 335238"/>
              <a:gd name="connsiteX1092" fmla="*/ 136478 w 233956"/>
              <a:gd name="connsiteY1092" fmla="*/ 214685 h 335238"/>
              <a:gd name="connsiteX1093" fmla="*/ 132518 w 233956"/>
              <a:gd name="connsiteY1093" fmla="*/ 210724 h 335238"/>
              <a:gd name="connsiteX1094" fmla="*/ 132518 w 233956"/>
              <a:gd name="connsiteY1094" fmla="*/ 214685 h 335238"/>
              <a:gd name="connsiteX1095" fmla="*/ 136478 w 233956"/>
              <a:gd name="connsiteY1095" fmla="*/ 218646 h 335238"/>
              <a:gd name="connsiteX1096" fmla="*/ 135158 w 233956"/>
              <a:gd name="connsiteY1096" fmla="*/ 219966 h 335238"/>
              <a:gd name="connsiteX1097" fmla="*/ 132518 w 233956"/>
              <a:gd name="connsiteY1097" fmla="*/ 216005 h 335238"/>
              <a:gd name="connsiteX1098" fmla="*/ 131198 w 233956"/>
              <a:gd name="connsiteY1098" fmla="*/ 219966 h 335238"/>
              <a:gd name="connsiteX1099" fmla="*/ 133838 w 233956"/>
              <a:gd name="connsiteY1099" fmla="*/ 222607 h 335238"/>
              <a:gd name="connsiteX1100" fmla="*/ 133838 w 233956"/>
              <a:gd name="connsiteY1100" fmla="*/ 223927 h 335238"/>
              <a:gd name="connsiteX1101" fmla="*/ 131198 w 233956"/>
              <a:gd name="connsiteY1101" fmla="*/ 222607 h 335238"/>
              <a:gd name="connsiteX1102" fmla="*/ 131198 w 233956"/>
              <a:gd name="connsiteY1102" fmla="*/ 225247 h 335238"/>
              <a:gd name="connsiteX1103" fmla="*/ 133838 w 233956"/>
              <a:gd name="connsiteY1103" fmla="*/ 227887 h 335238"/>
              <a:gd name="connsiteX1104" fmla="*/ 132518 w 233956"/>
              <a:gd name="connsiteY1104" fmla="*/ 229208 h 335238"/>
              <a:gd name="connsiteX1105" fmla="*/ 131198 w 233956"/>
              <a:gd name="connsiteY1105" fmla="*/ 226567 h 335238"/>
              <a:gd name="connsiteX1106" fmla="*/ 129879 w 233956"/>
              <a:gd name="connsiteY1106" fmla="*/ 231848 h 335238"/>
              <a:gd name="connsiteX1107" fmla="*/ 131198 w 233956"/>
              <a:gd name="connsiteY1107" fmla="*/ 234489 h 335238"/>
              <a:gd name="connsiteX1108" fmla="*/ 129879 w 233956"/>
              <a:gd name="connsiteY1108" fmla="*/ 233168 h 335238"/>
              <a:gd name="connsiteX1109" fmla="*/ 128559 w 233956"/>
              <a:gd name="connsiteY1109" fmla="*/ 235809 h 335238"/>
              <a:gd name="connsiteX1110" fmla="*/ 129879 w 233956"/>
              <a:gd name="connsiteY1110" fmla="*/ 235809 h 335238"/>
              <a:gd name="connsiteX1111" fmla="*/ 129879 w 233956"/>
              <a:gd name="connsiteY1111" fmla="*/ 237129 h 335238"/>
              <a:gd name="connsiteX1112" fmla="*/ 128559 w 233956"/>
              <a:gd name="connsiteY1112" fmla="*/ 237129 h 335238"/>
              <a:gd name="connsiteX1113" fmla="*/ 128559 w 233956"/>
              <a:gd name="connsiteY1113" fmla="*/ 238449 h 335238"/>
              <a:gd name="connsiteX1114" fmla="*/ 129879 w 233956"/>
              <a:gd name="connsiteY1114" fmla="*/ 239769 h 335238"/>
              <a:gd name="connsiteX1115" fmla="*/ 129879 w 233956"/>
              <a:gd name="connsiteY1115" fmla="*/ 241090 h 335238"/>
              <a:gd name="connsiteX1116" fmla="*/ 128559 w 233956"/>
              <a:gd name="connsiteY1116" fmla="*/ 239769 h 335238"/>
              <a:gd name="connsiteX1117" fmla="*/ 127239 w 233956"/>
              <a:gd name="connsiteY1117" fmla="*/ 241090 h 335238"/>
              <a:gd name="connsiteX1118" fmla="*/ 128559 w 233956"/>
              <a:gd name="connsiteY1118" fmla="*/ 243730 h 335238"/>
              <a:gd name="connsiteX1119" fmla="*/ 128559 w 233956"/>
              <a:gd name="connsiteY1119" fmla="*/ 245050 h 335238"/>
              <a:gd name="connsiteX1120" fmla="*/ 127239 w 233956"/>
              <a:gd name="connsiteY1120" fmla="*/ 243730 h 335238"/>
              <a:gd name="connsiteX1121" fmla="*/ 125919 w 233956"/>
              <a:gd name="connsiteY1121" fmla="*/ 246371 h 335238"/>
              <a:gd name="connsiteX1122" fmla="*/ 128559 w 233956"/>
              <a:gd name="connsiteY1122" fmla="*/ 250331 h 335238"/>
              <a:gd name="connsiteX1123" fmla="*/ 127239 w 233956"/>
              <a:gd name="connsiteY1123" fmla="*/ 250331 h 335238"/>
              <a:gd name="connsiteX1124" fmla="*/ 125919 w 233956"/>
              <a:gd name="connsiteY1124" fmla="*/ 247691 h 335238"/>
              <a:gd name="connsiteX1125" fmla="*/ 124599 w 233956"/>
              <a:gd name="connsiteY1125" fmla="*/ 251651 h 335238"/>
              <a:gd name="connsiteX1126" fmla="*/ 119320 w 233956"/>
              <a:gd name="connsiteY1126" fmla="*/ 249011 h 335238"/>
              <a:gd name="connsiteX1127" fmla="*/ 127239 w 233956"/>
              <a:gd name="connsiteY1127" fmla="*/ 210724 h 335238"/>
              <a:gd name="connsiteX1128" fmla="*/ 140437 w 233956"/>
              <a:gd name="connsiteY1128" fmla="*/ 167157 h 335238"/>
              <a:gd name="connsiteX1129" fmla="*/ 154956 w 233956"/>
              <a:gd name="connsiteY1129" fmla="*/ 106427 h 335238"/>
              <a:gd name="connsiteX1130" fmla="*/ 158915 w 233956"/>
              <a:gd name="connsiteY1130" fmla="*/ 53618 h 335238"/>
              <a:gd name="connsiteX1131" fmla="*/ 145717 w 233956"/>
              <a:gd name="connsiteY1131" fmla="*/ 16652 h 335238"/>
              <a:gd name="connsiteX1132" fmla="*/ 132518 w 233956"/>
              <a:gd name="connsiteY1132" fmla="*/ 6090 h 335238"/>
              <a:gd name="connsiteX1133" fmla="*/ 114040 w 233956"/>
              <a:gd name="connsiteY1133" fmla="*/ 10051 h 335238"/>
              <a:gd name="connsiteX1134" fmla="*/ 114040 w 233956"/>
              <a:gd name="connsiteY1134" fmla="*/ 11371 h 335238"/>
              <a:gd name="connsiteX1135" fmla="*/ 115360 w 233956"/>
              <a:gd name="connsiteY1135" fmla="*/ 10051 h 335238"/>
              <a:gd name="connsiteX1136" fmla="*/ 116680 w 233956"/>
              <a:gd name="connsiteY1136" fmla="*/ 11371 h 335238"/>
              <a:gd name="connsiteX1137" fmla="*/ 115360 w 233956"/>
              <a:gd name="connsiteY1137" fmla="*/ 12691 h 335238"/>
              <a:gd name="connsiteX1138" fmla="*/ 115360 w 233956"/>
              <a:gd name="connsiteY1138" fmla="*/ 15332 h 335238"/>
              <a:gd name="connsiteX1139" fmla="*/ 116680 w 233956"/>
              <a:gd name="connsiteY1139" fmla="*/ 14012 h 335238"/>
              <a:gd name="connsiteX1140" fmla="*/ 118000 w 233956"/>
              <a:gd name="connsiteY1140" fmla="*/ 15332 h 335238"/>
              <a:gd name="connsiteX1141" fmla="*/ 116680 w 233956"/>
              <a:gd name="connsiteY1141" fmla="*/ 16652 h 335238"/>
              <a:gd name="connsiteX1142" fmla="*/ 116680 w 233956"/>
              <a:gd name="connsiteY1142" fmla="*/ 19293 h 335238"/>
              <a:gd name="connsiteX1143" fmla="*/ 118000 w 233956"/>
              <a:gd name="connsiteY1143" fmla="*/ 17972 h 335238"/>
              <a:gd name="connsiteX1144" fmla="*/ 119320 w 233956"/>
              <a:gd name="connsiteY1144" fmla="*/ 19293 h 335238"/>
              <a:gd name="connsiteX1145" fmla="*/ 116680 w 233956"/>
              <a:gd name="connsiteY1145" fmla="*/ 20613 h 335238"/>
              <a:gd name="connsiteX1146" fmla="*/ 118000 w 233956"/>
              <a:gd name="connsiteY1146" fmla="*/ 21933 h 335238"/>
              <a:gd name="connsiteX1147" fmla="*/ 118000 w 233956"/>
              <a:gd name="connsiteY1147" fmla="*/ 20613 h 335238"/>
              <a:gd name="connsiteX1148" fmla="*/ 119320 w 233956"/>
              <a:gd name="connsiteY1148" fmla="*/ 21933 h 335238"/>
              <a:gd name="connsiteX1149" fmla="*/ 118000 w 233956"/>
              <a:gd name="connsiteY1149" fmla="*/ 23253 h 335238"/>
              <a:gd name="connsiteX1150" fmla="*/ 118000 w 233956"/>
              <a:gd name="connsiteY1150" fmla="*/ 25894 h 335238"/>
              <a:gd name="connsiteX1151" fmla="*/ 119320 w 233956"/>
              <a:gd name="connsiteY1151" fmla="*/ 24573 h 335238"/>
              <a:gd name="connsiteX1152" fmla="*/ 119320 w 233956"/>
              <a:gd name="connsiteY1152" fmla="*/ 25894 h 335238"/>
              <a:gd name="connsiteX1153" fmla="*/ 118000 w 233956"/>
              <a:gd name="connsiteY1153" fmla="*/ 27214 h 335238"/>
              <a:gd name="connsiteX1154" fmla="*/ 118000 w 233956"/>
              <a:gd name="connsiteY1154" fmla="*/ 28534 h 335238"/>
              <a:gd name="connsiteX1155" fmla="*/ 120640 w 233956"/>
              <a:gd name="connsiteY1155" fmla="*/ 28534 h 335238"/>
              <a:gd name="connsiteX1156" fmla="*/ 120640 w 233956"/>
              <a:gd name="connsiteY1156" fmla="*/ 29854 h 335238"/>
              <a:gd name="connsiteX1157" fmla="*/ 118000 w 233956"/>
              <a:gd name="connsiteY1157" fmla="*/ 29854 h 335238"/>
              <a:gd name="connsiteX1158" fmla="*/ 118000 w 233956"/>
              <a:gd name="connsiteY1158" fmla="*/ 32495 h 335238"/>
              <a:gd name="connsiteX1159" fmla="*/ 120640 w 233956"/>
              <a:gd name="connsiteY1159" fmla="*/ 32495 h 335238"/>
              <a:gd name="connsiteX1160" fmla="*/ 120640 w 233956"/>
              <a:gd name="connsiteY1160" fmla="*/ 33815 h 335238"/>
              <a:gd name="connsiteX1161" fmla="*/ 118000 w 233956"/>
              <a:gd name="connsiteY1161" fmla="*/ 33815 h 335238"/>
              <a:gd name="connsiteX1162" fmla="*/ 118000 w 233956"/>
              <a:gd name="connsiteY1162" fmla="*/ 37776 h 335238"/>
              <a:gd name="connsiteX1163" fmla="*/ 119320 w 233956"/>
              <a:gd name="connsiteY1163" fmla="*/ 37776 h 335238"/>
              <a:gd name="connsiteX1164" fmla="*/ 119320 w 233956"/>
              <a:gd name="connsiteY1164" fmla="*/ 39096 h 335238"/>
              <a:gd name="connsiteX1165" fmla="*/ 118000 w 233956"/>
              <a:gd name="connsiteY1165" fmla="*/ 39096 h 335238"/>
              <a:gd name="connsiteX1166" fmla="*/ 118000 w 233956"/>
              <a:gd name="connsiteY1166" fmla="*/ 43056 h 335238"/>
              <a:gd name="connsiteX1167" fmla="*/ 120640 w 233956"/>
              <a:gd name="connsiteY1167" fmla="*/ 41736 h 335238"/>
              <a:gd name="connsiteX1168" fmla="*/ 120640 w 233956"/>
              <a:gd name="connsiteY1168" fmla="*/ 43056 h 335238"/>
              <a:gd name="connsiteX1169" fmla="*/ 118000 w 233956"/>
              <a:gd name="connsiteY1169" fmla="*/ 44377 h 335238"/>
              <a:gd name="connsiteX1170" fmla="*/ 118000 w 233956"/>
              <a:gd name="connsiteY1170" fmla="*/ 45697 h 335238"/>
              <a:gd name="connsiteX1171" fmla="*/ 120640 w 233956"/>
              <a:gd name="connsiteY1171" fmla="*/ 45697 h 335238"/>
              <a:gd name="connsiteX1172" fmla="*/ 120640 w 233956"/>
              <a:gd name="connsiteY1172" fmla="*/ 47017 h 335238"/>
              <a:gd name="connsiteX1173" fmla="*/ 118000 w 233956"/>
              <a:gd name="connsiteY1173" fmla="*/ 47017 h 335238"/>
              <a:gd name="connsiteX1174" fmla="*/ 118000 w 233956"/>
              <a:gd name="connsiteY1174" fmla="*/ 49658 h 335238"/>
              <a:gd name="connsiteX1175" fmla="*/ 119320 w 233956"/>
              <a:gd name="connsiteY1175" fmla="*/ 49658 h 335238"/>
              <a:gd name="connsiteX1176" fmla="*/ 120640 w 233956"/>
              <a:gd name="connsiteY1176" fmla="*/ 50978 h 335238"/>
              <a:gd name="connsiteX1177" fmla="*/ 118000 w 233956"/>
              <a:gd name="connsiteY1177" fmla="*/ 52298 h 335238"/>
              <a:gd name="connsiteX1178" fmla="*/ 118000 w 233956"/>
              <a:gd name="connsiteY1178" fmla="*/ 54938 h 335238"/>
              <a:gd name="connsiteX1179" fmla="*/ 120640 w 233956"/>
              <a:gd name="connsiteY1179" fmla="*/ 54938 h 335238"/>
              <a:gd name="connsiteX1180" fmla="*/ 120640 w 233956"/>
              <a:gd name="connsiteY1180" fmla="*/ 56259 h 335238"/>
              <a:gd name="connsiteX1181" fmla="*/ 118000 w 233956"/>
              <a:gd name="connsiteY1181" fmla="*/ 57579 h 335238"/>
              <a:gd name="connsiteX1182" fmla="*/ 118000 w 233956"/>
              <a:gd name="connsiteY1182" fmla="*/ 58899 h 335238"/>
              <a:gd name="connsiteX1183" fmla="*/ 120640 w 233956"/>
              <a:gd name="connsiteY1183" fmla="*/ 57579 h 335238"/>
              <a:gd name="connsiteX1184" fmla="*/ 121959 w 233956"/>
              <a:gd name="connsiteY1184" fmla="*/ 58899 h 335238"/>
              <a:gd name="connsiteX1185" fmla="*/ 118000 w 233956"/>
              <a:gd name="connsiteY1185" fmla="*/ 60219 h 335238"/>
              <a:gd name="connsiteX1186" fmla="*/ 119320 w 233956"/>
              <a:gd name="connsiteY1186" fmla="*/ 62860 h 335238"/>
              <a:gd name="connsiteX1187" fmla="*/ 121959 w 233956"/>
              <a:gd name="connsiteY1187" fmla="*/ 62860 h 335238"/>
              <a:gd name="connsiteX1188" fmla="*/ 121959 w 233956"/>
              <a:gd name="connsiteY1188" fmla="*/ 64180 h 335238"/>
              <a:gd name="connsiteX1189" fmla="*/ 119320 w 233956"/>
              <a:gd name="connsiteY1189" fmla="*/ 64180 h 335238"/>
              <a:gd name="connsiteX1190" fmla="*/ 119320 w 233956"/>
              <a:gd name="connsiteY1190" fmla="*/ 66820 h 335238"/>
              <a:gd name="connsiteX1191" fmla="*/ 121959 w 233956"/>
              <a:gd name="connsiteY1191" fmla="*/ 65500 h 335238"/>
              <a:gd name="connsiteX1192" fmla="*/ 120640 w 233956"/>
              <a:gd name="connsiteY1192" fmla="*/ 66820 h 335238"/>
              <a:gd name="connsiteX1193" fmla="*/ 119320 w 233956"/>
              <a:gd name="connsiteY1193" fmla="*/ 68141 h 335238"/>
              <a:gd name="connsiteX1194" fmla="*/ 119320 w 233956"/>
              <a:gd name="connsiteY1194" fmla="*/ 69461 h 335238"/>
              <a:gd name="connsiteX1195" fmla="*/ 121959 w 233956"/>
              <a:gd name="connsiteY1195" fmla="*/ 69461 h 335238"/>
              <a:gd name="connsiteX1196" fmla="*/ 121959 w 233956"/>
              <a:gd name="connsiteY1196" fmla="*/ 70781 h 335238"/>
              <a:gd name="connsiteX1197" fmla="*/ 119320 w 233956"/>
              <a:gd name="connsiteY1197" fmla="*/ 70781 h 335238"/>
              <a:gd name="connsiteX1198" fmla="*/ 119320 w 233956"/>
              <a:gd name="connsiteY1198" fmla="*/ 73421 h 335238"/>
              <a:gd name="connsiteX1199" fmla="*/ 121959 w 233956"/>
              <a:gd name="connsiteY1199" fmla="*/ 73421 h 335238"/>
              <a:gd name="connsiteX1200" fmla="*/ 121959 w 233956"/>
              <a:gd name="connsiteY1200" fmla="*/ 74742 h 335238"/>
              <a:gd name="connsiteX1201" fmla="*/ 119320 w 233956"/>
              <a:gd name="connsiteY1201" fmla="*/ 74742 h 335238"/>
              <a:gd name="connsiteX1202" fmla="*/ 119320 w 233956"/>
              <a:gd name="connsiteY1202" fmla="*/ 77382 h 335238"/>
              <a:gd name="connsiteX1203" fmla="*/ 121959 w 233956"/>
              <a:gd name="connsiteY1203" fmla="*/ 77382 h 335238"/>
              <a:gd name="connsiteX1204" fmla="*/ 121959 w 233956"/>
              <a:gd name="connsiteY1204" fmla="*/ 78702 h 335238"/>
              <a:gd name="connsiteX1205" fmla="*/ 120640 w 233956"/>
              <a:gd name="connsiteY1205" fmla="*/ 78702 h 335238"/>
              <a:gd name="connsiteX1206" fmla="*/ 120640 w 233956"/>
              <a:gd name="connsiteY1206" fmla="*/ 80023 h 335238"/>
              <a:gd name="connsiteX1207" fmla="*/ 123279 w 233956"/>
              <a:gd name="connsiteY1207" fmla="*/ 80023 h 335238"/>
              <a:gd name="connsiteX1208" fmla="*/ 123279 w 233956"/>
              <a:gd name="connsiteY1208" fmla="*/ 81343 h 335238"/>
              <a:gd name="connsiteX1209" fmla="*/ 120640 w 233956"/>
              <a:gd name="connsiteY1209" fmla="*/ 81343 h 335238"/>
              <a:gd name="connsiteX1210" fmla="*/ 120640 w 233956"/>
              <a:gd name="connsiteY1210" fmla="*/ 83983 h 335238"/>
              <a:gd name="connsiteX1211" fmla="*/ 121959 w 233956"/>
              <a:gd name="connsiteY1211" fmla="*/ 82663 h 335238"/>
              <a:gd name="connsiteX1212" fmla="*/ 123279 w 233956"/>
              <a:gd name="connsiteY1212" fmla="*/ 83983 h 335238"/>
              <a:gd name="connsiteX1213" fmla="*/ 120640 w 233956"/>
              <a:gd name="connsiteY1213" fmla="*/ 85303 h 335238"/>
              <a:gd name="connsiteX1214" fmla="*/ 120640 w 233956"/>
              <a:gd name="connsiteY1214" fmla="*/ 87944 h 335238"/>
              <a:gd name="connsiteX1215" fmla="*/ 121959 w 233956"/>
              <a:gd name="connsiteY1215" fmla="*/ 89264 h 335238"/>
              <a:gd name="connsiteX1216" fmla="*/ 120640 w 233956"/>
              <a:gd name="connsiteY1216" fmla="*/ 89264 h 335238"/>
              <a:gd name="connsiteX1217" fmla="*/ 120640 w 233956"/>
              <a:gd name="connsiteY1217" fmla="*/ 90584 h 335238"/>
              <a:gd name="connsiteX1218" fmla="*/ 121959 w 233956"/>
              <a:gd name="connsiteY1218" fmla="*/ 90584 h 335238"/>
              <a:gd name="connsiteX1219" fmla="*/ 121959 w 233956"/>
              <a:gd name="connsiteY1219" fmla="*/ 91905 h 335238"/>
              <a:gd name="connsiteX1220" fmla="*/ 119320 w 233956"/>
              <a:gd name="connsiteY1220" fmla="*/ 91905 h 335238"/>
              <a:gd name="connsiteX1221" fmla="*/ 119320 w 233956"/>
              <a:gd name="connsiteY1221" fmla="*/ 93225 h 335238"/>
              <a:gd name="connsiteX1222" fmla="*/ 121959 w 233956"/>
              <a:gd name="connsiteY1222" fmla="*/ 93225 h 335238"/>
              <a:gd name="connsiteX1223" fmla="*/ 123279 w 233956"/>
              <a:gd name="connsiteY1223" fmla="*/ 94545 h 335238"/>
              <a:gd name="connsiteX1224" fmla="*/ 119320 w 233956"/>
              <a:gd name="connsiteY1224" fmla="*/ 94545 h 335238"/>
              <a:gd name="connsiteX1225" fmla="*/ 119320 w 233956"/>
              <a:gd name="connsiteY1225" fmla="*/ 97185 h 335238"/>
              <a:gd name="connsiteX1226" fmla="*/ 121959 w 233956"/>
              <a:gd name="connsiteY1226" fmla="*/ 95865 h 335238"/>
              <a:gd name="connsiteX1227" fmla="*/ 123279 w 233956"/>
              <a:gd name="connsiteY1227" fmla="*/ 97185 h 335238"/>
              <a:gd name="connsiteX1228" fmla="*/ 119320 w 233956"/>
              <a:gd name="connsiteY1228" fmla="*/ 98506 h 335238"/>
              <a:gd name="connsiteX1229" fmla="*/ 119320 w 233956"/>
              <a:gd name="connsiteY1229" fmla="*/ 101146 h 335238"/>
              <a:gd name="connsiteX1230" fmla="*/ 121959 w 233956"/>
              <a:gd name="connsiteY1230" fmla="*/ 99826 h 335238"/>
              <a:gd name="connsiteX1231" fmla="*/ 121959 w 233956"/>
              <a:gd name="connsiteY1231" fmla="*/ 101146 h 335238"/>
              <a:gd name="connsiteX1232" fmla="*/ 119320 w 233956"/>
              <a:gd name="connsiteY1232" fmla="*/ 102466 h 335238"/>
              <a:gd name="connsiteX1233" fmla="*/ 119320 w 233956"/>
              <a:gd name="connsiteY1233" fmla="*/ 105107 h 335238"/>
              <a:gd name="connsiteX1234" fmla="*/ 121959 w 233956"/>
              <a:gd name="connsiteY1234" fmla="*/ 105107 h 335238"/>
              <a:gd name="connsiteX1235" fmla="*/ 121959 w 233956"/>
              <a:gd name="connsiteY1235" fmla="*/ 106427 h 335238"/>
              <a:gd name="connsiteX1236" fmla="*/ 119320 w 233956"/>
              <a:gd name="connsiteY1236" fmla="*/ 106427 h 335238"/>
              <a:gd name="connsiteX1237" fmla="*/ 118000 w 233956"/>
              <a:gd name="connsiteY1237" fmla="*/ 109067 h 335238"/>
              <a:gd name="connsiteX1238" fmla="*/ 121959 w 233956"/>
              <a:gd name="connsiteY1238" fmla="*/ 109067 h 335238"/>
              <a:gd name="connsiteX1239" fmla="*/ 121959 w 233956"/>
              <a:gd name="connsiteY1239" fmla="*/ 110388 h 335238"/>
              <a:gd name="connsiteX1240" fmla="*/ 118000 w 233956"/>
              <a:gd name="connsiteY1240" fmla="*/ 110388 h 335238"/>
              <a:gd name="connsiteX1241" fmla="*/ 118000 w 233956"/>
              <a:gd name="connsiteY1241" fmla="*/ 113028 h 335238"/>
              <a:gd name="connsiteX1242" fmla="*/ 120640 w 233956"/>
              <a:gd name="connsiteY1242" fmla="*/ 113028 h 335238"/>
              <a:gd name="connsiteX1243" fmla="*/ 120640 w 233956"/>
              <a:gd name="connsiteY1243" fmla="*/ 114348 h 335238"/>
              <a:gd name="connsiteX1244" fmla="*/ 118000 w 233956"/>
              <a:gd name="connsiteY1244" fmla="*/ 114348 h 335238"/>
              <a:gd name="connsiteX1245" fmla="*/ 118000 w 233956"/>
              <a:gd name="connsiteY1245" fmla="*/ 118309 h 335238"/>
              <a:gd name="connsiteX1246" fmla="*/ 120640 w 233956"/>
              <a:gd name="connsiteY1246" fmla="*/ 118309 h 335238"/>
              <a:gd name="connsiteX1247" fmla="*/ 120640 w 233956"/>
              <a:gd name="connsiteY1247" fmla="*/ 119629 h 335238"/>
              <a:gd name="connsiteX1248" fmla="*/ 118000 w 233956"/>
              <a:gd name="connsiteY1248" fmla="*/ 119629 h 335238"/>
              <a:gd name="connsiteX1249" fmla="*/ 116680 w 233956"/>
              <a:gd name="connsiteY1249" fmla="*/ 120949 h 335238"/>
              <a:gd name="connsiteX1250" fmla="*/ 116680 w 233956"/>
              <a:gd name="connsiteY1250" fmla="*/ 122270 h 335238"/>
              <a:gd name="connsiteX1251" fmla="*/ 119320 w 233956"/>
              <a:gd name="connsiteY1251" fmla="*/ 122270 h 335238"/>
              <a:gd name="connsiteX1252" fmla="*/ 120640 w 233956"/>
              <a:gd name="connsiteY1252" fmla="*/ 123590 h 335238"/>
              <a:gd name="connsiteX1253" fmla="*/ 116680 w 233956"/>
              <a:gd name="connsiteY1253" fmla="*/ 123590 h 335238"/>
              <a:gd name="connsiteX1254" fmla="*/ 116680 w 233956"/>
              <a:gd name="connsiteY1254" fmla="*/ 126230 h 335238"/>
              <a:gd name="connsiteX1255" fmla="*/ 119320 w 233956"/>
              <a:gd name="connsiteY1255" fmla="*/ 126230 h 335238"/>
              <a:gd name="connsiteX1256" fmla="*/ 119320 w 233956"/>
              <a:gd name="connsiteY1256" fmla="*/ 127550 h 335238"/>
              <a:gd name="connsiteX1257" fmla="*/ 116680 w 233956"/>
              <a:gd name="connsiteY1257" fmla="*/ 127550 h 335238"/>
              <a:gd name="connsiteX1258" fmla="*/ 115360 w 233956"/>
              <a:gd name="connsiteY1258" fmla="*/ 130191 h 335238"/>
              <a:gd name="connsiteX1259" fmla="*/ 119320 w 233956"/>
              <a:gd name="connsiteY1259" fmla="*/ 130191 h 335238"/>
              <a:gd name="connsiteX1260" fmla="*/ 119320 w 233956"/>
              <a:gd name="connsiteY1260" fmla="*/ 131511 h 335238"/>
              <a:gd name="connsiteX1261" fmla="*/ 115360 w 233956"/>
              <a:gd name="connsiteY1261" fmla="*/ 131511 h 335238"/>
              <a:gd name="connsiteX1262" fmla="*/ 115360 w 233956"/>
              <a:gd name="connsiteY1262" fmla="*/ 135472 h 335238"/>
              <a:gd name="connsiteX1263" fmla="*/ 118000 w 233956"/>
              <a:gd name="connsiteY1263" fmla="*/ 135472 h 335238"/>
              <a:gd name="connsiteX1264" fmla="*/ 118000 w 233956"/>
              <a:gd name="connsiteY1264" fmla="*/ 136792 h 335238"/>
              <a:gd name="connsiteX1265" fmla="*/ 115360 w 233956"/>
              <a:gd name="connsiteY1265" fmla="*/ 136792 h 335238"/>
              <a:gd name="connsiteX1266" fmla="*/ 114040 w 233956"/>
              <a:gd name="connsiteY1266" fmla="*/ 138112 h 335238"/>
              <a:gd name="connsiteX1267" fmla="*/ 116680 w 233956"/>
              <a:gd name="connsiteY1267" fmla="*/ 138112 h 335238"/>
              <a:gd name="connsiteX1268" fmla="*/ 116680 w 233956"/>
              <a:gd name="connsiteY1268" fmla="*/ 139432 h 335238"/>
              <a:gd name="connsiteX1269" fmla="*/ 114040 w 233956"/>
              <a:gd name="connsiteY1269" fmla="*/ 139432 h 335238"/>
              <a:gd name="connsiteX1270" fmla="*/ 114040 w 233956"/>
              <a:gd name="connsiteY1270" fmla="*/ 142073 h 335238"/>
              <a:gd name="connsiteX1271" fmla="*/ 116680 w 233956"/>
              <a:gd name="connsiteY1271" fmla="*/ 142073 h 335238"/>
              <a:gd name="connsiteX1272" fmla="*/ 116680 w 233956"/>
              <a:gd name="connsiteY1272" fmla="*/ 143393 h 335238"/>
              <a:gd name="connsiteX1273" fmla="*/ 114040 w 233956"/>
              <a:gd name="connsiteY1273" fmla="*/ 143393 h 335238"/>
              <a:gd name="connsiteX1274" fmla="*/ 114040 w 233956"/>
              <a:gd name="connsiteY1274" fmla="*/ 144713 h 335238"/>
              <a:gd name="connsiteX1275" fmla="*/ 116680 w 233956"/>
              <a:gd name="connsiteY1275" fmla="*/ 144713 h 335238"/>
              <a:gd name="connsiteX1276" fmla="*/ 116680 w 233956"/>
              <a:gd name="connsiteY1276" fmla="*/ 146034 h 335238"/>
              <a:gd name="connsiteX1277" fmla="*/ 114040 w 233956"/>
              <a:gd name="connsiteY1277" fmla="*/ 146034 h 335238"/>
              <a:gd name="connsiteX1278" fmla="*/ 112721 w 233956"/>
              <a:gd name="connsiteY1278" fmla="*/ 149994 h 335238"/>
              <a:gd name="connsiteX1279" fmla="*/ 115360 w 233956"/>
              <a:gd name="connsiteY1279" fmla="*/ 149994 h 335238"/>
              <a:gd name="connsiteX1280" fmla="*/ 115360 w 233956"/>
              <a:gd name="connsiteY1280" fmla="*/ 151314 h 335238"/>
              <a:gd name="connsiteX1281" fmla="*/ 112721 w 233956"/>
              <a:gd name="connsiteY1281" fmla="*/ 151314 h 335238"/>
              <a:gd name="connsiteX1282" fmla="*/ 112721 w 233956"/>
              <a:gd name="connsiteY1282" fmla="*/ 152635 h 335238"/>
              <a:gd name="connsiteX1283" fmla="*/ 116680 w 233956"/>
              <a:gd name="connsiteY1283" fmla="*/ 152635 h 335238"/>
              <a:gd name="connsiteX1284" fmla="*/ 116680 w 233956"/>
              <a:gd name="connsiteY1284" fmla="*/ 153955 h 335238"/>
              <a:gd name="connsiteX1285" fmla="*/ 112721 w 233956"/>
              <a:gd name="connsiteY1285" fmla="*/ 153955 h 335238"/>
              <a:gd name="connsiteX1286" fmla="*/ 112721 w 233956"/>
              <a:gd name="connsiteY1286" fmla="*/ 156595 h 335238"/>
              <a:gd name="connsiteX1287" fmla="*/ 115360 w 233956"/>
              <a:gd name="connsiteY1287" fmla="*/ 156595 h 335238"/>
              <a:gd name="connsiteX1288" fmla="*/ 114040 w 233956"/>
              <a:gd name="connsiteY1288" fmla="*/ 157916 h 335238"/>
              <a:gd name="connsiteX1289" fmla="*/ 112721 w 233956"/>
              <a:gd name="connsiteY1289" fmla="*/ 157916 h 335238"/>
              <a:gd name="connsiteX1290" fmla="*/ 112721 w 233956"/>
              <a:gd name="connsiteY1290" fmla="*/ 160556 h 335238"/>
              <a:gd name="connsiteX1291" fmla="*/ 115360 w 233956"/>
              <a:gd name="connsiteY1291" fmla="*/ 160556 h 335238"/>
              <a:gd name="connsiteX1292" fmla="*/ 115360 w 233956"/>
              <a:gd name="connsiteY1292" fmla="*/ 161876 h 335238"/>
              <a:gd name="connsiteX1293" fmla="*/ 112721 w 233956"/>
              <a:gd name="connsiteY1293" fmla="*/ 161876 h 335238"/>
              <a:gd name="connsiteX1294" fmla="*/ 112721 w 233956"/>
              <a:gd name="connsiteY1294" fmla="*/ 164517 h 335238"/>
              <a:gd name="connsiteX1295" fmla="*/ 114040 w 233956"/>
              <a:gd name="connsiteY1295" fmla="*/ 165837 h 335238"/>
              <a:gd name="connsiteX1296" fmla="*/ 114040 w 233956"/>
              <a:gd name="connsiteY1296" fmla="*/ 167157 h 335238"/>
              <a:gd name="connsiteX1297" fmla="*/ 112721 w 233956"/>
              <a:gd name="connsiteY1297" fmla="*/ 165837 h 335238"/>
              <a:gd name="connsiteX1298" fmla="*/ 111401 w 233956"/>
              <a:gd name="connsiteY1298" fmla="*/ 168477 h 335238"/>
              <a:gd name="connsiteX1299" fmla="*/ 114040 w 233956"/>
              <a:gd name="connsiteY1299" fmla="*/ 168477 h 335238"/>
              <a:gd name="connsiteX1300" fmla="*/ 114040 w 233956"/>
              <a:gd name="connsiteY1300" fmla="*/ 169798 h 335238"/>
              <a:gd name="connsiteX1301" fmla="*/ 111401 w 233956"/>
              <a:gd name="connsiteY1301" fmla="*/ 169798 h 335238"/>
              <a:gd name="connsiteX1302" fmla="*/ 111401 w 233956"/>
              <a:gd name="connsiteY1302" fmla="*/ 172438 h 335238"/>
              <a:gd name="connsiteX1303" fmla="*/ 114040 w 233956"/>
              <a:gd name="connsiteY1303" fmla="*/ 173758 h 335238"/>
              <a:gd name="connsiteX1304" fmla="*/ 114040 w 233956"/>
              <a:gd name="connsiteY1304" fmla="*/ 175078 h 335238"/>
              <a:gd name="connsiteX1305" fmla="*/ 111401 w 233956"/>
              <a:gd name="connsiteY1305" fmla="*/ 173758 h 335238"/>
              <a:gd name="connsiteX1306" fmla="*/ 111401 w 233956"/>
              <a:gd name="connsiteY1306" fmla="*/ 177719 h 335238"/>
              <a:gd name="connsiteX1307" fmla="*/ 115360 w 233956"/>
              <a:gd name="connsiteY1307" fmla="*/ 177719 h 335238"/>
              <a:gd name="connsiteX1308" fmla="*/ 115360 w 233956"/>
              <a:gd name="connsiteY1308" fmla="*/ 179039 h 335238"/>
              <a:gd name="connsiteX1309" fmla="*/ 111401 w 233956"/>
              <a:gd name="connsiteY1309" fmla="*/ 179039 h 335238"/>
              <a:gd name="connsiteX1310" fmla="*/ 111401 w 233956"/>
              <a:gd name="connsiteY1310" fmla="*/ 180359 h 335238"/>
              <a:gd name="connsiteX1311" fmla="*/ 115360 w 233956"/>
              <a:gd name="connsiteY1311" fmla="*/ 181679 h 335238"/>
              <a:gd name="connsiteX1312" fmla="*/ 115360 w 233956"/>
              <a:gd name="connsiteY1312" fmla="*/ 183000 h 335238"/>
              <a:gd name="connsiteX1313" fmla="*/ 111401 w 233956"/>
              <a:gd name="connsiteY1313" fmla="*/ 181679 h 335238"/>
              <a:gd name="connsiteX1314" fmla="*/ 111401 w 233956"/>
              <a:gd name="connsiteY1314" fmla="*/ 184320 h 335238"/>
              <a:gd name="connsiteX1315" fmla="*/ 111401 w 233956"/>
              <a:gd name="connsiteY1315" fmla="*/ 185640 h 335238"/>
              <a:gd name="connsiteX1316" fmla="*/ 115360 w 233956"/>
              <a:gd name="connsiteY1316" fmla="*/ 185640 h 335238"/>
              <a:gd name="connsiteX1317" fmla="*/ 115360 w 233956"/>
              <a:gd name="connsiteY1317" fmla="*/ 186960 h 335238"/>
              <a:gd name="connsiteX1318" fmla="*/ 111401 w 233956"/>
              <a:gd name="connsiteY1318" fmla="*/ 186960 h 335238"/>
              <a:gd name="connsiteX1319" fmla="*/ 111401 w 233956"/>
              <a:gd name="connsiteY1319" fmla="*/ 189601 h 335238"/>
              <a:gd name="connsiteX1320" fmla="*/ 115360 w 233956"/>
              <a:gd name="connsiteY1320" fmla="*/ 190921 h 335238"/>
              <a:gd name="connsiteX1321" fmla="*/ 115360 w 233956"/>
              <a:gd name="connsiteY1321" fmla="*/ 192241 h 335238"/>
              <a:gd name="connsiteX1322" fmla="*/ 111401 w 233956"/>
              <a:gd name="connsiteY1322" fmla="*/ 190921 h 335238"/>
              <a:gd name="connsiteX1323" fmla="*/ 111401 w 233956"/>
              <a:gd name="connsiteY1323" fmla="*/ 193561 h 335238"/>
              <a:gd name="connsiteX1324" fmla="*/ 114040 w 233956"/>
              <a:gd name="connsiteY1324" fmla="*/ 193561 h 335238"/>
              <a:gd name="connsiteX1325" fmla="*/ 114040 w 233956"/>
              <a:gd name="connsiteY1325" fmla="*/ 194882 h 335238"/>
              <a:gd name="connsiteX1326" fmla="*/ 111401 w 233956"/>
              <a:gd name="connsiteY1326" fmla="*/ 194882 h 335238"/>
              <a:gd name="connsiteX1327" fmla="*/ 111401 w 233956"/>
              <a:gd name="connsiteY1327" fmla="*/ 196202 h 335238"/>
              <a:gd name="connsiteX1328" fmla="*/ 114040 w 233956"/>
              <a:gd name="connsiteY1328" fmla="*/ 197522 h 335238"/>
              <a:gd name="connsiteX1329" fmla="*/ 112721 w 233956"/>
              <a:gd name="connsiteY1329" fmla="*/ 198842 h 335238"/>
              <a:gd name="connsiteX1330" fmla="*/ 111401 w 233956"/>
              <a:gd name="connsiteY1330" fmla="*/ 197522 h 335238"/>
              <a:gd name="connsiteX1331" fmla="*/ 111401 w 233956"/>
              <a:gd name="connsiteY1331" fmla="*/ 200163 h 335238"/>
              <a:gd name="connsiteX1332" fmla="*/ 112721 w 233956"/>
              <a:gd name="connsiteY1332" fmla="*/ 200163 h 335238"/>
              <a:gd name="connsiteX1333" fmla="*/ 112721 w 233956"/>
              <a:gd name="connsiteY1333" fmla="*/ 201483 h 335238"/>
              <a:gd name="connsiteX1334" fmla="*/ 111401 w 233956"/>
              <a:gd name="connsiteY1334" fmla="*/ 201483 h 335238"/>
              <a:gd name="connsiteX1335" fmla="*/ 111401 w 233956"/>
              <a:gd name="connsiteY1335" fmla="*/ 202803 h 335238"/>
              <a:gd name="connsiteX1336" fmla="*/ 114040 w 233956"/>
              <a:gd name="connsiteY1336" fmla="*/ 202803 h 335238"/>
              <a:gd name="connsiteX1337" fmla="*/ 114040 w 233956"/>
              <a:gd name="connsiteY1337" fmla="*/ 204123 h 335238"/>
              <a:gd name="connsiteX1338" fmla="*/ 111401 w 233956"/>
              <a:gd name="connsiteY1338" fmla="*/ 204123 h 335238"/>
              <a:gd name="connsiteX1339" fmla="*/ 111401 w 233956"/>
              <a:gd name="connsiteY1339" fmla="*/ 206764 h 335238"/>
              <a:gd name="connsiteX1340" fmla="*/ 111401 w 233956"/>
              <a:gd name="connsiteY1340" fmla="*/ 210724 h 335238"/>
              <a:gd name="connsiteX1341" fmla="*/ 114040 w 233956"/>
              <a:gd name="connsiteY1341" fmla="*/ 210724 h 335238"/>
              <a:gd name="connsiteX1342" fmla="*/ 112721 w 233956"/>
              <a:gd name="connsiteY1342" fmla="*/ 212045 h 335238"/>
              <a:gd name="connsiteX1343" fmla="*/ 111401 w 233956"/>
              <a:gd name="connsiteY1343" fmla="*/ 212045 h 335238"/>
              <a:gd name="connsiteX1344" fmla="*/ 111401 w 233956"/>
              <a:gd name="connsiteY1344" fmla="*/ 214685 h 335238"/>
              <a:gd name="connsiteX1345" fmla="*/ 112721 w 233956"/>
              <a:gd name="connsiteY1345" fmla="*/ 214685 h 335238"/>
              <a:gd name="connsiteX1346" fmla="*/ 112721 w 233956"/>
              <a:gd name="connsiteY1346" fmla="*/ 216005 h 335238"/>
              <a:gd name="connsiteX1347" fmla="*/ 111401 w 233956"/>
              <a:gd name="connsiteY1347" fmla="*/ 216005 h 335238"/>
              <a:gd name="connsiteX1348" fmla="*/ 111401 w 233956"/>
              <a:gd name="connsiteY1348" fmla="*/ 217326 h 335238"/>
              <a:gd name="connsiteX1349" fmla="*/ 114040 w 233956"/>
              <a:gd name="connsiteY1349" fmla="*/ 218646 h 335238"/>
              <a:gd name="connsiteX1350" fmla="*/ 114040 w 233956"/>
              <a:gd name="connsiteY1350" fmla="*/ 219966 h 335238"/>
              <a:gd name="connsiteX1351" fmla="*/ 111401 w 233956"/>
              <a:gd name="connsiteY1351" fmla="*/ 218646 h 335238"/>
              <a:gd name="connsiteX1352" fmla="*/ 111401 w 233956"/>
              <a:gd name="connsiteY1352" fmla="*/ 222607 h 335238"/>
              <a:gd name="connsiteX1353" fmla="*/ 112721 w 233956"/>
              <a:gd name="connsiteY1353" fmla="*/ 222607 h 335238"/>
              <a:gd name="connsiteX1354" fmla="*/ 111401 w 233956"/>
              <a:gd name="connsiteY1354" fmla="*/ 223927 h 335238"/>
              <a:gd name="connsiteX1355" fmla="*/ 111401 w 233956"/>
              <a:gd name="connsiteY1355" fmla="*/ 225247 h 335238"/>
              <a:gd name="connsiteX1356" fmla="*/ 112721 w 233956"/>
              <a:gd name="connsiteY1356" fmla="*/ 226567 h 335238"/>
              <a:gd name="connsiteX1357" fmla="*/ 111401 w 233956"/>
              <a:gd name="connsiteY1357" fmla="*/ 226567 h 335238"/>
              <a:gd name="connsiteX1358" fmla="*/ 111401 w 233956"/>
              <a:gd name="connsiteY1358" fmla="*/ 229208 h 335238"/>
              <a:gd name="connsiteX1359" fmla="*/ 114040 w 233956"/>
              <a:gd name="connsiteY1359" fmla="*/ 229208 h 335238"/>
              <a:gd name="connsiteX1360" fmla="*/ 114040 w 233956"/>
              <a:gd name="connsiteY1360" fmla="*/ 230528 h 335238"/>
              <a:gd name="connsiteX1361" fmla="*/ 111401 w 233956"/>
              <a:gd name="connsiteY1361" fmla="*/ 230528 h 335238"/>
              <a:gd name="connsiteX1362" fmla="*/ 111401 w 233956"/>
              <a:gd name="connsiteY1362" fmla="*/ 231848 h 335238"/>
              <a:gd name="connsiteX1363" fmla="*/ 112721 w 233956"/>
              <a:gd name="connsiteY1363" fmla="*/ 233168 h 335238"/>
              <a:gd name="connsiteX1364" fmla="*/ 112721 w 233956"/>
              <a:gd name="connsiteY1364" fmla="*/ 234489 h 335238"/>
              <a:gd name="connsiteX1365" fmla="*/ 111401 w 233956"/>
              <a:gd name="connsiteY1365" fmla="*/ 233168 h 335238"/>
              <a:gd name="connsiteX1366" fmla="*/ 111401 w 233956"/>
              <a:gd name="connsiteY1366" fmla="*/ 235809 h 335238"/>
              <a:gd name="connsiteX1367" fmla="*/ 112721 w 233956"/>
              <a:gd name="connsiteY1367" fmla="*/ 235809 h 335238"/>
              <a:gd name="connsiteX1368" fmla="*/ 112721 w 233956"/>
              <a:gd name="connsiteY1368" fmla="*/ 237129 h 335238"/>
              <a:gd name="connsiteX1369" fmla="*/ 111401 w 233956"/>
              <a:gd name="connsiteY1369" fmla="*/ 237129 h 335238"/>
              <a:gd name="connsiteX1370" fmla="*/ 110081 w 233956"/>
              <a:gd name="connsiteY1370" fmla="*/ 239769 h 335238"/>
              <a:gd name="connsiteX1371" fmla="*/ 112721 w 233956"/>
              <a:gd name="connsiteY1371" fmla="*/ 239769 h 335238"/>
              <a:gd name="connsiteX1372" fmla="*/ 112721 w 233956"/>
              <a:gd name="connsiteY1372" fmla="*/ 241090 h 335238"/>
              <a:gd name="connsiteX1373" fmla="*/ 110081 w 233956"/>
              <a:gd name="connsiteY1373" fmla="*/ 241090 h 335238"/>
              <a:gd name="connsiteX1374" fmla="*/ 110081 w 233956"/>
              <a:gd name="connsiteY1374" fmla="*/ 242410 h 335238"/>
              <a:gd name="connsiteX1375" fmla="*/ 112721 w 233956"/>
              <a:gd name="connsiteY1375" fmla="*/ 242410 h 335238"/>
              <a:gd name="connsiteX1376" fmla="*/ 112721 w 233956"/>
              <a:gd name="connsiteY1376" fmla="*/ 243730 h 335238"/>
              <a:gd name="connsiteX1377" fmla="*/ 110081 w 233956"/>
              <a:gd name="connsiteY1377" fmla="*/ 243730 h 335238"/>
              <a:gd name="connsiteX1378" fmla="*/ 110081 w 233956"/>
              <a:gd name="connsiteY1378" fmla="*/ 245050 h 335238"/>
              <a:gd name="connsiteX1379" fmla="*/ 111401 w 233956"/>
              <a:gd name="connsiteY1379" fmla="*/ 245050 h 335238"/>
              <a:gd name="connsiteX1380" fmla="*/ 111401 w 233956"/>
              <a:gd name="connsiteY1380" fmla="*/ 246371 h 335238"/>
              <a:gd name="connsiteX1381" fmla="*/ 110081 w 233956"/>
              <a:gd name="connsiteY1381" fmla="*/ 246371 h 335238"/>
              <a:gd name="connsiteX1382" fmla="*/ 111401 w 233956"/>
              <a:gd name="connsiteY1382" fmla="*/ 247691 h 335238"/>
              <a:gd name="connsiteX1383" fmla="*/ 111401 w 233956"/>
              <a:gd name="connsiteY1383" fmla="*/ 249011 h 335238"/>
              <a:gd name="connsiteX1384" fmla="*/ 110081 w 233956"/>
              <a:gd name="connsiteY1384" fmla="*/ 249011 h 335238"/>
              <a:gd name="connsiteX1385" fmla="*/ 104802 w 233956"/>
              <a:gd name="connsiteY1385" fmla="*/ 249011 h 335238"/>
              <a:gd name="connsiteX1386" fmla="*/ 106121 w 233956"/>
              <a:gd name="connsiteY1386" fmla="*/ 202803 h 335238"/>
              <a:gd name="connsiteX1387" fmla="*/ 107441 w 233956"/>
              <a:gd name="connsiteY1387" fmla="*/ 160556 h 335238"/>
              <a:gd name="connsiteX1388" fmla="*/ 114040 w 233956"/>
              <a:gd name="connsiteY1388" fmla="*/ 97185 h 335238"/>
              <a:gd name="connsiteX1389" fmla="*/ 114040 w 233956"/>
              <a:gd name="connsiteY1389" fmla="*/ 66820 h 335238"/>
              <a:gd name="connsiteX1390" fmla="*/ 112721 w 233956"/>
              <a:gd name="connsiteY1390" fmla="*/ 39096 h 335238"/>
              <a:gd name="connsiteX1391" fmla="*/ 94243 w 233956"/>
              <a:gd name="connsiteY1391" fmla="*/ 3450 h 335238"/>
              <a:gd name="connsiteX1392" fmla="*/ 97303 w 233956"/>
              <a:gd name="connsiteY1392" fmla="*/ 49 h 335238"/>
              <a:gd name="connsiteX1393" fmla="*/ 110863 w 233956"/>
              <a:gd name="connsiteY1393" fmla="*/ 6274 h 335238"/>
              <a:gd name="connsiteX1394" fmla="*/ 142613 w 233956"/>
              <a:gd name="connsiteY1394" fmla="*/ 7585 h 335238"/>
              <a:gd name="connsiteX1395" fmla="*/ 147904 w 233956"/>
              <a:gd name="connsiteY1395" fmla="*/ 12827 h 335238"/>
              <a:gd name="connsiteX1396" fmla="*/ 195530 w 233956"/>
              <a:gd name="connsiteY1396" fmla="*/ 39039 h 335238"/>
              <a:gd name="connsiteX1397" fmla="*/ 200821 w 233956"/>
              <a:gd name="connsiteY1397" fmla="*/ 39039 h 335238"/>
              <a:gd name="connsiteX1398" fmla="*/ 206113 w 233956"/>
              <a:gd name="connsiteY1398" fmla="*/ 42971 h 335238"/>
              <a:gd name="connsiteX1399" fmla="*/ 215373 w 233956"/>
              <a:gd name="connsiteY1399" fmla="*/ 50835 h 335238"/>
              <a:gd name="connsiteX1400" fmla="*/ 228603 w 233956"/>
              <a:gd name="connsiteY1400" fmla="*/ 70494 h 335238"/>
              <a:gd name="connsiteX1401" fmla="*/ 231248 w 233956"/>
              <a:gd name="connsiteY1401" fmla="*/ 118987 h 335238"/>
              <a:gd name="connsiteX1402" fmla="*/ 210082 w 233956"/>
              <a:gd name="connsiteY1402" fmla="*/ 168790 h 335238"/>
              <a:gd name="connsiteX1403" fmla="*/ 177009 w 233956"/>
              <a:gd name="connsiteY1403" fmla="*/ 219904 h 335238"/>
              <a:gd name="connsiteX1404" fmla="*/ 124092 w 233956"/>
              <a:gd name="connsiteY1404" fmla="*/ 309026 h 335238"/>
              <a:gd name="connsiteX1405" fmla="*/ 125415 w 233956"/>
              <a:gd name="connsiteY1405" fmla="*/ 311647 h 335238"/>
              <a:gd name="connsiteX1406" fmla="*/ 124092 w 233956"/>
              <a:gd name="connsiteY1406" fmla="*/ 320821 h 335238"/>
              <a:gd name="connsiteX1407" fmla="*/ 124092 w 233956"/>
              <a:gd name="connsiteY1407" fmla="*/ 322132 h 335238"/>
              <a:gd name="connsiteX1408" fmla="*/ 112186 w 233956"/>
              <a:gd name="connsiteY1408" fmla="*/ 335238 h 335238"/>
              <a:gd name="connsiteX1409" fmla="*/ 97633 w 233956"/>
              <a:gd name="connsiteY1409" fmla="*/ 327374 h 335238"/>
              <a:gd name="connsiteX1410" fmla="*/ 98956 w 233956"/>
              <a:gd name="connsiteY1410" fmla="*/ 311647 h 335238"/>
              <a:gd name="connsiteX1411" fmla="*/ 98956 w 233956"/>
              <a:gd name="connsiteY1411" fmla="*/ 310337 h 335238"/>
              <a:gd name="connsiteX1412" fmla="*/ 46040 w 233956"/>
              <a:gd name="connsiteY1412" fmla="*/ 202866 h 335238"/>
              <a:gd name="connsiteX1413" fmla="*/ 18258 w 233956"/>
              <a:gd name="connsiteY1413" fmla="*/ 159616 h 335238"/>
              <a:gd name="connsiteX1414" fmla="*/ 1061 w 233956"/>
              <a:gd name="connsiteY1414" fmla="*/ 112434 h 335238"/>
              <a:gd name="connsiteX1415" fmla="*/ 30165 w 233956"/>
              <a:gd name="connsiteY1415" fmla="*/ 31176 h 335238"/>
              <a:gd name="connsiteX1416" fmla="*/ 44717 w 233956"/>
              <a:gd name="connsiteY1416" fmla="*/ 14138 h 335238"/>
              <a:gd name="connsiteX1417" fmla="*/ 76467 w 233956"/>
              <a:gd name="connsiteY1417" fmla="*/ 6274 h 335238"/>
              <a:gd name="connsiteX1418" fmla="*/ 81758 w 233956"/>
              <a:gd name="connsiteY1418" fmla="*/ 3653 h 335238"/>
              <a:gd name="connsiteX1419" fmla="*/ 97303 w 233956"/>
              <a:gd name="connsiteY1419" fmla="*/ 49 h 335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Lst>
            <a:rect l="l" t="t" r="r" b="b"/>
            <a:pathLst>
              <a:path w="233956" h="335238">
                <a:moveTo>
                  <a:pt x="103454" y="322537"/>
                </a:moveTo>
                <a:cubicBezTo>
                  <a:pt x="103454" y="323807"/>
                  <a:pt x="103454" y="323807"/>
                  <a:pt x="103454" y="325077"/>
                </a:cubicBezTo>
                <a:cubicBezTo>
                  <a:pt x="103454" y="327617"/>
                  <a:pt x="105570" y="328887"/>
                  <a:pt x="106629" y="328887"/>
                </a:cubicBezTo>
                <a:cubicBezTo>
                  <a:pt x="105570" y="327617"/>
                  <a:pt x="104512" y="325077"/>
                  <a:pt x="103454" y="322537"/>
                </a:cubicBezTo>
                <a:close/>
                <a:moveTo>
                  <a:pt x="103102" y="317775"/>
                </a:moveTo>
                <a:cubicBezTo>
                  <a:pt x="103102" y="319045"/>
                  <a:pt x="103102" y="320315"/>
                  <a:pt x="101867" y="320315"/>
                </a:cubicBezTo>
                <a:cubicBezTo>
                  <a:pt x="104336" y="324125"/>
                  <a:pt x="106806" y="326665"/>
                  <a:pt x="109275" y="330475"/>
                </a:cubicBezTo>
                <a:cubicBezTo>
                  <a:pt x="110510" y="330475"/>
                  <a:pt x="110510" y="330475"/>
                  <a:pt x="111745" y="330475"/>
                </a:cubicBezTo>
                <a:cubicBezTo>
                  <a:pt x="111745" y="330475"/>
                  <a:pt x="112980" y="330475"/>
                  <a:pt x="112980" y="330475"/>
                </a:cubicBezTo>
                <a:cubicBezTo>
                  <a:pt x="109275" y="325395"/>
                  <a:pt x="105571" y="322855"/>
                  <a:pt x="103102" y="317775"/>
                </a:cubicBezTo>
                <a:close/>
                <a:moveTo>
                  <a:pt x="104724" y="314600"/>
                </a:moveTo>
                <a:cubicBezTo>
                  <a:pt x="103454" y="314600"/>
                  <a:pt x="103454" y="315899"/>
                  <a:pt x="103454" y="315899"/>
                </a:cubicBezTo>
                <a:cubicBezTo>
                  <a:pt x="107264" y="321095"/>
                  <a:pt x="111074" y="324991"/>
                  <a:pt x="114884" y="328888"/>
                </a:cubicBezTo>
                <a:cubicBezTo>
                  <a:pt x="114884" y="328888"/>
                  <a:pt x="114884" y="328888"/>
                  <a:pt x="116154" y="328888"/>
                </a:cubicBezTo>
                <a:cubicBezTo>
                  <a:pt x="111074" y="323692"/>
                  <a:pt x="108534" y="318497"/>
                  <a:pt x="104724" y="314600"/>
                </a:cubicBezTo>
                <a:close/>
                <a:moveTo>
                  <a:pt x="117742" y="313012"/>
                </a:moveTo>
                <a:cubicBezTo>
                  <a:pt x="118536" y="314600"/>
                  <a:pt x="118536" y="314600"/>
                  <a:pt x="119330" y="316187"/>
                </a:cubicBezTo>
                <a:cubicBezTo>
                  <a:pt x="119330" y="314600"/>
                  <a:pt x="119330" y="314600"/>
                  <a:pt x="119330" y="313012"/>
                </a:cubicBezTo>
                <a:cubicBezTo>
                  <a:pt x="118536" y="313012"/>
                  <a:pt x="118536" y="313012"/>
                  <a:pt x="117742" y="313012"/>
                </a:cubicBezTo>
                <a:close/>
                <a:moveTo>
                  <a:pt x="111392" y="313012"/>
                </a:moveTo>
                <a:cubicBezTo>
                  <a:pt x="114038" y="315552"/>
                  <a:pt x="116684" y="318092"/>
                  <a:pt x="119330" y="319362"/>
                </a:cubicBezTo>
                <a:cubicBezTo>
                  <a:pt x="119330" y="319362"/>
                  <a:pt x="119330" y="318092"/>
                  <a:pt x="119330" y="316822"/>
                </a:cubicBezTo>
                <a:cubicBezTo>
                  <a:pt x="118007" y="315552"/>
                  <a:pt x="116684" y="314282"/>
                  <a:pt x="115361" y="313012"/>
                </a:cubicBezTo>
                <a:cubicBezTo>
                  <a:pt x="114038" y="313012"/>
                  <a:pt x="112715" y="313012"/>
                  <a:pt x="111392" y="313012"/>
                </a:cubicBezTo>
                <a:close/>
                <a:moveTo>
                  <a:pt x="109804" y="313012"/>
                </a:moveTo>
                <a:cubicBezTo>
                  <a:pt x="112525" y="317180"/>
                  <a:pt x="116607" y="319958"/>
                  <a:pt x="119329" y="324125"/>
                </a:cubicBezTo>
                <a:cubicBezTo>
                  <a:pt x="119329" y="324125"/>
                  <a:pt x="119329" y="322736"/>
                  <a:pt x="119329" y="322736"/>
                </a:cubicBezTo>
                <a:cubicBezTo>
                  <a:pt x="116607" y="318569"/>
                  <a:pt x="113886" y="315790"/>
                  <a:pt x="111164" y="313012"/>
                </a:cubicBezTo>
                <a:cubicBezTo>
                  <a:pt x="111164" y="313012"/>
                  <a:pt x="109804" y="313012"/>
                  <a:pt x="109804" y="313012"/>
                </a:cubicBezTo>
                <a:close/>
                <a:moveTo>
                  <a:pt x="105042" y="313012"/>
                </a:moveTo>
                <a:cubicBezTo>
                  <a:pt x="107899" y="318208"/>
                  <a:pt x="112186" y="323403"/>
                  <a:pt x="116472" y="327300"/>
                </a:cubicBezTo>
                <a:cubicBezTo>
                  <a:pt x="117901" y="327300"/>
                  <a:pt x="117901" y="326001"/>
                  <a:pt x="119330" y="324702"/>
                </a:cubicBezTo>
                <a:cubicBezTo>
                  <a:pt x="115043" y="320806"/>
                  <a:pt x="110757" y="316909"/>
                  <a:pt x="107899" y="313012"/>
                </a:cubicBezTo>
                <a:cubicBezTo>
                  <a:pt x="106471" y="313012"/>
                  <a:pt x="105042" y="313012"/>
                  <a:pt x="105042" y="313012"/>
                </a:cubicBezTo>
                <a:close/>
                <a:moveTo>
                  <a:pt x="112979" y="289200"/>
                </a:moveTo>
                <a:cubicBezTo>
                  <a:pt x="112979" y="290470"/>
                  <a:pt x="112979" y="293010"/>
                  <a:pt x="112979" y="295550"/>
                </a:cubicBezTo>
                <a:cubicBezTo>
                  <a:pt x="114567" y="293010"/>
                  <a:pt x="114567" y="290470"/>
                  <a:pt x="114567" y="289200"/>
                </a:cubicBezTo>
                <a:cubicBezTo>
                  <a:pt x="114567" y="289200"/>
                  <a:pt x="112979" y="289200"/>
                  <a:pt x="112979" y="289200"/>
                </a:cubicBezTo>
                <a:close/>
                <a:moveTo>
                  <a:pt x="106713" y="289200"/>
                </a:moveTo>
                <a:cubicBezTo>
                  <a:pt x="106713" y="291740"/>
                  <a:pt x="106713" y="294280"/>
                  <a:pt x="108050" y="296820"/>
                </a:cubicBezTo>
                <a:cubicBezTo>
                  <a:pt x="109386" y="299360"/>
                  <a:pt x="105376" y="301900"/>
                  <a:pt x="104039" y="299360"/>
                </a:cubicBezTo>
                <a:cubicBezTo>
                  <a:pt x="102702" y="296820"/>
                  <a:pt x="101365" y="293010"/>
                  <a:pt x="101365" y="290470"/>
                </a:cubicBezTo>
                <a:cubicBezTo>
                  <a:pt x="100029" y="290470"/>
                  <a:pt x="100029" y="290470"/>
                  <a:pt x="98692" y="290470"/>
                </a:cubicBezTo>
                <a:cubicBezTo>
                  <a:pt x="101365" y="296820"/>
                  <a:pt x="102702" y="303170"/>
                  <a:pt x="104039" y="308250"/>
                </a:cubicBezTo>
                <a:cubicBezTo>
                  <a:pt x="109386" y="308250"/>
                  <a:pt x="114734" y="308250"/>
                  <a:pt x="118744" y="308250"/>
                </a:cubicBezTo>
                <a:cubicBezTo>
                  <a:pt x="120081" y="303170"/>
                  <a:pt x="121418" y="296820"/>
                  <a:pt x="124092" y="291740"/>
                </a:cubicBezTo>
                <a:cubicBezTo>
                  <a:pt x="122755" y="290470"/>
                  <a:pt x="121418" y="290470"/>
                  <a:pt x="120081" y="290470"/>
                </a:cubicBezTo>
                <a:cubicBezTo>
                  <a:pt x="120081" y="293010"/>
                  <a:pt x="118744" y="295550"/>
                  <a:pt x="117408" y="299360"/>
                </a:cubicBezTo>
                <a:cubicBezTo>
                  <a:pt x="117408" y="300630"/>
                  <a:pt x="114734" y="300630"/>
                  <a:pt x="113397" y="300630"/>
                </a:cubicBezTo>
                <a:cubicBezTo>
                  <a:pt x="112060" y="301900"/>
                  <a:pt x="109386" y="300630"/>
                  <a:pt x="109386" y="298090"/>
                </a:cubicBezTo>
                <a:cubicBezTo>
                  <a:pt x="108050" y="295550"/>
                  <a:pt x="108050" y="291740"/>
                  <a:pt x="108050" y="289200"/>
                </a:cubicBezTo>
                <a:cubicBezTo>
                  <a:pt x="108050" y="289200"/>
                  <a:pt x="106713" y="289200"/>
                  <a:pt x="106713" y="289200"/>
                </a:cubicBezTo>
                <a:close/>
                <a:moveTo>
                  <a:pt x="122306" y="273325"/>
                </a:moveTo>
                <a:cubicBezTo>
                  <a:pt x="122306" y="275865"/>
                  <a:pt x="120917" y="277135"/>
                  <a:pt x="120917" y="279675"/>
                </a:cubicBezTo>
                <a:cubicBezTo>
                  <a:pt x="120917" y="280945"/>
                  <a:pt x="120917" y="282215"/>
                  <a:pt x="120917" y="284755"/>
                </a:cubicBezTo>
                <a:cubicBezTo>
                  <a:pt x="122306" y="284755"/>
                  <a:pt x="123695" y="286025"/>
                  <a:pt x="125084" y="286025"/>
                </a:cubicBezTo>
                <a:cubicBezTo>
                  <a:pt x="126473" y="282215"/>
                  <a:pt x="129252" y="278405"/>
                  <a:pt x="132030" y="274595"/>
                </a:cubicBezTo>
                <a:cubicBezTo>
                  <a:pt x="127862" y="274595"/>
                  <a:pt x="125084" y="274595"/>
                  <a:pt x="122306" y="273325"/>
                </a:cubicBezTo>
                <a:close/>
                <a:moveTo>
                  <a:pt x="96311" y="271737"/>
                </a:moveTo>
                <a:cubicBezTo>
                  <a:pt x="94988" y="271737"/>
                  <a:pt x="93665" y="273036"/>
                  <a:pt x="92342" y="273036"/>
                </a:cubicBezTo>
                <a:cubicBezTo>
                  <a:pt x="93665" y="276933"/>
                  <a:pt x="96311" y="280829"/>
                  <a:pt x="97634" y="286025"/>
                </a:cubicBezTo>
                <a:cubicBezTo>
                  <a:pt x="98957" y="284726"/>
                  <a:pt x="98957" y="284726"/>
                  <a:pt x="100280" y="284726"/>
                </a:cubicBezTo>
                <a:cubicBezTo>
                  <a:pt x="100280" y="284726"/>
                  <a:pt x="100280" y="283427"/>
                  <a:pt x="100280" y="283427"/>
                </a:cubicBezTo>
                <a:cubicBezTo>
                  <a:pt x="98957" y="279531"/>
                  <a:pt x="97634" y="275634"/>
                  <a:pt x="96311" y="271737"/>
                </a:cubicBezTo>
                <a:close/>
                <a:moveTo>
                  <a:pt x="112979" y="270150"/>
                </a:moveTo>
                <a:cubicBezTo>
                  <a:pt x="112979" y="275230"/>
                  <a:pt x="112979" y="279040"/>
                  <a:pt x="112979" y="282850"/>
                </a:cubicBezTo>
                <a:cubicBezTo>
                  <a:pt x="114566" y="282850"/>
                  <a:pt x="114566" y="282850"/>
                  <a:pt x="116154" y="282850"/>
                </a:cubicBezTo>
                <a:cubicBezTo>
                  <a:pt x="116154" y="281580"/>
                  <a:pt x="116154" y="279040"/>
                  <a:pt x="116154" y="277770"/>
                </a:cubicBezTo>
                <a:cubicBezTo>
                  <a:pt x="117742" y="275230"/>
                  <a:pt x="117742" y="273960"/>
                  <a:pt x="117742" y="271420"/>
                </a:cubicBezTo>
                <a:cubicBezTo>
                  <a:pt x="116154" y="271420"/>
                  <a:pt x="114566" y="271420"/>
                  <a:pt x="112979" y="270150"/>
                </a:cubicBezTo>
                <a:close/>
                <a:moveTo>
                  <a:pt x="108217" y="270150"/>
                </a:moveTo>
                <a:cubicBezTo>
                  <a:pt x="105677" y="270150"/>
                  <a:pt x="104407" y="270150"/>
                  <a:pt x="101867" y="271420"/>
                </a:cubicBezTo>
                <a:cubicBezTo>
                  <a:pt x="103137" y="273960"/>
                  <a:pt x="103137" y="276500"/>
                  <a:pt x="104407" y="279040"/>
                </a:cubicBezTo>
                <a:cubicBezTo>
                  <a:pt x="104407" y="280310"/>
                  <a:pt x="105677" y="281580"/>
                  <a:pt x="105677" y="282850"/>
                </a:cubicBezTo>
                <a:cubicBezTo>
                  <a:pt x="106947" y="282850"/>
                  <a:pt x="106947" y="282850"/>
                  <a:pt x="108217" y="282850"/>
                </a:cubicBezTo>
                <a:cubicBezTo>
                  <a:pt x="108217" y="279040"/>
                  <a:pt x="108217" y="273960"/>
                  <a:pt x="108217" y="270150"/>
                </a:cubicBezTo>
                <a:close/>
                <a:moveTo>
                  <a:pt x="135204" y="265387"/>
                </a:moveTo>
                <a:cubicBezTo>
                  <a:pt x="134145" y="266975"/>
                  <a:pt x="133087" y="266975"/>
                  <a:pt x="132029" y="268562"/>
                </a:cubicBezTo>
                <a:cubicBezTo>
                  <a:pt x="133087" y="268562"/>
                  <a:pt x="133087" y="270150"/>
                  <a:pt x="133087" y="270150"/>
                </a:cubicBezTo>
                <a:cubicBezTo>
                  <a:pt x="134145" y="268562"/>
                  <a:pt x="134145" y="266975"/>
                  <a:pt x="135204" y="265387"/>
                </a:cubicBezTo>
                <a:close/>
                <a:moveTo>
                  <a:pt x="132559" y="263800"/>
                </a:moveTo>
                <a:cubicBezTo>
                  <a:pt x="131236" y="264991"/>
                  <a:pt x="128590" y="266182"/>
                  <a:pt x="127267" y="268563"/>
                </a:cubicBezTo>
                <a:cubicBezTo>
                  <a:pt x="128590" y="268563"/>
                  <a:pt x="129913" y="268563"/>
                  <a:pt x="131236" y="268563"/>
                </a:cubicBezTo>
                <a:cubicBezTo>
                  <a:pt x="132559" y="267372"/>
                  <a:pt x="133882" y="266182"/>
                  <a:pt x="135205" y="264991"/>
                </a:cubicBezTo>
                <a:cubicBezTo>
                  <a:pt x="133882" y="264991"/>
                  <a:pt x="132559" y="264991"/>
                  <a:pt x="132559" y="263800"/>
                </a:cubicBezTo>
                <a:close/>
                <a:moveTo>
                  <a:pt x="108217" y="263800"/>
                </a:moveTo>
                <a:cubicBezTo>
                  <a:pt x="106629" y="263800"/>
                  <a:pt x="106629" y="265388"/>
                  <a:pt x="106629" y="265388"/>
                </a:cubicBezTo>
                <a:cubicBezTo>
                  <a:pt x="106629" y="265388"/>
                  <a:pt x="106629" y="265388"/>
                  <a:pt x="108217" y="265388"/>
                </a:cubicBezTo>
                <a:cubicBezTo>
                  <a:pt x="108217" y="265388"/>
                  <a:pt x="108217" y="263800"/>
                  <a:pt x="108217" y="263800"/>
                </a:cubicBezTo>
                <a:close/>
                <a:moveTo>
                  <a:pt x="129251" y="262212"/>
                </a:moveTo>
                <a:cubicBezTo>
                  <a:pt x="128060" y="263403"/>
                  <a:pt x="126870" y="264594"/>
                  <a:pt x="125679" y="265784"/>
                </a:cubicBezTo>
                <a:cubicBezTo>
                  <a:pt x="125679" y="265784"/>
                  <a:pt x="125679" y="266975"/>
                  <a:pt x="125679" y="266975"/>
                </a:cubicBezTo>
                <a:cubicBezTo>
                  <a:pt x="126870" y="265784"/>
                  <a:pt x="129251" y="264594"/>
                  <a:pt x="130442" y="263403"/>
                </a:cubicBezTo>
                <a:cubicBezTo>
                  <a:pt x="130442" y="263403"/>
                  <a:pt x="129251" y="262212"/>
                  <a:pt x="129251" y="262212"/>
                </a:cubicBezTo>
                <a:close/>
                <a:moveTo>
                  <a:pt x="92342" y="262212"/>
                </a:moveTo>
                <a:cubicBezTo>
                  <a:pt x="92342" y="263403"/>
                  <a:pt x="90754" y="265784"/>
                  <a:pt x="89167" y="266975"/>
                </a:cubicBezTo>
                <a:lnTo>
                  <a:pt x="91548" y="266380"/>
                </a:lnTo>
                <a:lnTo>
                  <a:pt x="92342" y="266975"/>
                </a:lnTo>
                <a:lnTo>
                  <a:pt x="92977" y="266022"/>
                </a:lnTo>
                <a:lnTo>
                  <a:pt x="93930" y="265784"/>
                </a:lnTo>
                <a:cubicBezTo>
                  <a:pt x="93930" y="264594"/>
                  <a:pt x="93930" y="264594"/>
                  <a:pt x="93930" y="264594"/>
                </a:cubicBezTo>
                <a:lnTo>
                  <a:pt x="92977" y="266022"/>
                </a:lnTo>
                <a:lnTo>
                  <a:pt x="91548" y="266380"/>
                </a:lnTo>
                <a:lnTo>
                  <a:pt x="90754" y="265784"/>
                </a:lnTo>
                <a:cubicBezTo>
                  <a:pt x="90754" y="264594"/>
                  <a:pt x="92342" y="263403"/>
                  <a:pt x="92342" y="263403"/>
                </a:cubicBezTo>
                <a:cubicBezTo>
                  <a:pt x="92342" y="262212"/>
                  <a:pt x="92342" y="262212"/>
                  <a:pt x="92342" y="262212"/>
                </a:cubicBezTo>
                <a:close/>
                <a:moveTo>
                  <a:pt x="89166" y="260625"/>
                </a:moveTo>
                <a:cubicBezTo>
                  <a:pt x="89166" y="261816"/>
                  <a:pt x="87579" y="263007"/>
                  <a:pt x="87579" y="264197"/>
                </a:cubicBezTo>
                <a:cubicBezTo>
                  <a:pt x="87579" y="264197"/>
                  <a:pt x="87579" y="265388"/>
                  <a:pt x="87579" y="265388"/>
                </a:cubicBezTo>
                <a:cubicBezTo>
                  <a:pt x="89166" y="264197"/>
                  <a:pt x="90754" y="261816"/>
                  <a:pt x="92342" y="260625"/>
                </a:cubicBezTo>
                <a:cubicBezTo>
                  <a:pt x="90754" y="260625"/>
                  <a:pt x="90754" y="260625"/>
                  <a:pt x="89166" y="260625"/>
                </a:cubicBezTo>
                <a:close/>
                <a:moveTo>
                  <a:pt x="119647" y="259037"/>
                </a:moveTo>
                <a:cubicBezTo>
                  <a:pt x="120917" y="260307"/>
                  <a:pt x="120917" y="260307"/>
                  <a:pt x="119647" y="260307"/>
                </a:cubicBezTo>
                <a:cubicBezTo>
                  <a:pt x="118377" y="260307"/>
                  <a:pt x="117107" y="262847"/>
                  <a:pt x="117107" y="262847"/>
                </a:cubicBezTo>
                <a:cubicBezTo>
                  <a:pt x="115837" y="264117"/>
                  <a:pt x="115837" y="264117"/>
                  <a:pt x="114567" y="265387"/>
                </a:cubicBezTo>
                <a:cubicBezTo>
                  <a:pt x="115837" y="265387"/>
                  <a:pt x="115837" y="265387"/>
                  <a:pt x="117107" y="265387"/>
                </a:cubicBezTo>
                <a:cubicBezTo>
                  <a:pt x="118377" y="264117"/>
                  <a:pt x="119647" y="262847"/>
                  <a:pt x="120917" y="261577"/>
                </a:cubicBezTo>
                <a:cubicBezTo>
                  <a:pt x="120917" y="260307"/>
                  <a:pt x="120917" y="260307"/>
                  <a:pt x="120917" y="259037"/>
                </a:cubicBezTo>
                <a:cubicBezTo>
                  <a:pt x="120917" y="259037"/>
                  <a:pt x="120917" y="259037"/>
                  <a:pt x="119647" y="259037"/>
                </a:cubicBezTo>
                <a:close/>
                <a:moveTo>
                  <a:pt x="115519" y="259037"/>
                </a:moveTo>
                <a:cubicBezTo>
                  <a:pt x="115519" y="260307"/>
                  <a:pt x="114249" y="260307"/>
                  <a:pt x="112979" y="261577"/>
                </a:cubicBezTo>
                <a:cubicBezTo>
                  <a:pt x="112979" y="262847"/>
                  <a:pt x="112979" y="264117"/>
                  <a:pt x="112979" y="264117"/>
                </a:cubicBezTo>
                <a:cubicBezTo>
                  <a:pt x="112979" y="264117"/>
                  <a:pt x="112979" y="265387"/>
                  <a:pt x="112979" y="265387"/>
                </a:cubicBezTo>
                <a:cubicBezTo>
                  <a:pt x="114249" y="264117"/>
                  <a:pt x="115519" y="262847"/>
                  <a:pt x="115519" y="261577"/>
                </a:cubicBezTo>
                <a:cubicBezTo>
                  <a:pt x="116789" y="261577"/>
                  <a:pt x="118059" y="259037"/>
                  <a:pt x="119329" y="259037"/>
                </a:cubicBezTo>
                <a:cubicBezTo>
                  <a:pt x="118059" y="259037"/>
                  <a:pt x="116789" y="259037"/>
                  <a:pt x="115519" y="259037"/>
                </a:cubicBezTo>
                <a:close/>
                <a:moveTo>
                  <a:pt x="112979" y="259037"/>
                </a:moveTo>
                <a:cubicBezTo>
                  <a:pt x="112979" y="260625"/>
                  <a:pt x="112979" y="260625"/>
                  <a:pt x="112979" y="260625"/>
                </a:cubicBezTo>
                <a:cubicBezTo>
                  <a:pt x="112979" y="259037"/>
                  <a:pt x="114567" y="259037"/>
                  <a:pt x="114567" y="259037"/>
                </a:cubicBezTo>
                <a:cubicBezTo>
                  <a:pt x="114567" y="259037"/>
                  <a:pt x="112979" y="259037"/>
                  <a:pt x="112979" y="259037"/>
                </a:cubicBezTo>
                <a:close/>
                <a:moveTo>
                  <a:pt x="106947" y="259037"/>
                </a:moveTo>
                <a:cubicBezTo>
                  <a:pt x="105677" y="260625"/>
                  <a:pt x="103137" y="263800"/>
                  <a:pt x="101867" y="265387"/>
                </a:cubicBezTo>
                <a:cubicBezTo>
                  <a:pt x="103137" y="265387"/>
                  <a:pt x="104407" y="265387"/>
                  <a:pt x="104407" y="265387"/>
                </a:cubicBezTo>
                <a:cubicBezTo>
                  <a:pt x="105677" y="263800"/>
                  <a:pt x="106947" y="262212"/>
                  <a:pt x="108217" y="260625"/>
                </a:cubicBezTo>
                <a:cubicBezTo>
                  <a:pt x="108217" y="260625"/>
                  <a:pt x="108217" y="260625"/>
                  <a:pt x="108217" y="259037"/>
                </a:cubicBezTo>
                <a:cubicBezTo>
                  <a:pt x="108217" y="259037"/>
                  <a:pt x="108217" y="259037"/>
                  <a:pt x="106947" y="259037"/>
                </a:cubicBezTo>
                <a:close/>
                <a:moveTo>
                  <a:pt x="103851" y="259037"/>
                </a:moveTo>
                <a:cubicBezTo>
                  <a:pt x="102660" y="260307"/>
                  <a:pt x="101470" y="262847"/>
                  <a:pt x="100279" y="264117"/>
                </a:cubicBezTo>
                <a:cubicBezTo>
                  <a:pt x="101470" y="262847"/>
                  <a:pt x="103851" y="260307"/>
                  <a:pt x="105042" y="259037"/>
                </a:cubicBezTo>
                <a:cubicBezTo>
                  <a:pt x="105042" y="259037"/>
                  <a:pt x="105042" y="259037"/>
                  <a:pt x="103851" y="259037"/>
                </a:cubicBezTo>
                <a:close/>
                <a:moveTo>
                  <a:pt x="100279" y="259037"/>
                </a:moveTo>
                <a:cubicBezTo>
                  <a:pt x="100279" y="260625"/>
                  <a:pt x="98692" y="260625"/>
                  <a:pt x="98692" y="262212"/>
                </a:cubicBezTo>
                <a:cubicBezTo>
                  <a:pt x="98692" y="263800"/>
                  <a:pt x="98692" y="263800"/>
                  <a:pt x="98692" y="263800"/>
                </a:cubicBezTo>
                <a:cubicBezTo>
                  <a:pt x="100279" y="262212"/>
                  <a:pt x="101867" y="260625"/>
                  <a:pt x="103455" y="259037"/>
                </a:cubicBezTo>
                <a:cubicBezTo>
                  <a:pt x="101867" y="259037"/>
                  <a:pt x="101867" y="259037"/>
                  <a:pt x="100279" y="259037"/>
                </a:cubicBezTo>
                <a:close/>
                <a:moveTo>
                  <a:pt x="97104" y="259037"/>
                </a:moveTo>
                <a:cubicBezTo>
                  <a:pt x="97104" y="260625"/>
                  <a:pt x="97104" y="260625"/>
                  <a:pt x="97104" y="260625"/>
                </a:cubicBezTo>
                <a:cubicBezTo>
                  <a:pt x="97104" y="260625"/>
                  <a:pt x="98692" y="259037"/>
                  <a:pt x="98692" y="259037"/>
                </a:cubicBezTo>
                <a:cubicBezTo>
                  <a:pt x="98692" y="259037"/>
                  <a:pt x="97104" y="259037"/>
                  <a:pt x="97104" y="259037"/>
                </a:cubicBezTo>
                <a:close/>
                <a:moveTo>
                  <a:pt x="150996" y="225247"/>
                </a:moveTo>
                <a:cubicBezTo>
                  <a:pt x="152316" y="225247"/>
                  <a:pt x="153636" y="226567"/>
                  <a:pt x="153636" y="227887"/>
                </a:cubicBezTo>
                <a:cubicBezTo>
                  <a:pt x="154956" y="229208"/>
                  <a:pt x="153636" y="229208"/>
                  <a:pt x="152316" y="229208"/>
                </a:cubicBezTo>
                <a:cubicBezTo>
                  <a:pt x="152316" y="227887"/>
                  <a:pt x="150996" y="226567"/>
                  <a:pt x="150996" y="225247"/>
                </a:cubicBezTo>
                <a:close/>
                <a:moveTo>
                  <a:pt x="159947" y="215778"/>
                </a:moveTo>
                <a:lnTo>
                  <a:pt x="160605" y="215778"/>
                </a:lnTo>
                <a:cubicBezTo>
                  <a:pt x="162193" y="216969"/>
                  <a:pt x="162193" y="216969"/>
                  <a:pt x="163780" y="218159"/>
                </a:cubicBezTo>
                <a:cubicBezTo>
                  <a:pt x="163780" y="219350"/>
                  <a:pt x="162193" y="219350"/>
                  <a:pt x="162193" y="219350"/>
                </a:cubicBezTo>
                <a:lnTo>
                  <a:pt x="159549" y="216376"/>
                </a:lnTo>
                <a:close/>
                <a:moveTo>
                  <a:pt x="111401" y="206764"/>
                </a:moveTo>
                <a:cubicBezTo>
                  <a:pt x="112721" y="206764"/>
                  <a:pt x="112721" y="206764"/>
                  <a:pt x="114040" y="206764"/>
                </a:cubicBezTo>
                <a:cubicBezTo>
                  <a:pt x="114040" y="206764"/>
                  <a:pt x="114040" y="208084"/>
                  <a:pt x="114040" y="208084"/>
                </a:cubicBezTo>
                <a:cubicBezTo>
                  <a:pt x="112721" y="208084"/>
                  <a:pt x="112721" y="208084"/>
                  <a:pt x="111401" y="206764"/>
                </a:cubicBezTo>
                <a:close/>
                <a:moveTo>
                  <a:pt x="173434" y="194882"/>
                </a:moveTo>
                <a:cubicBezTo>
                  <a:pt x="174754" y="194882"/>
                  <a:pt x="176074" y="196202"/>
                  <a:pt x="177393" y="197522"/>
                </a:cubicBezTo>
                <a:cubicBezTo>
                  <a:pt x="177393" y="197522"/>
                  <a:pt x="176074" y="198842"/>
                  <a:pt x="176074" y="197522"/>
                </a:cubicBezTo>
                <a:cubicBezTo>
                  <a:pt x="174754" y="197522"/>
                  <a:pt x="174754" y="196202"/>
                  <a:pt x="173434" y="194882"/>
                </a:cubicBezTo>
                <a:close/>
                <a:moveTo>
                  <a:pt x="46728" y="169798"/>
                </a:moveTo>
                <a:cubicBezTo>
                  <a:pt x="46728" y="171118"/>
                  <a:pt x="45409" y="172438"/>
                  <a:pt x="44089" y="172438"/>
                </a:cubicBezTo>
                <a:cubicBezTo>
                  <a:pt x="44089" y="173758"/>
                  <a:pt x="42769" y="172438"/>
                  <a:pt x="42769" y="172438"/>
                </a:cubicBezTo>
                <a:cubicBezTo>
                  <a:pt x="44089" y="171118"/>
                  <a:pt x="45409" y="169798"/>
                  <a:pt x="46728" y="169798"/>
                </a:cubicBezTo>
                <a:close/>
                <a:moveTo>
                  <a:pt x="36170" y="147354"/>
                </a:moveTo>
                <a:cubicBezTo>
                  <a:pt x="34850" y="148674"/>
                  <a:pt x="34850" y="149994"/>
                  <a:pt x="33530" y="149994"/>
                </a:cubicBezTo>
                <a:cubicBezTo>
                  <a:pt x="33530" y="149994"/>
                  <a:pt x="32210" y="149994"/>
                  <a:pt x="33530" y="148674"/>
                </a:cubicBezTo>
                <a:cubicBezTo>
                  <a:pt x="33530" y="148674"/>
                  <a:pt x="34850" y="147354"/>
                  <a:pt x="36170" y="147354"/>
                </a:cubicBezTo>
                <a:close/>
                <a:moveTo>
                  <a:pt x="34850" y="144713"/>
                </a:moveTo>
                <a:cubicBezTo>
                  <a:pt x="34850" y="146034"/>
                  <a:pt x="33530" y="147354"/>
                  <a:pt x="32210" y="147354"/>
                </a:cubicBezTo>
                <a:cubicBezTo>
                  <a:pt x="32210" y="147354"/>
                  <a:pt x="30890" y="146034"/>
                  <a:pt x="32210" y="146034"/>
                </a:cubicBezTo>
                <a:cubicBezTo>
                  <a:pt x="32210" y="146034"/>
                  <a:pt x="33530" y="144713"/>
                  <a:pt x="34850" y="144713"/>
                </a:cubicBezTo>
                <a:close/>
                <a:moveTo>
                  <a:pt x="198511" y="140753"/>
                </a:moveTo>
                <a:cubicBezTo>
                  <a:pt x="201151" y="140753"/>
                  <a:pt x="202470" y="142073"/>
                  <a:pt x="203790" y="143393"/>
                </a:cubicBezTo>
                <a:cubicBezTo>
                  <a:pt x="205110" y="143393"/>
                  <a:pt x="203790" y="144713"/>
                  <a:pt x="203790" y="144713"/>
                </a:cubicBezTo>
                <a:cubicBezTo>
                  <a:pt x="201151" y="143393"/>
                  <a:pt x="199831" y="142073"/>
                  <a:pt x="198511" y="140753"/>
                </a:cubicBezTo>
                <a:close/>
                <a:moveTo>
                  <a:pt x="61247" y="27214"/>
                </a:moveTo>
                <a:cubicBezTo>
                  <a:pt x="61247" y="27214"/>
                  <a:pt x="62567" y="27214"/>
                  <a:pt x="62567" y="28534"/>
                </a:cubicBezTo>
                <a:cubicBezTo>
                  <a:pt x="62567" y="28534"/>
                  <a:pt x="61247" y="28534"/>
                  <a:pt x="61247" y="28534"/>
                </a:cubicBezTo>
                <a:cubicBezTo>
                  <a:pt x="59927" y="28534"/>
                  <a:pt x="59927" y="27214"/>
                  <a:pt x="61247" y="27214"/>
                </a:cubicBezTo>
                <a:close/>
                <a:moveTo>
                  <a:pt x="157595" y="24573"/>
                </a:moveTo>
                <a:cubicBezTo>
                  <a:pt x="158915" y="23253"/>
                  <a:pt x="160235" y="24573"/>
                  <a:pt x="158915" y="24573"/>
                </a:cubicBezTo>
                <a:cubicBezTo>
                  <a:pt x="158915" y="25894"/>
                  <a:pt x="157595" y="25894"/>
                  <a:pt x="156275" y="25894"/>
                </a:cubicBezTo>
                <a:cubicBezTo>
                  <a:pt x="157595" y="24573"/>
                  <a:pt x="157595" y="24573"/>
                  <a:pt x="157595" y="24573"/>
                </a:cubicBezTo>
                <a:close/>
                <a:moveTo>
                  <a:pt x="94243" y="3450"/>
                </a:moveTo>
                <a:cubicBezTo>
                  <a:pt x="87644" y="3450"/>
                  <a:pt x="82364" y="6090"/>
                  <a:pt x="77085" y="11371"/>
                </a:cubicBezTo>
                <a:cubicBezTo>
                  <a:pt x="71805" y="16652"/>
                  <a:pt x="69166" y="23253"/>
                  <a:pt x="67846" y="31174"/>
                </a:cubicBezTo>
                <a:cubicBezTo>
                  <a:pt x="57287" y="66820"/>
                  <a:pt x="69166" y="105107"/>
                  <a:pt x="78405" y="140753"/>
                </a:cubicBezTo>
                <a:cubicBezTo>
                  <a:pt x="81044" y="149994"/>
                  <a:pt x="82364" y="159236"/>
                  <a:pt x="85004" y="169798"/>
                </a:cubicBezTo>
                <a:cubicBezTo>
                  <a:pt x="86324" y="179039"/>
                  <a:pt x="87644" y="189601"/>
                  <a:pt x="88963" y="198842"/>
                </a:cubicBezTo>
                <a:cubicBezTo>
                  <a:pt x="91603" y="216005"/>
                  <a:pt x="99522" y="231848"/>
                  <a:pt x="96882" y="249011"/>
                </a:cubicBezTo>
                <a:cubicBezTo>
                  <a:pt x="95563" y="252972"/>
                  <a:pt x="91603" y="250331"/>
                  <a:pt x="91603" y="247691"/>
                </a:cubicBezTo>
                <a:cubicBezTo>
                  <a:pt x="91603" y="247691"/>
                  <a:pt x="91603" y="247691"/>
                  <a:pt x="91603" y="246371"/>
                </a:cubicBezTo>
                <a:cubicBezTo>
                  <a:pt x="90283" y="247691"/>
                  <a:pt x="90283" y="246371"/>
                  <a:pt x="90283" y="246371"/>
                </a:cubicBezTo>
                <a:cubicBezTo>
                  <a:pt x="90283" y="245050"/>
                  <a:pt x="91603" y="245050"/>
                  <a:pt x="91603" y="245050"/>
                </a:cubicBezTo>
                <a:cubicBezTo>
                  <a:pt x="91603" y="243730"/>
                  <a:pt x="91603" y="243730"/>
                  <a:pt x="91603" y="242410"/>
                </a:cubicBezTo>
                <a:cubicBezTo>
                  <a:pt x="91603" y="242410"/>
                  <a:pt x="90283" y="242410"/>
                  <a:pt x="90283" y="242410"/>
                </a:cubicBezTo>
                <a:cubicBezTo>
                  <a:pt x="88963" y="243730"/>
                  <a:pt x="88963" y="242410"/>
                  <a:pt x="88963" y="242410"/>
                </a:cubicBezTo>
                <a:cubicBezTo>
                  <a:pt x="90283" y="241090"/>
                  <a:pt x="91603" y="241090"/>
                  <a:pt x="91603" y="241090"/>
                </a:cubicBezTo>
                <a:cubicBezTo>
                  <a:pt x="91603" y="238449"/>
                  <a:pt x="91603" y="237129"/>
                  <a:pt x="91603" y="235809"/>
                </a:cubicBezTo>
                <a:cubicBezTo>
                  <a:pt x="91603" y="237129"/>
                  <a:pt x="90283" y="237129"/>
                  <a:pt x="90283" y="238449"/>
                </a:cubicBezTo>
                <a:cubicBezTo>
                  <a:pt x="90283" y="238449"/>
                  <a:pt x="88963" y="238449"/>
                  <a:pt x="88963" y="237129"/>
                </a:cubicBezTo>
                <a:cubicBezTo>
                  <a:pt x="88963" y="235809"/>
                  <a:pt x="90283" y="235809"/>
                  <a:pt x="91603" y="234489"/>
                </a:cubicBezTo>
                <a:cubicBezTo>
                  <a:pt x="91603" y="233168"/>
                  <a:pt x="91603" y="233168"/>
                  <a:pt x="91603" y="231848"/>
                </a:cubicBezTo>
                <a:cubicBezTo>
                  <a:pt x="90283" y="231848"/>
                  <a:pt x="88963" y="233168"/>
                  <a:pt x="88963" y="233168"/>
                </a:cubicBezTo>
                <a:cubicBezTo>
                  <a:pt x="87644" y="233168"/>
                  <a:pt x="87644" y="231848"/>
                  <a:pt x="87644" y="231848"/>
                </a:cubicBezTo>
                <a:cubicBezTo>
                  <a:pt x="88963" y="231848"/>
                  <a:pt x="90283" y="230528"/>
                  <a:pt x="90283" y="230528"/>
                </a:cubicBezTo>
                <a:cubicBezTo>
                  <a:pt x="90283" y="229208"/>
                  <a:pt x="90283" y="227887"/>
                  <a:pt x="90283" y="226567"/>
                </a:cubicBezTo>
                <a:cubicBezTo>
                  <a:pt x="88963" y="226567"/>
                  <a:pt x="87644" y="227887"/>
                  <a:pt x="87644" y="229208"/>
                </a:cubicBezTo>
                <a:cubicBezTo>
                  <a:pt x="86324" y="229208"/>
                  <a:pt x="86324" y="229208"/>
                  <a:pt x="86324" y="227887"/>
                </a:cubicBezTo>
                <a:cubicBezTo>
                  <a:pt x="87644" y="226567"/>
                  <a:pt x="88963" y="225247"/>
                  <a:pt x="90283" y="225247"/>
                </a:cubicBezTo>
                <a:cubicBezTo>
                  <a:pt x="88963" y="223927"/>
                  <a:pt x="88963" y="222607"/>
                  <a:pt x="88963" y="221286"/>
                </a:cubicBezTo>
                <a:cubicBezTo>
                  <a:pt x="87644" y="222607"/>
                  <a:pt x="86324" y="222607"/>
                  <a:pt x="85004" y="223927"/>
                </a:cubicBezTo>
                <a:cubicBezTo>
                  <a:pt x="85004" y="223927"/>
                  <a:pt x="83684" y="222607"/>
                  <a:pt x="85004" y="222607"/>
                </a:cubicBezTo>
                <a:cubicBezTo>
                  <a:pt x="86324" y="222607"/>
                  <a:pt x="87644" y="221286"/>
                  <a:pt x="88963" y="219966"/>
                </a:cubicBezTo>
                <a:cubicBezTo>
                  <a:pt x="88963" y="219966"/>
                  <a:pt x="87644" y="218646"/>
                  <a:pt x="87644" y="218646"/>
                </a:cubicBezTo>
                <a:cubicBezTo>
                  <a:pt x="87644" y="218646"/>
                  <a:pt x="87644" y="218646"/>
                  <a:pt x="86324" y="219966"/>
                </a:cubicBezTo>
                <a:cubicBezTo>
                  <a:pt x="86324" y="219966"/>
                  <a:pt x="85004" y="219966"/>
                  <a:pt x="85004" y="218646"/>
                </a:cubicBezTo>
                <a:cubicBezTo>
                  <a:pt x="86324" y="218646"/>
                  <a:pt x="86324" y="217326"/>
                  <a:pt x="87644" y="217326"/>
                </a:cubicBezTo>
                <a:cubicBezTo>
                  <a:pt x="87644" y="216005"/>
                  <a:pt x="87644" y="214685"/>
                  <a:pt x="87644" y="214685"/>
                </a:cubicBezTo>
                <a:cubicBezTo>
                  <a:pt x="86324" y="214685"/>
                  <a:pt x="86324" y="214685"/>
                  <a:pt x="86324" y="214685"/>
                </a:cubicBezTo>
                <a:cubicBezTo>
                  <a:pt x="85004" y="216005"/>
                  <a:pt x="85004" y="214685"/>
                  <a:pt x="85004" y="214685"/>
                </a:cubicBezTo>
                <a:cubicBezTo>
                  <a:pt x="85004" y="213365"/>
                  <a:pt x="86324" y="213365"/>
                  <a:pt x="86324" y="213365"/>
                </a:cubicBezTo>
                <a:cubicBezTo>
                  <a:pt x="86324" y="212045"/>
                  <a:pt x="86324" y="210724"/>
                  <a:pt x="86324" y="209404"/>
                </a:cubicBezTo>
                <a:cubicBezTo>
                  <a:pt x="85004" y="210724"/>
                  <a:pt x="83684" y="210724"/>
                  <a:pt x="82364" y="210724"/>
                </a:cubicBezTo>
                <a:cubicBezTo>
                  <a:pt x="81044" y="210724"/>
                  <a:pt x="81044" y="209404"/>
                  <a:pt x="82364" y="209404"/>
                </a:cubicBezTo>
                <a:cubicBezTo>
                  <a:pt x="83684" y="209404"/>
                  <a:pt x="85004" y="209404"/>
                  <a:pt x="85004" y="208084"/>
                </a:cubicBezTo>
                <a:cubicBezTo>
                  <a:pt x="85004" y="206764"/>
                  <a:pt x="85004" y="206764"/>
                  <a:pt x="85004" y="206764"/>
                </a:cubicBezTo>
                <a:cubicBezTo>
                  <a:pt x="85004" y="206764"/>
                  <a:pt x="85004" y="206764"/>
                  <a:pt x="83684" y="206764"/>
                </a:cubicBezTo>
                <a:cubicBezTo>
                  <a:pt x="83684" y="205443"/>
                  <a:pt x="85004" y="205443"/>
                  <a:pt x="85004" y="205443"/>
                </a:cubicBezTo>
                <a:cubicBezTo>
                  <a:pt x="85004" y="204123"/>
                  <a:pt x="85004" y="204123"/>
                  <a:pt x="85004" y="204123"/>
                </a:cubicBezTo>
                <a:cubicBezTo>
                  <a:pt x="83684" y="204123"/>
                  <a:pt x="83684" y="205443"/>
                  <a:pt x="83684" y="205443"/>
                </a:cubicBezTo>
                <a:cubicBezTo>
                  <a:pt x="82364" y="205443"/>
                  <a:pt x="82364" y="205443"/>
                  <a:pt x="82364" y="204123"/>
                </a:cubicBezTo>
                <a:cubicBezTo>
                  <a:pt x="82364" y="204123"/>
                  <a:pt x="83684" y="202803"/>
                  <a:pt x="83684" y="202803"/>
                </a:cubicBezTo>
                <a:cubicBezTo>
                  <a:pt x="83684" y="201483"/>
                  <a:pt x="83684" y="201483"/>
                  <a:pt x="83684" y="200163"/>
                </a:cubicBezTo>
                <a:cubicBezTo>
                  <a:pt x="83684" y="201483"/>
                  <a:pt x="82364" y="201483"/>
                  <a:pt x="82364" y="201483"/>
                </a:cubicBezTo>
                <a:cubicBezTo>
                  <a:pt x="81044" y="202803"/>
                  <a:pt x="81044" y="201483"/>
                  <a:pt x="81044" y="200163"/>
                </a:cubicBezTo>
                <a:cubicBezTo>
                  <a:pt x="82364" y="200163"/>
                  <a:pt x="82364" y="200163"/>
                  <a:pt x="83684" y="198842"/>
                </a:cubicBezTo>
                <a:cubicBezTo>
                  <a:pt x="83684" y="197522"/>
                  <a:pt x="83684" y="197522"/>
                  <a:pt x="83684" y="196202"/>
                </a:cubicBezTo>
                <a:cubicBezTo>
                  <a:pt x="82364" y="197522"/>
                  <a:pt x="82364" y="197522"/>
                  <a:pt x="81044" y="197522"/>
                </a:cubicBezTo>
                <a:cubicBezTo>
                  <a:pt x="81044" y="198842"/>
                  <a:pt x="79724" y="197522"/>
                  <a:pt x="81044" y="196202"/>
                </a:cubicBezTo>
                <a:cubicBezTo>
                  <a:pt x="81044" y="196202"/>
                  <a:pt x="82364" y="194882"/>
                  <a:pt x="83684" y="194882"/>
                </a:cubicBezTo>
                <a:cubicBezTo>
                  <a:pt x="82364" y="193561"/>
                  <a:pt x="82364" y="193561"/>
                  <a:pt x="82364" y="192241"/>
                </a:cubicBezTo>
                <a:cubicBezTo>
                  <a:pt x="82364" y="192241"/>
                  <a:pt x="81044" y="193561"/>
                  <a:pt x="81044" y="193561"/>
                </a:cubicBezTo>
                <a:cubicBezTo>
                  <a:pt x="79724" y="194882"/>
                  <a:pt x="79724" y="193561"/>
                  <a:pt x="79724" y="192241"/>
                </a:cubicBezTo>
                <a:cubicBezTo>
                  <a:pt x="81044" y="192241"/>
                  <a:pt x="81044" y="190921"/>
                  <a:pt x="82364" y="190921"/>
                </a:cubicBezTo>
                <a:cubicBezTo>
                  <a:pt x="82364" y="189601"/>
                  <a:pt x="82364" y="189601"/>
                  <a:pt x="82364" y="188281"/>
                </a:cubicBezTo>
                <a:cubicBezTo>
                  <a:pt x="81044" y="189601"/>
                  <a:pt x="81044" y="189601"/>
                  <a:pt x="79724" y="190921"/>
                </a:cubicBezTo>
                <a:cubicBezTo>
                  <a:pt x="79724" y="190921"/>
                  <a:pt x="78405" y="189601"/>
                  <a:pt x="79724" y="189601"/>
                </a:cubicBezTo>
                <a:cubicBezTo>
                  <a:pt x="81044" y="188281"/>
                  <a:pt x="81044" y="188281"/>
                  <a:pt x="82364" y="186960"/>
                </a:cubicBezTo>
                <a:cubicBezTo>
                  <a:pt x="81044" y="185640"/>
                  <a:pt x="81044" y="185640"/>
                  <a:pt x="81044" y="184320"/>
                </a:cubicBezTo>
                <a:cubicBezTo>
                  <a:pt x="81044" y="184320"/>
                  <a:pt x="81044" y="184320"/>
                  <a:pt x="79724" y="185640"/>
                </a:cubicBezTo>
                <a:cubicBezTo>
                  <a:pt x="79724" y="186960"/>
                  <a:pt x="78405" y="185640"/>
                  <a:pt x="78405" y="184320"/>
                </a:cubicBezTo>
                <a:cubicBezTo>
                  <a:pt x="78405" y="184320"/>
                  <a:pt x="78405" y="184320"/>
                  <a:pt x="81044" y="183000"/>
                </a:cubicBezTo>
                <a:cubicBezTo>
                  <a:pt x="81044" y="181679"/>
                  <a:pt x="81044" y="181679"/>
                  <a:pt x="81044" y="180359"/>
                </a:cubicBezTo>
                <a:cubicBezTo>
                  <a:pt x="79724" y="181679"/>
                  <a:pt x="79724" y="181679"/>
                  <a:pt x="79724" y="181679"/>
                </a:cubicBezTo>
                <a:cubicBezTo>
                  <a:pt x="78405" y="183000"/>
                  <a:pt x="78405" y="181679"/>
                  <a:pt x="78405" y="180359"/>
                </a:cubicBezTo>
                <a:cubicBezTo>
                  <a:pt x="79724" y="180359"/>
                  <a:pt x="79724" y="180359"/>
                  <a:pt x="81044" y="179039"/>
                </a:cubicBezTo>
                <a:cubicBezTo>
                  <a:pt x="81044" y="179039"/>
                  <a:pt x="79724" y="177719"/>
                  <a:pt x="79724" y="176399"/>
                </a:cubicBezTo>
                <a:cubicBezTo>
                  <a:pt x="79724" y="177719"/>
                  <a:pt x="78405" y="177719"/>
                  <a:pt x="78405" y="177719"/>
                </a:cubicBezTo>
                <a:cubicBezTo>
                  <a:pt x="77085" y="179039"/>
                  <a:pt x="77085" y="177719"/>
                  <a:pt x="77085" y="176399"/>
                </a:cubicBezTo>
                <a:cubicBezTo>
                  <a:pt x="78405" y="176399"/>
                  <a:pt x="79724" y="176399"/>
                  <a:pt x="79724" y="175078"/>
                </a:cubicBezTo>
                <a:cubicBezTo>
                  <a:pt x="79724" y="175078"/>
                  <a:pt x="79724" y="173758"/>
                  <a:pt x="79724" y="173758"/>
                </a:cubicBezTo>
                <a:cubicBezTo>
                  <a:pt x="79724" y="173758"/>
                  <a:pt x="79724" y="172438"/>
                  <a:pt x="79724" y="172438"/>
                </a:cubicBezTo>
                <a:cubicBezTo>
                  <a:pt x="79724" y="172438"/>
                  <a:pt x="78405" y="173758"/>
                  <a:pt x="78405" y="173758"/>
                </a:cubicBezTo>
                <a:cubicBezTo>
                  <a:pt x="78405" y="173758"/>
                  <a:pt x="77085" y="173758"/>
                  <a:pt x="77085" y="172438"/>
                </a:cubicBezTo>
                <a:cubicBezTo>
                  <a:pt x="78405" y="172438"/>
                  <a:pt x="78405" y="172438"/>
                  <a:pt x="79724" y="171118"/>
                </a:cubicBezTo>
                <a:cubicBezTo>
                  <a:pt x="79724" y="171118"/>
                  <a:pt x="79724" y="169798"/>
                  <a:pt x="79724" y="169798"/>
                </a:cubicBezTo>
                <a:cubicBezTo>
                  <a:pt x="78405" y="169798"/>
                  <a:pt x="78405" y="171118"/>
                  <a:pt x="77085" y="171118"/>
                </a:cubicBezTo>
                <a:cubicBezTo>
                  <a:pt x="77085" y="172438"/>
                  <a:pt x="75765" y="171118"/>
                  <a:pt x="75765" y="171118"/>
                </a:cubicBezTo>
                <a:cubicBezTo>
                  <a:pt x="77085" y="169798"/>
                  <a:pt x="78405" y="168477"/>
                  <a:pt x="78405" y="168477"/>
                </a:cubicBezTo>
                <a:cubicBezTo>
                  <a:pt x="78405" y="168477"/>
                  <a:pt x="78405" y="167157"/>
                  <a:pt x="78405" y="167157"/>
                </a:cubicBezTo>
                <a:cubicBezTo>
                  <a:pt x="78405" y="168477"/>
                  <a:pt x="77085" y="168477"/>
                  <a:pt x="77085" y="168477"/>
                </a:cubicBezTo>
                <a:cubicBezTo>
                  <a:pt x="75765" y="169798"/>
                  <a:pt x="75765" y="168477"/>
                  <a:pt x="75765" y="167157"/>
                </a:cubicBezTo>
                <a:cubicBezTo>
                  <a:pt x="77085" y="167157"/>
                  <a:pt x="77085" y="167157"/>
                  <a:pt x="78405" y="165837"/>
                </a:cubicBezTo>
                <a:cubicBezTo>
                  <a:pt x="78405" y="165837"/>
                  <a:pt x="78405" y="165837"/>
                  <a:pt x="78405" y="164517"/>
                </a:cubicBezTo>
                <a:cubicBezTo>
                  <a:pt x="77085" y="165837"/>
                  <a:pt x="77085" y="165837"/>
                  <a:pt x="75765" y="165837"/>
                </a:cubicBezTo>
                <a:cubicBezTo>
                  <a:pt x="75765" y="167157"/>
                  <a:pt x="74445" y="165837"/>
                  <a:pt x="75765" y="164517"/>
                </a:cubicBezTo>
                <a:cubicBezTo>
                  <a:pt x="74445" y="164517"/>
                  <a:pt x="74445" y="163196"/>
                  <a:pt x="75765" y="163196"/>
                </a:cubicBezTo>
                <a:cubicBezTo>
                  <a:pt x="75765" y="161876"/>
                  <a:pt x="77085" y="161876"/>
                  <a:pt x="78405" y="161876"/>
                </a:cubicBezTo>
                <a:cubicBezTo>
                  <a:pt x="77085" y="160556"/>
                  <a:pt x="77085" y="159236"/>
                  <a:pt x="77085" y="157916"/>
                </a:cubicBezTo>
                <a:cubicBezTo>
                  <a:pt x="75765" y="159236"/>
                  <a:pt x="75765" y="160556"/>
                  <a:pt x="74445" y="160556"/>
                </a:cubicBezTo>
                <a:cubicBezTo>
                  <a:pt x="73125" y="160556"/>
                  <a:pt x="73125" y="159236"/>
                  <a:pt x="73125" y="159236"/>
                </a:cubicBezTo>
                <a:cubicBezTo>
                  <a:pt x="74445" y="159236"/>
                  <a:pt x="75765" y="157916"/>
                  <a:pt x="77085" y="156595"/>
                </a:cubicBezTo>
                <a:cubicBezTo>
                  <a:pt x="77085" y="156595"/>
                  <a:pt x="77085" y="155275"/>
                  <a:pt x="77085" y="155275"/>
                </a:cubicBezTo>
                <a:cubicBezTo>
                  <a:pt x="75765" y="155275"/>
                  <a:pt x="74445" y="156595"/>
                  <a:pt x="74445" y="156595"/>
                </a:cubicBezTo>
                <a:cubicBezTo>
                  <a:pt x="73125" y="157916"/>
                  <a:pt x="73125" y="156595"/>
                  <a:pt x="73125" y="156595"/>
                </a:cubicBezTo>
                <a:cubicBezTo>
                  <a:pt x="74445" y="155275"/>
                  <a:pt x="75765" y="153955"/>
                  <a:pt x="75765" y="152635"/>
                </a:cubicBezTo>
                <a:cubicBezTo>
                  <a:pt x="75765" y="152635"/>
                  <a:pt x="75765" y="151314"/>
                  <a:pt x="75765" y="151314"/>
                </a:cubicBezTo>
                <a:cubicBezTo>
                  <a:pt x="74445" y="151314"/>
                  <a:pt x="73125" y="152635"/>
                  <a:pt x="71805" y="152635"/>
                </a:cubicBezTo>
                <a:cubicBezTo>
                  <a:pt x="71805" y="153955"/>
                  <a:pt x="70486" y="152635"/>
                  <a:pt x="71805" y="151314"/>
                </a:cubicBezTo>
                <a:cubicBezTo>
                  <a:pt x="73125" y="151314"/>
                  <a:pt x="74445" y="151314"/>
                  <a:pt x="75765" y="149994"/>
                </a:cubicBezTo>
                <a:cubicBezTo>
                  <a:pt x="75765" y="149994"/>
                  <a:pt x="75765" y="148674"/>
                  <a:pt x="74445" y="148674"/>
                </a:cubicBezTo>
                <a:cubicBezTo>
                  <a:pt x="74445" y="148674"/>
                  <a:pt x="73125" y="149994"/>
                  <a:pt x="71805" y="149994"/>
                </a:cubicBezTo>
                <a:cubicBezTo>
                  <a:pt x="70486" y="149994"/>
                  <a:pt x="70486" y="149994"/>
                  <a:pt x="71805" y="148674"/>
                </a:cubicBezTo>
                <a:cubicBezTo>
                  <a:pt x="71805" y="148674"/>
                  <a:pt x="73125" y="147354"/>
                  <a:pt x="74445" y="147354"/>
                </a:cubicBezTo>
                <a:cubicBezTo>
                  <a:pt x="74445" y="146034"/>
                  <a:pt x="74445" y="144713"/>
                  <a:pt x="74445" y="144713"/>
                </a:cubicBezTo>
                <a:cubicBezTo>
                  <a:pt x="73125" y="144713"/>
                  <a:pt x="71805" y="144713"/>
                  <a:pt x="70486" y="144713"/>
                </a:cubicBezTo>
                <a:cubicBezTo>
                  <a:pt x="69166" y="146034"/>
                  <a:pt x="69166" y="144713"/>
                  <a:pt x="69166" y="143393"/>
                </a:cubicBezTo>
                <a:cubicBezTo>
                  <a:pt x="70486" y="143393"/>
                  <a:pt x="71805" y="143393"/>
                  <a:pt x="73125" y="143393"/>
                </a:cubicBezTo>
                <a:cubicBezTo>
                  <a:pt x="73125" y="142073"/>
                  <a:pt x="73125" y="140753"/>
                  <a:pt x="73125" y="140753"/>
                </a:cubicBezTo>
                <a:cubicBezTo>
                  <a:pt x="71805" y="140753"/>
                  <a:pt x="70486" y="140753"/>
                  <a:pt x="69166" y="140753"/>
                </a:cubicBezTo>
                <a:cubicBezTo>
                  <a:pt x="67846" y="142073"/>
                  <a:pt x="67846" y="140753"/>
                  <a:pt x="67846" y="139432"/>
                </a:cubicBezTo>
                <a:cubicBezTo>
                  <a:pt x="69166" y="139432"/>
                  <a:pt x="70486" y="139432"/>
                  <a:pt x="71805" y="139432"/>
                </a:cubicBezTo>
                <a:cubicBezTo>
                  <a:pt x="71805" y="138112"/>
                  <a:pt x="71805" y="136792"/>
                  <a:pt x="71805" y="136792"/>
                </a:cubicBezTo>
                <a:cubicBezTo>
                  <a:pt x="70486" y="136792"/>
                  <a:pt x="69166" y="136792"/>
                  <a:pt x="67846" y="136792"/>
                </a:cubicBezTo>
                <a:cubicBezTo>
                  <a:pt x="67846" y="136792"/>
                  <a:pt x="67846" y="135472"/>
                  <a:pt x="67846" y="135472"/>
                </a:cubicBezTo>
                <a:cubicBezTo>
                  <a:pt x="69166" y="135472"/>
                  <a:pt x="70486" y="135472"/>
                  <a:pt x="71805" y="135472"/>
                </a:cubicBezTo>
                <a:cubicBezTo>
                  <a:pt x="70486" y="134152"/>
                  <a:pt x="70486" y="132831"/>
                  <a:pt x="70486" y="131511"/>
                </a:cubicBezTo>
                <a:cubicBezTo>
                  <a:pt x="69166" y="131511"/>
                  <a:pt x="67846" y="131511"/>
                  <a:pt x="66526" y="131511"/>
                </a:cubicBezTo>
                <a:cubicBezTo>
                  <a:pt x="65206" y="131511"/>
                  <a:pt x="65206" y="130191"/>
                  <a:pt x="66526" y="130191"/>
                </a:cubicBezTo>
                <a:cubicBezTo>
                  <a:pt x="67846" y="130191"/>
                  <a:pt x="69166" y="130191"/>
                  <a:pt x="70486" y="130191"/>
                </a:cubicBezTo>
                <a:cubicBezTo>
                  <a:pt x="69166" y="128871"/>
                  <a:pt x="69166" y="126230"/>
                  <a:pt x="69166" y="124910"/>
                </a:cubicBezTo>
                <a:cubicBezTo>
                  <a:pt x="67846" y="126230"/>
                  <a:pt x="67846" y="126230"/>
                  <a:pt x="66526" y="126230"/>
                </a:cubicBezTo>
                <a:cubicBezTo>
                  <a:pt x="65206" y="126230"/>
                  <a:pt x="65206" y="124910"/>
                  <a:pt x="66526" y="124910"/>
                </a:cubicBezTo>
                <a:cubicBezTo>
                  <a:pt x="66526" y="124910"/>
                  <a:pt x="67846" y="124910"/>
                  <a:pt x="69166" y="123590"/>
                </a:cubicBezTo>
                <a:cubicBezTo>
                  <a:pt x="67846" y="123590"/>
                  <a:pt x="67846" y="122270"/>
                  <a:pt x="67846" y="120949"/>
                </a:cubicBezTo>
                <a:cubicBezTo>
                  <a:pt x="66526" y="120949"/>
                  <a:pt x="66526" y="120949"/>
                  <a:pt x="65206" y="120949"/>
                </a:cubicBezTo>
                <a:cubicBezTo>
                  <a:pt x="63886" y="120949"/>
                  <a:pt x="63886" y="119629"/>
                  <a:pt x="65206" y="119629"/>
                </a:cubicBezTo>
                <a:cubicBezTo>
                  <a:pt x="65206" y="119629"/>
                  <a:pt x="66526" y="119629"/>
                  <a:pt x="67846" y="119629"/>
                </a:cubicBezTo>
                <a:cubicBezTo>
                  <a:pt x="67846" y="118309"/>
                  <a:pt x="66526" y="116989"/>
                  <a:pt x="66526" y="115669"/>
                </a:cubicBezTo>
                <a:cubicBezTo>
                  <a:pt x="65206" y="116989"/>
                  <a:pt x="65206" y="116989"/>
                  <a:pt x="63886" y="116989"/>
                </a:cubicBezTo>
                <a:cubicBezTo>
                  <a:pt x="62567" y="118309"/>
                  <a:pt x="62567" y="116989"/>
                  <a:pt x="62567" y="116989"/>
                </a:cubicBezTo>
                <a:cubicBezTo>
                  <a:pt x="63886" y="115669"/>
                  <a:pt x="65206" y="115669"/>
                  <a:pt x="66526" y="114348"/>
                </a:cubicBezTo>
                <a:cubicBezTo>
                  <a:pt x="66526" y="113028"/>
                  <a:pt x="66526" y="113028"/>
                  <a:pt x="65206" y="111708"/>
                </a:cubicBezTo>
                <a:cubicBezTo>
                  <a:pt x="65206" y="111708"/>
                  <a:pt x="63886" y="111708"/>
                  <a:pt x="62567" y="113028"/>
                </a:cubicBezTo>
                <a:cubicBezTo>
                  <a:pt x="61247" y="113028"/>
                  <a:pt x="61247" y="111708"/>
                  <a:pt x="62567" y="111708"/>
                </a:cubicBezTo>
                <a:cubicBezTo>
                  <a:pt x="62567" y="110388"/>
                  <a:pt x="63886" y="110388"/>
                  <a:pt x="65206" y="110388"/>
                </a:cubicBezTo>
                <a:cubicBezTo>
                  <a:pt x="65206" y="109067"/>
                  <a:pt x="65206" y="109067"/>
                  <a:pt x="65206" y="109067"/>
                </a:cubicBezTo>
                <a:cubicBezTo>
                  <a:pt x="63886" y="109067"/>
                  <a:pt x="62567" y="109067"/>
                  <a:pt x="61247" y="109067"/>
                </a:cubicBezTo>
                <a:cubicBezTo>
                  <a:pt x="61247" y="109067"/>
                  <a:pt x="61247" y="107747"/>
                  <a:pt x="61247" y="107747"/>
                </a:cubicBezTo>
                <a:cubicBezTo>
                  <a:pt x="62567" y="107747"/>
                  <a:pt x="63886" y="107747"/>
                  <a:pt x="65206" y="107747"/>
                </a:cubicBezTo>
                <a:cubicBezTo>
                  <a:pt x="65206" y="106427"/>
                  <a:pt x="65206" y="106427"/>
                  <a:pt x="63886" y="106427"/>
                </a:cubicBezTo>
                <a:cubicBezTo>
                  <a:pt x="63886" y="106427"/>
                  <a:pt x="62567" y="106427"/>
                  <a:pt x="62567" y="106427"/>
                </a:cubicBezTo>
                <a:cubicBezTo>
                  <a:pt x="61247" y="106427"/>
                  <a:pt x="61247" y="105107"/>
                  <a:pt x="62567" y="105107"/>
                </a:cubicBezTo>
                <a:cubicBezTo>
                  <a:pt x="62567" y="105107"/>
                  <a:pt x="63886" y="105107"/>
                  <a:pt x="63886" y="105107"/>
                </a:cubicBezTo>
                <a:cubicBezTo>
                  <a:pt x="63886" y="103787"/>
                  <a:pt x="63886" y="102466"/>
                  <a:pt x="63886" y="102466"/>
                </a:cubicBezTo>
                <a:cubicBezTo>
                  <a:pt x="62567" y="102466"/>
                  <a:pt x="61247" y="103787"/>
                  <a:pt x="59927" y="103787"/>
                </a:cubicBezTo>
                <a:cubicBezTo>
                  <a:pt x="58607" y="103787"/>
                  <a:pt x="58607" y="102466"/>
                  <a:pt x="59927" y="102466"/>
                </a:cubicBezTo>
                <a:cubicBezTo>
                  <a:pt x="61247" y="102466"/>
                  <a:pt x="62567" y="101146"/>
                  <a:pt x="63886" y="101146"/>
                </a:cubicBezTo>
                <a:cubicBezTo>
                  <a:pt x="63886" y="99826"/>
                  <a:pt x="62567" y="98506"/>
                  <a:pt x="62567" y="97185"/>
                </a:cubicBezTo>
                <a:cubicBezTo>
                  <a:pt x="61247" y="97185"/>
                  <a:pt x="59927" y="97185"/>
                  <a:pt x="58607" y="98506"/>
                </a:cubicBezTo>
                <a:cubicBezTo>
                  <a:pt x="57287" y="98506"/>
                  <a:pt x="57287" y="97185"/>
                  <a:pt x="58607" y="97185"/>
                </a:cubicBezTo>
                <a:cubicBezTo>
                  <a:pt x="59927" y="95865"/>
                  <a:pt x="61247" y="95865"/>
                  <a:pt x="62567" y="95865"/>
                </a:cubicBezTo>
                <a:cubicBezTo>
                  <a:pt x="62567" y="94545"/>
                  <a:pt x="62567" y="94545"/>
                  <a:pt x="62567" y="93225"/>
                </a:cubicBezTo>
                <a:cubicBezTo>
                  <a:pt x="61247" y="93225"/>
                  <a:pt x="59927" y="93225"/>
                  <a:pt x="58607" y="93225"/>
                </a:cubicBezTo>
                <a:cubicBezTo>
                  <a:pt x="57287" y="93225"/>
                  <a:pt x="57287" y="91905"/>
                  <a:pt x="58607" y="91905"/>
                </a:cubicBezTo>
                <a:cubicBezTo>
                  <a:pt x="59927" y="91905"/>
                  <a:pt x="61247" y="91905"/>
                  <a:pt x="61247" y="91905"/>
                </a:cubicBezTo>
                <a:cubicBezTo>
                  <a:pt x="61247" y="90584"/>
                  <a:pt x="61247" y="89264"/>
                  <a:pt x="61247" y="89264"/>
                </a:cubicBezTo>
                <a:cubicBezTo>
                  <a:pt x="59927" y="89264"/>
                  <a:pt x="59927" y="89264"/>
                  <a:pt x="58607" y="89264"/>
                </a:cubicBezTo>
                <a:cubicBezTo>
                  <a:pt x="57287" y="89264"/>
                  <a:pt x="57287" y="87944"/>
                  <a:pt x="58607" y="87944"/>
                </a:cubicBezTo>
                <a:cubicBezTo>
                  <a:pt x="58607" y="87944"/>
                  <a:pt x="59927" y="87944"/>
                  <a:pt x="61247" y="87944"/>
                </a:cubicBezTo>
                <a:cubicBezTo>
                  <a:pt x="61247" y="86624"/>
                  <a:pt x="61247" y="85303"/>
                  <a:pt x="61247" y="85303"/>
                </a:cubicBezTo>
                <a:cubicBezTo>
                  <a:pt x="59927" y="85303"/>
                  <a:pt x="58607" y="85303"/>
                  <a:pt x="57287" y="85303"/>
                </a:cubicBezTo>
                <a:cubicBezTo>
                  <a:pt x="57287" y="85303"/>
                  <a:pt x="55967" y="83983"/>
                  <a:pt x="57287" y="83983"/>
                </a:cubicBezTo>
                <a:cubicBezTo>
                  <a:pt x="58607" y="83983"/>
                  <a:pt x="59927" y="83983"/>
                  <a:pt x="61247" y="83983"/>
                </a:cubicBezTo>
                <a:cubicBezTo>
                  <a:pt x="59927" y="82663"/>
                  <a:pt x="59927" y="81343"/>
                  <a:pt x="59927" y="81343"/>
                </a:cubicBezTo>
                <a:cubicBezTo>
                  <a:pt x="59927" y="80023"/>
                  <a:pt x="58607" y="80023"/>
                  <a:pt x="57287" y="80023"/>
                </a:cubicBezTo>
                <a:cubicBezTo>
                  <a:pt x="57287" y="80023"/>
                  <a:pt x="57287" y="78702"/>
                  <a:pt x="57287" y="78702"/>
                </a:cubicBezTo>
                <a:cubicBezTo>
                  <a:pt x="58607" y="78702"/>
                  <a:pt x="59927" y="78702"/>
                  <a:pt x="59927" y="78702"/>
                </a:cubicBezTo>
                <a:cubicBezTo>
                  <a:pt x="59927" y="78702"/>
                  <a:pt x="59927" y="77382"/>
                  <a:pt x="59927" y="76062"/>
                </a:cubicBezTo>
                <a:cubicBezTo>
                  <a:pt x="58607" y="76062"/>
                  <a:pt x="57287" y="76062"/>
                  <a:pt x="55967" y="74742"/>
                </a:cubicBezTo>
                <a:cubicBezTo>
                  <a:pt x="55967" y="74742"/>
                  <a:pt x="55967" y="73421"/>
                  <a:pt x="57287" y="73421"/>
                </a:cubicBezTo>
                <a:cubicBezTo>
                  <a:pt x="57287" y="74742"/>
                  <a:pt x="58607" y="74742"/>
                  <a:pt x="59927" y="74742"/>
                </a:cubicBezTo>
                <a:cubicBezTo>
                  <a:pt x="59927" y="73421"/>
                  <a:pt x="59927" y="73421"/>
                  <a:pt x="59927" y="73421"/>
                </a:cubicBezTo>
                <a:cubicBezTo>
                  <a:pt x="59927" y="73421"/>
                  <a:pt x="59927" y="73421"/>
                  <a:pt x="58607" y="73421"/>
                </a:cubicBezTo>
                <a:cubicBezTo>
                  <a:pt x="58607" y="73421"/>
                  <a:pt x="57287" y="72101"/>
                  <a:pt x="55967" y="72101"/>
                </a:cubicBezTo>
                <a:cubicBezTo>
                  <a:pt x="54647" y="72101"/>
                  <a:pt x="55967" y="70781"/>
                  <a:pt x="55967" y="70781"/>
                </a:cubicBezTo>
                <a:cubicBezTo>
                  <a:pt x="57287" y="70781"/>
                  <a:pt x="58607" y="72101"/>
                  <a:pt x="58607" y="72101"/>
                </a:cubicBezTo>
                <a:cubicBezTo>
                  <a:pt x="58607" y="70781"/>
                  <a:pt x="58607" y="70781"/>
                  <a:pt x="58607" y="69461"/>
                </a:cubicBezTo>
                <a:cubicBezTo>
                  <a:pt x="57287" y="69461"/>
                  <a:pt x="55967" y="69461"/>
                  <a:pt x="55967" y="68141"/>
                </a:cubicBezTo>
                <a:cubicBezTo>
                  <a:pt x="54647" y="68141"/>
                  <a:pt x="55967" y="66820"/>
                  <a:pt x="55967" y="66820"/>
                </a:cubicBezTo>
                <a:cubicBezTo>
                  <a:pt x="57287" y="68141"/>
                  <a:pt x="57287" y="68141"/>
                  <a:pt x="58607" y="68141"/>
                </a:cubicBezTo>
                <a:cubicBezTo>
                  <a:pt x="58607" y="66820"/>
                  <a:pt x="58607" y="65500"/>
                  <a:pt x="58607" y="65500"/>
                </a:cubicBezTo>
                <a:cubicBezTo>
                  <a:pt x="57287" y="64180"/>
                  <a:pt x="57287" y="64180"/>
                  <a:pt x="55967" y="64180"/>
                </a:cubicBezTo>
                <a:cubicBezTo>
                  <a:pt x="54647" y="64180"/>
                  <a:pt x="54647" y="62860"/>
                  <a:pt x="55967" y="62860"/>
                </a:cubicBezTo>
                <a:cubicBezTo>
                  <a:pt x="57287" y="62860"/>
                  <a:pt x="57287" y="62860"/>
                  <a:pt x="58607" y="64180"/>
                </a:cubicBezTo>
                <a:cubicBezTo>
                  <a:pt x="58607" y="62860"/>
                  <a:pt x="58607" y="61540"/>
                  <a:pt x="58607" y="60219"/>
                </a:cubicBezTo>
                <a:cubicBezTo>
                  <a:pt x="57287" y="60219"/>
                  <a:pt x="57287" y="60219"/>
                  <a:pt x="55967" y="60219"/>
                </a:cubicBezTo>
                <a:cubicBezTo>
                  <a:pt x="54647" y="60219"/>
                  <a:pt x="54647" y="58899"/>
                  <a:pt x="55967" y="58899"/>
                </a:cubicBezTo>
                <a:cubicBezTo>
                  <a:pt x="57287" y="58899"/>
                  <a:pt x="57287" y="58899"/>
                  <a:pt x="58607" y="58899"/>
                </a:cubicBezTo>
                <a:cubicBezTo>
                  <a:pt x="58607" y="57579"/>
                  <a:pt x="58607" y="56259"/>
                  <a:pt x="58607" y="54938"/>
                </a:cubicBezTo>
                <a:cubicBezTo>
                  <a:pt x="57287" y="54938"/>
                  <a:pt x="57287" y="54938"/>
                  <a:pt x="55967" y="54938"/>
                </a:cubicBezTo>
                <a:cubicBezTo>
                  <a:pt x="54647" y="54938"/>
                  <a:pt x="54647" y="54938"/>
                  <a:pt x="55967" y="53618"/>
                </a:cubicBezTo>
                <a:cubicBezTo>
                  <a:pt x="57287" y="53618"/>
                  <a:pt x="57287" y="53618"/>
                  <a:pt x="58607" y="53618"/>
                </a:cubicBezTo>
                <a:cubicBezTo>
                  <a:pt x="58607" y="52298"/>
                  <a:pt x="58607" y="50978"/>
                  <a:pt x="58607" y="49658"/>
                </a:cubicBezTo>
                <a:cubicBezTo>
                  <a:pt x="57287" y="49658"/>
                  <a:pt x="55967" y="49658"/>
                  <a:pt x="54647" y="49658"/>
                </a:cubicBezTo>
                <a:cubicBezTo>
                  <a:pt x="54647" y="49658"/>
                  <a:pt x="54647" y="48337"/>
                  <a:pt x="55967" y="48337"/>
                </a:cubicBezTo>
                <a:cubicBezTo>
                  <a:pt x="57287" y="48337"/>
                  <a:pt x="57287" y="48337"/>
                  <a:pt x="58607" y="48337"/>
                </a:cubicBezTo>
                <a:cubicBezTo>
                  <a:pt x="58607" y="48337"/>
                  <a:pt x="59927" y="47017"/>
                  <a:pt x="59927" y="47017"/>
                </a:cubicBezTo>
                <a:cubicBezTo>
                  <a:pt x="58607" y="47017"/>
                  <a:pt x="57287" y="45697"/>
                  <a:pt x="55967" y="45697"/>
                </a:cubicBezTo>
                <a:cubicBezTo>
                  <a:pt x="54647" y="45697"/>
                  <a:pt x="55967" y="44377"/>
                  <a:pt x="55967" y="44377"/>
                </a:cubicBezTo>
                <a:cubicBezTo>
                  <a:pt x="57287" y="44377"/>
                  <a:pt x="58607" y="45697"/>
                  <a:pt x="59927" y="45697"/>
                </a:cubicBezTo>
                <a:cubicBezTo>
                  <a:pt x="59927" y="44377"/>
                  <a:pt x="59927" y="43056"/>
                  <a:pt x="59927" y="41736"/>
                </a:cubicBezTo>
                <a:cubicBezTo>
                  <a:pt x="58607" y="41736"/>
                  <a:pt x="57287" y="41736"/>
                  <a:pt x="57287" y="40416"/>
                </a:cubicBezTo>
                <a:cubicBezTo>
                  <a:pt x="55967" y="40416"/>
                  <a:pt x="55967" y="39096"/>
                  <a:pt x="57287" y="39096"/>
                </a:cubicBezTo>
                <a:cubicBezTo>
                  <a:pt x="58607" y="40416"/>
                  <a:pt x="58607" y="40416"/>
                  <a:pt x="59927" y="40416"/>
                </a:cubicBezTo>
                <a:cubicBezTo>
                  <a:pt x="59927" y="40416"/>
                  <a:pt x="59927" y="39096"/>
                  <a:pt x="61247" y="37776"/>
                </a:cubicBezTo>
                <a:cubicBezTo>
                  <a:pt x="59927" y="37776"/>
                  <a:pt x="58607" y="37776"/>
                  <a:pt x="57287" y="36455"/>
                </a:cubicBezTo>
                <a:cubicBezTo>
                  <a:pt x="57287" y="36455"/>
                  <a:pt x="57287" y="35135"/>
                  <a:pt x="58607" y="35135"/>
                </a:cubicBezTo>
                <a:cubicBezTo>
                  <a:pt x="58607" y="36455"/>
                  <a:pt x="59927" y="36455"/>
                  <a:pt x="61247" y="36455"/>
                </a:cubicBezTo>
                <a:cubicBezTo>
                  <a:pt x="61247" y="35135"/>
                  <a:pt x="61247" y="33815"/>
                  <a:pt x="61247" y="32495"/>
                </a:cubicBezTo>
                <a:cubicBezTo>
                  <a:pt x="61247" y="32495"/>
                  <a:pt x="59927" y="32495"/>
                  <a:pt x="58607" y="32495"/>
                </a:cubicBezTo>
                <a:cubicBezTo>
                  <a:pt x="58607" y="31174"/>
                  <a:pt x="58607" y="31174"/>
                  <a:pt x="59927" y="31174"/>
                </a:cubicBezTo>
                <a:cubicBezTo>
                  <a:pt x="59927" y="31174"/>
                  <a:pt x="61247" y="31174"/>
                  <a:pt x="62567" y="32495"/>
                </a:cubicBezTo>
                <a:cubicBezTo>
                  <a:pt x="62567" y="31174"/>
                  <a:pt x="62567" y="29854"/>
                  <a:pt x="62567" y="28534"/>
                </a:cubicBezTo>
                <a:cubicBezTo>
                  <a:pt x="63886" y="25894"/>
                  <a:pt x="63886" y="24573"/>
                  <a:pt x="63886" y="23253"/>
                </a:cubicBezTo>
                <a:cubicBezTo>
                  <a:pt x="62567" y="23253"/>
                  <a:pt x="62567" y="23253"/>
                  <a:pt x="61247" y="21933"/>
                </a:cubicBezTo>
                <a:cubicBezTo>
                  <a:pt x="59927" y="21933"/>
                  <a:pt x="61247" y="20613"/>
                  <a:pt x="61247" y="20613"/>
                </a:cubicBezTo>
                <a:cubicBezTo>
                  <a:pt x="62567" y="21933"/>
                  <a:pt x="63886" y="21933"/>
                  <a:pt x="65206" y="21933"/>
                </a:cubicBezTo>
                <a:cubicBezTo>
                  <a:pt x="65206" y="21933"/>
                  <a:pt x="65206" y="20613"/>
                  <a:pt x="65206" y="20613"/>
                </a:cubicBezTo>
                <a:cubicBezTo>
                  <a:pt x="65206" y="19293"/>
                  <a:pt x="63886" y="19293"/>
                  <a:pt x="62567" y="19293"/>
                </a:cubicBezTo>
                <a:cubicBezTo>
                  <a:pt x="62567" y="19293"/>
                  <a:pt x="62567" y="17972"/>
                  <a:pt x="62567" y="17972"/>
                </a:cubicBezTo>
                <a:cubicBezTo>
                  <a:pt x="63886" y="17972"/>
                  <a:pt x="65206" y="17972"/>
                  <a:pt x="66526" y="19293"/>
                </a:cubicBezTo>
                <a:cubicBezTo>
                  <a:pt x="66526" y="17972"/>
                  <a:pt x="67846" y="16652"/>
                  <a:pt x="67846" y="15332"/>
                </a:cubicBezTo>
                <a:cubicBezTo>
                  <a:pt x="66526" y="15332"/>
                  <a:pt x="65206" y="14012"/>
                  <a:pt x="63886" y="14012"/>
                </a:cubicBezTo>
                <a:cubicBezTo>
                  <a:pt x="63886" y="14012"/>
                  <a:pt x="63886" y="12691"/>
                  <a:pt x="65206" y="12691"/>
                </a:cubicBezTo>
                <a:cubicBezTo>
                  <a:pt x="66526" y="12691"/>
                  <a:pt x="67846" y="14012"/>
                  <a:pt x="67846" y="14012"/>
                </a:cubicBezTo>
                <a:cubicBezTo>
                  <a:pt x="69166" y="14012"/>
                  <a:pt x="69166" y="12691"/>
                  <a:pt x="69166" y="12691"/>
                </a:cubicBezTo>
                <a:cubicBezTo>
                  <a:pt x="69166" y="11371"/>
                  <a:pt x="67846" y="11371"/>
                  <a:pt x="66526" y="11371"/>
                </a:cubicBezTo>
                <a:cubicBezTo>
                  <a:pt x="65206" y="11371"/>
                  <a:pt x="65206" y="10051"/>
                  <a:pt x="66526" y="10051"/>
                </a:cubicBezTo>
                <a:cubicBezTo>
                  <a:pt x="67846" y="10051"/>
                  <a:pt x="69166" y="10051"/>
                  <a:pt x="70486" y="11371"/>
                </a:cubicBezTo>
                <a:cubicBezTo>
                  <a:pt x="70486" y="10051"/>
                  <a:pt x="71805" y="10051"/>
                  <a:pt x="73125" y="8731"/>
                </a:cubicBezTo>
                <a:cubicBezTo>
                  <a:pt x="66526" y="4770"/>
                  <a:pt x="58607" y="8731"/>
                  <a:pt x="53328" y="12691"/>
                </a:cubicBezTo>
                <a:cubicBezTo>
                  <a:pt x="45409" y="16652"/>
                  <a:pt x="40129" y="21933"/>
                  <a:pt x="34850" y="28534"/>
                </a:cubicBezTo>
                <a:cubicBezTo>
                  <a:pt x="30890" y="36455"/>
                  <a:pt x="28251" y="45697"/>
                  <a:pt x="26931" y="53618"/>
                </a:cubicBezTo>
                <a:cubicBezTo>
                  <a:pt x="25611" y="62860"/>
                  <a:pt x="25611" y="73421"/>
                  <a:pt x="26931" y="82663"/>
                </a:cubicBezTo>
                <a:cubicBezTo>
                  <a:pt x="28251" y="101146"/>
                  <a:pt x="30890" y="119629"/>
                  <a:pt x="37490" y="138112"/>
                </a:cubicBezTo>
                <a:cubicBezTo>
                  <a:pt x="41449" y="147354"/>
                  <a:pt x="45409" y="155275"/>
                  <a:pt x="50688" y="164517"/>
                </a:cubicBezTo>
                <a:cubicBezTo>
                  <a:pt x="54647" y="173758"/>
                  <a:pt x="58607" y="181679"/>
                  <a:pt x="62567" y="190921"/>
                </a:cubicBezTo>
                <a:cubicBezTo>
                  <a:pt x="69166" y="209404"/>
                  <a:pt x="77085" y="227887"/>
                  <a:pt x="87644" y="245050"/>
                </a:cubicBezTo>
                <a:cubicBezTo>
                  <a:pt x="88963" y="247691"/>
                  <a:pt x="85004" y="250331"/>
                  <a:pt x="82364" y="247691"/>
                </a:cubicBezTo>
                <a:cubicBezTo>
                  <a:pt x="82364" y="247691"/>
                  <a:pt x="82364" y="249011"/>
                  <a:pt x="82364" y="249011"/>
                </a:cubicBezTo>
                <a:cubicBezTo>
                  <a:pt x="82364" y="250331"/>
                  <a:pt x="81044" y="250331"/>
                  <a:pt x="81044" y="249011"/>
                </a:cubicBezTo>
                <a:cubicBezTo>
                  <a:pt x="81044" y="247691"/>
                  <a:pt x="81044" y="247691"/>
                  <a:pt x="82364" y="246371"/>
                </a:cubicBezTo>
                <a:cubicBezTo>
                  <a:pt x="81044" y="245050"/>
                  <a:pt x="81044" y="245050"/>
                  <a:pt x="81044" y="243730"/>
                </a:cubicBezTo>
                <a:cubicBezTo>
                  <a:pt x="81044" y="245050"/>
                  <a:pt x="81044" y="245050"/>
                  <a:pt x="81044" y="246371"/>
                </a:cubicBezTo>
                <a:cubicBezTo>
                  <a:pt x="79724" y="246371"/>
                  <a:pt x="78405" y="246371"/>
                  <a:pt x="79724" y="246371"/>
                </a:cubicBezTo>
                <a:cubicBezTo>
                  <a:pt x="79724" y="245050"/>
                  <a:pt x="79724" y="243730"/>
                  <a:pt x="79724" y="242410"/>
                </a:cubicBezTo>
                <a:cubicBezTo>
                  <a:pt x="79724" y="242410"/>
                  <a:pt x="79724" y="241090"/>
                  <a:pt x="78405" y="241090"/>
                </a:cubicBezTo>
                <a:cubicBezTo>
                  <a:pt x="78405" y="241090"/>
                  <a:pt x="78405" y="242410"/>
                  <a:pt x="78405" y="242410"/>
                </a:cubicBezTo>
                <a:cubicBezTo>
                  <a:pt x="78405" y="243730"/>
                  <a:pt x="77085" y="243730"/>
                  <a:pt x="77085" y="242410"/>
                </a:cubicBezTo>
                <a:cubicBezTo>
                  <a:pt x="77085" y="241090"/>
                  <a:pt x="78405" y="239769"/>
                  <a:pt x="78405" y="238449"/>
                </a:cubicBezTo>
                <a:cubicBezTo>
                  <a:pt x="77085" y="238449"/>
                  <a:pt x="77085" y="237129"/>
                  <a:pt x="77085" y="237129"/>
                </a:cubicBezTo>
                <a:cubicBezTo>
                  <a:pt x="75765" y="237129"/>
                  <a:pt x="75765" y="237129"/>
                  <a:pt x="75765" y="238449"/>
                </a:cubicBezTo>
                <a:cubicBezTo>
                  <a:pt x="75765" y="238449"/>
                  <a:pt x="74445" y="238449"/>
                  <a:pt x="74445" y="237129"/>
                </a:cubicBezTo>
                <a:cubicBezTo>
                  <a:pt x="75765" y="237129"/>
                  <a:pt x="75765" y="235809"/>
                  <a:pt x="75765" y="234489"/>
                </a:cubicBezTo>
                <a:cubicBezTo>
                  <a:pt x="75765" y="234489"/>
                  <a:pt x="74445" y="233168"/>
                  <a:pt x="74445" y="233168"/>
                </a:cubicBezTo>
                <a:cubicBezTo>
                  <a:pt x="74445" y="233168"/>
                  <a:pt x="74445" y="233168"/>
                  <a:pt x="74445" y="234489"/>
                </a:cubicBezTo>
                <a:cubicBezTo>
                  <a:pt x="74445" y="234489"/>
                  <a:pt x="73125" y="234489"/>
                  <a:pt x="73125" y="234489"/>
                </a:cubicBezTo>
                <a:cubicBezTo>
                  <a:pt x="73125" y="233168"/>
                  <a:pt x="73125" y="231848"/>
                  <a:pt x="74445" y="231848"/>
                </a:cubicBezTo>
                <a:cubicBezTo>
                  <a:pt x="73125" y="230528"/>
                  <a:pt x="73125" y="230528"/>
                  <a:pt x="73125" y="229208"/>
                </a:cubicBezTo>
                <a:cubicBezTo>
                  <a:pt x="73125" y="230528"/>
                  <a:pt x="71805" y="230528"/>
                  <a:pt x="71805" y="230528"/>
                </a:cubicBezTo>
                <a:cubicBezTo>
                  <a:pt x="71805" y="231848"/>
                  <a:pt x="70486" y="230528"/>
                  <a:pt x="70486" y="230528"/>
                </a:cubicBezTo>
                <a:cubicBezTo>
                  <a:pt x="71805" y="229208"/>
                  <a:pt x="71805" y="229208"/>
                  <a:pt x="71805" y="227887"/>
                </a:cubicBezTo>
                <a:cubicBezTo>
                  <a:pt x="71805" y="227887"/>
                  <a:pt x="71805" y="226567"/>
                  <a:pt x="71805" y="226567"/>
                </a:cubicBezTo>
                <a:cubicBezTo>
                  <a:pt x="70486" y="226567"/>
                  <a:pt x="70486" y="226567"/>
                  <a:pt x="70486" y="227887"/>
                </a:cubicBezTo>
                <a:cubicBezTo>
                  <a:pt x="70486" y="227887"/>
                  <a:pt x="69166" y="227887"/>
                  <a:pt x="69166" y="226567"/>
                </a:cubicBezTo>
                <a:cubicBezTo>
                  <a:pt x="70486" y="226567"/>
                  <a:pt x="70486" y="225247"/>
                  <a:pt x="70486" y="223927"/>
                </a:cubicBezTo>
                <a:cubicBezTo>
                  <a:pt x="70486" y="223927"/>
                  <a:pt x="69166" y="222607"/>
                  <a:pt x="69166" y="221286"/>
                </a:cubicBezTo>
                <a:cubicBezTo>
                  <a:pt x="69166" y="222607"/>
                  <a:pt x="69166" y="222607"/>
                  <a:pt x="69166" y="223927"/>
                </a:cubicBezTo>
                <a:cubicBezTo>
                  <a:pt x="67846" y="223927"/>
                  <a:pt x="66526" y="223927"/>
                  <a:pt x="67846" y="222607"/>
                </a:cubicBezTo>
                <a:cubicBezTo>
                  <a:pt x="67846" y="222607"/>
                  <a:pt x="67846" y="221286"/>
                  <a:pt x="69166" y="219966"/>
                </a:cubicBezTo>
                <a:cubicBezTo>
                  <a:pt x="67846" y="219966"/>
                  <a:pt x="67846" y="218646"/>
                  <a:pt x="67846" y="217326"/>
                </a:cubicBezTo>
                <a:cubicBezTo>
                  <a:pt x="66526" y="218646"/>
                  <a:pt x="66526" y="219966"/>
                  <a:pt x="66526" y="219966"/>
                </a:cubicBezTo>
                <a:cubicBezTo>
                  <a:pt x="66526" y="221286"/>
                  <a:pt x="65206" y="219966"/>
                  <a:pt x="65206" y="219966"/>
                </a:cubicBezTo>
                <a:cubicBezTo>
                  <a:pt x="65206" y="218646"/>
                  <a:pt x="66526" y="217326"/>
                  <a:pt x="66526" y="216005"/>
                </a:cubicBezTo>
                <a:cubicBezTo>
                  <a:pt x="66526" y="214685"/>
                  <a:pt x="65206" y="213365"/>
                  <a:pt x="65206" y="212045"/>
                </a:cubicBezTo>
                <a:cubicBezTo>
                  <a:pt x="63886" y="213365"/>
                  <a:pt x="63886" y="214685"/>
                  <a:pt x="63886" y="216005"/>
                </a:cubicBezTo>
                <a:cubicBezTo>
                  <a:pt x="62567" y="217326"/>
                  <a:pt x="61247" y="216005"/>
                  <a:pt x="62567" y="216005"/>
                </a:cubicBezTo>
                <a:cubicBezTo>
                  <a:pt x="62567" y="214685"/>
                  <a:pt x="63886" y="212045"/>
                  <a:pt x="63886" y="210724"/>
                </a:cubicBezTo>
                <a:cubicBezTo>
                  <a:pt x="63886" y="209404"/>
                  <a:pt x="63886" y="209404"/>
                  <a:pt x="63886" y="208084"/>
                </a:cubicBezTo>
                <a:cubicBezTo>
                  <a:pt x="62567" y="209404"/>
                  <a:pt x="62567" y="210724"/>
                  <a:pt x="61247" y="212045"/>
                </a:cubicBezTo>
                <a:cubicBezTo>
                  <a:pt x="61247" y="212045"/>
                  <a:pt x="59927" y="212045"/>
                  <a:pt x="59927" y="210724"/>
                </a:cubicBezTo>
                <a:cubicBezTo>
                  <a:pt x="61247" y="209404"/>
                  <a:pt x="62567" y="208084"/>
                  <a:pt x="62567" y="206764"/>
                </a:cubicBezTo>
                <a:cubicBezTo>
                  <a:pt x="62567" y="206764"/>
                  <a:pt x="62567" y="205443"/>
                  <a:pt x="61247" y="204123"/>
                </a:cubicBezTo>
                <a:cubicBezTo>
                  <a:pt x="61247" y="205443"/>
                  <a:pt x="61247" y="205443"/>
                  <a:pt x="61247" y="206764"/>
                </a:cubicBezTo>
                <a:cubicBezTo>
                  <a:pt x="59927" y="208084"/>
                  <a:pt x="58607" y="206764"/>
                  <a:pt x="59927" y="206764"/>
                </a:cubicBezTo>
                <a:cubicBezTo>
                  <a:pt x="59927" y="205443"/>
                  <a:pt x="61247" y="204123"/>
                  <a:pt x="61247" y="202803"/>
                </a:cubicBezTo>
                <a:cubicBezTo>
                  <a:pt x="61247" y="202803"/>
                  <a:pt x="59927" y="201483"/>
                  <a:pt x="59927" y="200163"/>
                </a:cubicBezTo>
                <a:cubicBezTo>
                  <a:pt x="59927" y="201483"/>
                  <a:pt x="58607" y="202803"/>
                  <a:pt x="58607" y="202803"/>
                </a:cubicBezTo>
                <a:cubicBezTo>
                  <a:pt x="58607" y="204123"/>
                  <a:pt x="57287" y="204123"/>
                  <a:pt x="57287" y="202803"/>
                </a:cubicBezTo>
                <a:cubicBezTo>
                  <a:pt x="57287" y="201483"/>
                  <a:pt x="58607" y="200163"/>
                  <a:pt x="59927" y="198842"/>
                </a:cubicBezTo>
                <a:cubicBezTo>
                  <a:pt x="58607" y="198842"/>
                  <a:pt x="58607" y="197522"/>
                  <a:pt x="58607" y="196202"/>
                </a:cubicBezTo>
                <a:cubicBezTo>
                  <a:pt x="57287" y="196202"/>
                  <a:pt x="57287" y="197522"/>
                  <a:pt x="55967" y="197522"/>
                </a:cubicBezTo>
                <a:cubicBezTo>
                  <a:pt x="55967" y="198842"/>
                  <a:pt x="54647" y="197522"/>
                  <a:pt x="55967" y="196202"/>
                </a:cubicBezTo>
                <a:cubicBezTo>
                  <a:pt x="55967" y="196202"/>
                  <a:pt x="57287" y="194882"/>
                  <a:pt x="57287" y="194882"/>
                </a:cubicBezTo>
                <a:cubicBezTo>
                  <a:pt x="57287" y="193561"/>
                  <a:pt x="57287" y="192241"/>
                  <a:pt x="55967" y="190921"/>
                </a:cubicBezTo>
                <a:cubicBezTo>
                  <a:pt x="55967" y="192241"/>
                  <a:pt x="55967" y="192241"/>
                  <a:pt x="54647" y="193561"/>
                </a:cubicBezTo>
                <a:cubicBezTo>
                  <a:pt x="54647" y="193561"/>
                  <a:pt x="53328" y="193561"/>
                  <a:pt x="53328" y="192241"/>
                </a:cubicBezTo>
                <a:cubicBezTo>
                  <a:pt x="54647" y="192241"/>
                  <a:pt x="54647" y="190921"/>
                  <a:pt x="55967" y="189601"/>
                </a:cubicBezTo>
                <a:cubicBezTo>
                  <a:pt x="55967" y="189601"/>
                  <a:pt x="54647" y="188281"/>
                  <a:pt x="54647" y="186960"/>
                </a:cubicBezTo>
                <a:cubicBezTo>
                  <a:pt x="53328" y="188281"/>
                  <a:pt x="53328" y="188281"/>
                  <a:pt x="53328" y="189601"/>
                </a:cubicBezTo>
                <a:cubicBezTo>
                  <a:pt x="52008" y="190921"/>
                  <a:pt x="50688" y="189601"/>
                  <a:pt x="52008" y="189601"/>
                </a:cubicBezTo>
                <a:cubicBezTo>
                  <a:pt x="52008" y="188281"/>
                  <a:pt x="53328" y="186960"/>
                  <a:pt x="53328" y="185640"/>
                </a:cubicBezTo>
                <a:cubicBezTo>
                  <a:pt x="53328" y="185640"/>
                  <a:pt x="53328" y="184320"/>
                  <a:pt x="53328" y="184320"/>
                </a:cubicBezTo>
                <a:cubicBezTo>
                  <a:pt x="52008" y="184320"/>
                  <a:pt x="52008" y="185640"/>
                  <a:pt x="50688" y="185640"/>
                </a:cubicBezTo>
                <a:cubicBezTo>
                  <a:pt x="50688" y="186960"/>
                  <a:pt x="49368" y="185640"/>
                  <a:pt x="49368" y="185640"/>
                </a:cubicBezTo>
                <a:cubicBezTo>
                  <a:pt x="50688" y="184320"/>
                  <a:pt x="52008" y="183000"/>
                  <a:pt x="53328" y="183000"/>
                </a:cubicBezTo>
                <a:cubicBezTo>
                  <a:pt x="52008" y="181679"/>
                  <a:pt x="52008" y="181679"/>
                  <a:pt x="52008" y="180359"/>
                </a:cubicBezTo>
                <a:cubicBezTo>
                  <a:pt x="50688" y="181679"/>
                  <a:pt x="50688" y="181679"/>
                  <a:pt x="50688" y="183000"/>
                </a:cubicBezTo>
                <a:cubicBezTo>
                  <a:pt x="49368" y="183000"/>
                  <a:pt x="48048" y="183000"/>
                  <a:pt x="49368" y="181679"/>
                </a:cubicBezTo>
                <a:cubicBezTo>
                  <a:pt x="49368" y="181679"/>
                  <a:pt x="49368" y="181679"/>
                  <a:pt x="52008" y="179039"/>
                </a:cubicBezTo>
                <a:cubicBezTo>
                  <a:pt x="50688" y="179039"/>
                  <a:pt x="50688" y="177719"/>
                  <a:pt x="50688" y="177719"/>
                </a:cubicBezTo>
                <a:cubicBezTo>
                  <a:pt x="49368" y="177719"/>
                  <a:pt x="48048" y="179039"/>
                  <a:pt x="48048" y="179039"/>
                </a:cubicBezTo>
                <a:cubicBezTo>
                  <a:pt x="46728" y="180359"/>
                  <a:pt x="46728" y="179039"/>
                  <a:pt x="46728" y="177719"/>
                </a:cubicBezTo>
                <a:cubicBezTo>
                  <a:pt x="48048" y="177719"/>
                  <a:pt x="49368" y="176399"/>
                  <a:pt x="49368" y="176399"/>
                </a:cubicBezTo>
                <a:cubicBezTo>
                  <a:pt x="49368" y="175078"/>
                  <a:pt x="49368" y="175078"/>
                  <a:pt x="49368" y="173758"/>
                </a:cubicBezTo>
                <a:cubicBezTo>
                  <a:pt x="48048" y="175078"/>
                  <a:pt x="46728" y="175078"/>
                  <a:pt x="45409" y="176399"/>
                </a:cubicBezTo>
                <a:cubicBezTo>
                  <a:pt x="45409" y="176399"/>
                  <a:pt x="44089" y="175078"/>
                  <a:pt x="45409" y="175078"/>
                </a:cubicBezTo>
                <a:cubicBezTo>
                  <a:pt x="46728" y="175078"/>
                  <a:pt x="46728" y="173758"/>
                  <a:pt x="48048" y="172438"/>
                </a:cubicBezTo>
                <a:cubicBezTo>
                  <a:pt x="48048" y="172438"/>
                  <a:pt x="48048" y="171118"/>
                  <a:pt x="46728" y="169798"/>
                </a:cubicBezTo>
                <a:cubicBezTo>
                  <a:pt x="46728" y="168477"/>
                  <a:pt x="45409" y="167157"/>
                  <a:pt x="45409" y="165837"/>
                </a:cubicBezTo>
                <a:cubicBezTo>
                  <a:pt x="44089" y="165837"/>
                  <a:pt x="42769" y="167157"/>
                  <a:pt x="42769" y="167157"/>
                </a:cubicBezTo>
                <a:cubicBezTo>
                  <a:pt x="41449" y="168477"/>
                  <a:pt x="40129" y="167157"/>
                  <a:pt x="41449" y="167157"/>
                </a:cubicBezTo>
                <a:cubicBezTo>
                  <a:pt x="41449" y="165837"/>
                  <a:pt x="42769" y="164517"/>
                  <a:pt x="44089" y="164517"/>
                </a:cubicBezTo>
                <a:cubicBezTo>
                  <a:pt x="44089" y="163196"/>
                  <a:pt x="44089" y="163196"/>
                  <a:pt x="42769" y="161876"/>
                </a:cubicBezTo>
                <a:cubicBezTo>
                  <a:pt x="42769" y="163196"/>
                  <a:pt x="41449" y="163196"/>
                  <a:pt x="41449" y="163196"/>
                </a:cubicBezTo>
                <a:cubicBezTo>
                  <a:pt x="40129" y="163196"/>
                  <a:pt x="40129" y="161876"/>
                  <a:pt x="40129" y="161876"/>
                </a:cubicBezTo>
                <a:cubicBezTo>
                  <a:pt x="41449" y="161876"/>
                  <a:pt x="41449" y="161876"/>
                  <a:pt x="42769" y="160556"/>
                </a:cubicBezTo>
                <a:cubicBezTo>
                  <a:pt x="42769" y="160556"/>
                  <a:pt x="41449" y="159236"/>
                  <a:pt x="41449" y="159236"/>
                </a:cubicBezTo>
                <a:cubicBezTo>
                  <a:pt x="40129" y="159236"/>
                  <a:pt x="40129" y="160556"/>
                  <a:pt x="38809" y="160556"/>
                </a:cubicBezTo>
                <a:cubicBezTo>
                  <a:pt x="38809" y="161876"/>
                  <a:pt x="37490" y="160556"/>
                  <a:pt x="37490" y="160556"/>
                </a:cubicBezTo>
                <a:cubicBezTo>
                  <a:pt x="38809" y="159236"/>
                  <a:pt x="40129" y="157916"/>
                  <a:pt x="41449" y="157916"/>
                </a:cubicBezTo>
                <a:cubicBezTo>
                  <a:pt x="40129" y="156595"/>
                  <a:pt x="40129" y="155275"/>
                  <a:pt x="40129" y="155275"/>
                </a:cubicBezTo>
                <a:cubicBezTo>
                  <a:pt x="38809" y="155275"/>
                  <a:pt x="37490" y="156595"/>
                  <a:pt x="37490" y="156595"/>
                </a:cubicBezTo>
                <a:cubicBezTo>
                  <a:pt x="36170" y="157916"/>
                  <a:pt x="36170" y="156595"/>
                  <a:pt x="36170" y="156595"/>
                </a:cubicBezTo>
                <a:cubicBezTo>
                  <a:pt x="37490" y="155275"/>
                  <a:pt x="37490" y="153955"/>
                  <a:pt x="38809" y="153955"/>
                </a:cubicBezTo>
                <a:cubicBezTo>
                  <a:pt x="38809" y="152635"/>
                  <a:pt x="38809" y="152635"/>
                  <a:pt x="37490" y="152635"/>
                </a:cubicBezTo>
                <a:cubicBezTo>
                  <a:pt x="37490" y="152635"/>
                  <a:pt x="37490" y="152635"/>
                  <a:pt x="36170" y="153955"/>
                </a:cubicBezTo>
                <a:cubicBezTo>
                  <a:pt x="36170" y="153955"/>
                  <a:pt x="34850" y="152635"/>
                  <a:pt x="36170" y="152635"/>
                </a:cubicBezTo>
                <a:cubicBezTo>
                  <a:pt x="36170" y="151314"/>
                  <a:pt x="37490" y="151314"/>
                  <a:pt x="37490" y="151314"/>
                </a:cubicBezTo>
                <a:cubicBezTo>
                  <a:pt x="37490" y="149994"/>
                  <a:pt x="36170" y="148674"/>
                  <a:pt x="36170" y="147354"/>
                </a:cubicBezTo>
                <a:cubicBezTo>
                  <a:pt x="36170" y="146034"/>
                  <a:pt x="34850" y="146034"/>
                  <a:pt x="34850" y="144713"/>
                </a:cubicBezTo>
                <a:cubicBezTo>
                  <a:pt x="34850" y="143393"/>
                  <a:pt x="33530" y="142073"/>
                  <a:pt x="33530" y="142073"/>
                </a:cubicBezTo>
                <a:cubicBezTo>
                  <a:pt x="33530" y="142073"/>
                  <a:pt x="32210" y="142073"/>
                  <a:pt x="32210" y="143393"/>
                </a:cubicBezTo>
                <a:cubicBezTo>
                  <a:pt x="30890" y="143393"/>
                  <a:pt x="30890" y="142073"/>
                  <a:pt x="30890" y="142073"/>
                </a:cubicBezTo>
                <a:cubicBezTo>
                  <a:pt x="32210" y="142073"/>
                  <a:pt x="32210" y="140753"/>
                  <a:pt x="33530" y="140753"/>
                </a:cubicBezTo>
                <a:cubicBezTo>
                  <a:pt x="33530" y="139432"/>
                  <a:pt x="32210" y="138112"/>
                  <a:pt x="32210" y="136792"/>
                </a:cubicBezTo>
                <a:cubicBezTo>
                  <a:pt x="30890" y="138112"/>
                  <a:pt x="30890" y="138112"/>
                  <a:pt x="29570" y="139432"/>
                </a:cubicBezTo>
                <a:cubicBezTo>
                  <a:pt x="28251" y="139432"/>
                  <a:pt x="28251" y="138112"/>
                  <a:pt x="28251" y="138112"/>
                </a:cubicBezTo>
                <a:cubicBezTo>
                  <a:pt x="29570" y="138112"/>
                  <a:pt x="30890" y="136792"/>
                  <a:pt x="32210" y="135472"/>
                </a:cubicBezTo>
                <a:cubicBezTo>
                  <a:pt x="30890" y="135472"/>
                  <a:pt x="30890" y="134152"/>
                  <a:pt x="30890" y="134152"/>
                </a:cubicBezTo>
                <a:cubicBezTo>
                  <a:pt x="29570" y="134152"/>
                  <a:pt x="29570" y="135472"/>
                  <a:pt x="28251" y="135472"/>
                </a:cubicBezTo>
                <a:cubicBezTo>
                  <a:pt x="28251" y="134152"/>
                  <a:pt x="29570" y="132831"/>
                  <a:pt x="30890" y="132831"/>
                </a:cubicBezTo>
                <a:cubicBezTo>
                  <a:pt x="29570" y="131511"/>
                  <a:pt x="29570" y="130191"/>
                  <a:pt x="29570" y="128871"/>
                </a:cubicBezTo>
                <a:cubicBezTo>
                  <a:pt x="28251" y="130191"/>
                  <a:pt x="26931" y="130191"/>
                  <a:pt x="25611" y="130191"/>
                </a:cubicBezTo>
                <a:cubicBezTo>
                  <a:pt x="26931" y="128871"/>
                  <a:pt x="28251" y="128871"/>
                  <a:pt x="29570" y="127550"/>
                </a:cubicBezTo>
                <a:cubicBezTo>
                  <a:pt x="28251" y="127550"/>
                  <a:pt x="28251" y="126230"/>
                  <a:pt x="28251" y="124910"/>
                </a:cubicBezTo>
                <a:cubicBezTo>
                  <a:pt x="26931" y="124910"/>
                  <a:pt x="26931" y="126230"/>
                  <a:pt x="25611" y="126230"/>
                </a:cubicBezTo>
                <a:cubicBezTo>
                  <a:pt x="25611" y="126230"/>
                  <a:pt x="24291" y="124910"/>
                  <a:pt x="25611" y="124910"/>
                </a:cubicBezTo>
                <a:cubicBezTo>
                  <a:pt x="26931" y="124910"/>
                  <a:pt x="26931" y="123590"/>
                  <a:pt x="28251" y="123590"/>
                </a:cubicBezTo>
                <a:cubicBezTo>
                  <a:pt x="28251" y="122270"/>
                  <a:pt x="26931" y="122270"/>
                  <a:pt x="26931" y="120949"/>
                </a:cubicBezTo>
                <a:cubicBezTo>
                  <a:pt x="26931" y="120949"/>
                  <a:pt x="25611" y="120949"/>
                  <a:pt x="24291" y="122270"/>
                </a:cubicBezTo>
                <a:cubicBezTo>
                  <a:pt x="24291" y="122270"/>
                  <a:pt x="22971" y="120949"/>
                  <a:pt x="24291" y="120949"/>
                </a:cubicBezTo>
                <a:cubicBezTo>
                  <a:pt x="25611" y="120949"/>
                  <a:pt x="25611" y="119629"/>
                  <a:pt x="26931" y="119629"/>
                </a:cubicBezTo>
                <a:cubicBezTo>
                  <a:pt x="26931" y="118309"/>
                  <a:pt x="26931" y="118309"/>
                  <a:pt x="25611" y="116989"/>
                </a:cubicBezTo>
                <a:cubicBezTo>
                  <a:pt x="25611" y="116989"/>
                  <a:pt x="24291" y="116989"/>
                  <a:pt x="24291" y="118309"/>
                </a:cubicBezTo>
                <a:cubicBezTo>
                  <a:pt x="22971" y="118309"/>
                  <a:pt x="22971" y="116989"/>
                  <a:pt x="22971" y="116989"/>
                </a:cubicBezTo>
                <a:cubicBezTo>
                  <a:pt x="24291" y="116989"/>
                  <a:pt x="25611" y="115669"/>
                  <a:pt x="25611" y="115669"/>
                </a:cubicBezTo>
                <a:cubicBezTo>
                  <a:pt x="25611" y="114348"/>
                  <a:pt x="25611" y="113028"/>
                  <a:pt x="25611" y="111708"/>
                </a:cubicBezTo>
                <a:cubicBezTo>
                  <a:pt x="24291" y="113028"/>
                  <a:pt x="22971" y="113028"/>
                  <a:pt x="22971" y="113028"/>
                </a:cubicBezTo>
                <a:cubicBezTo>
                  <a:pt x="21651" y="114348"/>
                  <a:pt x="21651" y="113028"/>
                  <a:pt x="21651" y="113028"/>
                </a:cubicBezTo>
                <a:cubicBezTo>
                  <a:pt x="22971" y="111708"/>
                  <a:pt x="24291" y="111708"/>
                  <a:pt x="24291" y="110388"/>
                </a:cubicBezTo>
                <a:cubicBezTo>
                  <a:pt x="24291" y="110388"/>
                  <a:pt x="24291" y="109067"/>
                  <a:pt x="24291" y="107747"/>
                </a:cubicBezTo>
                <a:cubicBezTo>
                  <a:pt x="22971" y="109067"/>
                  <a:pt x="22971" y="109067"/>
                  <a:pt x="21651" y="109067"/>
                </a:cubicBezTo>
                <a:cubicBezTo>
                  <a:pt x="20332" y="109067"/>
                  <a:pt x="20332" y="107747"/>
                  <a:pt x="20332" y="107747"/>
                </a:cubicBezTo>
                <a:cubicBezTo>
                  <a:pt x="21651" y="107747"/>
                  <a:pt x="22971" y="107747"/>
                  <a:pt x="24291" y="106427"/>
                </a:cubicBezTo>
                <a:cubicBezTo>
                  <a:pt x="24291" y="106427"/>
                  <a:pt x="24291" y="105107"/>
                  <a:pt x="24291" y="103787"/>
                </a:cubicBezTo>
                <a:cubicBezTo>
                  <a:pt x="22971" y="103787"/>
                  <a:pt x="21651" y="105107"/>
                  <a:pt x="21651" y="105107"/>
                </a:cubicBezTo>
                <a:cubicBezTo>
                  <a:pt x="20332" y="105107"/>
                  <a:pt x="20332" y="103787"/>
                  <a:pt x="20332" y="103787"/>
                </a:cubicBezTo>
                <a:cubicBezTo>
                  <a:pt x="21651" y="103787"/>
                  <a:pt x="22971" y="102466"/>
                  <a:pt x="22971" y="102466"/>
                </a:cubicBezTo>
                <a:cubicBezTo>
                  <a:pt x="22971" y="101146"/>
                  <a:pt x="22971" y="99826"/>
                  <a:pt x="22971" y="99826"/>
                </a:cubicBezTo>
                <a:cubicBezTo>
                  <a:pt x="22971" y="99826"/>
                  <a:pt x="21651" y="99826"/>
                  <a:pt x="21651" y="99826"/>
                </a:cubicBezTo>
                <a:cubicBezTo>
                  <a:pt x="20332" y="101146"/>
                  <a:pt x="19012" y="99826"/>
                  <a:pt x="20332" y="99826"/>
                </a:cubicBezTo>
                <a:cubicBezTo>
                  <a:pt x="20332" y="98506"/>
                  <a:pt x="21651" y="98506"/>
                  <a:pt x="22971" y="98506"/>
                </a:cubicBezTo>
                <a:cubicBezTo>
                  <a:pt x="22971" y="97185"/>
                  <a:pt x="22971" y="95865"/>
                  <a:pt x="22971" y="94545"/>
                </a:cubicBezTo>
                <a:cubicBezTo>
                  <a:pt x="21651" y="94545"/>
                  <a:pt x="20332" y="95865"/>
                  <a:pt x="20332" y="95865"/>
                </a:cubicBezTo>
                <a:cubicBezTo>
                  <a:pt x="19012" y="95865"/>
                  <a:pt x="19012" y="94545"/>
                  <a:pt x="19012" y="94545"/>
                </a:cubicBezTo>
                <a:cubicBezTo>
                  <a:pt x="20332" y="94545"/>
                  <a:pt x="21651" y="93225"/>
                  <a:pt x="21651" y="93225"/>
                </a:cubicBezTo>
                <a:cubicBezTo>
                  <a:pt x="21651" y="91905"/>
                  <a:pt x="21651" y="90584"/>
                  <a:pt x="21651" y="89264"/>
                </a:cubicBezTo>
                <a:cubicBezTo>
                  <a:pt x="20332" y="90584"/>
                  <a:pt x="20332" y="90584"/>
                  <a:pt x="19012" y="91905"/>
                </a:cubicBezTo>
                <a:cubicBezTo>
                  <a:pt x="17692" y="91905"/>
                  <a:pt x="17692" y="90584"/>
                  <a:pt x="17692" y="90584"/>
                </a:cubicBezTo>
                <a:cubicBezTo>
                  <a:pt x="19012" y="89264"/>
                  <a:pt x="20332" y="89264"/>
                  <a:pt x="21651" y="87944"/>
                </a:cubicBezTo>
                <a:cubicBezTo>
                  <a:pt x="21651" y="86624"/>
                  <a:pt x="21651" y="86624"/>
                  <a:pt x="21651" y="85303"/>
                </a:cubicBezTo>
                <a:cubicBezTo>
                  <a:pt x="20332" y="86624"/>
                  <a:pt x="19012" y="86624"/>
                  <a:pt x="17692" y="87944"/>
                </a:cubicBezTo>
                <a:cubicBezTo>
                  <a:pt x="17692" y="87944"/>
                  <a:pt x="16372" y="86624"/>
                  <a:pt x="17692" y="86624"/>
                </a:cubicBezTo>
                <a:cubicBezTo>
                  <a:pt x="19012" y="85303"/>
                  <a:pt x="20332" y="85303"/>
                  <a:pt x="21651" y="83983"/>
                </a:cubicBezTo>
                <a:cubicBezTo>
                  <a:pt x="21651" y="82663"/>
                  <a:pt x="21651" y="82663"/>
                  <a:pt x="21651" y="81343"/>
                </a:cubicBezTo>
                <a:cubicBezTo>
                  <a:pt x="20332" y="82663"/>
                  <a:pt x="19012" y="82663"/>
                  <a:pt x="17692" y="83983"/>
                </a:cubicBezTo>
                <a:cubicBezTo>
                  <a:pt x="17692" y="83983"/>
                  <a:pt x="16372" y="82663"/>
                  <a:pt x="17692" y="82663"/>
                </a:cubicBezTo>
                <a:cubicBezTo>
                  <a:pt x="19012" y="81343"/>
                  <a:pt x="20332" y="81343"/>
                  <a:pt x="21651" y="80023"/>
                </a:cubicBezTo>
                <a:cubicBezTo>
                  <a:pt x="20332" y="78702"/>
                  <a:pt x="20332" y="78702"/>
                  <a:pt x="20332" y="77382"/>
                </a:cubicBezTo>
                <a:cubicBezTo>
                  <a:pt x="20332" y="77382"/>
                  <a:pt x="19012" y="78702"/>
                  <a:pt x="17692" y="78702"/>
                </a:cubicBezTo>
                <a:cubicBezTo>
                  <a:pt x="17692" y="78702"/>
                  <a:pt x="16372" y="77382"/>
                  <a:pt x="17692" y="77382"/>
                </a:cubicBezTo>
                <a:cubicBezTo>
                  <a:pt x="19012" y="77382"/>
                  <a:pt x="20332" y="76062"/>
                  <a:pt x="20332" y="76062"/>
                </a:cubicBezTo>
                <a:cubicBezTo>
                  <a:pt x="20332" y="74742"/>
                  <a:pt x="20332" y="73421"/>
                  <a:pt x="20332" y="73421"/>
                </a:cubicBezTo>
                <a:cubicBezTo>
                  <a:pt x="20332" y="73421"/>
                  <a:pt x="19012" y="73421"/>
                  <a:pt x="17692" y="74742"/>
                </a:cubicBezTo>
                <a:cubicBezTo>
                  <a:pt x="17692" y="74742"/>
                  <a:pt x="16372" y="73421"/>
                  <a:pt x="17692" y="73421"/>
                </a:cubicBezTo>
                <a:cubicBezTo>
                  <a:pt x="19012" y="72101"/>
                  <a:pt x="19012" y="72101"/>
                  <a:pt x="20332" y="70781"/>
                </a:cubicBezTo>
                <a:cubicBezTo>
                  <a:pt x="20332" y="70781"/>
                  <a:pt x="20332" y="69461"/>
                  <a:pt x="20332" y="68141"/>
                </a:cubicBezTo>
                <a:cubicBezTo>
                  <a:pt x="20332" y="69461"/>
                  <a:pt x="19012" y="69461"/>
                  <a:pt x="17692" y="69461"/>
                </a:cubicBezTo>
                <a:cubicBezTo>
                  <a:pt x="17692" y="70781"/>
                  <a:pt x="17692" y="69461"/>
                  <a:pt x="17692" y="68141"/>
                </a:cubicBezTo>
                <a:cubicBezTo>
                  <a:pt x="19012" y="68141"/>
                  <a:pt x="19012" y="68141"/>
                  <a:pt x="20332" y="66820"/>
                </a:cubicBezTo>
                <a:cubicBezTo>
                  <a:pt x="20332" y="65500"/>
                  <a:pt x="20332" y="64180"/>
                  <a:pt x="20332" y="62860"/>
                </a:cubicBezTo>
                <a:cubicBezTo>
                  <a:pt x="20332" y="62860"/>
                  <a:pt x="19012" y="64180"/>
                  <a:pt x="17692" y="64180"/>
                </a:cubicBezTo>
                <a:cubicBezTo>
                  <a:pt x="17692" y="65500"/>
                  <a:pt x="16372" y="64180"/>
                  <a:pt x="17692" y="62860"/>
                </a:cubicBezTo>
                <a:cubicBezTo>
                  <a:pt x="19012" y="62860"/>
                  <a:pt x="19012" y="61540"/>
                  <a:pt x="20332" y="60219"/>
                </a:cubicBezTo>
                <a:cubicBezTo>
                  <a:pt x="20332" y="60219"/>
                  <a:pt x="20332" y="60219"/>
                  <a:pt x="20332" y="58899"/>
                </a:cubicBezTo>
                <a:cubicBezTo>
                  <a:pt x="19012" y="60219"/>
                  <a:pt x="19012" y="60219"/>
                  <a:pt x="17692" y="61540"/>
                </a:cubicBezTo>
                <a:cubicBezTo>
                  <a:pt x="16372" y="61540"/>
                  <a:pt x="16372" y="60219"/>
                  <a:pt x="16372" y="60219"/>
                </a:cubicBezTo>
                <a:cubicBezTo>
                  <a:pt x="17692" y="58899"/>
                  <a:pt x="19012" y="58899"/>
                  <a:pt x="20332" y="57579"/>
                </a:cubicBezTo>
                <a:cubicBezTo>
                  <a:pt x="20332" y="56259"/>
                  <a:pt x="20332" y="56259"/>
                  <a:pt x="21651" y="54938"/>
                </a:cubicBezTo>
                <a:cubicBezTo>
                  <a:pt x="20332" y="54938"/>
                  <a:pt x="17692" y="56259"/>
                  <a:pt x="16372" y="56259"/>
                </a:cubicBezTo>
                <a:lnTo>
                  <a:pt x="16372" y="55888"/>
                </a:lnTo>
                <a:lnTo>
                  <a:pt x="16930" y="54799"/>
                </a:lnTo>
                <a:lnTo>
                  <a:pt x="21651" y="53618"/>
                </a:lnTo>
                <a:cubicBezTo>
                  <a:pt x="21651" y="52298"/>
                  <a:pt x="21651" y="52298"/>
                  <a:pt x="21651" y="52298"/>
                </a:cubicBezTo>
                <a:cubicBezTo>
                  <a:pt x="21651" y="52298"/>
                  <a:pt x="21651" y="52298"/>
                  <a:pt x="21651" y="50978"/>
                </a:cubicBezTo>
                <a:lnTo>
                  <a:pt x="18317" y="52090"/>
                </a:lnTo>
                <a:lnTo>
                  <a:pt x="19131" y="50498"/>
                </a:lnTo>
                <a:lnTo>
                  <a:pt x="21651" y="49658"/>
                </a:lnTo>
                <a:cubicBezTo>
                  <a:pt x="21651" y="49658"/>
                  <a:pt x="21651" y="48337"/>
                  <a:pt x="21651" y="48337"/>
                </a:cubicBezTo>
                <a:cubicBezTo>
                  <a:pt x="21651" y="48337"/>
                  <a:pt x="20332" y="48337"/>
                  <a:pt x="20332" y="48337"/>
                </a:cubicBezTo>
                <a:lnTo>
                  <a:pt x="20332" y="48152"/>
                </a:lnTo>
                <a:lnTo>
                  <a:pt x="20913" y="47017"/>
                </a:lnTo>
                <a:lnTo>
                  <a:pt x="22971" y="47017"/>
                </a:lnTo>
                <a:cubicBezTo>
                  <a:pt x="22971" y="44377"/>
                  <a:pt x="24291" y="41736"/>
                  <a:pt x="24291" y="40416"/>
                </a:cubicBezTo>
                <a:lnTo>
                  <a:pt x="20913" y="47017"/>
                </a:lnTo>
                <a:lnTo>
                  <a:pt x="20332" y="47017"/>
                </a:lnTo>
                <a:lnTo>
                  <a:pt x="20332" y="48152"/>
                </a:lnTo>
                <a:lnTo>
                  <a:pt x="19131" y="50498"/>
                </a:lnTo>
                <a:lnTo>
                  <a:pt x="17692" y="50978"/>
                </a:lnTo>
                <a:cubicBezTo>
                  <a:pt x="16372" y="50978"/>
                  <a:pt x="17692" y="52298"/>
                  <a:pt x="17692" y="52298"/>
                </a:cubicBezTo>
                <a:lnTo>
                  <a:pt x="18317" y="52090"/>
                </a:lnTo>
                <a:lnTo>
                  <a:pt x="16930" y="54799"/>
                </a:lnTo>
                <a:lnTo>
                  <a:pt x="16372" y="54938"/>
                </a:lnTo>
                <a:lnTo>
                  <a:pt x="16372" y="55888"/>
                </a:lnTo>
                <a:lnTo>
                  <a:pt x="6638" y="74907"/>
                </a:lnTo>
                <a:cubicBezTo>
                  <a:pt x="3834" y="87944"/>
                  <a:pt x="3834" y="101806"/>
                  <a:pt x="5813" y="114348"/>
                </a:cubicBezTo>
                <a:cubicBezTo>
                  <a:pt x="9773" y="131511"/>
                  <a:pt x="16372" y="147354"/>
                  <a:pt x="25611" y="161876"/>
                </a:cubicBezTo>
                <a:cubicBezTo>
                  <a:pt x="36170" y="177719"/>
                  <a:pt x="45409" y="190921"/>
                  <a:pt x="54647" y="206764"/>
                </a:cubicBezTo>
                <a:cubicBezTo>
                  <a:pt x="63886" y="223927"/>
                  <a:pt x="74445" y="239769"/>
                  <a:pt x="83684" y="256932"/>
                </a:cubicBezTo>
                <a:cubicBezTo>
                  <a:pt x="100842" y="252972"/>
                  <a:pt x="121959" y="250331"/>
                  <a:pt x="136478" y="260893"/>
                </a:cubicBezTo>
                <a:cubicBezTo>
                  <a:pt x="137798" y="260893"/>
                  <a:pt x="137798" y="262213"/>
                  <a:pt x="137798" y="262213"/>
                </a:cubicBezTo>
                <a:cubicBezTo>
                  <a:pt x="148356" y="246371"/>
                  <a:pt x="161555" y="231848"/>
                  <a:pt x="172114" y="216005"/>
                </a:cubicBezTo>
                <a:cubicBezTo>
                  <a:pt x="183993" y="200163"/>
                  <a:pt x="194551" y="183000"/>
                  <a:pt x="205110" y="164517"/>
                </a:cubicBezTo>
                <a:cubicBezTo>
                  <a:pt x="213029" y="148674"/>
                  <a:pt x="222268" y="131511"/>
                  <a:pt x="226228" y="114348"/>
                </a:cubicBezTo>
                <a:cubicBezTo>
                  <a:pt x="228867" y="99826"/>
                  <a:pt x="228867" y="83983"/>
                  <a:pt x="223588" y="70781"/>
                </a:cubicBezTo>
                <a:cubicBezTo>
                  <a:pt x="220948" y="64180"/>
                  <a:pt x="216989" y="58899"/>
                  <a:pt x="211709" y="53618"/>
                </a:cubicBezTo>
                <a:cubicBezTo>
                  <a:pt x="209070" y="50978"/>
                  <a:pt x="206430" y="48337"/>
                  <a:pt x="202470" y="45697"/>
                </a:cubicBezTo>
                <a:cubicBezTo>
                  <a:pt x="201151" y="44377"/>
                  <a:pt x="199831" y="44377"/>
                  <a:pt x="197191" y="43056"/>
                </a:cubicBezTo>
                <a:cubicBezTo>
                  <a:pt x="198511" y="45697"/>
                  <a:pt x="199831" y="47017"/>
                  <a:pt x="201151" y="49658"/>
                </a:cubicBezTo>
                <a:cubicBezTo>
                  <a:pt x="201151" y="49658"/>
                  <a:pt x="201151" y="50978"/>
                  <a:pt x="201151" y="50978"/>
                </a:cubicBezTo>
                <a:cubicBezTo>
                  <a:pt x="202470" y="50978"/>
                  <a:pt x="202470" y="49658"/>
                  <a:pt x="202470" y="49658"/>
                </a:cubicBezTo>
                <a:cubicBezTo>
                  <a:pt x="203790" y="48337"/>
                  <a:pt x="205110" y="49658"/>
                  <a:pt x="203790" y="50978"/>
                </a:cubicBezTo>
                <a:cubicBezTo>
                  <a:pt x="203790" y="50978"/>
                  <a:pt x="202470" y="52298"/>
                  <a:pt x="202470" y="52298"/>
                </a:cubicBezTo>
                <a:cubicBezTo>
                  <a:pt x="202470" y="53618"/>
                  <a:pt x="203790" y="56259"/>
                  <a:pt x="203790" y="57579"/>
                </a:cubicBezTo>
                <a:cubicBezTo>
                  <a:pt x="203790" y="57579"/>
                  <a:pt x="203790" y="56259"/>
                  <a:pt x="203790" y="56259"/>
                </a:cubicBezTo>
                <a:cubicBezTo>
                  <a:pt x="205110" y="56259"/>
                  <a:pt x="206430" y="56259"/>
                  <a:pt x="205110" y="57579"/>
                </a:cubicBezTo>
                <a:cubicBezTo>
                  <a:pt x="205110" y="57579"/>
                  <a:pt x="205110" y="58899"/>
                  <a:pt x="203790" y="58899"/>
                </a:cubicBezTo>
                <a:cubicBezTo>
                  <a:pt x="205110" y="60219"/>
                  <a:pt x="205110" y="60219"/>
                  <a:pt x="205110" y="61540"/>
                </a:cubicBezTo>
                <a:cubicBezTo>
                  <a:pt x="206430" y="61540"/>
                  <a:pt x="206430" y="60219"/>
                  <a:pt x="206430" y="60219"/>
                </a:cubicBezTo>
                <a:cubicBezTo>
                  <a:pt x="207750" y="58899"/>
                  <a:pt x="209070" y="60219"/>
                  <a:pt x="207750" y="61540"/>
                </a:cubicBezTo>
                <a:cubicBezTo>
                  <a:pt x="207750" y="61540"/>
                  <a:pt x="206430" y="62860"/>
                  <a:pt x="205110" y="62860"/>
                </a:cubicBezTo>
                <a:cubicBezTo>
                  <a:pt x="205110" y="62860"/>
                  <a:pt x="206430" y="64180"/>
                  <a:pt x="206430" y="64180"/>
                </a:cubicBezTo>
                <a:cubicBezTo>
                  <a:pt x="206430" y="64180"/>
                  <a:pt x="206430" y="64180"/>
                  <a:pt x="207750" y="62860"/>
                </a:cubicBezTo>
                <a:cubicBezTo>
                  <a:pt x="207750" y="62860"/>
                  <a:pt x="209070" y="64180"/>
                  <a:pt x="207750" y="64180"/>
                </a:cubicBezTo>
                <a:cubicBezTo>
                  <a:pt x="207750" y="65500"/>
                  <a:pt x="206430" y="65500"/>
                  <a:pt x="206430" y="65500"/>
                </a:cubicBezTo>
                <a:cubicBezTo>
                  <a:pt x="206430" y="66820"/>
                  <a:pt x="206430" y="68141"/>
                  <a:pt x="206430" y="68141"/>
                </a:cubicBezTo>
                <a:cubicBezTo>
                  <a:pt x="206430" y="68141"/>
                  <a:pt x="206430" y="68141"/>
                  <a:pt x="209070" y="66820"/>
                </a:cubicBezTo>
                <a:cubicBezTo>
                  <a:pt x="210389" y="65500"/>
                  <a:pt x="210389" y="66820"/>
                  <a:pt x="210389" y="66820"/>
                </a:cubicBezTo>
                <a:cubicBezTo>
                  <a:pt x="210389" y="66820"/>
                  <a:pt x="210389" y="66820"/>
                  <a:pt x="207750" y="70781"/>
                </a:cubicBezTo>
                <a:cubicBezTo>
                  <a:pt x="207750" y="72101"/>
                  <a:pt x="207750" y="73421"/>
                  <a:pt x="207750" y="73421"/>
                </a:cubicBezTo>
                <a:cubicBezTo>
                  <a:pt x="207750" y="73421"/>
                  <a:pt x="207750" y="73421"/>
                  <a:pt x="210389" y="72101"/>
                </a:cubicBezTo>
                <a:cubicBezTo>
                  <a:pt x="210389" y="72101"/>
                  <a:pt x="210389" y="72101"/>
                  <a:pt x="207750" y="76062"/>
                </a:cubicBezTo>
                <a:cubicBezTo>
                  <a:pt x="207750" y="76062"/>
                  <a:pt x="207750" y="76062"/>
                  <a:pt x="207750" y="77382"/>
                </a:cubicBezTo>
                <a:cubicBezTo>
                  <a:pt x="209070" y="76062"/>
                  <a:pt x="210389" y="74742"/>
                  <a:pt x="211709" y="74742"/>
                </a:cubicBezTo>
                <a:cubicBezTo>
                  <a:pt x="211709" y="73421"/>
                  <a:pt x="213029" y="74742"/>
                  <a:pt x="211709" y="76062"/>
                </a:cubicBezTo>
                <a:cubicBezTo>
                  <a:pt x="210389" y="76062"/>
                  <a:pt x="209070" y="77382"/>
                  <a:pt x="207750" y="78702"/>
                </a:cubicBezTo>
                <a:cubicBezTo>
                  <a:pt x="209070" y="80023"/>
                  <a:pt x="209070" y="80023"/>
                  <a:pt x="209070" y="81343"/>
                </a:cubicBezTo>
                <a:cubicBezTo>
                  <a:pt x="209070" y="80023"/>
                  <a:pt x="210389" y="80023"/>
                  <a:pt x="210389" y="78702"/>
                </a:cubicBezTo>
                <a:cubicBezTo>
                  <a:pt x="211709" y="78702"/>
                  <a:pt x="213029" y="78702"/>
                  <a:pt x="211709" y="80023"/>
                </a:cubicBezTo>
                <a:cubicBezTo>
                  <a:pt x="211709" y="81343"/>
                  <a:pt x="210389" y="81343"/>
                  <a:pt x="209070" y="82663"/>
                </a:cubicBezTo>
                <a:cubicBezTo>
                  <a:pt x="209070" y="82663"/>
                  <a:pt x="209070" y="83983"/>
                  <a:pt x="209070" y="85303"/>
                </a:cubicBezTo>
                <a:cubicBezTo>
                  <a:pt x="210389" y="83983"/>
                  <a:pt x="211709" y="83983"/>
                  <a:pt x="211709" y="82663"/>
                </a:cubicBezTo>
                <a:cubicBezTo>
                  <a:pt x="213029" y="82663"/>
                  <a:pt x="214349" y="82663"/>
                  <a:pt x="213029" y="83983"/>
                </a:cubicBezTo>
                <a:cubicBezTo>
                  <a:pt x="211709" y="85303"/>
                  <a:pt x="210389" y="85303"/>
                  <a:pt x="209070" y="86624"/>
                </a:cubicBezTo>
                <a:cubicBezTo>
                  <a:pt x="209070" y="86624"/>
                  <a:pt x="209070" y="87944"/>
                  <a:pt x="209070" y="87944"/>
                </a:cubicBezTo>
                <a:cubicBezTo>
                  <a:pt x="210389" y="89264"/>
                  <a:pt x="211709" y="87944"/>
                  <a:pt x="214349" y="87944"/>
                </a:cubicBezTo>
                <a:cubicBezTo>
                  <a:pt x="214349" y="87944"/>
                  <a:pt x="214349" y="89264"/>
                  <a:pt x="214349" y="89264"/>
                </a:cubicBezTo>
                <a:cubicBezTo>
                  <a:pt x="213029" y="89264"/>
                  <a:pt x="210389" y="90584"/>
                  <a:pt x="209070" y="89264"/>
                </a:cubicBezTo>
                <a:cubicBezTo>
                  <a:pt x="209070" y="90584"/>
                  <a:pt x="209070" y="90584"/>
                  <a:pt x="209070" y="90584"/>
                </a:cubicBezTo>
                <a:cubicBezTo>
                  <a:pt x="210389" y="91905"/>
                  <a:pt x="211709" y="91905"/>
                  <a:pt x="213029" y="91905"/>
                </a:cubicBezTo>
                <a:cubicBezTo>
                  <a:pt x="213029" y="91905"/>
                  <a:pt x="213029" y="93225"/>
                  <a:pt x="213029" y="93225"/>
                </a:cubicBezTo>
                <a:cubicBezTo>
                  <a:pt x="211709" y="93225"/>
                  <a:pt x="210389" y="91905"/>
                  <a:pt x="209070" y="91905"/>
                </a:cubicBezTo>
                <a:cubicBezTo>
                  <a:pt x="209070" y="93225"/>
                  <a:pt x="209070" y="93225"/>
                  <a:pt x="209070" y="94545"/>
                </a:cubicBezTo>
                <a:cubicBezTo>
                  <a:pt x="210389" y="94545"/>
                  <a:pt x="210389" y="94545"/>
                  <a:pt x="211709" y="94545"/>
                </a:cubicBezTo>
                <a:cubicBezTo>
                  <a:pt x="213029" y="94545"/>
                  <a:pt x="213029" y="95865"/>
                  <a:pt x="211709" y="95865"/>
                </a:cubicBezTo>
                <a:cubicBezTo>
                  <a:pt x="210389" y="95865"/>
                  <a:pt x="209070" y="95865"/>
                  <a:pt x="209070" y="95865"/>
                </a:cubicBezTo>
                <a:cubicBezTo>
                  <a:pt x="209070" y="95865"/>
                  <a:pt x="209070" y="95865"/>
                  <a:pt x="209070" y="97185"/>
                </a:cubicBezTo>
                <a:cubicBezTo>
                  <a:pt x="209070" y="97185"/>
                  <a:pt x="210389" y="98506"/>
                  <a:pt x="211709" y="98506"/>
                </a:cubicBezTo>
                <a:cubicBezTo>
                  <a:pt x="213029" y="98506"/>
                  <a:pt x="213029" y="99826"/>
                  <a:pt x="211709" y="99826"/>
                </a:cubicBezTo>
                <a:cubicBezTo>
                  <a:pt x="210389" y="99826"/>
                  <a:pt x="209070" y="98506"/>
                  <a:pt x="209070" y="98506"/>
                </a:cubicBezTo>
                <a:cubicBezTo>
                  <a:pt x="209070" y="98506"/>
                  <a:pt x="207750" y="99826"/>
                  <a:pt x="207750" y="99826"/>
                </a:cubicBezTo>
                <a:cubicBezTo>
                  <a:pt x="210389" y="101146"/>
                  <a:pt x="211709" y="101146"/>
                  <a:pt x="213029" y="101146"/>
                </a:cubicBezTo>
                <a:cubicBezTo>
                  <a:pt x="214349" y="99826"/>
                  <a:pt x="214349" y="101146"/>
                  <a:pt x="213029" y="102466"/>
                </a:cubicBezTo>
                <a:cubicBezTo>
                  <a:pt x="211709" y="102466"/>
                  <a:pt x="210389" y="102466"/>
                  <a:pt x="207750" y="101146"/>
                </a:cubicBezTo>
                <a:cubicBezTo>
                  <a:pt x="207750" y="102466"/>
                  <a:pt x="207750" y="103787"/>
                  <a:pt x="207750" y="103787"/>
                </a:cubicBezTo>
                <a:cubicBezTo>
                  <a:pt x="209070" y="105107"/>
                  <a:pt x="210389" y="105107"/>
                  <a:pt x="211709" y="105107"/>
                </a:cubicBezTo>
                <a:cubicBezTo>
                  <a:pt x="213029" y="105107"/>
                  <a:pt x="213029" y="106427"/>
                  <a:pt x="211709" y="106427"/>
                </a:cubicBezTo>
                <a:cubicBezTo>
                  <a:pt x="210389" y="106427"/>
                  <a:pt x="209070" y="106427"/>
                  <a:pt x="207750" y="105107"/>
                </a:cubicBezTo>
                <a:cubicBezTo>
                  <a:pt x="207750" y="106427"/>
                  <a:pt x="207750" y="107747"/>
                  <a:pt x="207750" y="109067"/>
                </a:cubicBezTo>
                <a:cubicBezTo>
                  <a:pt x="209070" y="110388"/>
                  <a:pt x="210389" y="111708"/>
                  <a:pt x="213029" y="111708"/>
                </a:cubicBezTo>
                <a:cubicBezTo>
                  <a:pt x="213029" y="111708"/>
                  <a:pt x="213029" y="113028"/>
                  <a:pt x="213029" y="113028"/>
                </a:cubicBezTo>
                <a:cubicBezTo>
                  <a:pt x="210389" y="113028"/>
                  <a:pt x="209070" y="111708"/>
                  <a:pt x="206430" y="110388"/>
                </a:cubicBezTo>
                <a:cubicBezTo>
                  <a:pt x="206430" y="111708"/>
                  <a:pt x="206430" y="111708"/>
                  <a:pt x="206430" y="113028"/>
                </a:cubicBezTo>
                <a:cubicBezTo>
                  <a:pt x="209070" y="113028"/>
                  <a:pt x="210389" y="114348"/>
                  <a:pt x="213029" y="115669"/>
                </a:cubicBezTo>
                <a:cubicBezTo>
                  <a:pt x="210389" y="115669"/>
                  <a:pt x="209070" y="114348"/>
                  <a:pt x="206430" y="114348"/>
                </a:cubicBezTo>
                <a:cubicBezTo>
                  <a:pt x="206430" y="114348"/>
                  <a:pt x="206430" y="115669"/>
                  <a:pt x="206430" y="116989"/>
                </a:cubicBezTo>
                <a:cubicBezTo>
                  <a:pt x="207750" y="116989"/>
                  <a:pt x="209070" y="118309"/>
                  <a:pt x="211709" y="119629"/>
                </a:cubicBezTo>
                <a:cubicBezTo>
                  <a:pt x="211709" y="119629"/>
                  <a:pt x="211709" y="120949"/>
                  <a:pt x="210389" y="120949"/>
                </a:cubicBezTo>
                <a:cubicBezTo>
                  <a:pt x="209070" y="119629"/>
                  <a:pt x="207750" y="118309"/>
                  <a:pt x="205110" y="118309"/>
                </a:cubicBezTo>
                <a:cubicBezTo>
                  <a:pt x="205110" y="119629"/>
                  <a:pt x="205110" y="120949"/>
                  <a:pt x="205110" y="122270"/>
                </a:cubicBezTo>
                <a:cubicBezTo>
                  <a:pt x="206430" y="122270"/>
                  <a:pt x="209070" y="123590"/>
                  <a:pt x="210389" y="124910"/>
                </a:cubicBezTo>
                <a:cubicBezTo>
                  <a:pt x="211709" y="124910"/>
                  <a:pt x="210389" y="126230"/>
                  <a:pt x="209070" y="126230"/>
                </a:cubicBezTo>
                <a:cubicBezTo>
                  <a:pt x="207750" y="124910"/>
                  <a:pt x="206430" y="123590"/>
                  <a:pt x="203790" y="123590"/>
                </a:cubicBezTo>
                <a:cubicBezTo>
                  <a:pt x="203790" y="123590"/>
                  <a:pt x="203790" y="124910"/>
                  <a:pt x="203790" y="126230"/>
                </a:cubicBezTo>
                <a:cubicBezTo>
                  <a:pt x="205110" y="126230"/>
                  <a:pt x="206430" y="127550"/>
                  <a:pt x="207750" y="127550"/>
                </a:cubicBezTo>
                <a:cubicBezTo>
                  <a:pt x="209070" y="127550"/>
                  <a:pt x="207750" y="128871"/>
                  <a:pt x="207750" y="128871"/>
                </a:cubicBezTo>
                <a:cubicBezTo>
                  <a:pt x="206430" y="128871"/>
                  <a:pt x="205110" y="127550"/>
                  <a:pt x="203790" y="127550"/>
                </a:cubicBezTo>
                <a:cubicBezTo>
                  <a:pt x="202470" y="127550"/>
                  <a:pt x="202470" y="128871"/>
                  <a:pt x="202470" y="130191"/>
                </a:cubicBezTo>
                <a:cubicBezTo>
                  <a:pt x="203790" y="131511"/>
                  <a:pt x="205110" y="131511"/>
                  <a:pt x="207750" y="132831"/>
                </a:cubicBezTo>
                <a:cubicBezTo>
                  <a:pt x="207750" y="134152"/>
                  <a:pt x="207750" y="134152"/>
                  <a:pt x="206430" y="134152"/>
                </a:cubicBezTo>
                <a:cubicBezTo>
                  <a:pt x="205110" y="132831"/>
                  <a:pt x="203790" y="132831"/>
                  <a:pt x="202470" y="131511"/>
                </a:cubicBezTo>
                <a:cubicBezTo>
                  <a:pt x="202470" y="131511"/>
                  <a:pt x="201151" y="132831"/>
                  <a:pt x="201151" y="132831"/>
                </a:cubicBezTo>
                <a:cubicBezTo>
                  <a:pt x="203790" y="132831"/>
                  <a:pt x="205110" y="134152"/>
                  <a:pt x="206430" y="135472"/>
                </a:cubicBezTo>
                <a:cubicBezTo>
                  <a:pt x="207750" y="135472"/>
                  <a:pt x="206430" y="136792"/>
                  <a:pt x="206430" y="136792"/>
                </a:cubicBezTo>
                <a:cubicBezTo>
                  <a:pt x="203790" y="135472"/>
                  <a:pt x="202470" y="134152"/>
                  <a:pt x="201151" y="134152"/>
                </a:cubicBezTo>
                <a:cubicBezTo>
                  <a:pt x="201151" y="135472"/>
                  <a:pt x="199831" y="136792"/>
                  <a:pt x="199831" y="136792"/>
                </a:cubicBezTo>
                <a:cubicBezTo>
                  <a:pt x="201151" y="138112"/>
                  <a:pt x="203790" y="139432"/>
                  <a:pt x="205110" y="139432"/>
                </a:cubicBezTo>
                <a:cubicBezTo>
                  <a:pt x="205110" y="139432"/>
                  <a:pt x="205110" y="140753"/>
                  <a:pt x="205110" y="140753"/>
                </a:cubicBezTo>
                <a:cubicBezTo>
                  <a:pt x="202470" y="140753"/>
                  <a:pt x="201151" y="139432"/>
                  <a:pt x="199831" y="138112"/>
                </a:cubicBezTo>
                <a:cubicBezTo>
                  <a:pt x="199831" y="139432"/>
                  <a:pt x="199831" y="139432"/>
                  <a:pt x="198511" y="140753"/>
                </a:cubicBezTo>
                <a:cubicBezTo>
                  <a:pt x="198511" y="142073"/>
                  <a:pt x="198511" y="142073"/>
                  <a:pt x="198511" y="143393"/>
                </a:cubicBezTo>
                <a:cubicBezTo>
                  <a:pt x="199831" y="144713"/>
                  <a:pt x="201151" y="146034"/>
                  <a:pt x="202470" y="146034"/>
                </a:cubicBezTo>
                <a:cubicBezTo>
                  <a:pt x="203790" y="146034"/>
                  <a:pt x="202470" y="147354"/>
                  <a:pt x="202470" y="147354"/>
                </a:cubicBezTo>
                <a:cubicBezTo>
                  <a:pt x="201151" y="146034"/>
                  <a:pt x="198511" y="146034"/>
                  <a:pt x="197191" y="144713"/>
                </a:cubicBezTo>
                <a:cubicBezTo>
                  <a:pt x="197191" y="144713"/>
                  <a:pt x="197191" y="146034"/>
                  <a:pt x="197191" y="146034"/>
                </a:cubicBezTo>
                <a:cubicBezTo>
                  <a:pt x="198511" y="147354"/>
                  <a:pt x="199831" y="148674"/>
                  <a:pt x="201151" y="148674"/>
                </a:cubicBezTo>
                <a:cubicBezTo>
                  <a:pt x="201151" y="148674"/>
                  <a:pt x="201151" y="149994"/>
                  <a:pt x="199831" y="149994"/>
                </a:cubicBezTo>
                <a:cubicBezTo>
                  <a:pt x="198511" y="149994"/>
                  <a:pt x="197191" y="148674"/>
                  <a:pt x="195871" y="147354"/>
                </a:cubicBezTo>
                <a:cubicBezTo>
                  <a:pt x="195871" y="148674"/>
                  <a:pt x="195871" y="148674"/>
                  <a:pt x="195871" y="149994"/>
                </a:cubicBezTo>
                <a:cubicBezTo>
                  <a:pt x="197191" y="151314"/>
                  <a:pt x="198511" y="151314"/>
                  <a:pt x="199831" y="152635"/>
                </a:cubicBezTo>
                <a:cubicBezTo>
                  <a:pt x="201151" y="153955"/>
                  <a:pt x="199831" y="153955"/>
                  <a:pt x="199831" y="153955"/>
                </a:cubicBezTo>
                <a:cubicBezTo>
                  <a:pt x="197191" y="152635"/>
                  <a:pt x="195871" y="151314"/>
                  <a:pt x="194551" y="151314"/>
                </a:cubicBezTo>
                <a:cubicBezTo>
                  <a:pt x="195871" y="152635"/>
                  <a:pt x="197191" y="153955"/>
                  <a:pt x="198511" y="155275"/>
                </a:cubicBezTo>
                <a:cubicBezTo>
                  <a:pt x="199831" y="155275"/>
                  <a:pt x="198511" y="156595"/>
                  <a:pt x="198511" y="156595"/>
                </a:cubicBezTo>
                <a:cubicBezTo>
                  <a:pt x="197191" y="155275"/>
                  <a:pt x="195871" y="153955"/>
                  <a:pt x="194551" y="152635"/>
                </a:cubicBezTo>
                <a:cubicBezTo>
                  <a:pt x="193231" y="153955"/>
                  <a:pt x="193231" y="153955"/>
                  <a:pt x="193231" y="155275"/>
                </a:cubicBezTo>
                <a:cubicBezTo>
                  <a:pt x="194551" y="156595"/>
                  <a:pt x="195871" y="156595"/>
                  <a:pt x="197191" y="157916"/>
                </a:cubicBezTo>
                <a:cubicBezTo>
                  <a:pt x="198511" y="157916"/>
                  <a:pt x="197191" y="159236"/>
                  <a:pt x="197191" y="159236"/>
                </a:cubicBezTo>
                <a:cubicBezTo>
                  <a:pt x="195871" y="157916"/>
                  <a:pt x="194551" y="157916"/>
                  <a:pt x="193231" y="156595"/>
                </a:cubicBezTo>
                <a:cubicBezTo>
                  <a:pt x="191912" y="156595"/>
                  <a:pt x="191912" y="157916"/>
                  <a:pt x="191912" y="157916"/>
                </a:cubicBezTo>
                <a:cubicBezTo>
                  <a:pt x="193231" y="159236"/>
                  <a:pt x="194551" y="160556"/>
                  <a:pt x="195871" y="160556"/>
                </a:cubicBezTo>
                <a:cubicBezTo>
                  <a:pt x="197191" y="161876"/>
                  <a:pt x="195871" y="163196"/>
                  <a:pt x="195871" y="161876"/>
                </a:cubicBezTo>
                <a:cubicBezTo>
                  <a:pt x="194551" y="161876"/>
                  <a:pt x="193231" y="160556"/>
                  <a:pt x="191912" y="159236"/>
                </a:cubicBezTo>
                <a:cubicBezTo>
                  <a:pt x="190592" y="160556"/>
                  <a:pt x="190592" y="161876"/>
                  <a:pt x="190592" y="161876"/>
                </a:cubicBezTo>
                <a:cubicBezTo>
                  <a:pt x="191912" y="163196"/>
                  <a:pt x="191912" y="164517"/>
                  <a:pt x="193231" y="164517"/>
                </a:cubicBezTo>
                <a:cubicBezTo>
                  <a:pt x="194551" y="165837"/>
                  <a:pt x="193231" y="167157"/>
                  <a:pt x="193231" y="165837"/>
                </a:cubicBezTo>
                <a:cubicBezTo>
                  <a:pt x="191912" y="165837"/>
                  <a:pt x="190592" y="164517"/>
                  <a:pt x="189272" y="163196"/>
                </a:cubicBezTo>
                <a:cubicBezTo>
                  <a:pt x="189272" y="164517"/>
                  <a:pt x="189272" y="164517"/>
                  <a:pt x="187952" y="165837"/>
                </a:cubicBezTo>
                <a:cubicBezTo>
                  <a:pt x="189272" y="165837"/>
                  <a:pt x="190592" y="167157"/>
                  <a:pt x="191912" y="168477"/>
                </a:cubicBezTo>
                <a:cubicBezTo>
                  <a:pt x="191912" y="168477"/>
                  <a:pt x="190592" y="169798"/>
                  <a:pt x="190592" y="168477"/>
                </a:cubicBezTo>
                <a:cubicBezTo>
                  <a:pt x="189272" y="168477"/>
                  <a:pt x="189272" y="167157"/>
                  <a:pt x="187952" y="167157"/>
                </a:cubicBezTo>
                <a:cubicBezTo>
                  <a:pt x="187952" y="167157"/>
                  <a:pt x="187952" y="167157"/>
                  <a:pt x="187952" y="168477"/>
                </a:cubicBezTo>
                <a:cubicBezTo>
                  <a:pt x="187952" y="168477"/>
                  <a:pt x="189272" y="169798"/>
                  <a:pt x="190592" y="171118"/>
                </a:cubicBezTo>
                <a:cubicBezTo>
                  <a:pt x="190592" y="171118"/>
                  <a:pt x="190592" y="172438"/>
                  <a:pt x="189272" y="171118"/>
                </a:cubicBezTo>
                <a:cubicBezTo>
                  <a:pt x="189272" y="171118"/>
                  <a:pt x="187952" y="169798"/>
                  <a:pt x="186632" y="168477"/>
                </a:cubicBezTo>
                <a:cubicBezTo>
                  <a:pt x="186632" y="169798"/>
                  <a:pt x="186632" y="171118"/>
                  <a:pt x="185312" y="172438"/>
                </a:cubicBezTo>
                <a:cubicBezTo>
                  <a:pt x="186632" y="172438"/>
                  <a:pt x="187952" y="173758"/>
                  <a:pt x="189272" y="175078"/>
                </a:cubicBezTo>
                <a:cubicBezTo>
                  <a:pt x="189272" y="175078"/>
                  <a:pt x="189272" y="176399"/>
                  <a:pt x="187952" y="176399"/>
                </a:cubicBezTo>
                <a:cubicBezTo>
                  <a:pt x="186632" y="175078"/>
                  <a:pt x="186632" y="173758"/>
                  <a:pt x="185312" y="173758"/>
                </a:cubicBezTo>
                <a:cubicBezTo>
                  <a:pt x="185312" y="173758"/>
                  <a:pt x="183993" y="175078"/>
                  <a:pt x="183993" y="175078"/>
                </a:cubicBezTo>
                <a:cubicBezTo>
                  <a:pt x="185312" y="176399"/>
                  <a:pt x="186632" y="176399"/>
                  <a:pt x="186632" y="177719"/>
                </a:cubicBezTo>
                <a:cubicBezTo>
                  <a:pt x="187952" y="177719"/>
                  <a:pt x="186632" y="179039"/>
                  <a:pt x="186632" y="179039"/>
                </a:cubicBezTo>
                <a:cubicBezTo>
                  <a:pt x="185312" y="177719"/>
                  <a:pt x="183993" y="177719"/>
                  <a:pt x="183993" y="176399"/>
                </a:cubicBezTo>
                <a:cubicBezTo>
                  <a:pt x="182673" y="177719"/>
                  <a:pt x="182673" y="177719"/>
                  <a:pt x="182673" y="179039"/>
                </a:cubicBezTo>
                <a:cubicBezTo>
                  <a:pt x="183993" y="179039"/>
                  <a:pt x="185312" y="180359"/>
                  <a:pt x="185312" y="181679"/>
                </a:cubicBezTo>
                <a:cubicBezTo>
                  <a:pt x="186632" y="181679"/>
                  <a:pt x="185312" y="183000"/>
                  <a:pt x="185312" y="183000"/>
                </a:cubicBezTo>
                <a:cubicBezTo>
                  <a:pt x="183993" y="181679"/>
                  <a:pt x="182673" y="180359"/>
                  <a:pt x="181353" y="180359"/>
                </a:cubicBezTo>
                <a:cubicBezTo>
                  <a:pt x="181353" y="180359"/>
                  <a:pt x="181353" y="180359"/>
                  <a:pt x="181353" y="181679"/>
                </a:cubicBezTo>
                <a:cubicBezTo>
                  <a:pt x="181353" y="181679"/>
                  <a:pt x="182673" y="183000"/>
                  <a:pt x="183993" y="183000"/>
                </a:cubicBezTo>
                <a:cubicBezTo>
                  <a:pt x="183993" y="184320"/>
                  <a:pt x="183993" y="185640"/>
                  <a:pt x="182673" y="184320"/>
                </a:cubicBezTo>
                <a:cubicBezTo>
                  <a:pt x="182673" y="184320"/>
                  <a:pt x="181353" y="183000"/>
                  <a:pt x="180033" y="183000"/>
                </a:cubicBezTo>
                <a:cubicBezTo>
                  <a:pt x="180033" y="183000"/>
                  <a:pt x="180033" y="184320"/>
                  <a:pt x="178713" y="184320"/>
                </a:cubicBezTo>
                <a:cubicBezTo>
                  <a:pt x="180033" y="185640"/>
                  <a:pt x="181353" y="186960"/>
                  <a:pt x="182673" y="188281"/>
                </a:cubicBezTo>
                <a:cubicBezTo>
                  <a:pt x="182673" y="188281"/>
                  <a:pt x="182673" y="189601"/>
                  <a:pt x="181353" y="189601"/>
                </a:cubicBezTo>
                <a:cubicBezTo>
                  <a:pt x="180033" y="188281"/>
                  <a:pt x="180033" y="186960"/>
                  <a:pt x="178713" y="185640"/>
                </a:cubicBezTo>
                <a:cubicBezTo>
                  <a:pt x="178713" y="186960"/>
                  <a:pt x="177393" y="186960"/>
                  <a:pt x="177393" y="186960"/>
                </a:cubicBezTo>
                <a:cubicBezTo>
                  <a:pt x="178713" y="188281"/>
                  <a:pt x="178713" y="189601"/>
                  <a:pt x="180033" y="189601"/>
                </a:cubicBezTo>
                <a:cubicBezTo>
                  <a:pt x="181353" y="189601"/>
                  <a:pt x="180033" y="190921"/>
                  <a:pt x="180033" y="190921"/>
                </a:cubicBezTo>
                <a:cubicBezTo>
                  <a:pt x="178713" y="189601"/>
                  <a:pt x="177393" y="189601"/>
                  <a:pt x="177393" y="188281"/>
                </a:cubicBezTo>
                <a:cubicBezTo>
                  <a:pt x="177393" y="189601"/>
                  <a:pt x="176074" y="189601"/>
                  <a:pt x="176074" y="190921"/>
                </a:cubicBezTo>
                <a:cubicBezTo>
                  <a:pt x="177393" y="190921"/>
                  <a:pt x="177393" y="192241"/>
                  <a:pt x="178713" y="193561"/>
                </a:cubicBezTo>
                <a:cubicBezTo>
                  <a:pt x="178713" y="193561"/>
                  <a:pt x="177393" y="194882"/>
                  <a:pt x="177393" y="193561"/>
                </a:cubicBezTo>
                <a:cubicBezTo>
                  <a:pt x="177393" y="193561"/>
                  <a:pt x="176074" y="192241"/>
                  <a:pt x="176074" y="192241"/>
                </a:cubicBezTo>
                <a:cubicBezTo>
                  <a:pt x="174754" y="192241"/>
                  <a:pt x="174754" y="193561"/>
                  <a:pt x="173434" y="194882"/>
                </a:cubicBezTo>
                <a:cubicBezTo>
                  <a:pt x="173434" y="196202"/>
                  <a:pt x="172114" y="196202"/>
                  <a:pt x="172114" y="197522"/>
                </a:cubicBezTo>
                <a:cubicBezTo>
                  <a:pt x="173434" y="198842"/>
                  <a:pt x="174754" y="200163"/>
                  <a:pt x="174754" y="200163"/>
                </a:cubicBezTo>
                <a:cubicBezTo>
                  <a:pt x="176074" y="201483"/>
                  <a:pt x="174754" y="202803"/>
                  <a:pt x="174754" y="201483"/>
                </a:cubicBezTo>
                <a:cubicBezTo>
                  <a:pt x="173434" y="201483"/>
                  <a:pt x="172114" y="200163"/>
                  <a:pt x="172114" y="198842"/>
                </a:cubicBezTo>
                <a:cubicBezTo>
                  <a:pt x="170794" y="198842"/>
                  <a:pt x="170794" y="198842"/>
                  <a:pt x="170794" y="200163"/>
                </a:cubicBezTo>
                <a:cubicBezTo>
                  <a:pt x="172114" y="200163"/>
                  <a:pt x="172114" y="201483"/>
                  <a:pt x="173434" y="202803"/>
                </a:cubicBezTo>
                <a:cubicBezTo>
                  <a:pt x="174754" y="204123"/>
                  <a:pt x="173434" y="204123"/>
                  <a:pt x="172114" y="204123"/>
                </a:cubicBezTo>
                <a:cubicBezTo>
                  <a:pt x="172114" y="202803"/>
                  <a:pt x="170794" y="201483"/>
                  <a:pt x="170794" y="201483"/>
                </a:cubicBezTo>
                <a:cubicBezTo>
                  <a:pt x="169474" y="201483"/>
                  <a:pt x="169474" y="201483"/>
                  <a:pt x="169474" y="201483"/>
                </a:cubicBezTo>
                <a:cubicBezTo>
                  <a:pt x="170794" y="202803"/>
                  <a:pt x="170794" y="204123"/>
                  <a:pt x="172114" y="205443"/>
                </a:cubicBezTo>
                <a:cubicBezTo>
                  <a:pt x="172114" y="205443"/>
                  <a:pt x="170794" y="206764"/>
                  <a:pt x="170794" y="205443"/>
                </a:cubicBezTo>
                <a:cubicBezTo>
                  <a:pt x="170794" y="205443"/>
                  <a:pt x="169474" y="204123"/>
                  <a:pt x="168154" y="202803"/>
                </a:cubicBezTo>
                <a:cubicBezTo>
                  <a:pt x="168154" y="202803"/>
                  <a:pt x="168154" y="204123"/>
                  <a:pt x="168154" y="204123"/>
                </a:cubicBezTo>
                <a:cubicBezTo>
                  <a:pt x="169474" y="205443"/>
                  <a:pt x="169474" y="206764"/>
                  <a:pt x="170794" y="208084"/>
                </a:cubicBezTo>
                <a:cubicBezTo>
                  <a:pt x="170794" y="208084"/>
                  <a:pt x="169474" y="209404"/>
                  <a:pt x="169474" y="208084"/>
                </a:cubicBezTo>
                <a:cubicBezTo>
                  <a:pt x="169474" y="206764"/>
                  <a:pt x="168154" y="206764"/>
                  <a:pt x="166835" y="205443"/>
                </a:cubicBezTo>
                <a:cubicBezTo>
                  <a:pt x="166835" y="205443"/>
                  <a:pt x="166835" y="205443"/>
                  <a:pt x="166835" y="206764"/>
                </a:cubicBezTo>
                <a:cubicBezTo>
                  <a:pt x="168154" y="208084"/>
                  <a:pt x="168154" y="209404"/>
                  <a:pt x="169474" y="209404"/>
                </a:cubicBezTo>
                <a:cubicBezTo>
                  <a:pt x="170794" y="210724"/>
                  <a:pt x="169474" y="212045"/>
                  <a:pt x="168154" y="210724"/>
                </a:cubicBezTo>
                <a:cubicBezTo>
                  <a:pt x="168154" y="209404"/>
                  <a:pt x="166835" y="208084"/>
                  <a:pt x="165515" y="208084"/>
                </a:cubicBezTo>
                <a:cubicBezTo>
                  <a:pt x="165515" y="209404"/>
                  <a:pt x="166835" y="210724"/>
                  <a:pt x="168154" y="212045"/>
                </a:cubicBezTo>
                <a:cubicBezTo>
                  <a:pt x="168154" y="213365"/>
                  <a:pt x="166835" y="213365"/>
                  <a:pt x="166835" y="213365"/>
                </a:cubicBezTo>
                <a:cubicBezTo>
                  <a:pt x="165515" y="212045"/>
                  <a:pt x="165515" y="210724"/>
                  <a:pt x="164195" y="209404"/>
                </a:cubicBezTo>
                <a:cubicBezTo>
                  <a:pt x="164195" y="210724"/>
                  <a:pt x="162875" y="210724"/>
                  <a:pt x="162875" y="212045"/>
                </a:cubicBezTo>
                <a:cubicBezTo>
                  <a:pt x="164195" y="213365"/>
                  <a:pt x="164195" y="214685"/>
                  <a:pt x="165515" y="216005"/>
                </a:cubicBezTo>
                <a:cubicBezTo>
                  <a:pt x="165515" y="217326"/>
                  <a:pt x="164195" y="217326"/>
                  <a:pt x="164195" y="217326"/>
                </a:cubicBezTo>
                <a:cubicBezTo>
                  <a:pt x="162875" y="216005"/>
                  <a:pt x="162875" y="214685"/>
                  <a:pt x="161555" y="213365"/>
                </a:cubicBezTo>
                <a:lnTo>
                  <a:pt x="159947" y="215778"/>
                </a:lnTo>
                <a:lnTo>
                  <a:pt x="159017" y="215778"/>
                </a:lnTo>
                <a:lnTo>
                  <a:pt x="159549" y="216376"/>
                </a:lnTo>
                <a:lnTo>
                  <a:pt x="158915" y="217326"/>
                </a:lnTo>
                <a:cubicBezTo>
                  <a:pt x="158915" y="218646"/>
                  <a:pt x="160235" y="219966"/>
                  <a:pt x="160235" y="221286"/>
                </a:cubicBezTo>
                <a:cubicBezTo>
                  <a:pt x="161555" y="221286"/>
                  <a:pt x="160235" y="222607"/>
                  <a:pt x="158915" y="221286"/>
                </a:cubicBezTo>
                <a:cubicBezTo>
                  <a:pt x="158915" y="219966"/>
                  <a:pt x="157595" y="219966"/>
                  <a:pt x="157595" y="218646"/>
                </a:cubicBezTo>
                <a:cubicBezTo>
                  <a:pt x="156275" y="218646"/>
                  <a:pt x="156275" y="219966"/>
                  <a:pt x="156275" y="219966"/>
                </a:cubicBezTo>
                <a:cubicBezTo>
                  <a:pt x="156275" y="221286"/>
                  <a:pt x="157595" y="222607"/>
                  <a:pt x="158915" y="222607"/>
                </a:cubicBezTo>
                <a:cubicBezTo>
                  <a:pt x="158915" y="223927"/>
                  <a:pt x="157595" y="225247"/>
                  <a:pt x="157595" y="223927"/>
                </a:cubicBezTo>
                <a:cubicBezTo>
                  <a:pt x="156275" y="222607"/>
                  <a:pt x="156275" y="222607"/>
                  <a:pt x="154956" y="221286"/>
                </a:cubicBezTo>
                <a:cubicBezTo>
                  <a:pt x="154956" y="221286"/>
                  <a:pt x="154956" y="221286"/>
                  <a:pt x="153636" y="221286"/>
                </a:cubicBezTo>
                <a:cubicBezTo>
                  <a:pt x="154956" y="223927"/>
                  <a:pt x="156275" y="225247"/>
                  <a:pt x="157595" y="226567"/>
                </a:cubicBezTo>
                <a:cubicBezTo>
                  <a:pt x="157595" y="227887"/>
                  <a:pt x="157595" y="227887"/>
                  <a:pt x="156275" y="227887"/>
                </a:cubicBezTo>
                <a:cubicBezTo>
                  <a:pt x="154956" y="226567"/>
                  <a:pt x="153636" y="223927"/>
                  <a:pt x="153636" y="222607"/>
                </a:cubicBezTo>
                <a:cubicBezTo>
                  <a:pt x="152316" y="223927"/>
                  <a:pt x="152316" y="223927"/>
                  <a:pt x="150996" y="225247"/>
                </a:cubicBezTo>
                <a:cubicBezTo>
                  <a:pt x="149676" y="226567"/>
                  <a:pt x="149676" y="226567"/>
                  <a:pt x="149676" y="227887"/>
                </a:cubicBezTo>
                <a:cubicBezTo>
                  <a:pt x="149676" y="229208"/>
                  <a:pt x="150996" y="230528"/>
                  <a:pt x="152316" y="231848"/>
                </a:cubicBezTo>
                <a:cubicBezTo>
                  <a:pt x="150996" y="230528"/>
                  <a:pt x="149676" y="229208"/>
                  <a:pt x="148356" y="227887"/>
                </a:cubicBezTo>
                <a:cubicBezTo>
                  <a:pt x="148356" y="229208"/>
                  <a:pt x="147036" y="229208"/>
                  <a:pt x="147036" y="229208"/>
                </a:cubicBezTo>
                <a:cubicBezTo>
                  <a:pt x="148356" y="231848"/>
                  <a:pt x="149676" y="233168"/>
                  <a:pt x="150996" y="234489"/>
                </a:cubicBezTo>
                <a:cubicBezTo>
                  <a:pt x="150996" y="235809"/>
                  <a:pt x="150996" y="237129"/>
                  <a:pt x="149676" y="235809"/>
                </a:cubicBezTo>
                <a:cubicBezTo>
                  <a:pt x="148356" y="234489"/>
                  <a:pt x="147036" y="233168"/>
                  <a:pt x="147036" y="230528"/>
                </a:cubicBezTo>
                <a:cubicBezTo>
                  <a:pt x="145717" y="231848"/>
                  <a:pt x="145717" y="231848"/>
                  <a:pt x="144397" y="233168"/>
                </a:cubicBezTo>
                <a:cubicBezTo>
                  <a:pt x="145717" y="234489"/>
                  <a:pt x="145717" y="235809"/>
                  <a:pt x="147036" y="237129"/>
                </a:cubicBezTo>
                <a:cubicBezTo>
                  <a:pt x="147036" y="237129"/>
                  <a:pt x="147036" y="238449"/>
                  <a:pt x="145717" y="237129"/>
                </a:cubicBezTo>
                <a:cubicBezTo>
                  <a:pt x="145717" y="235809"/>
                  <a:pt x="144397" y="235809"/>
                  <a:pt x="144397" y="234489"/>
                </a:cubicBezTo>
                <a:cubicBezTo>
                  <a:pt x="143077" y="234489"/>
                  <a:pt x="143077" y="234489"/>
                  <a:pt x="143077" y="235809"/>
                </a:cubicBezTo>
                <a:cubicBezTo>
                  <a:pt x="144397" y="237129"/>
                  <a:pt x="144397" y="238449"/>
                  <a:pt x="145717" y="241090"/>
                </a:cubicBezTo>
                <a:cubicBezTo>
                  <a:pt x="145717" y="241090"/>
                  <a:pt x="144397" y="242410"/>
                  <a:pt x="144397" y="241090"/>
                </a:cubicBezTo>
                <a:cubicBezTo>
                  <a:pt x="143077" y="239769"/>
                  <a:pt x="143077" y="238449"/>
                  <a:pt x="141757" y="237129"/>
                </a:cubicBezTo>
                <a:cubicBezTo>
                  <a:pt x="141757" y="237129"/>
                  <a:pt x="141757" y="237129"/>
                  <a:pt x="140437" y="238449"/>
                </a:cubicBezTo>
                <a:cubicBezTo>
                  <a:pt x="141757" y="239769"/>
                  <a:pt x="143077" y="241090"/>
                  <a:pt x="144397" y="242410"/>
                </a:cubicBezTo>
                <a:cubicBezTo>
                  <a:pt x="144397" y="243730"/>
                  <a:pt x="143077" y="245050"/>
                  <a:pt x="143077" y="243730"/>
                </a:cubicBezTo>
                <a:cubicBezTo>
                  <a:pt x="141757" y="242410"/>
                  <a:pt x="140437" y="241090"/>
                  <a:pt x="140437" y="239769"/>
                </a:cubicBezTo>
                <a:cubicBezTo>
                  <a:pt x="139117" y="239769"/>
                  <a:pt x="139117" y="241090"/>
                  <a:pt x="139117" y="241090"/>
                </a:cubicBezTo>
                <a:cubicBezTo>
                  <a:pt x="139117" y="242410"/>
                  <a:pt x="140437" y="243730"/>
                  <a:pt x="140437" y="245050"/>
                </a:cubicBezTo>
                <a:cubicBezTo>
                  <a:pt x="141757" y="246371"/>
                  <a:pt x="140437" y="246371"/>
                  <a:pt x="139117" y="246371"/>
                </a:cubicBezTo>
                <a:cubicBezTo>
                  <a:pt x="139117" y="245050"/>
                  <a:pt x="139117" y="243730"/>
                  <a:pt x="137798" y="242410"/>
                </a:cubicBezTo>
                <a:cubicBezTo>
                  <a:pt x="137798" y="243730"/>
                  <a:pt x="137798" y="243730"/>
                  <a:pt x="137798" y="245050"/>
                </a:cubicBezTo>
                <a:cubicBezTo>
                  <a:pt x="137798" y="246371"/>
                  <a:pt x="137798" y="247691"/>
                  <a:pt x="139117" y="247691"/>
                </a:cubicBezTo>
                <a:cubicBezTo>
                  <a:pt x="139117" y="249011"/>
                  <a:pt x="139117" y="249011"/>
                  <a:pt x="137798" y="249011"/>
                </a:cubicBezTo>
                <a:cubicBezTo>
                  <a:pt x="137798" y="247691"/>
                  <a:pt x="136478" y="247691"/>
                  <a:pt x="136478" y="246371"/>
                </a:cubicBezTo>
                <a:cubicBezTo>
                  <a:pt x="136478" y="246371"/>
                  <a:pt x="136478" y="247691"/>
                  <a:pt x="136478" y="247691"/>
                </a:cubicBezTo>
                <a:cubicBezTo>
                  <a:pt x="135158" y="250331"/>
                  <a:pt x="129879" y="249011"/>
                  <a:pt x="131198" y="246371"/>
                </a:cubicBezTo>
                <a:cubicBezTo>
                  <a:pt x="135158" y="235809"/>
                  <a:pt x="143077" y="226567"/>
                  <a:pt x="150996" y="218646"/>
                </a:cubicBezTo>
                <a:cubicBezTo>
                  <a:pt x="158915" y="208084"/>
                  <a:pt x="166835" y="197522"/>
                  <a:pt x="172114" y="185640"/>
                </a:cubicBezTo>
                <a:cubicBezTo>
                  <a:pt x="190592" y="151314"/>
                  <a:pt x="209070" y="111708"/>
                  <a:pt x="202470" y="72101"/>
                </a:cubicBezTo>
                <a:cubicBezTo>
                  <a:pt x="198511" y="47017"/>
                  <a:pt x="180033" y="15332"/>
                  <a:pt x="150996" y="15332"/>
                </a:cubicBezTo>
                <a:cubicBezTo>
                  <a:pt x="152316" y="16652"/>
                  <a:pt x="152316" y="17972"/>
                  <a:pt x="152316" y="17972"/>
                </a:cubicBezTo>
                <a:cubicBezTo>
                  <a:pt x="153636" y="17972"/>
                  <a:pt x="153636" y="17972"/>
                  <a:pt x="153636" y="17972"/>
                </a:cubicBezTo>
                <a:cubicBezTo>
                  <a:pt x="154956" y="17972"/>
                  <a:pt x="154956" y="19293"/>
                  <a:pt x="153636" y="19293"/>
                </a:cubicBezTo>
                <a:cubicBezTo>
                  <a:pt x="153636" y="20613"/>
                  <a:pt x="154956" y="20613"/>
                  <a:pt x="154956" y="21933"/>
                </a:cubicBezTo>
                <a:cubicBezTo>
                  <a:pt x="154956" y="21933"/>
                  <a:pt x="156275" y="20613"/>
                  <a:pt x="156275" y="20613"/>
                </a:cubicBezTo>
                <a:cubicBezTo>
                  <a:pt x="157595" y="20613"/>
                  <a:pt x="157595" y="20613"/>
                  <a:pt x="157595" y="21933"/>
                </a:cubicBezTo>
                <a:cubicBezTo>
                  <a:pt x="156275" y="21933"/>
                  <a:pt x="156275" y="23253"/>
                  <a:pt x="154956" y="23253"/>
                </a:cubicBezTo>
                <a:cubicBezTo>
                  <a:pt x="156275" y="24573"/>
                  <a:pt x="156275" y="24573"/>
                  <a:pt x="156275" y="25894"/>
                </a:cubicBezTo>
                <a:cubicBezTo>
                  <a:pt x="157595" y="27214"/>
                  <a:pt x="157595" y="27214"/>
                  <a:pt x="157595" y="28534"/>
                </a:cubicBezTo>
                <a:cubicBezTo>
                  <a:pt x="158915" y="27214"/>
                  <a:pt x="158915" y="25894"/>
                  <a:pt x="160235" y="25894"/>
                </a:cubicBezTo>
                <a:cubicBezTo>
                  <a:pt x="160235" y="24573"/>
                  <a:pt x="161555" y="25894"/>
                  <a:pt x="160235" y="27214"/>
                </a:cubicBezTo>
                <a:cubicBezTo>
                  <a:pt x="160235" y="27214"/>
                  <a:pt x="158915" y="28534"/>
                  <a:pt x="157595" y="29854"/>
                </a:cubicBezTo>
                <a:cubicBezTo>
                  <a:pt x="157595" y="29854"/>
                  <a:pt x="158915" y="29854"/>
                  <a:pt x="158915" y="31174"/>
                </a:cubicBezTo>
                <a:cubicBezTo>
                  <a:pt x="158915" y="29854"/>
                  <a:pt x="158915" y="29854"/>
                  <a:pt x="160235" y="29854"/>
                </a:cubicBezTo>
                <a:cubicBezTo>
                  <a:pt x="160235" y="31174"/>
                  <a:pt x="160235" y="31174"/>
                  <a:pt x="158915" y="32495"/>
                </a:cubicBezTo>
                <a:cubicBezTo>
                  <a:pt x="158915" y="32495"/>
                  <a:pt x="158915" y="32495"/>
                  <a:pt x="158915" y="33815"/>
                </a:cubicBezTo>
                <a:cubicBezTo>
                  <a:pt x="160235" y="32495"/>
                  <a:pt x="160235" y="32495"/>
                  <a:pt x="161555" y="31174"/>
                </a:cubicBezTo>
                <a:cubicBezTo>
                  <a:pt x="161555" y="31174"/>
                  <a:pt x="162875" y="32495"/>
                  <a:pt x="161555" y="32495"/>
                </a:cubicBezTo>
                <a:cubicBezTo>
                  <a:pt x="161555" y="33815"/>
                  <a:pt x="160235" y="33815"/>
                  <a:pt x="160235" y="35135"/>
                </a:cubicBezTo>
                <a:cubicBezTo>
                  <a:pt x="160235" y="35135"/>
                  <a:pt x="160235" y="35135"/>
                  <a:pt x="160235" y="36455"/>
                </a:cubicBezTo>
                <a:cubicBezTo>
                  <a:pt x="161555" y="36455"/>
                  <a:pt x="161555" y="35135"/>
                  <a:pt x="162875" y="35135"/>
                </a:cubicBezTo>
                <a:cubicBezTo>
                  <a:pt x="162875" y="35135"/>
                  <a:pt x="164195" y="36455"/>
                  <a:pt x="162875" y="36455"/>
                </a:cubicBezTo>
                <a:cubicBezTo>
                  <a:pt x="161555" y="36455"/>
                  <a:pt x="161555" y="37776"/>
                  <a:pt x="160235" y="37776"/>
                </a:cubicBezTo>
                <a:cubicBezTo>
                  <a:pt x="161555" y="37776"/>
                  <a:pt x="161555" y="39096"/>
                  <a:pt x="161555" y="39096"/>
                </a:cubicBezTo>
                <a:cubicBezTo>
                  <a:pt x="161555" y="39096"/>
                  <a:pt x="162875" y="37776"/>
                  <a:pt x="162875" y="37776"/>
                </a:cubicBezTo>
                <a:cubicBezTo>
                  <a:pt x="162875" y="36455"/>
                  <a:pt x="164195" y="37776"/>
                  <a:pt x="164195" y="39096"/>
                </a:cubicBezTo>
                <a:cubicBezTo>
                  <a:pt x="162875" y="39096"/>
                  <a:pt x="162875" y="40416"/>
                  <a:pt x="161555" y="40416"/>
                </a:cubicBezTo>
                <a:cubicBezTo>
                  <a:pt x="161555" y="41736"/>
                  <a:pt x="161555" y="43056"/>
                  <a:pt x="162875" y="43056"/>
                </a:cubicBezTo>
                <a:cubicBezTo>
                  <a:pt x="162875" y="43056"/>
                  <a:pt x="162875" y="43056"/>
                  <a:pt x="164195" y="41736"/>
                </a:cubicBezTo>
                <a:cubicBezTo>
                  <a:pt x="164195" y="41736"/>
                  <a:pt x="165515" y="43056"/>
                  <a:pt x="164195" y="43056"/>
                </a:cubicBezTo>
                <a:cubicBezTo>
                  <a:pt x="164195" y="44377"/>
                  <a:pt x="162875" y="44377"/>
                  <a:pt x="162875" y="44377"/>
                </a:cubicBezTo>
                <a:cubicBezTo>
                  <a:pt x="162875" y="45697"/>
                  <a:pt x="162875" y="45697"/>
                  <a:pt x="162875" y="45697"/>
                </a:cubicBezTo>
                <a:cubicBezTo>
                  <a:pt x="162875" y="45697"/>
                  <a:pt x="164195" y="44377"/>
                  <a:pt x="164195" y="44377"/>
                </a:cubicBezTo>
                <a:cubicBezTo>
                  <a:pt x="165515" y="44377"/>
                  <a:pt x="165515" y="45697"/>
                  <a:pt x="165515" y="45697"/>
                </a:cubicBezTo>
                <a:cubicBezTo>
                  <a:pt x="164195" y="45697"/>
                  <a:pt x="164195" y="47017"/>
                  <a:pt x="162875" y="47017"/>
                </a:cubicBezTo>
                <a:cubicBezTo>
                  <a:pt x="162875" y="48337"/>
                  <a:pt x="162875" y="48337"/>
                  <a:pt x="162875" y="48337"/>
                </a:cubicBezTo>
                <a:cubicBezTo>
                  <a:pt x="162875" y="48337"/>
                  <a:pt x="162875" y="48337"/>
                  <a:pt x="165515" y="47017"/>
                </a:cubicBezTo>
                <a:cubicBezTo>
                  <a:pt x="166835" y="47017"/>
                  <a:pt x="166835" y="48337"/>
                  <a:pt x="166835" y="48337"/>
                </a:cubicBezTo>
                <a:cubicBezTo>
                  <a:pt x="165515" y="48337"/>
                  <a:pt x="164195" y="49658"/>
                  <a:pt x="162875" y="49658"/>
                </a:cubicBezTo>
                <a:cubicBezTo>
                  <a:pt x="164195" y="50978"/>
                  <a:pt x="164195" y="50978"/>
                  <a:pt x="164195" y="52298"/>
                </a:cubicBezTo>
                <a:cubicBezTo>
                  <a:pt x="164195" y="52298"/>
                  <a:pt x="165515" y="50978"/>
                  <a:pt x="166835" y="50978"/>
                </a:cubicBezTo>
                <a:cubicBezTo>
                  <a:pt x="166835" y="50978"/>
                  <a:pt x="168154" y="50978"/>
                  <a:pt x="166835" y="52298"/>
                </a:cubicBezTo>
                <a:cubicBezTo>
                  <a:pt x="165515" y="52298"/>
                  <a:pt x="165515" y="53618"/>
                  <a:pt x="164195" y="53618"/>
                </a:cubicBezTo>
                <a:cubicBezTo>
                  <a:pt x="164195" y="54938"/>
                  <a:pt x="164195" y="56259"/>
                  <a:pt x="164195" y="57579"/>
                </a:cubicBezTo>
                <a:cubicBezTo>
                  <a:pt x="165515" y="57579"/>
                  <a:pt x="165515" y="57579"/>
                  <a:pt x="165515" y="57579"/>
                </a:cubicBezTo>
                <a:cubicBezTo>
                  <a:pt x="166835" y="56259"/>
                  <a:pt x="166835" y="57579"/>
                  <a:pt x="166835" y="57579"/>
                </a:cubicBezTo>
                <a:cubicBezTo>
                  <a:pt x="165515" y="58899"/>
                  <a:pt x="165515" y="58899"/>
                  <a:pt x="164195" y="60219"/>
                </a:cubicBezTo>
                <a:cubicBezTo>
                  <a:pt x="164195" y="60219"/>
                  <a:pt x="164195" y="61540"/>
                  <a:pt x="165515" y="62860"/>
                </a:cubicBezTo>
                <a:cubicBezTo>
                  <a:pt x="165515" y="62860"/>
                  <a:pt x="166835" y="62860"/>
                  <a:pt x="166835" y="61540"/>
                </a:cubicBezTo>
                <a:cubicBezTo>
                  <a:pt x="168154" y="61540"/>
                  <a:pt x="168154" y="62860"/>
                  <a:pt x="168154" y="62860"/>
                </a:cubicBezTo>
                <a:cubicBezTo>
                  <a:pt x="166835" y="64180"/>
                  <a:pt x="165515" y="64180"/>
                  <a:pt x="165515" y="64180"/>
                </a:cubicBezTo>
                <a:cubicBezTo>
                  <a:pt x="165515" y="65500"/>
                  <a:pt x="165515" y="66820"/>
                  <a:pt x="165515" y="69461"/>
                </a:cubicBezTo>
                <a:cubicBezTo>
                  <a:pt x="165515" y="68141"/>
                  <a:pt x="166835" y="68141"/>
                  <a:pt x="166835" y="68141"/>
                </a:cubicBezTo>
                <a:cubicBezTo>
                  <a:pt x="166835" y="66820"/>
                  <a:pt x="168154" y="68141"/>
                  <a:pt x="166835" y="69461"/>
                </a:cubicBezTo>
                <a:cubicBezTo>
                  <a:pt x="166835" y="69461"/>
                  <a:pt x="165515" y="69461"/>
                  <a:pt x="165515" y="70781"/>
                </a:cubicBezTo>
                <a:cubicBezTo>
                  <a:pt x="165515" y="70781"/>
                  <a:pt x="165515" y="72101"/>
                  <a:pt x="165515" y="73421"/>
                </a:cubicBezTo>
                <a:cubicBezTo>
                  <a:pt x="165515" y="73421"/>
                  <a:pt x="166835" y="72101"/>
                  <a:pt x="166835" y="72101"/>
                </a:cubicBezTo>
                <a:cubicBezTo>
                  <a:pt x="168154" y="72101"/>
                  <a:pt x="168154" y="73421"/>
                  <a:pt x="168154" y="73421"/>
                </a:cubicBezTo>
                <a:cubicBezTo>
                  <a:pt x="166835" y="73421"/>
                  <a:pt x="165515" y="74742"/>
                  <a:pt x="165515" y="74742"/>
                </a:cubicBezTo>
                <a:cubicBezTo>
                  <a:pt x="164195" y="76062"/>
                  <a:pt x="164195" y="77382"/>
                  <a:pt x="164195" y="78702"/>
                </a:cubicBezTo>
                <a:cubicBezTo>
                  <a:pt x="165515" y="78702"/>
                  <a:pt x="165515" y="77382"/>
                  <a:pt x="166835" y="77382"/>
                </a:cubicBezTo>
                <a:cubicBezTo>
                  <a:pt x="166835" y="77382"/>
                  <a:pt x="168154" y="77382"/>
                  <a:pt x="166835" y="78702"/>
                </a:cubicBezTo>
                <a:cubicBezTo>
                  <a:pt x="166835" y="78702"/>
                  <a:pt x="165515" y="80023"/>
                  <a:pt x="164195" y="80023"/>
                </a:cubicBezTo>
                <a:cubicBezTo>
                  <a:pt x="164195" y="81343"/>
                  <a:pt x="164195" y="81343"/>
                  <a:pt x="164195" y="82663"/>
                </a:cubicBezTo>
                <a:cubicBezTo>
                  <a:pt x="165515" y="82663"/>
                  <a:pt x="166835" y="82663"/>
                  <a:pt x="166835" y="81343"/>
                </a:cubicBezTo>
                <a:cubicBezTo>
                  <a:pt x="168154" y="81343"/>
                  <a:pt x="168154" y="82663"/>
                  <a:pt x="168154" y="82663"/>
                </a:cubicBezTo>
                <a:cubicBezTo>
                  <a:pt x="166835" y="83983"/>
                  <a:pt x="165515" y="83983"/>
                  <a:pt x="164195" y="83983"/>
                </a:cubicBezTo>
                <a:cubicBezTo>
                  <a:pt x="164195" y="85303"/>
                  <a:pt x="164195" y="86624"/>
                  <a:pt x="164195" y="86624"/>
                </a:cubicBezTo>
                <a:cubicBezTo>
                  <a:pt x="164195" y="86624"/>
                  <a:pt x="165515" y="86624"/>
                  <a:pt x="166835" y="85303"/>
                </a:cubicBezTo>
                <a:cubicBezTo>
                  <a:pt x="166835" y="85303"/>
                  <a:pt x="168154" y="86624"/>
                  <a:pt x="166835" y="86624"/>
                </a:cubicBezTo>
                <a:cubicBezTo>
                  <a:pt x="165515" y="87944"/>
                  <a:pt x="165515" y="87944"/>
                  <a:pt x="164195" y="89264"/>
                </a:cubicBezTo>
                <a:cubicBezTo>
                  <a:pt x="164195" y="89264"/>
                  <a:pt x="165515" y="89264"/>
                  <a:pt x="166835" y="89264"/>
                </a:cubicBezTo>
                <a:cubicBezTo>
                  <a:pt x="166835" y="89264"/>
                  <a:pt x="166835" y="90584"/>
                  <a:pt x="166835" y="90584"/>
                </a:cubicBezTo>
                <a:cubicBezTo>
                  <a:pt x="165515" y="90584"/>
                  <a:pt x="164195" y="90584"/>
                  <a:pt x="162875" y="91905"/>
                </a:cubicBezTo>
                <a:cubicBezTo>
                  <a:pt x="162875" y="91905"/>
                  <a:pt x="162875" y="91905"/>
                  <a:pt x="162875" y="93225"/>
                </a:cubicBezTo>
                <a:cubicBezTo>
                  <a:pt x="164195" y="93225"/>
                  <a:pt x="165515" y="93225"/>
                  <a:pt x="165515" y="93225"/>
                </a:cubicBezTo>
                <a:cubicBezTo>
                  <a:pt x="166835" y="91905"/>
                  <a:pt x="166835" y="93225"/>
                  <a:pt x="166835" y="93225"/>
                </a:cubicBezTo>
                <a:cubicBezTo>
                  <a:pt x="165515" y="94545"/>
                  <a:pt x="164195" y="94545"/>
                  <a:pt x="162875" y="94545"/>
                </a:cubicBezTo>
                <a:cubicBezTo>
                  <a:pt x="162875" y="94545"/>
                  <a:pt x="162875" y="95865"/>
                  <a:pt x="162875" y="97185"/>
                </a:cubicBezTo>
                <a:cubicBezTo>
                  <a:pt x="162875" y="97185"/>
                  <a:pt x="164195" y="97185"/>
                  <a:pt x="164195" y="97185"/>
                </a:cubicBezTo>
                <a:cubicBezTo>
                  <a:pt x="165515" y="95865"/>
                  <a:pt x="165515" y="97185"/>
                  <a:pt x="165515" y="98506"/>
                </a:cubicBezTo>
                <a:cubicBezTo>
                  <a:pt x="164195" y="98506"/>
                  <a:pt x="162875" y="98506"/>
                  <a:pt x="162875" y="98506"/>
                </a:cubicBezTo>
                <a:cubicBezTo>
                  <a:pt x="162875" y="98506"/>
                  <a:pt x="161555" y="99826"/>
                  <a:pt x="161555" y="99826"/>
                </a:cubicBezTo>
                <a:cubicBezTo>
                  <a:pt x="162875" y="99826"/>
                  <a:pt x="164195" y="99826"/>
                  <a:pt x="165515" y="99826"/>
                </a:cubicBezTo>
                <a:cubicBezTo>
                  <a:pt x="165515" y="99826"/>
                  <a:pt x="165515" y="101146"/>
                  <a:pt x="165515" y="101146"/>
                </a:cubicBezTo>
                <a:cubicBezTo>
                  <a:pt x="164195" y="101146"/>
                  <a:pt x="162875" y="101146"/>
                  <a:pt x="161555" y="101146"/>
                </a:cubicBezTo>
                <a:cubicBezTo>
                  <a:pt x="161555" y="102466"/>
                  <a:pt x="161555" y="103787"/>
                  <a:pt x="161555" y="103787"/>
                </a:cubicBezTo>
                <a:cubicBezTo>
                  <a:pt x="162875" y="105107"/>
                  <a:pt x="164195" y="105107"/>
                  <a:pt x="164195" y="105107"/>
                </a:cubicBezTo>
                <a:cubicBezTo>
                  <a:pt x="165515" y="105107"/>
                  <a:pt x="165515" y="106427"/>
                  <a:pt x="164195" y="106427"/>
                </a:cubicBezTo>
                <a:cubicBezTo>
                  <a:pt x="162875" y="106427"/>
                  <a:pt x="162875" y="106427"/>
                  <a:pt x="161555" y="105107"/>
                </a:cubicBezTo>
                <a:cubicBezTo>
                  <a:pt x="160235" y="106427"/>
                  <a:pt x="160235" y="107747"/>
                  <a:pt x="160235" y="109067"/>
                </a:cubicBezTo>
                <a:cubicBezTo>
                  <a:pt x="161555" y="109067"/>
                  <a:pt x="162875" y="110388"/>
                  <a:pt x="164195" y="110388"/>
                </a:cubicBezTo>
                <a:cubicBezTo>
                  <a:pt x="164195" y="110388"/>
                  <a:pt x="164195" y="111708"/>
                  <a:pt x="162875" y="111708"/>
                </a:cubicBezTo>
                <a:cubicBezTo>
                  <a:pt x="162875" y="111708"/>
                  <a:pt x="161555" y="110388"/>
                  <a:pt x="160235" y="110388"/>
                </a:cubicBezTo>
                <a:cubicBezTo>
                  <a:pt x="160235" y="111708"/>
                  <a:pt x="160235" y="111708"/>
                  <a:pt x="158915" y="113028"/>
                </a:cubicBezTo>
                <a:cubicBezTo>
                  <a:pt x="160235" y="113028"/>
                  <a:pt x="161555" y="113028"/>
                  <a:pt x="162875" y="113028"/>
                </a:cubicBezTo>
                <a:cubicBezTo>
                  <a:pt x="162875" y="113028"/>
                  <a:pt x="162875" y="114348"/>
                  <a:pt x="161555" y="114348"/>
                </a:cubicBezTo>
                <a:cubicBezTo>
                  <a:pt x="161555" y="114348"/>
                  <a:pt x="160235" y="114348"/>
                  <a:pt x="158915" y="114348"/>
                </a:cubicBezTo>
                <a:cubicBezTo>
                  <a:pt x="158915" y="114348"/>
                  <a:pt x="158915" y="115669"/>
                  <a:pt x="158915" y="116989"/>
                </a:cubicBezTo>
                <a:cubicBezTo>
                  <a:pt x="160235" y="116989"/>
                  <a:pt x="161555" y="116989"/>
                  <a:pt x="162875" y="118309"/>
                </a:cubicBezTo>
                <a:cubicBezTo>
                  <a:pt x="162875" y="118309"/>
                  <a:pt x="162875" y="119629"/>
                  <a:pt x="161555" y="119629"/>
                </a:cubicBezTo>
                <a:cubicBezTo>
                  <a:pt x="160235" y="118309"/>
                  <a:pt x="158915" y="118309"/>
                  <a:pt x="158915" y="118309"/>
                </a:cubicBezTo>
                <a:cubicBezTo>
                  <a:pt x="157595" y="118309"/>
                  <a:pt x="157595" y="119629"/>
                  <a:pt x="157595" y="119629"/>
                </a:cubicBezTo>
                <a:cubicBezTo>
                  <a:pt x="158915" y="120949"/>
                  <a:pt x="160235" y="120949"/>
                  <a:pt x="160235" y="120949"/>
                </a:cubicBezTo>
                <a:cubicBezTo>
                  <a:pt x="161555" y="120949"/>
                  <a:pt x="161555" y="122270"/>
                  <a:pt x="160235" y="122270"/>
                </a:cubicBezTo>
                <a:cubicBezTo>
                  <a:pt x="158915" y="122270"/>
                  <a:pt x="158915" y="120949"/>
                  <a:pt x="157595" y="120949"/>
                </a:cubicBezTo>
                <a:cubicBezTo>
                  <a:pt x="157595" y="122270"/>
                  <a:pt x="157595" y="122270"/>
                  <a:pt x="157595" y="123590"/>
                </a:cubicBezTo>
                <a:cubicBezTo>
                  <a:pt x="157595" y="123590"/>
                  <a:pt x="157595" y="123590"/>
                  <a:pt x="160235" y="124910"/>
                </a:cubicBezTo>
                <a:cubicBezTo>
                  <a:pt x="161555" y="124910"/>
                  <a:pt x="160235" y="126230"/>
                  <a:pt x="158915" y="126230"/>
                </a:cubicBezTo>
                <a:cubicBezTo>
                  <a:pt x="158915" y="126230"/>
                  <a:pt x="158915" y="126230"/>
                  <a:pt x="156275" y="124910"/>
                </a:cubicBezTo>
                <a:cubicBezTo>
                  <a:pt x="156275" y="124910"/>
                  <a:pt x="156275" y="126230"/>
                  <a:pt x="156275" y="126230"/>
                </a:cubicBezTo>
                <a:cubicBezTo>
                  <a:pt x="157595" y="127550"/>
                  <a:pt x="158915" y="127550"/>
                  <a:pt x="160235" y="128871"/>
                </a:cubicBezTo>
                <a:cubicBezTo>
                  <a:pt x="161555" y="128871"/>
                  <a:pt x="160235" y="130191"/>
                  <a:pt x="158915" y="128871"/>
                </a:cubicBezTo>
                <a:cubicBezTo>
                  <a:pt x="158915" y="128871"/>
                  <a:pt x="157595" y="128871"/>
                  <a:pt x="156275" y="127550"/>
                </a:cubicBezTo>
                <a:cubicBezTo>
                  <a:pt x="156275" y="128871"/>
                  <a:pt x="154956" y="130191"/>
                  <a:pt x="154956" y="130191"/>
                </a:cubicBezTo>
                <a:cubicBezTo>
                  <a:pt x="156275" y="131511"/>
                  <a:pt x="157595" y="131511"/>
                  <a:pt x="158915" y="131511"/>
                </a:cubicBezTo>
                <a:cubicBezTo>
                  <a:pt x="160235" y="132831"/>
                  <a:pt x="158915" y="134152"/>
                  <a:pt x="158915" y="132831"/>
                </a:cubicBezTo>
                <a:cubicBezTo>
                  <a:pt x="157595" y="132831"/>
                  <a:pt x="156275" y="132831"/>
                  <a:pt x="154956" y="131511"/>
                </a:cubicBezTo>
                <a:cubicBezTo>
                  <a:pt x="154956" y="132831"/>
                  <a:pt x="154956" y="134152"/>
                  <a:pt x="153636" y="134152"/>
                </a:cubicBezTo>
                <a:cubicBezTo>
                  <a:pt x="156275" y="135472"/>
                  <a:pt x="157595" y="135472"/>
                  <a:pt x="158915" y="136792"/>
                </a:cubicBezTo>
                <a:cubicBezTo>
                  <a:pt x="158915" y="136792"/>
                  <a:pt x="158915" y="138112"/>
                  <a:pt x="157595" y="138112"/>
                </a:cubicBezTo>
                <a:cubicBezTo>
                  <a:pt x="156275" y="136792"/>
                  <a:pt x="154956" y="136792"/>
                  <a:pt x="153636" y="135472"/>
                </a:cubicBezTo>
                <a:cubicBezTo>
                  <a:pt x="153636" y="136792"/>
                  <a:pt x="153636" y="136792"/>
                  <a:pt x="153636" y="138112"/>
                </a:cubicBezTo>
                <a:cubicBezTo>
                  <a:pt x="154956" y="138112"/>
                  <a:pt x="156275" y="139432"/>
                  <a:pt x="157595" y="139432"/>
                </a:cubicBezTo>
                <a:cubicBezTo>
                  <a:pt x="157595" y="140753"/>
                  <a:pt x="157595" y="140753"/>
                  <a:pt x="156275" y="140753"/>
                </a:cubicBezTo>
                <a:cubicBezTo>
                  <a:pt x="154956" y="139432"/>
                  <a:pt x="153636" y="139432"/>
                  <a:pt x="153636" y="139432"/>
                </a:cubicBezTo>
                <a:cubicBezTo>
                  <a:pt x="152316" y="139432"/>
                  <a:pt x="152316" y="140753"/>
                  <a:pt x="152316" y="140753"/>
                </a:cubicBezTo>
                <a:cubicBezTo>
                  <a:pt x="153636" y="142073"/>
                  <a:pt x="154956" y="142073"/>
                  <a:pt x="154956" y="142073"/>
                </a:cubicBezTo>
                <a:cubicBezTo>
                  <a:pt x="156275" y="143393"/>
                  <a:pt x="156275" y="144713"/>
                  <a:pt x="154956" y="143393"/>
                </a:cubicBezTo>
                <a:cubicBezTo>
                  <a:pt x="153636" y="143393"/>
                  <a:pt x="153636" y="143393"/>
                  <a:pt x="152316" y="142073"/>
                </a:cubicBezTo>
                <a:cubicBezTo>
                  <a:pt x="152316" y="143393"/>
                  <a:pt x="152316" y="143393"/>
                  <a:pt x="152316" y="143393"/>
                </a:cubicBezTo>
                <a:cubicBezTo>
                  <a:pt x="152316" y="144713"/>
                  <a:pt x="153636" y="144713"/>
                  <a:pt x="154956" y="146034"/>
                </a:cubicBezTo>
                <a:cubicBezTo>
                  <a:pt x="153636" y="146034"/>
                  <a:pt x="152316" y="146034"/>
                  <a:pt x="150996" y="144713"/>
                </a:cubicBezTo>
                <a:cubicBezTo>
                  <a:pt x="150996" y="146034"/>
                  <a:pt x="150996" y="146034"/>
                  <a:pt x="150996" y="147354"/>
                </a:cubicBezTo>
                <a:cubicBezTo>
                  <a:pt x="152316" y="147354"/>
                  <a:pt x="153636" y="148674"/>
                  <a:pt x="153636" y="148674"/>
                </a:cubicBezTo>
                <a:cubicBezTo>
                  <a:pt x="154956" y="148674"/>
                  <a:pt x="154956" y="149994"/>
                  <a:pt x="153636" y="149994"/>
                </a:cubicBezTo>
                <a:cubicBezTo>
                  <a:pt x="152316" y="149994"/>
                  <a:pt x="150996" y="148674"/>
                  <a:pt x="150996" y="148674"/>
                </a:cubicBezTo>
                <a:cubicBezTo>
                  <a:pt x="150996" y="148674"/>
                  <a:pt x="149676" y="149994"/>
                  <a:pt x="149676" y="149994"/>
                </a:cubicBezTo>
                <a:cubicBezTo>
                  <a:pt x="150996" y="149994"/>
                  <a:pt x="152316" y="151314"/>
                  <a:pt x="153636" y="151314"/>
                </a:cubicBezTo>
                <a:cubicBezTo>
                  <a:pt x="153636" y="151314"/>
                  <a:pt x="153636" y="152635"/>
                  <a:pt x="152316" y="152635"/>
                </a:cubicBezTo>
                <a:cubicBezTo>
                  <a:pt x="152316" y="152635"/>
                  <a:pt x="150996" y="151314"/>
                  <a:pt x="149676" y="151314"/>
                </a:cubicBezTo>
                <a:cubicBezTo>
                  <a:pt x="149676" y="152635"/>
                  <a:pt x="149676" y="153955"/>
                  <a:pt x="148356" y="155275"/>
                </a:cubicBezTo>
                <a:cubicBezTo>
                  <a:pt x="149676" y="155275"/>
                  <a:pt x="150996" y="155275"/>
                  <a:pt x="152316" y="156595"/>
                </a:cubicBezTo>
                <a:cubicBezTo>
                  <a:pt x="152316" y="156595"/>
                  <a:pt x="152316" y="157916"/>
                  <a:pt x="150996" y="157916"/>
                </a:cubicBezTo>
                <a:cubicBezTo>
                  <a:pt x="150996" y="156595"/>
                  <a:pt x="149676" y="156595"/>
                  <a:pt x="148356" y="156595"/>
                </a:cubicBezTo>
                <a:cubicBezTo>
                  <a:pt x="148356" y="156595"/>
                  <a:pt x="148356" y="157916"/>
                  <a:pt x="148356" y="157916"/>
                </a:cubicBezTo>
                <a:cubicBezTo>
                  <a:pt x="148356" y="157916"/>
                  <a:pt x="149676" y="159236"/>
                  <a:pt x="149676" y="159236"/>
                </a:cubicBezTo>
                <a:cubicBezTo>
                  <a:pt x="150996" y="159236"/>
                  <a:pt x="150996" y="160556"/>
                  <a:pt x="149676" y="160556"/>
                </a:cubicBezTo>
                <a:cubicBezTo>
                  <a:pt x="148356" y="160556"/>
                  <a:pt x="148356" y="159236"/>
                  <a:pt x="147036" y="159236"/>
                </a:cubicBezTo>
                <a:cubicBezTo>
                  <a:pt x="147036" y="160556"/>
                  <a:pt x="147036" y="160556"/>
                  <a:pt x="147036" y="161876"/>
                </a:cubicBezTo>
                <a:cubicBezTo>
                  <a:pt x="148356" y="161876"/>
                  <a:pt x="149676" y="163196"/>
                  <a:pt x="150996" y="163196"/>
                </a:cubicBezTo>
                <a:cubicBezTo>
                  <a:pt x="150996" y="163196"/>
                  <a:pt x="150996" y="164517"/>
                  <a:pt x="150996" y="164517"/>
                </a:cubicBezTo>
                <a:cubicBezTo>
                  <a:pt x="148356" y="164517"/>
                  <a:pt x="147036" y="163196"/>
                  <a:pt x="147036" y="163196"/>
                </a:cubicBezTo>
                <a:cubicBezTo>
                  <a:pt x="145717" y="163196"/>
                  <a:pt x="145717" y="164517"/>
                  <a:pt x="145717" y="165837"/>
                </a:cubicBezTo>
                <a:cubicBezTo>
                  <a:pt x="147036" y="165837"/>
                  <a:pt x="148356" y="167157"/>
                  <a:pt x="149676" y="168477"/>
                </a:cubicBezTo>
                <a:cubicBezTo>
                  <a:pt x="148356" y="168477"/>
                  <a:pt x="147036" y="167157"/>
                  <a:pt x="145717" y="167157"/>
                </a:cubicBezTo>
                <a:cubicBezTo>
                  <a:pt x="145717" y="167157"/>
                  <a:pt x="144397" y="167157"/>
                  <a:pt x="144397" y="168477"/>
                </a:cubicBezTo>
                <a:cubicBezTo>
                  <a:pt x="145717" y="168477"/>
                  <a:pt x="148356" y="169798"/>
                  <a:pt x="148356" y="171118"/>
                </a:cubicBezTo>
                <a:cubicBezTo>
                  <a:pt x="149676" y="171118"/>
                  <a:pt x="148356" y="172438"/>
                  <a:pt x="148356" y="172438"/>
                </a:cubicBezTo>
                <a:cubicBezTo>
                  <a:pt x="147036" y="171118"/>
                  <a:pt x="145717" y="169798"/>
                  <a:pt x="144397" y="169798"/>
                </a:cubicBezTo>
                <a:cubicBezTo>
                  <a:pt x="144397" y="171118"/>
                  <a:pt x="144397" y="171118"/>
                  <a:pt x="143077" y="172438"/>
                </a:cubicBezTo>
                <a:cubicBezTo>
                  <a:pt x="144397" y="173758"/>
                  <a:pt x="145717" y="173758"/>
                  <a:pt x="148356" y="175078"/>
                </a:cubicBezTo>
                <a:cubicBezTo>
                  <a:pt x="148356" y="175078"/>
                  <a:pt x="148356" y="176399"/>
                  <a:pt x="147036" y="176399"/>
                </a:cubicBezTo>
                <a:cubicBezTo>
                  <a:pt x="145717" y="175078"/>
                  <a:pt x="144397" y="175078"/>
                  <a:pt x="143077" y="173758"/>
                </a:cubicBezTo>
                <a:cubicBezTo>
                  <a:pt x="143077" y="175078"/>
                  <a:pt x="143077" y="175078"/>
                  <a:pt x="141757" y="176399"/>
                </a:cubicBezTo>
                <a:cubicBezTo>
                  <a:pt x="143077" y="177719"/>
                  <a:pt x="144397" y="177719"/>
                  <a:pt x="145717" y="179039"/>
                </a:cubicBezTo>
                <a:cubicBezTo>
                  <a:pt x="147036" y="179039"/>
                  <a:pt x="145717" y="180359"/>
                  <a:pt x="144397" y="180359"/>
                </a:cubicBezTo>
                <a:cubicBezTo>
                  <a:pt x="144397" y="179039"/>
                  <a:pt x="143077" y="177719"/>
                  <a:pt x="141757" y="177719"/>
                </a:cubicBezTo>
                <a:cubicBezTo>
                  <a:pt x="141757" y="179039"/>
                  <a:pt x="141757" y="179039"/>
                  <a:pt x="140437" y="180359"/>
                </a:cubicBezTo>
                <a:cubicBezTo>
                  <a:pt x="140437" y="180359"/>
                  <a:pt x="140437" y="180359"/>
                  <a:pt x="141757" y="180359"/>
                </a:cubicBezTo>
                <a:cubicBezTo>
                  <a:pt x="141757" y="181679"/>
                  <a:pt x="143077" y="181679"/>
                  <a:pt x="144397" y="183000"/>
                </a:cubicBezTo>
                <a:cubicBezTo>
                  <a:pt x="144397" y="183000"/>
                  <a:pt x="143077" y="184320"/>
                  <a:pt x="143077" y="184320"/>
                </a:cubicBezTo>
                <a:cubicBezTo>
                  <a:pt x="141757" y="183000"/>
                  <a:pt x="141757" y="183000"/>
                  <a:pt x="140437" y="181679"/>
                </a:cubicBezTo>
                <a:cubicBezTo>
                  <a:pt x="140437" y="183000"/>
                  <a:pt x="140437" y="183000"/>
                  <a:pt x="139117" y="184320"/>
                </a:cubicBezTo>
                <a:cubicBezTo>
                  <a:pt x="140437" y="185640"/>
                  <a:pt x="141757" y="186960"/>
                  <a:pt x="143077" y="188281"/>
                </a:cubicBezTo>
                <a:cubicBezTo>
                  <a:pt x="141757" y="186960"/>
                  <a:pt x="140437" y="186960"/>
                  <a:pt x="139117" y="185640"/>
                </a:cubicBezTo>
                <a:cubicBezTo>
                  <a:pt x="139117" y="185640"/>
                  <a:pt x="139117" y="186960"/>
                  <a:pt x="139117" y="188281"/>
                </a:cubicBezTo>
                <a:cubicBezTo>
                  <a:pt x="140437" y="188281"/>
                  <a:pt x="141757" y="189601"/>
                  <a:pt x="141757" y="190921"/>
                </a:cubicBezTo>
                <a:cubicBezTo>
                  <a:pt x="143077" y="192241"/>
                  <a:pt x="141757" y="192241"/>
                  <a:pt x="141757" y="192241"/>
                </a:cubicBezTo>
                <a:cubicBezTo>
                  <a:pt x="140437" y="190921"/>
                  <a:pt x="139117" y="189601"/>
                  <a:pt x="137798" y="189601"/>
                </a:cubicBezTo>
                <a:cubicBezTo>
                  <a:pt x="137798" y="189601"/>
                  <a:pt x="137798" y="190921"/>
                  <a:pt x="137798" y="190921"/>
                </a:cubicBezTo>
                <a:cubicBezTo>
                  <a:pt x="139117" y="192241"/>
                  <a:pt x="139117" y="192241"/>
                  <a:pt x="140437" y="193561"/>
                </a:cubicBezTo>
                <a:cubicBezTo>
                  <a:pt x="141757" y="193561"/>
                  <a:pt x="140437" y="194882"/>
                  <a:pt x="139117" y="194882"/>
                </a:cubicBezTo>
                <a:cubicBezTo>
                  <a:pt x="139117" y="193561"/>
                  <a:pt x="137798" y="193561"/>
                  <a:pt x="136478" y="192241"/>
                </a:cubicBezTo>
                <a:cubicBezTo>
                  <a:pt x="136478" y="193561"/>
                  <a:pt x="136478" y="193561"/>
                  <a:pt x="136478" y="194882"/>
                </a:cubicBezTo>
                <a:cubicBezTo>
                  <a:pt x="137798" y="196202"/>
                  <a:pt x="137798" y="196202"/>
                  <a:pt x="139117" y="197522"/>
                </a:cubicBezTo>
                <a:cubicBezTo>
                  <a:pt x="139117" y="197522"/>
                  <a:pt x="139117" y="198842"/>
                  <a:pt x="137798" y="198842"/>
                </a:cubicBezTo>
                <a:cubicBezTo>
                  <a:pt x="137798" y="197522"/>
                  <a:pt x="136478" y="197522"/>
                  <a:pt x="136478" y="196202"/>
                </a:cubicBezTo>
                <a:cubicBezTo>
                  <a:pt x="135158" y="197522"/>
                  <a:pt x="135158" y="197522"/>
                  <a:pt x="135158" y="198842"/>
                </a:cubicBezTo>
                <a:cubicBezTo>
                  <a:pt x="136478" y="198842"/>
                  <a:pt x="137798" y="200163"/>
                  <a:pt x="137798" y="201483"/>
                </a:cubicBezTo>
                <a:cubicBezTo>
                  <a:pt x="139117" y="201483"/>
                  <a:pt x="137798" y="202803"/>
                  <a:pt x="137798" y="202803"/>
                </a:cubicBezTo>
                <a:cubicBezTo>
                  <a:pt x="136478" y="201483"/>
                  <a:pt x="135158" y="200163"/>
                  <a:pt x="135158" y="200163"/>
                </a:cubicBezTo>
                <a:cubicBezTo>
                  <a:pt x="135158" y="201483"/>
                  <a:pt x="135158" y="201483"/>
                  <a:pt x="133838" y="202803"/>
                </a:cubicBezTo>
                <a:cubicBezTo>
                  <a:pt x="135158" y="204123"/>
                  <a:pt x="136478" y="204123"/>
                  <a:pt x="137798" y="205443"/>
                </a:cubicBezTo>
                <a:cubicBezTo>
                  <a:pt x="139117" y="205443"/>
                  <a:pt x="137798" y="206764"/>
                  <a:pt x="136478" y="206764"/>
                </a:cubicBezTo>
                <a:cubicBezTo>
                  <a:pt x="136478" y="205443"/>
                  <a:pt x="135158" y="205443"/>
                  <a:pt x="133838" y="204123"/>
                </a:cubicBezTo>
                <a:cubicBezTo>
                  <a:pt x="133838" y="205443"/>
                  <a:pt x="133838" y="205443"/>
                  <a:pt x="133838" y="206764"/>
                </a:cubicBezTo>
                <a:cubicBezTo>
                  <a:pt x="135158" y="208084"/>
                  <a:pt x="136478" y="209404"/>
                  <a:pt x="139117" y="209404"/>
                </a:cubicBezTo>
                <a:cubicBezTo>
                  <a:pt x="139117" y="210724"/>
                  <a:pt x="139117" y="212045"/>
                  <a:pt x="137798" y="210724"/>
                </a:cubicBezTo>
                <a:cubicBezTo>
                  <a:pt x="136478" y="210724"/>
                  <a:pt x="135158" y="209404"/>
                  <a:pt x="133838" y="208084"/>
                </a:cubicBezTo>
                <a:cubicBezTo>
                  <a:pt x="133838" y="208084"/>
                  <a:pt x="132518" y="209404"/>
                  <a:pt x="132518" y="209404"/>
                </a:cubicBezTo>
                <a:cubicBezTo>
                  <a:pt x="135158" y="210724"/>
                  <a:pt x="136478" y="212045"/>
                  <a:pt x="137798" y="213365"/>
                </a:cubicBezTo>
                <a:cubicBezTo>
                  <a:pt x="137798" y="214685"/>
                  <a:pt x="136478" y="214685"/>
                  <a:pt x="136478" y="214685"/>
                </a:cubicBezTo>
                <a:cubicBezTo>
                  <a:pt x="135158" y="213365"/>
                  <a:pt x="133838" y="212045"/>
                  <a:pt x="132518" y="210724"/>
                </a:cubicBezTo>
                <a:cubicBezTo>
                  <a:pt x="132518" y="212045"/>
                  <a:pt x="132518" y="213365"/>
                  <a:pt x="132518" y="214685"/>
                </a:cubicBezTo>
                <a:cubicBezTo>
                  <a:pt x="133838" y="216005"/>
                  <a:pt x="135158" y="217326"/>
                  <a:pt x="136478" y="218646"/>
                </a:cubicBezTo>
                <a:cubicBezTo>
                  <a:pt x="136478" y="219966"/>
                  <a:pt x="135158" y="219966"/>
                  <a:pt x="135158" y="219966"/>
                </a:cubicBezTo>
                <a:cubicBezTo>
                  <a:pt x="133838" y="218646"/>
                  <a:pt x="132518" y="217326"/>
                  <a:pt x="132518" y="216005"/>
                </a:cubicBezTo>
                <a:cubicBezTo>
                  <a:pt x="131198" y="217326"/>
                  <a:pt x="131198" y="218646"/>
                  <a:pt x="131198" y="219966"/>
                </a:cubicBezTo>
                <a:cubicBezTo>
                  <a:pt x="132518" y="221286"/>
                  <a:pt x="132518" y="222607"/>
                  <a:pt x="133838" y="222607"/>
                </a:cubicBezTo>
                <a:cubicBezTo>
                  <a:pt x="135158" y="223927"/>
                  <a:pt x="133838" y="225247"/>
                  <a:pt x="133838" y="223927"/>
                </a:cubicBezTo>
                <a:cubicBezTo>
                  <a:pt x="132518" y="223927"/>
                  <a:pt x="131198" y="222607"/>
                  <a:pt x="131198" y="222607"/>
                </a:cubicBezTo>
                <a:cubicBezTo>
                  <a:pt x="131198" y="222607"/>
                  <a:pt x="131198" y="223927"/>
                  <a:pt x="131198" y="225247"/>
                </a:cubicBezTo>
                <a:cubicBezTo>
                  <a:pt x="131198" y="225247"/>
                  <a:pt x="132518" y="226567"/>
                  <a:pt x="133838" y="227887"/>
                </a:cubicBezTo>
                <a:cubicBezTo>
                  <a:pt x="133838" y="227887"/>
                  <a:pt x="133838" y="229208"/>
                  <a:pt x="132518" y="229208"/>
                </a:cubicBezTo>
                <a:cubicBezTo>
                  <a:pt x="132518" y="227887"/>
                  <a:pt x="131198" y="227887"/>
                  <a:pt x="131198" y="226567"/>
                </a:cubicBezTo>
                <a:cubicBezTo>
                  <a:pt x="129879" y="227887"/>
                  <a:pt x="129879" y="230528"/>
                  <a:pt x="129879" y="231848"/>
                </a:cubicBezTo>
                <a:cubicBezTo>
                  <a:pt x="129879" y="233168"/>
                  <a:pt x="131198" y="233168"/>
                  <a:pt x="131198" y="234489"/>
                </a:cubicBezTo>
                <a:cubicBezTo>
                  <a:pt x="129879" y="234489"/>
                  <a:pt x="129879" y="234489"/>
                  <a:pt x="129879" y="233168"/>
                </a:cubicBezTo>
                <a:cubicBezTo>
                  <a:pt x="129879" y="234489"/>
                  <a:pt x="128559" y="234489"/>
                  <a:pt x="128559" y="235809"/>
                </a:cubicBezTo>
                <a:cubicBezTo>
                  <a:pt x="129879" y="235809"/>
                  <a:pt x="129879" y="235809"/>
                  <a:pt x="129879" y="235809"/>
                </a:cubicBezTo>
                <a:cubicBezTo>
                  <a:pt x="131198" y="237129"/>
                  <a:pt x="129879" y="237129"/>
                  <a:pt x="129879" y="237129"/>
                </a:cubicBezTo>
                <a:cubicBezTo>
                  <a:pt x="128559" y="237129"/>
                  <a:pt x="128559" y="237129"/>
                  <a:pt x="128559" y="237129"/>
                </a:cubicBezTo>
                <a:cubicBezTo>
                  <a:pt x="128559" y="237129"/>
                  <a:pt x="128559" y="237129"/>
                  <a:pt x="128559" y="238449"/>
                </a:cubicBezTo>
                <a:cubicBezTo>
                  <a:pt x="128559" y="238449"/>
                  <a:pt x="129879" y="239769"/>
                  <a:pt x="129879" y="239769"/>
                </a:cubicBezTo>
                <a:cubicBezTo>
                  <a:pt x="131198" y="239769"/>
                  <a:pt x="129879" y="241090"/>
                  <a:pt x="129879" y="241090"/>
                </a:cubicBezTo>
                <a:cubicBezTo>
                  <a:pt x="128559" y="241090"/>
                  <a:pt x="128559" y="239769"/>
                  <a:pt x="128559" y="239769"/>
                </a:cubicBezTo>
                <a:cubicBezTo>
                  <a:pt x="127239" y="241090"/>
                  <a:pt x="127239" y="241090"/>
                  <a:pt x="127239" y="241090"/>
                </a:cubicBezTo>
                <a:cubicBezTo>
                  <a:pt x="128559" y="242410"/>
                  <a:pt x="128559" y="243730"/>
                  <a:pt x="128559" y="243730"/>
                </a:cubicBezTo>
                <a:cubicBezTo>
                  <a:pt x="129879" y="245050"/>
                  <a:pt x="128559" y="245050"/>
                  <a:pt x="128559" y="245050"/>
                </a:cubicBezTo>
                <a:cubicBezTo>
                  <a:pt x="127239" y="243730"/>
                  <a:pt x="127239" y="243730"/>
                  <a:pt x="127239" y="243730"/>
                </a:cubicBezTo>
                <a:cubicBezTo>
                  <a:pt x="127239" y="243730"/>
                  <a:pt x="127239" y="245050"/>
                  <a:pt x="125919" y="246371"/>
                </a:cubicBezTo>
                <a:cubicBezTo>
                  <a:pt x="127239" y="247691"/>
                  <a:pt x="127239" y="249011"/>
                  <a:pt x="128559" y="250331"/>
                </a:cubicBezTo>
                <a:cubicBezTo>
                  <a:pt x="128559" y="250331"/>
                  <a:pt x="127239" y="251651"/>
                  <a:pt x="127239" y="250331"/>
                </a:cubicBezTo>
                <a:cubicBezTo>
                  <a:pt x="125919" y="249011"/>
                  <a:pt x="125919" y="249011"/>
                  <a:pt x="125919" y="247691"/>
                </a:cubicBezTo>
                <a:cubicBezTo>
                  <a:pt x="124599" y="249011"/>
                  <a:pt x="124599" y="250331"/>
                  <a:pt x="124599" y="251651"/>
                </a:cubicBezTo>
                <a:cubicBezTo>
                  <a:pt x="121959" y="254292"/>
                  <a:pt x="118000" y="251651"/>
                  <a:pt x="119320" y="249011"/>
                </a:cubicBezTo>
                <a:cubicBezTo>
                  <a:pt x="124599" y="237129"/>
                  <a:pt x="125919" y="222607"/>
                  <a:pt x="127239" y="210724"/>
                </a:cubicBezTo>
                <a:cubicBezTo>
                  <a:pt x="129879" y="194882"/>
                  <a:pt x="135158" y="180359"/>
                  <a:pt x="140437" y="167157"/>
                </a:cubicBezTo>
                <a:cubicBezTo>
                  <a:pt x="145717" y="146034"/>
                  <a:pt x="150996" y="126230"/>
                  <a:pt x="154956" y="106427"/>
                </a:cubicBezTo>
                <a:cubicBezTo>
                  <a:pt x="158915" y="89264"/>
                  <a:pt x="161555" y="70781"/>
                  <a:pt x="158915" y="53618"/>
                </a:cubicBezTo>
                <a:cubicBezTo>
                  <a:pt x="157595" y="40416"/>
                  <a:pt x="153636" y="27214"/>
                  <a:pt x="145717" y="16652"/>
                </a:cubicBezTo>
                <a:cubicBezTo>
                  <a:pt x="141757" y="12691"/>
                  <a:pt x="137798" y="7411"/>
                  <a:pt x="132518" y="6090"/>
                </a:cubicBezTo>
                <a:cubicBezTo>
                  <a:pt x="127239" y="3450"/>
                  <a:pt x="116680" y="3450"/>
                  <a:pt x="114040" y="10051"/>
                </a:cubicBezTo>
                <a:cubicBezTo>
                  <a:pt x="114040" y="11371"/>
                  <a:pt x="114040" y="11371"/>
                  <a:pt x="114040" y="11371"/>
                </a:cubicBezTo>
                <a:cubicBezTo>
                  <a:pt x="115360" y="11371"/>
                  <a:pt x="115360" y="11371"/>
                  <a:pt x="115360" y="10051"/>
                </a:cubicBezTo>
                <a:cubicBezTo>
                  <a:pt x="116680" y="10051"/>
                  <a:pt x="116680" y="11371"/>
                  <a:pt x="116680" y="11371"/>
                </a:cubicBezTo>
                <a:cubicBezTo>
                  <a:pt x="116680" y="11371"/>
                  <a:pt x="115360" y="12691"/>
                  <a:pt x="115360" y="12691"/>
                </a:cubicBezTo>
                <a:cubicBezTo>
                  <a:pt x="115360" y="14012"/>
                  <a:pt x="115360" y="14012"/>
                  <a:pt x="115360" y="15332"/>
                </a:cubicBezTo>
                <a:cubicBezTo>
                  <a:pt x="115360" y="14012"/>
                  <a:pt x="116680" y="14012"/>
                  <a:pt x="116680" y="14012"/>
                </a:cubicBezTo>
                <a:cubicBezTo>
                  <a:pt x="116680" y="12691"/>
                  <a:pt x="118000" y="14012"/>
                  <a:pt x="118000" y="15332"/>
                </a:cubicBezTo>
                <a:cubicBezTo>
                  <a:pt x="116680" y="15332"/>
                  <a:pt x="116680" y="15332"/>
                  <a:pt x="116680" y="16652"/>
                </a:cubicBezTo>
                <a:cubicBezTo>
                  <a:pt x="116680" y="16652"/>
                  <a:pt x="116680" y="17972"/>
                  <a:pt x="116680" y="19293"/>
                </a:cubicBezTo>
                <a:cubicBezTo>
                  <a:pt x="116680" y="17972"/>
                  <a:pt x="118000" y="17972"/>
                  <a:pt x="118000" y="17972"/>
                </a:cubicBezTo>
                <a:cubicBezTo>
                  <a:pt x="119320" y="16652"/>
                  <a:pt x="119320" y="17972"/>
                  <a:pt x="119320" y="19293"/>
                </a:cubicBezTo>
                <a:cubicBezTo>
                  <a:pt x="118000" y="19293"/>
                  <a:pt x="118000" y="19293"/>
                  <a:pt x="116680" y="20613"/>
                </a:cubicBezTo>
                <a:cubicBezTo>
                  <a:pt x="116680" y="20613"/>
                  <a:pt x="116680" y="20613"/>
                  <a:pt x="118000" y="21933"/>
                </a:cubicBezTo>
                <a:cubicBezTo>
                  <a:pt x="118000" y="21933"/>
                  <a:pt x="118000" y="20613"/>
                  <a:pt x="118000" y="20613"/>
                </a:cubicBezTo>
                <a:cubicBezTo>
                  <a:pt x="119320" y="20613"/>
                  <a:pt x="119320" y="20613"/>
                  <a:pt x="119320" y="21933"/>
                </a:cubicBezTo>
                <a:cubicBezTo>
                  <a:pt x="119320" y="21933"/>
                  <a:pt x="118000" y="23253"/>
                  <a:pt x="118000" y="23253"/>
                </a:cubicBezTo>
                <a:cubicBezTo>
                  <a:pt x="118000" y="24573"/>
                  <a:pt x="118000" y="24573"/>
                  <a:pt x="118000" y="25894"/>
                </a:cubicBezTo>
                <a:cubicBezTo>
                  <a:pt x="118000" y="25894"/>
                  <a:pt x="118000" y="25894"/>
                  <a:pt x="119320" y="24573"/>
                </a:cubicBezTo>
                <a:cubicBezTo>
                  <a:pt x="119320" y="24573"/>
                  <a:pt x="120640" y="25894"/>
                  <a:pt x="119320" y="25894"/>
                </a:cubicBezTo>
                <a:cubicBezTo>
                  <a:pt x="119320" y="27214"/>
                  <a:pt x="118000" y="27214"/>
                  <a:pt x="118000" y="27214"/>
                </a:cubicBezTo>
                <a:cubicBezTo>
                  <a:pt x="118000" y="27214"/>
                  <a:pt x="118000" y="28534"/>
                  <a:pt x="118000" y="28534"/>
                </a:cubicBezTo>
                <a:cubicBezTo>
                  <a:pt x="119320" y="28534"/>
                  <a:pt x="119320" y="28534"/>
                  <a:pt x="120640" y="28534"/>
                </a:cubicBezTo>
                <a:cubicBezTo>
                  <a:pt x="120640" y="28534"/>
                  <a:pt x="120640" y="29854"/>
                  <a:pt x="120640" y="29854"/>
                </a:cubicBezTo>
                <a:cubicBezTo>
                  <a:pt x="119320" y="29854"/>
                  <a:pt x="119320" y="29854"/>
                  <a:pt x="118000" y="29854"/>
                </a:cubicBezTo>
                <a:cubicBezTo>
                  <a:pt x="118000" y="31174"/>
                  <a:pt x="118000" y="32495"/>
                  <a:pt x="118000" y="32495"/>
                </a:cubicBezTo>
                <a:cubicBezTo>
                  <a:pt x="119320" y="32495"/>
                  <a:pt x="119320" y="32495"/>
                  <a:pt x="120640" y="32495"/>
                </a:cubicBezTo>
                <a:cubicBezTo>
                  <a:pt x="120640" y="32495"/>
                  <a:pt x="120640" y="33815"/>
                  <a:pt x="120640" y="33815"/>
                </a:cubicBezTo>
                <a:cubicBezTo>
                  <a:pt x="119320" y="33815"/>
                  <a:pt x="119320" y="33815"/>
                  <a:pt x="118000" y="33815"/>
                </a:cubicBezTo>
                <a:cubicBezTo>
                  <a:pt x="118000" y="35135"/>
                  <a:pt x="118000" y="36455"/>
                  <a:pt x="118000" y="37776"/>
                </a:cubicBezTo>
                <a:cubicBezTo>
                  <a:pt x="118000" y="37776"/>
                  <a:pt x="118000" y="37776"/>
                  <a:pt x="119320" y="37776"/>
                </a:cubicBezTo>
                <a:cubicBezTo>
                  <a:pt x="120640" y="37776"/>
                  <a:pt x="120640" y="39096"/>
                  <a:pt x="119320" y="39096"/>
                </a:cubicBezTo>
                <a:cubicBezTo>
                  <a:pt x="119320" y="39096"/>
                  <a:pt x="119320" y="39096"/>
                  <a:pt x="118000" y="39096"/>
                </a:cubicBezTo>
                <a:cubicBezTo>
                  <a:pt x="118000" y="40416"/>
                  <a:pt x="118000" y="41736"/>
                  <a:pt x="118000" y="43056"/>
                </a:cubicBezTo>
                <a:cubicBezTo>
                  <a:pt x="119320" y="41736"/>
                  <a:pt x="119320" y="41736"/>
                  <a:pt x="120640" y="41736"/>
                </a:cubicBezTo>
                <a:cubicBezTo>
                  <a:pt x="120640" y="41736"/>
                  <a:pt x="120640" y="43056"/>
                  <a:pt x="120640" y="43056"/>
                </a:cubicBezTo>
                <a:cubicBezTo>
                  <a:pt x="119320" y="43056"/>
                  <a:pt x="119320" y="43056"/>
                  <a:pt x="118000" y="44377"/>
                </a:cubicBezTo>
                <a:cubicBezTo>
                  <a:pt x="118000" y="44377"/>
                  <a:pt x="118000" y="45697"/>
                  <a:pt x="118000" y="45697"/>
                </a:cubicBezTo>
                <a:cubicBezTo>
                  <a:pt x="119320" y="45697"/>
                  <a:pt x="120640" y="45697"/>
                  <a:pt x="120640" y="45697"/>
                </a:cubicBezTo>
                <a:cubicBezTo>
                  <a:pt x="121959" y="45697"/>
                  <a:pt x="121959" y="47017"/>
                  <a:pt x="120640" y="47017"/>
                </a:cubicBezTo>
                <a:cubicBezTo>
                  <a:pt x="120640" y="47017"/>
                  <a:pt x="119320" y="47017"/>
                  <a:pt x="118000" y="47017"/>
                </a:cubicBezTo>
                <a:cubicBezTo>
                  <a:pt x="118000" y="48337"/>
                  <a:pt x="118000" y="49658"/>
                  <a:pt x="118000" y="49658"/>
                </a:cubicBezTo>
                <a:cubicBezTo>
                  <a:pt x="118000" y="49658"/>
                  <a:pt x="119320" y="49658"/>
                  <a:pt x="119320" y="49658"/>
                </a:cubicBezTo>
                <a:cubicBezTo>
                  <a:pt x="120640" y="49658"/>
                  <a:pt x="120640" y="50978"/>
                  <a:pt x="120640" y="50978"/>
                </a:cubicBezTo>
                <a:cubicBezTo>
                  <a:pt x="119320" y="50978"/>
                  <a:pt x="119320" y="50978"/>
                  <a:pt x="118000" y="52298"/>
                </a:cubicBezTo>
                <a:cubicBezTo>
                  <a:pt x="118000" y="53618"/>
                  <a:pt x="118000" y="54938"/>
                  <a:pt x="118000" y="54938"/>
                </a:cubicBezTo>
                <a:cubicBezTo>
                  <a:pt x="119320" y="54938"/>
                  <a:pt x="119320" y="54938"/>
                  <a:pt x="120640" y="54938"/>
                </a:cubicBezTo>
                <a:cubicBezTo>
                  <a:pt x="120640" y="53618"/>
                  <a:pt x="121959" y="54938"/>
                  <a:pt x="120640" y="56259"/>
                </a:cubicBezTo>
                <a:cubicBezTo>
                  <a:pt x="120640" y="56259"/>
                  <a:pt x="119320" y="56259"/>
                  <a:pt x="118000" y="57579"/>
                </a:cubicBezTo>
                <a:cubicBezTo>
                  <a:pt x="118000" y="57579"/>
                  <a:pt x="118000" y="57579"/>
                  <a:pt x="118000" y="58899"/>
                </a:cubicBezTo>
                <a:cubicBezTo>
                  <a:pt x="119320" y="58899"/>
                  <a:pt x="120640" y="58899"/>
                  <a:pt x="120640" y="57579"/>
                </a:cubicBezTo>
                <a:cubicBezTo>
                  <a:pt x="121959" y="57579"/>
                  <a:pt x="121959" y="58899"/>
                  <a:pt x="121959" y="58899"/>
                </a:cubicBezTo>
                <a:cubicBezTo>
                  <a:pt x="120640" y="60219"/>
                  <a:pt x="119320" y="60219"/>
                  <a:pt x="118000" y="60219"/>
                </a:cubicBezTo>
                <a:cubicBezTo>
                  <a:pt x="118000" y="60219"/>
                  <a:pt x="118000" y="61540"/>
                  <a:pt x="119320" y="62860"/>
                </a:cubicBezTo>
                <a:cubicBezTo>
                  <a:pt x="119320" y="62860"/>
                  <a:pt x="120640" y="62860"/>
                  <a:pt x="121959" y="62860"/>
                </a:cubicBezTo>
                <a:cubicBezTo>
                  <a:pt x="121959" y="62860"/>
                  <a:pt x="121959" y="64180"/>
                  <a:pt x="121959" y="64180"/>
                </a:cubicBezTo>
                <a:cubicBezTo>
                  <a:pt x="120640" y="64180"/>
                  <a:pt x="119320" y="64180"/>
                  <a:pt x="119320" y="64180"/>
                </a:cubicBezTo>
                <a:cubicBezTo>
                  <a:pt x="119320" y="65500"/>
                  <a:pt x="119320" y="65500"/>
                  <a:pt x="119320" y="66820"/>
                </a:cubicBezTo>
                <a:cubicBezTo>
                  <a:pt x="119320" y="65500"/>
                  <a:pt x="120640" y="65500"/>
                  <a:pt x="121959" y="65500"/>
                </a:cubicBezTo>
                <a:cubicBezTo>
                  <a:pt x="121959" y="66820"/>
                  <a:pt x="121959" y="66820"/>
                  <a:pt x="120640" y="66820"/>
                </a:cubicBezTo>
                <a:cubicBezTo>
                  <a:pt x="120640" y="66820"/>
                  <a:pt x="119320" y="66820"/>
                  <a:pt x="119320" y="68141"/>
                </a:cubicBezTo>
                <a:cubicBezTo>
                  <a:pt x="119320" y="68141"/>
                  <a:pt x="119320" y="69461"/>
                  <a:pt x="119320" y="69461"/>
                </a:cubicBezTo>
                <a:cubicBezTo>
                  <a:pt x="120640" y="69461"/>
                  <a:pt x="121959" y="69461"/>
                  <a:pt x="121959" y="69461"/>
                </a:cubicBezTo>
                <a:cubicBezTo>
                  <a:pt x="123279" y="69461"/>
                  <a:pt x="123279" y="70781"/>
                  <a:pt x="121959" y="70781"/>
                </a:cubicBezTo>
                <a:cubicBezTo>
                  <a:pt x="121959" y="70781"/>
                  <a:pt x="120640" y="70781"/>
                  <a:pt x="119320" y="70781"/>
                </a:cubicBezTo>
                <a:cubicBezTo>
                  <a:pt x="119320" y="72101"/>
                  <a:pt x="119320" y="73421"/>
                  <a:pt x="119320" y="73421"/>
                </a:cubicBezTo>
                <a:cubicBezTo>
                  <a:pt x="120640" y="73421"/>
                  <a:pt x="120640" y="73421"/>
                  <a:pt x="121959" y="73421"/>
                </a:cubicBezTo>
                <a:cubicBezTo>
                  <a:pt x="123279" y="73421"/>
                  <a:pt x="123279" y="74742"/>
                  <a:pt x="121959" y="74742"/>
                </a:cubicBezTo>
                <a:cubicBezTo>
                  <a:pt x="120640" y="74742"/>
                  <a:pt x="120640" y="74742"/>
                  <a:pt x="119320" y="74742"/>
                </a:cubicBezTo>
                <a:cubicBezTo>
                  <a:pt x="119320" y="76062"/>
                  <a:pt x="119320" y="77382"/>
                  <a:pt x="119320" y="77382"/>
                </a:cubicBezTo>
                <a:cubicBezTo>
                  <a:pt x="120640" y="77382"/>
                  <a:pt x="120640" y="77382"/>
                  <a:pt x="121959" y="77382"/>
                </a:cubicBezTo>
                <a:cubicBezTo>
                  <a:pt x="123279" y="77382"/>
                  <a:pt x="123279" y="78702"/>
                  <a:pt x="121959" y="78702"/>
                </a:cubicBezTo>
                <a:cubicBezTo>
                  <a:pt x="121959" y="78702"/>
                  <a:pt x="120640" y="78702"/>
                  <a:pt x="120640" y="78702"/>
                </a:cubicBezTo>
                <a:cubicBezTo>
                  <a:pt x="120640" y="80023"/>
                  <a:pt x="120640" y="80023"/>
                  <a:pt x="120640" y="80023"/>
                </a:cubicBezTo>
                <a:cubicBezTo>
                  <a:pt x="120640" y="80023"/>
                  <a:pt x="121959" y="80023"/>
                  <a:pt x="123279" y="80023"/>
                </a:cubicBezTo>
                <a:cubicBezTo>
                  <a:pt x="123279" y="80023"/>
                  <a:pt x="123279" y="81343"/>
                  <a:pt x="123279" y="81343"/>
                </a:cubicBezTo>
                <a:cubicBezTo>
                  <a:pt x="121959" y="81343"/>
                  <a:pt x="120640" y="81343"/>
                  <a:pt x="120640" y="81343"/>
                </a:cubicBezTo>
                <a:cubicBezTo>
                  <a:pt x="120640" y="82663"/>
                  <a:pt x="120640" y="82663"/>
                  <a:pt x="120640" y="83983"/>
                </a:cubicBezTo>
                <a:cubicBezTo>
                  <a:pt x="120640" y="83983"/>
                  <a:pt x="121959" y="82663"/>
                  <a:pt x="121959" y="82663"/>
                </a:cubicBezTo>
                <a:cubicBezTo>
                  <a:pt x="123279" y="82663"/>
                  <a:pt x="123279" y="83983"/>
                  <a:pt x="123279" y="83983"/>
                </a:cubicBezTo>
                <a:cubicBezTo>
                  <a:pt x="121959" y="83983"/>
                  <a:pt x="120640" y="85303"/>
                  <a:pt x="120640" y="85303"/>
                </a:cubicBezTo>
                <a:cubicBezTo>
                  <a:pt x="120640" y="86624"/>
                  <a:pt x="120640" y="86624"/>
                  <a:pt x="120640" y="87944"/>
                </a:cubicBezTo>
                <a:cubicBezTo>
                  <a:pt x="121959" y="86624"/>
                  <a:pt x="121959" y="87944"/>
                  <a:pt x="121959" y="89264"/>
                </a:cubicBezTo>
                <a:cubicBezTo>
                  <a:pt x="120640" y="89264"/>
                  <a:pt x="120640" y="89264"/>
                  <a:pt x="120640" y="89264"/>
                </a:cubicBezTo>
                <a:cubicBezTo>
                  <a:pt x="120640" y="89264"/>
                  <a:pt x="120640" y="89264"/>
                  <a:pt x="120640" y="90584"/>
                </a:cubicBezTo>
                <a:cubicBezTo>
                  <a:pt x="120640" y="90584"/>
                  <a:pt x="121959" y="90584"/>
                  <a:pt x="121959" y="90584"/>
                </a:cubicBezTo>
                <a:cubicBezTo>
                  <a:pt x="123279" y="90584"/>
                  <a:pt x="123279" y="91905"/>
                  <a:pt x="121959" y="91905"/>
                </a:cubicBezTo>
                <a:cubicBezTo>
                  <a:pt x="121959" y="91905"/>
                  <a:pt x="120640" y="91905"/>
                  <a:pt x="119320" y="91905"/>
                </a:cubicBezTo>
                <a:cubicBezTo>
                  <a:pt x="119320" y="93225"/>
                  <a:pt x="119320" y="93225"/>
                  <a:pt x="119320" y="93225"/>
                </a:cubicBezTo>
                <a:cubicBezTo>
                  <a:pt x="120640" y="93225"/>
                  <a:pt x="121959" y="93225"/>
                  <a:pt x="121959" y="93225"/>
                </a:cubicBezTo>
                <a:cubicBezTo>
                  <a:pt x="123279" y="91905"/>
                  <a:pt x="123279" y="93225"/>
                  <a:pt x="123279" y="94545"/>
                </a:cubicBezTo>
                <a:cubicBezTo>
                  <a:pt x="121959" y="94545"/>
                  <a:pt x="120640" y="94545"/>
                  <a:pt x="119320" y="94545"/>
                </a:cubicBezTo>
                <a:cubicBezTo>
                  <a:pt x="119320" y="95865"/>
                  <a:pt x="119320" y="95865"/>
                  <a:pt x="119320" y="97185"/>
                </a:cubicBezTo>
                <a:cubicBezTo>
                  <a:pt x="120640" y="97185"/>
                  <a:pt x="121959" y="95865"/>
                  <a:pt x="121959" y="95865"/>
                </a:cubicBezTo>
                <a:cubicBezTo>
                  <a:pt x="123279" y="95865"/>
                  <a:pt x="123279" y="97185"/>
                  <a:pt x="123279" y="97185"/>
                </a:cubicBezTo>
                <a:cubicBezTo>
                  <a:pt x="121959" y="97185"/>
                  <a:pt x="120640" y="98506"/>
                  <a:pt x="119320" y="98506"/>
                </a:cubicBezTo>
                <a:cubicBezTo>
                  <a:pt x="119320" y="98506"/>
                  <a:pt x="119320" y="99826"/>
                  <a:pt x="119320" y="101146"/>
                </a:cubicBezTo>
                <a:cubicBezTo>
                  <a:pt x="120640" y="101146"/>
                  <a:pt x="120640" y="99826"/>
                  <a:pt x="121959" y="99826"/>
                </a:cubicBezTo>
                <a:cubicBezTo>
                  <a:pt x="121959" y="99826"/>
                  <a:pt x="123279" y="101146"/>
                  <a:pt x="121959" y="101146"/>
                </a:cubicBezTo>
                <a:cubicBezTo>
                  <a:pt x="120640" y="101146"/>
                  <a:pt x="120640" y="102466"/>
                  <a:pt x="119320" y="102466"/>
                </a:cubicBezTo>
                <a:cubicBezTo>
                  <a:pt x="119320" y="103787"/>
                  <a:pt x="119320" y="103787"/>
                  <a:pt x="119320" y="105107"/>
                </a:cubicBezTo>
                <a:cubicBezTo>
                  <a:pt x="119320" y="105107"/>
                  <a:pt x="120640" y="105107"/>
                  <a:pt x="121959" y="105107"/>
                </a:cubicBezTo>
                <a:cubicBezTo>
                  <a:pt x="121959" y="105107"/>
                  <a:pt x="121959" y="106427"/>
                  <a:pt x="121959" y="106427"/>
                </a:cubicBezTo>
                <a:cubicBezTo>
                  <a:pt x="120640" y="106427"/>
                  <a:pt x="119320" y="106427"/>
                  <a:pt x="119320" y="106427"/>
                </a:cubicBezTo>
                <a:cubicBezTo>
                  <a:pt x="119320" y="107747"/>
                  <a:pt x="118000" y="109067"/>
                  <a:pt x="118000" y="109067"/>
                </a:cubicBezTo>
                <a:cubicBezTo>
                  <a:pt x="119320" y="109067"/>
                  <a:pt x="120640" y="109067"/>
                  <a:pt x="121959" y="109067"/>
                </a:cubicBezTo>
                <a:cubicBezTo>
                  <a:pt x="121959" y="109067"/>
                  <a:pt x="121959" y="110388"/>
                  <a:pt x="121959" y="110388"/>
                </a:cubicBezTo>
                <a:cubicBezTo>
                  <a:pt x="120640" y="110388"/>
                  <a:pt x="119320" y="110388"/>
                  <a:pt x="118000" y="110388"/>
                </a:cubicBezTo>
                <a:cubicBezTo>
                  <a:pt x="118000" y="111708"/>
                  <a:pt x="118000" y="113028"/>
                  <a:pt x="118000" y="113028"/>
                </a:cubicBezTo>
                <a:cubicBezTo>
                  <a:pt x="119320" y="113028"/>
                  <a:pt x="120640" y="113028"/>
                  <a:pt x="120640" y="113028"/>
                </a:cubicBezTo>
                <a:cubicBezTo>
                  <a:pt x="121959" y="113028"/>
                  <a:pt x="121959" y="114348"/>
                  <a:pt x="120640" y="114348"/>
                </a:cubicBezTo>
                <a:cubicBezTo>
                  <a:pt x="120640" y="114348"/>
                  <a:pt x="119320" y="114348"/>
                  <a:pt x="118000" y="114348"/>
                </a:cubicBezTo>
                <a:cubicBezTo>
                  <a:pt x="118000" y="115669"/>
                  <a:pt x="118000" y="116989"/>
                  <a:pt x="118000" y="118309"/>
                </a:cubicBezTo>
                <a:cubicBezTo>
                  <a:pt x="118000" y="118309"/>
                  <a:pt x="119320" y="118309"/>
                  <a:pt x="120640" y="118309"/>
                </a:cubicBezTo>
                <a:cubicBezTo>
                  <a:pt x="120640" y="118309"/>
                  <a:pt x="120640" y="119629"/>
                  <a:pt x="120640" y="119629"/>
                </a:cubicBezTo>
                <a:cubicBezTo>
                  <a:pt x="119320" y="119629"/>
                  <a:pt x="118000" y="119629"/>
                  <a:pt x="118000" y="119629"/>
                </a:cubicBezTo>
                <a:cubicBezTo>
                  <a:pt x="116680" y="119629"/>
                  <a:pt x="116680" y="119629"/>
                  <a:pt x="116680" y="120949"/>
                </a:cubicBezTo>
                <a:cubicBezTo>
                  <a:pt x="116680" y="120949"/>
                  <a:pt x="116680" y="122270"/>
                  <a:pt x="116680" y="122270"/>
                </a:cubicBezTo>
                <a:cubicBezTo>
                  <a:pt x="118000" y="122270"/>
                  <a:pt x="118000" y="122270"/>
                  <a:pt x="119320" y="122270"/>
                </a:cubicBezTo>
                <a:cubicBezTo>
                  <a:pt x="120640" y="122270"/>
                  <a:pt x="120640" y="123590"/>
                  <a:pt x="120640" y="123590"/>
                </a:cubicBezTo>
                <a:cubicBezTo>
                  <a:pt x="119320" y="123590"/>
                  <a:pt x="118000" y="123590"/>
                  <a:pt x="116680" y="123590"/>
                </a:cubicBezTo>
                <a:cubicBezTo>
                  <a:pt x="116680" y="124910"/>
                  <a:pt x="116680" y="124910"/>
                  <a:pt x="116680" y="126230"/>
                </a:cubicBezTo>
                <a:cubicBezTo>
                  <a:pt x="116680" y="126230"/>
                  <a:pt x="116680" y="126230"/>
                  <a:pt x="119320" y="126230"/>
                </a:cubicBezTo>
                <a:cubicBezTo>
                  <a:pt x="120640" y="126230"/>
                  <a:pt x="120640" y="127550"/>
                  <a:pt x="119320" y="127550"/>
                </a:cubicBezTo>
                <a:cubicBezTo>
                  <a:pt x="119320" y="127550"/>
                  <a:pt x="119320" y="127550"/>
                  <a:pt x="116680" y="127550"/>
                </a:cubicBezTo>
                <a:cubicBezTo>
                  <a:pt x="115360" y="128871"/>
                  <a:pt x="115360" y="130191"/>
                  <a:pt x="115360" y="130191"/>
                </a:cubicBezTo>
                <a:cubicBezTo>
                  <a:pt x="115360" y="130191"/>
                  <a:pt x="115360" y="130191"/>
                  <a:pt x="119320" y="130191"/>
                </a:cubicBezTo>
                <a:cubicBezTo>
                  <a:pt x="119320" y="130191"/>
                  <a:pt x="119320" y="131511"/>
                  <a:pt x="119320" y="131511"/>
                </a:cubicBezTo>
                <a:cubicBezTo>
                  <a:pt x="119320" y="131511"/>
                  <a:pt x="119320" y="131511"/>
                  <a:pt x="115360" y="131511"/>
                </a:cubicBezTo>
                <a:cubicBezTo>
                  <a:pt x="115360" y="132831"/>
                  <a:pt x="115360" y="134152"/>
                  <a:pt x="115360" y="135472"/>
                </a:cubicBezTo>
                <a:cubicBezTo>
                  <a:pt x="115360" y="135472"/>
                  <a:pt x="115360" y="135472"/>
                  <a:pt x="118000" y="135472"/>
                </a:cubicBezTo>
                <a:cubicBezTo>
                  <a:pt x="118000" y="135472"/>
                  <a:pt x="118000" y="136792"/>
                  <a:pt x="118000" y="136792"/>
                </a:cubicBezTo>
                <a:cubicBezTo>
                  <a:pt x="118000" y="136792"/>
                  <a:pt x="118000" y="136792"/>
                  <a:pt x="115360" y="136792"/>
                </a:cubicBezTo>
                <a:cubicBezTo>
                  <a:pt x="115360" y="136792"/>
                  <a:pt x="115360" y="138112"/>
                  <a:pt x="114040" y="138112"/>
                </a:cubicBezTo>
                <a:cubicBezTo>
                  <a:pt x="115360" y="138112"/>
                  <a:pt x="116680" y="138112"/>
                  <a:pt x="116680" y="138112"/>
                </a:cubicBezTo>
                <a:cubicBezTo>
                  <a:pt x="118000" y="138112"/>
                  <a:pt x="118000" y="139432"/>
                  <a:pt x="116680" y="139432"/>
                </a:cubicBezTo>
                <a:cubicBezTo>
                  <a:pt x="116680" y="139432"/>
                  <a:pt x="115360" y="139432"/>
                  <a:pt x="114040" y="139432"/>
                </a:cubicBezTo>
                <a:cubicBezTo>
                  <a:pt x="114040" y="140753"/>
                  <a:pt x="114040" y="140753"/>
                  <a:pt x="114040" y="142073"/>
                </a:cubicBezTo>
                <a:cubicBezTo>
                  <a:pt x="115360" y="142073"/>
                  <a:pt x="115360" y="142073"/>
                  <a:pt x="116680" y="142073"/>
                </a:cubicBezTo>
                <a:cubicBezTo>
                  <a:pt x="116680" y="142073"/>
                  <a:pt x="116680" y="143393"/>
                  <a:pt x="116680" y="143393"/>
                </a:cubicBezTo>
                <a:cubicBezTo>
                  <a:pt x="115360" y="143393"/>
                  <a:pt x="115360" y="143393"/>
                  <a:pt x="114040" y="143393"/>
                </a:cubicBezTo>
                <a:cubicBezTo>
                  <a:pt x="114040" y="143393"/>
                  <a:pt x="114040" y="144713"/>
                  <a:pt x="114040" y="144713"/>
                </a:cubicBezTo>
                <a:cubicBezTo>
                  <a:pt x="114040" y="144713"/>
                  <a:pt x="114040" y="144713"/>
                  <a:pt x="116680" y="144713"/>
                </a:cubicBezTo>
                <a:cubicBezTo>
                  <a:pt x="118000" y="144713"/>
                  <a:pt x="118000" y="146034"/>
                  <a:pt x="116680" y="146034"/>
                </a:cubicBezTo>
                <a:cubicBezTo>
                  <a:pt x="116680" y="146034"/>
                  <a:pt x="116680" y="146034"/>
                  <a:pt x="114040" y="146034"/>
                </a:cubicBezTo>
                <a:cubicBezTo>
                  <a:pt x="114040" y="147354"/>
                  <a:pt x="114040" y="148674"/>
                  <a:pt x="112721" y="149994"/>
                </a:cubicBezTo>
                <a:cubicBezTo>
                  <a:pt x="114040" y="149994"/>
                  <a:pt x="115360" y="149994"/>
                  <a:pt x="115360" y="149994"/>
                </a:cubicBezTo>
                <a:cubicBezTo>
                  <a:pt x="116680" y="149994"/>
                  <a:pt x="115360" y="151314"/>
                  <a:pt x="115360" y="151314"/>
                </a:cubicBezTo>
                <a:cubicBezTo>
                  <a:pt x="114040" y="151314"/>
                  <a:pt x="114040" y="151314"/>
                  <a:pt x="112721" y="151314"/>
                </a:cubicBezTo>
                <a:cubicBezTo>
                  <a:pt x="112721" y="151314"/>
                  <a:pt x="112721" y="151314"/>
                  <a:pt x="112721" y="152635"/>
                </a:cubicBezTo>
                <a:cubicBezTo>
                  <a:pt x="112721" y="152635"/>
                  <a:pt x="112721" y="152635"/>
                  <a:pt x="116680" y="152635"/>
                </a:cubicBezTo>
                <a:cubicBezTo>
                  <a:pt x="116680" y="152635"/>
                  <a:pt x="116680" y="153955"/>
                  <a:pt x="116680" y="153955"/>
                </a:cubicBezTo>
                <a:cubicBezTo>
                  <a:pt x="116680" y="153955"/>
                  <a:pt x="116680" y="153955"/>
                  <a:pt x="112721" y="153955"/>
                </a:cubicBezTo>
                <a:cubicBezTo>
                  <a:pt x="112721" y="155275"/>
                  <a:pt x="112721" y="156595"/>
                  <a:pt x="112721" y="156595"/>
                </a:cubicBezTo>
                <a:cubicBezTo>
                  <a:pt x="114040" y="156595"/>
                  <a:pt x="114040" y="156595"/>
                  <a:pt x="115360" y="156595"/>
                </a:cubicBezTo>
                <a:cubicBezTo>
                  <a:pt x="115360" y="157916"/>
                  <a:pt x="115360" y="159236"/>
                  <a:pt x="114040" y="157916"/>
                </a:cubicBezTo>
                <a:cubicBezTo>
                  <a:pt x="114040" y="157916"/>
                  <a:pt x="112721" y="157916"/>
                  <a:pt x="112721" y="157916"/>
                </a:cubicBezTo>
                <a:cubicBezTo>
                  <a:pt x="112721" y="159236"/>
                  <a:pt x="112721" y="159236"/>
                  <a:pt x="112721" y="160556"/>
                </a:cubicBezTo>
                <a:cubicBezTo>
                  <a:pt x="112721" y="160556"/>
                  <a:pt x="114040" y="160556"/>
                  <a:pt x="115360" y="160556"/>
                </a:cubicBezTo>
                <a:cubicBezTo>
                  <a:pt x="116680" y="160556"/>
                  <a:pt x="116680" y="161876"/>
                  <a:pt x="115360" y="161876"/>
                </a:cubicBezTo>
                <a:cubicBezTo>
                  <a:pt x="114040" y="161876"/>
                  <a:pt x="112721" y="161876"/>
                  <a:pt x="112721" y="161876"/>
                </a:cubicBezTo>
                <a:cubicBezTo>
                  <a:pt x="112721" y="163196"/>
                  <a:pt x="112721" y="163196"/>
                  <a:pt x="112721" y="164517"/>
                </a:cubicBezTo>
                <a:cubicBezTo>
                  <a:pt x="112721" y="164517"/>
                  <a:pt x="114040" y="165837"/>
                  <a:pt x="114040" y="165837"/>
                </a:cubicBezTo>
                <a:cubicBezTo>
                  <a:pt x="115360" y="165837"/>
                  <a:pt x="114040" y="167157"/>
                  <a:pt x="114040" y="167157"/>
                </a:cubicBezTo>
                <a:cubicBezTo>
                  <a:pt x="112721" y="165837"/>
                  <a:pt x="112721" y="165837"/>
                  <a:pt x="112721" y="165837"/>
                </a:cubicBezTo>
                <a:cubicBezTo>
                  <a:pt x="111401" y="167157"/>
                  <a:pt x="111401" y="168477"/>
                  <a:pt x="111401" y="168477"/>
                </a:cubicBezTo>
                <a:cubicBezTo>
                  <a:pt x="111401" y="168477"/>
                  <a:pt x="111401" y="168477"/>
                  <a:pt x="114040" y="168477"/>
                </a:cubicBezTo>
                <a:cubicBezTo>
                  <a:pt x="115360" y="168477"/>
                  <a:pt x="115360" y="169798"/>
                  <a:pt x="114040" y="169798"/>
                </a:cubicBezTo>
                <a:cubicBezTo>
                  <a:pt x="114040" y="169798"/>
                  <a:pt x="114040" y="169798"/>
                  <a:pt x="111401" y="169798"/>
                </a:cubicBezTo>
                <a:cubicBezTo>
                  <a:pt x="111401" y="171118"/>
                  <a:pt x="111401" y="172438"/>
                  <a:pt x="111401" y="172438"/>
                </a:cubicBezTo>
                <a:cubicBezTo>
                  <a:pt x="112721" y="172438"/>
                  <a:pt x="114040" y="173758"/>
                  <a:pt x="114040" y="173758"/>
                </a:cubicBezTo>
                <a:cubicBezTo>
                  <a:pt x="115360" y="173758"/>
                  <a:pt x="115360" y="175078"/>
                  <a:pt x="114040" y="175078"/>
                </a:cubicBezTo>
                <a:cubicBezTo>
                  <a:pt x="114040" y="173758"/>
                  <a:pt x="112721" y="173758"/>
                  <a:pt x="111401" y="173758"/>
                </a:cubicBezTo>
                <a:cubicBezTo>
                  <a:pt x="111401" y="175078"/>
                  <a:pt x="111401" y="176399"/>
                  <a:pt x="111401" y="177719"/>
                </a:cubicBezTo>
                <a:cubicBezTo>
                  <a:pt x="112721" y="177719"/>
                  <a:pt x="114040" y="177719"/>
                  <a:pt x="115360" y="177719"/>
                </a:cubicBezTo>
                <a:cubicBezTo>
                  <a:pt x="116680" y="177719"/>
                  <a:pt x="116680" y="179039"/>
                  <a:pt x="115360" y="179039"/>
                </a:cubicBezTo>
                <a:cubicBezTo>
                  <a:pt x="114040" y="179039"/>
                  <a:pt x="112721" y="179039"/>
                  <a:pt x="111401" y="179039"/>
                </a:cubicBezTo>
                <a:cubicBezTo>
                  <a:pt x="111401" y="179039"/>
                  <a:pt x="111401" y="180359"/>
                  <a:pt x="111401" y="180359"/>
                </a:cubicBezTo>
                <a:cubicBezTo>
                  <a:pt x="112721" y="181679"/>
                  <a:pt x="114040" y="181679"/>
                  <a:pt x="115360" y="181679"/>
                </a:cubicBezTo>
                <a:cubicBezTo>
                  <a:pt x="116680" y="181679"/>
                  <a:pt x="116680" y="183000"/>
                  <a:pt x="115360" y="183000"/>
                </a:cubicBezTo>
                <a:cubicBezTo>
                  <a:pt x="114040" y="183000"/>
                  <a:pt x="112721" y="183000"/>
                  <a:pt x="111401" y="181679"/>
                </a:cubicBezTo>
                <a:cubicBezTo>
                  <a:pt x="111401" y="183000"/>
                  <a:pt x="111401" y="183000"/>
                  <a:pt x="111401" y="184320"/>
                </a:cubicBezTo>
                <a:cubicBezTo>
                  <a:pt x="111401" y="184320"/>
                  <a:pt x="111401" y="185640"/>
                  <a:pt x="111401" y="185640"/>
                </a:cubicBezTo>
                <a:cubicBezTo>
                  <a:pt x="111401" y="185640"/>
                  <a:pt x="111401" y="185640"/>
                  <a:pt x="115360" y="185640"/>
                </a:cubicBezTo>
                <a:cubicBezTo>
                  <a:pt x="115360" y="185640"/>
                  <a:pt x="115360" y="186960"/>
                  <a:pt x="115360" y="186960"/>
                </a:cubicBezTo>
                <a:cubicBezTo>
                  <a:pt x="115360" y="186960"/>
                  <a:pt x="115360" y="186960"/>
                  <a:pt x="111401" y="186960"/>
                </a:cubicBezTo>
                <a:cubicBezTo>
                  <a:pt x="111401" y="188281"/>
                  <a:pt x="111401" y="188281"/>
                  <a:pt x="111401" y="189601"/>
                </a:cubicBezTo>
                <a:cubicBezTo>
                  <a:pt x="112721" y="189601"/>
                  <a:pt x="114040" y="189601"/>
                  <a:pt x="115360" y="190921"/>
                </a:cubicBezTo>
                <a:cubicBezTo>
                  <a:pt x="115360" y="190921"/>
                  <a:pt x="115360" y="192241"/>
                  <a:pt x="115360" y="192241"/>
                </a:cubicBezTo>
                <a:cubicBezTo>
                  <a:pt x="114040" y="190921"/>
                  <a:pt x="112721" y="190921"/>
                  <a:pt x="111401" y="190921"/>
                </a:cubicBezTo>
                <a:cubicBezTo>
                  <a:pt x="111401" y="192241"/>
                  <a:pt x="111401" y="192241"/>
                  <a:pt x="111401" y="193561"/>
                </a:cubicBezTo>
                <a:cubicBezTo>
                  <a:pt x="111401" y="193561"/>
                  <a:pt x="111401" y="193561"/>
                  <a:pt x="114040" y="193561"/>
                </a:cubicBezTo>
                <a:cubicBezTo>
                  <a:pt x="115360" y="193561"/>
                  <a:pt x="115360" y="194882"/>
                  <a:pt x="114040" y="194882"/>
                </a:cubicBezTo>
                <a:cubicBezTo>
                  <a:pt x="114040" y="194882"/>
                  <a:pt x="114040" y="194882"/>
                  <a:pt x="111401" y="194882"/>
                </a:cubicBezTo>
                <a:cubicBezTo>
                  <a:pt x="111401" y="194882"/>
                  <a:pt x="111401" y="196202"/>
                  <a:pt x="111401" y="196202"/>
                </a:cubicBezTo>
                <a:cubicBezTo>
                  <a:pt x="112721" y="197522"/>
                  <a:pt x="112721" y="197522"/>
                  <a:pt x="114040" y="197522"/>
                </a:cubicBezTo>
                <a:cubicBezTo>
                  <a:pt x="114040" y="197522"/>
                  <a:pt x="114040" y="198842"/>
                  <a:pt x="112721" y="198842"/>
                </a:cubicBezTo>
                <a:cubicBezTo>
                  <a:pt x="112721" y="198842"/>
                  <a:pt x="112721" y="198842"/>
                  <a:pt x="111401" y="197522"/>
                </a:cubicBezTo>
                <a:cubicBezTo>
                  <a:pt x="111401" y="198842"/>
                  <a:pt x="111401" y="198842"/>
                  <a:pt x="111401" y="200163"/>
                </a:cubicBezTo>
                <a:cubicBezTo>
                  <a:pt x="112721" y="200163"/>
                  <a:pt x="112721" y="200163"/>
                  <a:pt x="112721" y="200163"/>
                </a:cubicBezTo>
                <a:cubicBezTo>
                  <a:pt x="114040" y="200163"/>
                  <a:pt x="114040" y="201483"/>
                  <a:pt x="112721" y="201483"/>
                </a:cubicBezTo>
                <a:cubicBezTo>
                  <a:pt x="112721" y="201483"/>
                  <a:pt x="112721" y="201483"/>
                  <a:pt x="111401" y="201483"/>
                </a:cubicBezTo>
                <a:cubicBezTo>
                  <a:pt x="111401" y="201483"/>
                  <a:pt x="111401" y="201483"/>
                  <a:pt x="111401" y="202803"/>
                </a:cubicBezTo>
                <a:cubicBezTo>
                  <a:pt x="111401" y="202803"/>
                  <a:pt x="111401" y="202803"/>
                  <a:pt x="114040" y="202803"/>
                </a:cubicBezTo>
                <a:cubicBezTo>
                  <a:pt x="115360" y="202803"/>
                  <a:pt x="115360" y="204123"/>
                  <a:pt x="114040" y="204123"/>
                </a:cubicBezTo>
                <a:cubicBezTo>
                  <a:pt x="114040" y="204123"/>
                  <a:pt x="114040" y="204123"/>
                  <a:pt x="111401" y="204123"/>
                </a:cubicBezTo>
                <a:cubicBezTo>
                  <a:pt x="111401" y="204123"/>
                  <a:pt x="111401" y="205443"/>
                  <a:pt x="111401" y="206764"/>
                </a:cubicBezTo>
                <a:cubicBezTo>
                  <a:pt x="111401" y="208084"/>
                  <a:pt x="111401" y="209404"/>
                  <a:pt x="111401" y="210724"/>
                </a:cubicBezTo>
                <a:cubicBezTo>
                  <a:pt x="112721" y="210724"/>
                  <a:pt x="112721" y="210724"/>
                  <a:pt x="114040" y="210724"/>
                </a:cubicBezTo>
                <a:cubicBezTo>
                  <a:pt x="114040" y="210724"/>
                  <a:pt x="114040" y="212045"/>
                  <a:pt x="112721" y="212045"/>
                </a:cubicBezTo>
                <a:cubicBezTo>
                  <a:pt x="112721" y="212045"/>
                  <a:pt x="111401" y="212045"/>
                  <a:pt x="111401" y="212045"/>
                </a:cubicBezTo>
                <a:cubicBezTo>
                  <a:pt x="111401" y="212045"/>
                  <a:pt x="111401" y="213365"/>
                  <a:pt x="111401" y="214685"/>
                </a:cubicBezTo>
                <a:cubicBezTo>
                  <a:pt x="111401" y="214685"/>
                  <a:pt x="111401" y="214685"/>
                  <a:pt x="112721" y="214685"/>
                </a:cubicBezTo>
                <a:cubicBezTo>
                  <a:pt x="114040" y="214685"/>
                  <a:pt x="114040" y="216005"/>
                  <a:pt x="112721" y="216005"/>
                </a:cubicBezTo>
                <a:cubicBezTo>
                  <a:pt x="112721" y="216005"/>
                  <a:pt x="112721" y="216005"/>
                  <a:pt x="111401" y="216005"/>
                </a:cubicBezTo>
                <a:cubicBezTo>
                  <a:pt x="111401" y="216005"/>
                  <a:pt x="111401" y="217326"/>
                  <a:pt x="111401" y="217326"/>
                </a:cubicBezTo>
                <a:cubicBezTo>
                  <a:pt x="112721" y="218646"/>
                  <a:pt x="112721" y="218646"/>
                  <a:pt x="114040" y="218646"/>
                </a:cubicBezTo>
                <a:cubicBezTo>
                  <a:pt x="115360" y="218646"/>
                  <a:pt x="114040" y="219966"/>
                  <a:pt x="114040" y="219966"/>
                </a:cubicBezTo>
                <a:cubicBezTo>
                  <a:pt x="112721" y="219966"/>
                  <a:pt x="112721" y="219966"/>
                  <a:pt x="111401" y="218646"/>
                </a:cubicBezTo>
                <a:cubicBezTo>
                  <a:pt x="111401" y="219966"/>
                  <a:pt x="111401" y="221286"/>
                  <a:pt x="111401" y="222607"/>
                </a:cubicBezTo>
                <a:cubicBezTo>
                  <a:pt x="111401" y="222607"/>
                  <a:pt x="111401" y="222607"/>
                  <a:pt x="112721" y="222607"/>
                </a:cubicBezTo>
                <a:cubicBezTo>
                  <a:pt x="112721" y="223927"/>
                  <a:pt x="112721" y="223927"/>
                  <a:pt x="111401" y="223927"/>
                </a:cubicBezTo>
                <a:cubicBezTo>
                  <a:pt x="111401" y="223927"/>
                  <a:pt x="111401" y="225247"/>
                  <a:pt x="111401" y="225247"/>
                </a:cubicBezTo>
                <a:cubicBezTo>
                  <a:pt x="111401" y="225247"/>
                  <a:pt x="112721" y="225247"/>
                  <a:pt x="112721" y="226567"/>
                </a:cubicBezTo>
                <a:cubicBezTo>
                  <a:pt x="112721" y="226567"/>
                  <a:pt x="112721" y="227887"/>
                  <a:pt x="111401" y="226567"/>
                </a:cubicBezTo>
                <a:cubicBezTo>
                  <a:pt x="111401" y="227887"/>
                  <a:pt x="111401" y="227887"/>
                  <a:pt x="111401" y="229208"/>
                </a:cubicBezTo>
                <a:cubicBezTo>
                  <a:pt x="111401" y="229208"/>
                  <a:pt x="112721" y="229208"/>
                  <a:pt x="114040" y="229208"/>
                </a:cubicBezTo>
                <a:cubicBezTo>
                  <a:pt x="114040" y="229208"/>
                  <a:pt x="114040" y="230528"/>
                  <a:pt x="114040" y="230528"/>
                </a:cubicBezTo>
                <a:cubicBezTo>
                  <a:pt x="112721" y="230528"/>
                  <a:pt x="111401" y="230528"/>
                  <a:pt x="111401" y="230528"/>
                </a:cubicBezTo>
                <a:cubicBezTo>
                  <a:pt x="111401" y="230528"/>
                  <a:pt x="111401" y="231848"/>
                  <a:pt x="111401" y="231848"/>
                </a:cubicBezTo>
                <a:cubicBezTo>
                  <a:pt x="111401" y="231848"/>
                  <a:pt x="112721" y="233168"/>
                  <a:pt x="112721" y="233168"/>
                </a:cubicBezTo>
                <a:cubicBezTo>
                  <a:pt x="114040" y="233168"/>
                  <a:pt x="114040" y="234489"/>
                  <a:pt x="112721" y="234489"/>
                </a:cubicBezTo>
                <a:cubicBezTo>
                  <a:pt x="112721" y="234489"/>
                  <a:pt x="111401" y="233168"/>
                  <a:pt x="111401" y="233168"/>
                </a:cubicBezTo>
                <a:cubicBezTo>
                  <a:pt x="111401" y="234489"/>
                  <a:pt x="111401" y="234489"/>
                  <a:pt x="111401" y="235809"/>
                </a:cubicBezTo>
                <a:cubicBezTo>
                  <a:pt x="111401" y="235809"/>
                  <a:pt x="112721" y="235809"/>
                  <a:pt x="112721" y="235809"/>
                </a:cubicBezTo>
                <a:cubicBezTo>
                  <a:pt x="114040" y="235809"/>
                  <a:pt x="114040" y="237129"/>
                  <a:pt x="112721" y="237129"/>
                </a:cubicBezTo>
                <a:cubicBezTo>
                  <a:pt x="112721" y="237129"/>
                  <a:pt x="111401" y="237129"/>
                  <a:pt x="111401" y="237129"/>
                </a:cubicBezTo>
                <a:cubicBezTo>
                  <a:pt x="111401" y="238449"/>
                  <a:pt x="111401" y="238449"/>
                  <a:pt x="110081" y="239769"/>
                </a:cubicBezTo>
                <a:cubicBezTo>
                  <a:pt x="111401" y="239769"/>
                  <a:pt x="112721" y="239769"/>
                  <a:pt x="112721" y="239769"/>
                </a:cubicBezTo>
                <a:cubicBezTo>
                  <a:pt x="114040" y="239769"/>
                  <a:pt x="112721" y="241090"/>
                  <a:pt x="112721" y="241090"/>
                </a:cubicBezTo>
                <a:cubicBezTo>
                  <a:pt x="111401" y="241090"/>
                  <a:pt x="111401" y="241090"/>
                  <a:pt x="110081" y="241090"/>
                </a:cubicBezTo>
                <a:cubicBezTo>
                  <a:pt x="110081" y="241090"/>
                  <a:pt x="110081" y="241090"/>
                  <a:pt x="110081" y="242410"/>
                </a:cubicBezTo>
                <a:cubicBezTo>
                  <a:pt x="111401" y="242410"/>
                  <a:pt x="111401" y="242410"/>
                  <a:pt x="112721" y="242410"/>
                </a:cubicBezTo>
                <a:cubicBezTo>
                  <a:pt x="112721" y="242410"/>
                  <a:pt x="112721" y="243730"/>
                  <a:pt x="112721" y="243730"/>
                </a:cubicBezTo>
                <a:cubicBezTo>
                  <a:pt x="111401" y="243730"/>
                  <a:pt x="111401" y="243730"/>
                  <a:pt x="110081" y="243730"/>
                </a:cubicBezTo>
                <a:cubicBezTo>
                  <a:pt x="110081" y="243730"/>
                  <a:pt x="110081" y="243730"/>
                  <a:pt x="110081" y="245050"/>
                </a:cubicBezTo>
                <a:cubicBezTo>
                  <a:pt x="111401" y="245050"/>
                  <a:pt x="111401" y="245050"/>
                  <a:pt x="111401" y="245050"/>
                </a:cubicBezTo>
                <a:cubicBezTo>
                  <a:pt x="112721" y="245050"/>
                  <a:pt x="112721" y="246371"/>
                  <a:pt x="111401" y="246371"/>
                </a:cubicBezTo>
                <a:cubicBezTo>
                  <a:pt x="111401" y="246371"/>
                  <a:pt x="111401" y="246371"/>
                  <a:pt x="110081" y="246371"/>
                </a:cubicBezTo>
                <a:cubicBezTo>
                  <a:pt x="110081" y="246371"/>
                  <a:pt x="110081" y="246371"/>
                  <a:pt x="111401" y="247691"/>
                </a:cubicBezTo>
                <a:cubicBezTo>
                  <a:pt x="112721" y="249011"/>
                  <a:pt x="111401" y="249011"/>
                  <a:pt x="111401" y="249011"/>
                </a:cubicBezTo>
                <a:cubicBezTo>
                  <a:pt x="111401" y="249011"/>
                  <a:pt x="111401" y="249011"/>
                  <a:pt x="110081" y="249011"/>
                </a:cubicBezTo>
                <a:cubicBezTo>
                  <a:pt x="110081" y="251651"/>
                  <a:pt x="104802" y="251651"/>
                  <a:pt x="104802" y="249011"/>
                </a:cubicBezTo>
                <a:cubicBezTo>
                  <a:pt x="106121" y="233168"/>
                  <a:pt x="106121" y="218646"/>
                  <a:pt x="106121" y="202803"/>
                </a:cubicBezTo>
                <a:cubicBezTo>
                  <a:pt x="106121" y="189601"/>
                  <a:pt x="106121" y="175078"/>
                  <a:pt x="107441" y="160556"/>
                </a:cubicBezTo>
                <a:cubicBezTo>
                  <a:pt x="108761" y="139432"/>
                  <a:pt x="112721" y="118309"/>
                  <a:pt x="114040" y="97185"/>
                </a:cubicBezTo>
                <a:cubicBezTo>
                  <a:pt x="115360" y="86624"/>
                  <a:pt x="114040" y="77382"/>
                  <a:pt x="114040" y="66820"/>
                </a:cubicBezTo>
                <a:cubicBezTo>
                  <a:pt x="112721" y="57579"/>
                  <a:pt x="112721" y="48337"/>
                  <a:pt x="112721" y="39096"/>
                </a:cubicBezTo>
                <a:cubicBezTo>
                  <a:pt x="112721" y="27214"/>
                  <a:pt x="112721" y="3450"/>
                  <a:pt x="94243" y="3450"/>
                </a:cubicBezTo>
                <a:close/>
                <a:moveTo>
                  <a:pt x="97303" y="49"/>
                </a:moveTo>
                <a:cubicBezTo>
                  <a:pt x="102594" y="376"/>
                  <a:pt x="107555" y="2342"/>
                  <a:pt x="110863" y="6274"/>
                </a:cubicBezTo>
                <a:cubicBezTo>
                  <a:pt x="117477" y="-2900"/>
                  <a:pt x="134675" y="1032"/>
                  <a:pt x="142613" y="7585"/>
                </a:cubicBezTo>
                <a:cubicBezTo>
                  <a:pt x="145258" y="8895"/>
                  <a:pt x="146581" y="10206"/>
                  <a:pt x="147904" y="12827"/>
                </a:cubicBezTo>
                <a:cubicBezTo>
                  <a:pt x="167748" y="10206"/>
                  <a:pt x="184946" y="23312"/>
                  <a:pt x="195530" y="39039"/>
                </a:cubicBezTo>
                <a:cubicBezTo>
                  <a:pt x="196853" y="37729"/>
                  <a:pt x="198176" y="37729"/>
                  <a:pt x="200821" y="39039"/>
                </a:cubicBezTo>
                <a:cubicBezTo>
                  <a:pt x="202144" y="40350"/>
                  <a:pt x="204790" y="41661"/>
                  <a:pt x="206113" y="42971"/>
                </a:cubicBezTo>
                <a:cubicBezTo>
                  <a:pt x="210082" y="44282"/>
                  <a:pt x="212728" y="46903"/>
                  <a:pt x="215373" y="50835"/>
                </a:cubicBezTo>
                <a:cubicBezTo>
                  <a:pt x="221988" y="56077"/>
                  <a:pt x="225957" y="62630"/>
                  <a:pt x="228603" y="70494"/>
                </a:cubicBezTo>
                <a:cubicBezTo>
                  <a:pt x="235217" y="84911"/>
                  <a:pt x="235217" y="103259"/>
                  <a:pt x="231248" y="118987"/>
                </a:cubicBezTo>
                <a:cubicBezTo>
                  <a:pt x="227280" y="136025"/>
                  <a:pt x="218019" y="153063"/>
                  <a:pt x="210082" y="168790"/>
                </a:cubicBezTo>
                <a:cubicBezTo>
                  <a:pt x="199498" y="187139"/>
                  <a:pt x="188915" y="204177"/>
                  <a:pt x="177009" y="219904"/>
                </a:cubicBezTo>
                <a:cubicBezTo>
                  <a:pt x="155842" y="247427"/>
                  <a:pt x="129383" y="274950"/>
                  <a:pt x="124092" y="309026"/>
                </a:cubicBezTo>
                <a:cubicBezTo>
                  <a:pt x="124092" y="310337"/>
                  <a:pt x="125415" y="310337"/>
                  <a:pt x="125415" y="311647"/>
                </a:cubicBezTo>
                <a:cubicBezTo>
                  <a:pt x="125415" y="314268"/>
                  <a:pt x="125415" y="318200"/>
                  <a:pt x="124092" y="320821"/>
                </a:cubicBezTo>
                <a:cubicBezTo>
                  <a:pt x="124092" y="320821"/>
                  <a:pt x="124092" y="320821"/>
                  <a:pt x="124092" y="322132"/>
                </a:cubicBezTo>
                <a:cubicBezTo>
                  <a:pt x="122769" y="328685"/>
                  <a:pt x="120123" y="335238"/>
                  <a:pt x="112186" y="335238"/>
                </a:cubicBezTo>
                <a:cubicBezTo>
                  <a:pt x="105571" y="335238"/>
                  <a:pt x="100279" y="332617"/>
                  <a:pt x="97633" y="327374"/>
                </a:cubicBezTo>
                <a:cubicBezTo>
                  <a:pt x="96311" y="322132"/>
                  <a:pt x="97633" y="315579"/>
                  <a:pt x="98956" y="311647"/>
                </a:cubicBezTo>
                <a:cubicBezTo>
                  <a:pt x="98956" y="310337"/>
                  <a:pt x="98956" y="310337"/>
                  <a:pt x="98956" y="310337"/>
                </a:cubicBezTo>
                <a:cubicBezTo>
                  <a:pt x="91019" y="271018"/>
                  <a:pt x="67206" y="236942"/>
                  <a:pt x="46040" y="202866"/>
                </a:cubicBezTo>
                <a:cubicBezTo>
                  <a:pt x="38102" y="187139"/>
                  <a:pt x="27519" y="174033"/>
                  <a:pt x="18258" y="159616"/>
                </a:cubicBezTo>
                <a:cubicBezTo>
                  <a:pt x="10321" y="145199"/>
                  <a:pt x="3706" y="129472"/>
                  <a:pt x="1061" y="112434"/>
                </a:cubicBezTo>
                <a:cubicBezTo>
                  <a:pt x="-2908" y="82290"/>
                  <a:pt x="3706" y="49524"/>
                  <a:pt x="30165" y="31176"/>
                </a:cubicBezTo>
                <a:cubicBezTo>
                  <a:pt x="32811" y="24623"/>
                  <a:pt x="38102" y="18070"/>
                  <a:pt x="44717" y="14138"/>
                </a:cubicBezTo>
                <a:cubicBezTo>
                  <a:pt x="52654" y="7585"/>
                  <a:pt x="67206" y="-279"/>
                  <a:pt x="76467" y="6274"/>
                </a:cubicBezTo>
                <a:cubicBezTo>
                  <a:pt x="77790" y="4964"/>
                  <a:pt x="80436" y="3653"/>
                  <a:pt x="81758" y="3653"/>
                </a:cubicBezTo>
                <a:cubicBezTo>
                  <a:pt x="86389" y="1032"/>
                  <a:pt x="92011" y="-279"/>
                  <a:pt x="97303" y="49"/>
                </a:cubicBezTo>
                <a:close/>
              </a:path>
            </a:pathLst>
          </a:custGeom>
          <a:solidFill>
            <a:schemeClr val="accent6"/>
          </a:solidFill>
          <a:ln>
            <a:noFill/>
          </a:ln>
        </p:spPr>
      </p:sp>
      <p:pic>
        <p:nvPicPr>
          <p:cNvPr id="6" name="图片 5"/>
          <p:cNvPicPr>
            <a:picLocks noChangeAspect="1"/>
          </p:cNvPicPr>
          <p:nvPr/>
        </p:nvPicPr>
        <p:blipFill>
          <a:blip r:embed="rId13"/>
          <a:stretch>
            <a:fillRect/>
          </a:stretch>
        </p:blipFill>
        <p:spPr>
          <a:xfrm>
            <a:off x="1310526" y="1445720"/>
            <a:ext cx="3029975" cy="1176630"/>
          </a:xfrm>
          <a:prstGeom prst="rect">
            <a:avLst/>
          </a:prstGeom>
        </p:spPr>
      </p:pic>
    </p:spTree>
    <p:custDataLst>
      <p:tags r:id="rId2"/>
    </p:custDataLst>
    <p:extLst>
      <p:ext uri="{BB962C8B-B14F-4D97-AF65-F5344CB8AC3E}">
        <p14:creationId xmlns:p14="http://schemas.microsoft.com/office/powerpoint/2010/main" val="4150443878"/>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8"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par>
                                <p:cTn id="11" presetID="22" presetClass="entr" presetSubtype="8" fill="hold" nodeType="withEffect">
                                  <p:stCondLst>
                                    <p:cond delay="100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1000"/>
                                        <p:tgtEl>
                                          <p:spTgt spid="4"/>
                                        </p:tgtEl>
                                      </p:cBhvr>
                                    </p:animEffect>
                                  </p:childTnLst>
                                </p:cTn>
                              </p:par>
                              <p:par>
                                <p:cTn id="14" presetID="22" presetClass="entr" presetSubtype="8" fill="hold" nodeType="withEffect">
                                  <p:stCondLst>
                                    <p:cond delay="1500"/>
                                  </p:stCondLst>
                                  <p:childTnLst>
                                    <p:set>
                                      <p:cBhvr>
                                        <p:cTn id="15" dur="1" fill="hold">
                                          <p:stCondLst>
                                            <p:cond delay="0"/>
                                          </p:stCondLst>
                                        </p:cTn>
                                        <p:tgtEl>
                                          <p:spTgt spid="5"/>
                                        </p:tgtEl>
                                        <p:attrNameLst>
                                          <p:attrName>style.visibility</p:attrName>
                                        </p:attrNameLst>
                                      </p:cBhvr>
                                      <p:to>
                                        <p:strVal val="visible"/>
                                      </p:to>
                                    </p:set>
                                    <p:animEffect transition="in" filter="wipe(left)">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思想气泡: 云 10"/>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0" name="组合 9"/>
          <p:cNvGrpSpPr/>
          <p:nvPr/>
        </p:nvGrpSpPr>
        <p:grpSpPr>
          <a:xfrm>
            <a:off x="1332041" y="3884741"/>
            <a:ext cx="2241974" cy="1220554"/>
            <a:chOff x="3410137" y="2575227"/>
            <a:chExt cx="2241974" cy="1220554"/>
          </a:xfrm>
        </p:grpSpPr>
        <p:sp>
          <p:nvSpPr>
            <p:cNvPr id="18" name="矩形 17"/>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9" name="矩形 18"/>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0" name="组合 19"/>
          <p:cNvGrpSpPr/>
          <p:nvPr/>
        </p:nvGrpSpPr>
        <p:grpSpPr>
          <a:xfrm>
            <a:off x="4875289" y="3884741"/>
            <a:ext cx="2241974" cy="1220554"/>
            <a:chOff x="3410137" y="2575227"/>
            <a:chExt cx="2241974" cy="1220554"/>
          </a:xfrm>
        </p:grpSpPr>
        <p:sp>
          <p:nvSpPr>
            <p:cNvPr id="21" name="矩形 20"/>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2" name="矩形 21"/>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3" name="组合 22"/>
          <p:cNvGrpSpPr/>
          <p:nvPr/>
        </p:nvGrpSpPr>
        <p:grpSpPr>
          <a:xfrm>
            <a:off x="8418536" y="3884741"/>
            <a:ext cx="2241974" cy="1220554"/>
            <a:chOff x="3410137" y="2575227"/>
            <a:chExt cx="2241974" cy="1220554"/>
          </a:xfrm>
        </p:grpSpPr>
        <p:sp>
          <p:nvSpPr>
            <p:cNvPr id="24" name="矩形 23"/>
            <p:cNvSpPr/>
            <p:nvPr/>
          </p:nvSpPr>
          <p:spPr>
            <a:xfrm>
              <a:off x="3410137" y="2927851"/>
              <a:ext cx="2241974" cy="867930"/>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5" name="矩形 24"/>
            <p:cNvSpPr/>
            <p:nvPr/>
          </p:nvSpPr>
          <p:spPr>
            <a:xfrm>
              <a:off x="3410137" y="2575227"/>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 name="组合 2"/>
          <p:cNvGrpSpPr/>
          <p:nvPr/>
        </p:nvGrpSpPr>
        <p:grpSpPr>
          <a:xfrm>
            <a:off x="1562763" y="2190950"/>
            <a:ext cx="1574532" cy="1515049"/>
            <a:chOff x="1562763" y="2190950"/>
            <a:chExt cx="1574532" cy="1515049"/>
          </a:xfrm>
        </p:grpSpPr>
        <p:sp>
          <p:nvSpPr>
            <p:cNvPr id="15" name="MH_Other_6"/>
            <p:cNvSpPr>
              <a:spLocks noEditPoints="1"/>
            </p:cNvSpPr>
            <p:nvPr>
              <p:custDataLst>
                <p:tags r:id="rId3"/>
              </p:custDataLst>
            </p:nvPr>
          </p:nvSpPr>
          <p:spPr bwMode="auto">
            <a:xfrm rot="5925998">
              <a:off x="1414171" y="2339542"/>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 name="文本框 1"/>
            <p:cNvSpPr txBox="1"/>
            <p:nvPr/>
          </p:nvSpPr>
          <p:spPr>
            <a:xfrm>
              <a:off x="2266544" y="3244334"/>
              <a:ext cx="870751" cy="461665"/>
            </a:xfrm>
            <a:prstGeom prst="rect">
              <a:avLst/>
            </a:prstGeom>
            <a:noFill/>
          </p:spPr>
          <p:txBody>
            <a:bodyPr wrap="none" rtlCol="0">
              <a:spAutoFit/>
            </a:bodyPr>
            <a:lstStyle/>
            <a:p>
              <a:r>
                <a:rPr lang="en-US" altLang="zh-CN" sz="2400" b="1" dirty="0">
                  <a:solidFill>
                    <a:schemeClr val="accent1"/>
                  </a:solidFill>
                </a:rPr>
                <a:t>$856</a:t>
              </a:r>
              <a:endParaRPr lang="zh-CN" altLang="en-US" sz="2400" b="1" dirty="0">
                <a:solidFill>
                  <a:schemeClr val="accent1"/>
                </a:solidFill>
              </a:endParaRPr>
            </a:p>
          </p:txBody>
        </p:sp>
      </p:grpSp>
      <p:grpSp>
        <p:nvGrpSpPr>
          <p:cNvPr id="4" name="组合 3"/>
          <p:cNvGrpSpPr/>
          <p:nvPr/>
        </p:nvGrpSpPr>
        <p:grpSpPr>
          <a:xfrm>
            <a:off x="5106011" y="2190950"/>
            <a:ext cx="1583746" cy="1515049"/>
            <a:chOff x="5106011" y="2190950"/>
            <a:chExt cx="1583746" cy="1515049"/>
          </a:xfrm>
        </p:grpSpPr>
        <p:sp>
          <p:nvSpPr>
            <p:cNvPr id="16" name="MH_Other_6"/>
            <p:cNvSpPr>
              <a:spLocks noEditPoints="1"/>
            </p:cNvSpPr>
            <p:nvPr>
              <p:custDataLst>
                <p:tags r:id="rId2"/>
              </p:custDataLst>
            </p:nvPr>
          </p:nvSpPr>
          <p:spPr bwMode="auto">
            <a:xfrm rot="5925998">
              <a:off x="4957419" y="2339542"/>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6" name="文本框 25"/>
            <p:cNvSpPr txBox="1"/>
            <p:nvPr/>
          </p:nvSpPr>
          <p:spPr>
            <a:xfrm>
              <a:off x="5819006" y="3244334"/>
              <a:ext cx="870751" cy="461665"/>
            </a:xfrm>
            <a:prstGeom prst="rect">
              <a:avLst/>
            </a:prstGeom>
            <a:noFill/>
          </p:spPr>
          <p:txBody>
            <a:bodyPr wrap="none" rtlCol="0">
              <a:spAutoFit/>
            </a:bodyPr>
            <a:lstStyle/>
            <a:p>
              <a:r>
                <a:rPr lang="en-US" altLang="zh-CN" sz="2400" b="1" dirty="0">
                  <a:solidFill>
                    <a:schemeClr val="accent2"/>
                  </a:solidFill>
                </a:rPr>
                <a:t>$682</a:t>
              </a:r>
              <a:endParaRPr lang="zh-CN" altLang="en-US" sz="2400" b="1" dirty="0">
                <a:solidFill>
                  <a:schemeClr val="accent2"/>
                </a:solidFill>
              </a:endParaRPr>
            </a:p>
          </p:txBody>
        </p:sp>
      </p:grpSp>
      <p:grpSp>
        <p:nvGrpSpPr>
          <p:cNvPr id="5" name="组合 4"/>
          <p:cNvGrpSpPr/>
          <p:nvPr/>
        </p:nvGrpSpPr>
        <p:grpSpPr>
          <a:xfrm>
            <a:off x="8649258" y="2190948"/>
            <a:ext cx="1561911" cy="1515051"/>
            <a:chOff x="8649258" y="2190948"/>
            <a:chExt cx="1561911" cy="1515051"/>
          </a:xfrm>
        </p:grpSpPr>
        <p:sp>
          <p:nvSpPr>
            <p:cNvPr id="17" name="MH_Other_6"/>
            <p:cNvSpPr>
              <a:spLocks noEditPoints="1"/>
            </p:cNvSpPr>
            <p:nvPr>
              <p:custDataLst>
                <p:tags r:id="rId1"/>
              </p:custDataLst>
            </p:nvPr>
          </p:nvSpPr>
          <p:spPr bwMode="auto">
            <a:xfrm rot="5925998">
              <a:off x="8500666" y="2339540"/>
              <a:ext cx="1465172" cy="1167988"/>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a:bodyPr>
            <a:lstStyle/>
            <a:p>
              <a:pPr>
                <a:defRPr/>
              </a:pPr>
              <a:endParaRPr lang="zh-CN" altLang="en-US" sz="1600">
                <a:solidFill>
                  <a:schemeClr val="accent1">
                    <a:lumMod val="50000"/>
                  </a:schemeClr>
                </a:solidFill>
              </a:endParaRPr>
            </a:p>
          </p:txBody>
        </p:sp>
        <p:sp>
          <p:nvSpPr>
            <p:cNvPr id="27" name="文本框 26"/>
            <p:cNvSpPr txBox="1"/>
            <p:nvPr/>
          </p:nvSpPr>
          <p:spPr>
            <a:xfrm>
              <a:off x="9340418" y="3244334"/>
              <a:ext cx="870751" cy="461665"/>
            </a:xfrm>
            <a:prstGeom prst="rect">
              <a:avLst/>
            </a:prstGeom>
            <a:noFill/>
          </p:spPr>
          <p:txBody>
            <a:bodyPr wrap="none" rtlCol="0">
              <a:spAutoFit/>
            </a:bodyPr>
            <a:lstStyle/>
            <a:p>
              <a:r>
                <a:rPr lang="en-US" altLang="zh-CN" sz="2400" b="1" dirty="0">
                  <a:solidFill>
                    <a:schemeClr val="accent3"/>
                  </a:solidFill>
                </a:rPr>
                <a:t>$748</a:t>
              </a:r>
              <a:endParaRPr lang="zh-CN" altLang="en-US" sz="2400" b="1" dirty="0">
                <a:solidFill>
                  <a:schemeClr val="accent3"/>
                </a:solidFill>
              </a:endParaRPr>
            </a:p>
          </p:txBody>
        </p:sp>
      </p:grpSp>
    </p:spTree>
    <p:extLst>
      <p:ext uri="{BB962C8B-B14F-4D97-AF65-F5344CB8AC3E}">
        <p14:creationId xmlns:p14="http://schemas.microsoft.com/office/powerpoint/2010/main" val="362456454"/>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up)">
                                      <p:cBhvr>
                                        <p:cTn id="30" dur="500"/>
                                        <p:tgtEl>
                                          <p:spTgt spid="20"/>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
          <p:cNvSpPr/>
          <p:nvPr/>
        </p:nvSpPr>
        <p:spPr>
          <a:xfrm>
            <a:off x="874713"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任意多边形: 形状 2"/>
          <p:cNvSpPr/>
          <p:nvPr/>
        </p:nvSpPr>
        <p:spPr>
          <a:xfrm>
            <a:off x="3733759"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形状 3"/>
          <p:cNvSpPr/>
          <p:nvPr/>
        </p:nvSpPr>
        <p:spPr>
          <a:xfrm>
            <a:off x="6592805"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形状 4"/>
          <p:cNvSpPr/>
          <p:nvPr/>
        </p:nvSpPr>
        <p:spPr>
          <a:xfrm>
            <a:off x="9451850" y="2903198"/>
            <a:ext cx="1865438"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right-arrow-sketch_36739"/>
          <p:cNvSpPr>
            <a:spLocks noChangeAspect="1"/>
          </p:cNvSpPr>
          <p:nvPr/>
        </p:nvSpPr>
        <p:spPr bwMode="auto">
          <a:xfrm>
            <a:off x="2932112"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sp>
        <p:nvSpPr>
          <p:cNvPr id="9" name="right-arrow-sketch_36739"/>
          <p:cNvSpPr>
            <a:spLocks noChangeAspect="1"/>
          </p:cNvSpPr>
          <p:nvPr/>
        </p:nvSpPr>
        <p:spPr bwMode="auto">
          <a:xfrm>
            <a:off x="5791158"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sp>
        <p:nvSpPr>
          <p:cNvPr id="10" name="right-arrow-sketch_36739"/>
          <p:cNvSpPr>
            <a:spLocks noChangeAspect="1"/>
          </p:cNvSpPr>
          <p:nvPr/>
        </p:nvSpPr>
        <p:spPr bwMode="auto">
          <a:xfrm>
            <a:off x="8650204" y="3631144"/>
            <a:ext cx="609685" cy="315561"/>
          </a:xfrm>
          <a:custGeom>
            <a:avLst/>
            <a:gdLst>
              <a:gd name="connsiteX0" fmla="*/ 230642 w 327829"/>
              <a:gd name="connsiteY0" fmla="*/ 152610 h 169678"/>
              <a:gd name="connsiteX1" fmla="*/ 223838 w 327829"/>
              <a:gd name="connsiteY1" fmla="*/ 164300 h 169678"/>
              <a:gd name="connsiteX2" fmla="*/ 227240 w 327829"/>
              <a:gd name="connsiteY2" fmla="*/ 163001 h 169678"/>
              <a:gd name="connsiteX3" fmla="*/ 230642 w 327829"/>
              <a:gd name="connsiteY3" fmla="*/ 152610 h 169678"/>
              <a:gd name="connsiteX4" fmla="*/ 211773 w 327829"/>
              <a:gd name="connsiteY4" fmla="*/ 92285 h 169678"/>
              <a:gd name="connsiteX5" fmla="*/ 196533 w 327829"/>
              <a:gd name="connsiteY5" fmla="*/ 116963 h 169678"/>
              <a:gd name="connsiteX6" fmla="*/ 195263 w 327829"/>
              <a:gd name="connsiteY6" fmla="*/ 116963 h 169678"/>
              <a:gd name="connsiteX7" fmla="*/ 200343 w 327829"/>
              <a:gd name="connsiteY7" fmla="*/ 118262 h 169678"/>
              <a:gd name="connsiteX8" fmla="*/ 200343 w 327829"/>
              <a:gd name="connsiteY8" fmla="*/ 116963 h 169678"/>
              <a:gd name="connsiteX9" fmla="*/ 204153 w 327829"/>
              <a:gd name="connsiteY9" fmla="*/ 109170 h 169678"/>
              <a:gd name="connsiteX10" fmla="*/ 213043 w 327829"/>
              <a:gd name="connsiteY10" fmla="*/ 92285 h 169678"/>
              <a:gd name="connsiteX11" fmla="*/ 211773 w 327829"/>
              <a:gd name="connsiteY11" fmla="*/ 92285 h 169678"/>
              <a:gd name="connsiteX12" fmla="*/ 14288 w 327829"/>
              <a:gd name="connsiteY12" fmla="*/ 80162 h 169678"/>
              <a:gd name="connsiteX13" fmla="*/ 9525 w 327829"/>
              <a:gd name="connsiteY13" fmla="*/ 86512 h 169678"/>
              <a:gd name="connsiteX14" fmla="*/ 11113 w 327829"/>
              <a:gd name="connsiteY14" fmla="*/ 85242 h 169678"/>
              <a:gd name="connsiteX15" fmla="*/ 12700 w 327829"/>
              <a:gd name="connsiteY15" fmla="*/ 82702 h 169678"/>
              <a:gd name="connsiteX16" fmla="*/ 14288 w 327829"/>
              <a:gd name="connsiteY16" fmla="*/ 80162 h 169678"/>
              <a:gd name="connsiteX17" fmla="*/ 39688 w 327829"/>
              <a:gd name="connsiteY17" fmla="*/ 75399 h 169678"/>
              <a:gd name="connsiteX18" fmla="*/ 27441 w 327829"/>
              <a:gd name="connsiteY18" fmla="*/ 76669 h 169678"/>
              <a:gd name="connsiteX19" fmla="*/ 27441 w 327829"/>
              <a:gd name="connsiteY19" fmla="*/ 80479 h 169678"/>
              <a:gd name="connsiteX20" fmla="*/ 21999 w 327829"/>
              <a:gd name="connsiteY20" fmla="*/ 90639 h 169678"/>
              <a:gd name="connsiteX21" fmla="*/ 20638 w 327829"/>
              <a:gd name="connsiteY21" fmla="*/ 93179 h 169678"/>
              <a:gd name="connsiteX22" fmla="*/ 28802 w 327829"/>
              <a:gd name="connsiteY22" fmla="*/ 94449 h 169678"/>
              <a:gd name="connsiteX23" fmla="*/ 28802 w 327829"/>
              <a:gd name="connsiteY23" fmla="*/ 90639 h 169678"/>
              <a:gd name="connsiteX24" fmla="*/ 36966 w 327829"/>
              <a:gd name="connsiteY24" fmla="*/ 77939 h 169678"/>
              <a:gd name="connsiteX25" fmla="*/ 39688 w 327829"/>
              <a:gd name="connsiteY25" fmla="*/ 75399 h 169678"/>
              <a:gd name="connsiteX26" fmla="*/ 305565 w 327829"/>
              <a:gd name="connsiteY26" fmla="*/ 72224 h 169678"/>
              <a:gd name="connsiteX27" fmla="*/ 280988 w 327829"/>
              <a:gd name="connsiteY27" fmla="*/ 119849 h 169678"/>
              <a:gd name="connsiteX28" fmla="*/ 309446 w 327829"/>
              <a:gd name="connsiteY28" fmla="*/ 97359 h 169678"/>
              <a:gd name="connsiteX29" fmla="*/ 315913 w 327829"/>
              <a:gd name="connsiteY29" fmla="*/ 82807 h 169678"/>
              <a:gd name="connsiteX30" fmla="*/ 305565 w 327829"/>
              <a:gd name="connsiteY30" fmla="*/ 72224 h 169678"/>
              <a:gd name="connsiteX31" fmla="*/ 71438 w 327829"/>
              <a:gd name="connsiteY31" fmla="*/ 70637 h 169678"/>
              <a:gd name="connsiteX32" fmla="*/ 49640 w 327829"/>
              <a:gd name="connsiteY32" fmla="*/ 74492 h 169678"/>
              <a:gd name="connsiteX33" fmla="*/ 48358 w 327829"/>
              <a:gd name="connsiteY33" fmla="*/ 77063 h 169678"/>
              <a:gd name="connsiteX34" fmla="*/ 40664 w 327829"/>
              <a:gd name="connsiteY34" fmla="*/ 93770 h 169678"/>
              <a:gd name="connsiteX35" fmla="*/ 38100 w 327829"/>
              <a:gd name="connsiteY35" fmla="*/ 95055 h 169678"/>
              <a:gd name="connsiteX36" fmla="*/ 54769 w 327829"/>
              <a:gd name="connsiteY36" fmla="*/ 97625 h 169678"/>
              <a:gd name="connsiteX37" fmla="*/ 54769 w 327829"/>
              <a:gd name="connsiteY37" fmla="*/ 96340 h 169678"/>
              <a:gd name="connsiteX38" fmla="*/ 68873 w 327829"/>
              <a:gd name="connsiteY38" fmla="*/ 73207 h 169678"/>
              <a:gd name="connsiteX39" fmla="*/ 71438 w 327829"/>
              <a:gd name="connsiteY39" fmla="*/ 70637 h 169678"/>
              <a:gd name="connsiteX40" fmla="*/ 96838 w 327829"/>
              <a:gd name="connsiteY40" fmla="*/ 67462 h 169678"/>
              <a:gd name="connsiteX41" fmla="*/ 83503 w 327829"/>
              <a:gd name="connsiteY41" fmla="*/ 68744 h 169678"/>
              <a:gd name="connsiteX42" fmla="*/ 82169 w 327829"/>
              <a:gd name="connsiteY42" fmla="*/ 71309 h 169678"/>
              <a:gd name="connsiteX43" fmla="*/ 64833 w 327829"/>
              <a:gd name="connsiteY43" fmla="*/ 96953 h 169678"/>
              <a:gd name="connsiteX44" fmla="*/ 63500 w 327829"/>
              <a:gd name="connsiteY44" fmla="*/ 98236 h 169678"/>
              <a:gd name="connsiteX45" fmla="*/ 76835 w 327829"/>
              <a:gd name="connsiteY45" fmla="*/ 100800 h 169678"/>
              <a:gd name="connsiteX46" fmla="*/ 78169 w 327829"/>
              <a:gd name="connsiteY46" fmla="*/ 98236 h 169678"/>
              <a:gd name="connsiteX47" fmla="*/ 94171 w 327829"/>
              <a:gd name="connsiteY47" fmla="*/ 70026 h 169678"/>
              <a:gd name="connsiteX48" fmla="*/ 96838 w 327829"/>
              <a:gd name="connsiteY48" fmla="*/ 67462 h 169678"/>
              <a:gd name="connsiteX49" fmla="*/ 295564 w 327829"/>
              <a:gd name="connsiteY49" fmla="*/ 65874 h 169678"/>
              <a:gd name="connsiteX50" fmla="*/ 254000 w 327829"/>
              <a:gd name="connsiteY50" fmla="*/ 142074 h 169678"/>
              <a:gd name="connsiteX51" fmla="*/ 263092 w 327829"/>
              <a:gd name="connsiteY51" fmla="*/ 135616 h 169678"/>
              <a:gd name="connsiteX52" fmla="*/ 296863 w 327829"/>
              <a:gd name="connsiteY52" fmla="*/ 67165 h 169678"/>
              <a:gd name="connsiteX53" fmla="*/ 295564 w 327829"/>
              <a:gd name="connsiteY53" fmla="*/ 65874 h 169678"/>
              <a:gd name="connsiteX54" fmla="*/ 149225 w 327829"/>
              <a:gd name="connsiteY54" fmla="*/ 59524 h 169678"/>
              <a:gd name="connsiteX55" fmla="*/ 117097 w 327829"/>
              <a:gd name="connsiteY55" fmla="*/ 64537 h 169678"/>
              <a:gd name="connsiteX56" fmla="*/ 115812 w 327829"/>
              <a:gd name="connsiteY56" fmla="*/ 67044 h 169678"/>
              <a:gd name="connsiteX57" fmla="*/ 96535 w 327829"/>
              <a:gd name="connsiteY57" fmla="*/ 100883 h 169678"/>
              <a:gd name="connsiteX58" fmla="*/ 95250 w 327829"/>
              <a:gd name="connsiteY58" fmla="*/ 103389 h 169678"/>
              <a:gd name="connsiteX59" fmla="*/ 122237 w 327829"/>
              <a:gd name="connsiteY59" fmla="*/ 107149 h 169678"/>
              <a:gd name="connsiteX60" fmla="*/ 123522 w 327829"/>
              <a:gd name="connsiteY60" fmla="*/ 104642 h 169678"/>
              <a:gd name="connsiteX61" fmla="*/ 146655 w 327829"/>
              <a:gd name="connsiteY61" fmla="*/ 63284 h 169678"/>
              <a:gd name="connsiteX62" fmla="*/ 149225 w 327829"/>
              <a:gd name="connsiteY62" fmla="*/ 59524 h 169678"/>
              <a:gd name="connsiteX63" fmla="*/ 286005 w 327829"/>
              <a:gd name="connsiteY63" fmla="*/ 56349 h 169678"/>
              <a:gd name="connsiteX64" fmla="*/ 272669 w 327829"/>
              <a:gd name="connsiteY64" fmla="*/ 75875 h 169678"/>
              <a:gd name="connsiteX65" fmla="*/ 268669 w 327829"/>
              <a:gd name="connsiteY65" fmla="*/ 86290 h 169678"/>
              <a:gd name="connsiteX66" fmla="*/ 255333 w 327829"/>
              <a:gd name="connsiteY66" fmla="*/ 118834 h 169678"/>
              <a:gd name="connsiteX67" fmla="*/ 287338 w 327829"/>
              <a:gd name="connsiteY67" fmla="*/ 57651 h 169678"/>
              <a:gd name="connsiteX68" fmla="*/ 286005 w 327829"/>
              <a:gd name="connsiteY68" fmla="*/ 56349 h 169678"/>
              <a:gd name="connsiteX69" fmla="*/ 168103 w 327829"/>
              <a:gd name="connsiteY69" fmla="*/ 56349 h 169678"/>
              <a:gd name="connsiteX70" fmla="*/ 168103 w 327829"/>
              <a:gd name="connsiteY70" fmla="*/ 58933 h 169678"/>
              <a:gd name="connsiteX71" fmla="*/ 135924 w 327829"/>
              <a:gd name="connsiteY71" fmla="*/ 108036 h 169678"/>
              <a:gd name="connsiteX72" fmla="*/ 133350 w 327829"/>
              <a:gd name="connsiteY72" fmla="*/ 109328 h 169678"/>
              <a:gd name="connsiteX73" fmla="*/ 146221 w 327829"/>
              <a:gd name="connsiteY73" fmla="*/ 111912 h 169678"/>
              <a:gd name="connsiteX74" fmla="*/ 147509 w 327829"/>
              <a:gd name="connsiteY74" fmla="*/ 109328 h 169678"/>
              <a:gd name="connsiteX75" fmla="*/ 180975 w 327829"/>
              <a:gd name="connsiteY75" fmla="*/ 57641 h 169678"/>
              <a:gd name="connsiteX76" fmla="*/ 180975 w 327829"/>
              <a:gd name="connsiteY76" fmla="*/ 56349 h 169678"/>
              <a:gd name="connsiteX77" fmla="*/ 168103 w 327829"/>
              <a:gd name="connsiteY77" fmla="*/ 56349 h 169678"/>
              <a:gd name="connsiteX78" fmla="*/ 192361 w 327829"/>
              <a:gd name="connsiteY78" fmla="*/ 54762 h 169678"/>
              <a:gd name="connsiteX79" fmla="*/ 156889 w 327829"/>
              <a:gd name="connsiteY79" fmla="*/ 110889 h 169678"/>
              <a:gd name="connsiteX80" fmla="*/ 155575 w 327829"/>
              <a:gd name="connsiteY80" fmla="*/ 113500 h 169678"/>
              <a:gd name="connsiteX81" fmla="*/ 156889 w 327829"/>
              <a:gd name="connsiteY81" fmla="*/ 113500 h 169678"/>
              <a:gd name="connsiteX82" fmla="*/ 158202 w 327829"/>
              <a:gd name="connsiteY82" fmla="*/ 110889 h 169678"/>
              <a:gd name="connsiteX83" fmla="*/ 192361 w 327829"/>
              <a:gd name="connsiteY83" fmla="*/ 54762 h 169678"/>
              <a:gd name="connsiteX84" fmla="*/ 215900 w 327829"/>
              <a:gd name="connsiteY84" fmla="*/ 45237 h 169678"/>
              <a:gd name="connsiteX85" fmla="*/ 205603 w 327829"/>
              <a:gd name="connsiteY85" fmla="*/ 51827 h 169678"/>
              <a:gd name="connsiteX86" fmla="*/ 205603 w 327829"/>
              <a:gd name="connsiteY86" fmla="*/ 53144 h 169678"/>
              <a:gd name="connsiteX87" fmla="*/ 169562 w 327829"/>
              <a:gd name="connsiteY87" fmla="*/ 113769 h 169678"/>
              <a:gd name="connsiteX88" fmla="*/ 168275 w 327829"/>
              <a:gd name="connsiteY88" fmla="*/ 115087 h 169678"/>
              <a:gd name="connsiteX89" fmla="*/ 178572 w 327829"/>
              <a:gd name="connsiteY89" fmla="*/ 115087 h 169678"/>
              <a:gd name="connsiteX90" fmla="*/ 212038 w 327829"/>
              <a:gd name="connsiteY90" fmla="*/ 51827 h 169678"/>
              <a:gd name="connsiteX91" fmla="*/ 215900 w 327829"/>
              <a:gd name="connsiteY91" fmla="*/ 45237 h 169678"/>
              <a:gd name="connsiteX92" fmla="*/ 258795 w 327829"/>
              <a:gd name="connsiteY92" fmla="*/ 35712 h 169678"/>
              <a:gd name="connsiteX93" fmla="*/ 217325 w 327829"/>
              <a:gd name="connsiteY93" fmla="*/ 107631 h 169678"/>
              <a:gd name="connsiteX94" fmla="*/ 212142 w 327829"/>
              <a:gd name="connsiteY94" fmla="*/ 117905 h 169678"/>
              <a:gd name="connsiteX95" fmla="*/ 209550 w 327829"/>
              <a:gd name="connsiteY95" fmla="*/ 120474 h 169678"/>
              <a:gd name="connsiteX96" fmla="*/ 218621 w 327829"/>
              <a:gd name="connsiteY96" fmla="*/ 129464 h 169678"/>
              <a:gd name="connsiteX97" fmla="*/ 218621 w 327829"/>
              <a:gd name="connsiteY97" fmla="*/ 150012 h 169678"/>
              <a:gd name="connsiteX98" fmla="*/ 219917 w 327829"/>
              <a:gd name="connsiteY98" fmla="*/ 146159 h 169678"/>
              <a:gd name="connsiteX99" fmla="*/ 251019 w 327829"/>
              <a:gd name="connsiteY99" fmla="*/ 94788 h 169678"/>
              <a:gd name="connsiteX100" fmla="*/ 265274 w 327829"/>
              <a:gd name="connsiteY100" fmla="*/ 67819 h 169678"/>
              <a:gd name="connsiteX101" fmla="*/ 273050 w 327829"/>
              <a:gd name="connsiteY101" fmla="*/ 47270 h 169678"/>
              <a:gd name="connsiteX102" fmla="*/ 258795 w 327829"/>
              <a:gd name="connsiteY102" fmla="*/ 35712 h 169678"/>
              <a:gd name="connsiteX103" fmla="*/ 239346 w 327829"/>
              <a:gd name="connsiteY103" fmla="*/ 19837 h 169678"/>
              <a:gd name="connsiteX104" fmla="*/ 229943 w 327829"/>
              <a:gd name="connsiteY104" fmla="*/ 37895 h 169678"/>
              <a:gd name="connsiteX105" fmla="*/ 229943 w 327829"/>
              <a:gd name="connsiteY105" fmla="*/ 39185 h 169678"/>
              <a:gd name="connsiteX106" fmla="*/ 232630 w 327829"/>
              <a:gd name="connsiteY106" fmla="*/ 36605 h 169678"/>
              <a:gd name="connsiteX107" fmla="*/ 235316 w 327829"/>
              <a:gd name="connsiteY107" fmla="*/ 35315 h 169678"/>
              <a:gd name="connsiteX108" fmla="*/ 243376 w 327829"/>
              <a:gd name="connsiteY108" fmla="*/ 30156 h 169678"/>
              <a:gd name="connsiteX109" fmla="*/ 246063 w 327829"/>
              <a:gd name="connsiteY109" fmla="*/ 24996 h 169678"/>
              <a:gd name="connsiteX110" fmla="*/ 239346 w 327829"/>
              <a:gd name="connsiteY110" fmla="*/ 19837 h 169678"/>
              <a:gd name="connsiteX111" fmla="*/ 230364 w 327829"/>
              <a:gd name="connsiteY111" fmla="*/ 13487 h 169678"/>
              <a:gd name="connsiteX112" fmla="*/ 219075 w 327829"/>
              <a:gd name="connsiteY112" fmla="*/ 29362 h 169678"/>
              <a:gd name="connsiteX113" fmla="*/ 219075 w 327829"/>
              <a:gd name="connsiteY113" fmla="*/ 30685 h 169678"/>
              <a:gd name="connsiteX114" fmla="*/ 219075 w 327829"/>
              <a:gd name="connsiteY114" fmla="*/ 35977 h 169678"/>
              <a:gd name="connsiteX115" fmla="*/ 231775 w 327829"/>
              <a:gd name="connsiteY115" fmla="*/ 13487 h 169678"/>
              <a:gd name="connsiteX116" fmla="*/ 230364 w 327829"/>
              <a:gd name="connsiteY116" fmla="*/ 13487 h 169678"/>
              <a:gd name="connsiteX117" fmla="*/ 220663 w 327829"/>
              <a:gd name="connsiteY117" fmla="*/ 8724 h 169678"/>
              <a:gd name="connsiteX118" fmla="*/ 220663 w 327829"/>
              <a:gd name="connsiteY118" fmla="*/ 10312 h 169678"/>
              <a:gd name="connsiteX119" fmla="*/ 222251 w 327829"/>
              <a:gd name="connsiteY119" fmla="*/ 8724 h 169678"/>
              <a:gd name="connsiteX120" fmla="*/ 220663 w 327829"/>
              <a:gd name="connsiteY120" fmla="*/ 8724 h 169678"/>
              <a:gd name="connsiteX121" fmla="*/ 230882 w 327829"/>
              <a:gd name="connsiteY121" fmla="*/ 2329 h 169678"/>
              <a:gd name="connsiteX122" fmla="*/ 232172 w 327829"/>
              <a:gd name="connsiteY122" fmla="*/ 2329 h 169678"/>
              <a:gd name="connsiteX123" fmla="*/ 299244 w 327829"/>
              <a:gd name="connsiteY123" fmla="*/ 55415 h 169678"/>
              <a:gd name="connsiteX124" fmla="*/ 327620 w 327829"/>
              <a:gd name="connsiteY124" fmla="*/ 87785 h 169678"/>
              <a:gd name="connsiteX125" fmla="*/ 326331 w 327829"/>
              <a:gd name="connsiteY125" fmla="*/ 89079 h 169678"/>
              <a:gd name="connsiteX126" fmla="*/ 325041 w 327829"/>
              <a:gd name="connsiteY126" fmla="*/ 90374 h 169678"/>
              <a:gd name="connsiteX127" fmla="*/ 321171 w 327829"/>
              <a:gd name="connsiteY127" fmla="*/ 95553 h 169678"/>
              <a:gd name="connsiteX128" fmla="*/ 237331 w 327829"/>
              <a:gd name="connsiteY128" fmla="*/ 161587 h 169678"/>
              <a:gd name="connsiteX129" fmla="*/ 215404 w 327829"/>
              <a:gd name="connsiteY129" fmla="*/ 169355 h 169678"/>
              <a:gd name="connsiteX130" fmla="*/ 207665 w 327829"/>
              <a:gd name="connsiteY130" fmla="*/ 134396 h 169678"/>
              <a:gd name="connsiteX131" fmla="*/ 130274 w 327829"/>
              <a:gd name="connsiteY131" fmla="*/ 114975 h 169678"/>
              <a:gd name="connsiteX132" fmla="*/ 21927 w 327829"/>
              <a:gd name="connsiteY132" fmla="*/ 98143 h 169678"/>
              <a:gd name="connsiteX133" fmla="*/ 0 w 327829"/>
              <a:gd name="connsiteY133" fmla="*/ 89079 h 169678"/>
              <a:gd name="connsiteX134" fmla="*/ 14188 w 327829"/>
              <a:gd name="connsiteY134" fmla="*/ 73542 h 169678"/>
              <a:gd name="connsiteX135" fmla="*/ 108347 w 327829"/>
              <a:gd name="connsiteY135" fmla="*/ 59299 h 169678"/>
              <a:gd name="connsiteX136" fmla="*/ 207665 w 327829"/>
              <a:gd name="connsiteY136" fmla="*/ 45057 h 169678"/>
              <a:gd name="connsiteX137" fmla="*/ 230882 w 327829"/>
              <a:gd name="connsiteY137" fmla="*/ 2329 h 169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327829" h="169678">
                <a:moveTo>
                  <a:pt x="230642" y="152610"/>
                </a:moveTo>
                <a:cubicBezTo>
                  <a:pt x="228374" y="156507"/>
                  <a:pt x="226106" y="160403"/>
                  <a:pt x="223838" y="164300"/>
                </a:cubicBezTo>
                <a:cubicBezTo>
                  <a:pt x="224972" y="164300"/>
                  <a:pt x="226106" y="164300"/>
                  <a:pt x="227240" y="163001"/>
                </a:cubicBezTo>
                <a:cubicBezTo>
                  <a:pt x="228374" y="159104"/>
                  <a:pt x="229508" y="156507"/>
                  <a:pt x="230642" y="152610"/>
                </a:cubicBezTo>
                <a:close/>
                <a:moveTo>
                  <a:pt x="211773" y="92285"/>
                </a:moveTo>
                <a:cubicBezTo>
                  <a:pt x="206693" y="100078"/>
                  <a:pt x="201613" y="107871"/>
                  <a:pt x="196533" y="116963"/>
                </a:cubicBezTo>
                <a:cubicBezTo>
                  <a:pt x="196533" y="116963"/>
                  <a:pt x="195263" y="116963"/>
                  <a:pt x="195263" y="116963"/>
                </a:cubicBezTo>
                <a:cubicBezTo>
                  <a:pt x="197803" y="116963"/>
                  <a:pt x="199073" y="116963"/>
                  <a:pt x="200343" y="118262"/>
                </a:cubicBezTo>
                <a:cubicBezTo>
                  <a:pt x="200343" y="116963"/>
                  <a:pt x="200343" y="116963"/>
                  <a:pt x="200343" y="116963"/>
                </a:cubicBezTo>
                <a:cubicBezTo>
                  <a:pt x="201613" y="114365"/>
                  <a:pt x="202883" y="111768"/>
                  <a:pt x="204153" y="109170"/>
                </a:cubicBezTo>
                <a:cubicBezTo>
                  <a:pt x="207963" y="103975"/>
                  <a:pt x="210503" y="98779"/>
                  <a:pt x="213043" y="92285"/>
                </a:cubicBezTo>
                <a:cubicBezTo>
                  <a:pt x="214313" y="89687"/>
                  <a:pt x="213043" y="89687"/>
                  <a:pt x="211773" y="92285"/>
                </a:cubicBezTo>
                <a:close/>
                <a:moveTo>
                  <a:pt x="14288" y="80162"/>
                </a:moveTo>
                <a:cubicBezTo>
                  <a:pt x="9525" y="81432"/>
                  <a:pt x="7938" y="83972"/>
                  <a:pt x="9525" y="86512"/>
                </a:cubicBezTo>
                <a:cubicBezTo>
                  <a:pt x="11113" y="86512"/>
                  <a:pt x="11113" y="85242"/>
                  <a:pt x="11113" y="85242"/>
                </a:cubicBezTo>
                <a:cubicBezTo>
                  <a:pt x="11113" y="83972"/>
                  <a:pt x="11113" y="82702"/>
                  <a:pt x="12700" y="82702"/>
                </a:cubicBezTo>
                <a:cubicBezTo>
                  <a:pt x="12700" y="81432"/>
                  <a:pt x="12700" y="80162"/>
                  <a:pt x="14288" y="80162"/>
                </a:cubicBezTo>
                <a:close/>
                <a:moveTo>
                  <a:pt x="39688" y="75399"/>
                </a:moveTo>
                <a:cubicBezTo>
                  <a:pt x="38327" y="75399"/>
                  <a:pt x="32884" y="75399"/>
                  <a:pt x="27441" y="76669"/>
                </a:cubicBezTo>
                <a:cubicBezTo>
                  <a:pt x="27441" y="77939"/>
                  <a:pt x="28802" y="77939"/>
                  <a:pt x="27441" y="80479"/>
                </a:cubicBezTo>
                <a:cubicBezTo>
                  <a:pt x="26081" y="83019"/>
                  <a:pt x="24720" y="86829"/>
                  <a:pt x="21999" y="90639"/>
                </a:cubicBezTo>
                <a:cubicBezTo>
                  <a:pt x="21999" y="90639"/>
                  <a:pt x="20638" y="91909"/>
                  <a:pt x="20638" y="93179"/>
                </a:cubicBezTo>
                <a:cubicBezTo>
                  <a:pt x="23359" y="93179"/>
                  <a:pt x="26081" y="93179"/>
                  <a:pt x="28802" y="94449"/>
                </a:cubicBezTo>
                <a:cubicBezTo>
                  <a:pt x="28802" y="93179"/>
                  <a:pt x="28802" y="91909"/>
                  <a:pt x="28802" y="90639"/>
                </a:cubicBezTo>
                <a:cubicBezTo>
                  <a:pt x="31524" y="86829"/>
                  <a:pt x="34245" y="83019"/>
                  <a:pt x="36966" y="77939"/>
                </a:cubicBezTo>
                <a:cubicBezTo>
                  <a:pt x="36966" y="77939"/>
                  <a:pt x="38327" y="76669"/>
                  <a:pt x="39688" y="75399"/>
                </a:cubicBezTo>
                <a:close/>
                <a:moveTo>
                  <a:pt x="305565" y="72224"/>
                </a:moveTo>
                <a:cubicBezTo>
                  <a:pt x="296510" y="88099"/>
                  <a:pt x="288749" y="103974"/>
                  <a:pt x="280988" y="119849"/>
                </a:cubicBezTo>
                <a:cubicBezTo>
                  <a:pt x="290043" y="113234"/>
                  <a:pt x="300391" y="105297"/>
                  <a:pt x="309446" y="97359"/>
                </a:cubicBezTo>
                <a:cubicBezTo>
                  <a:pt x="312033" y="92068"/>
                  <a:pt x="313326" y="88099"/>
                  <a:pt x="315913" y="82807"/>
                </a:cubicBezTo>
                <a:cubicBezTo>
                  <a:pt x="313326" y="78839"/>
                  <a:pt x="309446" y="74870"/>
                  <a:pt x="305565" y="72224"/>
                </a:cubicBezTo>
                <a:close/>
                <a:moveTo>
                  <a:pt x="71438" y="70637"/>
                </a:moveTo>
                <a:cubicBezTo>
                  <a:pt x="63744" y="71922"/>
                  <a:pt x="56051" y="73207"/>
                  <a:pt x="49640" y="74492"/>
                </a:cubicBezTo>
                <a:cubicBezTo>
                  <a:pt x="49640" y="75778"/>
                  <a:pt x="49640" y="75778"/>
                  <a:pt x="48358" y="77063"/>
                </a:cubicBezTo>
                <a:cubicBezTo>
                  <a:pt x="45793" y="82203"/>
                  <a:pt x="43229" y="87344"/>
                  <a:pt x="40664" y="93770"/>
                </a:cubicBezTo>
                <a:cubicBezTo>
                  <a:pt x="39382" y="93770"/>
                  <a:pt x="39382" y="95055"/>
                  <a:pt x="38100" y="95055"/>
                </a:cubicBezTo>
                <a:cubicBezTo>
                  <a:pt x="43229" y="96340"/>
                  <a:pt x="49640" y="97625"/>
                  <a:pt x="54769" y="97625"/>
                </a:cubicBezTo>
                <a:cubicBezTo>
                  <a:pt x="54769" y="97625"/>
                  <a:pt x="54769" y="96340"/>
                  <a:pt x="54769" y="96340"/>
                </a:cubicBezTo>
                <a:cubicBezTo>
                  <a:pt x="59898" y="88629"/>
                  <a:pt x="65027" y="80918"/>
                  <a:pt x="68873" y="73207"/>
                </a:cubicBezTo>
                <a:cubicBezTo>
                  <a:pt x="70156" y="73207"/>
                  <a:pt x="71438" y="71922"/>
                  <a:pt x="71438" y="70637"/>
                </a:cubicBezTo>
                <a:close/>
                <a:moveTo>
                  <a:pt x="96838" y="67462"/>
                </a:moveTo>
                <a:cubicBezTo>
                  <a:pt x="92837" y="67462"/>
                  <a:pt x="87503" y="68744"/>
                  <a:pt x="83503" y="68744"/>
                </a:cubicBezTo>
                <a:cubicBezTo>
                  <a:pt x="83503" y="70026"/>
                  <a:pt x="83503" y="70026"/>
                  <a:pt x="82169" y="71309"/>
                </a:cubicBezTo>
                <a:cubicBezTo>
                  <a:pt x="76835" y="80284"/>
                  <a:pt x="71501" y="87978"/>
                  <a:pt x="64833" y="96953"/>
                </a:cubicBezTo>
                <a:cubicBezTo>
                  <a:pt x="64833" y="96953"/>
                  <a:pt x="64833" y="98236"/>
                  <a:pt x="63500" y="98236"/>
                </a:cubicBezTo>
                <a:cubicBezTo>
                  <a:pt x="67500" y="99518"/>
                  <a:pt x="72835" y="99518"/>
                  <a:pt x="76835" y="100800"/>
                </a:cubicBezTo>
                <a:cubicBezTo>
                  <a:pt x="76835" y="99518"/>
                  <a:pt x="76835" y="99518"/>
                  <a:pt x="78169" y="98236"/>
                </a:cubicBezTo>
                <a:cubicBezTo>
                  <a:pt x="83503" y="89260"/>
                  <a:pt x="88837" y="79002"/>
                  <a:pt x="94171" y="70026"/>
                </a:cubicBezTo>
                <a:cubicBezTo>
                  <a:pt x="95504" y="68744"/>
                  <a:pt x="95504" y="67462"/>
                  <a:pt x="96838" y="67462"/>
                </a:cubicBezTo>
                <a:close/>
                <a:moveTo>
                  <a:pt x="295564" y="65874"/>
                </a:moveTo>
                <a:cubicBezTo>
                  <a:pt x="282575" y="91705"/>
                  <a:pt x="268288" y="117535"/>
                  <a:pt x="254000" y="142074"/>
                </a:cubicBezTo>
                <a:cubicBezTo>
                  <a:pt x="256598" y="139491"/>
                  <a:pt x="260494" y="136908"/>
                  <a:pt x="263092" y="135616"/>
                </a:cubicBezTo>
                <a:cubicBezTo>
                  <a:pt x="273483" y="112369"/>
                  <a:pt x="285173" y="89122"/>
                  <a:pt x="296863" y="67165"/>
                </a:cubicBezTo>
                <a:cubicBezTo>
                  <a:pt x="296863" y="65874"/>
                  <a:pt x="295564" y="65874"/>
                  <a:pt x="295564" y="65874"/>
                </a:cubicBezTo>
                <a:close/>
                <a:moveTo>
                  <a:pt x="149225" y="59524"/>
                </a:moveTo>
                <a:cubicBezTo>
                  <a:pt x="138944" y="62031"/>
                  <a:pt x="127378" y="63284"/>
                  <a:pt x="117097" y="64537"/>
                </a:cubicBezTo>
                <a:cubicBezTo>
                  <a:pt x="117097" y="65790"/>
                  <a:pt x="117097" y="65790"/>
                  <a:pt x="115812" y="67044"/>
                </a:cubicBezTo>
                <a:cubicBezTo>
                  <a:pt x="109386" y="78323"/>
                  <a:pt x="102961" y="89603"/>
                  <a:pt x="96535" y="100883"/>
                </a:cubicBezTo>
                <a:cubicBezTo>
                  <a:pt x="96535" y="102136"/>
                  <a:pt x="95250" y="102136"/>
                  <a:pt x="95250" y="103389"/>
                </a:cubicBezTo>
                <a:cubicBezTo>
                  <a:pt x="104246" y="104642"/>
                  <a:pt x="113242" y="105896"/>
                  <a:pt x="122237" y="107149"/>
                </a:cubicBezTo>
                <a:cubicBezTo>
                  <a:pt x="122237" y="105896"/>
                  <a:pt x="122237" y="105896"/>
                  <a:pt x="123522" y="104642"/>
                </a:cubicBezTo>
                <a:cubicBezTo>
                  <a:pt x="131233" y="90856"/>
                  <a:pt x="138944" y="77070"/>
                  <a:pt x="146655" y="63284"/>
                </a:cubicBezTo>
                <a:cubicBezTo>
                  <a:pt x="147940" y="62031"/>
                  <a:pt x="149225" y="60777"/>
                  <a:pt x="149225" y="59524"/>
                </a:cubicBezTo>
                <a:close/>
                <a:moveTo>
                  <a:pt x="286005" y="56349"/>
                </a:moveTo>
                <a:cubicBezTo>
                  <a:pt x="282004" y="62858"/>
                  <a:pt x="278003" y="69367"/>
                  <a:pt x="272669" y="75875"/>
                </a:cubicBezTo>
                <a:cubicBezTo>
                  <a:pt x="271336" y="78479"/>
                  <a:pt x="270002" y="83686"/>
                  <a:pt x="268669" y="86290"/>
                </a:cubicBezTo>
                <a:cubicBezTo>
                  <a:pt x="263335" y="96704"/>
                  <a:pt x="259334" y="108419"/>
                  <a:pt x="255333" y="118834"/>
                </a:cubicBezTo>
                <a:cubicBezTo>
                  <a:pt x="267335" y="99307"/>
                  <a:pt x="276670" y="78479"/>
                  <a:pt x="287338" y="57651"/>
                </a:cubicBezTo>
                <a:cubicBezTo>
                  <a:pt x="287338" y="57651"/>
                  <a:pt x="286005" y="57651"/>
                  <a:pt x="286005" y="56349"/>
                </a:cubicBezTo>
                <a:close/>
                <a:moveTo>
                  <a:pt x="168103" y="56349"/>
                </a:moveTo>
                <a:cubicBezTo>
                  <a:pt x="168103" y="57641"/>
                  <a:pt x="168103" y="57641"/>
                  <a:pt x="168103" y="58933"/>
                </a:cubicBezTo>
                <a:cubicBezTo>
                  <a:pt x="156519" y="74439"/>
                  <a:pt x="146221" y="91237"/>
                  <a:pt x="135924" y="108036"/>
                </a:cubicBezTo>
                <a:cubicBezTo>
                  <a:pt x="134637" y="108036"/>
                  <a:pt x="134637" y="109328"/>
                  <a:pt x="133350" y="109328"/>
                </a:cubicBezTo>
                <a:cubicBezTo>
                  <a:pt x="137211" y="110620"/>
                  <a:pt x="142360" y="110620"/>
                  <a:pt x="146221" y="111912"/>
                </a:cubicBezTo>
                <a:cubicBezTo>
                  <a:pt x="146221" y="110620"/>
                  <a:pt x="146221" y="110620"/>
                  <a:pt x="147509" y="109328"/>
                </a:cubicBezTo>
                <a:cubicBezTo>
                  <a:pt x="157806" y="92530"/>
                  <a:pt x="169390" y="74439"/>
                  <a:pt x="180975" y="57641"/>
                </a:cubicBezTo>
                <a:cubicBezTo>
                  <a:pt x="180975" y="56349"/>
                  <a:pt x="180975" y="56349"/>
                  <a:pt x="180975" y="56349"/>
                </a:cubicBezTo>
                <a:cubicBezTo>
                  <a:pt x="177113" y="56349"/>
                  <a:pt x="171965" y="56349"/>
                  <a:pt x="168103" y="56349"/>
                </a:cubicBezTo>
                <a:close/>
                <a:moveTo>
                  <a:pt x="192361" y="54762"/>
                </a:moveTo>
                <a:cubicBezTo>
                  <a:pt x="180537" y="73036"/>
                  <a:pt x="168713" y="91310"/>
                  <a:pt x="156889" y="110889"/>
                </a:cubicBezTo>
                <a:cubicBezTo>
                  <a:pt x="156889" y="110889"/>
                  <a:pt x="155575" y="112195"/>
                  <a:pt x="155575" y="113500"/>
                </a:cubicBezTo>
                <a:cubicBezTo>
                  <a:pt x="155575" y="113500"/>
                  <a:pt x="156889" y="113500"/>
                  <a:pt x="156889" y="113500"/>
                </a:cubicBezTo>
                <a:cubicBezTo>
                  <a:pt x="156889" y="113500"/>
                  <a:pt x="156889" y="112195"/>
                  <a:pt x="158202" y="110889"/>
                </a:cubicBezTo>
                <a:cubicBezTo>
                  <a:pt x="170027" y="92615"/>
                  <a:pt x="180537" y="74341"/>
                  <a:pt x="192361" y="54762"/>
                </a:cubicBezTo>
                <a:close/>
                <a:moveTo>
                  <a:pt x="215900" y="45237"/>
                </a:moveTo>
                <a:cubicBezTo>
                  <a:pt x="213326" y="47873"/>
                  <a:pt x="210751" y="49191"/>
                  <a:pt x="205603" y="51827"/>
                </a:cubicBezTo>
                <a:cubicBezTo>
                  <a:pt x="205603" y="51827"/>
                  <a:pt x="205603" y="51827"/>
                  <a:pt x="205603" y="53144"/>
                </a:cubicBezTo>
                <a:cubicBezTo>
                  <a:pt x="192731" y="72913"/>
                  <a:pt x="181146" y="92682"/>
                  <a:pt x="169562" y="113769"/>
                </a:cubicBezTo>
                <a:cubicBezTo>
                  <a:pt x="169562" y="113769"/>
                  <a:pt x="168275" y="113769"/>
                  <a:pt x="168275" y="115087"/>
                </a:cubicBezTo>
                <a:cubicBezTo>
                  <a:pt x="170849" y="115087"/>
                  <a:pt x="174711" y="115087"/>
                  <a:pt x="178572" y="115087"/>
                </a:cubicBezTo>
                <a:cubicBezTo>
                  <a:pt x="190157" y="94000"/>
                  <a:pt x="200454" y="72913"/>
                  <a:pt x="212038" y="51827"/>
                </a:cubicBezTo>
                <a:cubicBezTo>
                  <a:pt x="213326" y="49191"/>
                  <a:pt x="215900" y="46555"/>
                  <a:pt x="215900" y="45237"/>
                </a:cubicBezTo>
                <a:close/>
                <a:moveTo>
                  <a:pt x="258795" y="35712"/>
                </a:moveTo>
                <a:cubicBezTo>
                  <a:pt x="245836" y="60113"/>
                  <a:pt x="231580" y="83230"/>
                  <a:pt x="217325" y="107631"/>
                </a:cubicBezTo>
                <a:cubicBezTo>
                  <a:pt x="216029" y="110200"/>
                  <a:pt x="213438" y="114053"/>
                  <a:pt x="212142" y="117905"/>
                </a:cubicBezTo>
                <a:cubicBezTo>
                  <a:pt x="210846" y="119190"/>
                  <a:pt x="210846" y="119190"/>
                  <a:pt x="209550" y="120474"/>
                </a:cubicBezTo>
                <a:cubicBezTo>
                  <a:pt x="216029" y="121758"/>
                  <a:pt x="218621" y="125611"/>
                  <a:pt x="218621" y="129464"/>
                </a:cubicBezTo>
                <a:cubicBezTo>
                  <a:pt x="218621" y="133317"/>
                  <a:pt x="218621" y="142306"/>
                  <a:pt x="218621" y="150012"/>
                </a:cubicBezTo>
                <a:cubicBezTo>
                  <a:pt x="218621" y="148728"/>
                  <a:pt x="219917" y="147444"/>
                  <a:pt x="219917" y="146159"/>
                </a:cubicBezTo>
                <a:cubicBezTo>
                  <a:pt x="230285" y="129464"/>
                  <a:pt x="240652" y="111484"/>
                  <a:pt x="251019" y="94788"/>
                </a:cubicBezTo>
                <a:cubicBezTo>
                  <a:pt x="256203" y="85799"/>
                  <a:pt x="261387" y="76809"/>
                  <a:pt x="265274" y="67819"/>
                </a:cubicBezTo>
                <a:cubicBezTo>
                  <a:pt x="267866" y="60113"/>
                  <a:pt x="271754" y="53692"/>
                  <a:pt x="273050" y="47270"/>
                </a:cubicBezTo>
                <a:cubicBezTo>
                  <a:pt x="269162" y="43418"/>
                  <a:pt x="263978" y="39565"/>
                  <a:pt x="258795" y="35712"/>
                </a:cubicBezTo>
                <a:close/>
                <a:moveTo>
                  <a:pt x="239346" y="19837"/>
                </a:moveTo>
                <a:cubicBezTo>
                  <a:pt x="236660" y="26286"/>
                  <a:pt x="233973" y="31446"/>
                  <a:pt x="229943" y="37895"/>
                </a:cubicBezTo>
                <a:cubicBezTo>
                  <a:pt x="228600" y="40475"/>
                  <a:pt x="228600" y="40475"/>
                  <a:pt x="229943" y="39185"/>
                </a:cubicBezTo>
                <a:cubicBezTo>
                  <a:pt x="231286" y="39185"/>
                  <a:pt x="231286" y="37895"/>
                  <a:pt x="232630" y="36605"/>
                </a:cubicBezTo>
                <a:cubicBezTo>
                  <a:pt x="232630" y="36605"/>
                  <a:pt x="233973" y="35315"/>
                  <a:pt x="235316" y="35315"/>
                </a:cubicBezTo>
                <a:cubicBezTo>
                  <a:pt x="238003" y="34026"/>
                  <a:pt x="240690" y="32736"/>
                  <a:pt x="243376" y="30156"/>
                </a:cubicBezTo>
                <a:cubicBezTo>
                  <a:pt x="243376" y="28866"/>
                  <a:pt x="244720" y="26286"/>
                  <a:pt x="246063" y="24996"/>
                </a:cubicBezTo>
                <a:cubicBezTo>
                  <a:pt x="246063" y="24996"/>
                  <a:pt x="246063" y="24996"/>
                  <a:pt x="239346" y="19837"/>
                </a:cubicBezTo>
                <a:close/>
                <a:moveTo>
                  <a:pt x="230364" y="13487"/>
                </a:moveTo>
                <a:cubicBezTo>
                  <a:pt x="226130" y="18779"/>
                  <a:pt x="223308" y="24070"/>
                  <a:pt x="219075" y="29362"/>
                </a:cubicBezTo>
                <a:cubicBezTo>
                  <a:pt x="219075" y="29362"/>
                  <a:pt x="219075" y="30685"/>
                  <a:pt x="219075" y="30685"/>
                </a:cubicBezTo>
                <a:lnTo>
                  <a:pt x="219075" y="35977"/>
                </a:lnTo>
                <a:cubicBezTo>
                  <a:pt x="223308" y="29362"/>
                  <a:pt x="227542" y="21425"/>
                  <a:pt x="231775" y="13487"/>
                </a:cubicBezTo>
                <a:cubicBezTo>
                  <a:pt x="231775" y="13487"/>
                  <a:pt x="230364" y="13487"/>
                  <a:pt x="230364" y="13487"/>
                </a:cubicBezTo>
                <a:close/>
                <a:moveTo>
                  <a:pt x="220663" y="8724"/>
                </a:moveTo>
                <a:cubicBezTo>
                  <a:pt x="220663" y="10312"/>
                  <a:pt x="220663" y="10312"/>
                  <a:pt x="220663" y="10312"/>
                </a:cubicBezTo>
                <a:cubicBezTo>
                  <a:pt x="220663" y="9518"/>
                  <a:pt x="220663" y="8724"/>
                  <a:pt x="222251" y="8724"/>
                </a:cubicBezTo>
                <a:cubicBezTo>
                  <a:pt x="222251" y="8724"/>
                  <a:pt x="222251" y="8724"/>
                  <a:pt x="220663" y="8724"/>
                </a:cubicBezTo>
                <a:close/>
                <a:moveTo>
                  <a:pt x="230882" y="2329"/>
                </a:moveTo>
                <a:cubicBezTo>
                  <a:pt x="232172" y="2329"/>
                  <a:pt x="232172" y="2329"/>
                  <a:pt x="232172" y="2329"/>
                </a:cubicBezTo>
                <a:cubicBezTo>
                  <a:pt x="254099" y="20456"/>
                  <a:pt x="276026" y="37288"/>
                  <a:pt x="299244" y="55415"/>
                </a:cubicBezTo>
                <a:cubicBezTo>
                  <a:pt x="308273" y="63184"/>
                  <a:pt x="330200" y="74837"/>
                  <a:pt x="327620" y="87785"/>
                </a:cubicBezTo>
                <a:cubicBezTo>
                  <a:pt x="327620" y="87785"/>
                  <a:pt x="326331" y="89079"/>
                  <a:pt x="326331" y="89079"/>
                </a:cubicBezTo>
                <a:cubicBezTo>
                  <a:pt x="326331" y="90374"/>
                  <a:pt x="326331" y="90374"/>
                  <a:pt x="325041" y="90374"/>
                </a:cubicBezTo>
                <a:cubicBezTo>
                  <a:pt x="325041" y="92964"/>
                  <a:pt x="322461" y="94258"/>
                  <a:pt x="321171" y="95553"/>
                </a:cubicBezTo>
                <a:cubicBezTo>
                  <a:pt x="292795" y="117564"/>
                  <a:pt x="264418" y="139576"/>
                  <a:pt x="237331" y="161587"/>
                </a:cubicBezTo>
                <a:cubicBezTo>
                  <a:pt x="229592" y="168061"/>
                  <a:pt x="224433" y="170650"/>
                  <a:pt x="215404" y="169355"/>
                </a:cubicBezTo>
                <a:cubicBezTo>
                  <a:pt x="203795" y="168061"/>
                  <a:pt x="207665" y="142165"/>
                  <a:pt x="207665" y="134396"/>
                </a:cubicBezTo>
                <a:cubicBezTo>
                  <a:pt x="207665" y="117564"/>
                  <a:pt x="143173" y="116270"/>
                  <a:pt x="130274" y="114975"/>
                </a:cubicBezTo>
                <a:cubicBezTo>
                  <a:pt x="94158" y="109796"/>
                  <a:pt x="58043" y="103322"/>
                  <a:pt x="21927" y="98143"/>
                </a:cubicBezTo>
                <a:cubicBezTo>
                  <a:pt x="15478" y="96848"/>
                  <a:pt x="0" y="98143"/>
                  <a:pt x="0" y="89079"/>
                </a:cubicBezTo>
                <a:cubicBezTo>
                  <a:pt x="0" y="80016"/>
                  <a:pt x="5159" y="74837"/>
                  <a:pt x="14188" y="73542"/>
                </a:cubicBezTo>
                <a:cubicBezTo>
                  <a:pt x="46434" y="69658"/>
                  <a:pt x="77390" y="64479"/>
                  <a:pt x="108347" y="59299"/>
                </a:cubicBezTo>
                <a:cubicBezTo>
                  <a:pt x="141883" y="55415"/>
                  <a:pt x="174129" y="50236"/>
                  <a:pt x="207665" y="45057"/>
                </a:cubicBezTo>
                <a:cubicBezTo>
                  <a:pt x="216694" y="43762"/>
                  <a:pt x="196056" y="-11913"/>
                  <a:pt x="230882" y="2329"/>
                </a:cubicBezTo>
                <a:close/>
              </a:path>
            </a:pathLst>
          </a:custGeom>
          <a:solidFill>
            <a:schemeClr val="accent1"/>
          </a:solidFill>
          <a:ln>
            <a:noFill/>
          </a:ln>
        </p:spPr>
      </p:sp>
      <p:pic>
        <p:nvPicPr>
          <p:cNvPr id="8" name="图片占位符 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4893" r="14893"/>
          <a:stretch>
            <a:fillRect/>
          </a:stretch>
        </p:blipFill>
        <p:spPr>
          <a:xfrm>
            <a:off x="1030514" y="3051151"/>
            <a:ext cx="1553835" cy="1475549"/>
          </a:xfrm>
        </p:spPr>
      </p:pic>
      <p:pic>
        <p:nvPicPr>
          <p:cNvPr id="12" name="图片占位符 1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4893" r="14893"/>
          <a:stretch>
            <a:fillRect/>
          </a:stretch>
        </p:blipFill>
        <p:spPr>
          <a:xfrm>
            <a:off x="3889560" y="3051151"/>
            <a:ext cx="1553835" cy="1475549"/>
          </a:xfrm>
        </p:spPr>
      </p:pic>
      <p:pic>
        <p:nvPicPr>
          <p:cNvPr id="14" name="图片占位符 13"/>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4926" r="14926"/>
          <a:stretch>
            <a:fillRect/>
          </a:stretch>
        </p:blipFill>
        <p:spPr>
          <a:xfrm>
            <a:off x="6748607" y="3051151"/>
            <a:ext cx="1553834" cy="1475549"/>
          </a:xfrm>
        </p:spPr>
      </p:pic>
      <p:pic>
        <p:nvPicPr>
          <p:cNvPr id="24" name="图片占位符 23"/>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4945" r="14945"/>
          <a:stretch>
            <a:fillRect/>
          </a:stretch>
        </p:blipFill>
        <p:spPr>
          <a:xfrm>
            <a:off x="9607651" y="3051151"/>
            <a:ext cx="1553835" cy="1475549"/>
          </a:xfrm>
        </p:spPr>
      </p:pic>
      <p:sp>
        <p:nvSpPr>
          <p:cNvPr id="19" name="思想气泡: 云 18"/>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20" name="文本框 19"/>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21" name="任意多边形: 形状 20"/>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25" name="矩形 24"/>
          <p:cNvSpPr/>
          <p:nvPr/>
        </p:nvSpPr>
        <p:spPr>
          <a:xfrm>
            <a:off x="690138" y="4822604"/>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6" name="矩形 25"/>
          <p:cNvSpPr/>
          <p:nvPr/>
        </p:nvSpPr>
        <p:spPr>
          <a:xfrm>
            <a:off x="6378016" y="4822604"/>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7" name="矩形 26"/>
          <p:cNvSpPr/>
          <p:nvPr/>
        </p:nvSpPr>
        <p:spPr>
          <a:xfrm>
            <a:off x="3574015" y="1875265"/>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8" name="矩形 27"/>
          <p:cNvSpPr/>
          <p:nvPr/>
        </p:nvSpPr>
        <p:spPr>
          <a:xfrm>
            <a:off x="9263581" y="1875265"/>
            <a:ext cx="2241974" cy="833626"/>
          </a:xfrm>
          <a:prstGeom prst="rect">
            <a:avLst/>
          </a:prstGeom>
        </p:spPr>
        <p:txBody>
          <a:bodyPr wrap="square">
            <a:spAutoFit/>
          </a:bodyPr>
          <a:lstStyle/>
          <a:p>
            <a:pP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1422820701"/>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par>
                                <p:cTn id="55" presetID="53" presetClass="entr" presetSubtype="16" fill="hold"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childTnLst>
                          </p:cTn>
                        </p:par>
                        <p:par>
                          <p:cTn id="60" fill="hold">
                            <p:stCondLst>
                              <p:cond delay="3500"/>
                            </p:stCondLst>
                            <p:childTnLst>
                              <p:par>
                                <p:cTn id="61" presetID="12" presetClass="entr" presetSubtype="1"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additive="base">
                                        <p:cTn id="63" dur="500"/>
                                        <p:tgtEl>
                                          <p:spTgt spid="25"/>
                                        </p:tgtEl>
                                        <p:attrNameLst>
                                          <p:attrName>ppt_y</p:attrName>
                                        </p:attrNameLst>
                                      </p:cBhvr>
                                      <p:tavLst>
                                        <p:tav tm="0">
                                          <p:val>
                                            <p:strVal val="#ppt_y-#ppt_h*1.125000"/>
                                          </p:val>
                                        </p:tav>
                                        <p:tav tm="100000">
                                          <p:val>
                                            <p:strVal val="#ppt_y"/>
                                          </p:val>
                                        </p:tav>
                                      </p:tavLst>
                                    </p:anim>
                                    <p:animEffect transition="in" filter="wipe(down)">
                                      <p:cBhvr>
                                        <p:cTn id="64" dur="500"/>
                                        <p:tgtEl>
                                          <p:spTgt spid="25"/>
                                        </p:tgtEl>
                                      </p:cBhvr>
                                    </p:animEffect>
                                  </p:childTnLst>
                                </p:cTn>
                              </p:par>
                              <p:par>
                                <p:cTn id="65" presetID="12" presetClass="entr" presetSubtype="4" fill="hold" grpId="0" nodeType="withEffect">
                                  <p:stCondLst>
                                    <p:cond delay="25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p:tgtEl>
                                          <p:spTgt spid="27"/>
                                        </p:tgtEl>
                                        <p:attrNameLst>
                                          <p:attrName>ppt_y</p:attrName>
                                        </p:attrNameLst>
                                      </p:cBhvr>
                                      <p:tavLst>
                                        <p:tav tm="0">
                                          <p:val>
                                            <p:strVal val="#ppt_y+#ppt_h*1.125000"/>
                                          </p:val>
                                        </p:tav>
                                        <p:tav tm="100000">
                                          <p:val>
                                            <p:strVal val="#ppt_y"/>
                                          </p:val>
                                        </p:tav>
                                      </p:tavLst>
                                    </p:anim>
                                    <p:animEffect transition="in" filter="wipe(up)">
                                      <p:cBhvr>
                                        <p:cTn id="68" dur="500"/>
                                        <p:tgtEl>
                                          <p:spTgt spid="27"/>
                                        </p:tgtEl>
                                      </p:cBhvr>
                                    </p:animEffect>
                                  </p:childTnLst>
                                </p:cTn>
                              </p:par>
                              <p:par>
                                <p:cTn id="69" presetID="12" presetClass="entr" presetSubtype="1" fill="hold" grpId="0" nodeType="withEffect">
                                  <p:stCondLst>
                                    <p:cond delay="500"/>
                                  </p:stCondLst>
                                  <p:childTnLst>
                                    <p:set>
                                      <p:cBhvr>
                                        <p:cTn id="70" dur="1" fill="hold">
                                          <p:stCondLst>
                                            <p:cond delay="0"/>
                                          </p:stCondLst>
                                        </p:cTn>
                                        <p:tgtEl>
                                          <p:spTgt spid="26"/>
                                        </p:tgtEl>
                                        <p:attrNameLst>
                                          <p:attrName>style.visibility</p:attrName>
                                        </p:attrNameLst>
                                      </p:cBhvr>
                                      <p:to>
                                        <p:strVal val="visible"/>
                                      </p:to>
                                    </p:set>
                                    <p:anim calcmode="lin" valueType="num">
                                      <p:cBhvr additive="base">
                                        <p:cTn id="71" dur="500"/>
                                        <p:tgtEl>
                                          <p:spTgt spid="26"/>
                                        </p:tgtEl>
                                        <p:attrNameLst>
                                          <p:attrName>ppt_y</p:attrName>
                                        </p:attrNameLst>
                                      </p:cBhvr>
                                      <p:tavLst>
                                        <p:tav tm="0">
                                          <p:val>
                                            <p:strVal val="#ppt_y-#ppt_h*1.125000"/>
                                          </p:val>
                                        </p:tav>
                                        <p:tav tm="100000">
                                          <p:val>
                                            <p:strVal val="#ppt_y"/>
                                          </p:val>
                                        </p:tav>
                                      </p:tavLst>
                                    </p:anim>
                                    <p:animEffect transition="in" filter="wipe(down)">
                                      <p:cBhvr>
                                        <p:cTn id="72" dur="500"/>
                                        <p:tgtEl>
                                          <p:spTgt spid="26"/>
                                        </p:tgtEl>
                                      </p:cBhvr>
                                    </p:animEffect>
                                  </p:childTnLst>
                                </p:cTn>
                              </p:par>
                              <p:par>
                                <p:cTn id="73" presetID="12" presetClass="entr" presetSubtype="4" fill="hold" grpId="0" nodeType="withEffect">
                                  <p:stCondLst>
                                    <p:cond delay="75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500"/>
                                        <p:tgtEl>
                                          <p:spTgt spid="28"/>
                                        </p:tgtEl>
                                        <p:attrNameLst>
                                          <p:attrName>ppt_y</p:attrName>
                                        </p:attrNameLst>
                                      </p:cBhvr>
                                      <p:tavLst>
                                        <p:tav tm="0">
                                          <p:val>
                                            <p:strVal val="#ppt_y+#ppt_h*1.125000"/>
                                          </p:val>
                                        </p:tav>
                                        <p:tav tm="100000">
                                          <p:val>
                                            <p:strVal val="#ppt_y"/>
                                          </p:val>
                                        </p:tav>
                                      </p:tavLst>
                                    </p:anim>
                                    <p:animEffect transition="in" filter="wipe(up)">
                                      <p:cBhvr>
                                        <p:cTn id="7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思想气泡: 云 29"/>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1" name="文本框 30"/>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32" name="任意多边形: 形状 31"/>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1" name="组合 10"/>
          <p:cNvGrpSpPr/>
          <p:nvPr/>
        </p:nvGrpSpPr>
        <p:grpSpPr>
          <a:xfrm>
            <a:off x="7989651" y="2025503"/>
            <a:ext cx="3327637" cy="1186250"/>
            <a:chOff x="2012849" y="1986390"/>
            <a:chExt cx="3327637" cy="1186250"/>
          </a:xfrm>
        </p:grpSpPr>
        <p:sp>
          <p:nvSpPr>
            <p:cNvPr id="12" name="矩形 11"/>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3" name="矩形 12"/>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4" name="组合 13"/>
          <p:cNvGrpSpPr/>
          <p:nvPr/>
        </p:nvGrpSpPr>
        <p:grpSpPr>
          <a:xfrm>
            <a:off x="874712" y="2025503"/>
            <a:ext cx="3327636" cy="1186250"/>
            <a:chOff x="2012850" y="1986390"/>
            <a:chExt cx="3327636" cy="1186250"/>
          </a:xfrm>
        </p:grpSpPr>
        <p:sp>
          <p:nvSpPr>
            <p:cNvPr id="15" name="矩形 14"/>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6" name="矩形 15"/>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8" name="组合 17"/>
          <p:cNvGrpSpPr/>
          <p:nvPr/>
        </p:nvGrpSpPr>
        <p:grpSpPr>
          <a:xfrm>
            <a:off x="7989651" y="4227624"/>
            <a:ext cx="3327637" cy="1186250"/>
            <a:chOff x="2012849" y="1986390"/>
            <a:chExt cx="3327637" cy="1186250"/>
          </a:xfrm>
        </p:grpSpPr>
        <p:sp>
          <p:nvSpPr>
            <p:cNvPr id="20" name="矩形 1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2" name="矩形 21"/>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874712" y="4227624"/>
            <a:ext cx="3327636" cy="1186250"/>
            <a:chOff x="2012850" y="1986390"/>
            <a:chExt cx="3327636" cy="1186250"/>
          </a:xfrm>
        </p:grpSpPr>
        <p:sp>
          <p:nvSpPr>
            <p:cNvPr id="26" name="矩形 25"/>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7" name="矩形 26"/>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4184650" y="1732187"/>
            <a:ext cx="3825875" cy="3823494"/>
            <a:chOff x="4184650" y="1732187"/>
            <a:chExt cx="3825875" cy="3823494"/>
          </a:xfrm>
        </p:grpSpPr>
        <p:sp>
          <p:nvSpPr>
            <p:cNvPr id="17" name="Freeform: Shape 4"/>
            <p:cNvSpPr>
              <a:spLocks/>
            </p:cNvSpPr>
            <p:nvPr/>
          </p:nvSpPr>
          <p:spPr bwMode="auto">
            <a:xfrm>
              <a:off x="4184650" y="1782193"/>
              <a:ext cx="1593850" cy="2183606"/>
            </a:xfrm>
            <a:custGeom>
              <a:avLst/>
              <a:gdLst>
                <a:gd name="T0" fmla="*/ 19786 w 21600"/>
                <a:gd name="T1" fmla="*/ 18395 h 21600"/>
                <a:gd name="T2" fmla="*/ 19870 w 21600"/>
                <a:gd name="T3" fmla="*/ 17656 h 21600"/>
                <a:gd name="T4" fmla="*/ 19870 w 21600"/>
                <a:gd name="T5" fmla="*/ 0 h 21600"/>
                <a:gd name="T6" fmla="*/ 0 w 21600"/>
                <a:gd name="T7" fmla="*/ 18395 h 21600"/>
                <a:gd name="T8" fmla="*/ 380 w 21600"/>
                <a:gd name="T9" fmla="*/ 21600 h 21600"/>
                <a:gd name="T10" fmla="*/ 21600 w 21600"/>
                <a:gd name="T11" fmla="*/ 21600 h 21600"/>
                <a:gd name="T12" fmla="*/ 19786 w 21600"/>
                <a:gd name="T13" fmla="*/ 18395 h 21600"/>
                <a:gd name="T14" fmla="*/ 19786 w 21600"/>
                <a:gd name="T15" fmla="*/ 18395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9786" y="18395"/>
                  </a:moveTo>
                  <a:cubicBezTo>
                    <a:pt x="19786" y="18149"/>
                    <a:pt x="19786" y="17902"/>
                    <a:pt x="19870" y="17656"/>
                  </a:cubicBezTo>
                  <a:cubicBezTo>
                    <a:pt x="19870" y="0"/>
                    <a:pt x="19870" y="0"/>
                    <a:pt x="19870" y="0"/>
                  </a:cubicBezTo>
                  <a:cubicBezTo>
                    <a:pt x="8480" y="2003"/>
                    <a:pt x="0" y="9490"/>
                    <a:pt x="0" y="18395"/>
                  </a:cubicBezTo>
                  <a:cubicBezTo>
                    <a:pt x="0" y="19505"/>
                    <a:pt x="127" y="20552"/>
                    <a:pt x="380" y="21600"/>
                  </a:cubicBezTo>
                  <a:cubicBezTo>
                    <a:pt x="21600" y="21600"/>
                    <a:pt x="21600" y="21600"/>
                    <a:pt x="21600" y="21600"/>
                  </a:cubicBezTo>
                  <a:cubicBezTo>
                    <a:pt x="20461" y="20768"/>
                    <a:pt x="19786" y="19659"/>
                    <a:pt x="19786" y="18395"/>
                  </a:cubicBezTo>
                  <a:close/>
                  <a:moveTo>
                    <a:pt x="19786" y="18395"/>
                  </a:moveTo>
                </a:path>
              </a:pathLst>
            </a:custGeom>
            <a:blipFill>
              <a:blip r:embed="rId4"/>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19" name="Freeform: Shape 6"/>
            <p:cNvSpPr>
              <a:spLocks/>
            </p:cNvSpPr>
            <p:nvPr/>
          </p:nvSpPr>
          <p:spPr bwMode="auto">
            <a:xfrm>
              <a:off x="4238625" y="3960243"/>
              <a:ext cx="2182019" cy="1595438"/>
            </a:xfrm>
            <a:custGeom>
              <a:avLst/>
              <a:gdLst>
                <a:gd name="T0" fmla="*/ 18395 w 21600"/>
                <a:gd name="T1" fmla="*/ 1856 h 21600"/>
                <a:gd name="T2" fmla="*/ 17656 w 21600"/>
                <a:gd name="T3" fmla="*/ 1772 h 21600"/>
                <a:gd name="T4" fmla="*/ 0 w 21600"/>
                <a:gd name="T5" fmla="*/ 1772 h 21600"/>
                <a:gd name="T6" fmla="*/ 18395 w 21600"/>
                <a:gd name="T7" fmla="*/ 21600 h 21600"/>
                <a:gd name="T8" fmla="*/ 21600 w 21600"/>
                <a:gd name="T9" fmla="*/ 21220 h 21600"/>
                <a:gd name="T10" fmla="*/ 21600 w 21600"/>
                <a:gd name="T11" fmla="*/ 0 h 21600"/>
                <a:gd name="T12" fmla="*/ 18395 w 21600"/>
                <a:gd name="T13" fmla="*/ 1856 h 21600"/>
                <a:gd name="T14" fmla="*/ 18395 w 21600"/>
                <a:gd name="T15" fmla="*/ 1856 h 21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600" h="21600">
                  <a:moveTo>
                    <a:pt x="18395" y="1856"/>
                  </a:moveTo>
                  <a:cubicBezTo>
                    <a:pt x="18149" y="1856"/>
                    <a:pt x="17902" y="1814"/>
                    <a:pt x="17656" y="1772"/>
                  </a:cubicBezTo>
                  <a:cubicBezTo>
                    <a:pt x="0" y="1772"/>
                    <a:pt x="0" y="1772"/>
                    <a:pt x="0" y="1772"/>
                  </a:cubicBezTo>
                  <a:cubicBezTo>
                    <a:pt x="2003" y="13120"/>
                    <a:pt x="9490" y="21600"/>
                    <a:pt x="18395" y="21600"/>
                  </a:cubicBezTo>
                  <a:cubicBezTo>
                    <a:pt x="19505" y="21600"/>
                    <a:pt x="20552" y="21473"/>
                    <a:pt x="21600" y="21220"/>
                  </a:cubicBezTo>
                  <a:cubicBezTo>
                    <a:pt x="21600" y="0"/>
                    <a:pt x="21600" y="0"/>
                    <a:pt x="21600" y="0"/>
                  </a:cubicBezTo>
                  <a:cubicBezTo>
                    <a:pt x="20799" y="1139"/>
                    <a:pt x="19659" y="1856"/>
                    <a:pt x="18395" y="1856"/>
                  </a:cubicBezTo>
                  <a:close/>
                  <a:moveTo>
                    <a:pt x="18395" y="1856"/>
                  </a:moveTo>
                </a:path>
              </a:pathLst>
            </a:custGeom>
            <a:blipFill>
              <a:blip r:embed="rId5"/>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1" name="Freeform: Shape 8"/>
            <p:cNvSpPr>
              <a:spLocks/>
            </p:cNvSpPr>
            <p:nvPr/>
          </p:nvSpPr>
          <p:spPr bwMode="auto">
            <a:xfrm>
              <a:off x="6419850" y="3322862"/>
              <a:ext cx="1590675" cy="2179638"/>
            </a:xfrm>
            <a:custGeom>
              <a:avLst/>
              <a:gdLst>
                <a:gd name="T0" fmla="*/ 0 w 21600"/>
                <a:gd name="T1" fmla="*/ 1 h 21600"/>
                <a:gd name="T2" fmla="*/ 0 w 21600"/>
                <a:gd name="T3" fmla="*/ 1 h 21600"/>
                <a:gd name="T4" fmla="*/ 0 w 21600"/>
                <a:gd name="T5" fmla="*/ 6 h 21600"/>
                <a:gd name="T6" fmla="*/ 2 w 21600"/>
                <a:gd name="T7" fmla="*/ 1 h 21600"/>
                <a:gd name="T8" fmla="*/ 2 w 21600"/>
                <a:gd name="T9" fmla="*/ 0 h 21600"/>
                <a:gd name="T10" fmla="*/ 0 w 21600"/>
                <a:gd name="T11" fmla="*/ 0 h 21600"/>
                <a:gd name="T12" fmla="*/ 0 w 21600"/>
                <a:gd name="T13" fmla="*/ 1 h 21600"/>
                <a:gd name="T14" fmla="*/ 0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1818" y="3178"/>
                  </a:moveTo>
                  <a:cubicBezTo>
                    <a:pt x="1818" y="3425"/>
                    <a:pt x="1775" y="3703"/>
                    <a:pt x="1733" y="3919"/>
                  </a:cubicBezTo>
                  <a:cubicBezTo>
                    <a:pt x="1733" y="21600"/>
                    <a:pt x="1733" y="21600"/>
                    <a:pt x="1733" y="21600"/>
                  </a:cubicBezTo>
                  <a:cubicBezTo>
                    <a:pt x="13146" y="19594"/>
                    <a:pt x="21600" y="12096"/>
                    <a:pt x="21600" y="3178"/>
                  </a:cubicBezTo>
                  <a:cubicBezTo>
                    <a:pt x="21600" y="2098"/>
                    <a:pt x="21473" y="1018"/>
                    <a:pt x="21262" y="0"/>
                  </a:cubicBezTo>
                  <a:cubicBezTo>
                    <a:pt x="0" y="0"/>
                    <a:pt x="0" y="0"/>
                    <a:pt x="0" y="0"/>
                  </a:cubicBezTo>
                  <a:cubicBezTo>
                    <a:pt x="1099" y="802"/>
                    <a:pt x="1818" y="1944"/>
                    <a:pt x="1818" y="3178"/>
                  </a:cubicBezTo>
                  <a:close/>
                  <a:moveTo>
                    <a:pt x="1818" y="3178"/>
                  </a:moveTo>
                </a:path>
              </a:pathLst>
            </a:custGeom>
            <a:blipFill>
              <a:blip r:embed="rId6"/>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3" name="Freeform: Shape 10"/>
            <p:cNvSpPr>
              <a:spLocks/>
            </p:cNvSpPr>
            <p:nvPr/>
          </p:nvSpPr>
          <p:spPr bwMode="auto">
            <a:xfrm>
              <a:off x="5773738" y="1732187"/>
              <a:ext cx="2178844" cy="1593850"/>
            </a:xfrm>
            <a:custGeom>
              <a:avLst/>
              <a:gdLst>
                <a:gd name="T0" fmla="*/ 1 w 21600"/>
                <a:gd name="T1" fmla="*/ 1 h 21600"/>
                <a:gd name="T2" fmla="*/ 1 w 21600"/>
                <a:gd name="T3" fmla="*/ 1 h 21600"/>
                <a:gd name="T4" fmla="*/ 6 w 21600"/>
                <a:gd name="T5" fmla="*/ 1 h 21600"/>
                <a:gd name="T6" fmla="*/ 1 w 21600"/>
                <a:gd name="T7" fmla="*/ 0 h 21600"/>
                <a:gd name="T8" fmla="*/ 0 w 21600"/>
                <a:gd name="T9" fmla="*/ 0 h 21600"/>
                <a:gd name="T10" fmla="*/ 0 w 21600"/>
                <a:gd name="T11" fmla="*/ 2 h 21600"/>
                <a:gd name="T12" fmla="*/ 1 w 21600"/>
                <a:gd name="T13" fmla="*/ 1 h 21600"/>
                <a:gd name="T14" fmla="*/ 1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3178" y="19786"/>
                  </a:moveTo>
                  <a:cubicBezTo>
                    <a:pt x="3456" y="19786"/>
                    <a:pt x="3703" y="19786"/>
                    <a:pt x="3919" y="19870"/>
                  </a:cubicBezTo>
                  <a:cubicBezTo>
                    <a:pt x="21600" y="19870"/>
                    <a:pt x="21600" y="19870"/>
                    <a:pt x="21600" y="19870"/>
                  </a:cubicBezTo>
                  <a:cubicBezTo>
                    <a:pt x="19625" y="8480"/>
                    <a:pt x="12127" y="0"/>
                    <a:pt x="3178" y="0"/>
                  </a:cubicBezTo>
                  <a:cubicBezTo>
                    <a:pt x="2098" y="0"/>
                    <a:pt x="1018" y="127"/>
                    <a:pt x="0" y="380"/>
                  </a:cubicBezTo>
                  <a:cubicBezTo>
                    <a:pt x="0" y="21600"/>
                    <a:pt x="0" y="21600"/>
                    <a:pt x="0" y="21600"/>
                  </a:cubicBezTo>
                  <a:cubicBezTo>
                    <a:pt x="802" y="20461"/>
                    <a:pt x="1944" y="19786"/>
                    <a:pt x="3178" y="19786"/>
                  </a:cubicBezTo>
                  <a:close/>
                  <a:moveTo>
                    <a:pt x="3178" y="19786"/>
                  </a:moveTo>
                </a:path>
              </a:pathLst>
            </a:custGeom>
            <a:blipFill>
              <a:blip r:embed="rId7"/>
              <a:stretch>
                <a:fillRect/>
              </a:stretch>
            </a:blipFill>
            <a:ln w="9525" cap="flat">
              <a:solidFill>
                <a:schemeClr val="tx1">
                  <a:alpha val="0"/>
                </a:schemeClr>
              </a:solidFill>
              <a:prstDash val="solid"/>
              <a:round/>
              <a:headEnd type="none" w="med" len="med"/>
              <a:tailEnd type="none" w="med" len="med"/>
            </a:ln>
          </p:spPr>
          <p:txBody>
            <a:bodyPr anchor="ctr"/>
            <a:lstStyle/>
            <a:p>
              <a:pPr algn="ctr"/>
              <a:endParaRPr/>
            </a:p>
          </p:txBody>
        </p:sp>
        <p:sp>
          <p:nvSpPr>
            <p:cNvPr id="25" name="Oval 12"/>
            <p:cNvSpPr>
              <a:spLocks/>
            </p:cNvSpPr>
            <p:nvPr/>
          </p:nvSpPr>
          <p:spPr bwMode="auto">
            <a:xfrm>
              <a:off x="5768181" y="3313337"/>
              <a:ext cx="661988" cy="662781"/>
            </a:xfrm>
            <a:prstGeom prst="ellipse">
              <a:avLst/>
            </a:prstGeom>
            <a:blipFill>
              <a:blip r:embed="rId8"/>
              <a:stretch>
                <a:fillRect/>
              </a:stretch>
            </a:blipFill>
            <a:ln w="9525">
              <a:solidFill>
                <a:schemeClr val="tx1">
                  <a:alpha val="0"/>
                </a:schemeClr>
              </a:solidFill>
              <a:round/>
              <a:headEnd/>
              <a:tailEnd/>
            </a:ln>
          </p:spPr>
          <p:txBody>
            <a:bodyPr anchor="ctr"/>
            <a:lstStyle/>
            <a:p>
              <a:pPr algn="ctr"/>
              <a:endParaRPr/>
            </a:p>
          </p:txBody>
        </p:sp>
        <p:sp>
          <p:nvSpPr>
            <p:cNvPr id="28" name="文本框 27"/>
            <p:cNvSpPr txBox="1"/>
            <p:nvPr/>
          </p:nvSpPr>
          <p:spPr>
            <a:xfrm>
              <a:off x="4682846" y="2759628"/>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29" name="文本框 28"/>
            <p:cNvSpPr txBox="1"/>
            <p:nvPr/>
          </p:nvSpPr>
          <p:spPr>
            <a:xfrm>
              <a:off x="6096000" y="2270159"/>
              <a:ext cx="711200" cy="584775"/>
            </a:xfrm>
            <a:prstGeom prst="rect">
              <a:avLst/>
            </a:prstGeom>
            <a:noFill/>
          </p:spPr>
          <p:txBody>
            <a:bodyPr wrap="square" rtlCol="0">
              <a:spAutoFit/>
            </a:bodyPr>
            <a:lstStyle/>
            <a:p>
              <a:pPr algn="ctr"/>
              <a:r>
                <a:rPr lang="en-US" altLang="zh-CN" sz="3200" b="1" dirty="0">
                  <a:solidFill>
                    <a:schemeClr val="bg1"/>
                  </a:solidFill>
                </a:rPr>
                <a:t>02</a:t>
              </a:r>
              <a:endParaRPr lang="zh-CN" altLang="en-US" sz="3200" b="1" dirty="0">
                <a:solidFill>
                  <a:schemeClr val="bg1"/>
                </a:solidFill>
              </a:endParaRPr>
            </a:p>
          </p:txBody>
        </p:sp>
        <p:sp>
          <p:nvSpPr>
            <p:cNvPr id="34" name="文本框 33"/>
            <p:cNvSpPr txBox="1"/>
            <p:nvPr/>
          </p:nvSpPr>
          <p:spPr>
            <a:xfrm>
              <a:off x="6786985" y="3537106"/>
              <a:ext cx="711200" cy="584775"/>
            </a:xfrm>
            <a:prstGeom prst="rect">
              <a:avLst/>
            </a:prstGeom>
            <a:noFill/>
          </p:spPr>
          <p:txBody>
            <a:bodyPr wrap="square" rtlCol="0">
              <a:spAutoFit/>
            </a:bodyPr>
            <a:lstStyle/>
            <a:p>
              <a:pPr algn="ctr"/>
              <a:r>
                <a:rPr lang="en-US" altLang="zh-CN" sz="3200" b="1" dirty="0">
                  <a:solidFill>
                    <a:schemeClr val="bg1"/>
                  </a:solidFill>
                </a:rPr>
                <a:t>03</a:t>
              </a:r>
              <a:endParaRPr lang="zh-CN" altLang="en-US" sz="3200" b="1" dirty="0">
                <a:solidFill>
                  <a:schemeClr val="bg1"/>
                </a:solidFill>
              </a:endParaRPr>
            </a:p>
          </p:txBody>
        </p:sp>
        <p:sp>
          <p:nvSpPr>
            <p:cNvPr id="35" name="文本框 34"/>
            <p:cNvSpPr txBox="1"/>
            <p:nvPr/>
          </p:nvSpPr>
          <p:spPr>
            <a:xfrm>
              <a:off x="5422900" y="4330636"/>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grpSp>
    </p:spTree>
    <p:extLst>
      <p:ext uri="{BB962C8B-B14F-4D97-AF65-F5344CB8AC3E}">
        <p14:creationId xmlns:p14="http://schemas.microsoft.com/office/powerpoint/2010/main" val="811595223"/>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14:presetBounceEnd="52000">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14:bounceEnd="52000">
                                          <p:cBhvr additive="base">
                                            <p:cTn id="14" dur="1000" fill="hold"/>
                                            <p:tgtEl>
                                              <p:spTgt spid="14"/>
                                            </p:tgtEl>
                                            <p:attrNameLst>
                                              <p:attrName>ppt_x</p:attrName>
                                            </p:attrNameLst>
                                          </p:cBhvr>
                                          <p:tavLst>
                                            <p:tav tm="0">
                                              <p:val>
                                                <p:strVal val="0-#ppt_w/2"/>
                                              </p:val>
                                            </p:tav>
                                            <p:tav tm="100000">
                                              <p:val>
                                                <p:strVal val="#ppt_x"/>
                                              </p:val>
                                            </p:tav>
                                          </p:tavLst>
                                        </p:anim>
                                        <p:anim calcmode="lin" valueType="num" p14:bounceEnd="52000">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14:presetBounceEnd="52000">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14:bounceEnd="52000">
                                          <p:cBhvr additive="base">
                                            <p:cTn id="18" dur="1000" fill="hold"/>
                                            <p:tgtEl>
                                              <p:spTgt spid="11"/>
                                            </p:tgtEl>
                                            <p:attrNameLst>
                                              <p:attrName>ppt_x</p:attrName>
                                            </p:attrNameLst>
                                          </p:cBhvr>
                                          <p:tavLst>
                                            <p:tav tm="0">
                                              <p:val>
                                                <p:strVal val="0-#ppt_w/2"/>
                                              </p:val>
                                            </p:tav>
                                            <p:tav tm="100000">
                                              <p:val>
                                                <p:strVal val="#ppt_x"/>
                                              </p:val>
                                            </p:tav>
                                          </p:tavLst>
                                        </p:anim>
                                        <p:anim calcmode="lin" valueType="num" p14:bounceEnd="52000">
                                          <p:cBhvr additive="base">
                                            <p:cTn id="19" dur="10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2000">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14:bounceEnd="52000">
                                          <p:cBhvr additive="base">
                                            <p:cTn id="22" dur="1000" fill="hold"/>
                                            <p:tgtEl>
                                              <p:spTgt spid="18"/>
                                            </p:tgtEl>
                                            <p:attrNameLst>
                                              <p:attrName>ppt_x</p:attrName>
                                            </p:attrNameLst>
                                          </p:cBhvr>
                                          <p:tavLst>
                                            <p:tav tm="0">
                                              <p:val>
                                                <p:strVal val="0-#ppt_w/2"/>
                                              </p:val>
                                            </p:tav>
                                            <p:tav tm="100000">
                                              <p:val>
                                                <p:strVal val="#ppt_x"/>
                                              </p:val>
                                            </p:tav>
                                          </p:tavLst>
                                        </p:anim>
                                        <p:anim calcmode="lin" valueType="num" p14:bounceEnd="52000">
                                          <p:cBhvr additive="base">
                                            <p:cTn id="23" dur="10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14:presetBounceEnd="52000">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14:bounceEnd="52000">
                                          <p:cBhvr additive="base">
                                            <p:cTn id="26" dur="1000" fill="hold"/>
                                            <p:tgtEl>
                                              <p:spTgt spid="24"/>
                                            </p:tgtEl>
                                            <p:attrNameLst>
                                              <p:attrName>ppt_x</p:attrName>
                                            </p:attrNameLst>
                                          </p:cBhvr>
                                          <p:tavLst>
                                            <p:tav tm="0">
                                              <p:val>
                                                <p:strVal val="0-#ppt_w/2"/>
                                              </p:val>
                                            </p:tav>
                                            <p:tav tm="100000">
                                              <p:val>
                                                <p:strVal val="#ppt_x"/>
                                              </p:val>
                                            </p:tav>
                                          </p:tavLst>
                                        </p:anim>
                                        <p:anim calcmode="lin" valueType="num" p14:bounceEnd="52000">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1000" fill="hold"/>
                                            <p:tgtEl>
                                              <p:spTgt spid="14"/>
                                            </p:tgtEl>
                                            <p:attrNameLst>
                                              <p:attrName>ppt_x</p:attrName>
                                            </p:attrNameLst>
                                          </p:cBhvr>
                                          <p:tavLst>
                                            <p:tav tm="0">
                                              <p:val>
                                                <p:strVal val="0-#ppt_w/2"/>
                                              </p:val>
                                            </p:tav>
                                            <p:tav tm="100000">
                                              <p:val>
                                                <p:strVal val="#ppt_x"/>
                                              </p:val>
                                            </p:tav>
                                          </p:tavLst>
                                        </p:anim>
                                        <p:anim calcmode="lin" valueType="num">
                                          <p:cBhvr additive="base">
                                            <p:cTn id="15" dur="1000" fill="hold"/>
                                            <p:tgtEl>
                                              <p:spTgt spid="14"/>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fill="hold"/>
                                            <p:tgtEl>
                                              <p:spTgt spid="11"/>
                                            </p:tgtEl>
                                            <p:attrNameLst>
                                              <p:attrName>ppt_x</p:attrName>
                                            </p:attrNameLst>
                                          </p:cBhvr>
                                          <p:tavLst>
                                            <p:tav tm="0">
                                              <p:val>
                                                <p:strVal val="0-#ppt_w/2"/>
                                              </p:val>
                                            </p:tav>
                                            <p:tav tm="100000">
                                              <p:val>
                                                <p:strVal val="#ppt_x"/>
                                              </p:val>
                                            </p:tav>
                                          </p:tavLst>
                                        </p:anim>
                                        <p:anim calcmode="lin" valueType="num">
                                          <p:cBhvr additive="base">
                                            <p:cTn id="19" dur="10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1000" fill="hold"/>
                                            <p:tgtEl>
                                              <p:spTgt spid="18"/>
                                            </p:tgtEl>
                                            <p:attrNameLst>
                                              <p:attrName>ppt_x</p:attrName>
                                            </p:attrNameLst>
                                          </p:cBhvr>
                                          <p:tavLst>
                                            <p:tav tm="0">
                                              <p:val>
                                                <p:strVal val="0-#ppt_w/2"/>
                                              </p:val>
                                            </p:tav>
                                            <p:tav tm="100000">
                                              <p:val>
                                                <p:strVal val="#ppt_x"/>
                                              </p:val>
                                            </p:tav>
                                          </p:tavLst>
                                        </p:anim>
                                        <p:anim calcmode="lin" valueType="num">
                                          <p:cBhvr additive="base">
                                            <p:cTn id="23" dur="10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75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1000" fill="hold"/>
                                            <p:tgtEl>
                                              <p:spTgt spid="24"/>
                                            </p:tgtEl>
                                            <p:attrNameLst>
                                              <p:attrName>ppt_x</p:attrName>
                                            </p:attrNameLst>
                                          </p:cBhvr>
                                          <p:tavLst>
                                            <p:tav tm="0">
                                              <p:val>
                                                <p:strVal val="0-#ppt_w/2"/>
                                              </p:val>
                                            </p:tav>
                                            <p:tav tm="100000">
                                              <p:val>
                                                <p:strVal val="#ppt_x"/>
                                              </p:val>
                                            </p:tav>
                                          </p:tavLst>
                                        </p:anim>
                                        <p:anim calcmode="lin" valueType="num">
                                          <p:cBhvr additive="base">
                                            <p:cTn id="27" dur="10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1559933" y="1503373"/>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任意多边形: 形状 3"/>
          <p:cNvSpPr/>
          <p:nvPr/>
        </p:nvSpPr>
        <p:spPr>
          <a:xfrm>
            <a:off x="6482808" y="1503373"/>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任意多边形: 形状 4"/>
          <p:cNvSpPr/>
          <p:nvPr/>
        </p:nvSpPr>
        <p:spPr>
          <a:xfrm>
            <a:off x="1559933" y="3885067"/>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3"/>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任意多边形: 形状 5"/>
          <p:cNvSpPr/>
          <p:nvPr/>
        </p:nvSpPr>
        <p:spPr>
          <a:xfrm>
            <a:off x="6482808" y="3885067"/>
            <a:ext cx="4149259" cy="1771453"/>
          </a:xfrm>
          <a:custGeom>
            <a:avLst/>
            <a:gdLst>
              <a:gd name="connsiteX0" fmla="*/ 183264 w 4149259"/>
              <a:gd name="connsiteY0" fmla="*/ 112774 h 2303081"/>
              <a:gd name="connsiteX1" fmla="*/ 810585 w 4149259"/>
              <a:gd name="connsiteY1" fmla="*/ 27714 h 2303081"/>
              <a:gd name="connsiteX2" fmla="*/ 1374111 w 4149259"/>
              <a:gd name="connsiteY2" fmla="*/ 112774 h 2303081"/>
              <a:gd name="connsiteX3" fmla="*/ 1948269 w 4149259"/>
              <a:gd name="connsiteY3" fmla="*/ 17081 h 2303081"/>
              <a:gd name="connsiteX4" fmla="*/ 2798873 w 4149259"/>
              <a:gd name="connsiteY4" fmla="*/ 91509 h 2303081"/>
              <a:gd name="connsiteX5" fmla="*/ 3447460 w 4149259"/>
              <a:gd name="connsiteY5" fmla="*/ 27714 h 2303081"/>
              <a:gd name="connsiteX6" fmla="*/ 4021618 w 4149259"/>
              <a:gd name="connsiteY6" fmla="*/ 59611 h 2303081"/>
              <a:gd name="connsiteX7" fmla="*/ 4085413 w 4149259"/>
              <a:gd name="connsiteY7" fmla="*/ 676300 h 2303081"/>
              <a:gd name="connsiteX8" fmla="*/ 4149208 w 4149259"/>
              <a:gd name="connsiteY8" fmla="*/ 1048439 h 2303081"/>
              <a:gd name="connsiteX9" fmla="*/ 4074780 w 4149259"/>
              <a:gd name="connsiteY9" fmla="*/ 1463109 h 2303081"/>
              <a:gd name="connsiteX10" fmla="*/ 4074780 w 4149259"/>
              <a:gd name="connsiteY10" fmla="*/ 2122328 h 2303081"/>
              <a:gd name="connsiteX11" fmla="*/ 3915292 w 4149259"/>
              <a:gd name="connsiteY11" fmla="*/ 2196756 h 2303081"/>
              <a:gd name="connsiteX12" fmla="*/ 3521887 w 4149259"/>
              <a:gd name="connsiteY12" fmla="*/ 2249918 h 2303081"/>
              <a:gd name="connsiteX13" fmla="*/ 2894567 w 4149259"/>
              <a:gd name="connsiteY13" fmla="*/ 2218021 h 2303081"/>
              <a:gd name="connsiteX14" fmla="*/ 2075860 w 4149259"/>
              <a:gd name="connsiteY14" fmla="*/ 2303081 h 2303081"/>
              <a:gd name="connsiteX15" fmla="*/ 1289050 w 4149259"/>
              <a:gd name="connsiteY15" fmla="*/ 2218021 h 2303081"/>
              <a:gd name="connsiteX16" fmla="*/ 395915 w 4149259"/>
              <a:gd name="connsiteY16" fmla="*/ 2249918 h 2303081"/>
              <a:gd name="connsiteX17" fmla="*/ 45041 w 4149259"/>
              <a:gd name="connsiteY17" fmla="*/ 2186123 h 2303081"/>
              <a:gd name="connsiteX18" fmla="*/ 34408 w 4149259"/>
              <a:gd name="connsiteY18" fmla="*/ 1771453 h 2303081"/>
              <a:gd name="connsiteX19" fmla="*/ 2511 w 4149259"/>
              <a:gd name="connsiteY19" fmla="*/ 1409946 h 2303081"/>
              <a:gd name="connsiteX20" fmla="*/ 108836 w 4149259"/>
              <a:gd name="connsiteY20" fmla="*/ 793258 h 2303081"/>
              <a:gd name="connsiteX21" fmla="*/ 76939 w 4149259"/>
              <a:gd name="connsiteY21" fmla="*/ 304160 h 2303081"/>
              <a:gd name="connsiteX22" fmla="*/ 183264 w 4149259"/>
              <a:gd name="connsiteY22" fmla="*/ 112774 h 230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49259" h="2303081">
                <a:moveTo>
                  <a:pt x="183264" y="112774"/>
                </a:moveTo>
                <a:cubicBezTo>
                  <a:pt x="305538" y="66700"/>
                  <a:pt x="612111" y="27714"/>
                  <a:pt x="810585" y="27714"/>
                </a:cubicBezTo>
                <a:cubicBezTo>
                  <a:pt x="1009059" y="27714"/>
                  <a:pt x="1184497" y="114546"/>
                  <a:pt x="1374111" y="112774"/>
                </a:cubicBezTo>
                <a:cubicBezTo>
                  <a:pt x="1563725" y="111002"/>
                  <a:pt x="1710809" y="20625"/>
                  <a:pt x="1948269" y="17081"/>
                </a:cubicBezTo>
                <a:cubicBezTo>
                  <a:pt x="2185729" y="13537"/>
                  <a:pt x="2549008" y="89737"/>
                  <a:pt x="2798873" y="91509"/>
                </a:cubicBezTo>
                <a:cubicBezTo>
                  <a:pt x="3048738" y="93281"/>
                  <a:pt x="3243669" y="33030"/>
                  <a:pt x="3447460" y="27714"/>
                </a:cubicBezTo>
                <a:cubicBezTo>
                  <a:pt x="3651251" y="22398"/>
                  <a:pt x="3915293" y="-48487"/>
                  <a:pt x="4021618" y="59611"/>
                </a:cubicBezTo>
                <a:cubicBezTo>
                  <a:pt x="4127943" y="167709"/>
                  <a:pt x="4064148" y="511495"/>
                  <a:pt x="4085413" y="676300"/>
                </a:cubicBezTo>
                <a:cubicBezTo>
                  <a:pt x="4106678" y="841105"/>
                  <a:pt x="4150980" y="917304"/>
                  <a:pt x="4149208" y="1048439"/>
                </a:cubicBezTo>
                <a:cubicBezTo>
                  <a:pt x="4147436" y="1179574"/>
                  <a:pt x="4087185" y="1284128"/>
                  <a:pt x="4074780" y="1463109"/>
                </a:cubicBezTo>
                <a:cubicBezTo>
                  <a:pt x="4062375" y="1642090"/>
                  <a:pt x="4101361" y="2000054"/>
                  <a:pt x="4074780" y="2122328"/>
                </a:cubicBezTo>
                <a:cubicBezTo>
                  <a:pt x="4048199" y="2244602"/>
                  <a:pt x="4007441" y="2175491"/>
                  <a:pt x="3915292" y="2196756"/>
                </a:cubicBezTo>
                <a:cubicBezTo>
                  <a:pt x="3823143" y="2218021"/>
                  <a:pt x="3692008" y="2246374"/>
                  <a:pt x="3521887" y="2249918"/>
                </a:cubicBezTo>
                <a:cubicBezTo>
                  <a:pt x="3351766" y="2253462"/>
                  <a:pt x="3135571" y="2209161"/>
                  <a:pt x="2894567" y="2218021"/>
                </a:cubicBezTo>
                <a:cubicBezTo>
                  <a:pt x="2653563" y="2226881"/>
                  <a:pt x="2343446" y="2303081"/>
                  <a:pt x="2075860" y="2303081"/>
                </a:cubicBezTo>
                <a:cubicBezTo>
                  <a:pt x="1808274" y="2303081"/>
                  <a:pt x="1569041" y="2226881"/>
                  <a:pt x="1289050" y="2218021"/>
                </a:cubicBezTo>
                <a:cubicBezTo>
                  <a:pt x="1009059" y="2209161"/>
                  <a:pt x="603250" y="2255234"/>
                  <a:pt x="395915" y="2249918"/>
                </a:cubicBezTo>
                <a:cubicBezTo>
                  <a:pt x="188580" y="2244602"/>
                  <a:pt x="105292" y="2265867"/>
                  <a:pt x="45041" y="2186123"/>
                </a:cubicBezTo>
                <a:cubicBezTo>
                  <a:pt x="-15210" y="2106379"/>
                  <a:pt x="41496" y="1900816"/>
                  <a:pt x="34408" y="1771453"/>
                </a:cubicBezTo>
                <a:cubicBezTo>
                  <a:pt x="27320" y="1642090"/>
                  <a:pt x="-9894" y="1572978"/>
                  <a:pt x="2511" y="1409946"/>
                </a:cubicBezTo>
                <a:cubicBezTo>
                  <a:pt x="14916" y="1246914"/>
                  <a:pt x="96431" y="977556"/>
                  <a:pt x="108836" y="793258"/>
                </a:cubicBezTo>
                <a:cubicBezTo>
                  <a:pt x="121241" y="608960"/>
                  <a:pt x="69851" y="412258"/>
                  <a:pt x="76939" y="304160"/>
                </a:cubicBezTo>
                <a:cubicBezTo>
                  <a:pt x="84027" y="196062"/>
                  <a:pt x="60990" y="158848"/>
                  <a:pt x="183264" y="112774"/>
                </a:cubicBezTo>
                <a:close/>
              </a:path>
            </a:pathLst>
          </a:custGeom>
          <a:noFill/>
          <a:ln w="31750" cap="rnd">
            <a:solidFill>
              <a:schemeClr val="accent4"/>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7" name="图片占位符 6"/>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20191" b="20191"/>
          <a:stretch>
            <a:fillRect/>
          </a:stretch>
        </p:blipFill>
        <p:spPr/>
      </p:pic>
      <p:pic>
        <p:nvPicPr>
          <p:cNvPr id="9" name="图片占位符 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21879" b="21879"/>
          <a:stretch>
            <a:fillRect/>
          </a:stretch>
        </p:blipFill>
        <p:spPr/>
      </p:pic>
      <p:pic>
        <p:nvPicPr>
          <p:cNvPr id="11" name="图片占位符 10"/>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t="20235" b="20235"/>
          <a:stretch>
            <a:fillRect/>
          </a:stretch>
        </p:blipFill>
        <p:spPr/>
      </p:pic>
      <p:pic>
        <p:nvPicPr>
          <p:cNvPr id="21" name="图片占位符 20"/>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21686" b="21686"/>
          <a:stretch>
            <a:fillRect/>
          </a:stretch>
        </p:blipFill>
        <p:spPr/>
      </p:pic>
      <p:sp>
        <p:nvSpPr>
          <p:cNvPr id="16" name="思想气泡: 云 15"/>
          <p:cNvSpPr/>
          <p:nvPr/>
        </p:nvSpPr>
        <p:spPr>
          <a:xfrm>
            <a:off x="3574015" y="242080"/>
            <a:ext cx="1022382" cy="753190"/>
          </a:xfrm>
          <a:prstGeom prst="cloudCallout">
            <a:avLst>
              <a:gd name="adj1" fmla="val -41183"/>
              <a:gd name="adj2" fmla="val 64014"/>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7" name="文本框 16"/>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04</a:t>
            </a:r>
            <a:endParaRPr lang="zh-CN" altLang="en-US" sz="3200" b="1" dirty="0">
              <a:solidFill>
                <a:schemeClr val="bg1"/>
              </a:solidFill>
            </a:endParaRPr>
          </a:p>
        </p:txBody>
      </p:sp>
      <p:sp>
        <p:nvSpPr>
          <p:cNvPr id="18" name="任意多边形: 形状 17"/>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22" name="矩形 21"/>
          <p:cNvSpPr/>
          <p:nvPr/>
        </p:nvSpPr>
        <p:spPr>
          <a:xfrm>
            <a:off x="2453028" y="3364631"/>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3" name="矩形 22"/>
          <p:cNvSpPr/>
          <p:nvPr/>
        </p:nvSpPr>
        <p:spPr>
          <a:xfrm>
            <a:off x="7436450" y="3364631"/>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5" name="矩形 24"/>
          <p:cNvSpPr/>
          <p:nvPr/>
        </p:nvSpPr>
        <p:spPr>
          <a:xfrm>
            <a:off x="2453028" y="5748785"/>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
        <p:nvSpPr>
          <p:cNvPr id="26" name="矩形 25"/>
          <p:cNvSpPr/>
          <p:nvPr/>
        </p:nvSpPr>
        <p:spPr>
          <a:xfrm>
            <a:off x="7436450" y="5748785"/>
            <a:ext cx="2241974" cy="380553"/>
          </a:xfrm>
          <a:prstGeom prst="rect">
            <a:avLst/>
          </a:prstGeom>
        </p:spPr>
        <p:txBody>
          <a:bodyPr wrap="square">
            <a:spAutoFit/>
          </a:bodyPr>
          <a:lstStyle/>
          <a:p>
            <a:pPr algn="ct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spTree>
    <p:extLst>
      <p:ext uri="{BB962C8B-B14F-4D97-AF65-F5344CB8AC3E}">
        <p14:creationId xmlns:p14="http://schemas.microsoft.com/office/powerpoint/2010/main" val="2662606027"/>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par>
                                <p:cTn id="17" presetID="53" presetClass="entr" presetSubtype="16"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53" presetClass="entr" presetSubtype="16" fill="hold" nodeType="withEffect">
                                  <p:stCondLst>
                                    <p:cond delay="10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nodeType="withEffect">
                                  <p:stCondLst>
                                    <p:cond delay="125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nodeType="withEffect">
                                  <p:stCondLst>
                                    <p:cond delay="150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2000"/>
                            </p:stCondLst>
                            <p:childTnLst>
                              <p:par>
                                <p:cTn id="38" presetID="53" presetClass="entr" presetSubtype="16"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Effect transition="in" filter="fade">
                                      <p:cBhvr>
                                        <p:cTn id="47" dur="500"/>
                                        <p:tgtEl>
                                          <p:spTgt spid="23"/>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p:bldP spid="23"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文本框 27"/>
          <p:cNvSpPr txBox="1"/>
          <p:nvPr/>
        </p:nvSpPr>
        <p:spPr>
          <a:xfrm>
            <a:off x="2071002" y="2471114"/>
            <a:ext cx="8048632"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谢谢观看欢迎指导</a:t>
            </a:r>
          </a:p>
        </p:txBody>
      </p:sp>
      <p:sp>
        <p:nvSpPr>
          <p:cNvPr id="2" name="思想气泡: 云 1"/>
          <p:cNvSpPr/>
          <p:nvPr/>
        </p:nvSpPr>
        <p:spPr>
          <a:xfrm>
            <a:off x="8865931" y="1442306"/>
            <a:ext cx="1253703" cy="923605"/>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5" name="任意多边形: 形状 4"/>
          <p:cNvSpPr/>
          <p:nvPr/>
        </p:nvSpPr>
        <p:spPr>
          <a:xfrm>
            <a:off x="3182257" y="3594510"/>
            <a:ext cx="5820229" cy="190941"/>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857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7" name="矩形 6"/>
          <p:cNvSpPr/>
          <p:nvPr/>
        </p:nvSpPr>
        <p:spPr>
          <a:xfrm>
            <a:off x="3094827" y="3899671"/>
            <a:ext cx="5980811" cy="335722"/>
          </a:xfrm>
          <a:prstGeom prst="rect">
            <a:avLst/>
          </a:prstGeom>
        </p:spPr>
        <p:txBody>
          <a:bodyPr wrap="square">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rPr>
              <a:t>THIS TEMPLATE DESIGNED FOR FEI ER SHE JI</a:t>
            </a:r>
            <a:endParaRPr kumimoji="0" lang="zh-CN" altLang="en-US" sz="1600" u="none" strike="noStrike" kern="1200" cap="none" spc="0" normalizeH="0" baseline="0" noProof="0" dirty="0">
              <a:ln>
                <a:noFill/>
              </a:ln>
              <a:solidFill>
                <a:schemeClr val="tx1">
                  <a:lumMod val="65000"/>
                  <a:lumOff val="35000"/>
                </a:schemeClr>
              </a:solidFill>
              <a:effectLst/>
              <a:uLnTx/>
              <a:uFillTx/>
              <a:latin typeface="Mistral" panose="03090702030407020403" pitchFamily="66" charset="0"/>
              <a:ea typeface="等线" panose="02010600030101010101" pitchFamily="2" charset="-122"/>
            </a:endParaRPr>
          </a:p>
        </p:txBody>
      </p:sp>
    </p:spTree>
    <p:extLst>
      <p:ext uri="{BB962C8B-B14F-4D97-AF65-F5344CB8AC3E}">
        <p14:creationId xmlns:p14="http://schemas.microsoft.com/office/powerpoint/2010/main" val="133910551"/>
      </p:ext>
    </p:extLst>
  </p:cSld>
  <p:clrMapOvr>
    <a:masterClrMapping/>
  </p:clrMapOvr>
  <p:transition spd="slow" advTm="200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1"/>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defTabSz="914400" rtl="0" eaLnBrk="1" fontAlgn="auto" latinLnBrk="0" hangingPunct="1">
              <a:lnSpc>
                <a:spcPct val="100000"/>
              </a:lnSpc>
              <a:spcBef>
                <a:spcPts val="0"/>
              </a:spcBef>
              <a:spcAft>
                <a:spcPts val="0"/>
              </a:spcAft>
              <a:buClrTx/>
              <a:buSzTx/>
              <a:buBlip>
                <a:blip r:embed="rId3"/>
              </a:buBlip>
              <a:tabLst/>
              <a:defRPr/>
            </a:pPr>
            <a:r>
              <a:rPr kumimoji="0" lang="zh-CN" altLang="en-US" sz="20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Tree>
    <p:extLst>
      <p:ext uri="{BB962C8B-B14F-4D97-AF65-F5344CB8AC3E}">
        <p14:creationId xmlns:p14="http://schemas.microsoft.com/office/powerpoint/2010/main" val="1324212283"/>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思想气泡: 云 10"/>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6" name="组合 5"/>
          <p:cNvGrpSpPr/>
          <p:nvPr/>
        </p:nvGrpSpPr>
        <p:grpSpPr>
          <a:xfrm>
            <a:off x="2183025" y="1931930"/>
            <a:ext cx="3327637" cy="1186250"/>
            <a:chOff x="2012849" y="1986390"/>
            <a:chExt cx="3327637" cy="1186250"/>
          </a:xfrm>
        </p:grpSpPr>
        <p:sp>
          <p:nvSpPr>
            <p:cNvPr id="10" name="矩形 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5" name="矩形 14"/>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6" name="组合 15"/>
          <p:cNvGrpSpPr/>
          <p:nvPr/>
        </p:nvGrpSpPr>
        <p:grpSpPr>
          <a:xfrm>
            <a:off x="7504055" y="1931930"/>
            <a:ext cx="3327637" cy="1186250"/>
            <a:chOff x="2012849" y="1986390"/>
            <a:chExt cx="3327637" cy="1186250"/>
          </a:xfrm>
        </p:grpSpPr>
        <p:sp>
          <p:nvSpPr>
            <p:cNvPr id="17" name="矩形 16"/>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8" name="矩形 17"/>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9" name="组合 18"/>
          <p:cNvGrpSpPr/>
          <p:nvPr/>
        </p:nvGrpSpPr>
        <p:grpSpPr>
          <a:xfrm>
            <a:off x="2183025" y="4251257"/>
            <a:ext cx="3327637" cy="1186250"/>
            <a:chOff x="2012849" y="1986390"/>
            <a:chExt cx="3327637" cy="1186250"/>
          </a:xfrm>
        </p:grpSpPr>
        <p:sp>
          <p:nvSpPr>
            <p:cNvPr id="20" name="矩形 19"/>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1" name="矩形 20"/>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2" name="组合 21"/>
          <p:cNvGrpSpPr/>
          <p:nvPr/>
        </p:nvGrpSpPr>
        <p:grpSpPr>
          <a:xfrm>
            <a:off x="7504055" y="4251257"/>
            <a:ext cx="3327637" cy="1186250"/>
            <a:chOff x="2012849" y="1986390"/>
            <a:chExt cx="3327637" cy="1186250"/>
          </a:xfrm>
        </p:grpSpPr>
        <p:sp>
          <p:nvSpPr>
            <p:cNvPr id="23" name="矩形 22"/>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4" name="矩形 23"/>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8" name="组合 7"/>
          <p:cNvGrpSpPr/>
          <p:nvPr/>
        </p:nvGrpSpPr>
        <p:grpSpPr>
          <a:xfrm>
            <a:off x="1346460" y="2202383"/>
            <a:ext cx="711200" cy="645344"/>
            <a:chOff x="1346460" y="2202383"/>
            <a:chExt cx="711200" cy="645344"/>
          </a:xfrm>
        </p:grpSpPr>
        <p:sp>
          <p:nvSpPr>
            <p:cNvPr id="2" name="favourites-mark_73501"/>
            <p:cNvSpPr>
              <a:spLocks noChangeAspect="1"/>
            </p:cNvSpPr>
            <p:nvPr/>
          </p:nvSpPr>
          <p:spPr bwMode="auto">
            <a:xfrm>
              <a:off x="1360308" y="2202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3"/>
              <a:stretch>
                <a:fillRect/>
              </a:stretch>
            </a:blipFill>
            <a:ln>
              <a:noFill/>
            </a:ln>
          </p:spPr>
        </p:sp>
        <p:sp>
          <p:nvSpPr>
            <p:cNvPr id="25" name="文本框 24"/>
            <p:cNvSpPr txBox="1"/>
            <p:nvPr/>
          </p:nvSpPr>
          <p:spPr>
            <a:xfrm>
              <a:off x="1346460" y="2341667"/>
              <a:ext cx="711200" cy="400110"/>
            </a:xfrm>
            <a:prstGeom prst="rect">
              <a:avLst/>
            </a:prstGeom>
            <a:noFill/>
          </p:spPr>
          <p:txBody>
            <a:bodyPr wrap="square" rtlCol="0">
              <a:spAutoFit/>
            </a:bodyPr>
            <a:lstStyle/>
            <a:p>
              <a:pPr algn="ctr"/>
              <a:r>
                <a:rPr lang="en-US" altLang="zh-CN" sz="2000" dirty="0">
                  <a:solidFill>
                    <a:schemeClr val="bg1"/>
                  </a:solidFill>
                </a:rPr>
                <a:t>01</a:t>
              </a:r>
              <a:endParaRPr lang="zh-CN" altLang="en-US" sz="2000" dirty="0">
                <a:solidFill>
                  <a:schemeClr val="bg1"/>
                </a:solidFill>
              </a:endParaRPr>
            </a:p>
          </p:txBody>
        </p:sp>
      </p:grpSp>
      <p:grpSp>
        <p:nvGrpSpPr>
          <p:cNvPr id="29" name="组合 28"/>
          <p:cNvGrpSpPr/>
          <p:nvPr/>
        </p:nvGrpSpPr>
        <p:grpSpPr>
          <a:xfrm>
            <a:off x="6564331" y="2202383"/>
            <a:ext cx="711200" cy="645344"/>
            <a:chOff x="6564331" y="2202383"/>
            <a:chExt cx="711200" cy="645344"/>
          </a:xfrm>
        </p:grpSpPr>
        <p:sp>
          <p:nvSpPr>
            <p:cNvPr id="4" name="favourites-mark_73501"/>
            <p:cNvSpPr>
              <a:spLocks noChangeAspect="1"/>
            </p:cNvSpPr>
            <p:nvPr/>
          </p:nvSpPr>
          <p:spPr bwMode="auto">
            <a:xfrm>
              <a:off x="6581595" y="2202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4"/>
              <a:stretch>
                <a:fillRect/>
              </a:stretch>
            </a:blipFill>
            <a:ln>
              <a:noFill/>
            </a:ln>
          </p:spPr>
        </p:sp>
        <p:sp>
          <p:nvSpPr>
            <p:cNvPr id="26" name="文本框 25"/>
            <p:cNvSpPr txBox="1"/>
            <p:nvPr/>
          </p:nvSpPr>
          <p:spPr>
            <a:xfrm>
              <a:off x="6564331" y="2341667"/>
              <a:ext cx="711200" cy="400110"/>
            </a:xfrm>
            <a:prstGeom prst="rect">
              <a:avLst/>
            </a:prstGeom>
            <a:noFill/>
          </p:spPr>
          <p:txBody>
            <a:bodyPr wrap="square" rtlCol="0">
              <a:spAutoFit/>
            </a:bodyPr>
            <a:lstStyle/>
            <a:p>
              <a:pPr algn="ctr"/>
              <a:r>
                <a:rPr lang="en-US" altLang="zh-CN" sz="2000" dirty="0">
                  <a:solidFill>
                    <a:schemeClr val="bg1"/>
                  </a:solidFill>
                </a:rPr>
                <a:t>02</a:t>
              </a:r>
              <a:endParaRPr lang="zh-CN" altLang="en-US" sz="2000" dirty="0">
                <a:solidFill>
                  <a:schemeClr val="bg1"/>
                </a:solidFill>
              </a:endParaRPr>
            </a:p>
          </p:txBody>
        </p:sp>
      </p:grpSp>
      <p:grpSp>
        <p:nvGrpSpPr>
          <p:cNvPr id="9" name="组合 8"/>
          <p:cNvGrpSpPr/>
          <p:nvPr/>
        </p:nvGrpSpPr>
        <p:grpSpPr>
          <a:xfrm>
            <a:off x="1346460" y="4488383"/>
            <a:ext cx="711200" cy="645344"/>
            <a:chOff x="1346460" y="4488383"/>
            <a:chExt cx="711200" cy="645344"/>
          </a:xfrm>
        </p:grpSpPr>
        <p:sp>
          <p:nvSpPr>
            <p:cNvPr id="3" name="favourites-mark_73501"/>
            <p:cNvSpPr>
              <a:spLocks noChangeAspect="1"/>
            </p:cNvSpPr>
            <p:nvPr/>
          </p:nvSpPr>
          <p:spPr bwMode="auto">
            <a:xfrm>
              <a:off x="1360308" y="4488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5"/>
              <a:stretch>
                <a:fillRect/>
              </a:stretch>
            </a:blipFill>
            <a:ln>
              <a:noFill/>
            </a:ln>
          </p:spPr>
        </p:sp>
        <p:sp>
          <p:nvSpPr>
            <p:cNvPr id="27" name="文本框 26"/>
            <p:cNvSpPr txBox="1"/>
            <p:nvPr/>
          </p:nvSpPr>
          <p:spPr>
            <a:xfrm>
              <a:off x="1346460" y="4610910"/>
              <a:ext cx="711200" cy="400110"/>
            </a:xfrm>
            <a:prstGeom prst="rect">
              <a:avLst/>
            </a:prstGeom>
            <a:noFill/>
          </p:spPr>
          <p:txBody>
            <a:bodyPr wrap="square" rtlCol="0">
              <a:spAutoFit/>
            </a:bodyPr>
            <a:lstStyle/>
            <a:p>
              <a:pPr algn="ctr"/>
              <a:r>
                <a:rPr lang="en-US" altLang="zh-CN" sz="2000" dirty="0">
                  <a:solidFill>
                    <a:schemeClr val="bg1"/>
                  </a:solidFill>
                </a:rPr>
                <a:t>03</a:t>
              </a:r>
              <a:endParaRPr lang="zh-CN" altLang="en-US" sz="2000" dirty="0">
                <a:solidFill>
                  <a:schemeClr val="bg1"/>
                </a:solidFill>
              </a:endParaRPr>
            </a:p>
          </p:txBody>
        </p:sp>
      </p:grpSp>
      <p:grpSp>
        <p:nvGrpSpPr>
          <p:cNvPr id="30" name="组合 29"/>
          <p:cNvGrpSpPr/>
          <p:nvPr/>
        </p:nvGrpSpPr>
        <p:grpSpPr>
          <a:xfrm>
            <a:off x="6564331" y="4488383"/>
            <a:ext cx="711200" cy="645344"/>
            <a:chOff x="6564331" y="4488383"/>
            <a:chExt cx="711200" cy="645344"/>
          </a:xfrm>
        </p:grpSpPr>
        <p:sp>
          <p:nvSpPr>
            <p:cNvPr id="5" name="favourites-mark_73501"/>
            <p:cNvSpPr>
              <a:spLocks noChangeAspect="1"/>
            </p:cNvSpPr>
            <p:nvPr/>
          </p:nvSpPr>
          <p:spPr bwMode="auto">
            <a:xfrm>
              <a:off x="6581595" y="4488383"/>
              <a:ext cx="676672" cy="645344"/>
            </a:xfrm>
            <a:custGeom>
              <a:avLst/>
              <a:gdLst>
                <a:gd name="T0" fmla="*/ 257 w 260"/>
                <a:gd name="T1" fmla="*/ 92 h 248"/>
                <a:gd name="T2" fmla="*/ 235 w 260"/>
                <a:gd name="T3" fmla="*/ 74 h 248"/>
                <a:gd name="T4" fmla="*/ 179 w 260"/>
                <a:gd name="T5" fmla="*/ 66 h 248"/>
                <a:gd name="T6" fmla="*/ 154 w 260"/>
                <a:gd name="T7" fmla="*/ 15 h 248"/>
                <a:gd name="T8" fmla="*/ 130 w 260"/>
                <a:gd name="T9" fmla="*/ 0 h 248"/>
                <a:gd name="T10" fmla="*/ 106 w 260"/>
                <a:gd name="T11" fmla="*/ 15 h 248"/>
                <a:gd name="T12" fmla="*/ 81 w 260"/>
                <a:gd name="T13" fmla="*/ 66 h 248"/>
                <a:gd name="T14" fmla="*/ 25 w 260"/>
                <a:gd name="T15" fmla="*/ 74 h 248"/>
                <a:gd name="T16" fmla="*/ 3 w 260"/>
                <a:gd name="T17" fmla="*/ 92 h 248"/>
                <a:gd name="T18" fmla="*/ 10 w 260"/>
                <a:gd name="T19" fmla="*/ 119 h 248"/>
                <a:gd name="T20" fmla="*/ 51 w 260"/>
                <a:gd name="T21" fmla="*/ 159 h 248"/>
                <a:gd name="T22" fmla="*/ 41 w 260"/>
                <a:gd name="T23" fmla="*/ 215 h 248"/>
                <a:gd name="T24" fmla="*/ 52 w 260"/>
                <a:gd name="T25" fmla="*/ 241 h 248"/>
                <a:gd name="T26" fmla="*/ 80 w 260"/>
                <a:gd name="T27" fmla="*/ 243 h 248"/>
                <a:gd name="T28" fmla="*/ 130 w 260"/>
                <a:gd name="T29" fmla="*/ 216 h 248"/>
                <a:gd name="T30" fmla="*/ 180 w 260"/>
                <a:gd name="T31" fmla="*/ 243 h 248"/>
                <a:gd name="T32" fmla="*/ 193 w 260"/>
                <a:gd name="T33" fmla="*/ 246 h 248"/>
                <a:gd name="T34" fmla="*/ 208 w 260"/>
                <a:gd name="T35" fmla="*/ 241 h 248"/>
                <a:gd name="T36" fmla="*/ 219 w 260"/>
                <a:gd name="T37" fmla="*/ 215 h 248"/>
                <a:gd name="T38" fmla="*/ 209 w 260"/>
                <a:gd name="T39" fmla="*/ 159 h 248"/>
                <a:gd name="T40" fmla="*/ 250 w 260"/>
                <a:gd name="T41" fmla="*/ 119 h 248"/>
                <a:gd name="T42" fmla="*/ 257 w 260"/>
                <a:gd name="T43" fmla="*/ 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48">
                  <a:moveTo>
                    <a:pt x="257" y="92"/>
                  </a:moveTo>
                  <a:cubicBezTo>
                    <a:pt x="254" y="82"/>
                    <a:pt x="245" y="75"/>
                    <a:pt x="235" y="74"/>
                  </a:cubicBezTo>
                  <a:cubicBezTo>
                    <a:pt x="179" y="66"/>
                    <a:pt x="179" y="66"/>
                    <a:pt x="179" y="66"/>
                  </a:cubicBezTo>
                  <a:cubicBezTo>
                    <a:pt x="154" y="15"/>
                    <a:pt x="154" y="15"/>
                    <a:pt x="154" y="15"/>
                  </a:cubicBezTo>
                  <a:cubicBezTo>
                    <a:pt x="149" y="6"/>
                    <a:pt x="140" y="0"/>
                    <a:pt x="130" y="0"/>
                  </a:cubicBezTo>
                  <a:cubicBezTo>
                    <a:pt x="120" y="0"/>
                    <a:pt x="111" y="6"/>
                    <a:pt x="106" y="15"/>
                  </a:cubicBezTo>
                  <a:cubicBezTo>
                    <a:pt x="81" y="66"/>
                    <a:pt x="81" y="66"/>
                    <a:pt x="81" y="66"/>
                  </a:cubicBezTo>
                  <a:cubicBezTo>
                    <a:pt x="25" y="74"/>
                    <a:pt x="25" y="74"/>
                    <a:pt x="25" y="74"/>
                  </a:cubicBezTo>
                  <a:cubicBezTo>
                    <a:pt x="15" y="75"/>
                    <a:pt x="6" y="82"/>
                    <a:pt x="3" y="92"/>
                  </a:cubicBezTo>
                  <a:cubicBezTo>
                    <a:pt x="0" y="102"/>
                    <a:pt x="3" y="112"/>
                    <a:pt x="10" y="119"/>
                  </a:cubicBezTo>
                  <a:cubicBezTo>
                    <a:pt x="51" y="159"/>
                    <a:pt x="51" y="159"/>
                    <a:pt x="51" y="159"/>
                  </a:cubicBezTo>
                  <a:cubicBezTo>
                    <a:pt x="41" y="215"/>
                    <a:pt x="41" y="215"/>
                    <a:pt x="41" y="215"/>
                  </a:cubicBezTo>
                  <a:cubicBezTo>
                    <a:pt x="39" y="225"/>
                    <a:pt x="44" y="235"/>
                    <a:pt x="52" y="241"/>
                  </a:cubicBezTo>
                  <a:cubicBezTo>
                    <a:pt x="60" y="247"/>
                    <a:pt x="71" y="248"/>
                    <a:pt x="80" y="243"/>
                  </a:cubicBezTo>
                  <a:cubicBezTo>
                    <a:pt x="130" y="216"/>
                    <a:pt x="130" y="216"/>
                    <a:pt x="130" y="216"/>
                  </a:cubicBezTo>
                  <a:cubicBezTo>
                    <a:pt x="180" y="243"/>
                    <a:pt x="180" y="243"/>
                    <a:pt x="180" y="243"/>
                  </a:cubicBezTo>
                  <a:cubicBezTo>
                    <a:pt x="184" y="245"/>
                    <a:pt x="189" y="246"/>
                    <a:pt x="193" y="246"/>
                  </a:cubicBezTo>
                  <a:cubicBezTo>
                    <a:pt x="198" y="246"/>
                    <a:pt x="204" y="244"/>
                    <a:pt x="208" y="241"/>
                  </a:cubicBezTo>
                  <a:cubicBezTo>
                    <a:pt x="216" y="235"/>
                    <a:pt x="221" y="225"/>
                    <a:pt x="219" y="215"/>
                  </a:cubicBezTo>
                  <a:cubicBezTo>
                    <a:pt x="209" y="159"/>
                    <a:pt x="209" y="159"/>
                    <a:pt x="209" y="159"/>
                  </a:cubicBezTo>
                  <a:cubicBezTo>
                    <a:pt x="250" y="119"/>
                    <a:pt x="250" y="119"/>
                    <a:pt x="250" y="119"/>
                  </a:cubicBezTo>
                  <a:cubicBezTo>
                    <a:pt x="257" y="112"/>
                    <a:pt x="260" y="102"/>
                    <a:pt x="257" y="92"/>
                  </a:cubicBezTo>
                  <a:close/>
                </a:path>
              </a:pathLst>
            </a:custGeom>
            <a:blipFill>
              <a:blip r:embed="rId6"/>
              <a:stretch>
                <a:fillRect/>
              </a:stretch>
            </a:blipFill>
            <a:ln>
              <a:noFill/>
            </a:ln>
          </p:spPr>
        </p:sp>
        <p:sp>
          <p:nvSpPr>
            <p:cNvPr id="28" name="文本框 27"/>
            <p:cNvSpPr txBox="1"/>
            <p:nvPr/>
          </p:nvSpPr>
          <p:spPr>
            <a:xfrm>
              <a:off x="6564331" y="4610910"/>
              <a:ext cx="711200" cy="400110"/>
            </a:xfrm>
            <a:prstGeom prst="rect">
              <a:avLst/>
            </a:prstGeom>
            <a:noFill/>
          </p:spPr>
          <p:txBody>
            <a:bodyPr wrap="square" rtlCol="0">
              <a:spAutoFit/>
            </a:bodyPr>
            <a:lstStyle/>
            <a:p>
              <a:pPr algn="ctr"/>
              <a:r>
                <a:rPr lang="en-US" altLang="zh-CN" sz="2000" dirty="0">
                  <a:solidFill>
                    <a:schemeClr val="bg1"/>
                  </a:solidFill>
                </a:rPr>
                <a:t>04</a:t>
              </a:r>
              <a:endParaRPr lang="zh-CN" altLang="en-US" sz="2000" dirty="0">
                <a:solidFill>
                  <a:schemeClr val="bg1"/>
                </a:solidFill>
              </a:endParaRPr>
            </a:p>
          </p:txBody>
        </p:sp>
      </p:grpSp>
    </p:spTree>
    <p:extLst>
      <p:ext uri="{BB962C8B-B14F-4D97-AF65-F5344CB8AC3E}">
        <p14:creationId xmlns:p14="http://schemas.microsoft.com/office/powerpoint/2010/main" val="596762550"/>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2" presetClass="entr" presetSubtype="2" fill="hold" nodeType="afterEffect" p14:presetBounceEnd="50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0000">
                                          <p:cBhvr additive="base">
                                            <p:cTn id="18" dur="10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5"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9"/>
                                            </p:tgtEl>
                                          </p:cBhvr>
                                        </p:animEffect>
                                      </p:childTnLst>
                                    </p:cTn>
                                  </p:par>
                                </p:childTnLst>
                              </p:cTn>
                            </p:par>
                            <p:par>
                              <p:cTn id="31" fill="hold">
                                <p:stCondLst>
                                  <p:cond delay="3000"/>
                                </p:stCondLst>
                                <p:childTnLst>
                                  <p:par>
                                    <p:cTn id="32" presetID="2" presetClass="entr" presetSubtype="2" fill="hold" nodeType="afterEffect" p14:presetBounceEnd="50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50000">
                                          <p:cBhvr additive="base">
                                            <p:cTn id="34" dur="10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5"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9"/>
                                            </p:tgtEl>
                                          </p:cBhvr>
                                        </p:animEffect>
                                      </p:childTnLst>
                                    </p:cTn>
                                  </p:par>
                                </p:childTnLst>
                              </p:cTn>
                            </p:par>
                            <p:par>
                              <p:cTn id="47" fill="hold">
                                <p:stCondLst>
                                  <p:cond delay="5000"/>
                                </p:stCondLst>
                                <p:childTnLst>
                                  <p:par>
                                    <p:cTn id="48" presetID="2" presetClass="entr" presetSubtype="2" fill="hold" nodeType="afterEffect" p14:presetBounceEnd="50000">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14:bounceEnd="50000">
                                          <p:cBhvr additive="base">
                                            <p:cTn id="50" dur="10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51" dur="10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5"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8" dur="1000" fill="hold"/>
                                            <p:tgtEl>
                                              <p:spTgt spid="3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0"/>
                                            </p:tgtEl>
                                          </p:cBhvr>
                                        </p:animEffect>
                                      </p:childTnLst>
                                    </p:cTn>
                                  </p:par>
                                </p:childTnLst>
                              </p:cTn>
                            </p:par>
                            <p:par>
                              <p:cTn id="63" fill="hold">
                                <p:stCondLst>
                                  <p:cond delay="7000"/>
                                </p:stCondLst>
                                <p:childTnLst>
                                  <p:par>
                                    <p:cTn id="64" presetID="2" presetClass="entr" presetSubtype="2" fill="hold" nodeType="afterEffect" p14:presetBounceEnd="50000">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14:bounceEnd="50000">
                                          <p:cBhvr additive="base">
                                            <p:cTn id="66" dur="10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1000" fill="hold"/>
                                            <p:tgtEl>
                                              <p:spTgt spid="6"/>
                                            </p:tgtEl>
                                            <p:attrNameLst>
                                              <p:attrName>ppt_x</p:attrName>
                                            </p:attrNameLst>
                                          </p:cBhvr>
                                          <p:tavLst>
                                            <p:tav tm="0">
                                              <p:val>
                                                <p:strVal val="1+#ppt_w/2"/>
                                              </p:val>
                                            </p:tav>
                                            <p:tav tm="100000">
                                              <p:val>
                                                <p:strVal val="#ppt_x"/>
                                              </p:val>
                                            </p:tav>
                                          </p:tavLst>
                                        </p:anim>
                                        <p:anim calcmode="lin" valueType="num">
                                          <p:cBhvr additive="base">
                                            <p:cTn id="19" dur="10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5" presetClass="entr" presetSubtype="0"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p:cTn id="2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26" dur="1000" fill="hold"/>
                                            <p:tgtEl>
                                              <p:spTgt spid="29"/>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29"/>
                                            </p:tgtEl>
                                          </p:cBhvr>
                                        </p:animEffect>
                                      </p:childTnLst>
                                    </p:cTn>
                                  </p:par>
                                </p:childTnLst>
                              </p:cTn>
                            </p:par>
                            <p:par>
                              <p:cTn id="31" fill="hold">
                                <p:stCondLst>
                                  <p:cond delay="3000"/>
                                </p:stCondLst>
                                <p:childTnLst>
                                  <p:par>
                                    <p:cTn id="32" presetID="2" presetClass="entr" presetSubtype="2"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000" fill="hold"/>
                                            <p:tgtEl>
                                              <p:spTgt spid="16"/>
                                            </p:tgtEl>
                                            <p:attrNameLst>
                                              <p:attrName>ppt_x</p:attrName>
                                            </p:attrNameLst>
                                          </p:cBhvr>
                                          <p:tavLst>
                                            <p:tav tm="0">
                                              <p:val>
                                                <p:strVal val="1+#ppt_w/2"/>
                                              </p:val>
                                            </p:tav>
                                            <p:tav tm="100000">
                                              <p:val>
                                                <p:strVal val="#ppt_x"/>
                                              </p:val>
                                            </p:tav>
                                          </p:tavLst>
                                        </p:anim>
                                        <p:anim calcmode="lin" valueType="num">
                                          <p:cBhvr additive="base">
                                            <p:cTn id="35" dur="1000" fill="hold"/>
                                            <p:tgtEl>
                                              <p:spTgt spid="1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25"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decel="50000" fill="hold">
                                              <p:stCondLst>
                                                <p:cond delay="0"/>
                                              </p:stCondLst>
                                            </p:cTn>
                                            <p:tgtEl>
                                              <p:spTgt spid="9"/>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9"/>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9"/>
                                            </p:tgtEl>
                                            <p:attrNameLst>
                                              <p:attrName>ppt_w</p:attrName>
                                            </p:attrNameLst>
                                          </p:cBhvr>
                                          <p:tavLst>
                                            <p:tav tm="0">
                                              <p:val>
                                                <p:strVal val="#ppt_w*.05"/>
                                              </p:val>
                                            </p:tav>
                                            <p:tav tm="100000">
                                              <p:val>
                                                <p:strVal val="#ppt_w"/>
                                              </p:val>
                                            </p:tav>
                                          </p:tavLst>
                                        </p:anim>
                                        <p:anim calcmode="lin" valueType="num">
                                          <p:cBhvr>
                                            <p:cTn id="42" dur="1000" fill="hold"/>
                                            <p:tgtEl>
                                              <p:spTgt spid="9"/>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9"/>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9"/>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9"/>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9"/>
                                            </p:tgtEl>
                                          </p:cBhvr>
                                        </p:animEffect>
                                      </p:childTnLst>
                                    </p:cTn>
                                  </p:par>
                                </p:childTnLst>
                              </p:cTn>
                            </p:par>
                            <p:par>
                              <p:cTn id="47" fill="hold">
                                <p:stCondLst>
                                  <p:cond delay="5000"/>
                                </p:stCondLst>
                                <p:childTnLst>
                                  <p:par>
                                    <p:cTn id="48" presetID="2" presetClass="entr" presetSubtype="2"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1000" fill="hold"/>
                                            <p:tgtEl>
                                              <p:spTgt spid="19"/>
                                            </p:tgtEl>
                                            <p:attrNameLst>
                                              <p:attrName>ppt_x</p:attrName>
                                            </p:attrNameLst>
                                          </p:cBhvr>
                                          <p:tavLst>
                                            <p:tav tm="0">
                                              <p:val>
                                                <p:strVal val="1+#ppt_w/2"/>
                                              </p:val>
                                            </p:tav>
                                            <p:tav tm="100000">
                                              <p:val>
                                                <p:strVal val="#ppt_x"/>
                                              </p:val>
                                            </p:tav>
                                          </p:tavLst>
                                        </p:anim>
                                        <p:anim calcmode="lin" valueType="num">
                                          <p:cBhvr additive="base">
                                            <p:cTn id="51" dur="10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25" presetClass="entr" presetSubtype="0"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58" dur="1000" fill="hold"/>
                                            <p:tgtEl>
                                              <p:spTgt spid="30"/>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0"/>
                                            </p:tgtEl>
                                          </p:cBhvr>
                                        </p:animEffect>
                                      </p:childTnLst>
                                    </p:cTn>
                                  </p:par>
                                </p:childTnLst>
                              </p:cTn>
                            </p:par>
                            <p:par>
                              <p:cTn id="63" fill="hold">
                                <p:stCondLst>
                                  <p:cond delay="7000"/>
                                </p:stCondLst>
                                <p:childTnLst>
                                  <p:par>
                                    <p:cTn id="64" presetID="2" presetClass="entr" presetSubtype="2" fill="hold" nodeType="afterEffect">
                                      <p:stCondLst>
                                        <p:cond delay="0"/>
                                      </p:stCondLst>
                                      <p:childTnLst>
                                        <p:set>
                                          <p:cBhvr>
                                            <p:cTn id="65" dur="1" fill="hold">
                                              <p:stCondLst>
                                                <p:cond delay="0"/>
                                              </p:stCondLst>
                                            </p:cTn>
                                            <p:tgtEl>
                                              <p:spTgt spid="22"/>
                                            </p:tgtEl>
                                            <p:attrNameLst>
                                              <p:attrName>style.visibility</p:attrName>
                                            </p:attrNameLst>
                                          </p:cBhvr>
                                          <p:to>
                                            <p:strVal val="visible"/>
                                          </p:to>
                                        </p:set>
                                        <p:anim calcmode="lin" valueType="num">
                                          <p:cBhvr additive="base">
                                            <p:cTn id="66" dur="1000" fill="hold"/>
                                            <p:tgtEl>
                                              <p:spTgt spid="22"/>
                                            </p:tgtEl>
                                            <p:attrNameLst>
                                              <p:attrName>ppt_x</p:attrName>
                                            </p:attrNameLst>
                                          </p:cBhvr>
                                          <p:tavLst>
                                            <p:tav tm="0">
                                              <p:val>
                                                <p:strVal val="1+#ppt_w/2"/>
                                              </p:val>
                                            </p:tav>
                                            <p:tav tm="100000">
                                              <p:val>
                                                <p:strVal val="#ppt_x"/>
                                              </p:val>
                                            </p:tav>
                                          </p:tavLst>
                                        </p:anim>
                                        <p:anim calcmode="lin" valueType="num">
                                          <p:cBhvr additive="base">
                                            <p:cTn id="67"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836473" y="1558699"/>
            <a:ext cx="7961779" cy="1985346"/>
            <a:chOff x="1836473" y="1558699"/>
            <a:chExt cx="7961779" cy="1985346"/>
          </a:xfrm>
        </p:grpSpPr>
        <p:sp>
          <p:nvSpPr>
            <p:cNvPr id="4" name="任意多边形: 形状 3"/>
            <p:cNvSpPr/>
            <p:nvPr/>
          </p:nvSpPr>
          <p:spPr>
            <a:xfrm>
              <a:off x="6995126" y="1787616"/>
              <a:ext cx="2803126" cy="933422"/>
            </a:xfrm>
            <a:custGeom>
              <a:avLst/>
              <a:gdLst>
                <a:gd name="connsiteX0" fmla="*/ 0 w 21600"/>
                <a:gd name="connsiteY0" fmla="*/ 18004 h 18004"/>
                <a:gd name="connsiteX1" fmla="*/ 1591 w 21600"/>
                <a:gd name="connsiteY1" fmla="*/ 13151 h 18004"/>
                <a:gd name="connsiteX2" fmla="*/ 21600 w 21600"/>
                <a:gd name="connsiteY2" fmla="*/ 2771 h 18004"/>
                <a:gd name="connsiteX0" fmla="*/ 0 w 20009"/>
                <a:gd name="connsiteY0" fmla="*/ 13151 h 13151"/>
                <a:gd name="connsiteX1" fmla="*/ 20009 w 20009"/>
                <a:gd name="connsiteY1" fmla="*/ 2771 h 13151"/>
              </a:gdLst>
              <a:ahLst/>
              <a:cxnLst>
                <a:cxn ang="0">
                  <a:pos x="connsiteX0" y="connsiteY0"/>
                </a:cxn>
                <a:cxn ang="0">
                  <a:pos x="connsiteX1" y="connsiteY1"/>
                </a:cxn>
              </a:cxnLst>
              <a:rect l="l" t="t" r="r" b="b"/>
              <a:pathLst>
                <a:path w="20009" h="13151" extrusionOk="0">
                  <a:moveTo>
                    <a:pt x="0" y="13151"/>
                  </a:moveTo>
                  <a:cubicBezTo>
                    <a:pt x="3315" y="1482"/>
                    <a:pt x="10515" y="-3596"/>
                    <a:pt x="20009" y="2771"/>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5" name="任意多边形: 形状 4"/>
            <p:cNvSpPr/>
            <p:nvPr/>
          </p:nvSpPr>
          <p:spPr>
            <a:xfrm>
              <a:off x="4251941" y="2331409"/>
              <a:ext cx="2318953" cy="816355"/>
            </a:xfrm>
            <a:custGeom>
              <a:avLst/>
              <a:gdLst>
                <a:gd name="connsiteX0" fmla="*/ 0 w 21600"/>
                <a:gd name="connsiteY0" fmla="*/ 17847 h 17847"/>
                <a:gd name="connsiteX1" fmla="*/ 923 w 21600"/>
                <a:gd name="connsiteY1" fmla="*/ 14309 h 17847"/>
                <a:gd name="connsiteX2" fmla="*/ 21600 w 21600"/>
                <a:gd name="connsiteY2" fmla="*/ 3048 h 17847"/>
                <a:gd name="connsiteX0" fmla="*/ 0 w 20677"/>
                <a:gd name="connsiteY0" fmla="*/ 14309 h 14309"/>
                <a:gd name="connsiteX1" fmla="*/ 20677 w 20677"/>
                <a:gd name="connsiteY1" fmla="*/ 3048 h 14309"/>
              </a:gdLst>
              <a:ahLst/>
              <a:cxnLst>
                <a:cxn ang="0">
                  <a:pos x="connsiteX0" y="connsiteY0"/>
                </a:cxn>
                <a:cxn ang="0">
                  <a:pos x="connsiteX1" y="connsiteY1"/>
                </a:cxn>
              </a:cxnLst>
              <a:rect l="l" t="t" r="r" b="b"/>
              <a:pathLst>
                <a:path w="20677" h="14309" extrusionOk="0">
                  <a:moveTo>
                    <a:pt x="0" y="14309"/>
                  </a:moveTo>
                  <a:cubicBezTo>
                    <a:pt x="3632" y="1180"/>
                    <a:pt x="10832" y="-3753"/>
                    <a:pt x="20677" y="3048"/>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6" name="任意多边形: 形状 5"/>
            <p:cNvSpPr/>
            <p:nvPr/>
          </p:nvSpPr>
          <p:spPr>
            <a:xfrm>
              <a:off x="1836473" y="2754624"/>
              <a:ext cx="2129768" cy="789421"/>
            </a:xfrm>
            <a:custGeom>
              <a:avLst/>
              <a:gdLst>
                <a:gd name="connsiteX0" fmla="*/ 0 w 21600"/>
                <a:gd name="connsiteY0" fmla="*/ 17620 h 17620"/>
                <a:gd name="connsiteX1" fmla="*/ 1605 w 21600"/>
                <a:gd name="connsiteY1" fmla="*/ 13434 h 17620"/>
                <a:gd name="connsiteX2" fmla="*/ 21600 w 21600"/>
                <a:gd name="connsiteY2" fmla="*/ 3827 h 17620"/>
                <a:gd name="connsiteX0" fmla="*/ 0 w 19995"/>
                <a:gd name="connsiteY0" fmla="*/ 13434 h 13434"/>
                <a:gd name="connsiteX1" fmla="*/ 19995 w 19995"/>
                <a:gd name="connsiteY1" fmla="*/ 3827 h 13434"/>
              </a:gdLst>
              <a:ahLst/>
              <a:cxnLst>
                <a:cxn ang="0">
                  <a:pos x="connsiteX0" y="connsiteY0"/>
                </a:cxn>
                <a:cxn ang="0">
                  <a:pos x="connsiteX1" y="connsiteY1"/>
                </a:cxn>
              </a:cxnLst>
              <a:rect l="l" t="t" r="r" b="b"/>
              <a:pathLst>
                <a:path w="19995" h="13434" extrusionOk="0">
                  <a:moveTo>
                    <a:pt x="0" y="13434"/>
                  </a:moveTo>
                  <a:cubicBezTo>
                    <a:pt x="5329" y="618"/>
                    <a:pt x="12529" y="-3980"/>
                    <a:pt x="19995" y="3827"/>
                  </a:cubicBezTo>
                </a:path>
              </a:pathLst>
            </a:custGeom>
            <a:ln w="12700" cap="rnd" cmpd="sng" algn="ctr">
              <a:solidFill>
                <a:schemeClr val="tx2"/>
              </a:solidFill>
              <a:prstDash val="lgDash"/>
              <a:round/>
              <a:headEnd type="none" w="med" len="med"/>
              <a:tailEnd type="triangle" w="med" len="med"/>
            </a:ln>
          </p:spPr>
          <p:txBody>
            <a:bodyPr anchor="ctr"/>
            <a:lstStyle/>
            <a:p>
              <a:pPr algn="ctr"/>
              <a:endParaRPr/>
            </a:p>
          </p:txBody>
        </p:sp>
        <p:sp>
          <p:nvSpPr>
            <p:cNvPr id="7" name="椭圆 6"/>
            <p:cNvSpPr/>
            <p:nvPr/>
          </p:nvSpPr>
          <p:spPr>
            <a:xfrm rot="21284061">
              <a:off x="2535606" y="2563939"/>
              <a:ext cx="533920" cy="533919"/>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8" name="任意多边形: 形状 7"/>
            <p:cNvSpPr/>
            <p:nvPr/>
          </p:nvSpPr>
          <p:spPr>
            <a:xfrm rot="21284061">
              <a:off x="2670224" y="2675229"/>
              <a:ext cx="261136" cy="272824"/>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sp>
          <p:nvSpPr>
            <p:cNvPr id="9" name="椭圆 8"/>
            <p:cNvSpPr/>
            <p:nvPr/>
          </p:nvSpPr>
          <p:spPr>
            <a:xfrm rot="21284061">
              <a:off x="5049592" y="2042912"/>
              <a:ext cx="632546" cy="632546"/>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10" name="任意多边形: 形状 9"/>
            <p:cNvSpPr/>
            <p:nvPr/>
          </p:nvSpPr>
          <p:spPr>
            <a:xfrm rot="21284061">
              <a:off x="5209076" y="2174762"/>
              <a:ext cx="309373" cy="323222"/>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sp>
          <p:nvSpPr>
            <p:cNvPr id="11" name="任意多边形: 形状 10"/>
            <p:cNvSpPr/>
            <p:nvPr/>
          </p:nvSpPr>
          <p:spPr>
            <a:xfrm rot="21284061">
              <a:off x="7731102" y="1604144"/>
              <a:ext cx="612314" cy="639723"/>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rgbClr val="53585E"/>
            </a:solidFill>
            <a:ln w="12700">
              <a:miter lim="400000"/>
            </a:ln>
          </p:spPr>
          <p:txBody>
            <a:bodyPr anchor="ctr"/>
            <a:lstStyle/>
            <a:p>
              <a:pPr algn="ctr"/>
              <a:endParaRPr/>
            </a:p>
          </p:txBody>
        </p:sp>
        <p:sp>
          <p:nvSpPr>
            <p:cNvPr id="17" name="椭圆 16"/>
            <p:cNvSpPr/>
            <p:nvPr/>
          </p:nvSpPr>
          <p:spPr>
            <a:xfrm rot="21284061">
              <a:off x="7630961" y="1558699"/>
              <a:ext cx="820916" cy="820916"/>
            </a:xfrm>
            <a:prstGeom prst="ellipse">
              <a:avLst/>
            </a:prstGeom>
            <a:solidFill>
              <a:schemeClr val="tx2">
                <a:lumMod val="20000"/>
                <a:lumOff val="80000"/>
              </a:schemeClr>
            </a:solidFill>
            <a:ln w="12700" cap="flat">
              <a:noFill/>
              <a:miter lim="400000"/>
            </a:ln>
            <a:effectLst/>
          </p:spPr>
          <p:txBody>
            <a:bodyPr anchor="ctr"/>
            <a:lstStyle/>
            <a:p>
              <a:pPr algn="ctr"/>
              <a:endParaRPr/>
            </a:p>
          </p:txBody>
        </p:sp>
        <p:sp>
          <p:nvSpPr>
            <p:cNvPr id="18" name="任意多边形: 形状 17"/>
            <p:cNvSpPr/>
            <p:nvPr/>
          </p:nvSpPr>
          <p:spPr>
            <a:xfrm rot="21284061">
              <a:off x="7837939" y="1729812"/>
              <a:ext cx="401504" cy="419475"/>
            </a:xfrm>
            <a:custGeom>
              <a:avLst/>
              <a:gdLst/>
              <a:ahLst/>
              <a:cxnLst>
                <a:cxn ang="0">
                  <a:pos x="wd2" y="hd2"/>
                </a:cxn>
                <a:cxn ang="5400000">
                  <a:pos x="wd2" y="hd2"/>
                </a:cxn>
                <a:cxn ang="10800000">
                  <a:pos x="wd2" y="hd2"/>
                </a:cxn>
                <a:cxn ang="16200000">
                  <a:pos x="wd2" y="hd2"/>
                </a:cxn>
              </a:cxnLst>
              <a:rect l="0" t="0" r="r" b="b"/>
              <a:pathLst>
                <a:path w="21296" h="21203" extrusionOk="0">
                  <a:moveTo>
                    <a:pt x="14324" y="3544"/>
                  </a:moveTo>
                  <a:cubicBezTo>
                    <a:pt x="15314" y="3202"/>
                    <a:pt x="15854" y="2173"/>
                    <a:pt x="15494" y="1230"/>
                  </a:cubicBezTo>
                  <a:cubicBezTo>
                    <a:pt x="15134" y="202"/>
                    <a:pt x="13964" y="-227"/>
                    <a:pt x="12974" y="116"/>
                  </a:cubicBezTo>
                  <a:cubicBezTo>
                    <a:pt x="11984" y="459"/>
                    <a:pt x="11534" y="1487"/>
                    <a:pt x="11894" y="2430"/>
                  </a:cubicBezTo>
                  <a:cubicBezTo>
                    <a:pt x="12254" y="3373"/>
                    <a:pt x="13334" y="3887"/>
                    <a:pt x="14324" y="3544"/>
                  </a:cubicBezTo>
                  <a:close/>
                  <a:moveTo>
                    <a:pt x="21074" y="4659"/>
                  </a:moveTo>
                  <a:cubicBezTo>
                    <a:pt x="20624" y="4230"/>
                    <a:pt x="19994" y="4144"/>
                    <a:pt x="19544" y="4487"/>
                  </a:cubicBezTo>
                  <a:cubicBezTo>
                    <a:pt x="16934" y="6544"/>
                    <a:pt x="16934" y="6544"/>
                    <a:pt x="16934" y="6544"/>
                  </a:cubicBezTo>
                  <a:cubicBezTo>
                    <a:pt x="13244" y="4402"/>
                    <a:pt x="13244" y="4402"/>
                    <a:pt x="13244" y="4402"/>
                  </a:cubicBezTo>
                  <a:cubicBezTo>
                    <a:pt x="13064" y="4230"/>
                    <a:pt x="12884" y="4144"/>
                    <a:pt x="12704" y="4059"/>
                  </a:cubicBezTo>
                  <a:cubicBezTo>
                    <a:pt x="12524" y="3973"/>
                    <a:pt x="12524" y="3973"/>
                    <a:pt x="12524" y="3973"/>
                  </a:cubicBezTo>
                  <a:cubicBezTo>
                    <a:pt x="12524" y="3973"/>
                    <a:pt x="12524" y="3973"/>
                    <a:pt x="12524" y="3973"/>
                  </a:cubicBezTo>
                  <a:cubicBezTo>
                    <a:pt x="12254" y="3887"/>
                    <a:pt x="11984" y="3887"/>
                    <a:pt x="11624" y="3973"/>
                  </a:cubicBezTo>
                  <a:cubicBezTo>
                    <a:pt x="11624" y="3887"/>
                    <a:pt x="11624" y="3887"/>
                    <a:pt x="11624" y="3887"/>
                  </a:cubicBezTo>
                  <a:cubicBezTo>
                    <a:pt x="6044" y="5687"/>
                    <a:pt x="6044" y="5687"/>
                    <a:pt x="6044" y="5687"/>
                  </a:cubicBezTo>
                  <a:cubicBezTo>
                    <a:pt x="5594" y="5773"/>
                    <a:pt x="5234" y="6202"/>
                    <a:pt x="5234" y="6716"/>
                  </a:cubicBezTo>
                  <a:cubicBezTo>
                    <a:pt x="5234" y="10659"/>
                    <a:pt x="5234" y="10659"/>
                    <a:pt x="5234" y="10659"/>
                  </a:cubicBezTo>
                  <a:cubicBezTo>
                    <a:pt x="5234" y="11173"/>
                    <a:pt x="5684" y="11687"/>
                    <a:pt x="6314" y="11687"/>
                  </a:cubicBezTo>
                  <a:cubicBezTo>
                    <a:pt x="6944" y="11687"/>
                    <a:pt x="7394" y="11173"/>
                    <a:pt x="7394" y="10659"/>
                  </a:cubicBezTo>
                  <a:cubicBezTo>
                    <a:pt x="7394" y="7487"/>
                    <a:pt x="7394" y="7487"/>
                    <a:pt x="7394" y="7487"/>
                  </a:cubicBezTo>
                  <a:cubicBezTo>
                    <a:pt x="9464" y="6802"/>
                    <a:pt x="9464" y="6802"/>
                    <a:pt x="9464" y="6802"/>
                  </a:cubicBezTo>
                  <a:cubicBezTo>
                    <a:pt x="7934" y="10573"/>
                    <a:pt x="7934" y="10573"/>
                    <a:pt x="7934" y="10573"/>
                  </a:cubicBezTo>
                  <a:cubicBezTo>
                    <a:pt x="7664" y="11087"/>
                    <a:pt x="7754" y="11602"/>
                    <a:pt x="8024" y="12116"/>
                  </a:cubicBezTo>
                  <a:cubicBezTo>
                    <a:pt x="7304" y="13659"/>
                    <a:pt x="7304" y="13659"/>
                    <a:pt x="7304" y="13659"/>
                  </a:cubicBezTo>
                  <a:cubicBezTo>
                    <a:pt x="1904" y="13573"/>
                    <a:pt x="1904" y="13573"/>
                    <a:pt x="1904" y="13573"/>
                  </a:cubicBezTo>
                  <a:cubicBezTo>
                    <a:pt x="1904" y="13573"/>
                    <a:pt x="1904" y="13573"/>
                    <a:pt x="1904" y="13573"/>
                  </a:cubicBezTo>
                  <a:cubicBezTo>
                    <a:pt x="1454" y="13573"/>
                    <a:pt x="1094" y="13830"/>
                    <a:pt x="914" y="14259"/>
                  </a:cubicBezTo>
                  <a:cubicBezTo>
                    <a:pt x="104" y="15887"/>
                    <a:pt x="104" y="15887"/>
                    <a:pt x="104" y="15887"/>
                  </a:cubicBezTo>
                  <a:cubicBezTo>
                    <a:pt x="-166" y="16487"/>
                    <a:pt x="104" y="17173"/>
                    <a:pt x="734" y="17430"/>
                  </a:cubicBezTo>
                  <a:cubicBezTo>
                    <a:pt x="1364" y="17687"/>
                    <a:pt x="2084" y="17430"/>
                    <a:pt x="2354" y="16830"/>
                  </a:cubicBezTo>
                  <a:cubicBezTo>
                    <a:pt x="2804" y="15887"/>
                    <a:pt x="2804" y="15887"/>
                    <a:pt x="2804" y="15887"/>
                  </a:cubicBezTo>
                  <a:cubicBezTo>
                    <a:pt x="7934" y="15973"/>
                    <a:pt x="7934" y="15973"/>
                    <a:pt x="7934" y="15973"/>
                  </a:cubicBezTo>
                  <a:cubicBezTo>
                    <a:pt x="8474" y="16059"/>
                    <a:pt x="8924" y="15802"/>
                    <a:pt x="9194" y="15287"/>
                  </a:cubicBezTo>
                  <a:cubicBezTo>
                    <a:pt x="10094" y="13402"/>
                    <a:pt x="10094" y="13402"/>
                    <a:pt x="10094" y="13402"/>
                  </a:cubicBezTo>
                  <a:cubicBezTo>
                    <a:pt x="12434" y="14344"/>
                    <a:pt x="12434" y="14344"/>
                    <a:pt x="12434" y="14344"/>
                  </a:cubicBezTo>
                  <a:cubicBezTo>
                    <a:pt x="12614" y="19573"/>
                    <a:pt x="12614" y="19573"/>
                    <a:pt x="12614" y="19573"/>
                  </a:cubicBezTo>
                  <a:cubicBezTo>
                    <a:pt x="12614" y="19573"/>
                    <a:pt x="12614" y="19573"/>
                    <a:pt x="12614" y="19573"/>
                  </a:cubicBezTo>
                  <a:cubicBezTo>
                    <a:pt x="12704" y="20002"/>
                    <a:pt x="12974" y="20344"/>
                    <a:pt x="13424" y="20516"/>
                  </a:cubicBezTo>
                  <a:cubicBezTo>
                    <a:pt x="15044" y="21116"/>
                    <a:pt x="15044" y="21116"/>
                    <a:pt x="15044" y="21116"/>
                  </a:cubicBezTo>
                  <a:cubicBezTo>
                    <a:pt x="15674" y="21373"/>
                    <a:pt x="16394" y="21030"/>
                    <a:pt x="16664" y="20430"/>
                  </a:cubicBezTo>
                  <a:cubicBezTo>
                    <a:pt x="16934" y="19830"/>
                    <a:pt x="16574" y="19144"/>
                    <a:pt x="15944" y="18887"/>
                  </a:cubicBezTo>
                  <a:cubicBezTo>
                    <a:pt x="15134" y="18544"/>
                    <a:pt x="15134" y="18544"/>
                    <a:pt x="15134" y="18544"/>
                  </a:cubicBezTo>
                  <a:cubicBezTo>
                    <a:pt x="14954" y="13487"/>
                    <a:pt x="14954" y="13487"/>
                    <a:pt x="14954" y="13487"/>
                  </a:cubicBezTo>
                  <a:cubicBezTo>
                    <a:pt x="14954" y="13487"/>
                    <a:pt x="14954" y="13402"/>
                    <a:pt x="14954" y="13402"/>
                  </a:cubicBezTo>
                  <a:cubicBezTo>
                    <a:pt x="14954" y="13402"/>
                    <a:pt x="14954" y="13402"/>
                    <a:pt x="14954" y="13402"/>
                  </a:cubicBezTo>
                  <a:cubicBezTo>
                    <a:pt x="14954" y="12973"/>
                    <a:pt x="14594" y="12544"/>
                    <a:pt x="14144" y="12373"/>
                  </a:cubicBezTo>
                  <a:cubicBezTo>
                    <a:pt x="11894" y="11002"/>
                    <a:pt x="11894" y="11002"/>
                    <a:pt x="11894" y="11002"/>
                  </a:cubicBezTo>
                  <a:cubicBezTo>
                    <a:pt x="13514" y="6973"/>
                    <a:pt x="13514" y="6973"/>
                    <a:pt x="13514" y="6973"/>
                  </a:cubicBezTo>
                  <a:cubicBezTo>
                    <a:pt x="16394" y="8687"/>
                    <a:pt x="16394" y="8687"/>
                    <a:pt x="16394" y="8687"/>
                  </a:cubicBezTo>
                  <a:cubicBezTo>
                    <a:pt x="16844" y="8944"/>
                    <a:pt x="17384" y="8944"/>
                    <a:pt x="17744" y="8602"/>
                  </a:cubicBezTo>
                  <a:cubicBezTo>
                    <a:pt x="20894" y="6116"/>
                    <a:pt x="20894" y="6116"/>
                    <a:pt x="20894" y="6116"/>
                  </a:cubicBezTo>
                  <a:cubicBezTo>
                    <a:pt x="21344" y="5687"/>
                    <a:pt x="21434" y="5087"/>
                    <a:pt x="21074" y="4659"/>
                  </a:cubicBezTo>
                  <a:close/>
                </a:path>
              </a:pathLst>
            </a:custGeom>
            <a:solidFill>
              <a:schemeClr val="accent6"/>
            </a:solidFill>
            <a:ln w="12700" cap="flat">
              <a:noFill/>
              <a:miter lim="400000"/>
            </a:ln>
            <a:effectLst/>
          </p:spPr>
          <p:txBody>
            <a:bodyPr anchor="ctr"/>
            <a:lstStyle/>
            <a:p>
              <a:pPr algn="ctr"/>
              <a:endParaRPr/>
            </a:p>
          </p:txBody>
        </p:sp>
      </p:grpSp>
      <p:grpSp>
        <p:nvGrpSpPr>
          <p:cNvPr id="24" name="组合 23"/>
          <p:cNvGrpSpPr/>
          <p:nvPr/>
        </p:nvGrpSpPr>
        <p:grpSpPr>
          <a:xfrm>
            <a:off x="8482409" y="2261284"/>
            <a:ext cx="2774429" cy="2774429"/>
            <a:chOff x="8482409" y="2261284"/>
            <a:chExt cx="2774429" cy="2774429"/>
          </a:xfrm>
        </p:grpSpPr>
        <p:sp>
          <p:nvSpPr>
            <p:cNvPr id="15" name="椭圆 14"/>
            <p:cNvSpPr/>
            <p:nvPr/>
          </p:nvSpPr>
          <p:spPr>
            <a:xfrm>
              <a:off x="8482409" y="2261284"/>
              <a:ext cx="2774429" cy="2774429"/>
            </a:xfrm>
            <a:prstGeom prst="ellipse">
              <a:avLst/>
            </a:prstGeom>
            <a:blipFill>
              <a:blip r:embed="rId3"/>
              <a:stretch>
                <a:fillRect/>
              </a:stretch>
            </a:blipFill>
            <a:ln w="12700">
              <a:miter lim="400000"/>
            </a:ln>
          </p:spPr>
          <p:txBody>
            <a:bodyPr wrap="none" anchor="ctr">
              <a:normAutofit/>
            </a:bodyPr>
            <a:lstStyle/>
            <a:p>
              <a:pPr algn="ct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关键词</a:t>
              </a:r>
              <a:endParaRPr lang="zh-CN" altLang="en-US" b="1" dirty="0">
                <a:solidFill>
                  <a:schemeClr val="bg1"/>
                </a:solidFill>
                <a:effectLst>
                  <a:outerShdw blurRad="38100" dist="38100" dir="2700000" algn="tl">
                    <a:srgbClr val="000000">
                      <a:alpha val="43137"/>
                    </a:srgbClr>
                  </a:outerShdw>
                </a:effectLst>
              </a:endParaRPr>
            </a:p>
          </p:txBody>
        </p:sp>
        <p:sp>
          <p:nvSpPr>
            <p:cNvPr id="39" name="任意多边形: 形状 38"/>
            <p:cNvSpPr/>
            <p:nvPr/>
          </p:nvSpPr>
          <p:spPr>
            <a:xfrm>
              <a:off x="9275865" y="2872680"/>
              <a:ext cx="1187519" cy="960238"/>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2" name="矩形 21"/>
            <p:cNvSpPr/>
            <p:nvPr/>
          </p:nvSpPr>
          <p:spPr>
            <a:xfrm>
              <a:off x="9118762" y="3924149"/>
              <a:ext cx="1501725" cy="507036"/>
            </a:xfrm>
            <a:prstGeom prst="rect">
              <a:avLst/>
            </a:prstGeom>
            <a:ln w="25400"/>
            <a:extLst>
              <a:ext uri="{C572A759-6A51-4108-AA02-DFA0A04FC94B}">
                <ma14:wrappingTextBoxFlag xmlns:ma14="http://schemas.microsoft.com/office/mac/drawingml/2011/main" xmlns:p14="http://schemas.microsoft.com/office/powerpoint/2010/main" xmlns:a16="http://schemas.microsoft.com/office/drawing/2014/main" xmlns:lc="http://schemas.openxmlformats.org/drawingml/2006/lockedCanvas" xmlns="" val="1"/>
              </a:ext>
            </a:extLst>
          </p:spPr>
          <p:txBody>
            <a:bodyPr anchor="ctr"/>
            <a:lstStyle/>
            <a:p>
              <a:pPr algn="ctr"/>
              <a:endParaRPr/>
            </a:p>
          </p:txBody>
        </p:sp>
      </p:grpSp>
      <p:grpSp>
        <p:nvGrpSpPr>
          <p:cNvPr id="14" name="组合 13"/>
          <p:cNvGrpSpPr/>
          <p:nvPr/>
        </p:nvGrpSpPr>
        <p:grpSpPr>
          <a:xfrm>
            <a:off x="5599832" y="2807396"/>
            <a:ext cx="2260867" cy="2260869"/>
            <a:chOff x="5599832" y="2807396"/>
            <a:chExt cx="2260867" cy="2260869"/>
          </a:xfrm>
        </p:grpSpPr>
        <p:sp>
          <p:nvSpPr>
            <p:cNvPr id="19" name="椭圆 18"/>
            <p:cNvSpPr/>
            <p:nvPr/>
          </p:nvSpPr>
          <p:spPr>
            <a:xfrm>
              <a:off x="5599832" y="2807396"/>
              <a:ext cx="2260867" cy="2260869"/>
            </a:xfrm>
            <a:prstGeom prst="ellipse">
              <a:avLst/>
            </a:prstGeom>
            <a:blipFill>
              <a:blip r:embed="rId4"/>
              <a:stretch>
                <a:fillRect/>
              </a:stretch>
            </a:blipFill>
            <a:ln w="12700">
              <a:miter lim="400000"/>
            </a:ln>
          </p:spPr>
          <p:txBody>
            <a:bodyPr wrap="none" anchor="ctr">
              <a:normAutofit/>
            </a:bodyPr>
            <a:lstStyle/>
            <a:p>
              <a:pPr algn="ct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
              </a:r>
              <a:br>
                <a:rPr lang="zh-CN" altLang="en-US" b="1">
                  <a:solidFill>
                    <a:schemeClr val="bg1"/>
                  </a:solidFill>
                  <a:effectLst>
                    <a:outerShdw blurRad="38100" dist="38100" dir="2700000" algn="tl">
                      <a:srgbClr val="000000">
                        <a:alpha val="43137"/>
                      </a:srgbClr>
                    </a:outerShdw>
                  </a:effectLst>
                </a:rPr>
              </a:br>
              <a:r>
                <a:rPr lang="zh-CN" altLang="en-US" b="1">
                  <a:solidFill>
                    <a:schemeClr val="bg1"/>
                  </a:solidFill>
                  <a:effectLst>
                    <a:outerShdw blurRad="38100" dist="38100" dir="2700000" algn="tl">
                      <a:srgbClr val="000000">
                        <a:alpha val="43137"/>
                      </a:srgbClr>
                    </a:outerShdw>
                  </a:effectLst>
                </a:rPr>
                <a:t>关键词</a:t>
              </a:r>
              <a:endParaRPr lang="zh-CN" altLang="en-US" sz="2000" b="1" dirty="0">
                <a:solidFill>
                  <a:schemeClr val="bg1"/>
                </a:solidFill>
                <a:effectLst>
                  <a:outerShdw blurRad="38100" dist="38100" dir="2700000" algn="tl">
                    <a:srgbClr val="000000">
                      <a:alpha val="43137"/>
                    </a:srgbClr>
                  </a:outerShdw>
                </a:effectLst>
              </a:endParaRPr>
            </a:p>
          </p:txBody>
        </p:sp>
        <p:sp>
          <p:nvSpPr>
            <p:cNvPr id="23" name="矩形 22"/>
            <p:cNvSpPr/>
            <p:nvPr/>
          </p:nvSpPr>
          <p:spPr>
            <a:xfrm>
              <a:off x="5761637" y="3636099"/>
              <a:ext cx="1937257" cy="580664"/>
            </a:xfrm>
            <a:prstGeom prst="rect">
              <a:avLst/>
            </a:prstGeom>
            <a:ln w="25400"/>
            <a:extLst>
              <a:ext uri="{C572A759-6A51-4108-AA02-DFA0A04FC94B}">
                <ma14:wrappingTextBoxFlag xmlns:ma14="http://schemas.microsoft.com/office/mac/drawingml/2011/main" xmlns:p14="http://schemas.microsoft.com/office/powerpoint/2010/main" xmlns:a16="http://schemas.microsoft.com/office/drawing/2014/main" xmlns:lc="http://schemas.openxmlformats.org/drawingml/2006/lockedCanvas" xmlns="" val="1"/>
              </a:ext>
            </a:extLst>
          </p:spPr>
          <p:txBody>
            <a:bodyPr anchor="ctr"/>
            <a:lstStyle/>
            <a:p>
              <a:pPr algn="ctr"/>
              <a:endParaRPr/>
            </a:p>
          </p:txBody>
        </p:sp>
        <p:sp>
          <p:nvSpPr>
            <p:cNvPr id="32" name="任意多边形: 形状 31">
              <a:extLst>
                <a:ext uri="{FF2B5EF4-FFF2-40B4-BE49-F238E27FC236}">
                  <a16:creationId xmlns="" xmlns:a16="http://schemas.microsoft.com/office/drawing/2014/main" id="{8211265D-8375-4D4F-9337-BE9EB9EFA72A}"/>
                </a:ext>
              </a:extLst>
            </p:cNvPr>
            <p:cNvSpPr/>
            <p:nvPr/>
          </p:nvSpPr>
          <p:spPr>
            <a:xfrm>
              <a:off x="6260453" y="3162852"/>
              <a:ext cx="939626" cy="93962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3" name="组合 2"/>
          <p:cNvGrpSpPr/>
          <p:nvPr/>
        </p:nvGrpSpPr>
        <p:grpSpPr>
          <a:xfrm>
            <a:off x="3217140" y="3204296"/>
            <a:ext cx="1845098" cy="1845098"/>
            <a:chOff x="3217140" y="3204296"/>
            <a:chExt cx="1845098" cy="1845098"/>
          </a:xfrm>
        </p:grpSpPr>
        <p:sp>
          <p:nvSpPr>
            <p:cNvPr id="13" name="椭圆 12"/>
            <p:cNvSpPr/>
            <p:nvPr/>
          </p:nvSpPr>
          <p:spPr>
            <a:xfrm>
              <a:off x="3217140" y="3204296"/>
              <a:ext cx="1845098" cy="1845098"/>
            </a:xfrm>
            <a:prstGeom prst="ellipse">
              <a:avLst/>
            </a:prstGeom>
            <a:blipFill>
              <a:blip r:embed="rId5"/>
              <a:stretch>
                <a:fillRect/>
              </a:stretch>
            </a:blipFill>
            <a:ln w="12700">
              <a:miter lim="400000"/>
            </a:ln>
          </p:spPr>
          <p:txBody>
            <a:bodyPr wrap="none" anchor="ctr">
              <a:normAutofit/>
            </a:bodyPr>
            <a:lstStyle/>
            <a:p>
              <a:pPr algn="ct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关键词</a:t>
              </a:r>
              <a:endParaRPr lang="zh-CN" altLang="en-US" sz="2000" b="1" dirty="0">
                <a:solidFill>
                  <a:schemeClr val="bg1"/>
                </a:solidFill>
                <a:effectLst>
                  <a:outerShdw blurRad="38100" dist="38100" dir="2700000" algn="tl">
                    <a:srgbClr val="000000">
                      <a:alpha val="43137"/>
                    </a:srgbClr>
                  </a:outerShdw>
                </a:effectLst>
              </a:endParaRPr>
            </a:p>
          </p:txBody>
        </p:sp>
        <p:sp>
          <p:nvSpPr>
            <p:cNvPr id="21" name="矩形 20"/>
            <p:cNvSpPr/>
            <p:nvPr/>
          </p:nvSpPr>
          <p:spPr>
            <a:xfrm>
              <a:off x="3388828" y="3933018"/>
              <a:ext cx="1501726" cy="308618"/>
            </a:xfrm>
            <a:prstGeom prst="rect">
              <a:avLst/>
            </a:prstGeom>
            <a:ln w="25400"/>
            <a:extLst>
              <a:ext uri="{C572A759-6A51-4108-AA02-DFA0A04FC94B}">
                <ma14:wrappingTextBoxFlag xmlns:ma14="http://schemas.microsoft.com/office/mac/drawingml/2011/main" xmlns:p14="http://schemas.microsoft.com/office/powerpoint/2010/main" xmlns:a16="http://schemas.microsoft.com/office/drawing/2014/main" xmlns:lc="http://schemas.openxmlformats.org/drawingml/2006/lockedCanvas" xmlns="" val="1"/>
              </a:ext>
            </a:extLst>
          </p:spPr>
          <p:txBody>
            <a:bodyPr anchor="ctr"/>
            <a:lstStyle/>
            <a:p>
              <a:pPr algn="ctr"/>
              <a:endParaRPr/>
            </a:p>
          </p:txBody>
        </p:sp>
        <p:sp>
          <p:nvSpPr>
            <p:cNvPr id="31" name="任意多边形: 形状 30">
              <a:extLst>
                <a:ext uri="{FF2B5EF4-FFF2-40B4-BE49-F238E27FC236}">
                  <a16:creationId xmlns="" xmlns:a16="http://schemas.microsoft.com/office/drawing/2014/main" id="{60752FC8-8085-4887-B673-0256E20645E0}"/>
                </a:ext>
              </a:extLst>
            </p:cNvPr>
            <p:cNvSpPr/>
            <p:nvPr/>
          </p:nvSpPr>
          <p:spPr>
            <a:xfrm>
              <a:off x="3797683" y="3582760"/>
              <a:ext cx="684639" cy="62850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rgbClr val="FFFFFF"/>
            </a:solidFill>
            <a:ln w="12700">
              <a:miter lim="400000"/>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grpSp>
        <p:nvGrpSpPr>
          <p:cNvPr id="2" name="组合 1"/>
          <p:cNvGrpSpPr/>
          <p:nvPr/>
        </p:nvGrpSpPr>
        <p:grpSpPr>
          <a:xfrm>
            <a:off x="1243685" y="3612132"/>
            <a:ext cx="1425146" cy="1425146"/>
            <a:chOff x="1243685" y="3612132"/>
            <a:chExt cx="1425146" cy="1425146"/>
          </a:xfrm>
        </p:grpSpPr>
        <p:sp>
          <p:nvSpPr>
            <p:cNvPr id="12" name="椭圆 11"/>
            <p:cNvSpPr/>
            <p:nvPr/>
          </p:nvSpPr>
          <p:spPr>
            <a:xfrm>
              <a:off x="1243685" y="3612132"/>
              <a:ext cx="1425146" cy="1425146"/>
            </a:xfrm>
            <a:prstGeom prst="ellipse">
              <a:avLst/>
            </a:prstGeom>
            <a:blipFill>
              <a:blip r:embed="rId6"/>
              <a:stretch>
                <a:fillRect/>
              </a:stretch>
            </a:blipFill>
            <a:ln w="12700">
              <a:miter lim="400000"/>
            </a:ln>
          </p:spPr>
          <p:txBody>
            <a:bodyPr wrap="none" anchor="ctr">
              <a:normAutofit/>
            </a:bodyPr>
            <a:lstStyle/>
            <a:p>
              <a:pPr algn="ct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
              </a:r>
              <a:br>
                <a:rPr lang="zh-CN" altLang="en-US" b="1" dirty="0">
                  <a:solidFill>
                    <a:schemeClr val="bg1"/>
                  </a:solidFill>
                  <a:effectLst>
                    <a:outerShdw blurRad="38100" dist="38100" dir="2700000" algn="tl">
                      <a:srgbClr val="000000">
                        <a:alpha val="43137"/>
                      </a:srgbClr>
                    </a:outerShdw>
                  </a:effectLst>
                </a:rPr>
              </a:br>
              <a:r>
                <a:rPr lang="zh-CN" altLang="en-US" b="1" dirty="0">
                  <a:solidFill>
                    <a:schemeClr val="bg1"/>
                  </a:solidFill>
                  <a:effectLst>
                    <a:outerShdw blurRad="38100" dist="38100" dir="2700000" algn="tl">
                      <a:srgbClr val="000000">
                        <a:alpha val="43137"/>
                      </a:srgbClr>
                    </a:outerShdw>
                  </a:effectLst>
                </a:rPr>
                <a:t>关键词</a:t>
              </a:r>
              <a:endParaRPr lang="zh-CN" altLang="en-US" sz="1600" b="1" dirty="0">
                <a:solidFill>
                  <a:schemeClr val="bg1"/>
                </a:solidFill>
                <a:effectLst>
                  <a:outerShdw blurRad="38100" dist="38100" dir="2700000" algn="tl">
                    <a:srgbClr val="000000">
                      <a:alpha val="43137"/>
                    </a:srgbClr>
                  </a:outerShdw>
                </a:effectLst>
              </a:endParaRPr>
            </a:p>
          </p:txBody>
        </p:sp>
        <p:sp>
          <p:nvSpPr>
            <p:cNvPr id="20" name="矩形 19"/>
            <p:cNvSpPr/>
            <p:nvPr/>
          </p:nvSpPr>
          <p:spPr>
            <a:xfrm>
              <a:off x="1472652" y="4130878"/>
              <a:ext cx="967210" cy="308618"/>
            </a:xfrm>
            <a:prstGeom prst="rect">
              <a:avLst/>
            </a:prstGeom>
            <a:ln w="25400"/>
            <a:extLst>
              <a:ext uri="{C572A759-6A51-4108-AA02-DFA0A04FC94B}">
                <ma14:wrappingTextBoxFlag xmlns:ma14="http://schemas.microsoft.com/office/mac/drawingml/2011/main" xmlns:p14="http://schemas.microsoft.com/office/powerpoint/2010/main" xmlns:a16="http://schemas.microsoft.com/office/drawing/2014/main" xmlns:lc="http://schemas.openxmlformats.org/drawingml/2006/lockedCanvas" xmlns="" val="1"/>
              </a:ext>
            </a:extLst>
          </p:spPr>
          <p:txBody>
            <a:bodyPr anchor="ctr"/>
            <a:lstStyle/>
            <a:p>
              <a:pPr algn="ctr"/>
              <a:endParaRPr/>
            </a:p>
          </p:txBody>
        </p:sp>
        <p:sp>
          <p:nvSpPr>
            <p:cNvPr id="30" name="任意多边形: 形状 29">
              <a:extLst>
                <a:ext uri="{FF2B5EF4-FFF2-40B4-BE49-F238E27FC236}">
                  <a16:creationId xmlns="" xmlns:a16="http://schemas.microsoft.com/office/drawing/2014/main" id="{14F00538-0EDE-4D29-B285-244B40E6A148}"/>
                </a:ext>
              </a:extLst>
            </p:cNvPr>
            <p:cNvSpPr/>
            <p:nvPr/>
          </p:nvSpPr>
          <p:spPr>
            <a:xfrm>
              <a:off x="1613937" y="3829345"/>
              <a:ext cx="684639" cy="520322"/>
            </a:xfrm>
            <a:custGeom>
              <a:avLst/>
              <a:gdLst/>
              <a:ahLst/>
              <a:cxnLst>
                <a:cxn ang="0">
                  <a:pos x="wd2" y="hd2"/>
                </a:cxn>
                <a:cxn ang="5400000">
                  <a:pos x="wd2" y="hd2"/>
                </a:cxn>
                <a:cxn ang="10800000">
                  <a:pos x="wd2" y="hd2"/>
                </a:cxn>
                <a:cxn ang="16200000">
                  <a:pos x="wd2" y="hd2"/>
                </a:cxn>
              </a:cxnLst>
              <a:rect l="0" t="0" r="r" b="b"/>
              <a:pathLst>
                <a:path w="21254" h="21471" extrusionOk="0">
                  <a:moveTo>
                    <a:pt x="18030" y="19454"/>
                  </a:moveTo>
                  <a:cubicBezTo>
                    <a:pt x="17963" y="19996"/>
                    <a:pt x="19394" y="20889"/>
                    <a:pt x="19531" y="19301"/>
                  </a:cubicBezTo>
                  <a:cubicBezTo>
                    <a:pt x="20145" y="12136"/>
                    <a:pt x="19088" y="10075"/>
                    <a:pt x="19088" y="10075"/>
                  </a:cubicBezTo>
                  <a:lnTo>
                    <a:pt x="17606" y="11177"/>
                  </a:lnTo>
                  <a:cubicBezTo>
                    <a:pt x="17606" y="11177"/>
                    <a:pt x="18863" y="12767"/>
                    <a:pt x="18030" y="19454"/>
                  </a:cubicBezTo>
                  <a:close/>
                  <a:moveTo>
                    <a:pt x="20733" y="6972"/>
                  </a:moveTo>
                  <a:lnTo>
                    <a:pt x="11887" y="388"/>
                  </a:lnTo>
                  <a:cubicBezTo>
                    <a:pt x="11194" y="-129"/>
                    <a:pt x="10060" y="-129"/>
                    <a:pt x="9367" y="388"/>
                  </a:cubicBezTo>
                  <a:lnTo>
                    <a:pt x="519" y="6972"/>
                  </a:lnTo>
                  <a:cubicBezTo>
                    <a:pt x="-173" y="7489"/>
                    <a:pt x="-173" y="8333"/>
                    <a:pt x="519" y="8848"/>
                  </a:cubicBezTo>
                  <a:lnTo>
                    <a:pt x="9367" y="15434"/>
                  </a:lnTo>
                  <a:cubicBezTo>
                    <a:pt x="10060" y="15950"/>
                    <a:pt x="11194" y="15950"/>
                    <a:pt x="11887" y="15434"/>
                  </a:cubicBezTo>
                  <a:lnTo>
                    <a:pt x="17606" y="11177"/>
                  </a:lnTo>
                  <a:lnTo>
                    <a:pt x="11405" y="9246"/>
                  </a:lnTo>
                  <a:cubicBezTo>
                    <a:pt x="11166" y="9325"/>
                    <a:pt x="10902" y="9369"/>
                    <a:pt x="10627" y="9369"/>
                  </a:cubicBezTo>
                  <a:cubicBezTo>
                    <a:pt x="9510" y="9369"/>
                    <a:pt x="8604" y="8653"/>
                    <a:pt x="8604" y="7770"/>
                  </a:cubicBezTo>
                  <a:cubicBezTo>
                    <a:pt x="8604" y="6886"/>
                    <a:pt x="9510" y="6170"/>
                    <a:pt x="10627" y="6170"/>
                  </a:cubicBezTo>
                  <a:cubicBezTo>
                    <a:pt x="11495" y="6170"/>
                    <a:pt x="12232" y="6603"/>
                    <a:pt x="12520" y="7209"/>
                  </a:cubicBezTo>
                  <a:lnTo>
                    <a:pt x="19088" y="10075"/>
                  </a:lnTo>
                  <a:lnTo>
                    <a:pt x="20733" y="8848"/>
                  </a:lnTo>
                  <a:cubicBezTo>
                    <a:pt x="21427" y="8333"/>
                    <a:pt x="21427" y="7489"/>
                    <a:pt x="20733" y="6972"/>
                  </a:cubicBezTo>
                  <a:close/>
                  <a:moveTo>
                    <a:pt x="3508" y="13898"/>
                  </a:moveTo>
                  <a:cubicBezTo>
                    <a:pt x="4002" y="16554"/>
                    <a:pt x="4628" y="17714"/>
                    <a:pt x="6720" y="18930"/>
                  </a:cubicBezTo>
                  <a:cubicBezTo>
                    <a:pt x="8812" y="20144"/>
                    <a:pt x="9807" y="21471"/>
                    <a:pt x="10627" y="21471"/>
                  </a:cubicBezTo>
                  <a:cubicBezTo>
                    <a:pt x="11447" y="21471"/>
                    <a:pt x="12378" y="20309"/>
                    <a:pt x="14470" y="19093"/>
                  </a:cubicBezTo>
                  <a:cubicBezTo>
                    <a:pt x="16562" y="17877"/>
                    <a:pt x="16004" y="17508"/>
                    <a:pt x="16497" y="14853"/>
                  </a:cubicBezTo>
                  <a:lnTo>
                    <a:pt x="10627" y="18646"/>
                  </a:lnTo>
                  <a:cubicBezTo>
                    <a:pt x="10627" y="18646"/>
                    <a:pt x="3508" y="13898"/>
                    <a:pt x="3508" y="13898"/>
                  </a:cubicBezTo>
                  <a:close/>
                </a:path>
              </a:pathLst>
            </a:custGeom>
            <a:solidFill>
              <a:srgbClr val="FFFFFF"/>
            </a:solidFill>
            <a:ln w="12700">
              <a:miter lim="400000"/>
            </a:ln>
          </p:spPr>
          <p:txBody>
            <a:bodyPr anchor="ctr"/>
            <a:lstStyle/>
            <a:p>
              <a:pPr algn="ctr"/>
              <a:endParaRPr/>
            </a:p>
          </p:txBody>
        </p:sp>
      </p:grpSp>
      <p:sp>
        <p:nvSpPr>
          <p:cNvPr id="34" name="思想气泡: 云 33"/>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35" name="文本框 34"/>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36" name="任意多边形: 形状 35"/>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40" name="矩形 39"/>
          <p:cNvSpPr/>
          <p:nvPr/>
        </p:nvSpPr>
        <p:spPr>
          <a:xfrm>
            <a:off x="979441" y="5105365"/>
            <a:ext cx="1953630" cy="575094"/>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a:t>
            </a:r>
          </a:p>
        </p:txBody>
      </p:sp>
      <p:sp>
        <p:nvSpPr>
          <p:cNvPr id="41" name="矩形 40"/>
          <p:cNvSpPr/>
          <p:nvPr/>
        </p:nvSpPr>
        <p:spPr>
          <a:xfrm>
            <a:off x="3084481" y="5105365"/>
            <a:ext cx="2110416" cy="575094"/>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a:t>
            </a:r>
          </a:p>
        </p:txBody>
      </p:sp>
      <p:sp>
        <p:nvSpPr>
          <p:cNvPr id="42" name="矩形 41"/>
          <p:cNvSpPr/>
          <p:nvPr/>
        </p:nvSpPr>
        <p:spPr>
          <a:xfrm>
            <a:off x="5653737" y="5105365"/>
            <a:ext cx="2413236" cy="833626"/>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43" name="矩形 42"/>
          <p:cNvSpPr/>
          <p:nvPr/>
        </p:nvSpPr>
        <p:spPr>
          <a:xfrm>
            <a:off x="8705052" y="5105365"/>
            <a:ext cx="2413236" cy="833626"/>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Tree>
    <p:extLst>
      <p:ext uri="{BB962C8B-B14F-4D97-AF65-F5344CB8AC3E}">
        <p14:creationId xmlns:p14="http://schemas.microsoft.com/office/powerpoint/2010/main" val="2748931968"/>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1000"/>
                                        <p:tgtEl>
                                          <p:spTgt spid="25"/>
                                        </p:tgtEl>
                                      </p:cBhvr>
                                    </p:animEffect>
                                  </p:childTnLst>
                                </p:cTn>
                              </p:par>
                            </p:childTnLst>
                          </p:cTn>
                        </p:par>
                        <p:par>
                          <p:cTn id="29" fill="hold">
                            <p:stCondLst>
                              <p:cond delay="2250"/>
                            </p:stCondLst>
                            <p:childTnLst>
                              <p:par>
                                <p:cTn id="30" presetID="42" presetClass="entr" presetSubtype="0" fill="hold" grpId="0"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1000"/>
                                        <p:tgtEl>
                                          <p:spTgt spid="40"/>
                                        </p:tgtEl>
                                      </p:cBhvr>
                                    </p:animEffect>
                                    <p:anim calcmode="lin" valueType="num">
                                      <p:cBhvr>
                                        <p:cTn id="33" dur="1000" fill="hold"/>
                                        <p:tgtEl>
                                          <p:spTgt spid="40"/>
                                        </p:tgtEl>
                                        <p:attrNameLst>
                                          <p:attrName>ppt_x</p:attrName>
                                        </p:attrNameLst>
                                      </p:cBhvr>
                                      <p:tavLst>
                                        <p:tav tm="0">
                                          <p:val>
                                            <p:strVal val="#ppt_x"/>
                                          </p:val>
                                        </p:tav>
                                        <p:tav tm="100000">
                                          <p:val>
                                            <p:strVal val="#ppt_x"/>
                                          </p:val>
                                        </p:tav>
                                      </p:tavLst>
                                    </p:anim>
                                    <p:anim calcmode="lin" valueType="num">
                                      <p:cBhvr>
                                        <p:cTn id="34" dur="1000" fill="hold"/>
                                        <p:tgtEl>
                                          <p:spTgt spid="4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50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1000"/>
                                        <p:tgtEl>
                                          <p:spTgt spid="42"/>
                                        </p:tgtEl>
                                      </p:cBhvr>
                                    </p:animEffect>
                                    <p:anim calcmode="lin" valueType="num">
                                      <p:cBhvr>
                                        <p:cTn id="43" dur="1000" fill="hold"/>
                                        <p:tgtEl>
                                          <p:spTgt spid="42"/>
                                        </p:tgtEl>
                                        <p:attrNameLst>
                                          <p:attrName>ppt_x</p:attrName>
                                        </p:attrNameLst>
                                      </p:cBhvr>
                                      <p:tavLst>
                                        <p:tav tm="0">
                                          <p:val>
                                            <p:strVal val="#ppt_x"/>
                                          </p:val>
                                        </p:tav>
                                        <p:tav tm="100000">
                                          <p:val>
                                            <p:strVal val="#ppt_x"/>
                                          </p:val>
                                        </p:tav>
                                      </p:tavLst>
                                    </p:anim>
                                    <p:anim calcmode="lin" valueType="num">
                                      <p:cBhvr>
                                        <p:cTn id="44" dur="1000" fill="hold"/>
                                        <p:tgtEl>
                                          <p:spTgt spid="4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75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1000"/>
                                        <p:tgtEl>
                                          <p:spTgt spid="43"/>
                                        </p:tgtEl>
                                      </p:cBhvr>
                                    </p:animEffect>
                                    <p:anim calcmode="lin" valueType="num">
                                      <p:cBhvr>
                                        <p:cTn id="48" dur="1000" fill="hold"/>
                                        <p:tgtEl>
                                          <p:spTgt spid="43"/>
                                        </p:tgtEl>
                                        <p:attrNameLst>
                                          <p:attrName>ppt_x</p:attrName>
                                        </p:attrNameLst>
                                      </p:cBhvr>
                                      <p:tavLst>
                                        <p:tav tm="0">
                                          <p:val>
                                            <p:strVal val="#ppt_x"/>
                                          </p:val>
                                        </p:tav>
                                        <p:tav tm="100000">
                                          <p:val>
                                            <p:strVal val="#ppt_x"/>
                                          </p:val>
                                        </p:tav>
                                      </p:tavLst>
                                    </p:anim>
                                    <p:anim calcmode="lin" valueType="num">
                                      <p:cBhvr>
                                        <p:cTn id="4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55795" y="2025503"/>
            <a:ext cx="3480410" cy="3487599"/>
            <a:chOff x="2789326" y="956359"/>
            <a:chExt cx="3480410" cy="3487599"/>
          </a:xfrm>
        </p:grpSpPr>
        <p:sp>
          <p:nvSpPr>
            <p:cNvPr id="3" name="椭圆 1"/>
            <p:cNvSpPr/>
            <p:nvPr/>
          </p:nvSpPr>
          <p:spPr>
            <a:xfrm rot="16200000">
              <a:off x="2963936" y="2700578"/>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4" name="矩形 4"/>
            <p:cNvSpPr/>
            <p:nvPr/>
          </p:nvSpPr>
          <p:spPr>
            <a:xfrm flipH="1" flipV="1">
              <a:off x="4700965" y="2522738"/>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4"/>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5" name="椭圆 1"/>
            <p:cNvSpPr/>
            <p:nvPr/>
          </p:nvSpPr>
          <p:spPr>
            <a:xfrm rot="16200000" flipH="1" flipV="1">
              <a:off x="4526356" y="782131"/>
              <a:ext cx="1568771" cy="1917989"/>
            </a:xfrm>
            <a:custGeom>
              <a:avLst/>
              <a:gdLst/>
              <a:ahLst/>
              <a:cxnLst/>
              <a:rect l="l" t="t" r="r" b="b"/>
              <a:pathLst>
                <a:path w="3167967" h="3873176">
                  <a:moveTo>
                    <a:pt x="1584176" y="0"/>
                  </a:moveTo>
                  <a:cubicBezTo>
                    <a:pt x="709260" y="0"/>
                    <a:pt x="0" y="709260"/>
                    <a:pt x="0" y="1584176"/>
                  </a:cubicBezTo>
                  <a:cubicBezTo>
                    <a:pt x="0" y="2446365"/>
                    <a:pt x="688775" y="3147682"/>
                    <a:pt x="1546131" y="3166304"/>
                  </a:cubicBezTo>
                  <a:lnTo>
                    <a:pt x="1546131" y="3167968"/>
                  </a:lnTo>
                  <a:lnTo>
                    <a:pt x="2374131" y="3167968"/>
                  </a:lnTo>
                  <a:lnTo>
                    <a:pt x="2374131" y="2376264"/>
                  </a:lnTo>
                  <a:lnTo>
                    <a:pt x="1576556" y="2376264"/>
                  </a:lnTo>
                  <a:lnTo>
                    <a:pt x="1576556" y="2375879"/>
                  </a:lnTo>
                  <a:cubicBezTo>
                    <a:pt x="1142606" y="2372137"/>
                    <a:pt x="792088" y="2019090"/>
                    <a:pt x="792088" y="1584176"/>
                  </a:cubicBezTo>
                  <a:cubicBezTo>
                    <a:pt x="792088" y="1146718"/>
                    <a:pt x="1146718" y="792088"/>
                    <a:pt x="1584176" y="792088"/>
                  </a:cubicBezTo>
                  <a:cubicBezTo>
                    <a:pt x="2019090" y="792088"/>
                    <a:pt x="2372137" y="1142606"/>
                    <a:pt x="2375879" y="1576556"/>
                  </a:cubicBezTo>
                  <a:lnTo>
                    <a:pt x="2376263" y="1576556"/>
                  </a:lnTo>
                  <a:lnTo>
                    <a:pt x="2376263" y="3873176"/>
                  </a:lnTo>
                  <a:lnTo>
                    <a:pt x="3167967" y="3873176"/>
                  </a:lnTo>
                  <a:lnTo>
                    <a:pt x="3167967" y="1576556"/>
                  </a:lnTo>
                  <a:lnTo>
                    <a:pt x="3167967" y="1568728"/>
                  </a:lnTo>
                  <a:lnTo>
                    <a:pt x="3167539" y="1568728"/>
                  </a:lnTo>
                  <a:cubicBezTo>
                    <a:pt x="3159985" y="700924"/>
                    <a:pt x="2453935" y="0"/>
                    <a:pt x="1584176" y="0"/>
                  </a:cubicBezTo>
                  <a:close/>
                </a:path>
              </a:pathLst>
            </a:custGeom>
            <a:blipFill>
              <a:blip r:embed="rId5"/>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sp>
          <p:nvSpPr>
            <p:cNvPr id="6" name="TextBox 5"/>
            <p:cNvSpPr txBox="1"/>
            <p:nvPr/>
          </p:nvSpPr>
          <p:spPr>
            <a:xfrm>
              <a:off x="3141291" y="1524639"/>
              <a:ext cx="864096" cy="461665"/>
            </a:xfrm>
            <a:prstGeom prst="rect">
              <a:avLst/>
            </a:prstGeom>
            <a:noFill/>
            <a:effectLst>
              <a:innerShdw blurRad="228600" dir="5400000">
                <a:schemeClr val="bg1">
                  <a:alpha val="81000"/>
                </a:schemeClr>
              </a:innerShdw>
            </a:effectLst>
          </p:spPr>
          <p:txBody>
            <a:bodyPr wrap="square" rtlCol="0">
              <a:spAutoFit/>
            </a:bodyPr>
            <a:lstStyle/>
            <a:p>
              <a:pPr algn="ctr"/>
              <a:r>
                <a:rPr lang="en-US" altLang="zh-CN" sz="2400" dirty="0">
                  <a:solidFill>
                    <a:schemeClr val="accent6"/>
                  </a:solidFill>
                  <a:ea typeface="微软雅黑" panose="020B0503020204020204" pitchFamily="34" charset="-122"/>
                </a:rPr>
                <a:t>01</a:t>
              </a:r>
              <a:endParaRPr lang="zh-CN" altLang="en-US" sz="2400" dirty="0">
                <a:solidFill>
                  <a:schemeClr val="accent6"/>
                </a:solidFill>
                <a:ea typeface="微软雅黑" panose="020B0503020204020204" pitchFamily="34" charset="-122"/>
              </a:endParaRPr>
            </a:p>
          </p:txBody>
        </p:sp>
        <p:sp>
          <p:nvSpPr>
            <p:cNvPr id="7" name="TextBox 6"/>
            <p:cNvSpPr txBox="1"/>
            <p:nvPr/>
          </p:nvSpPr>
          <p:spPr>
            <a:xfrm>
              <a:off x="5053302" y="1511939"/>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02</a:t>
              </a:r>
              <a:endParaRPr lang="zh-CN" altLang="en-US" sz="2400" dirty="0">
                <a:solidFill>
                  <a:schemeClr val="accent6"/>
                </a:solidFill>
                <a:ea typeface="微软雅黑" panose="020B0503020204020204" pitchFamily="34" charset="-122"/>
              </a:endParaRPr>
            </a:p>
          </p:txBody>
        </p:sp>
        <p:sp>
          <p:nvSpPr>
            <p:cNvPr id="8" name="TextBox 7"/>
            <p:cNvSpPr txBox="1"/>
            <p:nvPr/>
          </p:nvSpPr>
          <p:spPr>
            <a:xfrm>
              <a:off x="5053302" y="3438006"/>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03</a:t>
              </a:r>
              <a:endParaRPr lang="zh-CN" altLang="en-US" sz="2400" dirty="0">
                <a:solidFill>
                  <a:schemeClr val="accent6"/>
                </a:solidFill>
                <a:ea typeface="微软雅黑" panose="020B0503020204020204" pitchFamily="34" charset="-122"/>
              </a:endParaRPr>
            </a:p>
          </p:txBody>
        </p:sp>
        <p:sp>
          <p:nvSpPr>
            <p:cNvPr id="9" name="TextBox 8"/>
            <p:cNvSpPr txBox="1"/>
            <p:nvPr/>
          </p:nvSpPr>
          <p:spPr>
            <a:xfrm>
              <a:off x="3141291" y="3438005"/>
              <a:ext cx="864096" cy="461665"/>
            </a:xfrm>
            <a:prstGeom prst="rect">
              <a:avLst/>
            </a:prstGeom>
            <a:noFill/>
          </p:spPr>
          <p:txBody>
            <a:bodyPr wrap="square" rtlCol="0">
              <a:spAutoFit/>
            </a:bodyPr>
            <a:lstStyle/>
            <a:p>
              <a:pPr algn="ctr"/>
              <a:r>
                <a:rPr lang="en-US" altLang="zh-CN" sz="2400" dirty="0">
                  <a:solidFill>
                    <a:schemeClr val="accent6"/>
                  </a:solidFill>
                  <a:ea typeface="微软雅黑" panose="020B0503020204020204" pitchFamily="34" charset="-122"/>
                </a:rPr>
                <a:t>04</a:t>
              </a:r>
              <a:endParaRPr lang="zh-CN" altLang="en-US" sz="2400" dirty="0">
                <a:solidFill>
                  <a:schemeClr val="accent6"/>
                </a:solidFill>
                <a:ea typeface="微软雅黑" panose="020B0503020204020204" pitchFamily="34" charset="-122"/>
              </a:endParaRPr>
            </a:p>
          </p:txBody>
        </p:sp>
        <p:sp>
          <p:nvSpPr>
            <p:cNvPr id="10" name="矩形 4"/>
            <p:cNvSpPr/>
            <p:nvPr/>
          </p:nvSpPr>
          <p:spPr>
            <a:xfrm>
              <a:off x="2789326" y="956359"/>
              <a:ext cx="1568771" cy="1921220"/>
            </a:xfrm>
            <a:custGeom>
              <a:avLst/>
              <a:gdLst/>
              <a:ahLst/>
              <a:cxnLst/>
              <a:rect l="l" t="t" r="r" b="b"/>
              <a:pathLst>
                <a:path w="3167967" h="3879700">
                  <a:moveTo>
                    <a:pt x="1584176" y="0"/>
                  </a:moveTo>
                  <a:cubicBezTo>
                    <a:pt x="2456115" y="0"/>
                    <a:pt x="3163523" y="704441"/>
                    <a:pt x="3167896" y="1575252"/>
                  </a:cubicBezTo>
                  <a:lnTo>
                    <a:pt x="3167967" y="1575252"/>
                  </a:lnTo>
                  <a:lnTo>
                    <a:pt x="3167967" y="1576556"/>
                  </a:lnTo>
                  <a:lnTo>
                    <a:pt x="3167967" y="3879700"/>
                  </a:lnTo>
                  <a:lnTo>
                    <a:pt x="2376263" y="3879700"/>
                  </a:lnTo>
                  <a:lnTo>
                    <a:pt x="2376263" y="1576556"/>
                  </a:lnTo>
                  <a:lnTo>
                    <a:pt x="2375879" y="1576556"/>
                  </a:lnTo>
                  <a:cubicBezTo>
                    <a:pt x="2372137" y="1142606"/>
                    <a:pt x="2019090" y="792088"/>
                    <a:pt x="1584176" y="792088"/>
                  </a:cubicBezTo>
                  <a:cubicBezTo>
                    <a:pt x="1146718" y="792088"/>
                    <a:pt x="792088" y="1146718"/>
                    <a:pt x="792088" y="1584176"/>
                  </a:cubicBezTo>
                  <a:cubicBezTo>
                    <a:pt x="792088" y="2019090"/>
                    <a:pt x="1142606" y="2372137"/>
                    <a:pt x="1576556" y="2375879"/>
                  </a:cubicBezTo>
                  <a:lnTo>
                    <a:pt x="1576556" y="2376263"/>
                  </a:lnTo>
                  <a:lnTo>
                    <a:pt x="2369913" y="2376263"/>
                  </a:lnTo>
                  <a:lnTo>
                    <a:pt x="2369913" y="3167967"/>
                  </a:lnTo>
                  <a:lnTo>
                    <a:pt x="1576556" y="3167967"/>
                  </a:lnTo>
                  <a:lnTo>
                    <a:pt x="1541913" y="3167967"/>
                  </a:lnTo>
                  <a:lnTo>
                    <a:pt x="1541913" y="3166073"/>
                  </a:lnTo>
                  <a:cubicBezTo>
                    <a:pt x="686513" y="3145376"/>
                    <a:pt x="0" y="2444948"/>
                    <a:pt x="0" y="1584176"/>
                  </a:cubicBezTo>
                  <a:cubicBezTo>
                    <a:pt x="0" y="709260"/>
                    <a:pt x="709260" y="0"/>
                    <a:pt x="1584176" y="0"/>
                  </a:cubicBezTo>
                  <a:close/>
                </a:path>
              </a:pathLst>
            </a:custGeom>
            <a:blipFill>
              <a:blip r:embed="rId6"/>
              <a:stretch>
                <a:fillRect/>
              </a:stretch>
            </a:blipFill>
            <a:ln w="0">
              <a:solidFill>
                <a:schemeClr val="bg1">
                  <a:lumMod val="95000"/>
                  <a:alpha val="3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p>
          </p:txBody>
        </p:sp>
      </p:grpSp>
      <p:sp>
        <p:nvSpPr>
          <p:cNvPr id="11" name="思想气泡: 云 10"/>
          <p:cNvSpPr/>
          <p:nvPr/>
        </p:nvSpPr>
        <p:spPr>
          <a:xfrm>
            <a:off x="3574015" y="242080"/>
            <a:ext cx="1022382" cy="753190"/>
          </a:xfrm>
          <a:prstGeom prst="cloudCallout">
            <a:avLst>
              <a:gd name="adj1" fmla="val -41183"/>
              <a:gd name="adj2" fmla="val 64014"/>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12" name="文本框 11"/>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3" name="任意多边形: 形状 12"/>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15" name="组合 14"/>
          <p:cNvGrpSpPr/>
          <p:nvPr/>
        </p:nvGrpSpPr>
        <p:grpSpPr>
          <a:xfrm>
            <a:off x="7989651" y="1987958"/>
            <a:ext cx="3327637" cy="1186250"/>
            <a:chOff x="2012849" y="1986390"/>
            <a:chExt cx="3327637" cy="1186250"/>
          </a:xfrm>
        </p:grpSpPr>
        <p:sp>
          <p:nvSpPr>
            <p:cNvPr id="16" name="矩形 15"/>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17" name="矩形 16"/>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18" name="组合 17"/>
          <p:cNvGrpSpPr/>
          <p:nvPr/>
        </p:nvGrpSpPr>
        <p:grpSpPr>
          <a:xfrm>
            <a:off x="874712" y="2025503"/>
            <a:ext cx="3327636" cy="1186250"/>
            <a:chOff x="2012850" y="1986390"/>
            <a:chExt cx="3327636" cy="1186250"/>
          </a:xfrm>
        </p:grpSpPr>
        <p:sp>
          <p:nvSpPr>
            <p:cNvPr id="19" name="矩形 18"/>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0" name="矩形 19"/>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1" name="组合 20"/>
          <p:cNvGrpSpPr/>
          <p:nvPr/>
        </p:nvGrpSpPr>
        <p:grpSpPr>
          <a:xfrm>
            <a:off x="7989651" y="4190079"/>
            <a:ext cx="3327637" cy="1186250"/>
            <a:chOff x="2012849" y="1986390"/>
            <a:chExt cx="3327637" cy="1186250"/>
          </a:xfrm>
        </p:grpSpPr>
        <p:sp>
          <p:nvSpPr>
            <p:cNvPr id="22" name="矩形 21"/>
            <p:cNvSpPr/>
            <p:nvPr/>
          </p:nvSpPr>
          <p:spPr>
            <a:xfrm>
              <a:off x="2012850" y="2339014"/>
              <a:ext cx="3327636" cy="833626"/>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3" name="矩形 22"/>
            <p:cNvSpPr/>
            <p:nvPr/>
          </p:nvSpPr>
          <p:spPr>
            <a:xfrm>
              <a:off x="2012849" y="198639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874712" y="4227624"/>
            <a:ext cx="3327636" cy="1186250"/>
            <a:chOff x="2012850" y="1986390"/>
            <a:chExt cx="3327636" cy="1186250"/>
          </a:xfrm>
        </p:grpSpPr>
        <p:sp>
          <p:nvSpPr>
            <p:cNvPr id="25" name="矩形 24"/>
            <p:cNvSpPr/>
            <p:nvPr/>
          </p:nvSpPr>
          <p:spPr>
            <a:xfrm>
              <a:off x="2012850" y="2339014"/>
              <a:ext cx="3327636" cy="833626"/>
            </a:xfrm>
            <a:prstGeom prst="rect">
              <a:avLst/>
            </a:prstGeom>
          </p:spPr>
          <p:txBody>
            <a:bodyPr wrap="square">
              <a:spAutoFit/>
            </a:bodyPr>
            <a:lstStyle/>
            <a:p>
              <a:pPr algn="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
          <p:nvSpPr>
            <p:cNvPr id="26" name="矩形 25"/>
            <p:cNvSpPr/>
            <p:nvPr/>
          </p:nvSpPr>
          <p:spPr>
            <a:xfrm>
              <a:off x="3098512" y="1986390"/>
              <a:ext cx="2241974" cy="380553"/>
            </a:xfrm>
            <a:prstGeom prst="rect">
              <a:avLst/>
            </a:prstGeom>
          </p:spPr>
          <p:txBody>
            <a:bodyPr wrap="square">
              <a:spAutoFit/>
            </a:bodyPr>
            <a:lstStyle/>
            <a:p>
              <a:pPr algn="r">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spTree>
    <p:extLst>
      <p:ext uri="{BB962C8B-B14F-4D97-AF65-F5344CB8AC3E}">
        <p14:creationId xmlns:p14="http://schemas.microsoft.com/office/powerpoint/2010/main" val="996764841"/>
      </p:ext>
    </p:extLst>
  </p:cSld>
  <p:clrMapOvr>
    <a:masterClrMapping/>
  </p:clrMapOvr>
  <p:transition spd="slow" advTm="2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14:presetBounceEnd="51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51000">
                                          <p:cBhvr additive="base">
                                            <p:cTn id="14" dur="1000" fill="hold"/>
                                            <p:tgtEl>
                                              <p:spTgt spid="18"/>
                                            </p:tgtEl>
                                            <p:attrNameLst>
                                              <p:attrName>ppt_x</p:attrName>
                                            </p:attrNameLst>
                                          </p:cBhvr>
                                          <p:tavLst>
                                            <p:tav tm="0">
                                              <p:val>
                                                <p:strVal val="0-#ppt_w/2"/>
                                              </p:val>
                                            </p:tav>
                                            <p:tav tm="100000">
                                              <p:val>
                                                <p:strVal val="#ppt_x"/>
                                              </p:val>
                                            </p:tav>
                                          </p:tavLst>
                                        </p:anim>
                                        <p:anim calcmode="lin" valueType="num" p14:bounceEnd="51000">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14:presetBounceEnd="51000">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14:bounceEnd="51000">
                                          <p:cBhvr additive="base">
                                            <p:cTn id="18" dur="1000" fill="hold"/>
                                            <p:tgtEl>
                                              <p:spTgt spid="15"/>
                                            </p:tgtEl>
                                            <p:attrNameLst>
                                              <p:attrName>ppt_x</p:attrName>
                                            </p:attrNameLst>
                                          </p:cBhvr>
                                          <p:tavLst>
                                            <p:tav tm="0">
                                              <p:val>
                                                <p:strVal val="1+#ppt_w/2"/>
                                              </p:val>
                                            </p:tav>
                                            <p:tav tm="100000">
                                              <p:val>
                                                <p:strVal val="#ppt_x"/>
                                              </p:val>
                                            </p:tav>
                                          </p:tavLst>
                                        </p:anim>
                                        <p:anim calcmode="lin" valueType="num" p14:bounceEnd="51000">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14:presetBounceEnd="51000">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14:bounceEnd="51000">
                                          <p:cBhvr additive="base">
                                            <p:cTn id="22" dur="1000" fill="hold"/>
                                            <p:tgtEl>
                                              <p:spTgt spid="24"/>
                                            </p:tgtEl>
                                            <p:attrNameLst>
                                              <p:attrName>ppt_x</p:attrName>
                                            </p:attrNameLst>
                                          </p:cBhvr>
                                          <p:tavLst>
                                            <p:tav tm="0">
                                              <p:val>
                                                <p:strVal val="0-#ppt_w/2"/>
                                              </p:val>
                                            </p:tav>
                                            <p:tav tm="100000">
                                              <p:val>
                                                <p:strVal val="#ppt_x"/>
                                              </p:val>
                                            </p:tav>
                                          </p:tavLst>
                                        </p:anim>
                                        <p:anim calcmode="lin" valueType="num" p14:bounceEnd="51000">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51000">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14:bounceEnd="51000">
                                          <p:cBhvr additive="base">
                                            <p:cTn id="26" dur="1000" fill="hold"/>
                                            <p:tgtEl>
                                              <p:spTgt spid="21"/>
                                            </p:tgtEl>
                                            <p:attrNameLst>
                                              <p:attrName>ppt_x</p:attrName>
                                            </p:attrNameLst>
                                          </p:cBhvr>
                                          <p:tavLst>
                                            <p:tav tm="0">
                                              <p:val>
                                                <p:strVal val="1+#ppt_w/2"/>
                                              </p:val>
                                            </p:tav>
                                            <p:tav tm="100000">
                                              <p:val>
                                                <p:strVal val="#ppt_x"/>
                                              </p:val>
                                            </p:tav>
                                          </p:tavLst>
                                        </p:anim>
                                        <p:anim calcmode="lin" valueType="num" p14:bounceEnd="51000">
                                          <p:cBhvr additive="base">
                                            <p:cTn id="2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1000" fill="hold"/>
                                            <p:tgtEl>
                                              <p:spTgt spid="18"/>
                                            </p:tgtEl>
                                            <p:attrNameLst>
                                              <p:attrName>ppt_x</p:attrName>
                                            </p:attrNameLst>
                                          </p:cBhvr>
                                          <p:tavLst>
                                            <p:tav tm="0">
                                              <p:val>
                                                <p:strVal val="0-#ppt_w/2"/>
                                              </p:val>
                                            </p:tav>
                                            <p:tav tm="100000">
                                              <p:val>
                                                <p:strVal val="#ppt_x"/>
                                              </p:val>
                                            </p:tav>
                                          </p:tavLst>
                                        </p:anim>
                                        <p:anim calcmode="lin" valueType="num">
                                          <p:cBhvr additive="base">
                                            <p:cTn id="15" dur="1000" fill="hold"/>
                                            <p:tgtEl>
                                              <p:spTgt spid="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1000" fill="hold"/>
                                            <p:tgtEl>
                                              <p:spTgt spid="15"/>
                                            </p:tgtEl>
                                            <p:attrNameLst>
                                              <p:attrName>ppt_x</p:attrName>
                                            </p:attrNameLst>
                                          </p:cBhvr>
                                          <p:tavLst>
                                            <p:tav tm="0">
                                              <p:val>
                                                <p:strVal val="1+#ppt_w/2"/>
                                              </p:val>
                                            </p:tav>
                                            <p:tav tm="100000">
                                              <p:val>
                                                <p:strVal val="#ppt_x"/>
                                              </p:val>
                                            </p:tav>
                                          </p:tavLst>
                                        </p:anim>
                                        <p:anim calcmode="lin" valueType="num">
                                          <p:cBhvr additive="base">
                                            <p:cTn id="19" dur="1000" fill="hold"/>
                                            <p:tgtEl>
                                              <p:spTgt spid="15"/>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1000" fill="hold"/>
                                            <p:tgtEl>
                                              <p:spTgt spid="24"/>
                                            </p:tgtEl>
                                            <p:attrNameLst>
                                              <p:attrName>ppt_x</p:attrName>
                                            </p:attrNameLst>
                                          </p:cBhvr>
                                          <p:tavLst>
                                            <p:tav tm="0">
                                              <p:val>
                                                <p:strVal val="0-#ppt_w/2"/>
                                              </p:val>
                                            </p:tav>
                                            <p:tav tm="100000">
                                              <p:val>
                                                <p:strVal val="#ppt_x"/>
                                              </p:val>
                                            </p:tav>
                                          </p:tavLst>
                                        </p:anim>
                                        <p:anim calcmode="lin" valueType="num">
                                          <p:cBhvr additive="base">
                                            <p:cTn id="23" dur="100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1000" fill="hold"/>
                                            <p:tgtEl>
                                              <p:spTgt spid="21"/>
                                            </p:tgtEl>
                                            <p:attrNameLst>
                                              <p:attrName>ppt_x</p:attrName>
                                            </p:attrNameLst>
                                          </p:cBhvr>
                                          <p:tavLst>
                                            <p:tav tm="0">
                                              <p:val>
                                                <p:strVal val="1+#ppt_w/2"/>
                                              </p:val>
                                            </p:tav>
                                            <p:tav tm="100000">
                                              <p:val>
                                                <p:strVal val="#ppt_x"/>
                                              </p:val>
                                            </p:tav>
                                          </p:tavLst>
                                        </p:anim>
                                        <p:anim calcmode="lin" valueType="num">
                                          <p:cBhvr additive="base">
                                            <p:cTn id="27" dur="10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表 1"/>
          <p:cNvGraphicFramePr/>
          <p:nvPr>
            <p:extLst>
              <p:ext uri="{D42A27DB-BD31-4B8C-83A1-F6EECF244321}">
                <p14:modId xmlns:p14="http://schemas.microsoft.com/office/powerpoint/2010/main" val="1352550970"/>
              </p:ext>
            </p:extLst>
          </p:nvPr>
        </p:nvGraphicFramePr>
        <p:xfrm>
          <a:off x="857613" y="1465309"/>
          <a:ext cx="10459676" cy="3927382"/>
        </p:xfrm>
        <a:graphic>
          <a:graphicData uri="http://schemas.openxmlformats.org/drawingml/2006/chart">
            <c:chart xmlns:c="http://schemas.openxmlformats.org/drawingml/2006/chart" xmlns:r="http://schemas.openxmlformats.org/officeDocument/2006/relationships" r:id="rId3"/>
          </a:graphicData>
        </a:graphic>
      </p:graphicFrame>
      <p:sp>
        <p:nvSpPr>
          <p:cNvPr id="3" name="思想气泡: 云 2"/>
          <p:cNvSpPr/>
          <p:nvPr/>
        </p:nvSpPr>
        <p:spPr>
          <a:xfrm>
            <a:off x="3574015" y="242080"/>
            <a:ext cx="1022382" cy="753190"/>
          </a:xfrm>
          <a:prstGeom prst="cloudCallout">
            <a:avLst>
              <a:gd name="adj1" fmla="val -41183"/>
              <a:gd name="adj2" fmla="val 64014"/>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5" name="任意多边形: 形状 4"/>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sp>
        <p:nvSpPr>
          <p:cNvPr id="7" name="矩形 6"/>
          <p:cNvSpPr/>
          <p:nvPr/>
        </p:nvSpPr>
        <p:spPr>
          <a:xfrm>
            <a:off x="874713" y="5511634"/>
            <a:ext cx="10442575" cy="316562"/>
          </a:xfrm>
          <a:prstGeom prst="rect">
            <a:avLst/>
          </a:prstGeom>
        </p:spPr>
        <p:txBody>
          <a:bodyPr wrap="square">
            <a:spAutoFit/>
          </a:bodyPr>
          <a:lstStyle/>
          <a:p>
            <a:pPr algn="ctr">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用户可以在投影仪或者计算机上进行演示也可以将演示文稿打印出来制作成胶片以便应用到更广泛的领域中</a:t>
            </a:r>
          </a:p>
        </p:txBody>
      </p:sp>
    </p:spTree>
    <p:extLst>
      <p:ext uri="{BB962C8B-B14F-4D97-AF65-F5344CB8AC3E}">
        <p14:creationId xmlns:p14="http://schemas.microsoft.com/office/powerpoint/2010/main" val="147186383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000"/>
                                        <p:tgtEl>
                                          <p:spTgt spid="2"/>
                                        </p:tgtEl>
                                      </p:cBhvr>
                                    </p:animEffect>
                                  </p:childTnLst>
                                </p:cTn>
                              </p:par>
                            </p:childTnLst>
                          </p:cTn>
                        </p:par>
                        <p:par>
                          <p:cTn id="8" fill="hold">
                            <p:stCondLst>
                              <p:cond delay="1000"/>
                            </p:stCondLst>
                            <p:childTnLst>
                              <p:par>
                                <p:cTn id="9" presetID="14" presetClass="entr" presetSubtype="10"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Effect transition="in" filter="randombar(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形状 2"/>
          <p:cNvSpPr/>
          <p:nvPr/>
        </p:nvSpPr>
        <p:spPr>
          <a:xfrm>
            <a:off x="0" y="2564050"/>
            <a:ext cx="12179300" cy="1983895"/>
          </a:xfrm>
          <a:custGeom>
            <a:avLst/>
            <a:gdLst>
              <a:gd name="connsiteX0" fmla="*/ 0 w 12179300"/>
              <a:gd name="connsiteY0" fmla="*/ 1651000 h 1983895"/>
              <a:gd name="connsiteX1" fmla="*/ 1968500 w 12179300"/>
              <a:gd name="connsiteY1" fmla="*/ 838200 h 1983895"/>
              <a:gd name="connsiteX2" fmla="*/ 4597400 w 12179300"/>
              <a:gd name="connsiteY2" fmla="*/ 1981200 h 1983895"/>
              <a:gd name="connsiteX3" fmla="*/ 7708900 w 12179300"/>
              <a:gd name="connsiteY3" fmla="*/ 444500 h 1983895"/>
              <a:gd name="connsiteX4" fmla="*/ 10375900 w 12179300"/>
              <a:gd name="connsiteY4" fmla="*/ 1409700 h 1983895"/>
              <a:gd name="connsiteX5" fmla="*/ 12179300 w 12179300"/>
              <a:gd name="connsiteY5" fmla="*/ 0 h 198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79300" h="1983895">
                <a:moveTo>
                  <a:pt x="0" y="1651000"/>
                </a:moveTo>
                <a:cubicBezTo>
                  <a:pt x="601133" y="1217083"/>
                  <a:pt x="1202267" y="783167"/>
                  <a:pt x="1968500" y="838200"/>
                </a:cubicBezTo>
                <a:cubicBezTo>
                  <a:pt x="2734733" y="893233"/>
                  <a:pt x="3640667" y="2046817"/>
                  <a:pt x="4597400" y="1981200"/>
                </a:cubicBezTo>
                <a:cubicBezTo>
                  <a:pt x="5554133" y="1915583"/>
                  <a:pt x="6745817" y="539750"/>
                  <a:pt x="7708900" y="444500"/>
                </a:cubicBezTo>
                <a:cubicBezTo>
                  <a:pt x="8671983" y="349250"/>
                  <a:pt x="9630833" y="1483783"/>
                  <a:pt x="10375900" y="1409700"/>
                </a:cubicBezTo>
                <a:cubicBezTo>
                  <a:pt x="11120967" y="1335617"/>
                  <a:pt x="11650133" y="667808"/>
                  <a:pt x="12179300" y="0"/>
                </a:cubicBezTo>
              </a:path>
            </a:pathLst>
          </a:custGeom>
          <a:noFill/>
          <a:ln w="41275" cap="rnd">
            <a:solidFill>
              <a:schemeClr val="accent6">
                <a:lumMod val="60000"/>
                <a:lumOff val="4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思想气泡: 云 7"/>
          <p:cNvSpPr/>
          <p:nvPr/>
        </p:nvSpPr>
        <p:spPr>
          <a:xfrm>
            <a:off x="3574015" y="242080"/>
            <a:ext cx="1022382" cy="753190"/>
          </a:xfrm>
          <a:prstGeom prst="cloudCallout">
            <a:avLst>
              <a:gd name="adj1" fmla="val -41183"/>
              <a:gd name="adj2" fmla="val 64014"/>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9" name="文本框 8"/>
          <p:cNvSpPr txBox="1"/>
          <p:nvPr/>
        </p:nvSpPr>
        <p:spPr>
          <a:xfrm>
            <a:off x="3729606" y="326287"/>
            <a:ext cx="711200" cy="584775"/>
          </a:xfrm>
          <a:prstGeom prst="rect">
            <a:avLst/>
          </a:prstGeom>
          <a:noFill/>
        </p:spPr>
        <p:txBody>
          <a:bodyPr wrap="square" rtlCol="0">
            <a:spAutoFit/>
          </a:bodyPr>
          <a:lstStyle/>
          <a:p>
            <a:pPr algn="ctr"/>
            <a:r>
              <a:rPr lang="en-US" altLang="zh-CN" sz="3200" b="1" dirty="0">
                <a:solidFill>
                  <a:schemeClr val="bg1"/>
                </a:solidFill>
              </a:rPr>
              <a:t>01</a:t>
            </a:r>
            <a:endParaRPr lang="zh-CN" altLang="en-US" sz="3200" b="1" dirty="0">
              <a:solidFill>
                <a:schemeClr val="bg1"/>
              </a:solidFill>
            </a:endParaRPr>
          </a:p>
        </p:txBody>
      </p:sp>
      <p:sp>
        <p:nvSpPr>
          <p:cNvPr id="10" name="任意多边形: 形状 9"/>
          <p:cNvSpPr/>
          <p:nvPr/>
        </p:nvSpPr>
        <p:spPr>
          <a:xfrm>
            <a:off x="4057610" y="1079477"/>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764688" y="372395"/>
            <a:ext cx="3879380" cy="58477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zh-CN" altLang="en-US" sz="320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rPr>
              <a:t>标题文字添加此处</a:t>
            </a:r>
          </a:p>
        </p:txBody>
      </p:sp>
      <p:grpSp>
        <p:nvGrpSpPr>
          <p:cNvPr id="26" name="组合 25"/>
          <p:cNvGrpSpPr/>
          <p:nvPr/>
        </p:nvGrpSpPr>
        <p:grpSpPr>
          <a:xfrm>
            <a:off x="874713" y="4291260"/>
            <a:ext cx="2382317" cy="1220554"/>
            <a:chOff x="874713" y="4203710"/>
            <a:chExt cx="2382317" cy="1220554"/>
          </a:xfrm>
        </p:grpSpPr>
        <p:sp>
          <p:nvSpPr>
            <p:cNvPr id="13" name="矩形 12"/>
            <p:cNvSpPr/>
            <p:nvPr/>
          </p:nvSpPr>
          <p:spPr>
            <a:xfrm>
              <a:off x="874714" y="4556334"/>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4" name="矩形 13"/>
            <p:cNvSpPr/>
            <p:nvPr/>
          </p:nvSpPr>
          <p:spPr>
            <a:xfrm>
              <a:off x="874713" y="420371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4" name="组合 23"/>
          <p:cNvGrpSpPr/>
          <p:nvPr/>
        </p:nvGrpSpPr>
        <p:grpSpPr>
          <a:xfrm>
            <a:off x="6830189" y="3874447"/>
            <a:ext cx="2382317" cy="1220554"/>
            <a:chOff x="6361610" y="3786897"/>
            <a:chExt cx="2382317" cy="1220554"/>
          </a:xfrm>
        </p:grpSpPr>
        <p:sp>
          <p:nvSpPr>
            <p:cNvPr id="16" name="矩形 15"/>
            <p:cNvSpPr/>
            <p:nvPr/>
          </p:nvSpPr>
          <p:spPr>
            <a:xfrm>
              <a:off x="6361611" y="4139521"/>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17" name="矩形 16"/>
            <p:cNvSpPr/>
            <p:nvPr/>
          </p:nvSpPr>
          <p:spPr>
            <a:xfrm>
              <a:off x="6361610" y="378689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5" name="组合 24"/>
          <p:cNvGrpSpPr/>
          <p:nvPr/>
        </p:nvGrpSpPr>
        <p:grpSpPr>
          <a:xfrm>
            <a:off x="3461029" y="2662777"/>
            <a:ext cx="2382317" cy="1220554"/>
            <a:chOff x="2997079" y="2575227"/>
            <a:chExt cx="2382317" cy="1220554"/>
          </a:xfrm>
        </p:grpSpPr>
        <p:sp>
          <p:nvSpPr>
            <p:cNvPr id="19" name="矩形 18"/>
            <p:cNvSpPr/>
            <p:nvPr/>
          </p:nvSpPr>
          <p:spPr>
            <a:xfrm>
              <a:off x="2997080" y="2927851"/>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0" name="矩形 19"/>
            <p:cNvSpPr/>
            <p:nvPr/>
          </p:nvSpPr>
          <p:spPr>
            <a:xfrm>
              <a:off x="2997079" y="2575227"/>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2" name="组合 1"/>
          <p:cNvGrpSpPr/>
          <p:nvPr/>
        </p:nvGrpSpPr>
        <p:grpSpPr>
          <a:xfrm>
            <a:off x="8964155" y="1928488"/>
            <a:ext cx="2382317" cy="1220554"/>
            <a:chOff x="8483479" y="1831210"/>
            <a:chExt cx="2382317" cy="1220554"/>
          </a:xfrm>
        </p:grpSpPr>
        <p:sp>
          <p:nvSpPr>
            <p:cNvPr id="22" name="矩形 21"/>
            <p:cNvSpPr/>
            <p:nvPr/>
          </p:nvSpPr>
          <p:spPr>
            <a:xfrm>
              <a:off x="8483480" y="2183834"/>
              <a:ext cx="2382316" cy="867930"/>
            </a:xfrm>
            <a:prstGeom prst="rect">
              <a:avLst/>
            </a:prstGeom>
          </p:spPr>
          <p:txBody>
            <a:bodyPr wrap="square">
              <a:spAutoFit/>
            </a:bodyPr>
            <a:lstStyle/>
            <a:p>
              <a:pPr algn="just">
                <a:lnSpc>
                  <a:spcPct val="120000"/>
                </a:lnSpc>
              </a:pPr>
              <a:r>
                <a:rPr lang="zh-CN" altLang="en-US" sz="1400" dirty="0">
                  <a:solidFill>
                    <a:schemeClr val="accent5"/>
                  </a:solidFill>
                  <a:latin typeface="幼圆" panose="02010509060101010101" pitchFamily="49" charset="-122"/>
                  <a:ea typeface="幼圆" panose="02010509060101010101" pitchFamily="49" charset="-122"/>
                </a:rPr>
                <a:t>用户可以在投影仪或者计算机上进行演示也可以将演示文稿打印出来</a:t>
              </a:r>
            </a:p>
          </p:txBody>
        </p:sp>
        <p:sp>
          <p:nvSpPr>
            <p:cNvPr id="23" name="矩形 22"/>
            <p:cNvSpPr/>
            <p:nvPr/>
          </p:nvSpPr>
          <p:spPr>
            <a:xfrm>
              <a:off x="8483479" y="1831210"/>
              <a:ext cx="2241974" cy="380553"/>
            </a:xfrm>
            <a:prstGeom prst="rect">
              <a:avLst/>
            </a:prstGeom>
          </p:spPr>
          <p:txBody>
            <a:bodyPr wrap="square">
              <a:spAutoFit/>
            </a:bodyPr>
            <a:lstStyle/>
            <a:p>
              <a:pPr algn="just">
                <a:lnSpc>
                  <a:spcPct val="120000"/>
                </a:lnSpc>
              </a:pPr>
              <a:r>
                <a:rPr lang="zh-CN" altLang="en-US" dirty="0">
                  <a:solidFill>
                    <a:schemeClr val="accent5"/>
                  </a:solidFill>
                  <a:latin typeface="幼圆" panose="02010509060101010101" pitchFamily="49" charset="-122"/>
                  <a:ea typeface="幼圆" panose="02010509060101010101" pitchFamily="49" charset="-122"/>
                </a:rPr>
                <a:t>标题文字添加</a:t>
              </a:r>
            </a:p>
          </p:txBody>
        </p:sp>
      </p:grpSp>
      <p:grpSp>
        <p:nvGrpSpPr>
          <p:cNvPr id="31" name="组合 30"/>
          <p:cNvGrpSpPr/>
          <p:nvPr/>
        </p:nvGrpSpPr>
        <p:grpSpPr>
          <a:xfrm>
            <a:off x="1496216" y="3031573"/>
            <a:ext cx="792164" cy="792164"/>
            <a:chOff x="1496216" y="3031573"/>
            <a:chExt cx="792164" cy="792164"/>
          </a:xfrm>
        </p:grpSpPr>
        <p:sp>
          <p:nvSpPr>
            <p:cNvPr id="7" name="泪滴形 6"/>
            <p:cNvSpPr/>
            <p:nvPr/>
          </p:nvSpPr>
          <p:spPr>
            <a:xfrm rot="8100000">
              <a:off x="1496216" y="3031573"/>
              <a:ext cx="792164" cy="792164"/>
            </a:xfrm>
            <a:prstGeom prst="teardrop">
              <a:avLst/>
            </a:prstGeom>
            <a:blipFill>
              <a:blip r:embed="rId3"/>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7" name="文本框 26"/>
            <p:cNvSpPr txBox="1"/>
            <p:nvPr/>
          </p:nvSpPr>
          <p:spPr>
            <a:xfrm>
              <a:off x="1536698" y="3201718"/>
              <a:ext cx="711200" cy="461665"/>
            </a:xfrm>
            <a:prstGeom prst="rect">
              <a:avLst/>
            </a:prstGeom>
            <a:noFill/>
          </p:spPr>
          <p:txBody>
            <a:bodyPr wrap="square" rtlCol="0">
              <a:spAutoFit/>
            </a:bodyPr>
            <a:lstStyle/>
            <a:p>
              <a:pPr algn="ctr"/>
              <a:r>
                <a:rPr lang="en-US" altLang="zh-CN" sz="2400" dirty="0">
                  <a:solidFill>
                    <a:schemeClr val="bg1"/>
                  </a:solidFill>
                </a:rPr>
                <a:t>01</a:t>
              </a:r>
              <a:endParaRPr lang="zh-CN" altLang="en-US" sz="2400" dirty="0">
                <a:solidFill>
                  <a:schemeClr val="bg1"/>
                </a:solidFill>
              </a:endParaRPr>
            </a:p>
          </p:txBody>
        </p:sp>
      </p:grpSp>
      <p:grpSp>
        <p:nvGrpSpPr>
          <p:cNvPr id="32" name="组合 31"/>
          <p:cNvGrpSpPr/>
          <p:nvPr/>
        </p:nvGrpSpPr>
        <p:grpSpPr>
          <a:xfrm>
            <a:off x="4264816" y="4151863"/>
            <a:ext cx="792164" cy="792164"/>
            <a:chOff x="4264816" y="4151863"/>
            <a:chExt cx="792164" cy="792164"/>
          </a:xfrm>
        </p:grpSpPr>
        <p:sp>
          <p:nvSpPr>
            <p:cNvPr id="6" name="泪滴形 5"/>
            <p:cNvSpPr/>
            <p:nvPr/>
          </p:nvSpPr>
          <p:spPr>
            <a:xfrm rot="8100000">
              <a:off x="4264816" y="4151863"/>
              <a:ext cx="792164" cy="792164"/>
            </a:xfrm>
            <a:prstGeom prst="teardrop">
              <a:avLst/>
            </a:prstGeom>
            <a:blipFill>
              <a:blip r:embed="rId4"/>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8" name="文本框 27"/>
            <p:cNvSpPr txBox="1"/>
            <p:nvPr/>
          </p:nvSpPr>
          <p:spPr>
            <a:xfrm>
              <a:off x="4296588" y="4307137"/>
              <a:ext cx="711200" cy="461665"/>
            </a:xfrm>
            <a:prstGeom prst="rect">
              <a:avLst/>
            </a:prstGeom>
            <a:noFill/>
          </p:spPr>
          <p:txBody>
            <a:bodyPr wrap="square" rtlCol="0">
              <a:spAutoFit/>
            </a:bodyPr>
            <a:lstStyle/>
            <a:p>
              <a:pPr algn="ctr"/>
              <a:r>
                <a:rPr lang="en-US" altLang="zh-CN" sz="2400" dirty="0">
                  <a:solidFill>
                    <a:schemeClr val="bg1"/>
                  </a:solidFill>
                </a:rPr>
                <a:t>02</a:t>
              </a:r>
              <a:endParaRPr lang="zh-CN" altLang="en-US" sz="2400" dirty="0">
                <a:solidFill>
                  <a:schemeClr val="bg1"/>
                </a:solidFill>
              </a:endParaRPr>
            </a:p>
          </p:txBody>
        </p:sp>
      </p:grpSp>
      <p:grpSp>
        <p:nvGrpSpPr>
          <p:cNvPr id="33" name="组合 32"/>
          <p:cNvGrpSpPr/>
          <p:nvPr/>
        </p:nvGrpSpPr>
        <p:grpSpPr>
          <a:xfrm>
            <a:off x="7439818" y="2625169"/>
            <a:ext cx="792164" cy="792164"/>
            <a:chOff x="7439818" y="2625169"/>
            <a:chExt cx="792164" cy="792164"/>
          </a:xfrm>
        </p:grpSpPr>
        <p:sp>
          <p:nvSpPr>
            <p:cNvPr id="4" name="泪滴形 3"/>
            <p:cNvSpPr/>
            <p:nvPr/>
          </p:nvSpPr>
          <p:spPr>
            <a:xfrm rot="8100000">
              <a:off x="7439818" y="2625169"/>
              <a:ext cx="792164" cy="792164"/>
            </a:xfrm>
            <a:prstGeom prst="teardrop">
              <a:avLst/>
            </a:prstGeom>
            <a:blipFill>
              <a:blip r:embed="rId5"/>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29" name="文本框 28"/>
            <p:cNvSpPr txBox="1"/>
            <p:nvPr/>
          </p:nvSpPr>
          <p:spPr>
            <a:xfrm>
              <a:off x="7480300" y="2782014"/>
              <a:ext cx="711200" cy="461665"/>
            </a:xfrm>
            <a:prstGeom prst="rect">
              <a:avLst/>
            </a:prstGeom>
            <a:noFill/>
          </p:spPr>
          <p:txBody>
            <a:bodyPr wrap="square" rtlCol="0">
              <a:spAutoFit/>
            </a:bodyPr>
            <a:lstStyle/>
            <a:p>
              <a:pPr algn="ctr"/>
              <a:r>
                <a:rPr lang="en-US" altLang="zh-CN" sz="2400" dirty="0">
                  <a:solidFill>
                    <a:schemeClr val="bg1"/>
                  </a:solidFill>
                </a:rPr>
                <a:t>03</a:t>
              </a:r>
              <a:endParaRPr lang="zh-CN" altLang="en-US" sz="2400" dirty="0">
                <a:solidFill>
                  <a:schemeClr val="bg1"/>
                </a:solidFill>
              </a:endParaRPr>
            </a:p>
          </p:txBody>
        </p:sp>
      </p:grpSp>
      <p:grpSp>
        <p:nvGrpSpPr>
          <p:cNvPr id="34" name="组合 33"/>
          <p:cNvGrpSpPr/>
          <p:nvPr/>
        </p:nvGrpSpPr>
        <p:grpSpPr>
          <a:xfrm>
            <a:off x="9992517" y="3591718"/>
            <a:ext cx="792164" cy="792164"/>
            <a:chOff x="9992517" y="3591718"/>
            <a:chExt cx="792164" cy="792164"/>
          </a:xfrm>
        </p:grpSpPr>
        <p:sp>
          <p:nvSpPr>
            <p:cNvPr id="5" name="泪滴形 4"/>
            <p:cNvSpPr/>
            <p:nvPr/>
          </p:nvSpPr>
          <p:spPr>
            <a:xfrm rot="8100000">
              <a:off x="9992517" y="3591718"/>
              <a:ext cx="792164" cy="792164"/>
            </a:xfrm>
            <a:prstGeom prst="teardrop">
              <a:avLst/>
            </a:prstGeom>
            <a:blipFill>
              <a:blip r:embed="rId6"/>
              <a:stretch>
                <a:fillRect/>
              </a:stretch>
            </a:blipFill>
            <a:ln w="38100">
              <a:solidFill>
                <a:schemeClr val="bg1"/>
              </a:solidFill>
              <a:round/>
              <a:headEnd/>
              <a:tailEnd/>
            </a:ln>
            <a:effectLst/>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30" name="文本框 29"/>
            <p:cNvSpPr txBox="1"/>
            <p:nvPr/>
          </p:nvSpPr>
          <p:spPr>
            <a:xfrm>
              <a:off x="10032999" y="3756967"/>
              <a:ext cx="711200" cy="461665"/>
            </a:xfrm>
            <a:prstGeom prst="rect">
              <a:avLst/>
            </a:prstGeom>
            <a:noFill/>
          </p:spPr>
          <p:txBody>
            <a:bodyPr wrap="square" rtlCol="0">
              <a:spAutoFit/>
            </a:bodyPr>
            <a:lstStyle/>
            <a:p>
              <a:pPr algn="ctr"/>
              <a:r>
                <a:rPr lang="en-US" altLang="zh-CN" sz="2400" dirty="0">
                  <a:solidFill>
                    <a:schemeClr val="bg1"/>
                  </a:solidFill>
                </a:rPr>
                <a:t>04</a:t>
              </a:r>
              <a:endParaRPr lang="zh-CN" altLang="en-US" sz="2400" dirty="0">
                <a:solidFill>
                  <a:schemeClr val="bg1"/>
                </a:solidFill>
              </a:endParaRPr>
            </a:p>
          </p:txBody>
        </p:sp>
      </p:grpSp>
    </p:spTree>
    <p:extLst>
      <p:ext uri="{BB962C8B-B14F-4D97-AF65-F5344CB8AC3E}">
        <p14:creationId xmlns:p14="http://schemas.microsoft.com/office/powerpoint/2010/main" val="3464787727"/>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1000"/>
                                        <p:tgtEl>
                                          <p:spTgt spid="32"/>
                                        </p:tgtEl>
                                      </p:cBhvr>
                                    </p:animEffect>
                                    <p:anim calcmode="lin" valueType="num">
                                      <p:cBhvr>
                                        <p:cTn id="17" dur="1000" fill="hold"/>
                                        <p:tgtEl>
                                          <p:spTgt spid="32"/>
                                        </p:tgtEl>
                                        <p:attrNameLst>
                                          <p:attrName>ppt_x</p:attrName>
                                        </p:attrNameLst>
                                      </p:cBhvr>
                                      <p:tavLst>
                                        <p:tav tm="0">
                                          <p:val>
                                            <p:strVal val="#ppt_x"/>
                                          </p:val>
                                        </p:tav>
                                        <p:tav tm="100000">
                                          <p:val>
                                            <p:strVal val="#ppt_x"/>
                                          </p:val>
                                        </p:tav>
                                      </p:tavLst>
                                    </p:anim>
                                    <p:anim calcmode="lin" valueType="num">
                                      <p:cBhvr>
                                        <p:cTn id="18" dur="1000" fill="hold"/>
                                        <p:tgtEl>
                                          <p:spTgt spid="32"/>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5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1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ppt_x</p:attrName>
                                        </p:attrNameLst>
                                      </p:cBhvr>
                                      <p:tavLst>
                                        <p:tav tm="0">
                                          <p:val>
                                            <p:strVal val="#ppt_x-#ppt_w*1.125000"/>
                                          </p:val>
                                        </p:tav>
                                        <p:tav tm="100000">
                                          <p:val>
                                            <p:strVal val="#ppt_x"/>
                                          </p:val>
                                        </p:tav>
                                      </p:tavLst>
                                    </p:anim>
                                    <p:animEffect transition="in" filter="wipe(right)">
                                      <p:cBhvr>
                                        <p:cTn id="33" dur="500"/>
                                        <p:tgtEl>
                                          <p:spTgt spid="26"/>
                                        </p:tgtEl>
                                      </p:cBhvr>
                                    </p:animEffect>
                                  </p:childTnLst>
                                </p:cTn>
                              </p:par>
                            </p:childTnLst>
                          </p:cTn>
                        </p:par>
                        <p:par>
                          <p:cTn id="34" fill="hold">
                            <p:stCondLst>
                              <p:cond delay="3250"/>
                            </p:stCondLst>
                            <p:childTnLst>
                              <p:par>
                                <p:cTn id="35" presetID="12" presetClass="entr" presetSubtype="8"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right)">
                                      <p:cBhvr>
                                        <p:cTn id="38" dur="500"/>
                                        <p:tgtEl>
                                          <p:spTgt spid="25"/>
                                        </p:tgtEl>
                                      </p:cBhvr>
                                    </p:animEffect>
                                  </p:childTnLst>
                                </p:cTn>
                              </p:par>
                            </p:childTnLst>
                          </p:cTn>
                        </p:par>
                        <p:par>
                          <p:cTn id="39" fill="hold">
                            <p:stCondLst>
                              <p:cond delay="3750"/>
                            </p:stCondLst>
                            <p:childTnLst>
                              <p:par>
                                <p:cTn id="40" presetID="12" presetClass="entr" presetSubtype="8"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p:tgtEl>
                                          <p:spTgt spid="24"/>
                                        </p:tgtEl>
                                        <p:attrNameLst>
                                          <p:attrName>ppt_x</p:attrName>
                                        </p:attrNameLst>
                                      </p:cBhvr>
                                      <p:tavLst>
                                        <p:tav tm="0">
                                          <p:val>
                                            <p:strVal val="#ppt_x-#ppt_w*1.125000"/>
                                          </p:val>
                                        </p:tav>
                                        <p:tav tm="100000">
                                          <p:val>
                                            <p:strVal val="#ppt_x"/>
                                          </p:val>
                                        </p:tav>
                                      </p:tavLst>
                                    </p:anim>
                                    <p:animEffect transition="in" filter="wipe(right)">
                                      <p:cBhvr>
                                        <p:cTn id="43" dur="500"/>
                                        <p:tgtEl>
                                          <p:spTgt spid="24"/>
                                        </p:tgtEl>
                                      </p:cBhvr>
                                    </p:animEffect>
                                  </p:childTnLst>
                                </p:cTn>
                              </p:par>
                            </p:childTnLst>
                          </p:cTn>
                        </p:par>
                        <p:par>
                          <p:cTn id="44" fill="hold">
                            <p:stCondLst>
                              <p:cond delay="4250"/>
                            </p:stCondLst>
                            <p:childTnLst>
                              <p:par>
                                <p:cTn id="45" presetID="12" presetClass="entr" presetSubtype="8" fill="hold"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ges-hand-drawn-interface-symbol_35670"/>
          <p:cNvSpPr>
            <a:spLocks noChangeAspect="1"/>
          </p:cNvSpPr>
          <p:nvPr/>
        </p:nvSpPr>
        <p:spPr bwMode="auto">
          <a:xfrm>
            <a:off x="5515429" y="1412725"/>
            <a:ext cx="1161142" cy="1454846"/>
          </a:xfrm>
          <a:custGeom>
            <a:avLst/>
            <a:gdLst>
              <a:gd name="connsiteX0" fmla="*/ 231061 w 268928"/>
              <a:gd name="connsiteY0" fmla="*/ 230188 h 336952"/>
              <a:gd name="connsiteX1" fmla="*/ 227013 w 268928"/>
              <a:gd name="connsiteY1" fmla="*/ 268288 h 336952"/>
              <a:gd name="connsiteX2" fmla="*/ 254001 w 268928"/>
              <a:gd name="connsiteY2" fmla="*/ 235443 h 336952"/>
              <a:gd name="connsiteX3" fmla="*/ 252652 w 268928"/>
              <a:gd name="connsiteY3" fmla="*/ 235443 h 336952"/>
              <a:gd name="connsiteX4" fmla="*/ 231061 w 268928"/>
              <a:gd name="connsiteY4" fmla="*/ 230188 h 336952"/>
              <a:gd name="connsiteX5" fmla="*/ 215992 w 268928"/>
              <a:gd name="connsiteY5" fmla="*/ 153780 h 336952"/>
              <a:gd name="connsiteX6" fmla="*/ 219938 w 268928"/>
              <a:gd name="connsiteY6" fmla="*/ 173107 h 336952"/>
              <a:gd name="connsiteX7" fmla="*/ 106817 w 268928"/>
              <a:gd name="connsiteY7" fmla="*/ 184150 h 336952"/>
              <a:gd name="connsiteX8" fmla="*/ 106817 w 268928"/>
              <a:gd name="connsiteY8" fmla="*/ 164824 h 336952"/>
              <a:gd name="connsiteX9" fmla="*/ 215992 w 268928"/>
              <a:gd name="connsiteY9" fmla="*/ 153780 h 336952"/>
              <a:gd name="connsiteX10" fmla="*/ 207092 w 268928"/>
              <a:gd name="connsiteY10" fmla="*/ 120386 h 336952"/>
              <a:gd name="connsiteX11" fmla="*/ 207092 w 268928"/>
              <a:gd name="connsiteY11" fmla="*/ 138907 h 336952"/>
              <a:gd name="connsiteX12" fmla="*/ 107233 w 268928"/>
              <a:gd name="connsiteY12" fmla="*/ 142876 h 336952"/>
              <a:gd name="connsiteX13" fmla="*/ 107233 w 268928"/>
              <a:gd name="connsiteY13" fmla="*/ 124355 h 336952"/>
              <a:gd name="connsiteX14" fmla="*/ 207092 w 268928"/>
              <a:gd name="connsiteY14" fmla="*/ 120386 h 336952"/>
              <a:gd name="connsiteX15" fmla="*/ 210460 w 268928"/>
              <a:gd name="connsiteY15" fmla="*/ 85391 h 336952"/>
              <a:gd name="connsiteX16" fmla="*/ 210460 w 268928"/>
              <a:gd name="connsiteY16" fmla="*/ 102938 h 336952"/>
              <a:gd name="connsiteX17" fmla="*/ 99104 w 268928"/>
              <a:gd name="connsiteY17" fmla="*/ 107951 h 336952"/>
              <a:gd name="connsiteX18" fmla="*/ 99104 w 268928"/>
              <a:gd name="connsiteY18" fmla="*/ 89151 h 336952"/>
              <a:gd name="connsiteX19" fmla="*/ 210460 w 268928"/>
              <a:gd name="connsiteY19" fmla="*/ 85391 h 336952"/>
              <a:gd name="connsiteX20" fmla="*/ 9236 w 268928"/>
              <a:gd name="connsiteY20" fmla="*/ 63500 h 336952"/>
              <a:gd name="connsiteX21" fmla="*/ 11875 w 268928"/>
              <a:gd name="connsiteY21" fmla="*/ 63500 h 336952"/>
              <a:gd name="connsiteX22" fmla="*/ 32987 w 268928"/>
              <a:gd name="connsiteY22" fmla="*/ 63500 h 336952"/>
              <a:gd name="connsiteX23" fmla="*/ 32987 w 268928"/>
              <a:gd name="connsiteY23" fmla="*/ 81915 h 336952"/>
              <a:gd name="connsiteX24" fmla="*/ 18473 w 268928"/>
              <a:gd name="connsiteY24" fmla="*/ 81915 h 336952"/>
              <a:gd name="connsiteX25" fmla="*/ 22431 w 268928"/>
              <a:gd name="connsiteY25" fmla="*/ 317364 h 336952"/>
              <a:gd name="connsiteX26" fmla="*/ 184727 w 268928"/>
              <a:gd name="connsiteY26" fmla="*/ 314733 h 336952"/>
              <a:gd name="connsiteX27" fmla="*/ 184727 w 268928"/>
              <a:gd name="connsiteY27" fmla="*/ 308156 h 336952"/>
              <a:gd name="connsiteX28" fmla="*/ 193964 w 268928"/>
              <a:gd name="connsiteY28" fmla="*/ 298949 h 336952"/>
              <a:gd name="connsiteX29" fmla="*/ 203200 w 268928"/>
              <a:gd name="connsiteY29" fmla="*/ 308156 h 336952"/>
              <a:gd name="connsiteX30" fmla="*/ 203200 w 268928"/>
              <a:gd name="connsiteY30" fmla="*/ 322625 h 336952"/>
              <a:gd name="connsiteX31" fmla="*/ 201881 w 268928"/>
              <a:gd name="connsiteY31" fmla="*/ 327887 h 336952"/>
              <a:gd name="connsiteX32" fmla="*/ 193964 w 268928"/>
              <a:gd name="connsiteY32" fmla="*/ 333148 h 336952"/>
              <a:gd name="connsiteX33" fmla="*/ 13195 w 268928"/>
              <a:gd name="connsiteY33" fmla="*/ 335779 h 336952"/>
              <a:gd name="connsiteX34" fmla="*/ 5278 w 268928"/>
              <a:gd name="connsiteY34" fmla="*/ 326572 h 336952"/>
              <a:gd name="connsiteX35" fmla="*/ 3958 w 268928"/>
              <a:gd name="connsiteY35" fmla="*/ 323941 h 336952"/>
              <a:gd name="connsiteX36" fmla="*/ 0 w 268928"/>
              <a:gd name="connsiteY36" fmla="*/ 72707 h 336952"/>
              <a:gd name="connsiteX37" fmla="*/ 9236 w 268928"/>
              <a:gd name="connsiteY37" fmla="*/ 63500 h 336952"/>
              <a:gd name="connsiteX38" fmla="*/ 63500 w 268928"/>
              <a:gd name="connsiteY38" fmla="*/ 15875 h 336952"/>
              <a:gd name="connsiteX39" fmla="*/ 67436 w 268928"/>
              <a:gd name="connsiteY39" fmla="*/ 279400 h 336952"/>
              <a:gd name="connsiteX40" fmla="*/ 154021 w 268928"/>
              <a:gd name="connsiteY40" fmla="*/ 276765 h 336952"/>
              <a:gd name="connsiteX41" fmla="*/ 178947 w 268928"/>
              <a:gd name="connsiteY41" fmla="*/ 276765 h 336952"/>
              <a:gd name="connsiteX42" fmla="*/ 213056 w 268928"/>
              <a:gd name="connsiteY42" fmla="*/ 262271 h 336952"/>
              <a:gd name="connsiteX43" fmla="*/ 214368 w 268928"/>
              <a:gd name="connsiteY43" fmla="*/ 225377 h 336952"/>
              <a:gd name="connsiteX44" fmla="*/ 220928 w 268928"/>
              <a:gd name="connsiteY44" fmla="*/ 216154 h 336952"/>
              <a:gd name="connsiteX45" fmla="*/ 223551 w 268928"/>
              <a:gd name="connsiteY45" fmla="*/ 216154 h 336952"/>
              <a:gd name="connsiteX46" fmla="*/ 252413 w 268928"/>
              <a:gd name="connsiteY46" fmla="*/ 220107 h 336952"/>
              <a:gd name="connsiteX47" fmla="*/ 247165 w 268928"/>
              <a:gd name="connsiteY47" fmla="*/ 17193 h 336952"/>
              <a:gd name="connsiteX48" fmla="*/ 63500 w 268928"/>
              <a:gd name="connsiteY48" fmla="*/ 15875 h 336952"/>
              <a:gd name="connsiteX49" fmla="*/ 55515 w 268928"/>
              <a:gd name="connsiteY49" fmla="*/ 0 h 336952"/>
              <a:gd name="connsiteX50" fmla="*/ 255409 w 268928"/>
              <a:gd name="connsiteY50" fmla="*/ 1318 h 336952"/>
              <a:gd name="connsiteX51" fmla="*/ 261985 w 268928"/>
              <a:gd name="connsiteY51" fmla="*/ 9227 h 336952"/>
              <a:gd name="connsiteX52" fmla="*/ 261985 w 268928"/>
              <a:gd name="connsiteY52" fmla="*/ 11864 h 336952"/>
              <a:gd name="connsiteX53" fmla="*/ 263300 w 268928"/>
              <a:gd name="connsiteY53" fmla="*/ 75137 h 336952"/>
              <a:gd name="connsiteX54" fmla="*/ 267245 w 268928"/>
              <a:gd name="connsiteY54" fmla="*/ 180592 h 336952"/>
              <a:gd name="connsiteX55" fmla="*/ 268560 w 268928"/>
              <a:gd name="connsiteY55" fmla="*/ 226729 h 336952"/>
              <a:gd name="connsiteX56" fmla="*/ 251464 w 268928"/>
              <a:gd name="connsiteY56" fmla="*/ 270229 h 336952"/>
              <a:gd name="connsiteX57" fmla="*/ 227792 w 268928"/>
              <a:gd name="connsiteY57" fmla="*/ 284730 h 336952"/>
              <a:gd name="connsiteX58" fmla="*/ 146257 w 268928"/>
              <a:gd name="connsiteY58" fmla="*/ 292639 h 336952"/>
              <a:gd name="connsiteX59" fmla="*/ 60776 w 268928"/>
              <a:gd name="connsiteY59" fmla="*/ 295275 h 336952"/>
              <a:gd name="connsiteX60" fmla="*/ 52885 w 268928"/>
              <a:gd name="connsiteY60" fmla="*/ 288684 h 336952"/>
              <a:gd name="connsiteX61" fmla="*/ 51570 w 268928"/>
              <a:gd name="connsiteY61" fmla="*/ 284730 h 336952"/>
              <a:gd name="connsiteX62" fmla="*/ 47625 w 268928"/>
              <a:gd name="connsiteY62" fmla="*/ 11864 h 336952"/>
              <a:gd name="connsiteX63" fmla="*/ 48940 w 268928"/>
              <a:gd name="connsiteY63" fmla="*/ 9227 h 336952"/>
              <a:gd name="connsiteX64" fmla="*/ 55515 w 268928"/>
              <a:gd name="connsiteY64" fmla="*/ 0 h 33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68928" h="336952">
                <a:moveTo>
                  <a:pt x="231061" y="230188"/>
                </a:moveTo>
                <a:cubicBezTo>
                  <a:pt x="233760" y="244640"/>
                  <a:pt x="232411" y="257778"/>
                  <a:pt x="227013" y="268288"/>
                </a:cubicBezTo>
                <a:cubicBezTo>
                  <a:pt x="240507" y="261719"/>
                  <a:pt x="251302" y="252523"/>
                  <a:pt x="254001" y="235443"/>
                </a:cubicBezTo>
                <a:cubicBezTo>
                  <a:pt x="252652" y="235443"/>
                  <a:pt x="252652" y="235443"/>
                  <a:pt x="252652" y="235443"/>
                </a:cubicBezTo>
                <a:cubicBezTo>
                  <a:pt x="245905" y="232816"/>
                  <a:pt x="239158" y="231502"/>
                  <a:pt x="231061" y="230188"/>
                </a:cubicBezTo>
                <a:close/>
                <a:moveTo>
                  <a:pt x="215992" y="153780"/>
                </a:moveTo>
                <a:cubicBezTo>
                  <a:pt x="227830" y="152400"/>
                  <a:pt x="231776" y="170346"/>
                  <a:pt x="219938" y="173107"/>
                </a:cubicBezTo>
                <a:cubicBezTo>
                  <a:pt x="183108" y="178628"/>
                  <a:pt x="144962" y="182770"/>
                  <a:pt x="106817" y="184150"/>
                </a:cubicBezTo>
                <a:cubicBezTo>
                  <a:pt x="93663" y="184150"/>
                  <a:pt x="94978" y="164824"/>
                  <a:pt x="106817" y="164824"/>
                </a:cubicBezTo>
                <a:cubicBezTo>
                  <a:pt x="142331" y="163444"/>
                  <a:pt x="179162" y="160683"/>
                  <a:pt x="215992" y="153780"/>
                </a:cubicBezTo>
                <a:close/>
                <a:moveTo>
                  <a:pt x="207092" y="120386"/>
                </a:moveTo>
                <a:cubicBezTo>
                  <a:pt x="219075" y="119063"/>
                  <a:pt x="219075" y="137584"/>
                  <a:pt x="207092" y="138907"/>
                </a:cubicBezTo>
                <a:cubicBezTo>
                  <a:pt x="173806" y="142876"/>
                  <a:pt x="140519" y="142876"/>
                  <a:pt x="107233" y="142876"/>
                </a:cubicBezTo>
                <a:cubicBezTo>
                  <a:pt x="95250" y="141553"/>
                  <a:pt x="95250" y="123032"/>
                  <a:pt x="107233" y="124355"/>
                </a:cubicBezTo>
                <a:cubicBezTo>
                  <a:pt x="140519" y="124355"/>
                  <a:pt x="173806" y="124355"/>
                  <a:pt x="207092" y="120386"/>
                </a:cubicBezTo>
                <a:close/>
                <a:moveTo>
                  <a:pt x="210460" y="85391"/>
                </a:moveTo>
                <a:cubicBezTo>
                  <a:pt x="222251" y="84138"/>
                  <a:pt x="222251" y="101684"/>
                  <a:pt x="210460" y="102938"/>
                </a:cubicBezTo>
                <a:cubicBezTo>
                  <a:pt x="173778" y="105444"/>
                  <a:pt x="135786" y="106698"/>
                  <a:pt x="99104" y="107951"/>
                </a:cubicBezTo>
                <a:cubicBezTo>
                  <a:pt x="87313" y="107951"/>
                  <a:pt x="87313" y="90405"/>
                  <a:pt x="99104" y="89151"/>
                </a:cubicBezTo>
                <a:cubicBezTo>
                  <a:pt x="135786" y="89151"/>
                  <a:pt x="173778" y="87898"/>
                  <a:pt x="210460" y="85391"/>
                </a:cubicBezTo>
                <a:close/>
                <a:moveTo>
                  <a:pt x="9236" y="63500"/>
                </a:moveTo>
                <a:cubicBezTo>
                  <a:pt x="9236" y="63500"/>
                  <a:pt x="10556" y="63500"/>
                  <a:pt x="11875" y="63500"/>
                </a:cubicBezTo>
                <a:cubicBezTo>
                  <a:pt x="11875" y="63500"/>
                  <a:pt x="11875" y="63500"/>
                  <a:pt x="32987" y="63500"/>
                </a:cubicBezTo>
                <a:cubicBezTo>
                  <a:pt x="44862" y="63500"/>
                  <a:pt x="44862" y="81915"/>
                  <a:pt x="32987" y="81915"/>
                </a:cubicBezTo>
                <a:cubicBezTo>
                  <a:pt x="32987" y="81915"/>
                  <a:pt x="32987" y="81915"/>
                  <a:pt x="18473" y="81915"/>
                </a:cubicBezTo>
                <a:cubicBezTo>
                  <a:pt x="18473" y="160836"/>
                  <a:pt x="21112" y="239758"/>
                  <a:pt x="22431" y="317364"/>
                </a:cubicBezTo>
                <a:cubicBezTo>
                  <a:pt x="76530" y="318679"/>
                  <a:pt x="130629" y="319995"/>
                  <a:pt x="184727" y="314733"/>
                </a:cubicBezTo>
                <a:cubicBezTo>
                  <a:pt x="184727" y="314733"/>
                  <a:pt x="184727" y="314733"/>
                  <a:pt x="184727" y="308156"/>
                </a:cubicBezTo>
                <a:cubicBezTo>
                  <a:pt x="184727" y="304210"/>
                  <a:pt x="188686" y="298949"/>
                  <a:pt x="193964" y="298949"/>
                </a:cubicBezTo>
                <a:cubicBezTo>
                  <a:pt x="199242" y="298949"/>
                  <a:pt x="203200" y="304210"/>
                  <a:pt x="203200" y="308156"/>
                </a:cubicBezTo>
                <a:cubicBezTo>
                  <a:pt x="203200" y="308156"/>
                  <a:pt x="203200" y="308156"/>
                  <a:pt x="203200" y="322625"/>
                </a:cubicBezTo>
                <a:cubicBezTo>
                  <a:pt x="203200" y="323941"/>
                  <a:pt x="201881" y="325256"/>
                  <a:pt x="201881" y="327887"/>
                </a:cubicBezTo>
                <a:cubicBezTo>
                  <a:pt x="200561" y="330518"/>
                  <a:pt x="197922" y="331833"/>
                  <a:pt x="193964" y="333148"/>
                </a:cubicBezTo>
                <a:cubicBezTo>
                  <a:pt x="134587" y="339725"/>
                  <a:pt x="73891" y="335779"/>
                  <a:pt x="13195" y="335779"/>
                </a:cubicBezTo>
                <a:cubicBezTo>
                  <a:pt x="7917" y="335779"/>
                  <a:pt x="5278" y="331833"/>
                  <a:pt x="5278" y="326572"/>
                </a:cubicBezTo>
                <a:cubicBezTo>
                  <a:pt x="5278" y="326572"/>
                  <a:pt x="3958" y="325256"/>
                  <a:pt x="3958" y="323941"/>
                </a:cubicBezTo>
                <a:cubicBezTo>
                  <a:pt x="2639" y="241073"/>
                  <a:pt x="0" y="156890"/>
                  <a:pt x="0" y="72707"/>
                </a:cubicBezTo>
                <a:cubicBezTo>
                  <a:pt x="0" y="66131"/>
                  <a:pt x="3958" y="63500"/>
                  <a:pt x="9236" y="63500"/>
                </a:cubicBezTo>
                <a:close/>
                <a:moveTo>
                  <a:pt x="63500" y="15875"/>
                </a:moveTo>
                <a:cubicBezTo>
                  <a:pt x="64812" y="92297"/>
                  <a:pt x="67436" y="202978"/>
                  <a:pt x="67436" y="279400"/>
                </a:cubicBezTo>
                <a:cubicBezTo>
                  <a:pt x="67436" y="279400"/>
                  <a:pt x="147461" y="276765"/>
                  <a:pt x="154021" y="276765"/>
                </a:cubicBezTo>
                <a:cubicBezTo>
                  <a:pt x="161892" y="276765"/>
                  <a:pt x="171076" y="276765"/>
                  <a:pt x="178947" y="276765"/>
                </a:cubicBezTo>
                <a:cubicBezTo>
                  <a:pt x="192066" y="274130"/>
                  <a:pt x="205185" y="275447"/>
                  <a:pt x="213056" y="262271"/>
                </a:cubicBezTo>
                <a:cubicBezTo>
                  <a:pt x="219616" y="250412"/>
                  <a:pt x="218304" y="237236"/>
                  <a:pt x="214368" y="225377"/>
                </a:cubicBezTo>
                <a:cubicBezTo>
                  <a:pt x="211744" y="220107"/>
                  <a:pt x="215680" y="216154"/>
                  <a:pt x="220928" y="216154"/>
                </a:cubicBezTo>
                <a:cubicBezTo>
                  <a:pt x="222239" y="216154"/>
                  <a:pt x="222239" y="216154"/>
                  <a:pt x="223551" y="216154"/>
                </a:cubicBezTo>
                <a:cubicBezTo>
                  <a:pt x="232735" y="214836"/>
                  <a:pt x="243230" y="216154"/>
                  <a:pt x="252413" y="220107"/>
                </a:cubicBezTo>
                <a:cubicBezTo>
                  <a:pt x="252413" y="170037"/>
                  <a:pt x="247165" y="79121"/>
                  <a:pt x="247165" y="17193"/>
                </a:cubicBezTo>
                <a:cubicBezTo>
                  <a:pt x="185506" y="18510"/>
                  <a:pt x="125159" y="15875"/>
                  <a:pt x="63500" y="15875"/>
                </a:cubicBezTo>
                <a:close/>
                <a:moveTo>
                  <a:pt x="55515" y="0"/>
                </a:moveTo>
                <a:cubicBezTo>
                  <a:pt x="122585" y="0"/>
                  <a:pt x="188340" y="2636"/>
                  <a:pt x="255409" y="1318"/>
                </a:cubicBezTo>
                <a:cubicBezTo>
                  <a:pt x="260669" y="1318"/>
                  <a:pt x="261985" y="5273"/>
                  <a:pt x="261985" y="9227"/>
                </a:cubicBezTo>
                <a:cubicBezTo>
                  <a:pt x="261985" y="10546"/>
                  <a:pt x="261985" y="10546"/>
                  <a:pt x="261985" y="11864"/>
                </a:cubicBezTo>
                <a:cubicBezTo>
                  <a:pt x="261985" y="30318"/>
                  <a:pt x="261985" y="55364"/>
                  <a:pt x="263300" y="75137"/>
                </a:cubicBezTo>
                <a:cubicBezTo>
                  <a:pt x="264615" y="112046"/>
                  <a:pt x="265930" y="143683"/>
                  <a:pt x="267245" y="180592"/>
                </a:cubicBezTo>
                <a:cubicBezTo>
                  <a:pt x="267245" y="195092"/>
                  <a:pt x="269875" y="210911"/>
                  <a:pt x="268560" y="226729"/>
                </a:cubicBezTo>
                <a:cubicBezTo>
                  <a:pt x="267245" y="243866"/>
                  <a:pt x="263300" y="259684"/>
                  <a:pt x="251464" y="270229"/>
                </a:cubicBezTo>
                <a:cubicBezTo>
                  <a:pt x="244888" y="276820"/>
                  <a:pt x="236998" y="282093"/>
                  <a:pt x="227792" y="284730"/>
                </a:cubicBezTo>
                <a:cubicBezTo>
                  <a:pt x="204121" y="292639"/>
                  <a:pt x="172558" y="291320"/>
                  <a:pt x="146257" y="292639"/>
                </a:cubicBezTo>
                <a:cubicBezTo>
                  <a:pt x="117325" y="293957"/>
                  <a:pt x="89708" y="293957"/>
                  <a:pt x="60776" y="295275"/>
                </a:cubicBezTo>
                <a:cubicBezTo>
                  <a:pt x="55515" y="295275"/>
                  <a:pt x="54200" y="292639"/>
                  <a:pt x="52885" y="288684"/>
                </a:cubicBezTo>
                <a:cubicBezTo>
                  <a:pt x="52885" y="287366"/>
                  <a:pt x="51570" y="286048"/>
                  <a:pt x="51570" y="284730"/>
                </a:cubicBezTo>
                <a:cubicBezTo>
                  <a:pt x="51570" y="205638"/>
                  <a:pt x="48940" y="90955"/>
                  <a:pt x="47625" y="11864"/>
                </a:cubicBezTo>
                <a:cubicBezTo>
                  <a:pt x="47625" y="10546"/>
                  <a:pt x="48940" y="9227"/>
                  <a:pt x="48940" y="9227"/>
                </a:cubicBezTo>
                <a:cubicBezTo>
                  <a:pt x="47625" y="5273"/>
                  <a:pt x="50255" y="0"/>
                  <a:pt x="55515" y="0"/>
                </a:cubicBezTo>
                <a:close/>
              </a:path>
            </a:pathLst>
          </a:custGeom>
          <a:blipFill>
            <a:blip r:embed="rId3"/>
            <a:stretch>
              <a:fillRect/>
            </a:stretch>
          </a:blipFill>
          <a:ln>
            <a:noFill/>
          </a:ln>
        </p:spPr>
      </p:sp>
      <p:sp>
        <p:nvSpPr>
          <p:cNvPr id="3" name="任意多边形: 形状 2"/>
          <p:cNvSpPr/>
          <p:nvPr/>
        </p:nvSpPr>
        <p:spPr>
          <a:xfrm>
            <a:off x="3792000" y="3808162"/>
            <a:ext cx="4608000" cy="72000"/>
          </a:xfrm>
          <a:custGeom>
            <a:avLst/>
            <a:gdLst>
              <a:gd name="connsiteX0" fmla="*/ 0 w 5820229"/>
              <a:gd name="connsiteY0" fmla="*/ 103855 h 190941"/>
              <a:gd name="connsiteX1" fmla="*/ 943429 w 5820229"/>
              <a:gd name="connsiteY1" fmla="*/ 2255 h 190941"/>
              <a:gd name="connsiteX2" fmla="*/ 2046514 w 5820229"/>
              <a:gd name="connsiteY2" fmla="*/ 190941 h 190941"/>
              <a:gd name="connsiteX3" fmla="*/ 3570514 w 5820229"/>
              <a:gd name="connsiteY3" fmla="*/ 2255 h 190941"/>
              <a:gd name="connsiteX4" fmla="*/ 4644572 w 5820229"/>
              <a:gd name="connsiteY4" fmla="*/ 161912 h 190941"/>
              <a:gd name="connsiteX5" fmla="*/ 5820229 w 5820229"/>
              <a:gd name="connsiteY5" fmla="*/ 31284 h 190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20229" h="190941">
                <a:moveTo>
                  <a:pt x="0" y="103855"/>
                </a:moveTo>
                <a:cubicBezTo>
                  <a:pt x="301171" y="45798"/>
                  <a:pt x="602343" y="-12259"/>
                  <a:pt x="943429" y="2255"/>
                </a:cubicBezTo>
                <a:cubicBezTo>
                  <a:pt x="1284515" y="16769"/>
                  <a:pt x="1608667" y="190941"/>
                  <a:pt x="2046514" y="190941"/>
                </a:cubicBezTo>
                <a:cubicBezTo>
                  <a:pt x="2484361" y="190941"/>
                  <a:pt x="3137504" y="7093"/>
                  <a:pt x="3570514" y="2255"/>
                </a:cubicBezTo>
                <a:cubicBezTo>
                  <a:pt x="4003524" y="-2583"/>
                  <a:pt x="4269620" y="157074"/>
                  <a:pt x="4644572" y="161912"/>
                </a:cubicBezTo>
                <a:cubicBezTo>
                  <a:pt x="5019524" y="166750"/>
                  <a:pt x="5419876" y="99017"/>
                  <a:pt x="5820229" y="31284"/>
                </a:cubicBezTo>
              </a:path>
            </a:pathLst>
          </a:custGeom>
          <a:noFill/>
          <a:ln w="22225" cap="rnd">
            <a:solidFill>
              <a:schemeClr val="accent2"/>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Arial"/>
              <a:ea typeface="微软雅黑"/>
              <a:cs typeface="+mn-cs"/>
            </a:endParaRPr>
          </a:p>
        </p:txBody>
      </p:sp>
      <p:sp>
        <p:nvSpPr>
          <p:cNvPr id="4" name="文本框 3"/>
          <p:cNvSpPr txBox="1"/>
          <p:nvPr/>
        </p:nvSpPr>
        <p:spPr>
          <a:xfrm>
            <a:off x="4156310" y="3101080"/>
            <a:ext cx="387938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5" name="文本框 4"/>
          <p:cNvSpPr txBox="1"/>
          <p:nvPr/>
        </p:nvSpPr>
        <p:spPr>
          <a:xfrm>
            <a:off x="3192635" y="4142480"/>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6" name="文本框 5"/>
          <p:cNvSpPr txBox="1"/>
          <p:nvPr/>
        </p:nvSpPr>
        <p:spPr>
          <a:xfrm>
            <a:off x="6293468" y="4142480"/>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7" name="文本框 6"/>
          <p:cNvSpPr txBox="1"/>
          <p:nvPr/>
        </p:nvSpPr>
        <p:spPr>
          <a:xfrm>
            <a:off x="3192635" y="4754108"/>
            <a:ext cx="3302050"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
        <p:nvSpPr>
          <p:cNvPr id="8" name="文本框 7"/>
          <p:cNvSpPr txBox="1"/>
          <p:nvPr/>
        </p:nvSpPr>
        <p:spPr>
          <a:xfrm>
            <a:off x="6293468" y="4754108"/>
            <a:ext cx="3002932" cy="400110"/>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Blip>
                <a:blip r:embed="rId3"/>
              </a:buBlip>
              <a:tabLst/>
              <a:defRPr/>
            </a:pPr>
            <a:r>
              <a:rPr kumimoji="0" lang="zh-CN" altLang="en-US" sz="2000" b="0" i="0" u="none" strike="noStrike" kern="1200" cap="none" spc="0" normalizeH="0" baseline="0" noProof="0" dirty="0">
                <a:ln>
                  <a:noFill/>
                </a:ln>
                <a:solidFill>
                  <a:srgbClr val="404F64"/>
                </a:solidFill>
                <a:effectLst/>
                <a:uLnTx/>
                <a:uFillTx/>
                <a:latin typeface="幼圆" panose="02010509060101010101" pitchFamily="49" charset="-122"/>
                <a:ea typeface="幼圆" panose="02010509060101010101" pitchFamily="49" charset="-122"/>
                <a:cs typeface="+mn-cs"/>
              </a:rPr>
              <a:t>标题文字添加此处</a:t>
            </a:r>
          </a:p>
        </p:txBody>
      </p:sp>
    </p:spTree>
    <p:extLst>
      <p:ext uri="{BB962C8B-B14F-4D97-AF65-F5344CB8AC3E}">
        <p14:creationId xmlns:p14="http://schemas.microsoft.com/office/powerpoint/2010/main" val="1232455935"/>
      </p:ext>
    </p:extLst>
  </p:cSld>
  <p:clrMapOvr>
    <a:masterClrMapping/>
  </p:clrMapOvr>
  <p:transition spd="slow" advTm="2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6"/>
                                        </p:tgtEl>
                                        <p:attrNameLst>
                                          <p:attrName>style.visibility</p:attrName>
                                        </p:attrNameLst>
                                      </p:cBhvr>
                                      <p:to>
                                        <p:strVal val="visible"/>
                                      </p:to>
                                    </p:set>
                                    <p:animScale>
                                      <p:cBhvr>
                                        <p:cTn id="1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
                                        </p:tgtEl>
                                        <p:attrNameLst>
                                          <p:attrName>ppt_x</p:attrName>
                                          <p:attrName>ppt_y</p:attrName>
                                        </p:attrNameLst>
                                      </p:cBhvr>
                                    </p:animMotion>
                                    <p:animEffect transition="in" filter="fade">
                                      <p:cBhvr>
                                        <p:cTn id="14" dur="1000"/>
                                        <p:tgtEl>
                                          <p:spTgt spid="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7"/>
                                        </p:tgtEl>
                                        <p:attrNameLst>
                                          <p:attrName>style.visibility</p:attrName>
                                        </p:attrNameLst>
                                      </p:cBhvr>
                                      <p:to>
                                        <p:strVal val="visible"/>
                                      </p:to>
                                    </p:set>
                                    <p:animScale>
                                      <p:cBhvr>
                                        <p:cTn id="1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7"/>
                                        </p:tgtEl>
                                        <p:attrNameLst>
                                          <p:attrName>ppt_x</p:attrName>
                                          <p:attrName>ppt_y</p:attrName>
                                        </p:attrNameLst>
                                      </p:cBhvr>
                                    </p:animMotion>
                                    <p:animEffect transition="in" filter="fade">
                                      <p:cBhvr>
                                        <p:cTn id="19" dur="1000"/>
                                        <p:tgtEl>
                                          <p:spTgt spid="7"/>
                                        </p:tgtEl>
                                      </p:cBhvr>
                                    </p:animEffect>
                                  </p:childTnLst>
                                </p:cTn>
                              </p:par>
                              <p:par>
                                <p:cTn id="20" presetID="52" presetClass="entr" presetSubtype="0" fill="hold" grpId="0" nodeType="withEffect">
                                  <p:stCondLst>
                                    <p:cond delay="750"/>
                                  </p:stCondLst>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XunHChF#"/>
  <p:tag name="MH_LAYOUT" val="SubTitleText"/>
  <p:tag name="MH" val="20170421152040"/>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SubTitle"/>
  <p:tag name="MH_ORDER" val="5"/>
</p:tagLst>
</file>

<file path=ppt/tags/tag18.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421152115"/>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4.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5.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26.xml><?xml version="1.0" encoding="utf-8"?>
<p:tagLst xmlns:a="http://schemas.openxmlformats.org/drawingml/2006/main" xmlns:r="http://schemas.openxmlformats.org/officeDocument/2006/relationships" xmlns:p="http://schemas.openxmlformats.org/presentationml/2006/main">
  <p:tag name="MH" val="20170421152040"/>
  <p:tag name="MH_LIBRARY" val="GRAPHIC"/>
  <p:tag name="MH_TYPE" val="Other"/>
  <p:tag name="MH_ORDER" val="6"/>
</p:tagLst>
</file>

<file path=ppt/tags/tag3.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421152115"/>
  <p:tag name="MH_LIBRARY" val="GRAPHIC"/>
  <p:tag name="MH_TYPE" val="SubTitle"/>
  <p:tag name="MH_ORDER" val="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7FB34C"/>
    </a:accent1>
    <a:accent2>
      <a:srgbClr val="F5992D"/>
    </a:accent2>
    <a:accent3>
      <a:srgbClr val="EB223D"/>
    </a:accent3>
    <a:accent4>
      <a:srgbClr val="3891DE"/>
    </a:accent4>
    <a:accent5>
      <a:srgbClr val="313F49"/>
    </a:accent5>
    <a:accent6>
      <a:srgbClr val="404F64"/>
    </a:accent6>
    <a:hlink>
      <a:srgbClr val="7FB34C"/>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244</TotalTime>
  <Words>1460</Words>
  <Application>Microsoft Office PowerPoint</Application>
  <PresentationFormat>自定义</PresentationFormat>
  <Paragraphs>233</Paragraphs>
  <Slides>24</Slides>
  <Notes>24</Notes>
  <HiddenSlides>0</HiddenSlides>
  <MMClips>1</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https://dxpu.taobao.com/</dc:creator>
  <dc:description>大侠素材铺  淘宝店：https://dxpu.taobao.com/</dc:description>
  <cp:lastModifiedBy>微软用户</cp:lastModifiedBy>
  <cp:revision>51</cp:revision>
  <dcterms:created xsi:type="dcterms:W3CDTF">2017-04-21T07:01:03Z</dcterms:created>
  <dcterms:modified xsi:type="dcterms:W3CDTF">2017-11-15T12:27:18Z</dcterms:modified>
</cp:coreProperties>
</file>