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348" r:id="rId3"/>
    <p:sldId id="349" r:id="rId4"/>
    <p:sldId id="354" r:id="rId5"/>
    <p:sldId id="268" r:id="rId6"/>
    <p:sldId id="319" r:id="rId7"/>
    <p:sldId id="334" r:id="rId8"/>
    <p:sldId id="310" r:id="rId9"/>
    <p:sldId id="325" r:id="rId10"/>
    <p:sldId id="313" r:id="rId11"/>
    <p:sldId id="299" r:id="rId12"/>
    <p:sldId id="336" r:id="rId13"/>
    <p:sldId id="309" r:id="rId14"/>
    <p:sldId id="338" r:id="rId15"/>
    <p:sldId id="265" r:id="rId16"/>
    <p:sldId id="315" r:id="rId17"/>
    <p:sldId id="275" r:id="rId18"/>
    <p:sldId id="294" r:id="rId19"/>
    <p:sldId id="351" r:id="rId20"/>
    <p:sldId id="270" r:id="rId21"/>
    <p:sldId id="280" r:id="rId22"/>
    <p:sldId id="314" r:id="rId23"/>
    <p:sldId id="326" r:id="rId24"/>
    <p:sldId id="318" r:id="rId25"/>
    <p:sldId id="296" r:id="rId26"/>
    <p:sldId id="279" r:id="rId27"/>
    <p:sldId id="261" r:id="rId28"/>
    <p:sldId id="288" r:id="rId29"/>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84" d="100"/>
          <a:sy n="84" d="100"/>
        </p:scale>
        <p:origin x="-342" y="-90"/>
      </p:cViewPr>
      <p:guideLst>
        <p:guide orient="horz" pos="2160"/>
        <p:guide pos="384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p:spPr>
        <p:txBody>
          <a:bodyPr vert="horz" wrap="square" lIns="91440" tIns="45720" rIns="91440" bIns="45720" numCol="1" anchor="t" anchorCtr="0" compatLnSpc="1"/>
          <a:lstStyle>
            <a:lvl1pPr algn="r" eaLnBrk="1" hangingPunct="1">
              <a:buFont typeface="Arial" panose="020B0604020202020204" pitchFamily="34" charset="0"/>
              <a:buNone/>
              <a:defRPr/>
            </a:lvl1pPr>
          </a:lstStyle>
          <a:p>
            <a:pPr>
              <a:defRPr/>
            </a:pPr>
            <a:fld id="{062477FE-4232-4557-B224-52DA72A40FC0}" type="datetime1">
              <a:rPr lang="zh-CN" altLang="en-US"/>
              <a:pPr>
                <a:defRPr/>
              </a:pPr>
              <a:t>2018/6/28 Thursday</a:t>
            </a:fld>
            <a:endParaRPr lang="zh-CN" altLang="en-US" sz="1200"/>
          </a:p>
        </p:txBody>
      </p:sp>
      <p:sp>
        <p:nvSpPr>
          <p:cNvPr id="1229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defRPr/>
            </a:pPr>
            <a:r>
              <a:rPr lang="zh-CN" altLang="en-US" smtClean="0"/>
              <a:t>单击此处编辑母版文本样式</a:t>
            </a:r>
          </a:p>
          <a:p>
            <a:pPr>
              <a:defRPr/>
            </a:pPr>
            <a:r>
              <a:rPr lang="zh-CN" altLang="en-US" smtClean="0"/>
              <a:t>第二级</a:t>
            </a:r>
          </a:p>
          <a:p>
            <a:pPr>
              <a:defRPr/>
            </a:pPr>
            <a:r>
              <a:rPr lang="zh-CN" altLang="en-US" smtClean="0"/>
              <a:t>第三级</a:t>
            </a:r>
          </a:p>
          <a:p>
            <a:pPr>
              <a:defRPr/>
            </a:pPr>
            <a:r>
              <a:rPr lang="zh-CN" altLang="en-US" smtClean="0"/>
              <a:t>第四级</a:t>
            </a:r>
          </a:p>
          <a:p>
            <a:pPr>
              <a:defRPr/>
            </a:pPr>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p:spPr>
        <p:txBody>
          <a:bodyPr vert="horz" wrap="square" lIns="91440" tIns="45720" rIns="91440" bIns="45720" numCol="1" anchor="b" anchorCtr="0" compatLnSpc="1"/>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noProof="1"/>
            </a:lvl1pPr>
          </a:lstStyle>
          <a:p>
            <a:fld id="{7022E215-E308-46A3-9D0C-E1DA87F5B33E}" type="slidenum">
              <a:rPr altLang="en-US"/>
              <a:pPr/>
              <a:t>‹#›</a:t>
            </a:fld>
            <a:endParaRPr lang="zh-CN" altLang="en-US" sz="1200"/>
          </a:p>
        </p:txBody>
      </p:sp>
    </p:spTree>
    <p:extLst>
      <p:ext uri="{BB962C8B-B14F-4D97-AF65-F5344CB8AC3E}">
        <p14:creationId xmlns:p14="http://schemas.microsoft.com/office/powerpoint/2010/main" val="4054391700"/>
      </p:ext>
    </p:extLst>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Tree>
    <p:extLst>
      <p:ext uri="{BB962C8B-B14F-4D97-AF65-F5344CB8AC3E}">
        <p14:creationId xmlns:p14="http://schemas.microsoft.com/office/powerpoint/2010/main" val="912663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604583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574275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2280783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atin typeface="Arial" pitchFamily="34" charset="0"/>
              </a:defRPr>
            </a:lvl1pPr>
          </a:lstStyle>
          <a:p>
            <a:fld id="{A9404AB5-1968-486D-8F30-4102B13DD62C}"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2872889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atin typeface="Arial" pitchFamily="34" charset="0"/>
              </a:defRPr>
            </a:lvl1pPr>
          </a:lstStyle>
          <a:p>
            <a:fld id="{2F8DBF8E-19DF-4B50-BD0D-246DF4A1B20A}"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30863773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atin typeface="Arial" pitchFamily="34" charset="0"/>
              </a:defRPr>
            </a:lvl1pPr>
          </a:lstStyle>
          <a:p>
            <a:fld id="{4864719D-58FE-450F-8042-B9165376235D}"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1579700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4"/>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a:defRPr>
                <a:latin typeface="Arial" pitchFamily="34" charset="0"/>
              </a:defRPr>
            </a:lvl1pPr>
          </a:lstStyle>
          <a:p>
            <a:fld id="{33AEDB0D-83F6-4F32-9D69-A7C1E1B36DBD}"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663974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6"/>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8" name="Footer Placeholder 7"/>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9" name="Slide Number Placeholder 8"/>
          <p:cNvSpPr>
            <a:spLocks noGrp="1"/>
          </p:cNvSpPr>
          <p:nvPr>
            <p:ph type="sldNum" sz="quarter" idx="12"/>
          </p:nvPr>
        </p:nvSpPr>
        <p:spPr/>
        <p:txBody>
          <a:bodyPr/>
          <a:lstStyle>
            <a:lvl1pPr>
              <a:defRPr>
                <a:latin typeface="Arial" pitchFamily="34" charset="0"/>
              </a:defRPr>
            </a:lvl1pPr>
          </a:lstStyle>
          <a:p>
            <a:fld id="{787BA0A4-99EF-42E3-980F-8A96461EC662}"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47536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2"/>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4" name="Footer Placeholder 3"/>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Slide Number Placeholder 4"/>
          <p:cNvSpPr>
            <a:spLocks noGrp="1"/>
          </p:cNvSpPr>
          <p:nvPr>
            <p:ph type="sldNum" sz="quarter" idx="12"/>
          </p:nvPr>
        </p:nvSpPr>
        <p:spPr/>
        <p:txBody>
          <a:bodyPr/>
          <a:lstStyle>
            <a:lvl1pPr>
              <a:defRPr>
                <a:latin typeface="Arial" pitchFamily="34" charset="0"/>
              </a:defRPr>
            </a:lvl1pPr>
          </a:lstStyle>
          <a:p>
            <a:fld id="{CC388588-B90F-4602-AB89-AF536C1166C2}"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3879579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Date Placeholder 4"/>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a:defRPr>
                <a:latin typeface="Arial" pitchFamily="34" charset="0"/>
              </a:defRPr>
            </a:lvl1pPr>
          </a:lstStyle>
          <a:p>
            <a:fld id="{0648511C-ADF3-4503-8DA1-87594DCAEA30}"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2206567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856396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Date Placeholder 4"/>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a:defRPr>
                <a:latin typeface="Arial" pitchFamily="34" charset="0"/>
              </a:defRPr>
            </a:lvl1pPr>
          </a:lstStyle>
          <a:p>
            <a:fld id="{CB5012EE-A09F-471A-B4EA-4916A00F139B}"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1222448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atin typeface="Arial" pitchFamily="34" charset="0"/>
              </a:defRPr>
            </a:lvl1pPr>
          </a:lstStyle>
          <a:p>
            <a:fld id="{E1A68102-1A45-483E-94FA-45AEAC2077D5}"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25967506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buFont typeface="Arial" panose="020B0604020202020204" pitchFamily="34" charset="0"/>
              <a:buNone/>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atin typeface="Arial" pitchFamily="34" charset="0"/>
              </a:defRPr>
            </a:lvl1pPr>
          </a:lstStyle>
          <a:p>
            <a:fld id="{58ADAA7E-390D-4812-B03C-B5FB0D270FC1}" type="slidenum">
              <a:rPr altLang="en-US"/>
              <a:pPr/>
              <a:t>‹#›</a:t>
            </a:fld>
            <a:endParaRPr lang="zh-CN" altLang="en-US">
              <a:latin typeface="Calibri" pitchFamily="34" charset="0"/>
            </a:endParaRPr>
          </a:p>
        </p:txBody>
      </p:sp>
    </p:spTree>
    <p:extLst>
      <p:ext uri="{BB962C8B-B14F-4D97-AF65-F5344CB8AC3E}">
        <p14:creationId xmlns:p14="http://schemas.microsoft.com/office/powerpoint/2010/main" val="1933338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Tree>
    <p:extLst>
      <p:ext uri="{BB962C8B-B14F-4D97-AF65-F5344CB8AC3E}">
        <p14:creationId xmlns:p14="http://schemas.microsoft.com/office/powerpoint/2010/main" val="2998887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398007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424452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251415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894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Tree>
    <p:extLst>
      <p:ext uri="{BB962C8B-B14F-4D97-AF65-F5344CB8AC3E}">
        <p14:creationId xmlns:p14="http://schemas.microsoft.com/office/powerpoint/2010/main" val="3417643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Tree>
    <p:extLst>
      <p:ext uri="{BB962C8B-B14F-4D97-AF65-F5344CB8AC3E}">
        <p14:creationId xmlns:p14="http://schemas.microsoft.com/office/powerpoint/2010/main" val="1389687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prstClr val="black">
                    <a:tint val="75000"/>
                  </a:prstClr>
                </a:solidFill>
                <a:latin typeface="Calibri" panose="020F0502020204030204"/>
              </a:defRPr>
            </a:lvl1pPr>
          </a:lstStyle>
          <a:p>
            <a:pPr>
              <a:defRPr/>
            </a:pPr>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prstClr val="black">
                    <a:tint val="75000"/>
                  </a:prstClr>
                </a:solidFill>
                <a:latin typeface="Calibri" panose="020F0502020204030204"/>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1200" noProof="1">
                <a:solidFill>
                  <a:srgbClr val="898989"/>
                </a:solidFill>
                <a:latin typeface="Calibri" pitchFamily="34" charset="0"/>
              </a:defRPr>
            </a:lvl1pPr>
          </a:lstStyle>
          <a:p>
            <a:fld id="{60384F62-0563-4C94-B9D8-95BA062D81BB}" type="slidenum">
              <a:rPr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4"/>
          <p:cNvGrpSpPr>
            <a:grpSpLocks noChangeAspect="1"/>
          </p:cNvGrpSpPr>
          <p:nvPr/>
        </p:nvGrpSpPr>
        <p:grpSpPr bwMode="auto">
          <a:xfrm>
            <a:off x="-150813" y="0"/>
            <a:ext cx="12487276" cy="6858000"/>
            <a:chOff x="0" y="0"/>
            <a:chExt cx="12485731" cy="6858000"/>
          </a:xfrm>
        </p:grpSpPr>
        <p:pic>
          <p:nvPicPr>
            <p:cNvPr id="13321"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图片 3"/>
            <p:cNvPicPr>
              <a:picLocks noChangeAspect="1" noChangeArrowheads="1"/>
            </p:cNvPicPr>
            <p:nvPr/>
          </p:nvPicPr>
          <p:blipFill>
            <a:blip r:embed="rId2">
              <a:extLst>
                <a:ext uri="{28A0092B-C50C-407E-A947-70E740481C1C}">
                  <a14:useLocalDpi xmlns:a14="http://schemas.microsoft.com/office/drawing/2010/main" val="0"/>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15" name="矩形 12"/>
          <p:cNvSpPr>
            <a:spLocks noChangeArrowheads="1"/>
          </p:cNvSpPr>
          <p:nvPr/>
        </p:nvSpPr>
        <p:spPr bwMode="auto">
          <a:xfrm>
            <a:off x="1530350" y="1690688"/>
            <a:ext cx="9131300" cy="3476625"/>
          </a:xfrm>
          <a:prstGeom prst="rect">
            <a:avLst/>
          </a:prstGeom>
          <a:solidFill>
            <a:srgbClr val="FFFFFF">
              <a:alpha val="8901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3316" name="文本框 14"/>
          <p:cNvSpPr>
            <a:spLocks noChangeArrowheads="1"/>
          </p:cNvSpPr>
          <p:nvPr/>
        </p:nvSpPr>
        <p:spPr bwMode="auto">
          <a:xfrm>
            <a:off x="3289300" y="2109788"/>
            <a:ext cx="5734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7200">
                <a:solidFill>
                  <a:srgbClr val="62A0CA"/>
                </a:solidFill>
                <a:latin typeface="黑体" pitchFamily="49" charset="-122"/>
                <a:ea typeface="黑体" pitchFamily="49" charset="-122"/>
                <a:sym typeface="Times New Roman" pitchFamily="18" charset="0"/>
              </a:rPr>
              <a:t>商务汇报</a:t>
            </a:r>
            <a:r>
              <a:rPr lang="en-US" altLang="zh-CN" sz="7200">
                <a:solidFill>
                  <a:srgbClr val="62A0CA"/>
                </a:solidFill>
                <a:latin typeface="黑体" pitchFamily="49" charset="-122"/>
                <a:ea typeface="黑体" pitchFamily="49" charset="-122"/>
                <a:sym typeface="Times New Roman" pitchFamily="18" charset="0"/>
              </a:rPr>
              <a:t>PPT</a:t>
            </a:r>
            <a:endParaRPr lang="zh-CN" altLang="en-US" sz="7200">
              <a:latin typeface="黑体" pitchFamily="49" charset="-122"/>
              <a:ea typeface="黑体" pitchFamily="49" charset="-122"/>
            </a:endParaRPr>
          </a:p>
        </p:txBody>
      </p:sp>
      <p:sp>
        <p:nvSpPr>
          <p:cNvPr id="13317" name="矩形 15"/>
          <p:cNvSpPr>
            <a:spLocks noChangeArrowheads="1"/>
          </p:cNvSpPr>
          <p:nvPr/>
        </p:nvSpPr>
        <p:spPr bwMode="auto">
          <a:xfrm>
            <a:off x="3811588" y="3092450"/>
            <a:ext cx="4600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a:solidFill>
                  <a:srgbClr val="FF7182"/>
                </a:solidFill>
                <a:latin typeface="Times New Roman" pitchFamily="18" charset="0"/>
                <a:sym typeface="Times New Roman" pitchFamily="18" charset="0"/>
              </a:rPr>
              <a:t>PowerPoint Template</a:t>
            </a:r>
            <a:endParaRPr lang="zh-CN" altLang="en-US" sz="4000">
              <a:solidFill>
                <a:srgbClr val="FF7182"/>
              </a:solidFill>
              <a:latin typeface="Times New Roman" pitchFamily="18" charset="0"/>
              <a:sym typeface="Times New Roman" pitchFamily="18" charset="0"/>
            </a:endParaRPr>
          </a:p>
        </p:txBody>
      </p:sp>
      <p:cxnSp>
        <p:nvCxnSpPr>
          <p:cNvPr id="13318" name="直接箭头连接符 16"/>
          <p:cNvCxnSpPr>
            <a:cxnSpLocks noChangeShapeType="1"/>
          </p:cNvCxnSpPr>
          <p:nvPr/>
        </p:nvCxnSpPr>
        <p:spPr bwMode="auto">
          <a:xfrm>
            <a:off x="3267075" y="3800475"/>
            <a:ext cx="5657850" cy="0"/>
          </a:xfrm>
          <a:prstGeom prst="straightConnector1">
            <a:avLst/>
          </a:prstGeom>
          <a:noFill/>
          <a:ln w="9525">
            <a:solidFill>
              <a:srgbClr val="A5A5A5"/>
            </a:solidFill>
            <a:bevel/>
            <a:headEnd type="triangle" w="med" len="med"/>
            <a:tailEnd type="triangle" w="med" len="med"/>
          </a:ln>
          <a:extLst>
            <a:ext uri="{909E8E84-426E-40DD-AFC4-6F175D3DCCD1}">
              <a14:hiddenFill xmlns:a14="http://schemas.microsoft.com/office/drawing/2010/main">
                <a:noFill/>
              </a14:hiddenFill>
            </a:ext>
          </a:extLst>
        </p:spPr>
      </p:cxnSp>
      <p:sp>
        <p:nvSpPr>
          <p:cNvPr id="13319" name="文本框 17"/>
          <p:cNvSpPr>
            <a:spLocks noChangeArrowheads="1"/>
          </p:cNvSpPr>
          <p:nvPr/>
        </p:nvSpPr>
        <p:spPr bwMode="auto">
          <a:xfrm>
            <a:off x="3479800" y="3922713"/>
            <a:ext cx="5232400" cy="396875"/>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solidFill>
                  <a:schemeClr val="bg1"/>
                </a:solidFill>
                <a:latin typeface="微软雅黑" pitchFamily="34" charset="-122"/>
                <a:ea typeface="微软雅黑" pitchFamily="34" charset="-122"/>
                <a:sym typeface="微软雅黑" pitchFamily="34" charset="-122"/>
              </a:rPr>
              <a:t>粉蓝浅色调清新可爱风简洁商务汇报</a:t>
            </a:r>
            <a:r>
              <a:rPr lang="en-US" altLang="zh-CN" sz="2000">
                <a:solidFill>
                  <a:schemeClr val="bg1"/>
                </a:solidFill>
                <a:latin typeface="微软雅黑" pitchFamily="34" charset="-122"/>
                <a:ea typeface="微软雅黑" pitchFamily="34" charset="-122"/>
                <a:sym typeface="微软雅黑" pitchFamily="34" charset="-122"/>
              </a:rPr>
              <a:t>PPT</a:t>
            </a:r>
            <a:r>
              <a:rPr lang="zh-CN" altLang="en-US" sz="2000">
                <a:solidFill>
                  <a:schemeClr val="bg1"/>
                </a:solidFill>
                <a:latin typeface="微软雅黑" pitchFamily="34" charset="-122"/>
                <a:ea typeface="微软雅黑" pitchFamily="34" charset="-122"/>
                <a:sym typeface="微软雅黑" pitchFamily="34" charset="-122"/>
              </a:rPr>
              <a:t>模板</a:t>
            </a:r>
          </a:p>
        </p:txBody>
      </p:sp>
      <p:sp>
        <p:nvSpPr>
          <p:cNvPr id="13320" name="文本框 18"/>
          <p:cNvSpPr>
            <a:spLocks noChangeArrowheads="1"/>
          </p:cNvSpPr>
          <p:nvPr/>
        </p:nvSpPr>
        <p:spPr bwMode="auto">
          <a:xfrm>
            <a:off x="4097338" y="4441825"/>
            <a:ext cx="4029075" cy="369888"/>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dirty="0">
                <a:solidFill>
                  <a:schemeClr val="bg1"/>
                </a:solidFill>
                <a:latin typeface="微软雅黑" pitchFamily="34" charset="-122"/>
                <a:ea typeface="微软雅黑" pitchFamily="34" charset="-122"/>
                <a:sym typeface="微软雅黑" pitchFamily="34" charset="-122"/>
              </a:rPr>
              <a:t>汇报人</a:t>
            </a:r>
            <a:r>
              <a:rPr lang="zh-CN" altLang="en-US" dirty="0" smtClean="0">
                <a:solidFill>
                  <a:schemeClr val="bg1"/>
                </a:solidFill>
                <a:latin typeface="微软雅黑" pitchFamily="34" charset="-122"/>
                <a:ea typeface="微软雅黑" pitchFamily="34" charset="-122"/>
                <a:sym typeface="微软雅黑" pitchFamily="34" charset="-122"/>
              </a:rPr>
              <a:t>：</a:t>
            </a:r>
            <a:r>
              <a:rPr lang="en-US" altLang="zh-CN" dirty="0" smtClean="0">
                <a:solidFill>
                  <a:schemeClr val="bg1"/>
                </a:solidFill>
                <a:latin typeface="微软雅黑" pitchFamily="34" charset="-122"/>
                <a:ea typeface="微软雅黑" pitchFamily="34" charset="-122"/>
                <a:sym typeface="微软雅黑" pitchFamily="34" charset="-122"/>
              </a:rPr>
              <a:t>xx  </a:t>
            </a:r>
            <a:r>
              <a:rPr lang="zh-CN" altLang="en-US" dirty="0" smtClean="0">
                <a:solidFill>
                  <a:schemeClr val="bg1"/>
                </a:solidFill>
                <a:latin typeface="微软雅黑" pitchFamily="34" charset="-122"/>
                <a:ea typeface="微软雅黑" pitchFamily="34" charset="-122"/>
                <a:sym typeface="微软雅黑" pitchFamily="34" charset="-122"/>
              </a:rPr>
              <a:t>汇</a:t>
            </a:r>
            <a:r>
              <a:rPr lang="zh-CN" altLang="en-US" dirty="0">
                <a:solidFill>
                  <a:schemeClr val="bg1"/>
                </a:solidFill>
                <a:latin typeface="微软雅黑" pitchFamily="34" charset="-122"/>
                <a:ea typeface="微软雅黑" pitchFamily="34" charset="-122"/>
                <a:sym typeface="微软雅黑" pitchFamily="34" charset="-122"/>
              </a:rPr>
              <a:t>报时间：</a:t>
            </a:r>
            <a:r>
              <a:rPr lang="en-US" altLang="zh-CN" dirty="0">
                <a:solidFill>
                  <a:schemeClr val="bg1"/>
                </a:solidFill>
                <a:latin typeface="微软雅黑" pitchFamily="34" charset="-122"/>
                <a:ea typeface="微软雅黑" pitchFamily="34" charset="-122"/>
                <a:sym typeface="微软雅黑" pitchFamily="34" charset="-122"/>
              </a:rPr>
              <a:t>xx</a:t>
            </a:r>
            <a:r>
              <a:rPr lang="zh-CN" altLang="en-US" dirty="0">
                <a:solidFill>
                  <a:schemeClr val="bg1"/>
                </a:solidFill>
                <a:latin typeface="微软雅黑" pitchFamily="34" charset="-122"/>
                <a:ea typeface="微软雅黑" pitchFamily="34" charset="-122"/>
                <a:sym typeface="微软雅黑" pitchFamily="34" charset="-122"/>
              </a:rPr>
              <a:t>年</a:t>
            </a:r>
            <a:r>
              <a:rPr lang="en-US" altLang="zh-CN" dirty="0">
                <a:solidFill>
                  <a:schemeClr val="bg1"/>
                </a:solidFill>
                <a:latin typeface="微软雅黑" pitchFamily="34" charset="-122"/>
                <a:ea typeface="微软雅黑" pitchFamily="34" charset="-122"/>
                <a:sym typeface="微软雅黑" pitchFamily="34" charset="-122"/>
              </a:rPr>
              <a:t>xx</a:t>
            </a:r>
            <a:r>
              <a:rPr lang="zh-CN" altLang="en-US" dirty="0">
                <a:solidFill>
                  <a:schemeClr val="bg1"/>
                </a:solidFill>
                <a:latin typeface="微软雅黑" pitchFamily="34" charset="-122"/>
                <a:ea typeface="微软雅黑" pitchFamily="34" charset="-122"/>
                <a:sym typeface="微软雅黑" pitchFamily="34" charset="-122"/>
              </a:rPr>
              <a:t>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2" name="圆角矩形 6"/>
          <p:cNvSpPr>
            <a:spLocks noChangeArrowheads="1"/>
          </p:cNvSpPr>
          <p:nvPr/>
        </p:nvSpPr>
        <p:spPr bwMode="auto">
          <a:xfrm>
            <a:off x="1681163" y="1155700"/>
            <a:ext cx="8724900" cy="1365250"/>
          </a:xfrm>
          <a:prstGeom prst="roundRect">
            <a:avLst>
              <a:gd name="adj" fmla="val 16667"/>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3" name="圆角矩形 25"/>
          <p:cNvSpPr>
            <a:spLocks noChangeArrowheads="1"/>
          </p:cNvSpPr>
          <p:nvPr/>
        </p:nvSpPr>
        <p:spPr bwMode="auto">
          <a:xfrm>
            <a:off x="1681163" y="2746375"/>
            <a:ext cx="8724900" cy="1365250"/>
          </a:xfrm>
          <a:prstGeom prst="roundRect">
            <a:avLst>
              <a:gd name="adj" fmla="val 16667"/>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4" name="圆角矩形 26"/>
          <p:cNvSpPr>
            <a:spLocks noChangeArrowheads="1"/>
          </p:cNvSpPr>
          <p:nvPr/>
        </p:nvSpPr>
        <p:spPr bwMode="auto">
          <a:xfrm>
            <a:off x="1681163" y="4337050"/>
            <a:ext cx="8724900" cy="1365250"/>
          </a:xfrm>
          <a:prstGeom prst="roundRect">
            <a:avLst>
              <a:gd name="adj" fmla="val 16667"/>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5" name="矩形 27"/>
          <p:cNvSpPr>
            <a:spLocks noChangeArrowheads="1"/>
          </p:cNvSpPr>
          <p:nvPr/>
        </p:nvSpPr>
        <p:spPr bwMode="auto">
          <a:xfrm>
            <a:off x="3181350" y="2746375"/>
            <a:ext cx="6938963" cy="136525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6" name="矩形 28"/>
          <p:cNvSpPr>
            <a:spLocks noChangeArrowheads="1"/>
          </p:cNvSpPr>
          <p:nvPr/>
        </p:nvSpPr>
        <p:spPr bwMode="auto">
          <a:xfrm>
            <a:off x="3181350" y="1163638"/>
            <a:ext cx="6938963" cy="136525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7" name="矩形 29"/>
          <p:cNvSpPr>
            <a:spLocks noChangeArrowheads="1"/>
          </p:cNvSpPr>
          <p:nvPr/>
        </p:nvSpPr>
        <p:spPr bwMode="auto">
          <a:xfrm>
            <a:off x="3181350" y="4329113"/>
            <a:ext cx="6938963" cy="136525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2538" name="KSO_Shape"/>
          <p:cNvSpPr>
            <a:spLocks noChangeArrowheads="1"/>
          </p:cNvSpPr>
          <p:nvPr/>
        </p:nvSpPr>
        <p:spPr bwMode="auto">
          <a:xfrm>
            <a:off x="2151063" y="1335088"/>
            <a:ext cx="561975" cy="979487"/>
          </a:xfrm>
          <a:custGeom>
            <a:avLst/>
            <a:gdLst>
              <a:gd name="T0" fmla="*/ 122022 w 3238500"/>
              <a:gd name="T1" fmla="*/ 770539 h 5638341"/>
              <a:gd name="T2" fmla="*/ 439952 w 3238500"/>
              <a:gd name="T3" fmla="*/ 770539 h 5638341"/>
              <a:gd name="T4" fmla="*/ 439952 w 3238500"/>
              <a:gd name="T5" fmla="*/ 840521 h 5638341"/>
              <a:gd name="T6" fmla="*/ 122022 w 3238500"/>
              <a:gd name="T7" fmla="*/ 840521 h 5638341"/>
              <a:gd name="T8" fmla="*/ 122022 w 3238500"/>
              <a:gd name="T9" fmla="*/ 770539 h 5638341"/>
              <a:gd name="T10" fmla="*/ 122023 w 3238500"/>
              <a:gd name="T11" fmla="*/ 638422 h 5638341"/>
              <a:gd name="T12" fmla="*/ 439952 w 3238500"/>
              <a:gd name="T13" fmla="*/ 638422 h 5638341"/>
              <a:gd name="T14" fmla="*/ 439952 w 3238500"/>
              <a:gd name="T15" fmla="*/ 708404 h 5638341"/>
              <a:gd name="T16" fmla="*/ 122023 w 3238500"/>
              <a:gd name="T17" fmla="*/ 708404 h 5638341"/>
              <a:gd name="T18" fmla="*/ 122023 w 3238500"/>
              <a:gd name="T19" fmla="*/ 638422 h 5638341"/>
              <a:gd name="T20" fmla="*/ 122023 w 3238500"/>
              <a:gd name="T21" fmla="*/ 506304 h 5638341"/>
              <a:gd name="T22" fmla="*/ 439952 w 3238500"/>
              <a:gd name="T23" fmla="*/ 506304 h 5638341"/>
              <a:gd name="T24" fmla="*/ 439952 w 3238500"/>
              <a:gd name="T25" fmla="*/ 576286 h 5638341"/>
              <a:gd name="T26" fmla="*/ 122023 w 3238500"/>
              <a:gd name="T27" fmla="*/ 576286 h 5638341"/>
              <a:gd name="T28" fmla="*/ 122023 w 3238500"/>
              <a:gd name="T29" fmla="*/ 506304 h 5638341"/>
              <a:gd name="T30" fmla="*/ 122023 w 3238500"/>
              <a:gd name="T31" fmla="*/ 374187 h 5638341"/>
              <a:gd name="T32" fmla="*/ 439952 w 3238500"/>
              <a:gd name="T33" fmla="*/ 374187 h 5638341"/>
              <a:gd name="T34" fmla="*/ 439952 w 3238500"/>
              <a:gd name="T35" fmla="*/ 444169 h 5638341"/>
              <a:gd name="T36" fmla="*/ 122023 w 3238500"/>
              <a:gd name="T37" fmla="*/ 444169 h 5638341"/>
              <a:gd name="T38" fmla="*/ 122023 w 3238500"/>
              <a:gd name="T39" fmla="*/ 374187 h 5638341"/>
              <a:gd name="T40" fmla="*/ 122023 w 3238500"/>
              <a:gd name="T41" fmla="*/ 242070 h 5638341"/>
              <a:gd name="T42" fmla="*/ 439952 w 3238500"/>
              <a:gd name="T43" fmla="*/ 242070 h 5638341"/>
              <a:gd name="T44" fmla="*/ 439952 w 3238500"/>
              <a:gd name="T45" fmla="*/ 312052 h 5638341"/>
              <a:gd name="T46" fmla="*/ 122023 w 3238500"/>
              <a:gd name="T47" fmla="*/ 312052 h 5638341"/>
              <a:gd name="T48" fmla="*/ 122023 w 3238500"/>
              <a:gd name="T49" fmla="*/ 242070 h 5638341"/>
              <a:gd name="T50" fmla="*/ 94726 w 3238500"/>
              <a:gd name="T51" fmla="*/ 148489 h 5638341"/>
              <a:gd name="T52" fmla="*/ 61640 w 3238500"/>
              <a:gd name="T53" fmla="*/ 181612 h 5638341"/>
              <a:gd name="T54" fmla="*/ 61640 w 3238500"/>
              <a:gd name="T55" fmla="*/ 888650 h 5638341"/>
              <a:gd name="T56" fmla="*/ 94726 w 3238500"/>
              <a:gd name="T57" fmla="*/ 921773 h 5638341"/>
              <a:gd name="T58" fmla="*/ 467249 w 3238500"/>
              <a:gd name="T59" fmla="*/ 921773 h 5638341"/>
              <a:gd name="T60" fmla="*/ 500336 w 3238500"/>
              <a:gd name="T61" fmla="*/ 888650 h 5638341"/>
              <a:gd name="T62" fmla="*/ 500336 w 3238500"/>
              <a:gd name="T63" fmla="*/ 181612 h 5638341"/>
              <a:gd name="T64" fmla="*/ 467249 w 3238500"/>
              <a:gd name="T65" fmla="*/ 148489 h 5638341"/>
              <a:gd name="T66" fmla="*/ 94726 w 3238500"/>
              <a:gd name="T67" fmla="*/ 148489 h 5638341"/>
              <a:gd name="T68" fmla="*/ 183118 w 3238500"/>
              <a:gd name="T69" fmla="*/ 0 h 5638341"/>
              <a:gd name="T70" fmla="*/ 381336 w 3238500"/>
              <a:gd name="T71" fmla="*/ 0 h 5638341"/>
              <a:gd name="T72" fmla="*/ 404539 w 3238500"/>
              <a:gd name="T73" fmla="*/ 23228 h 5638341"/>
              <a:gd name="T74" fmla="*/ 404539 w 3238500"/>
              <a:gd name="T75" fmla="*/ 90775 h 5638341"/>
              <a:gd name="T76" fmla="*/ 471671 w 3238500"/>
              <a:gd name="T77" fmla="*/ 90775 h 5638341"/>
              <a:gd name="T78" fmla="*/ 561975 w 3238500"/>
              <a:gd name="T79" fmla="*/ 181178 h 5638341"/>
              <a:gd name="T80" fmla="*/ 561975 w 3238500"/>
              <a:gd name="T81" fmla="*/ 889084 h 5638341"/>
              <a:gd name="T82" fmla="*/ 471671 w 3238500"/>
              <a:gd name="T83" fmla="*/ 979487 h 5638341"/>
              <a:gd name="T84" fmla="*/ 90304 w 3238500"/>
              <a:gd name="T85" fmla="*/ 979487 h 5638341"/>
              <a:gd name="T86" fmla="*/ 0 w 3238500"/>
              <a:gd name="T87" fmla="*/ 889084 h 5638341"/>
              <a:gd name="T88" fmla="*/ 0 w 3238500"/>
              <a:gd name="T89" fmla="*/ 181178 h 5638341"/>
              <a:gd name="T90" fmla="*/ 90304 w 3238500"/>
              <a:gd name="T91" fmla="*/ 90775 h 5638341"/>
              <a:gd name="T92" fmla="*/ 159915 w 3238500"/>
              <a:gd name="T93" fmla="*/ 90775 h 5638341"/>
              <a:gd name="T94" fmla="*/ 159915 w 3238500"/>
              <a:gd name="T95" fmla="*/ 23228 h 5638341"/>
              <a:gd name="T96" fmla="*/ 183118 w 3238500"/>
              <a:gd name="T97" fmla="*/ 0 h 56383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9" name="KSO_Shape"/>
          <p:cNvSpPr>
            <a:spLocks noChangeArrowheads="1"/>
          </p:cNvSpPr>
          <p:nvPr/>
        </p:nvSpPr>
        <p:spPr bwMode="auto">
          <a:xfrm>
            <a:off x="2100263" y="2987675"/>
            <a:ext cx="795337" cy="779463"/>
          </a:xfrm>
          <a:custGeom>
            <a:avLst/>
            <a:gdLst>
              <a:gd name="T0" fmla="*/ 455715 w 2787650"/>
              <a:gd name="T1" fmla="*/ 467578 h 2727325"/>
              <a:gd name="T2" fmla="*/ 464279 w 2787650"/>
              <a:gd name="T3" fmla="*/ 633059 h 2727325"/>
              <a:gd name="T4" fmla="*/ 537414 w 2787650"/>
              <a:gd name="T5" fmla="*/ 599587 h 2727325"/>
              <a:gd name="T6" fmla="*/ 595596 w 2787650"/>
              <a:gd name="T7" fmla="*/ 545706 h 2727325"/>
              <a:gd name="T8" fmla="*/ 634475 w 2787650"/>
              <a:gd name="T9" fmla="*/ 475860 h 2727325"/>
              <a:gd name="T10" fmla="*/ 150984 w 2787650"/>
              <a:gd name="T11" fmla="*/ 441481 h 2727325"/>
              <a:gd name="T12" fmla="*/ 179984 w 2787650"/>
              <a:gd name="T13" fmla="*/ 516860 h 2727325"/>
              <a:gd name="T14" fmla="*/ 230372 w 2787650"/>
              <a:gd name="T15" fmla="*/ 578361 h 2727325"/>
              <a:gd name="T16" fmla="*/ 297526 w 2787650"/>
              <a:gd name="T17" fmla="*/ 621176 h 2727325"/>
              <a:gd name="T18" fmla="*/ 368894 w 2787650"/>
              <a:gd name="T19" fmla="*/ 482376 h 2727325"/>
              <a:gd name="T20" fmla="*/ 312434 w 2787650"/>
              <a:gd name="T21" fmla="*/ 435985 h 2727325"/>
              <a:gd name="T22" fmla="*/ 370072 w 2787650"/>
              <a:gd name="T23" fmla="*/ 338484 h 2727325"/>
              <a:gd name="T24" fmla="*/ 342250 w 2787650"/>
              <a:gd name="T25" fmla="*/ 372346 h 2727325"/>
              <a:gd name="T26" fmla="*/ 346600 w 2787650"/>
              <a:gd name="T27" fmla="*/ 417375 h 2727325"/>
              <a:gd name="T28" fmla="*/ 380495 w 2787650"/>
              <a:gd name="T29" fmla="*/ 445245 h 2727325"/>
              <a:gd name="T30" fmla="*/ 425446 w 2787650"/>
              <a:gd name="T31" fmla="*/ 440888 h 2727325"/>
              <a:gd name="T32" fmla="*/ 453178 w 2787650"/>
              <a:gd name="T33" fmla="*/ 407026 h 2727325"/>
              <a:gd name="T34" fmla="*/ 448737 w 2787650"/>
              <a:gd name="T35" fmla="*/ 361906 h 2727325"/>
              <a:gd name="T36" fmla="*/ 415024 w 2787650"/>
              <a:gd name="T37" fmla="*/ 334036 h 2727325"/>
              <a:gd name="T38" fmla="*/ 448012 w 2787650"/>
              <a:gd name="T39" fmla="*/ 306710 h 2727325"/>
              <a:gd name="T40" fmla="*/ 491604 w 2787650"/>
              <a:gd name="T41" fmla="*/ 365447 h 2727325"/>
              <a:gd name="T42" fmla="*/ 626863 w 2787650"/>
              <a:gd name="T43" fmla="*/ 284826 h 2727325"/>
              <a:gd name="T44" fmla="*/ 582637 w 2787650"/>
              <a:gd name="T45" fmla="*/ 218518 h 2727325"/>
              <a:gd name="T46" fmla="*/ 520377 w 2787650"/>
              <a:gd name="T47" fmla="*/ 169354 h 2727325"/>
              <a:gd name="T48" fmla="*/ 444251 w 2787650"/>
              <a:gd name="T49" fmla="*/ 141869 h 2727325"/>
              <a:gd name="T50" fmla="*/ 297526 w 2787650"/>
              <a:gd name="T51" fmla="*/ 158197 h 2727325"/>
              <a:gd name="T52" fmla="*/ 230372 w 2787650"/>
              <a:gd name="T53" fmla="*/ 201102 h 2727325"/>
              <a:gd name="T54" fmla="*/ 179984 w 2787650"/>
              <a:gd name="T55" fmla="*/ 262603 h 2727325"/>
              <a:gd name="T56" fmla="*/ 150984 w 2787650"/>
              <a:gd name="T57" fmla="*/ 338073 h 2727325"/>
              <a:gd name="T58" fmla="*/ 329109 w 2787650"/>
              <a:gd name="T59" fmla="*/ 321054 h 2727325"/>
              <a:gd name="T60" fmla="*/ 316014 w 2787650"/>
              <a:gd name="T61" fmla="*/ 272 h 2727325"/>
              <a:gd name="T62" fmla="*/ 374287 w 2787650"/>
              <a:gd name="T63" fmla="*/ 73565 h 2727325"/>
              <a:gd name="T64" fmla="*/ 466998 w 2787650"/>
              <a:gd name="T65" fmla="*/ 8254 h 2727325"/>
              <a:gd name="T66" fmla="*/ 555721 w 2787650"/>
              <a:gd name="T67" fmla="*/ 23040 h 2727325"/>
              <a:gd name="T68" fmla="*/ 549468 w 2787650"/>
              <a:gd name="T69" fmla="*/ 111572 h 2727325"/>
              <a:gd name="T70" fmla="*/ 672538 w 2787650"/>
              <a:gd name="T71" fmla="*/ 124543 h 2727325"/>
              <a:gd name="T72" fmla="*/ 699817 w 2787650"/>
              <a:gd name="T73" fmla="*/ 128988 h 2727325"/>
              <a:gd name="T74" fmla="*/ 736158 w 2787650"/>
              <a:gd name="T75" fmla="*/ 208812 h 2727325"/>
              <a:gd name="T76" fmla="*/ 707792 w 2787650"/>
              <a:gd name="T77" fmla="*/ 325283 h 2727325"/>
              <a:gd name="T78" fmla="*/ 794431 w 2787650"/>
              <a:gd name="T79" fmla="*/ 350591 h 2727325"/>
              <a:gd name="T80" fmla="*/ 783284 w 2787650"/>
              <a:gd name="T81" fmla="*/ 441027 h 2727325"/>
              <a:gd name="T82" fmla="*/ 692929 w 2787650"/>
              <a:gd name="T83" fmla="*/ 504342 h 2727325"/>
              <a:gd name="T84" fmla="*/ 742593 w 2787650"/>
              <a:gd name="T85" fmla="*/ 585981 h 2727325"/>
              <a:gd name="T86" fmla="*/ 685226 w 2787650"/>
              <a:gd name="T87" fmla="*/ 658548 h 2727325"/>
              <a:gd name="T88" fmla="*/ 583906 w 2787650"/>
              <a:gd name="T89" fmla="*/ 646030 h 2727325"/>
              <a:gd name="T90" fmla="*/ 564240 w 2787650"/>
              <a:gd name="T91" fmla="*/ 746536 h 2727325"/>
              <a:gd name="T92" fmla="*/ 477510 w 2787650"/>
              <a:gd name="T93" fmla="*/ 778737 h 2727325"/>
              <a:gd name="T94" fmla="*/ 415250 w 2787650"/>
              <a:gd name="T95" fmla="*/ 706170 h 2727325"/>
              <a:gd name="T96" fmla="*/ 327252 w 2787650"/>
              <a:gd name="T97" fmla="*/ 772660 h 2727325"/>
              <a:gd name="T98" fmla="*/ 237985 w 2787650"/>
              <a:gd name="T99" fmla="*/ 755335 h 2727325"/>
              <a:gd name="T100" fmla="*/ 240794 w 2787650"/>
              <a:gd name="T101" fmla="*/ 665079 h 2727325"/>
              <a:gd name="T102" fmla="*/ 121167 w 2787650"/>
              <a:gd name="T103" fmla="*/ 655917 h 2727325"/>
              <a:gd name="T104" fmla="*/ 56370 w 2787650"/>
              <a:gd name="T105" fmla="*/ 596684 h 2727325"/>
              <a:gd name="T106" fmla="*/ 60810 w 2787650"/>
              <a:gd name="T107" fmla="*/ 569381 h 2727325"/>
              <a:gd name="T108" fmla="*/ 86458 w 2787650"/>
              <a:gd name="T109" fmla="*/ 448375 h 2727325"/>
              <a:gd name="T110" fmla="*/ 453 w 2787650"/>
              <a:gd name="T111" fmla="*/ 426968 h 2727325"/>
              <a:gd name="T112" fmla="*/ 13775 w 2787650"/>
              <a:gd name="T113" fmla="*/ 337710 h 2727325"/>
              <a:gd name="T114" fmla="*/ 104492 w 2787650"/>
              <a:gd name="T115" fmla="*/ 269678 h 2727325"/>
              <a:gd name="T116" fmla="*/ 52835 w 2787650"/>
              <a:gd name="T117" fmla="*/ 191578 h 2727325"/>
              <a:gd name="T118" fmla="*/ 112014 w 2787650"/>
              <a:gd name="T119" fmla="*/ 120824 h 2727325"/>
              <a:gd name="T120" fmla="*/ 216234 w 2787650"/>
              <a:gd name="T121" fmla="*/ 129895 h 2727325"/>
              <a:gd name="T122" fmla="*/ 231731 w 2787650"/>
              <a:gd name="T123" fmla="*/ 31295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0"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1" name="矩形 33"/>
          <p:cNvSpPr>
            <a:spLocks noChangeArrowheads="1"/>
          </p:cNvSpPr>
          <p:nvPr/>
        </p:nvSpPr>
        <p:spPr bwMode="auto">
          <a:xfrm>
            <a:off x="4491038" y="1665288"/>
            <a:ext cx="4537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22542" name="TextBox 4"/>
          <p:cNvSpPr>
            <a:spLocks noChangeArrowheads="1"/>
          </p:cNvSpPr>
          <p:nvPr/>
        </p:nvSpPr>
        <p:spPr bwMode="auto">
          <a:xfrm>
            <a:off x="4430713" y="1155700"/>
            <a:ext cx="1714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sp>
        <p:nvSpPr>
          <p:cNvPr id="22543" name="矩形 35"/>
          <p:cNvSpPr>
            <a:spLocks noChangeArrowheads="1"/>
          </p:cNvSpPr>
          <p:nvPr/>
        </p:nvSpPr>
        <p:spPr bwMode="auto">
          <a:xfrm>
            <a:off x="4491038" y="3243263"/>
            <a:ext cx="4537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22544" name="TextBox 4"/>
          <p:cNvSpPr>
            <a:spLocks noChangeArrowheads="1"/>
          </p:cNvSpPr>
          <p:nvPr/>
        </p:nvSpPr>
        <p:spPr bwMode="auto">
          <a:xfrm>
            <a:off x="4430713" y="2733675"/>
            <a:ext cx="1714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sp>
        <p:nvSpPr>
          <p:cNvPr id="22545" name="矩形 37"/>
          <p:cNvSpPr>
            <a:spLocks noChangeArrowheads="1"/>
          </p:cNvSpPr>
          <p:nvPr/>
        </p:nvSpPr>
        <p:spPr bwMode="auto">
          <a:xfrm>
            <a:off x="4552950" y="4829175"/>
            <a:ext cx="4535488"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22546" name="TextBox 4"/>
          <p:cNvSpPr>
            <a:spLocks noChangeArrowheads="1"/>
          </p:cNvSpPr>
          <p:nvPr/>
        </p:nvSpPr>
        <p:spPr bwMode="auto">
          <a:xfrm>
            <a:off x="4491038" y="4319588"/>
            <a:ext cx="17176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3556" name="等腰三角形 7"/>
          <p:cNvSpPr>
            <a:spLocks noChangeArrowheads="1"/>
          </p:cNvSpPr>
          <p:nvPr/>
        </p:nvSpPr>
        <p:spPr bwMode="auto">
          <a:xfrm rot="5400000" flipH="1">
            <a:off x="1860550" y="2624138"/>
            <a:ext cx="327025" cy="266700"/>
          </a:xfrm>
          <a:custGeom>
            <a:avLst/>
            <a:gdLst>
              <a:gd name="T0" fmla="*/ 0 w 328844"/>
              <a:gd name="T1" fmla="*/ 266700 h 268748"/>
              <a:gd name="T2" fmla="*/ 183643 w 328844"/>
              <a:gd name="T3" fmla="*/ 0 h 268748"/>
              <a:gd name="T4" fmla="*/ 327025 w 328844"/>
              <a:gd name="T5" fmla="*/ 266700 h 268748"/>
              <a:gd name="T6" fmla="*/ 0 w 328844"/>
              <a:gd name="T7" fmla="*/ 266700 h 268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8844" h="268748">
                <a:moveTo>
                  <a:pt x="0" y="268748"/>
                </a:moveTo>
                <a:lnTo>
                  <a:pt x="184664" y="0"/>
                </a:lnTo>
                <a:lnTo>
                  <a:pt x="328844" y="268748"/>
                </a:lnTo>
                <a:lnTo>
                  <a:pt x="0" y="268748"/>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3557" name="图片 10"/>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l="88019" t="22713" r="2956" b="25211"/>
          <a:stretch>
            <a:fillRect/>
          </a:stretch>
        </p:blipFill>
        <p:spPr bwMode="auto">
          <a:xfrm>
            <a:off x="1892300" y="1816100"/>
            <a:ext cx="106363"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直角三角形 6"/>
          <p:cNvSpPr>
            <a:spLocks noChangeArrowheads="1"/>
          </p:cNvSpPr>
          <p:nvPr/>
        </p:nvSpPr>
        <p:spPr bwMode="auto">
          <a:xfrm flipH="1">
            <a:off x="1655763" y="2736850"/>
            <a:ext cx="503237" cy="323850"/>
          </a:xfrm>
          <a:prstGeom prst="rtTriangle">
            <a:avLst/>
          </a:prstGeom>
          <a:solidFill>
            <a:srgbClr val="8CB9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3559" name="平行四边形 15"/>
          <p:cNvSpPr>
            <a:spLocks noChangeArrowheads="1"/>
          </p:cNvSpPr>
          <p:nvPr/>
        </p:nvSpPr>
        <p:spPr bwMode="auto">
          <a:xfrm>
            <a:off x="16557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2208" h="2088232">
                <a:moveTo>
                  <a:pt x="0" y="0"/>
                </a:moveTo>
                <a:lnTo>
                  <a:pt x="1872208" y="0"/>
                </a:lnTo>
                <a:lnTo>
                  <a:pt x="1350150" y="2088232"/>
                </a:lnTo>
                <a:lnTo>
                  <a:pt x="0" y="2088232"/>
                </a:lnTo>
                <a:lnTo>
                  <a:pt x="0" y="0"/>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0" name="等腰三角形 7"/>
          <p:cNvSpPr>
            <a:spLocks noChangeArrowheads="1"/>
          </p:cNvSpPr>
          <p:nvPr/>
        </p:nvSpPr>
        <p:spPr bwMode="auto">
          <a:xfrm rot="5400000" flipH="1">
            <a:off x="5173663" y="2622550"/>
            <a:ext cx="327025" cy="269875"/>
          </a:xfrm>
          <a:custGeom>
            <a:avLst/>
            <a:gdLst>
              <a:gd name="T0" fmla="*/ 0 w 328844"/>
              <a:gd name="T1" fmla="*/ 269875 h 268748"/>
              <a:gd name="T2" fmla="*/ 183643 w 328844"/>
              <a:gd name="T3" fmla="*/ 0 h 268748"/>
              <a:gd name="T4" fmla="*/ 327025 w 328844"/>
              <a:gd name="T5" fmla="*/ 269875 h 268748"/>
              <a:gd name="T6" fmla="*/ 0 w 328844"/>
              <a:gd name="T7" fmla="*/ 269875 h 268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8844" h="268748">
                <a:moveTo>
                  <a:pt x="0" y="268748"/>
                </a:moveTo>
                <a:lnTo>
                  <a:pt x="184664" y="0"/>
                </a:lnTo>
                <a:lnTo>
                  <a:pt x="328844" y="268748"/>
                </a:lnTo>
                <a:lnTo>
                  <a:pt x="0" y="268748"/>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3561" name="图片 34"/>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l="88019" t="22713" r="2956" b="25211"/>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2" name="直角三角形 35"/>
          <p:cNvSpPr>
            <a:spLocks noChangeArrowheads="1"/>
          </p:cNvSpPr>
          <p:nvPr/>
        </p:nvSpPr>
        <p:spPr bwMode="auto">
          <a:xfrm flipH="1">
            <a:off x="4970463" y="2736850"/>
            <a:ext cx="503237" cy="323850"/>
          </a:xfrm>
          <a:prstGeom prst="rtTriangle">
            <a:avLst/>
          </a:prstGeom>
          <a:solidFill>
            <a:srgbClr val="FF85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3563" name="平行四边形 15"/>
          <p:cNvSpPr>
            <a:spLocks noChangeArrowheads="1"/>
          </p:cNvSpPr>
          <p:nvPr/>
        </p:nvSpPr>
        <p:spPr bwMode="auto">
          <a:xfrm>
            <a:off x="49704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2208" h="2088232">
                <a:moveTo>
                  <a:pt x="0" y="0"/>
                </a:moveTo>
                <a:lnTo>
                  <a:pt x="1872208" y="0"/>
                </a:lnTo>
                <a:lnTo>
                  <a:pt x="1350150" y="2088232"/>
                </a:lnTo>
                <a:lnTo>
                  <a:pt x="0" y="2088232"/>
                </a:lnTo>
                <a:lnTo>
                  <a:pt x="0" y="0"/>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4" name="矩形 12"/>
          <p:cNvSpPr>
            <a:spLocks noChangeArrowheads="1"/>
          </p:cNvSpPr>
          <p:nvPr/>
        </p:nvSpPr>
        <p:spPr bwMode="auto">
          <a:xfrm>
            <a:off x="2033588" y="4484688"/>
            <a:ext cx="19288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p:txBody>
      </p:sp>
      <p:sp>
        <p:nvSpPr>
          <p:cNvPr id="23565" name="矩形 13"/>
          <p:cNvSpPr>
            <a:spLocks noChangeArrowheads="1"/>
          </p:cNvSpPr>
          <p:nvPr/>
        </p:nvSpPr>
        <p:spPr bwMode="auto">
          <a:xfrm>
            <a:off x="5283200" y="4446588"/>
            <a:ext cx="192881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p:txBody>
      </p:sp>
      <p:sp>
        <p:nvSpPr>
          <p:cNvPr id="23566" name="等腰三角形 7"/>
          <p:cNvSpPr>
            <a:spLocks noChangeArrowheads="1"/>
          </p:cNvSpPr>
          <p:nvPr/>
        </p:nvSpPr>
        <p:spPr bwMode="auto">
          <a:xfrm rot="5400000" flipH="1">
            <a:off x="8602663" y="2622550"/>
            <a:ext cx="327025" cy="269875"/>
          </a:xfrm>
          <a:custGeom>
            <a:avLst/>
            <a:gdLst>
              <a:gd name="T0" fmla="*/ 0 w 328844"/>
              <a:gd name="T1" fmla="*/ 269875 h 268748"/>
              <a:gd name="T2" fmla="*/ 183643 w 328844"/>
              <a:gd name="T3" fmla="*/ 0 h 268748"/>
              <a:gd name="T4" fmla="*/ 327025 w 328844"/>
              <a:gd name="T5" fmla="*/ 269875 h 268748"/>
              <a:gd name="T6" fmla="*/ 0 w 328844"/>
              <a:gd name="T7" fmla="*/ 269875 h 268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8844" h="268748">
                <a:moveTo>
                  <a:pt x="0" y="268748"/>
                </a:moveTo>
                <a:lnTo>
                  <a:pt x="184664" y="0"/>
                </a:lnTo>
                <a:lnTo>
                  <a:pt x="328844" y="268748"/>
                </a:lnTo>
                <a:lnTo>
                  <a:pt x="0" y="268748"/>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3567" name="图片 34"/>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l="88019" t="22713" r="2956" b="25211"/>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直角三角形 16"/>
          <p:cNvSpPr>
            <a:spLocks noChangeArrowheads="1"/>
          </p:cNvSpPr>
          <p:nvPr/>
        </p:nvSpPr>
        <p:spPr bwMode="auto">
          <a:xfrm flipH="1">
            <a:off x="8399463" y="2736850"/>
            <a:ext cx="501650" cy="323850"/>
          </a:xfrm>
          <a:prstGeom prst="rtTriangle">
            <a:avLst/>
          </a:prstGeom>
          <a:solidFill>
            <a:srgbClr val="8CB9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3569" name="平行四边形 15"/>
          <p:cNvSpPr>
            <a:spLocks noChangeArrowheads="1"/>
          </p:cNvSpPr>
          <p:nvPr/>
        </p:nvSpPr>
        <p:spPr bwMode="auto">
          <a:xfrm>
            <a:off x="83994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2208" h="2088232">
                <a:moveTo>
                  <a:pt x="0" y="0"/>
                </a:moveTo>
                <a:lnTo>
                  <a:pt x="1872208" y="0"/>
                </a:lnTo>
                <a:lnTo>
                  <a:pt x="1350150" y="2088232"/>
                </a:lnTo>
                <a:lnTo>
                  <a:pt x="0" y="2088232"/>
                </a:lnTo>
                <a:lnTo>
                  <a:pt x="0" y="0"/>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0" name="矩形 18"/>
          <p:cNvSpPr>
            <a:spLocks noChangeArrowheads="1"/>
          </p:cNvSpPr>
          <p:nvPr/>
        </p:nvSpPr>
        <p:spPr bwMode="auto">
          <a:xfrm>
            <a:off x="8712200" y="4446588"/>
            <a:ext cx="192881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p:txBody>
      </p:sp>
      <p:sp>
        <p:nvSpPr>
          <p:cNvPr id="23571" name="TextBox 4"/>
          <p:cNvSpPr>
            <a:spLocks noChangeArrowheads="1"/>
          </p:cNvSpPr>
          <p:nvPr/>
        </p:nvSpPr>
        <p:spPr bwMode="auto">
          <a:xfrm>
            <a:off x="1644650" y="3241675"/>
            <a:ext cx="14795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23572" name="TextBox 4"/>
          <p:cNvSpPr>
            <a:spLocks noChangeArrowheads="1"/>
          </p:cNvSpPr>
          <p:nvPr/>
        </p:nvSpPr>
        <p:spPr bwMode="auto">
          <a:xfrm>
            <a:off x="4970463" y="3241675"/>
            <a:ext cx="14795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23573" name="TextBox 4"/>
          <p:cNvSpPr>
            <a:spLocks noChangeArrowheads="1"/>
          </p:cNvSpPr>
          <p:nvPr/>
        </p:nvSpPr>
        <p:spPr bwMode="auto">
          <a:xfrm>
            <a:off x="8399463" y="3241675"/>
            <a:ext cx="14795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grpSp>
        <p:nvGrpSpPr>
          <p:cNvPr id="23574" name="组合 22"/>
          <p:cNvGrpSpPr>
            <a:grpSpLocks/>
          </p:cNvGrpSpPr>
          <p:nvPr/>
        </p:nvGrpSpPr>
        <p:grpSpPr bwMode="auto">
          <a:xfrm>
            <a:off x="1550988" y="1157288"/>
            <a:ext cx="658812" cy="658812"/>
            <a:chOff x="0" y="0"/>
            <a:chExt cx="658761" cy="658761"/>
          </a:xfrm>
        </p:grpSpPr>
        <p:sp>
          <p:nvSpPr>
            <p:cNvPr id="23581" name="椭圆 23"/>
            <p:cNvSpPr>
              <a:spLocks noChangeArrowheads="1"/>
            </p:cNvSpPr>
            <p:nvPr/>
          </p:nvSpPr>
          <p:spPr bwMode="auto">
            <a:xfrm>
              <a:off x="0" y="0"/>
              <a:ext cx="658761" cy="658761"/>
            </a:xfrm>
            <a:prstGeom prst="ellipse">
              <a:avLst/>
            </a:prstGeom>
            <a:solidFill>
              <a:srgbClr val="A3C7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宋体" pitchFamily="2" charset="-122"/>
                <a:sym typeface="宋体" pitchFamily="2" charset="-122"/>
              </a:endParaRPr>
            </a:p>
          </p:txBody>
        </p:sp>
        <p:sp>
          <p:nvSpPr>
            <p:cNvPr id="23582" name="矩形 24"/>
            <p:cNvSpPr>
              <a:spLocks noChangeArrowheads="1"/>
            </p:cNvSpPr>
            <p:nvPr/>
          </p:nvSpPr>
          <p:spPr bwMode="auto">
            <a:xfrm>
              <a:off x="49209" y="61908"/>
              <a:ext cx="557169" cy="57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200">
                  <a:solidFill>
                    <a:schemeClr val="bg1"/>
                  </a:solidFill>
                  <a:latin typeface="Impact" pitchFamily="34" charset="0"/>
                  <a:sym typeface="Impact" pitchFamily="34" charset="0"/>
                </a:rPr>
                <a:t>01</a:t>
              </a:r>
              <a:endParaRPr lang="zh-CN" altLang="en-US" sz="3200">
                <a:solidFill>
                  <a:schemeClr val="bg1"/>
                </a:solidFill>
                <a:latin typeface="Calibri" pitchFamily="34" charset="0"/>
                <a:sym typeface="宋体" pitchFamily="2" charset="-122"/>
              </a:endParaRPr>
            </a:p>
          </p:txBody>
        </p:sp>
      </p:grpSp>
      <p:grpSp>
        <p:nvGrpSpPr>
          <p:cNvPr id="23575" name="组合 25"/>
          <p:cNvGrpSpPr>
            <a:grpSpLocks/>
          </p:cNvGrpSpPr>
          <p:nvPr/>
        </p:nvGrpSpPr>
        <p:grpSpPr bwMode="auto">
          <a:xfrm>
            <a:off x="4891088" y="1157288"/>
            <a:ext cx="658812" cy="658812"/>
            <a:chOff x="0" y="0"/>
            <a:chExt cx="658761" cy="658761"/>
          </a:xfrm>
        </p:grpSpPr>
        <p:sp>
          <p:nvSpPr>
            <p:cNvPr id="23579" name="椭圆 26"/>
            <p:cNvSpPr>
              <a:spLocks noChangeArrowheads="1"/>
            </p:cNvSpPr>
            <p:nvPr/>
          </p:nvSpPr>
          <p:spPr bwMode="auto">
            <a:xfrm>
              <a:off x="0" y="0"/>
              <a:ext cx="658761" cy="658761"/>
            </a:xfrm>
            <a:prstGeom prst="ellipse">
              <a:avLst/>
            </a:prstGeom>
            <a:solidFill>
              <a:srgbClr val="FFB0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23580" name="矩形 27"/>
            <p:cNvSpPr>
              <a:spLocks noChangeArrowheads="1"/>
            </p:cNvSpPr>
            <p:nvPr/>
          </p:nvSpPr>
          <p:spPr bwMode="auto">
            <a:xfrm>
              <a:off x="23811" y="61908"/>
              <a:ext cx="606377" cy="57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200">
                  <a:solidFill>
                    <a:schemeClr val="bg1"/>
                  </a:solidFill>
                  <a:latin typeface="Impact" pitchFamily="34" charset="0"/>
                  <a:sym typeface="Impact" pitchFamily="34" charset="0"/>
                </a:rPr>
                <a:t>02</a:t>
              </a:r>
              <a:endParaRPr lang="zh-CN" altLang="en-US" sz="3200">
                <a:solidFill>
                  <a:schemeClr val="bg1"/>
                </a:solidFill>
                <a:latin typeface="Calibri" pitchFamily="34" charset="0"/>
                <a:sym typeface="宋体" pitchFamily="2" charset="-122"/>
              </a:endParaRPr>
            </a:p>
          </p:txBody>
        </p:sp>
      </p:grpSp>
      <p:grpSp>
        <p:nvGrpSpPr>
          <p:cNvPr id="23576" name="组合 28"/>
          <p:cNvGrpSpPr>
            <a:grpSpLocks/>
          </p:cNvGrpSpPr>
          <p:nvPr/>
        </p:nvGrpSpPr>
        <p:grpSpPr bwMode="auto">
          <a:xfrm>
            <a:off x="8342313" y="1141413"/>
            <a:ext cx="660400" cy="658812"/>
            <a:chOff x="0" y="0"/>
            <a:chExt cx="658761" cy="658761"/>
          </a:xfrm>
        </p:grpSpPr>
        <p:sp>
          <p:nvSpPr>
            <p:cNvPr id="23577" name="椭圆 29"/>
            <p:cNvSpPr>
              <a:spLocks noChangeArrowheads="1"/>
            </p:cNvSpPr>
            <p:nvPr/>
          </p:nvSpPr>
          <p:spPr bwMode="auto">
            <a:xfrm>
              <a:off x="0" y="0"/>
              <a:ext cx="658761" cy="658761"/>
            </a:xfrm>
            <a:prstGeom prst="ellipse">
              <a:avLst/>
            </a:prstGeom>
            <a:solidFill>
              <a:srgbClr val="A3C7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5D5D"/>
                </a:solidFill>
                <a:latin typeface="宋体" pitchFamily="2" charset="-122"/>
                <a:sym typeface="宋体" pitchFamily="2" charset="-122"/>
              </a:endParaRPr>
            </a:p>
          </p:txBody>
        </p:sp>
        <p:sp>
          <p:nvSpPr>
            <p:cNvPr id="23578" name="矩形 30"/>
            <p:cNvSpPr>
              <a:spLocks noChangeArrowheads="1"/>
            </p:cNvSpPr>
            <p:nvPr/>
          </p:nvSpPr>
          <p:spPr bwMode="auto">
            <a:xfrm>
              <a:off x="12668" y="41272"/>
              <a:ext cx="616005" cy="57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200">
                  <a:solidFill>
                    <a:schemeClr val="bg1"/>
                  </a:solidFill>
                  <a:latin typeface="Impact" pitchFamily="34" charset="0"/>
                  <a:sym typeface="Impact" pitchFamily="34" charset="0"/>
                </a:rPr>
                <a:t>03</a:t>
              </a:r>
              <a:endParaRPr lang="zh-CN" altLang="en-US" sz="3200">
                <a:solidFill>
                  <a:schemeClr val="bg1"/>
                </a:solidFill>
                <a:latin typeface="Calibri" pitchFamily="34" charset="0"/>
                <a:sym typeface="宋体" pitchFamily="2"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4580" name="椭圆 2"/>
          <p:cNvSpPr>
            <a:spLocks noChangeArrowheads="1"/>
          </p:cNvSpPr>
          <p:nvPr/>
        </p:nvSpPr>
        <p:spPr bwMode="auto">
          <a:xfrm>
            <a:off x="1014413" y="3013075"/>
            <a:ext cx="758825" cy="760413"/>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4581" name="椭圆 3"/>
          <p:cNvSpPr>
            <a:spLocks noChangeArrowheads="1"/>
          </p:cNvSpPr>
          <p:nvPr/>
        </p:nvSpPr>
        <p:spPr bwMode="auto">
          <a:xfrm>
            <a:off x="1014413" y="4392613"/>
            <a:ext cx="758825" cy="758825"/>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4582" name="椭圆 4"/>
          <p:cNvSpPr>
            <a:spLocks noChangeArrowheads="1"/>
          </p:cNvSpPr>
          <p:nvPr/>
        </p:nvSpPr>
        <p:spPr bwMode="auto">
          <a:xfrm>
            <a:off x="1014413" y="1581150"/>
            <a:ext cx="758825" cy="758825"/>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4583" name="KSO_Shape"/>
          <p:cNvSpPr>
            <a:spLocks noChangeArrowheads="1"/>
          </p:cNvSpPr>
          <p:nvPr/>
        </p:nvSpPr>
        <p:spPr bwMode="auto">
          <a:xfrm>
            <a:off x="1081088" y="1673225"/>
            <a:ext cx="581025" cy="581025"/>
          </a:xfrm>
          <a:custGeom>
            <a:avLst/>
            <a:gdLst>
              <a:gd name="T0" fmla="*/ 300125 w 1589088"/>
              <a:gd name="T1" fmla="*/ 179799 h 1589088"/>
              <a:gd name="T2" fmla="*/ 291327 w 1589088"/>
              <a:gd name="T3" fmla="*/ 196970 h 1589088"/>
              <a:gd name="T4" fmla="*/ 273980 w 1589088"/>
              <a:gd name="T5" fmla="*/ 205348 h 1589088"/>
              <a:gd name="T6" fmla="*/ 268834 w 1589088"/>
              <a:gd name="T7" fmla="*/ 294271 h 1589088"/>
              <a:gd name="T8" fmla="*/ 266427 w 1589088"/>
              <a:gd name="T9" fmla="*/ 317248 h 1589088"/>
              <a:gd name="T10" fmla="*/ 251569 w 1589088"/>
              <a:gd name="T11" fmla="*/ 330770 h 1589088"/>
              <a:gd name="T12" fmla="*/ 230653 w 1589088"/>
              <a:gd name="T13" fmla="*/ 331848 h 1589088"/>
              <a:gd name="T14" fmla="*/ 214551 w 1589088"/>
              <a:gd name="T15" fmla="*/ 319820 h 1589088"/>
              <a:gd name="T16" fmla="*/ 209404 w 1589088"/>
              <a:gd name="T17" fmla="*/ 300575 h 1589088"/>
              <a:gd name="T18" fmla="*/ 148232 w 1589088"/>
              <a:gd name="T19" fmla="*/ 272372 h 1589088"/>
              <a:gd name="T20" fmla="*/ 121422 w 1589088"/>
              <a:gd name="T21" fmla="*/ 250307 h 1589088"/>
              <a:gd name="T22" fmla="*/ 122668 w 1589088"/>
              <a:gd name="T23" fmla="*/ 230316 h 1589088"/>
              <a:gd name="T24" fmla="*/ 136197 w 1589088"/>
              <a:gd name="T25" fmla="*/ 215468 h 1589088"/>
              <a:gd name="T26" fmla="*/ 156781 w 1589088"/>
              <a:gd name="T27" fmla="*/ 212399 h 1589088"/>
              <a:gd name="T28" fmla="*/ 174046 w 1589088"/>
              <a:gd name="T29" fmla="*/ 222767 h 1589088"/>
              <a:gd name="T30" fmla="*/ 181018 w 1589088"/>
              <a:gd name="T31" fmla="*/ 242178 h 1589088"/>
              <a:gd name="T32" fmla="*/ 249660 w 1589088"/>
              <a:gd name="T33" fmla="*/ 197799 h 1589088"/>
              <a:gd name="T34" fmla="*/ 239700 w 1589088"/>
              <a:gd name="T35" fmla="*/ 175403 h 1589088"/>
              <a:gd name="T36" fmla="*/ 246672 w 1589088"/>
              <a:gd name="T37" fmla="*/ 156075 h 1589088"/>
              <a:gd name="T38" fmla="*/ 263936 w 1589088"/>
              <a:gd name="T39" fmla="*/ 145706 h 1589088"/>
              <a:gd name="T40" fmla="*/ 222215 w 1589088"/>
              <a:gd name="T41" fmla="*/ 43923 h 1589088"/>
              <a:gd name="T42" fmla="*/ 162040 w 1589088"/>
              <a:gd name="T43" fmla="*/ 55691 h 1589088"/>
              <a:gd name="T44" fmla="*/ 107751 w 1589088"/>
              <a:gd name="T45" fmla="*/ 87929 h 1589088"/>
              <a:gd name="T46" fmla="*/ 66971 w 1589088"/>
              <a:gd name="T47" fmla="*/ 137736 h 1589088"/>
              <a:gd name="T48" fmla="*/ 46498 w 1589088"/>
              <a:gd name="T49" fmla="*/ 196078 h 1589088"/>
              <a:gd name="T50" fmla="*/ 46498 w 1589088"/>
              <a:gd name="T51" fmla="*/ 257156 h 1589088"/>
              <a:gd name="T52" fmla="*/ 66971 w 1589088"/>
              <a:gd name="T53" fmla="*/ 315499 h 1589088"/>
              <a:gd name="T54" fmla="*/ 107751 w 1589088"/>
              <a:gd name="T55" fmla="*/ 365306 h 1589088"/>
              <a:gd name="T56" fmla="*/ 162040 w 1589088"/>
              <a:gd name="T57" fmla="*/ 397544 h 1589088"/>
              <a:gd name="T58" fmla="*/ 222215 w 1589088"/>
              <a:gd name="T59" fmla="*/ 409229 h 1589088"/>
              <a:gd name="T60" fmla="*/ 282804 w 1589088"/>
              <a:gd name="T61" fmla="*/ 400444 h 1589088"/>
              <a:gd name="T62" fmla="*/ 338337 w 1589088"/>
              <a:gd name="T63" fmla="*/ 371190 h 1589088"/>
              <a:gd name="T64" fmla="*/ 381686 w 1589088"/>
              <a:gd name="T65" fmla="*/ 323289 h 1589088"/>
              <a:gd name="T66" fmla="*/ 405060 w 1589088"/>
              <a:gd name="T67" fmla="*/ 265775 h 1589088"/>
              <a:gd name="T68" fmla="*/ 407961 w 1589088"/>
              <a:gd name="T69" fmla="*/ 204780 h 1589088"/>
              <a:gd name="T70" fmla="*/ 390472 w 1589088"/>
              <a:gd name="T71" fmla="*/ 145691 h 1589088"/>
              <a:gd name="T72" fmla="*/ 352428 w 1589088"/>
              <a:gd name="T73" fmla="*/ 94144 h 1589088"/>
              <a:gd name="T74" fmla="*/ 299464 w 1589088"/>
              <a:gd name="T75" fmla="*/ 59006 h 1589088"/>
              <a:gd name="T76" fmla="*/ 239704 w 1589088"/>
              <a:gd name="T77" fmla="*/ 44420 h 1589088"/>
              <a:gd name="T78" fmla="*/ 275179 w 1589088"/>
              <a:gd name="T79" fmla="*/ 5304 h 1589088"/>
              <a:gd name="T80" fmla="*/ 346543 w 1589088"/>
              <a:gd name="T81" fmla="*/ 34310 h 1589088"/>
              <a:gd name="T82" fmla="*/ 402905 w 1589088"/>
              <a:gd name="T83" fmla="*/ 84199 h 1589088"/>
              <a:gd name="T84" fmla="*/ 436059 w 1589088"/>
              <a:gd name="T85" fmla="*/ 140056 h 1589088"/>
              <a:gd name="T86" fmla="*/ 451807 w 1589088"/>
              <a:gd name="T87" fmla="*/ 201382 h 1589088"/>
              <a:gd name="T88" fmla="*/ 449984 w 1589088"/>
              <a:gd name="T89" fmla="*/ 264283 h 1589088"/>
              <a:gd name="T90" fmla="*/ 430837 w 1589088"/>
              <a:gd name="T91" fmla="*/ 324781 h 1589088"/>
              <a:gd name="T92" fmla="*/ 577295 w 1589088"/>
              <a:gd name="T93" fmla="*/ 498980 h 1589088"/>
              <a:gd name="T94" fmla="*/ 578373 w 1589088"/>
              <a:gd name="T95" fmla="*/ 536688 h 1589088"/>
              <a:gd name="T96" fmla="*/ 544058 w 1589088"/>
              <a:gd name="T97" fmla="*/ 575224 h 1589088"/>
              <a:gd name="T98" fmla="*/ 507174 w 1589088"/>
              <a:gd name="T99" fmla="*/ 579616 h 1589088"/>
              <a:gd name="T100" fmla="*/ 337011 w 1589088"/>
              <a:gd name="T101" fmla="*/ 424395 h 1589088"/>
              <a:gd name="T102" fmla="*/ 277500 w 1589088"/>
              <a:gd name="T103" fmla="*/ 447268 h 1589088"/>
              <a:gd name="T104" fmla="*/ 214838 w 1589088"/>
              <a:gd name="T105" fmla="*/ 452820 h 1589088"/>
              <a:gd name="T106" fmla="*/ 152840 w 1589088"/>
              <a:gd name="T107" fmla="*/ 440886 h 1589088"/>
              <a:gd name="T108" fmla="*/ 95484 w 1589088"/>
              <a:gd name="T109" fmla="*/ 411466 h 1589088"/>
              <a:gd name="T110" fmla="*/ 43846 w 1589088"/>
              <a:gd name="T111" fmla="*/ 360499 h 1589088"/>
              <a:gd name="T112" fmla="*/ 9366 w 1589088"/>
              <a:gd name="T113" fmla="*/ 291134 h 1589088"/>
              <a:gd name="T114" fmla="*/ 249 w 1589088"/>
              <a:gd name="T115" fmla="*/ 215719 h 1589088"/>
              <a:gd name="T116" fmla="*/ 16577 w 1589088"/>
              <a:gd name="T117" fmla="*/ 141299 h 1589088"/>
              <a:gd name="T118" fmla="*/ 58351 w 1589088"/>
              <a:gd name="T119" fmla="*/ 74835 h 1589088"/>
              <a:gd name="T120" fmla="*/ 121261 w 1589088"/>
              <a:gd name="T121" fmla="*/ 26022 h 1589088"/>
              <a:gd name="T122" fmla="*/ 194034 w 1589088"/>
              <a:gd name="T123" fmla="*/ 2403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KSO_Shape"/>
          <p:cNvSpPr>
            <a:spLocks noChangeArrowheads="1"/>
          </p:cNvSpPr>
          <p:nvPr/>
        </p:nvSpPr>
        <p:spPr bwMode="auto">
          <a:xfrm>
            <a:off x="1098550" y="3117850"/>
            <a:ext cx="546100" cy="557213"/>
          </a:xfrm>
          <a:custGeom>
            <a:avLst/>
            <a:gdLst>
              <a:gd name="T0" fmla="*/ 234931 w 3543300"/>
              <a:gd name="T1" fmla="*/ 174426 h 3617913"/>
              <a:gd name="T2" fmla="*/ 202439 w 3543300"/>
              <a:gd name="T3" fmla="*/ 193007 h 3617913"/>
              <a:gd name="T4" fmla="*/ 178070 w 3543300"/>
              <a:gd name="T5" fmla="*/ 221076 h 3617913"/>
              <a:gd name="T6" fmla="*/ 164313 w 3543300"/>
              <a:gd name="T7" fmla="*/ 256177 h 3617913"/>
              <a:gd name="T8" fmla="*/ 163334 w 3543300"/>
              <a:gd name="T9" fmla="*/ 295508 h 3617913"/>
              <a:gd name="T10" fmla="*/ 175465 w 3543300"/>
              <a:gd name="T11" fmla="*/ 331512 h 3617913"/>
              <a:gd name="T12" fmla="*/ 198455 w 3543300"/>
              <a:gd name="T13" fmla="*/ 360717 h 3617913"/>
              <a:gd name="T14" fmla="*/ 229907 w 3543300"/>
              <a:gd name="T15" fmla="*/ 380823 h 3617913"/>
              <a:gd name="T16" fmla="*/ 267327 w 3543300"/>
              <a:gd name="T17" fmla="*/ 389432 h 3617913"/>
              <a:gd name="T18" fmla="*/ 306067 w 3543300"/>
              <a:gd name="T19" fmla="*/ 384540 h 3617913"/>
              <a:gd name="T20" fmla="*/ 339476 w 3543300"/>
              <a:gd name="T21" fmla="*/ 367517 h 3617913"/>
              <a:gd name="T22" fmla="*/ 365058 w 3543300"/>
              <a:gd name="T23" fmla="*/ 340660 h 3617913"/>
              <a:gd name="T24" fmla="*/ 380564 w 3543300"/>
              <a:gd name="T25" fmla="*/ 306319 h 3617913"/>
              <a:gd name="T26" fmla="*/ 383450 w 3543300"/>
              <a:gd name="T27" fmla="*/ 267233 h 3617913"/>
              <a:gd name="T28" fmla="*/ 373080 w 3543300"/>
              <a:gd name="T29" fmla="*/ 230446 h 3617913"/>
              <a:gd name="T30" fmla="*/ 351540 w 3543300"/>
              <a:gd name="T31" fmla="*/ 200147 h 3617913"/>
              <a:gd name="T32" fmla="*/ 321152 w 3543300"/>
              <a:gd name="T33" fmla="*/ 178582 h 3617913"/>
              <a:gd name="T34" fmla="*/ 284403 w 3543300"/>
              <a:gd name="T35" fmla="*/ 168264 h 3617913"/>
              <a:gd name="T36" fmla="*/ 301725 w 3543300"/>
              <a:gd name="T37" fmla="*/ 1076 h 3617913"/>
              <a:gd name="T38" fmla="*/ 310093 w 3543300"/>
              <a:gd name="T39" fmla="*/ 13741 h 3617913"/>
              <a:gd name="T40" fmla="*/ 360886 w 3543300"/>
              <a:gd name="T41" fmla="*/ 74768 h 3617913"/>
              <a:gd name="T42" fmla="*/ 407862 w 3543300"/>
              <a:gd name="T43" fmla="*/ 37066 h 3617913"/>
              <a:gd name="T44" fmla="*/ 457873 w 3543300"/>
              <a:gd name="T45" fmla="*/ 68704 h 3617913"/>
              <a:gd name="T46" fmla="*/ 459243 w 3543300"/>
              <a:gd name="T47" fmla="*/ 85477 h 3617913"/>
              <a:gd name="T48" fmla="*/ 461787 w 3543300"/>
              <a:gd name="T49" fmla="*/ 161663 h 3617913"/>
              <a:gd name="T50" fmla="*/ 523003 w 3543300"/>
              <a:gd name="T51" fmla="*/ 161907 h 3617913"/>
              <a:gd name="T52" fmla="*/ 545904 w 3543300"/>
              <a:gd name="T53" fmla="*/ 216675 h 3617913"/>
              <a:gd name="T54" fmla="*/ 537928 w 3543300"/>
              <a:gd name="T55" fmla="*/ 231443 h 3617913"/>
              <a:gd name="T56" fmla="*/ 494768 w 3543300"/>
              <a:gd name="T57" fmla="*/ 290954 h 3617913"/>
              <a:gd name="T58" fmla="*/ 543947 w 3543300"/>
              <a:gd name="T59" fmla="*/ 331003 h 3617913"/>
              <a:gd name="T60" fmla="*/ 530539 w 3543300"/>
              <a:gd name="T61" fmla="*/ 388166 h 3617913"/>
              <a:gd name="T62" fmla="*/ 515761 w 3543300"/>
              <a:gd name="T63" fmla="*/ 396137 h 3617913"/>
              <a:gd name="T64" fmla="*/ 447743 w 3543300"/>
              <a:gd name="T65" fmla="*/ 415550 h 3617913"/>
              <a:gd name="T66" fmla="*/ 461445 w 3543300"/>
              <a:gd name="T67" fmla="*/ 478778 h 3617913"/>
              <a:gd name="T68" fmla="*/ 417551 w 3543300"/>
              <a:gd name="T69" fmla="*/ 518093 h 3617913"/>
              <a:gd name="T70" fmla="*/ 400767 w 3543300"/>
              <a:gd name="T71" fmla="*/ 516724 h 3617913"/>
              <a:gd name="T72" fmla="*/ 338083 w 3543300"/>
              <a:gd name="T73" fmla="*/ 490856 h 3617913"/>
              <a:gd name="T74" fmla="*/ 309016 w 3543300"/>
              <a:gd name="T75" fmla="*/ 548851 h 3617913"/>
              <a:gd name="T76" fmla="*/ 249758 w 3543300"/>
              <a:gd name="T77" fmla="*/ 557213 h 3617913"/>
              <a:gd name="T78" fmla="*/ 236643 w 3543300"/>
              <a:gd name="T79" fmla="*/ 547580 h 3617913"/>
              <a:gd name="T80" fmla="*/ 204200 w 3543300"/>
              <a:gd name="T81" fmla="*/ 489634 h 3617913"/>
              <a:gd name="T82" fmla="*/ 144257 w 3543300"/>
              <a:gd name="T83" fmla="*/ 517653 h 3617913"/>
              <a:gd name="T84" fmla="*/ 127962 w 3543300"/>
              <a:gd name="T85" fmla="*/ 517653 h 3617913"/>
              <a:gd name="T86" fmla="*/ 84851 w 3543300"/>
              <a:gd name="T87" fmla="*/ 477458 h 3617913"/>
              <a:gd name="T88" fmla="*/ 98406 w 3543300"/>
              <a:gd name="T89" fmla="*/ 415550 h 3617913"/>
              <a:gd name="T90" fmla="*/ 30339 w 3543300"/>
              <a:gd name="T91" fmla="*/ 396137 h 3617913"/>
              <a:gd name="T92" fmla="*/ 15610 w 3543300"/>
              <a:gd name="T93" fmla="*/ 388166 h 3617913"/>
              <a:gd name="T94" fmla="*/ 2153 w 3543300"/>
              <a:gd name="T95" fmla="*/ 331003 h 3617913"/>
              <a:gd name="T96" fmla="*/ 51625 w 3543300"/>
              <a:gd name="T97" fmla="*/ 295012 h 3617913"/>
              <a:gd name="T98" fmla="*/ 8857 w 3543300"/>
              <a:gd name="T99" fmla="*/ 231736 h 3617913"/>
              <a:gd name="T100" fmla="*/ 98 w 3543300"/>
              <a:gd name="T101" fmla="*/ 217360 h 3617913"/>
              <a:gd name="T102" fmla="*/ 20748 w 3543300"/>
              <a:gd name="T103" fmla="*/ 163081 h 3617913"/>
              <a:gd name="T104" fmla="*/ 80202 w 3543300"/>
              <a:gd name="T105" fmla="*/ 168704 h 3617913"/>
              <a:gd name="T106" fmla="*/ 114456 w 3543300"/>
              <a:gd name="T107" fmla="*/ 123374 h 3617913"/>
              <a:gd name="T108" fmla="*/ 86074 w 3543300"/>
              <a:gd name="T109" fmla="*/ 72029 h 3617913"/>
              <a:gd name="T110" fmla="*/ 132953 w 3543300"/>
              <a:gd name="T111" fmla="*/ 37310 h 3617913"/>
              <a:gd name="T112" fmla="*/ 147193 w 3543300"/>
              <a:gd name="T113" fmla="*/ 42592 h 3617913"/>
              <a:gd name="T114" fmla="*/ 223823 w 3543300"/>
              <a:gd name="T115" fmla="*/ 62249 h 3617913"/>
              <a:gd name="T116" fmla="*/ 240069 w 3543300"/>
              <a:gd name="T117" fmla="*/ 4059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KSO_Shape"/>
          <p:cNvSpPr>
            <a:spLocks noChangeArrowheads="1"/>
          </p:cNvSpPr>
          <p:nvPr/>
        </p:nvSpPr>
        <p:spPr bwMode="auto">
          <a:xfrm>
            <a:off x="1189038" y="4473575"/>
            <a:ext cx="365125" cy="604838"/>
          </a:xfrm>
          <a:custGeom>
            <a:avLst/>
            <a:gdLst>
              <a:gd name="T0" fmla="*/ 139845 w 1536700"/>
              <a:gd name="T1" fmla="*/ 514261 h 2555648"/>
              <a:gd name="T2" fmla="*/ 139845 w 1536700"/>
              <a:gd name="T3" fmla="*/ 528350 h 2555648"/>
              <a:gd name="T4" fmla="*/ 225280 w 1536700"/>
              <a:gd name="T5" fmla="*/ 528350 h 2555648"/>
              <a:gd name="T6" fmla="*/ 225280 w 1536700"/>
              <a:gd name="T7" fmla="*/ 514261 h 2555648"/>
              <a:gd name="T8" fmla="*/ 139845 w 1536700"/>
              <a:gd name="T9" fmla="*/ 514261 h 2555648"/>
              <a:gd name="T10" fmla="*/ 139845 w 1536700"/>
              <a:gd name="T11" fmla="*/ 476723 h 2555648"/>
              <a:gd name="T12" fmla="*/ 139845 w 1536700"/>
              <a:gd name="T13" fmla="*/ 490812 h 2555648"/>
              <a:gd name="T14" fmla="*/ 225280 w 1536700"/>
              <a:gd name="T15" fmla="*/ 490812 h 2555648"/>
              <a:gd name="T16" fmla="*/ 225280 w 1536700"/>
              <a:gd name="T17" fmla="*/ 476723 h 2555648"/>
              <a:gd name="T18" fmla="*/ 139845 w 1536700"/>
              <a:gd name="T19" fmla="*/ 476723 h 2555648"/>
              <a:gd name="T20" fmla="*/ 104463 w 1536700"/>
              <a:gd name="T21" fmla="*/ 441539 h 2555648"/>
              <a:gd name="T22" fmla="*/ 260662 w 1536700"/>
              <a:gd name="T23" fmla="*/ 441539 h 2555648"/>
              <a:gd name="T24" fmla="*/ 282566 w 1536700"/>
              <a:gd name="T25" fmla="*/ 462264 h 2555648"/>
              <a:gd name="T26" fmla="*/ 260662 w 1536700"/>
              <a:gd name="T27" fmla="*/ 482989 h 2555648"/>
              <a:gd name="T28" fmla="*/ 282566 w 1536700"/>
              <a:gd name="T29" fmla="*/ 503714 h 2555648"/>
              <a:gd name="T30" fmla="*/ 260662 w 1536700"/>
              <a:gd name="T31" fmla="*/ 524439 h 2555648"/>
              <a:gd name="T32" fmla="*/ 282566 w 1536700"/>
              <a:gd name="T33" fmla="*/ 545164 h 2555648"/>
              <a:gd name="T34" fmla="*/ 260662 w 1536700"/>
              <a:gd name="T35" fmla="*/ 565889 h 2555648"/>
              <a:gd name="T36" fmla="*/ 225265 w 1536700"/>
              <a:gd name="T37" fmla="*/ 565889 h 2555648"/>
              <a:gd name="T38" fmla="*/ 222705 w 1536700"/>
              <a:gd name="T39" fmla="*/ 578459 h 2555648"/>
              <a:gd name="T40" fmla="*/ 182563 w 1536700"/>
              <a:gd name="T41" fmla="*/ 604838 h 2555648"/>
              <a:gd name="T42" fmla="*/ 142420 w 1536700"/>
              <a:gd name="T43" fmla="*/ 578459 h 2555648"/>
              <a:gd name="T44" fmla="*/ 139860 w 1536700"/>
              <a:gd name="T45" fmla="*/ 565889 h 2555648"/>
              <a:gd name="T46" fmla="*/ 104463 w 1536700"/>
              <a:gd name="T47" fmla="*/ 565889 h 2555648"/>
              <a:gd name="T48" fmla="*/ 82559 w 1536700"/>
              <a:gd name="T49" fmla="*/ 545164 h 2555648"/>
              <a:gd name="T50" fmla="*/ 104463 w 1536700"/>
              <a:gd name="T51" fmla="*/ 524439 h 2555648"/>
              <a:gd name="T52" fmla="*/ 82559 w 1536700"/>
              <a:gd name="T53" fmla="*/ 503714 h 2555648"/>
              <a:gd name="T54" fmla="*/ 104463 w 1536700"/>
              <a:gd name="T55" fmla="*/ 482989 h 2555648"/>
              <a:gd name="T56" fmla="*/ 82559 w 1536700"/>
              <a:gd name="T57" fmla="*/ 462264 h 2555648"/>
              <a:gd name="T58" fmla="*/ 104463 w 1536700"/>
              <a:gd name="T59" fmla="*/ 441539 h 2555648"/>
              <a:gd name="T60" fmla="*/ 182563 w 1536700"/>
              <a:gd name="T61" fmla="*/ 0 h 2555648"/>
              <a:gd name="T62" fmla="*/ 365125 w 1536700"/>
              <a:gd name="T63" fmla="*/ 182315 h 2555648"/>
              <a:gd name="T64" fmla="*/ 361416 w 1536700"/>
              <a:gd name="T65" fmla="*/ 219058 h 2555648"/>
              <a:gd name="T66" fmla="*/ 354430 w 1536700"/>
              <a:gd name="T67" fmla="*/ 241532 h 2555648"/>
              <a:gd name="T68" fmla="*/ 354492 w 1536700"/>
              <a:gd name="T69" fmla="*/ 241532 h 2555648"/>
              <a:gd name="T70" fmla="*/ 270981 w 1536700"/>
              <a:gd name="T71" fmla="*/ 431662 h 2555648"/>
              <a:gd name="T72" fmla="*/ 94144 w 1536700"/>
              <a:gd name="T73" fmla="*/ 431662 h 2555648"/>
              <a:gd name="T74" fmla="*/ 10633 w 1536700"/>
              <a:gd name="T75" fmla="*/ 241532 h 2555648"/>
              <a:gd name="T76" fmla="*/ 10695 w 1536700"/>
              <a:gd name="T77" fmla="*/ 241532 h 2555648"/>
              <a:gd name="T78" fmla="*/ 3709 w 1536700"/>
              <a:gd name="T79" fmla="*/ 219058 h 2555648"/>
              <a:gd name="T80" fmla="*/ 0 w 1536700"/>
              <a:gd name="T81" fmla="*/ 182315 h 2555648"/>
              <a:gd name="T82" fmla="*/ 182563 w 1536700"/>
              <a:gd name="T83" fmla="*/ 0 h 255564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6" name="矩形 9"/>
          <p:cNvSpPr>
            <a:spLocks noChangeArrowheads="1"/>
          </p:cNvSpPr>
          <p:nvPr/>
        </p:nvSpPr>
        <p:spPr bwMode="auto">
          <a:xfrm>
            <a:off x="2235200" y="1943100"/>
            <a:ext cx="4535488" cy="517525"/>
          </a:xfrm>
          <a:prstGeom prst="rect">
            <a:avLst/>
          </a:prstGeom>
          <a:solidFill>
            <a:srgbClr val="FFB0B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4587" name="TextBox 4"/>
          <p:cNvSpPr>
            <a:spLocks noChangeArrowheads="1"/>
          </p:cNvSpPr>
          <p:nvPr/>
        </p:nvSpPr>
        <p:spPr bwMode="auto">
          <a:xfrm>
            <a:off x="2173288" y="1435100"/>
            <a:ext cx="17176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sp>
        <p:nvSpPr>
          <p:cNvPr id="24588" name="矩形 11"/>
          <p:cNvSpPr>
            <a:spLocks noChangeArrowheads="1"/>
          </p:cNvSpPr>
          <p:nvPr/>
        </p:nvSpPr>
        <p:spPr bwMode="auto">
          <a:xfrm>
            <a:off x="2235200" y="3397250"/>
            <a:ext cx="4535488" cy="517525"/>
          </a:xfrm>
          <a:prstGeom prst="rect">
            <a:avLst/>
          </a:prstGeom>
          <a:solidFill>
            <a:srgbClr val="A3C7E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4589" name="TextBox 4"/>
          <p:cNvSpPr>
            <a:spLocks noChangeArrowheads="1"/>
          </p:cNvSpPr>
          <p:nvPr/>
        </p:nvSpPr>
        <p:spPr bwMode="auto">
          <a:xfrm>
            <a:off x="2173288" y="2886075"/>
            <a:ext cx="17176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sp>
        <p:nvSpPr>
          <p:cNvPr id="24590" name="矩形 13"/>
          <p:cNvSpPr>
            <a:spLocks noChangeArrowheads="1"/>
          </p:cNvSpPr>
          <p:nvPr/>
        </p:nvSpPr>
        <p:spPr bwMode="auto">
          <a:xfrm>
            <a:off x="2235200" y="4826000"/>
            <a:ext cx="4535488" cy="517525"/>
          </a:xfrm>
          <a:prstGeom prst="rect">
            <a:avLst/>
          </a:prstGeom>
          <a:solidFill>
            <a:srgbClr val="FFB0B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4591" name="TextBox 4"/>
          <p:cNvSpPr>
            <a:spLocks noChangeArrowheads="1"/>
          </p:cNvSpPr>
          <p:nvPr/>
        </p:nvSpPr>
        <p:spPr bwMode="auto">
          <a:xfrm>
            <a:off x="2173288" y="4318000"/>
            <a:ext cx="17176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latin typeface="Franklin Gothic Book" pitchFamily="34" charset="0"/>
                <a:ea typeface="微软雅黑" pitchFamily="34" charset="-122"/>
                <a:sym typeface="Franklin Gothic Book" pitchFamily="34" charset="0"/>
              </a:rPr>
              <a:t>点击添加标题</a:t>
            </a:r>
            <a:endParaRPr lang="en-US" altLang="zh-CN" b="1">
              <a:latin typeface="Franklin Gothic Book" pitchFamily="34" charset="0"/>
              <a:ea typeface="微软雅黑" pitchFamily="34" charset="-122"/>
              <a:sym typeface="Franklin Gothic Book" pitchFamily="34" charset="0"/>
            </a:endParaRPr>
          </a:p>
        </p:txBody>
      </p:sp>
      <p:pic>
        <p:nvPicPr>
          <p:cNvPr id="24592" name="图片 15"/>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5604" name="任意多边形 31"/>
          <p:cNvSpPr>
            <a:spLocks noChangeArrowheads="1"/>
          </p:cNvSpPr>
          <p:nvPr/>
        </p:nvSpPr>
        <p:spPr bwMode="auto">
          <a:xfrm flipH="1">
            <a:off x="850900" y="2422525"/>
            <a:ext cx="10356850" cy="44450"/>
          </a:xfrm>
          <a:custGeom>
            <a:avLst/>
            <a:gdLst>
              <a:gd name="T0" fmla="*/ 10356850 w 7977051"/>
              <a:gd name="T1" fmla="*/ 0 h 31619"/>
              <a:gd name="T2" fmla="*/ 0 w 7977051"/>
              <a:gd name="T3" fmla="*/ 0 h 31619"/>
              <a:gd name="T4" fmla="*/ 0 w 7977051"/>
              <a:gd name="T5" fmla="*/ 44450 h 31619"/>
              <a:gd name="T6" fmla="*/ 10356850 w 7977051"/>
              <a:gd name="T7" fmla="*/ 44450 h 31619"/>
              <a:gd name="T8" fmla="*/ 10356850 w 7977051"/>
              <a:gd name="T9" fmla="*/ 22226 h 31619"/>
              <a:gd name="T10" fmla="*/ 10356850 w 7977051"/>
              <a:gd name="T11" fmla="*/ 0 h 316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77051" h="31619">
                <a:moveTo>
                  <a:pt x="7977051" y="0"/>
                </a:moveTo>
                <a:lnTo>
                  <a:pt x="0" y="0"/>
                </a:lnTo>
                <a:lnTo>
                  <a:pt x="0" y="31619"/>
                </a:lnTo>
                <a:lnTo>
                  <a:pt x="7977051" y="31619"/>
                </a:lnTo>
                <a:lnTo>
                  <a:pt x="7977051" y="15810"/>
                </a:lnTo>
                <a:lnTo>
                  <a:pt x="7977051" y="0"/>
                </a:lnTo>
                <a:close/>
              </a:path>
            </a:pathLst>
          </a:custGeom>
          <a:solidFill>
            <a:srgbClr val="A5A5A5"/>
          </a:solidFill>
          <a:ln w="12700">
            <a:solidFill>
              <a:srgbClr val="D8D8D8"/>
            </a:solidFill>
            <a:bevel/>
            <a:headEnd/>
            <a:tailEnd/>
          </a:ln>
        </p:spPr>
        <p:txBody>
          <a:bodyPr/>
          <a:lstStyle/>
          <a:p>
            <a:endParaRPr lang="zh-CN" altLang="en-US"/>
          </a:p>
        </p:txBody>
      </p:sp>
      <p:sp>
        <p:nvSpPr>
          <p:cNvPr id="25605" name="Straight Connector 32"/>
          <p:cNvSpPr>
            <a:spLocks noChangeShapeType="1"/>
          </p:cNvSpPr>
          <p:nvPr/>
        </p:nvSpPr>
        <p:spPr bwMode="auto">
          <a:xfrm flipV="1">
            <a:off x="2647950" y="2436813"/>
            <a:ext cx="1588" cy="601662"/>
          </a:xfrm>
          <a:prstGeom prst="line">
            <a:avLst/>
          </a:prstGeom>
          <a:noFill/>
          <a:ln w="19050">
            <a:solidFill>
              <a:srgbClr val="FFB0BA"/>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5606" name="Straight Connector 32"/>
          <p:cNvSpPr>
            <a:spLocks noChangeShapeType="1"/>
          </p:cNvSpPr>
          <p:nvPr/>
        </p:nvSpPr>
        <p:spPr bwMode="auto">
          <a:xfrm flipV="1">
            <a:off x="4938713" y="2436813"/>
            <a:ext cx="0" cy="601662"/>
          </a:xfrm>
          <a:prstGeom prst="line">
            <a:avLst/>
          </a:prstGeom>
          <a:noFill/>
          <a:ln w="19050">
            <a:solidFill>
              <a:srgbClr val="A3C7E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5607" name="Straight Connector 32"/>
          <p:cNvSpPr>
            <a:spLocks noChangeShapeType="1"/>
          </p:cNvSpPr>
          <p:nvPr/>
        </p:nvSpPr>
        <p:spPr bwMode="auto">
          <a:xfrm flipV="1">
            <a:off x="7258050" y="2436813"/>
            <a:ext cx="0" cy="601662"/>
          </a:xfrm>
          <a:prstGeom prst="line">
            <a:avLst/>
          </a:prstGeom>
          <a:noFill/>
          <a:ln w="19050">
            <a:solidFill>
              <a:srgbClr val="FFB0BA"/>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5608" name="圆角矩形 10"/>
          <p:cNvSpPr>
            <a:spLocks noChangeArrowheads="1"/>
          </p:cNvSpPr>
          <p:nvPr/>
        </p:nvSpPr>
        <p:spPr bwMode="auto">
          <a:xfrm>
            <a:off x="1839913" y="3144838"/>
            <a:ext cx="1612900" cy="344487"/>
          </a:xfrm>
          <a:prstGeom prst="roundRect">
            <a:avLst>
              <a:gd name="adj" fmla="val 16667"/>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5609" name="圆角矩形 11"/>
          <p:cNvSpPr>
            <a:spLocks noChangeArrowheads="1"/>
          </p:cNvSpPr>
          <p:nvPr/>
        </p:nvSpPr>
        <p:spPr bwMode="auto">
          <a:xfrm>
            <a:off x="4132263" y="3144838"/>
            <a:ext cx="1612900" cy="344487"/>
          </a:xfrm>
          <a:prstGeom prst="roundRect">
            <a:avLst>
              <a:gd name="adj" fmla="val 16667"/>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5610" name="圆角矩形 12"/>
          <p:cNvSpPr>
            <a:spLocks noChangeArrowheads="1"/>
          </p:cNvSpPr>
          <p:nvPr/>
        </p:nvSpPr>
        <p:spPr bwMode="auto">
          <a:xfrm>
            <a:off x="6426200" y="3144838"/>
            <a:ext cx="1612900" cy="344487"/>
          </a:xfrm>
          <a:prstGeom prst="roundRect">
            <a:avLst>
              <a:gd name="adj" fmla="val 16667"/>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5611" name="Sev01"/>
          <p:cNvSpPr>
            <a:spLocks noChangeAspect="1" noChangeArrowheads="1"/>
          </p:cNvSpPr>
          <p:nvPr/>
        </p:nvSpPr>
        <p:spPr bwMode="auto">
          <a:xfrm>
            <a:off x="6972300" y="1701800"/>
            <a:ext cx="520700" cy="520700"/>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4000">
              <a:solidFill>
                <a:schemeClr val="bg1"/>
              </a:solidFill>
              <a:latin typeface="FontAwesome"/>
              <a:sym typeface="FontAwesome"/>
            </a:endParaRPr>
          </a:p>
        </p:txBody>
      </p:sp>
      <p:sp>
        <p:nvSpPr>
          <p:cNvPr id="25612" name="Freeform 105"/>
          <p:cNvSpPr>
            <a:spLocks noEditPoints="1" noChangeArrowheads="1"/>
          </p:cNvSpPr>
          <p:nvPr/>
        </p:nvSpPr>
        <p:spPr bwMode="auto">
          <a:xfrm>
            <a:off x="7086600" y="1819275"/>
            <a:ext cx="292100" cy="285750"/>
          </a:xfrm>
          <a:custGeom>
            <a:avLst/>
            <a:gdLst>
              <a:gd name="T0" fmla="*/ 269280 w 64"/>
              <a:gd name="T1" fmla="*/ 285750 h 63"/>
              <a:gd name="T2" fmla="*/ 251023 w 64"/>
              <a:gd name="T3" fmla="*/ 276679 h 63"/>
              <a:gd name="T4" fmla="*/ 191691 w 64"/>
              <a:gd name="T5" fmla="*/ 217714 h 63"/>
              <a:gd name="T6" fmla="*/ 123230 w 64"/>
              <a:gd name="T7" fmla="*/ 240393 h 63"/>
              <a:gd name="T8" fmla="*/ 0 w 64"/>
              <a:gd name="T9" fmla="*/ 117929 h 63"/>
              <a:gd name="T10" fmla="*/ 123230 w 64"/>
              <a:gd name="T11" fmla="*/ 0 h 63"/>
              <a:gd name="T12" fmla="*/ 246459 w 64"/>
              <a:gd name="T13" fmla="*/ 117929 h 63"/>
              <a:gd name="T14" fmla="*/ 223639 w 64"/>
              <a:gd name="T15" fmla="*/ 185964 h 63"/>
              <a:gd name="T16" fmla="*/ 282972 w 64"/>
              <a:gd name="T17" fmla="*/ 244929 h 63"/>
              <a:gd name="T18" fmla="*/ 292100 w 64"/>
              <a:gd name="T19" fmla="*/ 263071 h 63"/>
              <a:gd name="T20" fmla="*/ 269280 w 64"/>
              <a:gd name="T21" fmla="*/ 285750 h 63"/>
              <a:gd name="T22" fmla="*/ 123230 w 64"/>
              <a:gd name="T23" fmla="*/ 40821 h 63"/>
              <a:gd name="T24" fmla="*/ 45641 w 64"/>
              <a:gd name="T25" fmla="*/ 117929 h 63"/>
              <a:gd name="T26" fmla="*/ 123230 w 64"/>
              <a:gd name="T27" fmla="*/ 195036 h 63"/>
              <a:gd name="T28" fmla="*/ 200819 w 64"/>
              <a:gd name="T29" fmla="*/ 117929 h 63"/>
              <a:gd name="T30" fmla="*/ 123230 w 64"/>
              <a:gd name="T31" fmla="*/ 40821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Sev01"/>
          <p:cNvSpPr>
            <a:spLocks noChangeAspect="1" noChangeArrowheads="1"/>
          </p:cNvSpPr>
          <p:nvPr/>
        </p:nvSpPr>
        <p:spPr bwMode="auto">
          <a:xfrm>
            <a:off x="2387600" y="1701800"/>
            <a:ext cx="520700" cy="520700"/>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4000">
              <a:solidFill>
                <a:schemeClr val="bg1"/>
              </a:solidFill>
              <a:latin typeface="FontAwesome"/>
              <a:sym typeface="FontAwesome"/>
            </a:endParaRPr>
          </a:p>
        </p:txBody>
      </p:sp>
      <p:sp>
        <p:nvSpPr>
          <p:cNvPr id="25614" name="Freeform 62"/>
          <p:cNvSpPr>
            <a:spLocks noEditPoints="1" noChangeArrowheads="1"/>
          </p:cNvSpPr>
          <p:nvPr/>
        </p:nvSpPr>
        <p:spPr bwMode="auto">
          <a:xfrm>
            <a:off x="2501900" y="1814513"/>
            <a:ext cx="292100" cy="295275"/>
          </a:xfrm>
          <a:custGeom>
            <a:avLst/>
            <a:gdLst>
              <a:gd name="T0" fmla="*/ 292100 w 58"/>
              <a:gd name="T1" fmla="*/ 168001 h 58"/>
              <a:gd name="T2" fmla="*/ 287064 w 58"/>
              <a:gd name="T3" fmla="*/ 173092 h 58"/>
              <a:gd name="T4" fmla="*/ 251810 w 58"/>
              <a:gd name="T5" fmla="*/ 178183 h 58"/>
              <a:gd name="T6" fmla="*/ 246774 w 58"/>
              <a:gd name="T7" fmla="*/ 198547 h 58"/>
              <a:gd name="T8" fmla="*/ 266919 w 58"/>
              <a:gd name="T9" fmla="*/ 224002 h 58"/>
              <a:gd name="T10" fmla="*/ 266919 w 58"/>
              <a:gd name="T11" fmla="*/ 229093 h 58"/>
              <a:gd name="T12" fmla="*/ 266919 w 58"/>
              <a:gd name="T13" fmla="*/ 234184 h 58"/>
              <a:gd name="T14" fmla="*/ 226629 w 58"/>
              <a:gd name="T15" fmla="*/ 269820 h 58"/>
              <a:gd name="T16" fmla="*/ 221593 w 58"/>
              <a:gd name="T17" fmla="*/ 264729 h 58"/>
              <a:gd name="T18" fmla="*/ 196412 w 58"/>
              <a:gd name="T19" fmla="*/ 244366 h 58"/>
              <a:gd name="T20" fmla="*/ 181303 w 58"/>
              <a:gd name="T21" fmla="*/ 254547 h 58"/>
              <a:gd name="T22" fmla="*/ 171231 w 58"/>
              <a:gd name="T23" fmla="*/ 290184 h 58"/>
              <a:gd name="T24" fmla="*/ 166195 w 58"/>
              <a:gd name="T25" fmla="*/ 295275 h 58"/>
              <a:gd name="T26" fmla="*/ 125905 w 58"/>
              <a:gd name="T27" fmla="*/ 295275 h 58"/>
              <a:gd name="T28" fmla="*/ 115833 w 58"/>
              <a:gd name="T29" fmla="*/ 290184 h 58"/>
              <a:gd name="T30" fmla="*/ 110797 w 58"/>
              <a:gd name="T31" fmla="*/ 254547 h 58"/>
              <a:gd name="T32" fmla="*/ 95688 w 58"/>
              <a:gd name="T33" fmla="*/ 244366 h 58"/>
              <a:gd name="T34" fmla="*/ 70507 w 58"/>
              <a:gd name="T35" fmla="*/ 264729 h 58"/>
              <a:gd name="T36" fmla="*/ 65471 w 58"/>
              <a:gd name="T37" fmla="*/ 269820 h 58"/>
              <a:gd name="T38" fmla="*/ 60434 w 58"/>
              <a:gd name="T39" fmla="*/ 264729 h 58"/>
              <a:gd name="T40" fmla="*/ 25181 w 58"/>
              <a:gd name="T41" fmla="*/ 234184 h 58"/>
              <a:gd name="T42" fmla="*/ 25181 w 58"/>
              <a:gd name="T43" fmla="*/ 229093 h 58"/>
              <a:gd name="T44" fmla="*/ 25181 w 58"/>
              <a:gd name="T45" fmla="*/ 224002 h 58"/>
              <a:gd name="T46" fmla="*/ 45326 w 58"/>
              <a:gd name="T47" fmla="*/ 198547 h 58"/>
              <a:gd name="T48" fmla="*/ 40290 w 58"/>
              <a:gd name="T49" fmla="*/ 178183 h 58"/>
              <a:gd name="T50" fmla="*/ 5036 w 58"/>
              <a:gd name="T51" fmla="*/ 173092 h 58"/>
              <a:gd name="T52" fmla="*/ 0 w 58"/>
              <a:gd name="T53" fmla="*/ 168001 h 58"/>
              <a:gd name="T54" fmla="*/ 0 w 58"/>
              <a:gd name="T55" fmla="*/ 122183 h 58"/>
              <a:gd name="T56" fmla="*/ 5036 w 58"/>
              <a:gd name="T57" fmla="*/ 117092 h 58"/>
              <a:gd name="T58" fmla="*/ 40290 w 58"/>
              <a:gd name="T59" fmla="*/ 112001 h 58"/>
              <a:gd name="T60" fmla="*/ 45326 w 58"/>
              <a:gd name="T61" fmla="*/ 91637 h 58"/>
              <a:gd name="T62" fmla="*/ 25181 w 58"/>
              <a:gd name="T63" fmla="*/ 66182 h 58"/>
              <a:gd name="T64" fmla="*/ 25181 w 58"/>
              <a:gd name="T65" fmla="*/ 61091 h 58"/>
              <a:gd name="T66" fmla="*/ 25181 w 58"/>
              <a:gd name="T67" fmla="*/ 56000 h 58"/>
              <a:gd name="T68" fmla="*/ 65471 w 58"/>
              <a:gd name="T69" fmla="*/ 25455 h 58"/>
              <a:gd name="T70" fmla="*/ 70507 w 58"/>
              <a:gd name="T71" fmla="*/ 25455 h 58"/>
              <a:gd name="T72" fmla="*/ 95688 w 58"/>
              <a:gd name="T73" fmla="*/ 45819 h 58"/>
              <a:gd name="T74" fmla="*/ 110797 w 58"/>
              <a:gd name="T75" fmla="*/ 40728 h 58"/>
              <a:gd name="T76" fmla="*/ 115833 w 58"/>
              <a:gd name="T77" fmla="*/ 5091 h 58"/>
              <a:gd name="T78" fmla="*/ 125905 w 58"/>
              <a:gd name="T79" fmla="*/ 0 h 58"/>
              <a:gd name="T80" fmla="*/ 166195 w 58"/>
              <a:gd name="T81" fmla="*/ 0 h 58"/>
              <a:gd name="T82" fmla="*/ 171231 w 58"/>
              <a:gd name="T83" fmla="*/ 5091 h 58"/>
              <a:gd name="T84" fmla="*/ 181303 w 58"/>
              <a:gd name="T85" fmla="*/ 40728 h 58"/>
              <a:gd name="T86" fmla="*/ 196412 w 58"/>
              <a:gd name="T87" fmla="*/ 45819 h 58"/>
              <a:gd name="T88" fmla="*/ 221593 w 58"/>
              <a:gd name="T89" fmla="*/ 25455 h 58"/>
              <a:gd name="T90" fmla="*/ 226629 w 58"/>
              <a:gd name="T91" fmla="*/ 25455 h 58"/>
              <a:gd name="T92" fmla="*/ 231666 w 58"/>
              <a:gd name="T93" fmla="*/ 25455 h 58"/>
              <a:gd name="T94" fmla="*/ 261883 w 58"/>
              <a:gd name="T95" fmla="*/ 61091 h 58"/>
              <a:gd name="T96" fmla="*/ 266919 w 58"/>
              <a:gd name="T97" fmla="*/ 61091 h 58"/>
              <a:gd name="T98" fmla="*/ 261883 w 58"/>
              <a:gd name="T99" fmla="*/ 66182 h 58"/>
              <a:gd name="T100" fmla="*/ 241738 w 58"/>
              <a:gd name="T101" fmla="*/ 91637 h 58"/>
              <a:gd name="T102" fmla="*/ 251810 w 58"/>
              <a:gd name="T103" fmla="*/ 112001 h 58"/>
              <a:gd name="T104" fmla="*/ 287064 w 58"/>
              <a:gd name="T105" fmla="*/ 117092 h 58"/>
              <a:gd name="T106" fmla="*/ 292100 w 58"/>
              <a:gd name="T107" fmla="*/ 127274 h 58"/>
              <a:gd name="T108" fmla="*/ 292100 w 58"/>
              <a:gd name="T109" fmla="*/ 168001 h 58"/>
              <a:gd name="T110" fmla="*/ 146050 w 58"/>
              <a:gd name="T111" fmla="*/ 96728 h 58"/>
              <a:gd name="T112" fmla="*/ 95688 w 58"/>
              <a:gd name="T113" fmla="*/ 147638 h 58"/>
              <a:gd name="T114" fmla="*/ 146050 w 58"/>
              <a:gd name="T115" fmla="*/ 193456 h 58"/>
              <a:gd name="T116" fmla="*/ 196412 w 58"/>
              <a:gd name="T117" fmla="*/ 147638 h 58"/>
              <a:gd name="T118" fmla="*/ 146050 w 58"/>
              <a:gd name="T119" fmla="*/ 96728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5" name="Sev01"/>
          <p:cNvSpPr>
            <a:spLocks noChangeAspect="1" noChangeArrowheads="1"/>
          </p:cNvSpPr>
          <p:nvPr/>
        </p:nvSpPr>
        <p:spPr bwMode="auto">
          <a:xfrm>
            <a:off x="4679950" y="1701800"/>
            <a:ext cx="520700" cy="520700"/>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4000">
              <a:solidFill>
                <a:schemeClr val="bg1"/>
              </a:solidFill>
              <a:latin typeface="FontAwesome"/>
              <a:sym typeface="FontAwesome"/>
            </a:endParaRPr>
          </a:p>
        </p:txBody>
      </p:sp>
      <p:sp>
        <p:nvSpPr>
          <p:cNvPr id="25616" name="Freeform 135"/>
          <p:cNvSpPr>
            <a:spLocks noEditPoints="1" noChangeArrowheads="1"/>
          </p:cNvSpPr>
          <p:nvPr/>
        </p:nvSpPr>
        <p:spPr bwMode="auto">
          <a:xfrm>
            <a:off x="4786313" y="1816100"/>
            <a:ext cx="311150" cy="292100"/>
          </a:xfrm>
          <a:custGeom>
            <a:avLst/>
            <a:gdLst>
              <a:gd name="T0" fmla="*/ 55410 w 73"/>
              <a:gd name="T1" fmla="*/ 167528 h 68"/>
              <a:gd name="T2" fmla="*/ 34099 w 73"/>
              <a:gd name="T3" fmla="*/ 167528 h 68"/>
              <a:gd name="T4" fmla="*/ 0 w 73"/>
              <a:gd name="T5" fmla="*/ 141754 h 68"/>
              <a:gd name="T6" fmla="*/ 21312 w 73"/>
              <a:gd name="T7" fmla="*/ 81616 h 68"/>
              <a:gd name="T8" fmla="*/ 63935 w 73"/>
              <a:gd name="T9" fmla="*/ 94503 h 68"/>
              <a:gd name="T10" fmla="*/ 85247 w 73"/>
              <a:gd name="T11" fmla="*/ 90207 h 68"/>
              <a:gd name="T12" fmla="*/ 85247 w 73"/>
              <a:gd name="T13" fmla="*/ 103094 h 68"/>
              <a:gd name="T14" fmla="*/ 98034 w 73"/>
              <a:gd name="T15" fmla="*/ 146050 h 68"/>
              <a:gd name="T16" fmla="*/ 55410 w 73"/>
              <a:gd name="T17" fmla="*/ 167528 h 68"/>
              <a:gd name="T18" fmla="*/ 63935 w 73"/>
              <a:gd name="T19" fmla="*/ 81616 h 68"/>
              <a:gd name="T20" fmla="*/ 21312 w 73"/>
              <a:gd name="T21" fmla="*/ 38660 h 68"/>
              <a:gd name="T22" fmla="*/ 63935 w 73"/>
              <a:gd name="T23" fmla="*/ 0 h 68"/>
              <a:gd name="T24" fmla="*/ 106558 w 73"/>
              <a:gd name="T25" fmla="*/ 38660 h 68"/>
              <a:gd name="T26" fmla="*/ 63935 w 73"/>
              <a:gd name="T27" fmla="*/ 81616 h 68"/>
              <a:gd name="T28" fmla="*/ 225903 w 73"/>
              <a:gd name="T29" fmla="*/ 292100 h 68"/>
              <a:gd name="T30" fmla="*/ 85247 w 73"/>
              <a:gd name="T31" fmla="*/ 292100 h 68"/>
              <a:gd name="T32" fmla="*/ 42623 w 73"/>
              <a:gd name="T33" fmla="*/ 249144 h 68"/>
              <a:gd name="T34" fmla="*/ 98034 w 73"/>
              <a:gd name="T35" fmla="*/ 154641 h 68"/>
              <a:gd name="T36" fmla="*/ 157706 w 73"/>
              <a:gd name="T37" fmla="*/ 176119 h 68"/>
              <a:gd name="T38" fmla="*/ 213116 w 73"/>
              <a:gd name="T39" fmla="*/ 154641 h 68"/>
              <a:gd name="T40" fmla="*/ 272789 w 73"/>
              <a:gd name="T41" fmla="*/ 249144 h 68"/>
              <a:gd name="T42" fmla="*/ 225903 w 73"/>
              <a:gd name="T43" fmla="*/ 292100 h 68"/>
              <a:gd name="T44" fmla="*/ 157706 w 73"/>
              <a:gd name="T45" fmla="*/ 167528 h 68"/>
              <a:gd name="T46" fmla="*/ 93771 w 73"/>
              <a:gd name="T47" fmla="*/ 103094 h 68"/>
              <a:gd name="T48" fmla="*/ 157706 w 73"/>
              <a:gd name="T49" fmla="*/ 38660 h 68"/>
              <a:gd name="T50" fmla="*/ 217379 w 73"/>
              <a:gd name="T51" fmla="*/ 103094 h 68"/>
              <a:gd name="T52" fmla="*/ 157706 w 73"/>
              <a:gd name="T53" fmla="*/ 167528 h 68"/>
              <a:gd name="T54" fmla="*/ 251477 w 73"/>
              <a:gd name="T55" fmla="*/ 81616 h 68"/>
              <a:gd name="T56" fmla="*/ 208854 w 73"/>
              <a:gd name="T57" fmla="*/ 38660 h 68"/>
              <a:gd name="T58" fmla="*/ 251477 w 73"/>
              <a:gd name="T59" fmla="*/ 0 h 68"/>
              <a:gd name="T60" fmla="*/ 289838 w 73"/>
              <a:gd name="T61" fmla="*/ 38660 h 68"/>
              <a:gd name="T62" fmla="*/ 251477 w 73"/>
              <a:gd name="T63" fmla="*/ 81616 h 68"/>
              <a:gd name="T64" fmla="*/ 281314 w 73"/>
              <a:gd name="T65" fmla="*/ 167528 h 68"/>
              <a:gd name="T66" fmla="*/ 260002 w 73"/>
              <a:gd name="T67" fmla="*/ 167528 h 68"/>
              <a:gd name="T68" fmla="*/ 217379 w 73"/>
              <a:gd name="T69" fmla="*/ 146050 h 68"/>
              <a:gd name="T70" fmla="*/ 230166 w 73"/>
              <a:gd name="T71" fmla="*/ 103094 h 68"/>
              <a:gd name="T72" fmla="*/ 230166 w 73"/>
              <a:gd name="T73" fmla="*/ 90207 h 68"/>
              <a:gd name="T74" fmla="*/ 251477 w 73"/>
              <a:gd name="T75" fmla="*/ 94503 h 68"/>
              <a:gd name="T76" fmla="*/ 294101 w 73"/>
              <a:gd name="T77" fmla="*/ 81616 h 68"/>
              <a:gd name="T78" fmla="*/ 311150 w 73"/>
              <a:gd name="T79" fmla="*/ 141754 h 68"/>
              <a:gd name="T80" fmla="*/ 281314 w 73"/>
              <a:gd name="T81" fmla="*/ 167528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7" name="Straight Connector 32"/>
          <p:cNvSpPr>
            <a:spLocks noChangeShapeType="1"/>
          </p:cNvSpPr>
          <p:nvPr/>
        </p:nvSpPr>
        <p:spPr bwMode="auto">
          <a:xfrm flipV="1">
            <a:off x="9601200" y="2436813"/>
            <a:ext cx="1588" cy="601662"/>
          </a:xfrm>
          <a:prstGeom prst="line">
            <a:avLst/>
          </a:prstGeom>
          <a:noFill/>
          <a:ln w="19050">
            <a:solidFill>
              <a:srgbClr val="A3C7E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5618" name="圆角矩形 25"/>
          <p:cNvSpPr>
            <a:spLocks noChangeArrowheads="1"/>
          </p:cNvSpPr>
          <p:nvPr/>
        </p:nvSpPr>
        <p:spPr bwMode="auto">
          <a:xfrm>
            <a:off x="8769350" y="3144838"/>
            <a:ext cx="1612900" cy="344487"/>
          </a:xfrm>
          <a:prstGeom prst="roundRect">
            <a:avLst>
              <a:gd name="adj" fmla="val 16667"/>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5619" name="Sev01"/>
          <p:cNvSpPr>
            <a:spLocks noChangeAspect="1" noChangeArrowheads="1"/>
          </p:cNvSpPr>
          <p:nvPr/>
        </p:nvSpPr>
        <p:spPr bwMode="auto">
          <a:xfrm>
            <a:off x="9315450" y="1701800"/>
            <a:ext cx="520700" cy="520700"/>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4000">
              <a:solidFill>
                <a:schemeClr val="bg1"/>
              </a:solidFill>
              <a:latin typeface="FontAwesome"/>
              <a:sym typeface="FontAwesome"/>
            </a:endParaRPr>
          </a:p>
        </p:txBody>
      </p:sp>
      <p:sp>
        <p:nvSpPr>
          <p:cNvPr id="25620" name="TextBox 15"/>
          <p:cNvSpPr>
            <a:spLocks noChangeArrowheads="1"/>
          </p:cNvSpPr>
          <p:nvPr/>
        </p:nvSpPr>
        <p:spPr bwMode="auto">
          <a:xfrm>
            <a:off x="1481138" y="3714750"/>
            <a:ext cx="22447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25621" name="TextBox 15"/>
          <p:cNvSpPr>
            <a:spLocks noChangeArrowheads="1"/>
          </p:cNvSpPr>
          <p:nvPr/>
        </p:nvSpPr>
        <p:spPr bwMode="auto">
          <a:xfrm>
            <a:off x="6030913" y="3714750"/>
            <a:ext cx="22415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25622" name="TextBox 15"/>
          <p:cNvSpPr>
            <a:spLocks noChangeArrowheads="1"/>
          </p:cNvSpPr>
          <p:nvPr/>
        </p:nvSpPr>
        <p:spPr bwMode="auto">
          <a:xfrm>
            <a:off x="3757613" y="3714750"/>
            <a:ext cx="22415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25623" name="TextBox 15"/>
          <p:cNvSpPr>
            <a:spLocks noChangeArrowheads="1"/>
          </p:cNvSpPr>
          <p:nvPr/>
        </p:nvSpPr>
        <p:spPr bwMode="auto">
          <a:xfrm>
            <a:off x="8374063" y="3714750"/>
            <a:ext cx="2243137"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25624" name="流程图: 联系 13"/>
          <p:cNvSpPr>
            <a:spLocks noChangeArrowheads="1"/>
          </p:cNvSpPr>
          <p:nvPr/>
        </p:nvSpPr>
        <p:spPr bwMode="auto">
          <a:xfrm>
            <a:off x="9494838" y="2320925"/>
            <a:ext cx="234950" cy="234950"/>
          </a:xfrm>
          <a:prstGeom prst="flowChartConnector">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5625" name="流程图: 联系 35"/>
          <p:cNvSpPr>
            <a:spLocks noChangeArrowheads="1"/>
          </p:cNvSpPr>
          <p:nvPr/>
        </p:nvSpPr>
        <p:spPr bwMode="auto">
          <a:xfrm>
            <a:off x="7137400" y="2320925"/>
            <a:ext cx="234950" cy="234950"/>
          </a:xfrm>
          <a:prstGeom prst="flowChartConnector">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5626" name="流程图: 联系 36"/>
          <p:cNvSpPr>
            <a:spLocks noChangeArrowheads="1"/>
          </p:cNvSpPr>
          <p:nvPr/>
        </p:nvSpPr>
        <p:spPr bwMode="auto">
          <a:xfrm>
            <a:off x="4832350" y="2320925"/>
            <a:ext cx="234950" cy="234950"/>
          </a:xfrm>
          <a:prstGeom prst="flowChartConnector">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5627" name="流程图: 联系 37"/>
          <p:cNvSpPr>
            <a:spLocks noChangeArrowheads="1"/>
          </p:cNvSpPr>
          <p:nvPr/>
        </p:nvSpPr>
        <p:spPr bwMode="auto">
          <a:xfrm>
            <a:off x="2547938" y="2336800"/>
            <a:ext cx="234950" cy="234950"/>
          </a:xfrm>
          <a:prstGeom prst="flowChartConnector">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5628" name="KSO_Shape"/>
          <p:cNvSpPr>
            <a:spLocks noChangeArrowheads="1"/>
          </p:cNvSpPr>
          <p:nvPr/>
        </p:nvSpPr>
        <p:spPr bwMode="auto">
          <a:xfrm>
            <a:off x="9447213" y="1790700"/>
            <a:ext cx="260350" cy="352425"/>
          </a:xfrm>
          <a:custGeom>
            <a:avLst/>
            <a:gdLst>
              <a:gd name="T0" fmla="*/ 171879 w 4423"/>
              <a:gd name="T1" fmla="*/ 6795 h 6016"/>
              <a:gd name="T2" fmla="*/ 212965 w 4423"/>
              <a:gd name="T3" fmla="*/ 29584 h 6016"/>
              <a:gd name="T4" fmla="*/ 243103 w 4423"/>
              <a:gd name="T5" fmla="*/ 65084 h 6016"/>
              <a:gd name="T6" fmla="*/ 258820 w 4423"/>
              <a:gd name="T7" fmla="*/ 109840 h 6016"/>
              <a:gd name="T8" fmla="*/ 256995 w 4423"/>
              <a:gd name="T9" fmla="*/ 158814 h 6016"/>
              <a:gd name="T10" fmla="*/ 238100 w 4423"/>
              <a:gd name="T11" fmla="*/ 202047 h 6016"/>
              <a:gd name="T12" fmla="*/ 205549 w 4423"/>
              <a:gd name="T13" fmla="*/ 235262 h 6016"/>
              <a:gd name="T14" fmla="*/ 162697 w 4423"/>
              <a:gd name="T15" fmla="*/ 255121 h 6016"/>
              <a:gd name="T16" fmla="*/ 113546 w 4423"/>
              <a:gd name="T17" fmla="*/ 258109 h 6016"/>
              <a:gd name="T18" fmla="*/ 68104 w 4423"/>
              <a:gd name="T19" fmla="*/ 243522 h 6016"/>
              <a:gd name="T20" fmla="*/ 31668 w 4423"/>
              <a:gd name="T21" fmla="*/ 214407 h 6016"/>
              <a:gd name="T22" fmla="*/ 7888 w 4423"/>
              <a:gd name="T23" fmla="*/ 174104 h 6016"/>
              <a:gd name="T24" fmla="*/ 0 w 4423"/>
              <a:gd name="T25" fmla="*/ 126243 h 6016"/>
              <a:gd name="T26" fmla="*/ 10183 w 4423"/>
              <a:gd name="T27" fmla="*/ 79143 h 6016"/>
              <a:gd name="T28" fmla="*/ 35965 w 4423"/>
              <a:gd name="T29" fmla="*/ 40187 h 6016"/>
              <a:gd name="T30" fmla="*/ 73696 w 4423"/>
              <a:gd name="T31" fmla="*/ 12829 h 6016"/>
              <a:gd name="T32" fmla="*/ 120139 w 4423"/>
              <a:gd name="T33" fmla="*/ 410 h 6016"/>
              <a:gd name="T34" fmla="*/ 112251 w 4423"/>
              <a:gd name="T35" fmla="*/ 124544 h 6016"/>
              <a:gd name="T36" fmla="*/ 132912 w 4423"/>
              <a:gd name="T37" fmla="*/ 103220 h 6016"/>
              <a:gd name="T38" fmla="*/ 128321 w 4423"/>
              <a:gd name="T39" fmla="*/ 97362 h 6016"/>
              <a:gd name="T40" fmla="*/ 109249 w 4423"/>
              <a:gd name="T41" fmla="*/ 107204 h 6016"/>
              <a:gd name="T42" fmla="*/ 100126 w 4423"/>
              <a:gd name="T43" fmla="*/ 122493 h 6016"/>
              <a:gd name="T44" fmla="*/ 99949 w 4423"/>
              <a:gd name="T45" fmla="*/ 141942 h 6016"/>
              <a:gd name="T46" fmla="*/ 115312 w 4423"/>
              <a:gd name="T47" fmla="*/ 275508 h 6016"/>
              <a:gd name="T48" fmla="*/ 130146 w 4423"/>
              <a:gd name="T49" fmla="*/ 70356 h 6016"/>
              <a:gd name="T50" fmla="*/ 96888 w 4423"/>
              <a:gd name="T51" fmla="*/ 80432 h 6016"/>
              <a:gd name="T52" fmla="*/ 72519 w 4423"/>
              <a:gd name="T53" fmla="*/ 114819 h 6016"/>
              <a:gd name="T54" fmla="*/ 71813 w 4423"/>
              <a:gd name="T55" fmla="*/ 141474 h 6016"/>
              <a:gd name="T56" fmla="*/ 94534 w 4423"/>
              <a:gd name="T57" fmla="*/ 177033 h 6016"/>
              <a:gd name="T58" fmla="*/ 128615 w 4423"/>
              <a:gd name="T59" fmla="*/ 188807 h 6016"/>
              <a:gd name="T60" fmla="*/ 160990 w 4423"/>
              <a:gd name="T61" fmla="*/ 180255 h 6016"/>
              <a:gd name="T62" fmla="*/ 187007 w 4423"/>
              <a:gd name="T63" fmla="*/ 147156 h 6016"/>
              <a:gd name="T64" fmla="*/ 189008 w 4423"/>
              <a:gd name="T65" fmla="*/ 120560 h 6016"/>
              <a:gd name="T66" fmla="*/ 167994 w 4423"/>
              <a:gd name="T67" fmla="*/ 83888 h 6016"/>
              <a:gd name="T68" fmla="*/ 133206 w 4423"/>
              <a:gd name="T69" fmla="*/ 70415 h 6016"/>
              <a:gd name="T70" fmla="*/ 140447 w 4423"/>
              <a:gd name="T71" fmla="*/ 89864 h 6016"/>
              <a:gd name="T72" fmla="*/ 110485 w 4423"/>
              <a:gd name="T73" fmla="*/ 93554 h 6016"/>
              <a:gd name="T74" fmla="*/ 91473 w 4423"/>
              <a:gd name="T75" fmla="*/ 115464 h 6016"/>
              <a:gd name="T76" fmla="*/ 92179 w 4423"/>
              <a:gd name="T77" fmla="*/ 145574 h 6016"/>
              <a:gd name="T78" fmla="*/ 112310 w 4423"/>
              <a:gd name="T79" fmla="*/ 166547 h 6016"/>
              <a:gd name="T80" fmla="*/ 142389 w 4423"/>
              <a:gd name="T81" fmla="*/ 168714 h 6016"/>
              <a:gd name="T82" fmla="*/ 165346 w 4423"/>
              <a:gd name="T83" fmla="*/ 150847 h 6016"/>
              <a:gd name="T84" fmla="*/ 170525 w 4423"/>
              <a:gd name="T85" fmla="*/ 121263 h 6016"/>
              <a:gd name="T86" fmla="*/ 186242 w 4423"/>
              <a:gd name="T87" fmla="*/ 71059 h 6016"/>
              <a:gd name="T88" fmla="*/ 161814 w 4423"/>
              <a:gd name="T89" fmla="*/ 55008 h 6016"/>
              <a:gd name="T90" fmla="*/ 132206 w 4423"/>
              <a:gd name="T91" fmla="*/ 48740 h 6016"/>
              <a:gd name="T92" fmla="*/ 102245 w 4423"/>
              <a:gd name="T93" fmla="*/ 53602 h 6016"/>
              <a:gd name="T94" fmla="*/ 76934 w 4423"/>
              <a:gd name="T95" fmla="*/ 68423 h 6016"/>
              <a:gd name="T96" fmla="*/ 58686 w 4423"/>
              <a:gd name="T97" fmla="*/ 90977 h 6016"/>
              <a:gd name="T98" fmla="*/ 49562 w 4423"/>
              <a:gd name="T99" fmla="*/ 119271 h 6016"/>
              <a:gd name="T100" fmla="*/ 51446 w 4423"/>
              <a:gd name="T101" fmla="*/ 149792 h 6016"/>
              <a:gd name="T102" fmla="*/ 63807 w 4423"/>
              <a:gd name="T103" fmla="*/ 176388 h 6016"/>
              <a:gd name="T104" fmla="*/ 84704 w 4423"/>
              <a:gd name="T105" fmla="*/ 196657 h 6016"/>
              <a:gd name="T106" fmla="*/ 111780 w 4423"/>
              <a:gd name="T107" fmla="*/ 208374 h 6016"/>
              <a:gd name="T108" fmla="*/ 142507 w 4423"/>
              <a:gd name="T109" fmla="*/ 209604 h 6016"/>
              <a:gd name="T110" fmla="*/ 170643 w 4423"/>
              <a:gd name="T111" fmla="*/ 199762 h 6016"/>
              <a:gd name="T112" fmla="*/ 192893 w 4423"/>
              <a:gd name="T113" fmla="*/ 181016 h 6016"/>
              <a:gd name="T114" fmla="*/ 207138 w 4423"/>
              <a:gd name="T115" fmla="*/ 155533 h 6016"/>
              <a:gd name="T116" fmla="*/ 211376 w 4423"/>
              <a:gd name="T117" fmla="*/ 125423 h 6016"/>
              <a:gd name="T118" fmla="*/ 204254 w 4423"/>
              <a:gd name="T119" fmla="*/ 96308 h 6016"/>
              <a:gd name="T120" fmla="*/ 187596 w 4423"/>
              <a:gd name="T121" fmla="*/ 72348 h 601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pic>
        <p:nvPicPr>
          <p:cNvPr id="26628" name="图表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563" y="981075"/>
            <a:ext cx="2882900"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图表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图表 1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1213" y="869950"/>
            <a:ext cx="2879725"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Box 15"/>
          <p:cNvSpPr>
            <a:spLocks noChangeArrowheads="1"/>
          </p:cNvSpPr>
          <p:nvPr/>
        </p:nvSpPr>
        <p:spPr bwMode="auto">
          <a:xfrm>
            <a:off x="2119313" y="4946650"/>
            <a:ext cx="8040687"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6632" name="矩形 20"/>
          <p:cNvSpPr>
            <a:spLocks noChangeArrowheads="1"/>
          </p:cNvSpPr>
          <p:nvPr/>
        </p:nvSpPr>
        <p:spPr bwMode="auto">
          <a:xfrm>
            <a:off x="3754438" y="4283075"/>
            <a:ext cx="46545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rgbClr val="FF7182"/>
                </a:solidFill>
                <a:latin typeface="微软雅黑" pitchFamily="34" charset="-122"/>
                <a:ea typeface="微软雅黑" pitchFamily="34" charset="-122"/>
                <a:sym typeface="微软雅黑" pitchFamily="34" charset="-122"/>
              </a:rPr>
              <a:t>这里输入简单的文字概述</a:t>
            </a:r>
            <a:endParaRPr lang="zh-CN" altLang="en-US" sz="3200" b="1">
              <a:solidFill>
                <a:srgbClr val="FF7182"/>
              </a:solidFill>
              <a:latin typeface="Calibri" pitchFamily="34" charset="0"/>
              <a:sym typeface="宋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27651" name="组合 53"/>
          <p:cNvGrpSpPr>
            <a:grpSpLocks/>
          </p:cNvGrpSpPr>
          <p:nvPr/>
        </p:nvGrpSpPr>
        <p:grpSpPr bwMode="auto">
          <a:xfrm>
            <a:off x="6205538" y="2332038"/>
            <a:ext cx="777875" cy="776287"/>
            <a:chOff x="0" y="0"/>
            <a:chExt cx="900000" cy="900000"/>
          </a:xfrm>
        </p:grpSpPr>
        <p:sp>
          <p:nvSpPr>
            <p:cNvPr id="27673"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7674"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5" name="直接连接符 17"/>
            <p:cNvSpPr>
              <a:spLocks noChangeShapeType="1"/>
            </p:cNvSpPr>
            <p:nvPr/>
          </p:nvSpPr>
          <p:spPr bwMode="auto">
            <a:xfrm rot="5400000">
              <a:off x="-1"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2" name="组合 57"/>
          <p:cNvGrpSpPr>
            <a:grpSpLocks/>
          </p:cNvGrpSpPr>
          <p:nvPr/>
        </p:nvGrpSpPr>
        <p:grpSpPr bwMode="auto">
          <a:xfrm>
            <a:off x="7129463" y="2332038"/>
            <a:ext cx="776287" cy="776287"/>
            <a:chOff x="0" y="0"/>
            <a:chExt cx="900000" cy="900000"/>
          </a:xfrm>
        </p:grpSpPr>
        <p:sp>
          <p:nvSpPr>
            <p:cNvPr id="27670"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7671"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2" name="直接连接符 21"/>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3" name="组合 61"/>
          <p:cNvGrpSpPr>
            <a:grpSpLocks/>
          </p:cNvGrpSpPr>
          <p:nvPr/>
        </p:nvGrpSpPr>
        <p:grpSpPr bwMode="auto">
          <a:xfrm>
            <a:off x="8053388" y="2332038"/>
            <a:ext cx="777875" cy="776287"/>
            <a:chOff x="0" y="0"/>
            <a:chExt cx="900000" cy="900000"/>
          </a:xfrm>
        </p:grpSpPr>
        <p:sp>
          <p:nvSpPr>
            <p:cNvPr id="27667"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7668"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9" name="直接连接符 25"/>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4" name="组合 65"/>
          <p:cNvGrpSpPr>
            <a:grpSpLocks/>
          </p:cNvGrpSpPr>
          <p:nvPr/>
        </p:nvGrpSpPr>
        <p:grpSpPr bwMode="auto">
          <a:xfrm>
            <a:off x="8977313" y="2332038"/>
            <a:ext cx="776287" cy="776287"/>
            <a:chOff x="0" y="0"/>
            <a:chExt cx="900000" cy="900000"/>
          </a:xfrm>
        </p:grpSpPr>
        <p:sp>
          <p:nvSpPr>
            <p:cNvPr id="27664"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7665"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6" name="直接连接符 29"/>
            <p:cNvSpPr>
              <a:spLocks noChangeShapeType="1"/>
            </p:cNvSpPr>
            <p:nvPr/>
          </p:nvSpPr>
          <p:spPr bwMode="auto">
            <a:xfrm rot="5400000">
              <a:off x="0"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7655"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第</a:t>
            </a:r>
            <a:endParaRPr lang="zh-CN" altLang="en-US"/>
          </a:p>
        </p:txBody>
      </p:sp>
      <p:sp>
        <p:nvSpPr>
          <p:cNvPr id="27656"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三</a:t>
            </a:r>
          </a:p>
        </p:txBody>
      </p:sp>
      <p:sp>
        <p:nvSpPr>
          <p:cNvPr id="27657" name="文本框 32"/>
          <p:cNvSpPr>
            <a:spLocks noChangeArrowheads="1"/>
          </p:cNvSpPr>
          <p:nvPr/>
        </p:nvSpPr>
        <p:spPr bwMode="auto">
          <a:xfrm>
            <a:off x="804386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章</a:t>
            </a:r>
            <a:endParaRPr lang="zh-CN" altLang="en-US"/>
          </a:p>
        </p:txBody>
      </p:sp>
      <p:sp>
        <p:nvSpPr>
          <p:cNvPr id="27658"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节</a:t>
            </a:r>
            <a:endParaRPr lang="zh-CN" altLang="en-US"/>
          </a:p>
        </p:txBody>
      </p:sp>
      <p:sp>
        <p:nvSpPr>
          <p:cNvPr id="27659"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0" name="文本框 35"/>
          <p:cNvSpPr>
            <a:spLocks noChangeArrowheads="1"/>
          </p:cNvSpPr>
          <p:nvPr/>
        </p:nvSpPr>
        <p:spPr bwMode="auto">
          <a:xfrm>
            <a:off x="722630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san</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1"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2" name="文本框 37"/>
          <p:cNvSpPr>
            <a:spLocks noChangeArrowheads="1"/>
          </p:cNvSpPr>
          <p:nvPr/>
        </p:nvSpPr>
        <p:spPr bwMode="auto">
          <a:xfrm>
            <a:off x="9117013" y="1941513"/>
            <a:ext cx="593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3" name="文本框 38"/>
          <p:cNvSpPr>
            <a:spLocks noChangeArrowheads="1"/>
          </p:cNvSpPr>
          <p:nvPr/>
        </p:nvSpPr>
        <p:spPr bwMode="auto">
          <a:xfrm>
            <a:off x="5319713" y="3432175"/>
            <a:ext cx="44973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zh-CN"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8676" name="矩形 42"/>
          <p:cNvSpPr>
            <a:spLocks noChangeArrowheads="1"/>
          </p:cNvSpPr>
          <p:nvPr/>
        </p:nvSpPr>
        <p:spPr bwMode="auto">
          <a:xfrm>
            <a:off x="595313" y="4657725"/>
            <a:ext cx="4533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rgbClr val="62A0CA"/>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62A0CA"/>
              </a:solidFill>
              <a:latin typeface="微软雅黑" pitchFamily="34" charset="-122"/>
              <a:ea typeface="微软雅黑" pitchFamily="34" charset="-122"/>
              <a:sym typeface="微软雅黑" pitchFamily="34" charset="-122"/>
            </a:endParaRPr>
          </a:p>
          <a:p>
            <a:pPr eaLnBrk="1" hangingPunct="1"/>
            <a:r>
              <a:rPr lang="zh-CN" altLang="en-US" sz="1400">
                <a:solidFill>
                  <a:srgbClr val="62A0CA"/>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62A0CA"/>
              </a:solidFill>
              <a:latin typeface="Calibri" pitchFamily="34" charset="0"/>
              <a:sym typeface="宋体" pitchFamily="2" charset="-122"/>
            </a:endParaRPr>
          </a:p>
        </p:txBody>
      </p:sp>
      <p:sp>
        <p:nvSpPr>
          <p:cNvPr id="28677" name="TextBox 4"/>
          <p:cNvSpPr>
            <a:spLocks noChangeArrowheads="1"/>
          </p:cNvSpPr>
          <p:nvPr/>
        </p:nvSpPr>
        <p:spPr bwMode="auto">
          <a:xfrm>
            <a:off x="595313" y="1443038"/>
            <a:ext cx="1714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solidFill>
                  <a:srgbClr val="FF7182"/>
                </a:solidFill>
                <a:latin typeface="Franklin Gothic Book" pitchFamily="34" charset="0"/>
                <a:ea typeface="微软雅黑" pitchFamily="34" charset="-122"/>
                <a:sym typeface="Franklin Gothic Book" pitchFamily="34" charset="0"/>
              </a:rPr>
              <a:t>点击添加标题</a:t>
            </a:r>
            <a:endParaRPr lang="en-US" altLang="zh-CN" b="1">
              <a:solidFill>
                <a:srgbClr val="FF7182"/>
              </a:solidFill>
              <a:latin typeface="Franklin Gothic Book" pitchFamily="34" charset="0"/>
              <a:ea typeface="微软雅黑" pitchFamily="34" charset="-122"/>
              <a:sym typeface="Franklin Gothic Book" pitchFamily="34" charset="0"/>
            </a:endParaRPr>
          </a:p>
        </p:txBody>
      </p:sp>
      <p:grpSp>
        <p:nvGrpSpPr>
          <p:cNvPr id="28678" name="组合 7"/>
          <p:cNvGrpSpPr>
            <a:grpSpLocks/>
          </p:cNvGrpSpPr>
          <p:nvPr/>
        </p:nvGrpSpPr>
        <p:grpSpPr bwMode="auto">
          <a:xfrm>
            <a:off x="5783263" y="2095500"/>
            <a:ext cx="5594350" cy="542925"/>
            <a:chOff x="0" y="0"/>
            <a:chExt cx="5594888" cy="542441"/>
          </a:xfrm>
        </p:grpSpPr>
        <p:sp>
          <p:nvSpPr>
            <p:cNvPr id="28692" name="矩形 3"/>
            <p:cNvSpPr>
              <a:spLocks noChangeArrowheads="1"/>
            </p:cNvSpPr>
            <p:nvPr/>
          </p:nvSpPr>
          <p:spPr bwMode="auto">
            <a:xfrm>
              <a:off x="0" y="0"/>
              <a:ext cx="5594888" cy="542441"/>
            </a:xfrm>
            <a:prstGeom prst="rect">
              <a:avLst/>
            </a:prstGeom>
            <a:solidFill>
              <a:srgbClr val="A3C7E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8693" name="矩形 4"/>
            <p:cNvSpPr>
              <a:spLocks noChangeArrowheads="1"/>
            </p:cNvSpPr>
            <p:nvPr/>
          </p:nvSpPr>
          <p:spPr bwMode="auto">
            <a:xfrm>
              <a:off x="0" y="0"/>
              <a:ext cx="3006671" cy="542441"/>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grpSp>
        <p:nvGrpSpPr>
          <p:cNvPr id="28679" name="组合 6"/>
          <p:cNvGrpSpPr>
            <a:grpSpLocks/>
          </p:cNvGrpSpPr>
          <p:nvPr/>
        </p:nvGrpSpPr>
        <p:grpSpPr bwMode="auto">
          <a:xfrm>
            <a:off x="5783263" y="3367088"/>
            <a:ext cx="5594350" cy="542925"/>
            <a:chOff x="0" y="0"/>
            <a:chExt cx="5594888" cy="542442"/>
          </a:xfrm>
        </p:grpSpPr>
        <p:sp>
          <p:nvSpPr>
            <p:cNvPr id="28690" name="矩形 40"/>
            <p:cNvSpPr>
              <a:spLocks noChangeArrowheads="1"/>
            </p:cNvSpPr>
            <p:nvPr/>
          </p:nvSpPr>
          <p:spPr bwMode="auto">
            <a:xfrm>
              <a:off x="0" y="1"/>
              <a:ext cx="5594888" cy="542441"/>
            </a:xfrm>
            <a:prstGeom prst="rect">
              <a:avLst/>
            </a:prstGeom>
            <a:solidFill>
              <a:srgbClr val="FFB0BA">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8691" name="矩形 44"/>
            <p:cNvSpPr>
              <a:spLocks noChangeArrowheads="1"/>
            </p:cNvSpPr>
            <p:nvPr/>
          </p:nvSpPr>
          <p:spPr bwMode="auto">
            <a:xfrm>
              <a:off x="0" y="0"/>
              <a:ext cx="3967567" cy="542441"/>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grpSp>
        <p:nvGrpSpPr>
          <p:cNvPr id="28680" name="组合 5"/>
          <p:cNvGrpSpPr>
            <a:grpSpLocks/>
          </p:cNvGrpSpPr>
          <p:nvPr/>
        </p:nvGrpSpPr>
        <p:grpSpPr bwMode="auto">
          <a:xfrm>
            <a:off x="5840413" y="4708525"/>
            <a:ext cx="5594350" cy="541338"/>
            <a:chOff x="0" y="0"/>
            <a:chExt cx="5594888" cy="542442"/>
          </a:xfrm>
        </p:grpSpPr>
        <p:sp>
          <p:nvSpPr>
            <p:cNvPr id="28688" name="矩形 34"/>
            <p:cNvSpPr>
              <a:spLocks noChangeArrowheads="1"/>
            </p:cNvSpPr>
            <p:nvPr/>
          </p:nvSpPr>
          <p:spPr bwMode="auto">
            <a:xfrm>
              <a:off x="0" y="1"/>
              <a:ext cx="5594888" cy="542441"/>
            </a:xfrm>
            <a:prstGeom prst="rect">
              <a:avLst/>
            </a:prstGeom>
            <a:solidFill>
              <a:srgbClr val="A3C7E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宋体" pitchFamily="2" charset="-122"/>
                <a:sym typeface="宋体" pitchFamily="2" charset="-122"/>
              </a:endParaRPr>
            </a:p>
          </p:txBody>
        </p:sp>
        <p:sp>
          <p:nvSpPr>
            <p:cNvPr id="28689" name="矩形 45"/>
            <p:cNvSpPr>
              <a:spLocks noChangeArrowheads="1"/>
            </p:cNvSpPr>
            <p:nvPr/>
          </p:nvSpPr>
          <p:spPr bwMode="auto">
            <a:xfrm>
              <a:off x="0" y="0"/>
              <a:ext cx="1952787" cy="542441"/>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宋体" pitchFamily="2" charset="-122"/>
                <a:sym typeface="宋体" pitchFamily="2" charset="-122"/>
              </a:endParaRPr>
            </a:p>
          </p:txBody>
        </p:sp>
      </p:grpSp>
      <p:sp>
        <p:nvSpPr>
          <p:cNvPr id="28681" name="TextBox 4"/>
          <p:cNvSpPr>
            <a:spLocks noChangeArrowheads="1"/>
          </p:cNvSpPr>
          <p:nvPr/>
        </p:nvSpPr>
        <p:spPr bwMode="auto">
          <a:xfrm>
            <a:off x="5613400" y="1587500"/>
            <a:ext cx="17192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solidFill>
                  <a:srgbClr val="62A0CA"/>
                </a:solidFill>
                <a:latin typeface="Franklin Gothic Book" pitchFamily="34" charset="0"/>
                <a:ea typeface="微软雅黑" pitchFamily="34" charset="-122"/>
                <a:sym typeface="Franklin Gothic Book" pitchFamily="34" charset="0"/>
              </a:rPr>
              <a:t>点击添加标题</a:t>
            </a:r>
            <a:endParaRPr lang="en-US" altLang="zh-CN" b="1">
              <a:solidFill>
                <a:srgbClr val="62A0CA"/>
              </a:solidFill>
              <a:latin typeface="Franklin Gothic Book" pitchFamily="34" charset="0"/>
              <a:ea typeface="微软雅黑" pitchFamily="34" charset="-122"/>
              <a:sym typeface="Franklin Gothic Book" pitchFamily="34" charset="0"/>
            </a:endParaRPr>
          </a:p>
        </p:txBody>
      </p:sp>
      <p:sp>
        <p:nvSpPr>
          <p:cNvPr id="28682" name="TextBox 4"/>
          <p:cNvSpPr>
            <a:spLocks noChangeArrowheads="1"/>
          </p:cNvSpPr>
          <p:nvPr/>
        </p:nvSpPr>
        <p:spPr bwMode="auto">
          <a:xfrm>
            <a:off x="5638800" y="2841625"/>
            <a:ext cx="17192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solidFill>
                  <a:srgbClr val="FF7182"/>
                </a:solidFill>
                <a:latin typeface="Franklin Gothic Book" pitchFamily="34" charset="0"/>
                <a:ea typeface="微软雅黑" pitchFamily="34" charset="-122"/>
                <a:sym typeface="Franklin Gothic Book" pitchFamily="34" charset="0"/>
              </a:rPr>
              <a:t>点击添加标题</a:t>
            </a:r>
            <a:endParaRPr lang="en-US" altLang="zh-CN" b="1">
              <a:solidFill>
                <a:srgbClr val="FF7182"/>
              </a:solidFill>
              <a:latin typeface="Franklin Gothic Book" pitchFamily="34" charset="0"/>
              <a:ea typeface="微软雅黑" pitchFamily="34" charset="-122"/>
              <a:sym typeface="Franklin Gothic Book" pitchFamily="34" charset="0"/>
            </a:endParaRPr>
          </a:p>
        </p:txBody>
      </p:sp>
      <p:sp>
        <p:nvSpPr>
          <p:cNvPr id="28683" name="TextBox 4"/>
          <p:cNvSpPr>
            <a:spLocks noChangeArrowheads="1"/>
          </p:cNvSpPr>
          <p:nvPr/>
        </p:nvSpPr>
        <p:spPr bwMode="auto">
          <a:xfrm>
            <a:off x="5656263" y="4130675"/>
            <a:ext cx="1714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b="1">
                <a:solidFill>
                  <a:srgbClr val="62A0CA"/>
                </a:solidFill>
                <a:latin typeface="Franklin Gothic Book" pitchFamily="34" charset="0"/>
                <a:ea typeface="微软雅黑" pitchFamily="34" charset="-122"/>
                <a:sym typeface="Franklin Gothic Book" pitchFamily="34" charset="0"/>
              </a:rPr>
              <a:t>点击添加标题</a:t>
            </a:r>
            <a:endParaRPr lang="en-US" altLang="zh-CN" b="1">
              <a:solidFill>
                <a:srgbClr val="62A0CA"/>
              </a:solidFill>
              <a:latin typeface="Franklin Gothic Book" pitchFamily="34" charset="0"/>
              <a:ea typeface="微软雅黑" pitchFamily="34" charset="-122"/>
              <a:sym typeface="Franklin Gothic Book" pitchFamily="34" charset="0"/>
            </a:endParaRPr>
          </a:p>
        </p:txBody>
      </p:sp>
      <p:sp>
        <p:nvSpPr>
          <p:cNvPr id="28684" name="TextBox 4"/>
          <p:cNvSpPr>
            <a:spLocks noChangeArrowheads="1"/>
          </p:cNvSpPr>
          <p:nvPr/>
        </p:nvSpPr>
        <p:spPr bwMode="auto">
          <a:xfrm>
            <a:off x="10529888" y="1384300"/>
            <a:ext cx="84772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en-US" altLang="zh-CN" sz="2800" b="1">
                <a:solidFill>
                  <a:srgbClr val="62A0CA"/>
                </a:solidFill>
                <a:latin typeface="Franklin Gothic Book" pitchFamily="34" charset="0"/>
                <a:ea typeface="微软雅黑" pitchFamily="34" charset="-122"/>
                <a:sym typeface="Franklin Gothic Book" pitchFamily="34" charset="0"/>
              </a:rPr>
              <a:t>47%</a:t>
            </a:r>
            <a:endParaRPr lang="zh-CN" altLang="en-US"/>
          </a:p>
        </p:txBody>
      </p:sp>
      <p:sp>
        <p:nvSpPr>
          <p:cNvPr id="28685" name="TextBox 4"/>
          <p:cNvSpPr>
            <a:spLocks noChangeArrowheads="1"/>
          </p:cNvSpPr>
          <p:nvPr/>
        </p:nvSpPr>
        <p:spPr bwMode="auto">
          <a:xfrm>
            <a:off x="10590213" y="2684463"/>
            <a:ext cx="84455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en-US" altLang="zh-CN" sz="2800" b="1">
                <a:solidFill>
                  <a:srgbClr val="FF7182"/>
                </a:solidFill>
                <a:latin typeface="Franklin Gothic Book" pitchFamily="34" charset="0"/>
                <a:ea typeface="微软雅黑" pitchFamily="34" charset="-122"/>
                <a:sym typeface="Franklin Gothic Book" pitchFamily="34" charset="0"/>
              </a:rPr>
              <a:t>87%</a:t>
            </a:r>
            <a:endParaRPr lang="zh-CN" altLang="en-US"/>
          </a:p>
        </p:txBody>
      </p:sp>
      <p:sp>
        <p:nvSpPr>
          <p:cNvPr id="28686" name="TextBox 4"/>
          <p:cNvSpPr>
            <a:spLocks noChangeArrowheads="1"/>
          </p:cNvSpPr>
          <p:nvPr/>
        </p:nvSpPr>
        <p:spPr bwMode="auto">
          <a:xfrm>
            <a:off x="10529888" y="3919538"/>
            <a:ext cx="9128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en-US" altLang="zh-CN" sz="2800" b="1">
                <a:solidFill>
                  <a:srgbClr val="62A0CA"/>
                </a:solidFill>
                <a:latin typeface="Franklin Gothic Book" pitchFamily="34" charset="0"/>
                <a:ea typeface="微软雅黑" pitchFamily="34" charset="-122"/>
                <a:sym typeface="Franklin Gothic Book" pitchFamily="34" charset="0"/>
              </a:rPr>
              <a:t>23%</a:t>
            </a:r>
            <a:endParaRPr lang="zh-CN" altLang="en-US"/>
          </a:p>
        </p:txBody>
      </p:sp>
      <p:pic>
        <p:nvPicPr>
          <p:cNvPr id="28687" name="图片 53"/>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9700" name="KSO_Shape"/>
          <p:cNvSpPr>
            <a:spLocks noChangeArrowheads="1"/>
          </p:cNvSpPr>
          <p:nvPr/>
        </p:nvSpPr>
        <p:spPr bwMode="auto">
          <a:xfrm>
            <a:off x="4910138" y="1285875"/>
            <a:ext cx="2371725" cy="4286250"/>
          </a:xfrm>
          <a:custGeom>
            <a:avLst/>
            <a:gdLst>
              <a:gd name="T0" fmla="*/ 1185863 w 2808312"/>
              <a:gd name="T1" fmla="*/ 4007661 h 5078692"/>
              <a:gd name="T2" fmla="*/ 1064236 w 2808312"/>
              <a:gd name="T3" fmla="*/ 4129205 h 5078692"/>
              <a:gd name="T4" fmla="*/ 1185863 w 2808312"/>
              <a:gd name="T5" fmla="*/ 4250750 h 5078692"/>
              <a:gd name="T6" fmla="*/ 1307489 w 2808312"/>
              <a:gd name="T7" fmla="*/ 4129205 h 5078692"/>
              <a:gd name="T8" fmla="*/ 1185863 w 2808312"/>
              <a:gd name="T9" fmla="*/ 4007661 h 5078692"/>
              <a:gd name="T10" fmla="*/ 45737 w 2808312"/>
              <a:gd name="T11" fmla="*/ 314090 h 5078692"/>
              <a:gd name="T12" fmla="*/ 45737 w 2808312"/>
              <a:gd name="T13" fmla="*/ 3972161 h 5078692"/>
              <a:gd name="T14" fmla="*/ 2325988 w 2808312"/>
              <a:gd name="T15" fmla="*/ 3972161 h 5078692"/>
              <a:gd name="T16" fmla="*/ 2325988 w 2808312"/>
              <a:gd name="T17" fmla="*/ 314090 h 5078692"/>
              <a:gd name="T18" fmla="*/ 45737 w 2808312"/>
              <a:gd name="T19" fmla="*/ 314090 h 5078692"/>
              <a:gd name="T20" fmla="*/ 978106 w 2808312"/>
              <a:gd name="T21" fmla="*/ 141853 h 5078692"/>
              <a:gd name="T22" fmla="*/ 973039 w 2808312"/>
              <a:gd name="T23" fmla="*/ 146917 h 5078692"/>
              <a:gd name="T24" fmla="*/ 973039 w 2808312"/>
              <a:gd name="T25" fmla="*/ 167172 h 5078692"/>
              <a:gd name="T26" fmla="*/ 978106 w 2808312"/>
              <a:gd name="T27" fmla="*/ 172236 h 5078692"/>
              <a:gd name="T28" fmla="*/ 1393619 w 2808312"/>
              <a:gd name="T29" fmla="*/ 172236 h 5078692"/>
              <a:gd name="T30" fmla="*/ 1398686 w 2808312"/>
              <a:gd name="T31" fmla="*/ 167172 h 5078692"/>
              <a:gd name="T32" fmla="*/ 1398686 w 2808312"/>
              <a:gd name="T33" fmla="*/ 146917 h 5078692"/>
              <a:gd name="T34" fmla="*/ 1393619 w 2808312"/>
              <a:gd name="T35" fmla="*/ 141853 h 5078692"/>
              <a:gd name="T36" fmla="*/ 978106 w 2808312"/>
              <a:gd name="T37" fmla="*/ 141853 h 5078692"/>
              <a:gd name="T38" fmla="*/ 270068 w 2808312"/>
              <a:gd name="T39" fmla="*/ 0 h 5078692"/>
              <a:gd name="T40" fmla="*/ 2101657 w 2808312"/>
              <a:gd name="T41" fmla="*/ 0 h 5078692"/>
              <a:gd name="T42" fmla="*/ 2371725 w 2808312"/>
              <a:gd name="T43" fmla="*/ 269886 h 5078692"/>
              <a:gd name="T44" fmla="*/ 2371725 w 2808312"/>
              <a:gd name="T45" fmla="*/ 4016364 h 5078692"/>
              <a:gd name="T46" fmla="*/ 2101657 w 2808312"/>
              <a:gd name="T47" fmla="*/ 4286250 h 5078692"/>
              <a:gd name="T48" fmla="*/ 270068 w 2808312"/>
              <a:gd name="T49" fmla="*/ 4286250 h 5078692"/>
              <a:gd name="T50" fmla="*/ 0 w 2808312"/>
              <a:gd name="T51" fmla="*/ 4016364 h 5078692"/>
              <a:gd name="T52" fmla="*/ 0 w 2808312"/>
              <a:gd name="T53" fmla="*/ 269886 h 5078692"/>
              <a:gd name="T54" fmla="*/ 270068 w 2808312"/>
              <a:gd name="T55" fmla="*/ 0 h 50786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FFB0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1" name="TextBox 15"/>
          <p:cNvSpPr>
            <a:spLocks noChangeArrowheads="1"/>
          </p:cNvSpPr>
          <p:nvPr/>
        </p:nvSpPr>
        <p:spPr bwMode="auto">
          <a:xfrm>
            <a:off x="5154613" y="1858963"/>
            <a:ext cx="1882775" cy="311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9702" name="燕尾形 1"/>
          <p:cNvSpPr>
            <a:spLocks noChangeArrowheads="1"/>
          </p:cNvSpPr>
          <p:nvPr/>
        </p:nvSpPr>
        <p:spPr bwMode="auto">
          <a:xfrm>
            <a:off x="7815263" y="1616075"/>
            <a:ext cx="2949575" cy="485775"/>
          </a:xfrm>
          <a:prstGeom prst="chevron">
            <a:avLst>
              <a:gd name="adj" fmla="val 49812"/>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BDA16D"/>
              </a:solidFill>
              <a:latin typeface="宋体" pitchFamily="2" charset="-122"/>
              <a:sym typeface="宋体" pitchFamily="2" charset="-122"/>
            </a:endParaRPr>
          </a:p>
        </p:txBody>
      </p:sp>
      <p:sp>
        <p:nvSpPr>
          <p:cNvPr id="29703" name="燕尾形 50"/>
          <p:cNvSpPr>
            <a:spLocks noChangeArrowheads="1"/>
          </p:cNvSpPr>
          <p:nvPr/>
        </p:nvSpPr>
        <p:spPr bwMode="auto">
          <a:xfrm flipH="1">
            <a:off x="1427163" y="1616075"/>
            <a:ext cx="2949575" cy="485775"/>
          </a:xfrm>
          <a:prstGeom prst="chevron">
            <a:avLst>
              <a:gd name="adj" fmla="val 49812"/>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BDA16D"/>
              </a:solidFill>
              <a:latin typeface="宋体" pitchFamily="2" charset="-122"/>
              <a:sym typeface="宋体" pitchFamily="2" charset="-122"/>
            </a:endParaRPr>
          </a:p>
        </p:txBody>
      </p:sp>
      <p:sp>
        <p:nvSpPr>
          <p:cNvPr id="29704" name="矩形 51"/>
          <p:cNvSpPr>
            <a:spLocks noChangeArrowheads="1"/>
          </p:cNvSpPr>
          <p:nvPr/>
        </p:nvSpPr>
        <p:spPr bwMode="auto">
          <a:xfrm>
            <a:off x="1885950" y="1690688"/>
            <a:ext cx="2012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29705" name="矩形 52"/>
          <p:cNvSpPr>
            <a:spLocks noChangeArrowheads="1"/>
          </p:cNvSpPr>
          <p:nvPr/>
        </p:nvSpPr>
        <p:spPr bwMode="auto">
          <a:xfrm>
            <a:off x="8274050" y="1690688"/>
            <a:ext cx="2012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29706" name="TextBox 15"/>
          <p:cNvSpPr>
            <a:spLocks noChangeArrowheads="1"/>
          </p:cNvSpPr>
          <p:nvPr/>
        </p:nvSpPr>
        <p:spPr bwMode="auto">
          <a:xfrm>
            <a:off x="1849438" y="3176588"/>
            <a:ext cx="189706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
        <p:nvSpPr>
          <p:cNvPr id="29707" name="TextBox 15"/>
          <p:cNvSpPr>
            <a:spLocks noChangeArrowheads="1"/>
          </p:cNvSpPr>
          <p:nvPr/>
        </p:nvSpPr>
        <p:spPr bwMode="auto">
          <a:xfrm>
            <a:off x="8237538" y="3176588"/>
            <a:ext cx="189706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
        <p:nvSpPr>
          <p:cNvPr id="29708" name="TextBox 4"/>
          <p:cNvSpPr>
            <a:spLocks noChangeArrowheads="1"/>
          </p:cNvSpPr>
          <p:nvPr/>
        </p:nvSpPr>
        <p:spPr bwMode="auto">
          <a:xfrm>
            <a:off x="1936750" y="2382838"/>
            <a:ext cx="17192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2000" b="1">
                <a:solidFill>
                  <a:srgbClr val="62A0CA"/>
                </a:solidFill>
                <a:latin typeface="Franklin Gothic Book" pitchFamily="34" charset="0"/>
                <a:ea typeface="微软雅黑" pitchFamily="34" charset="-122"/>
                <a:sym typeface="Franklin Gothic Book" pitchFamily="34" charset="0"/>
              </a:rPr>
              <a:t>点击添加标题</a:t>
            </a:r>
            <a:endParaRPr lang="en-US" altLang="zh-CN" sz="2000" b="1">
              <a:solidFill>
                <a:srgbClr val="62A0CA"/>
              </a:solidFill>
              <a:latin typeface="Franklin Gothic Book" pitchFamily="34" charset="0"/>
              <a:ea typeface="微软雅黑" pitchFamily="34" charset="-122"/>
              <a:sym typeface="Franklin Gothic Book" pitchFamily="34" charset="0"/>
            </a:endParaRPr>
          </a:p>
        </p:txBody>
      </p:sp>
      <p:sp>
        <p:nvSpPr>
          <p:cNvPr id="29709" name="TextBox 4"/>
          <p:cNvSpPr>
            <a:spLocks noChangeArrowheads="1"/>
          </p:cNvSpPr>
          <p:nvPr/>
        </p:nvSpPr>
        <p:spPr bwMode="auto">
          <a:xfrm>
            <a:off x="8326438" y="2382838"/>
            <a:ext cx="17176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2000" b="1">
                <a:solidFill>
                  <a:srgbClr val="62A0CA"/>
                </a:solidFill>
                <a:latin typeface="Franklin Gothic Book" pitchFamily="34" charset="0"/>
                <a:ea typeface="微软雅黑" pitchFamily="34" charset="-122"/>
                <a:sym typeface="Franklin Gothic Book" pitchFamily="34" charset="0"/>
              </a:rPr>
              <a:t>点击添加标题</a:t>
            </a:r>
            <a:endParaRPr lang="en-US" altLang="zh-CN" sz="2000" b="1">
              <a:solidFill>
                <a:srgbClr val="62A0CA"/>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0724" name="Freeform 5"/>
          <p:cNvSpPr>
            <a:spLocks noChangeArrowheads="1"/>
          </p:cNvSpPr>
          <p:nvPr/>
        </p:nvSpPr>
        <p:spPr bwMode="auto">
          <a:xfrm>
            <a:off x="2030413" y="3251200"/>
            <a:ext cx="8131175" cy="987425"/>
          </a:xfrm>
          <a:custGeom>
            <a:avLst/>
            <a:gdLst>
              <a:gd name="T0" fmla="*/ 0 w 5760"/>
              <a:gd name="T1" fmla="*/ 0 h 700"/>
              <a:gd name="T2" fmla="*/ 101640 w 5760"/>
              <a:gd name="T3" fmla="*/ 53603 h 700"/>
              <a:gd name="T4" fmla="*/ 278097 w 5760"/>
              <a:gd name="T5" fmla="*/ 135418 h 700"/>
              <a:gd name="T6" fmla="*/ 533608 w 5760"/>
              <a:gd name="T7" fmla="*/ 246856 h 700"/>
              <a:gd name="T8" fmla="*/ 865349 w 5760"/>
              <a:gd name="T9" fmla="*/ 375222 h 700"/>
              <a:gd name="T10" fmla="*/ 1055923 w 5760"/>
              <a:gd name="T11" fmla="*/ 442931 h 700"/>
              <a:gd name="T12" fmla="*/ 1263438 w 5760"/>
              <a:gd name="T13" fmla="*/ 512050 h 700"/>
              <a:gd name="T14" fmla="*/ 1486480 w 5760"/>
              <a:gd name="T15" fmla="*/ 581170 h 700"/>
              <a:gd name="T16" fmla="*/ 1723640 w 5760"/>
              <a:gd name="T17" fmla="*/ 646058 h 700"/>
              <a:gd name="T18" fmla="*/ 1976327 w 5760"/>
              <a:gd name="T19" fmla="*/ 710946 h 700"/>
              <a:gd name="T20" fmla="*/ 2241720 w 5760"/>
              <a:gd name="T21" fmla="*/ 771602 h 700"/>
              <a:gd name="T22" fmla="*/ 2521229 w 5760"/>
              <a:gd name="T23" fmla="*/ 826616 h 700"/>
              <a:gd name="T24" fmla="*/ 2810620 w 5760"/>
              <a:gd name="T25" fmla="*/ 875987 h 700"/>
              <a:gd name="T26" fmla="*/ 3114127 w 5760"/>
              <a:gd name="T27" fmla="*/ 918305 h 700"/>
              <a:gd name="T28" fmla="*/ 3426104 w 5760"/>
              <a:gd name="T29" fmla="*/ 950749 h 700"/>
              <a:gd name="T30" fmla="*/ 3749375 w 5760"/>
              <a:gd name="T31" fmla="*/ 974730 h 700"/>
              <a:gd name="T32" fmla="*/ 4079704 w 5760"/>
              <a:gd name="T33" fmla="*/ 986014 h 700"/>
              <a:gd name="T34" fmla="*/ 4421326 w 5760"/>
              <a:gd name="T35" fmla="*/ 986014 h 700"/>
              <a:gd name="T36" fmla="*/ 4768595 w 5760"/>
              <a:gd name="T37" fmla="*/ 973319 h 700"/>
              <a:gd name="T38" fmla="*/ 5124334 w 5760"/>
              <a:gd name="T39" fmla="*/ 945107 h 700"/>
              <a:gd name="T40" fmla="*/ 5393962 w 5760"/>
              <a:gd name="T41" fmla="*/ 914073 h 700"/>
              <a:gd name="T42" fmla="*/ 5576066 w 5760"/>
              <a:gd name="T43" fmla="*/ 887272 h 700"/>
              <a:gd name="T44" fmla="*/ 5759582 w 5760"/>
              <a:gd name="T45" fmla="*/ 857649 h 700"/>
              <a:gd name="T46" fmla="*/ 5944510 w 5760"/>
              <a:gd name="T47" fmla="*/ 822384 h 700"/>
              <a:gd name="T48" fmla="*/ 6130849 w 5760"/>
              <a:gd name="T49" fmla="*/ 782887 h 700"/>
              <a:gd name="T50" fmla="*/ 6317189 w 5760"/>
              <a:gd name="T51" fmla="*/ 737748 h 700"/>
              <a:gd name="T52" fmla="*/ 6504940 w 5760"/>
              <a:gd name="T53" fmla="*/ 689787 h 700"/>
              <a:gd name="T54" fmla="*/ 6694103 w 5760"/>
              <a:gd name="T55" fmla="*/ 634773 h 700"/>
              <a:gd name="T56" fmla="*/ 6883266 w 5760"/>
              <a:gd name="T57" fmla="*/ 575528 h 700"/>
              <a:gd name="T58" fmla="*/ 7075252 w 5760"/>
              <a:gd name="T59" fmla="*/ 512050 h 700"/>
              <a:gd name="T60" fmla="*/ 7264414 w 5760"/>
              <a:gd name="T61" fmla="*/ 441520 h 700"/>
              <a:gd name="T62" fmla="*/ 7457812 w 5760"/>
              <a:gd name="T63" fmla="*/ 365347 h 700"/>
              <a:gd name="T64" fmla="*/ 7648386 w 5760"/>
              <a:gd name="T65" fmla="*/ 283532 h 700"/>
              <a:gd name="T66" fmla="*/ 7841784 w 5760"/>
              <a:gd name="T67" fmla="*/ 194664 h 700"/>
              <a:gd name="T68" fmla="*/ 8035182 w 5760"/>
              <a:gd name="T69" fmla="*/ 101564 h 700"/>
              <a:gd name="T70" fmla="*/ 8081767 w 5760"/>
              <a:gd name="T71" fmla="*/ 62067 h 700"/>
              <a:gd name="T72" fmla="*/ 7833314 w 5760"/>
              <a:gd name="T73" fmla="*/ 108617 h 700"/>
              <a:gd name="T74" fmla="*/ 7563687 w 5760"/>
              <a:gd name="T75" fmla="*/ 153756 h 700"/>
              <a:gd name="T76" fmla="*/ 7216418 w 5760"/>
              <a:gd name="T77" fmla="*/ 204538 h 700"/>
              <a:gd name="T78" fmla="*/ 6801389 w 5760"/>
              <a:gd name="T79" fmla="*/ 259552 h 700"/>
              <a:gd name="T80" fmla="*/ 6321424 w 5760"/>
              <a:gd name="T81" fmla="*/ 314565 h 700"/>
              <a:gd name="T82" fmla="*/ 5787816 w 5760"/>
              <a:gd name="T83" fmla="*/ 362526 h 700"/>
              <a:gd name="T84" fmla="*/ 5206211 w 5760"/>
              <a:gd name="T85" fmla="*/ 402023 h 700"/>
              <a:gd name="T86" fmla="*/ 4898468 w 5760"/>
              <a:gd name="T87" fmla="*/ 417540 h 700"/>
              <a:gd name="T88" fmla="*/ 4582256 w 5760"/>
              <a:gd name="T89" fmla="*/ 427414 h 700"/>
              <a:gd name="T90" fmla="*/ 4257574 w 5760"/>
              <a:gd name="T91" fmla="*/ 435878 h 700"/>
              <a:gd name="T92" fmla="*/ 3924421 w 5760"/>
              <a:gd name="T93" fmla="*/ 437288 h 700"/>
              <a:gd name="T94" fmla="*/ 3584211 w 5760"/>
              <a:gd name="T95" fmla="*/ 434467 h 700"/>
              <a:gd name="T96" fmla="*/ 3238353 w 5760"/>
              <a:gd name="T97" fmla="*/ 426003 h 700"/>
              <a:gd name="T98" fmla="*/ 2886849 w 5760"/>
              <a:gd name="T99" fmla="*/ 410487 h 700"/>
              <a:gd name="T100" fmla="*/ 2531111 w 5760"/>
              <a:gd name="T101" fmla="*/ 387917 h 700"/>
              <a:gd name="T102" fmla="*/ 2172548 w 5760"/>
              <a:gd name="T103" fmla="*/ 358294 h 700"/>
              <a:gd name="T104" fmla="*/ 1812574 w 5760"/>
              <a:gd name="T105" fmla="*/ 321618 h 700"/>
              <a:gd name="T106" fmla="*/ 1448366 w 5760"/>
              <a:gd name="T107" fmla="*/ 276479 h 700"/>
              <a:gd name="T108" fmla="*/ 1085568 w 5760"/>
              <a:gd name="T109" fmla="*/ 222876 h 700"/>
              <a:gd name="T110" fmla="*/ 722771 w 5760"/>
              <a:gd name="T111" fmla="*/ 157988 h 700"/>
              <a:gd name="T112" fmla="*/ 359974 w 5760"/>
              <a:gd name="T113" fmla="*/ 84636 h 700"/>
              <a:gd name="T114" fmla="*/ 0 w 5760"/>
              <a:gd name="T115" fmla="*/ 0 h 7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5" name="Freeform 11"/>
          <p:cNvSpPr>
            <a:spLocks noChangeArrowheads="1"/>
          </p:cNvSpPr>
          <p:nvPr/>
        </p:nvSpPr>
        <p:spPr bwMode="auto">
          <a:xfrm>
            <a:off x="3232150" y="2682875"/>
            <a:ext cx="1020763" cy="1020763"/>
          </a:xfrm>
          <a:custGeom>
            <a:avLst/>
            <a:gdLst>
              <a:gd name="T0" fmla="*/ 2147483646 w 642"/>
              <a:gd name="T1" fmla="*/ 2147483646 h 643"/>
              <a:gd name="T2" fmla="*/ 2147483646 w 642"/>
              <a:gd name="T3" fmla="*/ 2147483646 h 643"/>
              <a:gd name="T4" fmla="*/ 2147483646 w 642"/>
              <a:gd name="T5" fmla="*/ 2147483646 h 643"/>
              <a:gd name="T6" fmla="*/ 2147483646 w 642"/>
              <a:gd name="T7" fmla="*/ 2147483646 h 643"/>
              <a:gd name="T8" fmla="*/ 2147483646 w 642"/>
              <a:gd name="T9" fmla="*/ 2147483646 h 643"/>
              <a:gd name="T10" fmla="*/ 2147483646 w 642"/>
              <a:gd name="T11" fmla="*/ 2147483646 h 643"/>
              <a:gd name="T12" fmla="*/ 2147483646 w 642"/>
              <a:gd name="T13" fmla="*/ 2147483646 h 643"/>
              <a:gd name="T14" fmla="*/ 2147483646 w 642"/>
              <a:gd name="T15" fmla="*/ 2147483646 h 643"/>
              <a:gd name="T16" fmla="*/ 2147483646 w 642"/>
              <a:gd name="T17" fmla="*/ 2147483646 h 643"/>
              <a:gd name="T18" fmla="*/ 2147483646 w 642"/>
              <a:gd name="T19" fmla="*/ 2147483646 h 643"/>
              <a:gd name="T20" fmla="*/ 2147483646 w 642"/>
              <a:gd name="T21" fmla="*/ 2147483646 h 643"/>
              <a:gd name="T22" fmla="*/ 2147483646 w 642"/>
              <a:gd name="T23" fmla="*/ 2147483646 h 643"/>
              <a:gd name="T24" fmla="*/ 2147483646 w 642"/>
              <a:gd name="T25" fmla="*/ 2147483646 h 643"/>
              <a:gd name="T26" fmla="*/ 2147483646 w 642"/>
              <a:gd name="T27" fmla="*/ 2147483646 h 643"/>
              <a:gd name="T28" fmla="*/ 2147483646 w 642"/>
              <a:gd name="T29" fmla="*/ 2147483646 h 643"/>
              <a:gd name="T30" fmla="*/ 2147483646 w 642"/>
              <a:gd name="T31" fmla="*/ 2147483646 h 643"/>
              <a:gd name="T32" fmla="*/ 2147483646 w 642"/>
              <a:gd name="T33" fmla="*/ 2147483646 h 643"/>
              <a:gd name="T34" fmla="*/ 2147483646 w 642"/>
              <a:gd name="T35" fmla="*/ 2147483646 h 643"/>
              <a:gd name="T36" fmla="*/ 2147483646 w 642"/>
              <a:gd name="T37" fmla="*/ 2147483646 h 643"/>
              <a:gd name="T38" fmla="*/ 2147483646 w 642"/>
              <a:gd name="T39" fmla="*/ 2147483646 h 643"/>
              <a:gd name="T40" fmla="*/ 2147483646 w 642"/>
              <a:gd name="T41" fmla="*/ 2147483646 h 643"/>
              <a:gd name="T42" fmla="*/ 0 w 642"/>
              <a:gd name="T43" fmla="*/ 2147483646 h 643"/>
              <a:gd name="T44" fmla="*/ 0 w 642"/>
              <a:gd name="T45" fmla="*/ 2147483646 h 643"/>
              <a:gd name="T46" fmla="*/ 2147483646 w 642"/>
              <a:gd name="T47" fmla="*/ 2147483646 h 643"/>
              <a:gd name="T48" fmla="*/ 2147483646 w 642"/>
              <a:gd name="T49" fmla="*/ 2147483646 h 643"/>
              <a:gd name="T50" fmla="*/ 2147483646 w 642"/>
              <a:gd name="T51" fmla="*/ 2147483646 h 643"/>
              <a:gd name="T52" fmla="*/ 2147483646 w 642"/>
              <a:gd name="T53" fmla="*/ 2147483646 h 643"/>
              <a:gd name="T54" fmla="*/ 2147483646 w 642"/>
              <a:gd name="T55" fmla="*/ 2147483646 h 643"/>
              <a:gd name="T56" fmla="*/ 2147483646 w 642"/>
              <a:gd name="T57" fmla="*/ 2147483646 h 643"/>
              <a:gd name="T58" fmla="*/ 2147483646 w 642"/>
              <a:gd name="T59" fmla="*/ 2147483646 h 643"/>
              <a:gd name="T60" fmla="*/ 2147483646 w 642"/>
              <a:gd name="T61" fmla="*/ 2147483646 h 643"/>
              <a:gd name="T62" fmla="*/ 2147483646 w 642"/>
              <a:gd name="T63" fmla="*/ 2147483646 h 643"/>
              <a:gd name="T64" fmla="*/ 2147483646 w 642"/>
              <a:gd name="T65" fmla="*/ 0 h 643"/>
              <a:gd name="T66" fmla="*/ 2147483646 w 642"/>
              <a:gd name="T67" fmla="*/ 0 h 643"/>
              <a:gd name="T68" fmla="*/ 2147483646 w 642"/>
              <a:gd name="T69" fmla="*/ 2147483646 h 643"/>
              <a:gd name="T70" fmla="*/ 2147483646 w 642"/>
              <a:gd name="T71" fmla="*/ 2147483646 h 643"/>
              <a:gd name="T72" fmla="*/ 2147483646 w 642"/>
              <a:gd name="T73" fmla="*/ 2147483646 h 643"/>
              <a:gd name="T74" fmla="*/ 2147483646 w 642"/>
              <a:gd name="T75" fmla="*/ 2147483646 h 643"/>
              <a:gd name="T76" fmla="*/ 2147483646 w 642"/>
              <a:gd name="T77" fmla="*/ 2147483646 h 643"/>
              <a:gd name="T78" fmla="*/ 2147483646 w 642"/>
              <a:gd name="T79" fmla="*/ 2147483646 h 643"/>
              <a:gd name="T80" fmla="*/ 2147483646 w 642"/>
              <a:gd name="T81" fmla="*/ 2147483646 h 643"/>
              <a:gd name="T82" fmla="*/ 2147483646 w 642"/>
              <a:gd name="T83" fmla="*/ 2147483646 h 643"/>
              <a:gd name="T84" fmla="*/ 2147483646 w 642"/>
              <a:gd name="T85" fmla="*/ 2147483646 h 643"/>
              <a:gd name="T86" fmla="*/ 2147483646 w 642"/>
              <a:gd name="T87" fmla="*/ 2147483646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bg1"/>
                </a:solidFill>
                <a:latin typeface="微软雅黑" pitchFamily="34" charset="-122"/>
                <a:ea typeface="微软雅黑" pitchFamily="34" charset="-122"/>
                <a:sym typeface="微软雅黑" pitchFamily="34" charset="-122"/>
              </a:rPr>
              <a:t>添加标题</a:t>
            </a:r>
          </a:p>
        </p:txBody>
      </p:sp>
      <p:sp>
        <p:nvSpPr>
          <p:cNvPr id="30726" name="Freeform 10"/>
          <p:cNvSpPr>
            <a:spLocks noChangeArrowheads="1"/>
          </p:cNvSpPr>
          <p:nvPr/>
        </p:nvSpPr>
        <p:spPr bwMode="auto">
          <a:xfrm>
            <a:off x="4802188" y="2854325"/>
            <a:ext cx="1019175" cy="1020763"/>
          </a:xfrm>
          <a:custGeom>
            <a:avLst/>
            <a:gdLst>
              <a:gd name="T0" fmla="*/ 2147483646 w 642"/>
              <a:gd name="T1" fmla="*/ 2147483646 h 643"/>
              <a:gd name="T2" fmla="*/ 2147483646 w 642"/>
              <a:gd name="T3" fmla="*/ 2147483646 h 643"/>
              <a:gd name="T4" fmla="*/ 2147483646 w 642"/>
              <a:gd name="T5" fmla="*/ 2147483646 h 643"/>
              <a:gd name="T6" fmla="*/ 2147483646 w 642"/>
              <a:gd name="T7" fmla="*/ 2147483646 h 643"/>
              <a:gd name="T8" fmla="*/ 2147483646 w 642"/>
              <a:gd name="T9" fmla="*/ 2147483646 h 643"/>
              <a:gd name="T10" fmla="*/ 2147483646 w 642"/>
              <a:gd name="T11" fmla="*/ 2147483646 h 643"/>
              <a:gd name="T12" fmla="*/ 2147483646 w 642"/>
              <a:gd name="T13" fmla="*/ 2147483646 h 643"/>
              <a:gd name="T14" fmla="*/ 2147483646 w 642"/>
              <a:gd name="T15" fmla="*/ 2147483646 h 643"/>
              <a:gd name="T16" fmla="*/ 2147483646 w 642"/>
              <a:gd name="T17" fmla="*/ 2147483646 h 643"/>
              <a:gd name="T18" fmla="*/ 2147483646 w 642"/>
              <a:gd name="T19" fmla="*/ 2147483646 h 643"/>
              <a:gd name="T20" fmla="*/ 2147483646 w 642"/>
              <a:gd name="T21" fmla="*/ 2147483646 h 643"/>
              <a:gd name="T22" fmla="*/ 2147483646 w 642"/>
              <a:gd name="T23" fmla="*/ 2147483646 h 643"/>
              <a:gd name="T24" fmla="*/ 2147483646 w 642"/>
              <a:gd name="T25" fmla="*/ 2147483646 h 643"/>
              <a:gd name="T26" fmla="*/ 2147483646 w 642"/>
              <a:gd name="T27" fmla="*/ 2147483646 h 643"/>
              <a:gd name="T28" fmla="*/ 2147483646 w 642"/>
              <a:gd name="T29" fmla="*/ 2147483646 h 643"/>
              <a:gd name="T30" fmla="*/ 2147483646 w 642"/>
              <a:gd name="T31" fmla="*/ 2147483646 h 643"/>
              <a:gd name="T32" fmla="*/ 2147483646 w 642"/>
              <a:gd name="T33" fmla="*/ 2147483646 h 643"/>
              <a:gd name="T34" fmla="*/ 2147483646 w 642"/>
              <a:gd name="T35" fmla="*/ 2147483646 h 643"/>
              <a:gd name="T36" fmla="*/ 2147483646 w 642"/>
              <a:gd name="T37" fmla="*/ 2147483646 h 643"/>
              <a:gd name="T38" fmla="*/ 2147483646 w 642"/>
              <a:gd name="T39" fmla="*/ 2147483646 h 643"/>
              <a:gd name="T40" fmla="*/ 2147483646 w 642"/>
              <a:gd name="T41" fmla="*/ 2147483646 h 643"/>
              <a:gd name="T42" fmla="*/ 0 w 642"/>
              <a:gd name="T43" fmla="*/ 2147483646 h 643"/>
              <a:gd name="T44" fmla="*/ 0 w 642"/>
              <a:gd name="T45" fmla="*/ 2147483646 h 643"/>
              <a:gd name="T46" fmla="*/ 2147483646 w 642"/>
              <a:gd name="T47" fmla="*/ 2147483646 h 643"/>
              <a:gd name="T48" fmla="*/ 2147483646 w 642"/>
              <a:gd name="T49" fmla="*/ 2147483646 h 643"/>
              <a:gd name="T50" fmla="*/ 2147483646 w 642"/>
              <a:gd name="T51" fmla="*/ 2147483646 h 643"/>
              <a:gd name="T52" fmla="*/ 2147483646 w 642"/>
              <a:gd name="T53" fmla="*/ 2147483646 h 643"/>
              <a:gd name="T54" fmla="*/ 2147483646 w 642"/>
              <a:gd name="T55" fmla="*/ 2147483646 h 643"/>
              <a:gd name="T56" fmla="*/ 2147483646 w 642"/>
              <a:gd name="T57" fmla="*/ 2147483646 h 643"/>
              <a:gd name="T58" fmla="*/ 2147483646 w 642"/>
              <a:gd name="T59" fmla="*/ 2147483646 h 643"/>
              <a:gd name="T60" fmla="*/ 2147483646 w 642"/>
              <a:gd name="T61" fmla="*/ 2147483646 h 643"/>
              <a:gd name="T62" fmla="*/ 2147483646 w 642"/>
              <a:gd name="T63" fmla="*/ 2147483646 h 643"/>
              <a:gd name="T64" fmla="*/ 2147483646 w 642"/>
              <a:gd name="T65" fmla="*/ 0 h 643"/>
              <a:gd name="T66" fmla="*/ 2147483646 w 642"/>
              <a:gd name="T67" fmla="*/ 0 h 643"/>
              <a:gd name="T68" fmla="*/ 2147483646 w 642"/>
              <a:gd name="T69" fmla="*/ 2147483646 h 643"/>
              <a:gd name="T70" fmla="*/ 2147483646 w 642"/>
              <a:gd name="T71" fmla="*/ 2147483646 h 643"/>
              <a:gd name="T72" fmla="*/ 2147483646 w 642"/>
              <a:gd name="T73" fmla="*/ 2147483646 h 643"/>
              <a:gd name="T74" fmla="*/ 2147483646 w 642"/>
              <a:gd name="T75" fmla="*/ 2147483646 h 643"/>
              <a:gd name="T76" fmla="*/ 2147483646 w 642"/>
              <a:gd name="T77" fmla="*/ 2147483646 h 643"/>
              <a:gd name="T78" fmla="*/ 2147483646 w 642"/>
              <a:gd name="T79" fmla="*/ 2147483646 h 643"/>
              <a:gd name="T80" fmla="*/ 2147483646 w 642"/>
              <a:gd name="T81" fmla="*/ 2147483646 h 643"/>
              <a:gd name="T82" fmla="*/ 2147483646 w 642"/>
              <a:gd name="T83" fmla="*/ 2147483646 h 643"/>
              <a:gd name="T84" fmla="*/ 2147483646 w 642"/>
              <a:gd name="T85" fmla="*/ 2147483646 h 643"/>
              <a:gd name="T86" fmla="*/ 2147483646 w 642"/>
              <a:gd name="T87" fmla="*/ 2147483646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30727" name="Freeform 8"/>
          <p:cNvSpPr>
            <a:spLocks noChangeArrowheads="1"/>
          </p:cNvSpPr>
          <p:nvPr/>
        </p:nvSpPr>
        <p:spPr bwMode="auto">
          <a:xfrm>
            <a:off x="7939088" y="2682875"/>
            <a:ext cx="1020762" cy="1020763"/>
          </a:xfrm>
          <a:custGeom>
            <a:avLst/>
            <a:gdLst>
              <a:gd name="T0" fmla="*/ 2147483646 w 643"/>
              <a:gd name="T1" fmla="*/ 2147483646 h 643"/>
              <a:gd name="T2" fmla="*/ 2147483646 w 643"/>
              <a:gd name="T3" fmla="*/ 2147483646 h 643"/>
              <a:gd name="T4" fmla="*/ 2147483646 w 643"/>
              <a:gd name="T5" fmla="*/ 2147483646 h 643"/>
              <a:gd name="T6" fmla="*/ 2147483646 w 643"/>
              <a:gd name="T7" fmla="*/ 2147483646 h 643"/>
              <a:gd name="T8" fmla="*/ 2147483646 w 643"/>
              <a:gd name="T9" fmla="*/ 2147483646 h 643"/>
              <a:gd name="T10" fmla="*/ 2147483646 w 643"/>
              <a:gd name="T11" fmla="*/ 2147483646 h 643"/>
              <a:gd name="T12" fmla="*/ 2147483646 w 643"/>
              <a:gd name="T13" fmla="*/ 2147483646 h 643"/>
              <a:gd name="T14" fmla="*/ 2147483646 w 643"/>
              <a:gd name="T15" fmla="*/ 2147483646 h 643"/>
              <a:gd name="T16" fmla="*/ 2147483646 w 643"/>
              <a:gd name="T17" fmla="*/ 2147483646 h 643"/>
              <a:gd name="T18" fmla="*/ 2147483646 w 643"/>
              <a:gd name="T19" fmla="*/ 2147483646 h 643"/>
              <a:gd name="T20" fmla="*/ 2147483646 w 643"/>
              <a:gd name="T21" fmla="*/ 2147483646 h 643"/>
              <a:gd name="T22" fmla="*/ 2147483646 w 643"/>
              <a:gd name="T23" fmla="*/ 2147483646 h 643"/>
              <a:gd name="T24" fmla="*/ 2147483646 w 643"/>
              <a:gd name="T25" fmla="*/ 2147483646 h 643"/>
              <a:gd name="T26" fmla="*/ 2147483646 w 643"/>
              <a:gd name="T27" fmla="*/ 2147483646 h 643"/>
              <a:gd name="T28" fmla="*/ 2147483646 w 643"/>
              <a:gd name="T29" fmla="*/ 2147483646 h 643"/>
              <a:gd name="T30" fmla="*/ 2147483646 w 643"/>
              <a:gd name="T31" fmla="*/ 2147483646 h 643"/>
              <a:gd name="T32" fmla="*/ 2147483646 w 643"/>
              <a:gd name="T33" fmla="*/ 2147483646 h 643"/>
              <a:gd name="T34" fmla="*/ 2147483646 w 643"/>
              <a:gd name="T35" fmla="*/ 2147483646 h 643"/>
              <a:gd name="T36" fmla="*/ 2147483646 w 643"/>
              <a:gd name="T37" fmla="*/ 2147483646 h 643"/>
              <a:gd name="T38" fmla="*/ 2147483646 w 643"/>
              <a:gd name="T39" fmla="*/ 2147483646 h 643"/>
              <a:gd name="T40" fmla="*/ 2147483646 w 643"/>
              <a:gd name="T41" fmla="*/ 2147483646 h 643"/>
              <a:gd name="T42" fmla="*/ 0 w 643"/>
              <a:gd name="T43" fmla="*/ 2147483646 h 643"/>
              <a:gd name="T44" fmla="*/ 0 w 643"/>
              <a:gd name="T45" fmla="*/ 2147483646 h 643"/>
              <a:gd name="T46" fmla="*/ 2147483646 w 643"/>
              <a:gd name="T47" fmla="*/ 2147483646 h 643"/>
              <a:gd name="T48" fmla="*/ 2147483646 w 643"/>
              <a:gd name="T49" fmla="*/ 2147483646 h 643"/>
              <a:gd name="T50" fmla="*/ 2147483646 w 643"/>
              <a:gd name="T51" fmla="*/ 2147483646 h 643"/>
              <a:gd name="T52" fmla="*/ 2147483646 w 643"/>
              <a:gd name="T53" fmla="*/ 2147483646 h 643"/>
              <a:gd name="T54" fmla="*/ 2147483646 w 643"/>
              <a:gd name="T55" fmla="*/ 2147483646 h 643"/>
              <a:gd name="T56" fmla="*/ 2147483646 w 643"/>
              <a:gd name="T57" fmla="*/ 2147483646 h 643"/>
              <a:gd name="T58" fmla="*/ 2147483646 w 643"/>
              <a:gd name="T59" fmla="*/ 2147483646 h 643"/>
              <a:gd name="T60" fmla="*/ 2147483646 w 643"/>
              <a:gd name="T61" fmla="*/ 2147483646 h 643"/>
              <a:gd name="T62" fmla="*/ 2147483646 w 643"/>
              <a:gd name="T63" fmla="*/ 2147483646 h 643"/>
              <a:gd name="T64" fmla="*/ 2147483646 w 643"/>
              <a:gd name="T65" fmla="*/ 0 h 643"/>
              <a:gd name="T66" fmla="*/ 2147483646 w 643"/>
              <a:gd name="T67" fmla="*/ 0 h 643"/>
              <a:gd name="T68" fmla="*/ 2147483646 w 643"/>
              <a:gd name="T69" fmla="*/ 2147483646 h 643"/>
              <a:gd name="T70" fmla="*/ 2147483646 w 643"/>
              <a:gd name="T71" fmla="*/ 2147483646 h 643"/>
              <a:gd name="T72" fmla="*/ 2147483646 w 643"/>
              <a:gd name="T73" fmla="*/ 2147483646 h 643"/>
              <a:gd name="T74" fmla="*/ 2147483646 w 643"/>
              <a:gd name="T75" fmla="*/ 2147483646 h 643"/>
              <a:gd name="T76" fmla="*/ 2147483646 w 643"/>
              <a:gd name="T77" fmla="*/ 2147483646 h 643"/>
              <a:gd name="T78" fmla="*/ 2147483646 w 643"/>
              <a:gd name="T79" fmla="*/ 2147483646 h 643"/>
              <a:gd name="T80" fmla="*/ 2147483646 w 643"/>
              <a:gd name="T81" fmla="*/ 2147483646 h 643"/>
              <a:gd name="T82" fmla="*/ 2147483646 w 643"/>
              <a:gd name="T83" fmla="*/ 2147483646 h 643"/>
              <a:gd name="T84" fmla="*/ 2147483646 w 643"/>
              <a:gd name="T85" fmla="*/ 2147483646 h 643"/>
              <a:gd name="T86" fmla="*/ 2147483646 w 643"/>
              <a:gd name="T87" fmla="*/ 2147483646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30728" name="Freeform 9"/>
          <p:cNvSpPr>
            <a:spLocks noChangeArrowheads="1"/>
          </p:cNvSpPr>
          <p:nvPr/>
        </p:nvSpPr>
        <p:spPr bwMode="auto">
          <a:xfrm>
            <a:off x="6367463" y="2844800"/>
            <a:ext cx="1022350" cy="1020763"/>
          </a:xfrm>
          <a:custGeom>
            <a:avLst/>
            <a:gdLst>
              <a:gd name="T0" fmla="*/ 2147483646 w 643"/>
              <a:gd name="T1" fmla="*/ 2147483646 h 643"/>
              <a:gd name="T2" fmla="*/ 2147483646 w 643"/>
              <a:gd name="T3" fmla="*/ 2147483646 h 643"/>
              <a:gd name="T4" fmla="*/ 2147483646 w 643"/>
              <a:gd name="T5" fmla="*/ 2147483646 h 643"/>
              <a:gd name="T6" fmla="*/ 2147483646 w 643"/>
              <a:gd name="T7" fmla="*/ 2147483646 h 643"/>
              <a:gd name="T8" fmla="*/ 2147483646 w 643"/>
              <a:gd name="T9" fmla="*/ 2147483646 h 643"/>
              <a:gd name="T10" fmla="*/ 2147483646 w 643"/>
              <a:gd name="T11" fmla="*/ 2147483646 h 643"/>
              <a:gd name="T12" fmla="*/ 2147483646 w 643"/>
              <a:gd name="T13" fmla="*/ 2147483646 h 643"/>
              <a:gd name="T14" fmla="*/ 2147483646 w 643"/>
              <a:gd name="T15" fmla="*/ 2147483646 h 643"/>
              <a:gd name="T16" fmla="*/ 2147483646 w 643"/>
              <a:gd name="T17" fmla="*/ 2147483646 h 643"/>
              <a:gd name="T18" fmla="*/ 2147483646 w 643"/>
              <a:gd name="T19" fmla="*/ 2147483646 h 643"/>
              <a:gd name="T20" fmla="*/ 2147483646 w 643"/>
              <a:gd name="T21" fmla="*/ 2147483646 h 643"/>
              <a:gd name="T22" fmla="*/ 2147483646 w 643"/>
              <a:gd name="T23" fmla="*/ 2147483646 h 643"/>
              <a:gd name="T24" fmla="*/ 2147483646 w 643"/>
              <a:gd name="T25" fmla="*/ 2147483646 h 643"/>
              <a:gd name="T26" fmla="*/ 2147483646 w 643"/>
              <a:gd name="T27" fmla="*/ 2147483646 h 643"/>
              <a:gd name="T28" fmla="*/ 2147483646 w 643"/>
              <a:gd name="T29" fmla="*/ 2147483646 h 643"/>
              <a:gd name="T30" fmla="*/ 2147483646 w 643"/>
              <a:gd name="T31" fmla="*/ 2147483646 h 643"/>
              <a:gd name="T32" fmla="*/ 2147483646 w 643"/>
              <a:gd name="T33" fmla="*/ 2147483646 h 643"/>
              <a:gd name="T34" fmla="*/ 2147483646 w 643"/>
              <a:gd name="T35" fmla="*/ 2147483646 h 643"/>
              <a:gd name="T36" fmla="*/ 2147483646 w 643"/>
              <a:gd name="T37" fmla="*/ 2147483646 h 643"/>
              <a:gd name="T38" fmla="*/ 2147483646 w 643"/>
              <a:gd name="T39" fmla="*/ 2147483646 h 643"/>
              <a:gd name="T40" fmla="*/ 2147483646 w 643"/>
              <a:gd name="T41" fmla="*/ 2147483646 h 643"/>
              <a:gd name="T42" fmla="*/ 0 w 643"/>
              <a:gd name="T43" fmla="*/ 2147483646 h 643"/>
              <a:gd name="T44" fmla="*/ 0 w 643"/>
              <a:gd name="T45" fmla="*/ 2147483646 h 643"/>
              <a:gd name="T46" fmla="*/ 2147483646 w 643"/>
              <a:gd name="T47" fmla="*/ 2147483646 h 643"/>
              <a:gd name="T48" fmla="*/ 2147483646 w 643"/>
              <a:gd name="T49" fmla="*/ 2147483646 h 643"/>
              <a:gd name="T50" fmla="*/ 2147483646 w 643"/>
              <a:gd name="T51" fmla="*/ 2147483646 h 643"/>
              <a:gd name="T52" fmla="*/ 2147483646 w 643"/>
              <a:gd name="T53" fmla="*/ 2147483646 h 643"/>
              <a:gd name="T54" fmla="*/ 2147483646 w 643"/>
              <a:gd name="T55" fmla="*/ 2147483646 h 643"/>
              <a:gd name="T56" fmla="*/ 2147483646 w 643"/>
              <a:gd name="T57" fmla="*/ 2147483646 h 643"/>
              <a:gd name="T58" fmla="*/ 2147483646 w 643"/>
              <a:gd name="T59" fmla="*/ 2147483646 h 643"/>
              <a:gd name="T60" fmla="*/ 2147483646 w 643"/>
              <a:gd name="T61" fmla="*/ 2147483646 h 643"/>
              <a:gd name="T62" fmla="*/ 2147483646 w 643"/>
              <a:gd name="T63" fmla="*/ 2147483646 h 643"/>
              <a:gd name="T64" fmla="*/ 2147483646 w 643"/>
              <a:gd name="T65" fmla="*/ 0 h 643"/>
              <a:gd name="T66" fmla="*/ 2147483646 w 643"/>
              <a:gd name="T67" fmla="*/ 0 h 643"/>
              <a:gd name="T68" fmla="*/ 2147483646 w 643"/>
              <a:gd name="T69" fmla="*/ 2147483646 h 643"/>
              <a:gd name="T70" fmla="*/ 2147483646 w 643"/>
              <a:gd name="T71" fmla="*/ 2147483646 h 643"/>
              <a:gd name="T72" fmla="*/ 2147483646 w 643"/>
              <a:gd name="T73" fmla="*/ 2147483646 h 643"/>
              <a:gd name="T74" fmla="*/ 2147483646 w 643"/>
              <a:gd name="T75" fmla="*/ 2147483646 h 643"/>
              <a:gd name="T76" fmla="*/ 2147483646 w 643"/>
              <a:gd name="T77" fmla="*/ 2147483646 h 643"/>
              <a:gd name="T78" fmla="*/ 2147483646 w 643"/>
              <a:gd name="T79" fmla="*/ 2147483646 h 643"/>
              <a:gd name="T80" fmla="*/ 2147483646 w 643"/>
              <a:gd name="T81" fmla="*/ 2147483646 h 643"/>
              <a:gd name="T82" fmla="*/ 2147483646 w 643"/>
              <a:gd name="T83" fmla="*/ 2147483646 h 643"/>
              <a:gd name="T84" fmla="*/ 2147483646 w 643"/>
              <a:gd name="T85" fmla="*/ 2147483646 h 643"/>
              <a:gd name="T86" fmla="*/ 2147483646 w 643"/>
              <a:gd name="T87" fmla="*/ 2147483646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30729" name="TextBox 15"/>
          <p:cNvSpPr>
            <a:spLocks noChangeArrowheads="1"/>
          </p:cNvSpPr>
          <p:nvPr/>
        </p:nvSpPr>
        <p:spPr bwMode="auto">
          <a:xfrm>
            <a:off x="3116263" y="1001713"/>
            <a:ext cx="1252537"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p>
        </p:txBody>
      </p:sp>
      <p:sp>
        <p:nvSpPr>
          <p:cNvPr id="30730" name="TextBox 15"/>
          <p:cNvSpPr>
            <a:spLocks noChangeArrowheads="1"/>
          </p:cNvSpPr>
          <p:nvPr/>
        </p:nvSpPr>
        <p:spPr bwMode="auto">
          <a:xfrm>
            <a:off x="4681538" y="1204913"/>
            <a:ext cx="125571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p>
        </p:txBody>
      </p:sp>
      <p:sp>
        <p:nvSpPr>
          <p:cNvPr id="30731" name="TextBox 15"/>
          <p:cNvSpPr>
            <a:spLocks noChangeArrowheads="1"/>
          </p:cNvSpPr>
          <p:nvPr/>
        </p:nvSpPr>
        <p:spPr bwMode="auto">
          <a:xfrm>
            <a:off x="6249988" y="1204913"/>
            <a:ext cx="125571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输入简单的文字</a:t>
            </a:r>
          </a:p>
        </p:txBody>
      </p:sp>
      <p:sp>
        <p:nvSpPr>
          <p:cNvPr id="30732" name="TextBox 15"/>
          <p:cNvSpPr>
            <a:spLocks noChangeArrowheads="1"/>
          </p:cNvSpPr>
          <p:nvPr/>
        </p:nvSpPr>
        <p:spPr bwMode="auto">
          <a:xfrm>
            <a:off x="7821613" y="1001713"/>
            <a:ext cx="1257300"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输入简单的文字</a:t>
            </a:r>
          </a:p>
        </p:txBody>
      </p:sp>
      <p:sp>
        <p:nvSpPr>
          <p:cNvPr id="30733" name="TextBox 15"/>
          <p:cNvSpPr>
            <a:spLocks noChangeArrowheads="1"/>
          </p:cNvSpPr>
          <p:nvPr/>
        </p:nvSpPr>
        <p:spPr bwMode="auto">
          <a:xfrm>
            <a:off x="2347913" y="4806950"/>
            <a:ext cx="8040687"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pic>
        <p:nvPicPr>
          <p:cNvPr id="31748" name="图片 49"/>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2290763"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图片 50"/>
          <p:cNvPicPr>
            <a:picLocks noChangeAspect="1" noChangeArrowheads="1"/>
          </p:cNvPicPr>
          <p:nvPr/>
        </p:nvPicPr>
        <p:blipFill>
          <a:blip r:embed="rId4">
            <a:extLst>
              <a:ext uri="{28A0092B-C50C-407E-A947-70E740481C1C}">
                <a14:useLocalDpi xmlns:a14="http://schemas.microsoft.com/office/drawing/2010/main" val="0"/>
              </a:ext>
            </a:extLst>
          </a:blip>
          <a:srcRect r="728" b="4532"/>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图片 51"/>
          <p:cNvPicPr>
            <a:picLocks noChangeAspect="1" noChangeArrowheads="1"/>
          </p:cNvPicPr>
          <p:nvPr/>
        </p:nvPicPr>
        <p:blipFill>
          <a:blip r:embed="rId5">
            <a:extLst>
              <a:ext uri="{28A0092B-C50C-407E-A947-70E740481C1C}">
                <a14:useLocalDpi xmlns:a14="http://schemas.microsoft.com/office/drawing/2010/main" val="0"/>
              </a:ext>
            </a:extLst>
          </a:blip>
          <a:srcRect r="645" b="5499"/>
          <a:stretch>
            <a:fillRect/>
          </a:stretch>
        </p:blipFill>
        <p:spPr bwMode="auto">
          <a:xfrm>
            <a:off x="3567113" y="2438400"/>
            <a:ext cx="2535237"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图片 1"/>
          <p:cNvPicPr>
            <a:picLocks noChangeAspect="1" noChangeArrowheads="1"/>
          </p:cNvPicPr>
          <p:nvPr/>
        </p:nvPicPr>
        <p:blipFill>
          <a:blip r:embed="rId6">
            <a:extLst>
              <a:ext uri="{28A0092B-C50C-407E-A947-70E740481C1C}">
                <a14:useLocalDpi xmlns:a14="http://schemas.microsoft.com/office/drawing/2010/main" val="0"/>
              </a:ext>
            </a:extLst>
          </a:blip>
          <a:srcRect r="2098" b="7594"/>
          <a:stretch>
            <a:fillRect/>
          </a:stretch>
        </p:blipFill>
        <p:spPr bwMode="auto">
          <a:xfrm>
            <a:off x="4946650" y="717550"/>
            <a:ext cx="2557463"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图片 3"/>
          <p:cNvPicPr>
            <a:picLocks noChangeAspect="1" noChangeArrowheads="1"/>
          </p:cNvPicPr>
          <p:nvPr/>
        </p:nvPicPr>
        <p:blipFill>
          <a:blip r:embed="rId7">
            <a:extLst>
              <a:ext uri="{28A0092B-C50C-407E-A947-70E740481C1C}">
                <a14:useLocalDpi xmlns:a14="http://schemas.microsoft.com/office/drawing/2010/main" val="0"/>
              </a:ext>
            </a:extLst>
          </a:blip>
          <a:srcRect r="577" b="4575"/>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3" name="TextBox 15"/>
          <p:cNvSpPr>
            <a:spLocks noChangeArrowheads="1"/>
          </p:cNvSpPr>
          <p:nvPr/>
        </p:nvSpPr>
        <p:spPr bwMode="auto">
          <a:xfrm>
            <a:off x="2119313" y="5119688"/>
            <a:ext cx="8040687"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62A0CA"/>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31754" name="矩形 53"/>
          <p:cNvSpPr>
            <a:spLocks noChangeArrowheads="1"/>
          </p:cNvSpPr>
          <p:nvPr/>
        </p:nvSpPr>
        <p:spPr bwMode="auto">
          <a:xfrm>
            <a:off x="3754438" y="4456113"/>
            <a:ext cx="46545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rgbClr val="FF7182"/>
                </a:solidFill>
                <a:latin typeface="微软雅黑" pitchFamily="34" charset="-122"/>
                <a:ea typeface="微软雅黑" pitchFamily="34" charset="-122"/>
                <a:sym typeface="微软雅黑" pitchFamily="34" charset="-122"/>
              </a:rPr>
              <a:t>这里输入简单的文字概述</a:t>
            </a:r>
            <a:endParaRPr lang="zh-CN" altLang="en-US" sz="3200" b="1">
              <a:solidFill>
                <a:srgbClr val="FF7182"/>
              </a:solidFill>
              <a:latin typeface="Calibri" pitchFamily="34" charset="0"/>
              <a:sym typeface="宋体"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3"/>
          <p:cNvGrpSpPr>
            <a:grpSpLocks noChangeAspect="1"/>
          </p:cNvGrpSpPr>
          <p:nvPr/>
        </p:nvGrpSpPr>
        <p:grpSpPr bwMode="auto">
          <a:xfrm>
            <a:off x="-150813" y="0"/>
            <a:ext cx="12487276" cy="6858000"/>
            <a:chOff x="0" y="0"/>
            <a:chExt cx="12485731" cy="6858000"/>
          </a:xfrm>
        </p:grpSpPr>
        <p:pic>
          <p:nvPicPr>
            <p:cNvPr id="14357"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8" name="图片 5"/>
            <p:cNvPicPr>
              <a:picLocks noChangeAspect="1" noChangeArrowheads="1"/>
            </p:cNvPicPr>
            <p:nvPr/>
          </p:nvPicPr>
          <p:blipFill>
            <a:blip r:embed="rId2">
              <a:extLst>
                <a:ext uri="{28A0092B-C50C-407E-A947-70E740481C1C}">
                  <a14:useLocalDpi xmlns:a14="http://schemas.microsoft.com/office/drawing/2010/main" val="0"/>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39" name="矩形 6"/>
          <p:cNvSpPr>
            <a:spLocks noChangeArrowheads="1"/>
          </p:cNvSpPr>
          <p:nvPr/>
        </p:nvSpPr>
        <p:spPr bwMode="auto">
          <a:xfrm>
            <a:off x="214313" y="260350"/>
            <a:ext cx="11760200" cy="63373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4340" name="MH_Others_2"/>
          <p:cNvSpPr>
            <a:spLocks noChangeArrowheads="1"/>
          </p:cNvSpPr>
          <p:nvPr/>
        </p:nvSpPr>
        <p:spPr bwMode="auto">
          <a:xfrm rot="-2743689">
            <a:off x="-560387" y="749299"/>
            <a:ext cx="3151188" cy="823913"/>
          </a:xfrm>
          <a:custGeom>
            <a:avLst/>
            <a:gdLst>
              <a:gd name="T0" fmla="*/ 3919020 w 2825679"/>
              <a:gd name="T1" fmla="*/ 1531394 h 586015"/>
              <a:gd name="T2" fmla="*/ 0 w 2825679"/>
              <a:gd name="T3" fmla="*/ 1622374 h 586015"/>
              <a:gd name="T4" fmla="*/ 832929 w 2825679"/>
              <a:gd name="T5" fmla="*/ 1476 h 586015"/>
              <a:gd name="T6" fmla="*/ 3070789 w 2825679"/>
              <a:gd name="T7" fmla="*/ 0 h 586015"/>
              <a:gd name="T8" fmla="*/ 3919020 w 2825679"/>
              <a:gd name="T9" fmla="*/ 1531394 h 586015"/>
              <a:gd name="T10" fmla="*/ 0 60000 65536"/>
              <a:gd name="T11" fmla="*/ 0 60000 65536"/>
              <a:gd name="T12" fmla="*/ 0 60000 65536"/>
              <a:gd name="T13" fmla="*/ 0 60000 65536"/>
              <a:gd name="T14" fmla="*/ 0 60000 65536"/>
              <a:gd name="T15" fmla="*/ 0 w 2825679"/>
              <a:gd name="T16" fmla="*/ 0 h 586015"/>
              <a:gd name="T17" fmla="*/ 2825679 w 2825679"/>
              <a:gd name="T18" fmla="*/ 586015 h 586015"/>
            </a:gdLst>
            <a:ahLst/>
            <a:cxnLst>
              <a:cxn ang="T10">
                <a:pos x="T0" y="T1"/>
              </a:cxn>
              <a:cxn ang="T11">
                <a:pos x="T2" y="T3"/>
              </a:cxn>
              <a:cxn ang="T12">
                <a:pos x="T4" y="T5"/>
              </a:cxn>
              <a:cxn ang="T13">
                <a:pos x="T6" y="T7"/>
              </a:cxn>
              <a:cxn ang="T14">
                <a:pos x="T8" y="T9"/>
              </a:cxn>
            </a:cxnLst>
            <a:rect l="T15" t="T16" r="T17" b="T18"/>
            <a:pathLst>
              <a:path w="2825679" h="586015">
                <a:moveTo>
                  <a:pt x="2825679" y="553153"/>
                </a:moveTo>
                <a:lnTo>
                  <a:pt x="0" y="586015"/>
                </a:lnTo>
                <a:lnTo>
                  <a:pt x="600556" y="533"/>
                </a:lnTo>
                <a:lnTo>
                  <a:pt x="2214090" y="0"/>
                </a:lnTo>
                <a:cubicBezTo>
                  <a:pt x="2404227" y="195032"/>
                  <a:pt x="2635542" y="358121"/>
                  <a:pt x="2825679" y="553153"/>
                </a:cubicBezTo>
                <a:close/>
              </a:path>
            </a:pathLst>
          </a:custGeom>
          <a:solidFill>
            <a:srgbClr val="A3C7E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750"/>
              </a:spcBef>
            </a:pPr>
            <a:r>
              <a:rPr lang="zh-CN" altLang="en-US" sz="4800" b="1">
                <a:solidFill>
                  <a:srgbClr val="FFFFFF"/>
                </a:solidFill>
                <a:latin typeface="微软雅黑" pitchFamily="34" charset="-122"/>
                <a:ea typeface="微软雅黑" pitchFamily="34" charset="-122"/>
                <a:sym typeface="微软雅黑" pitchFamily="34" charset="-122"/>
              </a:rPr>
              <a:t>目 录</a:t>
            </a:r>
            <a:endParaRPr lang="zh-CN" altLang="en-US"/>
          </a:p>
        </p:txBody>
      </p:sp>
      <p:sp>
        <p:nvSpPr>
          <p:cNvPr id="14341" name="文本框 27"/>
          <p:cNvSpPr>
            <a:spLocks noChangeArrowheads="1"/>
          </p:cNvSpPr>
          <p:nvPr/>
        </p:nvSpPr>
        <p:spPr bwMode="auto">
          <a:xfrm>
            <a:off x="1614488" y="3717925"/>
            <a:ext cx="2073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2000" b="1">
                <a:solidFill>
                  <a:srgbClr val="3F3F3F"/>
                </a:solidFill>
                <a:latin typeface="微软雅黑" pitchFamily="34" charset="-122"/>
                <a:ea typeface="微软雅黑" pitchFamily="34" charset="-122"/>
                <a:sym typeface="微软雅黑" pitchFamily="34" charset="-122"/>
              </a:rPr>
              <a:t>点击添加标题</a:t>
            </a:r>
            <a:endParaRPr lang="zh-CN" altLang="en-US"/>
          </a:p>
        </p:txBody>
      </p:sp>
      <p:sp>
        <p:nvSpPr>
          <p:cNvPr id="14342" name="矩形 48"/>
          <p:cNvSpPr>
            <a:spLocks noChangeArrowheads="1"/>
          </p:cNvSpPr>
          <p:nvPr/>
        </p:nvSpPr>
        <p:spPr bwMode="auto">
          <a:xfrm>
            <a:off x="1579563" y="4251325"/>
            <a:ext cx="2146300"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14343" name="文本框 49"/>
          <p:cNvSpPr>
            <a:spLocks noChangeArrowheads="1"/>
          </p:cNvSpPr>
          <p:nvPr/>
        </p:nvSpPr>
        <p:spPr bwMode="auto">
          <a:xfrm>
            <a:off x="4127500" y="3725863"/>
            <a:ext cx="2074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2000" b="1">
                <a:solidFill>
                  <a:srgbClr val="3F3F3F"/>
                </a:solidFill>
                <a:latin typeface="微软雅黑" pitchFamily="34" charset="-122"/>
                <a:ea typeface="微软雅黑" pitchFamily="34" charset="-122"/>
                <a:sym typeface="微软雅黑" pitchFamily="34" charset="-122"/>
              </a:rPr>
              <a:t>点击添加标题</a:t>
            </a:r>
            <a:endParaRPr lang="zh-CN" altLang="en-US"/>
          </a:p>
        </p:txBody>
      </p:sp>
      <p:sp>
        <p:nvSpPr>
          <p:cNvPr id="14344" name="矩形 50"/>
          <p:cNvSpPr>
            <a:spLocks noChangeArrowheads="1"/>
          </p:cNvSpPr>
          <p:nvPr/>
        </p:nvSpPr>
        <p:spPr bwMode="auto">
          <a:xfrm>
            <a:off x="4090988" y="4260850"/>
            <a:ext cx="2149475"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14345" name="文本框 51"/>
          <p:cNvSpPr>
            <a:spLocks noChangeArrowheads="1"/>
          </p:cNvSpPr>
          <p:nvPr/>
        </p:nvSpPr>
        <p:spPr bwMode="auto">
          <a:xfrm>
            <a:off x="6642100" y="3733800"/>
            <a:ext cx="2074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2000" b="1">
                <a:solidFill>
                  <a:srgbClr val="3F3F3F"/>
                </a:solidFill>
                <a:latin typeface="微软雅黑" pitchFamily="34" charset="-122"/>
                <a:ea typeface="微软雅黑" pitchFamily="34" charset="-122"/>
                <a:sym typeface="微软雅黑" pitchFamily="34" charset="-122"/>
              </a:rPr>
              <a:t>点击添加标题</a:t>
            </a:r>
            <a:endParaRPr lang="zh-CN" altLang="en-US"/>
          </a:p>
        </p:txBody>
      </p:sp>
      <p:sp>
        <p:nvSpPr>
          <p:cNvPr id="14346" name="矩形 52"/>
          <p:cNvSpPr>
            <a:spLocks noChangeArrowheads="1"/>
          </p:cNvSpPr>
          <p:nvPr/>
        </p:nvSpPr>
        <p:spPr bwMode="auto">
          <a:xfrm>
            <a:off x="6604000" y="4268788"/>
            <a:ext cx="2147888"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sp>
        <p:nvSpPr>
          <p:cNvPr id="14347" name="文本框 53"/>
          <p:cNvSpPr>
            <a:spLocks noChangeArrowheads="1"/>
          </p:cNvSpPr>
          <p:nvPr/>
        </p:nvSpPr>
        <p:spPr bwMode="auto">
          <a:xfrm>
            <a:off x="9155113" y="3743325"/>
            <a:ext cx="2073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2000" b="1">
                <a:solidFill>
                  <a:srgbClr val="3F3F3F"/>
                </a:solidFill>
                <a:latin typeface="微软雅黑" pitchFamily="34" charset="-122"/>
                <a:ea typeface="微软雅黑" pitchFamily="34" charset="-122"/>
                <a:sym typeface="微软雅黑" pitchFamily="34" charset="-122"/>
              </a:rPr>
              <a:t>点击添加标题</a:t>
            </a:r>
            <a:endParaRPr lang="zh-CN" altLang="en-US"/>
          </a:p>
        </p:txBody>
      </p:sp>
      <p:sp>
        <p:nvSpPr>
          <p:cNvPr id="14348" name="矩形 54"/>
          <p:cNvSpPr>
            <a:spLocks noChangeArrowheads="1"/>
          </p:cNvSpPr>
          <p:nvPr/>
        </p:nvSpPr>
        <p:spPr bwMode="auto">
          <a:xfrm>
            <a:off x="9118600" y="4276725"/>
            <a:ext cx="2146300"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a:t>
            </a:r>
            <a:endParaRPr lang="en-US" altLang="zh-CN" sz="1400">
              <a:solidFill>
                <a:srgbClr val="000000"/>
              </a:solidFill>
              <a:latin typeface="微软雅黑" pitchFamily="34" charset="-122"/>
              <a:ea typeface="微软雅黑" pitchFamily="34" charset="-122"/>
              <a:sym typeface="微软雅黑" pitchFamily="34" charset="-122"/>
            </a:endParaRPr>
          </a:p>
        </p:txBody>
      </p:sp>
      <p:pic>
        <p:nvPicPr>
          <p:cNvPr id="14349"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150" y="1347788"/>
            <a:ext cx="1846263" cy="1908175"/>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14350" name="椭圆 24"/>
          <p:cNvSpPr>
            <a:spLocks noChangeArrowheads="1"/>
          </p:cNvSpPr>
          <p:nvPr/>
        </p:nvSpPr>
        <p:spPr bwMode="auto">
          <a:xfrm>
            <a:off x="2876550" y="2824163"/>
            <a:ext cx="677863" cy="676275"/>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FFFF"/>
                </a:solidFill>
                <a:latin typeface="微软雅黑" pitchFamily="34" charset="-122"/>
                <a:ea typeface="微软雅黑" pitchFamily="34" charset="-122"/>
                <a:sym typeface="微软雅黑" pitchFamily="34" charset="-122"/>
              </a:rPr>
              <a:t>01</a:t>
            </a:r>
            <a:endParaRPr lang="zh-CN" altLang="en-US" sz="2800">
              <a:solidFill>
                <a:srgbClr val="FFFFFF"/>
              </a:solidFill>
              <a:latin typeface="微软雅黑" pitchFamily="34" charset="-122"/>
              <a:ea typeface="微软雅黑" pitchFamily="34" charset="-122"/>
              <a:sym typeface="微软雅黑" pitchFamily="34" charset="-122"/>
            </a:endParaRPr>
          </a:p>
        </p:txBody>
      </p:sp>
      <p:pic>
        <p:nvPicPr>
          <p:cNvPr id="14351" name="图片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5600" y="1335088"/>
            <a:ext cx="1846263" cy="1908175"/>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14352" name="图片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050" y="1322388"/>
            <a:ext cx="1846263" cy="1909762"/>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14353" name="图片 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500" y="1309688"/>
            <a:ext cx="1846263" cy="1909762"/>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14354" name="椭圆 29"/>
          <p:cNvSpPr>
            <a:spLocks noChangeArrowheads="1"/>
          </p:cNvSpPr>
          <p:nvPr/>
        </p:nvSpPr>
        <p:spPr bwMode="auto">
          <a:xfrm>
            <a:off x="5321300" y="2824163"/>
            <a:ext cx="677863" cy="676275"/>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FFFF"/>
                </a:solidFill>
                <a:latin typeface="微软雅黑" pitchFamily="34" charset="-122"/>
                <a:ea typeface="微软雅黑" pitchFamily="34" charset="-122"/>
                <a:sym typeface="微软雅黑" pitchFamily="34" charset="-122"/>
              </a:rPr>
              <a:t>02</a:t>
            </a:r>
            <a:endParaRPr lang="zh-CN" altLang="en-US" sz="2800">
              <a:solidFill>
                <a:srgbClr val="FFFFFF"/>
              </a:solidFill>
              <a:latin typeface="微软雅黑" pitchFamily="34" charset="-122"/>
              <a:ea typeface="微软雅黑" pitchFamily="34" charset="-122"/>
              <a:sym typeface="微软雅黑" pitchFamily="34" charset="-122"/>
            </a:endParaRPr>
          </a:p>
        </p:txBody>
      </p:sp>
      <p:sp>
        <p:nvSpPr>
          <p:cNvPr id="14355" name="椭圆 32"/>
          <p:cNvSpPr>
            <a:spLocks noChangeArrowheads="1"/>
          </p:cNvSpPr>
          <p:nvPr/>
        </p:nvSpPr>
        <p:spPr bwMode="auto">
          <a:xfrm>
            <a:off x="7766050" y="2824163"/>
            <a:ext cx="677863" cy="676275"/>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FFFF"/>
                </a:solidFill>
                <a:latin typeface="微软雅黑" pitchFamily="34" charset="-122"/>
                <a:ea typeface="微软雅黑" pitchFamily="34" charset="-122"/>
                <a:sym typeface="微软雅黑" pitchFamily="34" charset="-122"/>
              </a:rPr>
              <a:t>03</a:t>
            </a:r>
            <a:endParaRPr lang="zh-CN" altLang="en-US" sz="2800">
              <a:solidFill>
                <a:srgbClr val="FFFFFF"/>
              </a:solidFill>
              <a:latin typeface="微软雅黑" pitchFamily="34" charset="-122"/>
              <a:ea typeface="微软雅黑" pitchFamily="34" charset="-122"/>
              <a:sym typeface="微软雅黑" pitchFamily="34" charset="-122"/>
            </a:endParaRPr>
          </a:p>
        </p:txBody>
      </p:sp>
      <p:sp>
        <p:nvSpPr>
          <p:cNvPr id="14356" name="椭圆 46"/>
          <p:cNvSpPr>
            <a:spLocks noChangeArrowheads="1"/>
          </p:cNvSpPr>
          <p:nvPr/>
        </p:nvSpPr>
        <p:spPr bwMode="auto">
          <a:xfrm>
            <a:off x="10210800" y="2824163"/>
            <a:ext cx="677863" cy="676275"/>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FFFF"/>
                </a:solidFill>
                <a:latin typeface="微软雅黑" pitchFamily="34" charset="-122"/>
                <a:ea typeface="微软雅黑" pitchFamily="34" charset="-122"/>
                <a:sym typeface="微软雅黑" pitchFamily="34" charset="-122"/>
              </a:rPr>
              <a:t>04</a:t>
            </a:r>
            <a:endParaRPr lang="zh-CN" altLang="en-US" sz="2800">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pic>
        <p:nvPicPr>
          <p:cNvPr id="32772" name="图表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15"/>
          <p:cNvSpPr>
            <a:spLocks noChangeArrowheads="1"/>
          </p:cNvSpPr>
          <p:nvPr/>
        </p:nvSpPr>
        <p:spPr bwMode="auto">
          <a:xfrm>
            <a:off x="2147888" y="5211763"/>
            <a:ext cx="8043862"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32774" name="矩形 66"/>
          <p:cNvSpPr>
            <a:spLocks noChangeArrowheads="1"/>
          </p:cNvSpPr>
          <p:nvPr/>
        </p:nvSpPr>
        <p:spPr bwMode="auto">
          <a:xfrm>
            <a:off x="4030663" y="4549775"/>
            <a:ext cx="40957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62A0CA"/>
                </a:solidFill>
                <a:latin typeface="微软雅黑" pitchFamily="34" charset="-122"/>
                <a:ea typeface="微软雅黑" pitchFamily="34" charset="-122"/>
                <a:sym typeface="微软雅黑" pitchFamily="34" charset="-122"/>
              </a:rPr>
              <a:t>这里输入简单的文字概述</a:t>
            </a:r>
            <a:endParaRPr lang="zh-CN" altLang="en-US" sz="2800" b="1">
              <a:solidFill>
                <a:srgbClr val="62A0CA"/>
              </a:solidFill>
              <a:latin typeface="Calibri" pitchFamily="34" charset="0"/>
              <a:sym typeface="宋体"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33795" name="组合 53"/>
          <p:cNvGrpSpPr>
            <a:grpSpLocks/>
          </p:cNvGrpSpPr>
          <p:nvPr/>
        </p:nvGrpSpPr>
        <p:grpSpPr bwMode="auto">
          <a:xfrm>
            <a:off x="6205538" y="2332038"/>
            <a:ext cx="777875" cy="776287"/>
            <a:chOff x="0" y="0"/>
            <a:chExt cx="900000" cy="900000"/>
          </a:xfrm>
        </p:grpSpPr>
        <p:sp>
          <p:nvSpPr>
            <p:cNvPr id="33817"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33818"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9" name="直接连接符 17"/>
            <p:cNvSpPr>
              <a:spLocks noChangeShapeType="1"/>
            </p:cNvSpPr>
            <p:nvPr/>
          </p:nvSpPr>
          <p:spPr bwMode="auto">
            <a:xfrm rot="5400000">
              <a:off x="-1"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3796" name="组合 57"/>
          <p:cNvGrpSpPr>
            <a:grpSpLocks/>
          </p:cNvGrpSpPr>
          <p:nvPr/>
        </p:nvGrpSpPr>
        <p:grpSpPr bwMode="auto">
          <a:xfrm>
            <a:off x="7129463" y="2332038"/>
            <a:ext cx="776287" cy="776287"/>
            <a:chOff x="0" y="0"/>
            <a:chExt cx="900000" cy="900000"/>
          </a:xfrm>
        </p:grpSpPr>
        <p:sp>
          <p:nvSpPr>
            <p:cNvPr id="33814"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33815"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6" name="直接连接符 21"/>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3797" name="组合 61"/>
          <p:cNvGrpSpPr>
            <a:grpSpLocks/>
          </p:cNvGrpSpPr>
          <p:nvPr/>
        </p:nvGrpSpPr>
        <p:grpSpPr bwMode="auto">
          <a:xfrm>
            <a:off x="8053388" y="2332038"/>
            <a:ext cx="777875" cy="776287"/>
            <a:chOff x="0" y="0"/>
            <a:chExt cx="900000" cy="900000"/>
          </a:xfrm>
        </p:grpSpPr>
        <p:sp>
          <p:nvSpPr>
            <p:cNvPr id="33811"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33812"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3" name="直接连接符 25"/>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3798" name="组合 65"/>
          <p:cNvGrpSpPr>
            <a:grpSpLocks/>
          </p:cNvGrpSpPr>
          <p:nvPr/>
        </p:nvGrpSpPr>
        <p:grpSpPr bwMode="auto">
          <a:xfrm>
            <a:off x="8977313" y="2332038"/>
            <a:ext cx="776287" cy="776287"/>
            <a:chOff x="0" y="0"/>
            <a:chExt cx="900000" cy="900000"/>
          </a:xfrm>
        </p:grpSpPr>
        <p:sp>
          <p:nvSpPr>
            <p:cNvPr id="33808"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33809"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0" name="直接连接符 29"/>
            <p:cNvSpPr>
              <a:spLocks noChangeShapeType="1"/>
            </p:cNvSpPr>
            <p:nvPr/>
          </p:nvSpPr>
          <p:spPr bwMode="auto">
            <a:xfrm rot="5400000">
              <a:off x="0"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3799"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第</a:t>
            </a:r>
            <a:endParaRPr lang="zh-CN" altLang="en-US"/>
          </a:p>
        </p:txBody>
      </p:sp>
      <p:sp>
        <p:nvSpPr>
          <p:cNvPr id="33800"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四</a:t>
            </a:r>
          </a:p>
        </p:txBody>
      </p:sp>
      <p:sp>
        <p:nvSpPr>
          <p:cNvPr id="33801" name="文本框 32"/>
          <p:cNvSpPr>
            <a:spLocks noChangeArrowheads="1"/>
          </p:cNvSpPr>
          <p:nvPr/>
        </p:nvSpPr>
        <p:spPr bwMode="auto">
          <a:xfrm>
            <a:off x="804386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章</a:t>
            </a:r>
            <a:endParaRPr lang="zh-CN" altLang="en-US"/>
          </a:p>
        </p:txBody>
      </p:sp>
      <p:sp>
        <p:nvSpPr>
          <p:cNvPr id="33802"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节</a:t>
            </a:r>
            <a:endParaRPr lang="zh-CN" altLang="en-US"/>
          </a:p>
        </p:txBody>
      </p:sp>
      <p:sp>
        <p:nvSpPr>
          <p:cNvPr id="33803"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33804" name="文本框 35"/>
          <p:cNvSpPr>
            <a:spLocks noChangeArrowheads="1"/>
          </p:cNvSpPr>
          <p:nvPr/>
        </p:nvSpPr>
        <p:spPr bwMode="auto">
          <a:xfrm>
            <a:off x="7269163" y="1941513"/>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si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33805"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33806" name="文本框 37"/>
          <p:cNvSpPr>
            <a:spLocks noChangeArrowheads="1"/>
          </p:cNvSpPr>
          <p:nvPr/>
        </p:nvSpPr>
        <p:spPr bwMode="auto">
          <a:xfrm>
            <a:off x="9117013" y="1941513"/>
            <a:ext cx="593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33807" name="文本框 38"/>
          <p:cNvSpPr>
            <a:spLocks noChangeArrowheads="1"/>
          </p:cNvSpPr>
          <p:nvPr/>
        </p:nvSpPr>
        <p:spPr bwMode="auto">
          <a:xfrm>
            <a:off x="5319713" y="3432175"/>
            <a:ext cx="44973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zh-CN"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4820" name="任意多边形 1"/>
          <p:cNvSpPr>
            <a:spLocks noChangeArrowheads="1"/>
          </p:cNvSpPr>
          <p:nvPr/>
        </p:nvSpPr>
        <p:spPr bwMode="auto">
          <a:xfrm rot="9257144">
            <a:off x="5945188" y="4556125"/>
            <a:ext cx="1797050" cy="509588"/>
          </a:xfrm>
          <a:custGeom>
            <a:avLst/>
            <a:gdLst>
              <a:gd name="T0" fmla="*/ 0 w 2085975"/>
              <a:gd name="T1" fmla="*/ 0 h 590550"/>
              <a:gd name="T2" fmla="*/ 1797050 w 2085975"/>
              <a:gd name="T3" fmla="*/ 0 h 590550"/>
              <a:gd name="T4" fmla="*/ 898525 w 2085975"/>
              <a:gd name="T5" fmla="*/ 509588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任意多边形 2"/>
          <p:cNvSpPr>
            <a:spLocks noChangeArrowheads="1"/>
          </p:cNvSpPr>
          <p:nvPr/>
        </p:nvSpPr>
        <p:spPr bwMode="auto">
          <a:xfrm rot="-9257142">
            <a:off x="4551363" y="4556125"/>
            <a:ext cx="1797050" cy="509588"/>
          </a:xfrm>
          <a:custGeom>
            <a:avLst/>
            <a:gdLst>
              <a:gd name="T0" fmla="*/ 0 w 2085975"/>
              <a:gd name="T1" fmla="*/ 0 h 590550"/>
              <a:gd name="T2" fmla="*/ 1797050 w 2085975"/>
              <a:gd name="T3" fmla="*/ 0 h 590550"/>
              <a:gd name="T4" fmla="*/ 898525 w 2085975"/>
              <a:gd name="T5" fmla="*/ 509588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2" name="任意多边形 3"/>
          <p:cNvSpPr>
            <a:spLocks noChangeArrowheads="1"/>
          </p:cNvSpPr>
          <p:nvPr/>
        </p:nvSpPr>
        <p:spPr bwMode="auto">
          <a:xfrm rot="-6171429">
            <a:off x="3679825" y="3465513"/>
            <a:ext cx="1797050" cy="508000"/>
          </a:xfrm>
          <a:custGeom>
            <a:avLst/>
            <a:gdLst>
              <a:gd name="T0" fmla="*/ 0 w 2085975"/>
              <a:gd name="T1" fmla="*/ 0 h 590550"/>
              <a:gd name="T2" fmla="*/ 1797050 w 2085975"/>
              <a:gd name="T3" fmla="*/ 0 h 590550"/>
              <a:gd name="T4" fmla="*/ 898525 w 2085975"/>
              <a:gd name="T5" fmla="*/ 508000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3" name="任意多边形 4"/>
          <p:cNvSpPr>
            <a:spLocks noChangeArrowheads="1"/>
          </p:cNvSpPr>
          <p:nvPr/>
        </p:nvSpPr>
        <p:spPr bwMode="auto">
          <a:xfrm rot="-3085714">
            <a:off x="3990181" y="2104232"/>
            <a:ext cx="1795463" cy="508000"/>
          </a:xfrm>
          <a:custGeom>
            <a:avLst/>
            <a:gdLst>
              <a:gd name="T0" fmla="*/ 0 w 2085975"/>
              <a:gd name="T1" fmla="*/ 0 h 590550"/>
              <a:gd name="T2" fmla="*/ 1795463 w 2085975"/>
              <a:gd name="T3" fmla="*/ 0 h 590550"/>
              <a:gd name="T4" fmla="*/ 897732 w 2085975"/>
              <a:gd name="T5" fmla="*/ 508000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任意多边形 5"/>
          <p:cNvSpPr>
            <a:spLocks noChangeArrowheads="1"/>
          </p:cNvSpPr>
          <p:nvPr/>
        </p:nvSpPr>
        <p:spPr bwMode="auto">
          <a:xfrm>
            <a:off x="5249863" y="1500188"/>
            <a:ext cx="1793875" cy="508000"/>
          </a:xfrm>
          <a:custGeom>
            <a:avLst/>
            <a:gdLst>
              <a:gd name="T0" fmla="*/ 0 w 2085975"/>
              <a:gd name="T1" fmla="*/ 0 h 590550"/>
              <a:gd name="T2" fmla="*/ 1793875 w 2085975"/>
              <a:gd name="T3" fmla="*/ 0 h 590550"/>
              <a:gd name="T4" fmla="*/ 896938 w 2085975"/>
              <a:gd name="T5" fmla="*/ 508000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5" name="任意多边形 6"/>
          <p:cNvSpPr>
            <a:spLocks noChangeArrowheads="1"/>
          </p:cNvSpPr>
          <p:nvPr/>
        </p:nvSpPr>
        <p:spPr bwMode="auto">
          <a:xfrm rot="3085714">
            <a:off x="6505575" y="2103438"/>
            <a:ext cx="1795463" cy="509587"/>
          </a:xfrm>
          <a:custGeom>
            <a:avLst/>
            <a:gdLst>
              <a:gd name="T0" fmla="*/ 0 w 2085975"/>
              <a:gd name="T1" fmla="*/ 0 h 590550"/>
              <a:gd name="T2" fmla="*/ 1795463 w 2085975"/>
              <a:gd name="T3" fmla="*/ 0 h 590550"/>
              <a:gd name="T4" fmla="*/ 897732 w 2085975"/>
              <a:gd name="T5" fmla="*/ 509587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任意多边形 7"/>
          <p:cNvSpPr>
            <a:spLocks noChangeArrowheads="1"/>
          </p:cNvSpPr>
          <p:nvPr/>
        </p:nvSpPr>
        <p:spPr bwMode="auto">
          <a:xfrm rot="6171428">
            <a:off x="6815138" y="3465513"/>
            <a:ext cx="1797050" cy="508000"/>
          </a:xfrm>
          <a:custGeom>
            <a:avLst/>
            <a:gdLst>
              <a:gd name="T0" fmla="*/ 0 w 2085975"/>
              <a:gd name="T1" fmla="*/ 0 h 590550"/>
              <a:gd name="T2" fmla="*/ 1797050 w 2085975"/>
              <a:gd name="T3" fmla="*/ 0 h 590550"/>
              <a:gd name="T4" fmla="*/ 898525 w 2085975"/>
              <a:gd name="T5" fmla="*/ 508000 h 590550"/>
              <a:gd name="T6" fmla="*/ 0 w 2085975"/>
              <a:gd name="T7" fmla="*/ 0 h 5905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7" name="矩形 3"/>
          <p:cNvSpPr>
            <a:spLocks noChangeArrowheads="1"/>
          </p:cNvSpPr>
          <p:nvPr/>
        </p:nvSpPr>
        <p:spPr bwMode="auto">
          <a:xfrm>
            <a:off x="5164138" y="2997200"/>
            <a:ext cx="201771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200" b="1">
                <a:solidFill>
                  <a:srgbClr val="62A0CA"/>
                </a:solidFill>
                <a:latin typeface="微软雅黑" pitchFamily="34" charset="-122"/>
                <a:ea typeface="微软雅黑" pitchFamily="34" charset="-122"/>
                <a:sym typeface="微软雅黑" pitchFamily="34" charset="-122"/>
              </a:rPr>
              <a:t>添加标题</a:t>
            </a:r>
            <a:endParaRPr lang="zh-CN" altLang="en-US"/>
          </a:p>
        </p:txBody>
      </p:sp>
      <p:sp>
        <p:nvSpPr>
          <p:cNvPr id="34828" name="矩形 9"/>
          <p:cNvSpPr>
            <a:spLocks noChangeArrowheads="1"/>
          </p:cNvSpPr>
          <p:nvPr/>
        </p:nvSpPr>
        <p:spPr bwMode="auto">
          <a:xfrm>
            <a:off x="5446713" y="768350"/>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62A0CA"/>
                </a:solidFill>
                <a:latin typeface="微软雅黑" pitchFamily="34" charset="-122"/>
                <a:ea typeface="微软雅黑" pitchFamily="34" charset="-122"/>
                <a:sym typeface="微软雅黑" pitchFamily="34" charset="-122"/>
              </a:rPr>
              <a:t>点击添加文本</a:t>
            </a:r>
          </a:p>
        </p:txBody>
      </p:sp>
      <p:sp>
        <p:nvSpPr>
          <p:cNvPr id="34829" name="矩形 10"/>
          <p:cNvSpPr>
            <a:spLocks noChangeArrowheads="1"/>
          </p:cNvSpPr>
          <p:nvPr/>
        </p:nvSpPr>
        <p:spPr bwMode="auto">
          <a:xfrm>
            <a:off x="8235950" y="1776413"/>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FF7182"/>
                </a:solidFill>
                <a:latin typeface="微软雅黑" pitchFamily="34" charset="-122"/>
                <a:ea typeface="微软雅黑" pitchFamily="34" charset="-122"/>
                <a:sym typeface="微软雅黑" pitchFamily="34" charset="-122"/>
              </a:rPr>
              <a:t>点击添加文本</a:t>
            </a:r>
            <a:endParaRPr lang="zh-CN" altLang="en-US"/>
          </a:p>
        </p:txBody>
      </p:sp>
      <p:sp>
        <p:nvSpPr>
          <p:cNvPr id="34830" name="矩形 11"/>
          <p:cNvSpPr>
            <a:spLocks noChangeArrowheads="1"/>
          </p:cNvSpPr>
          <p:nvPr/>
        </p:nvSpPr>
        <p:spPr bwMode="auto">
          <a:xfrm>
            <a:off x="8596313" y="3643313"/>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62A0CA"/>
                </a:solidFill>
                <a:latin typeface="微软雅黑" pitchFamily="34" charset="-122"/>
                <a:ea typeface="微软雅黑" pitchFamily="34" charset="-122"/>
                <a:sym typeface="微软雅黑" pitchFamily="34" charset="-122"/>
              </a:rPr>
              <a:t>点击添加文本</a:t>
            </a:r>
            <a:endParaRPr lang="zh-CN" altLang="en-US"/>
          </a:p>
        </p:txBody>
      </p:sp>
      <p:sp>
        <p:nvSpPr>
          <p:cNvPr id="34831" name="矩形 12"/>
          <p:cNvSpPr>
            <a:spLocks noChangeArrowheads="1"/>
          </p:cNvSpPr>
          <p:nvPr/>
        </p:nvSpPr>
        <p:spPr bwMode="auto">
          <a:xfrm>
            <a:off x="7532688" y="5057775"/>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FF7182"/>
                </a:solidFill>
                <a:latin typeface="微软雅黑" pitchFamily="34" charset="-122"/>
                <a:ea typeface="微软雅黑" pitchFamily="34" charset="-122"/>
                <a:sym typeface="微软雅黑" pitchFamily="34" charset="-122"/>
              </a:rPr>
              <a:t>点击添加文本</a:t>
            </a:r>
            <a:endParaRPr lang="zh-CN" altLang="en-US"/>
          </a:p>
        </p:txBody>
      </p:sp>
      <p:sp>
        <p:nvSpPr>
          <p:cNvPr id="34832" name="矩形 13"/>
          <p:cNvSpPr>
            <a:spLocks noChangeArrowheads="1"/>
          </p:cNvSpPr>
          <p:nvPr/>
        </p:nvSpPr>
        <p:spPr bwMode="auto">
          <a:xfrm>
            <a:off x="3271838" y="5057775"/>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FF7182"/>
                </a:solidFill>
                <a:latin typeface="微软雅黑" pitchFamily="34" charset="-122"/>
                <a:ea typeface="微软雅黑" pitchFamily="34" charset="-122"/>
                <a:sym typeface="微软雅黑" pitchFamily="34" charset="-122"/>
              </a:rPr>
              <a:t>点击添加文本</a:t>
            </a:r>
            <a:endParaRPr lang="zh-CN" altLang="en-US"/>
          </a:p>
        </p:txBody>
      </p:sp>
      <p:sp>
        <p:nvSpPr>
          <p:cNvPr id="34833" name="矩形 14"/>
          <p:cNvSpPr>
            <a:spLocks noChangeArrowheads="1"/>
          </p:cNvSpPr>
          <p:nvPr/>
        </p:nvSpPr>
        <p:spPr bwMode="auto">
          <a:xfrm>
            <a:off x="2284413" y="3643313"/>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62A0CA"/>
                </a:solidFill>
                <a:latin typeface="微软雅黑" pitchFamily="34" charset="-122"/>
                <a:ea typeface="微软雅黑" pitchFamily="34" charset="-122"/>
                <a:sym typeface="微软雅黑" pitchFamily="34" charset="-122"/>
              </a:rPr>
              <a:t>点击添加文本</a:t>
            </a:r>
            <a:endParaRPr lang="zh-CN" altLang="en-US"/>
          </a:p>
        </p:txBody>
      </p:sp>
      <p:sp>
        <p:nvSpPr>
          <p:cNvPr id="34834" name="矩形 15"/>
          <p:cNvSpPr>
            <a:spLocks noChangeArrowheads="1"/>
          </p:cNvSpPr>
          <p:nvPr/>
        </p:nvSpPr>
        <p:spPr bwMode="auto">
          <a:xfrm>
            <a:off x="2633663" y="1776413"/>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FF7182"/>
                </a:solidFill>
                <a:latin typeface="微软雅黑" pitchFamily="34" charset="-122"/>
                <a:ea typeface="微软雅黑" pitchFamily="34" charset="-122"/>
                <a:sym typeface="微软雅黑" pitchFamily="34" charset="-122"/>
              </a:rPr>
              <a:t>点击添加文本</a:t>
            </a:r>
            <a:endParaRPr lang="zh-CN" altLang="en-US"/>
          </a:p>
        </p:txBody>
      </p:sp>
      <p:sp>
        <p:nvSpPr>
          <p:cNvPr id="34835" name="矩形 16"/>
          <p:cNvSpPr>
            <a:spLocks noChangeArrowheads="1"/>
          </p:cNvSpPr>
          <p:nvPr/>
        </p:nvSpPr>
        <p:spPr bwMode="auto">
          <a:xfrm>
            <a:off x="2547938" y="2109788"/>
            <a:ext cx="1555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FF7182"/>
                </a:solidFill>
                <a:latin typeface="微软雅黑" pitchFamily="34" charset="-122"/>
                <a:ea typeface="微软雅黑" pitchFamily="34" charset="-122"/>
                <a:sym typeface="微软雅黑" pitchFamily="34" charset="-122"/>
              </a:rPr>
              <a:t>这里输入简单字概述</a:t>
            </a:r>
            <a:endParaRPr lang="zh-CN" altLang="en-US" sz="1200">
              <a:solidFill>
                <a:srgbClr val="FF7182"/>
              </a:solidFill>
              <a:latin typeface="Calibri" pitchFamily="34" charset="0"/>
              <a:sym typeface="宋体" pitchFamily="2" charset="-122"/>
            </a:endParaRPr>
          </a:p>
        </p:txBody>
      </p:sp>
      <p:sp>
        <p:nvSpPr>
          <p:cNvPr id="34836" name="矩形 17"/>
          <p:cNvSpPr>
            <a:spLocks noChangeArrowheads="1"/>
          </p:cNvSpPr>
          <p:nvPr/>
        </p:nvSpPr>
        <p:spPr bwMode="auto">
          <a:xfrm>
            <a:off x="8151813" y="2105025"/>
            <a:ext cx="1555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FF7182"/>
                </a:solidFill>
                <a:latin typeface="微软雅黑" pitchFamily="34" charset="-122"/>
                <a:ea typeface="微软雅黑" pitchFamily="34" charset="-122"/>
                <a:sym typeface="微软雅黑" pitchFamily="34" charset="-122"/>
              </a:rPr>
              <a:t>这里输入简单字概述</a:t>
            </a:r>
            <a:endParaRPr lang="zh-CN" altLang="en-US" sz="1200">
              <a:solidFill>
                <a:srgbClr val="FF7182"/>
              </a:solidFill>
              <a:latin typeface="Calibri" pitchFamily="34" charset="0"/>
              <a:sym typeface="宋体" pitchFamily="2" charset="-122"/>
            </a:endParaRPr>
          </a:p>
        </p:txBody>
      </p:sp>
      <p:sp>
        <p:nvSpPr>
          <p:cNvPr id="34837" name="矩形 18"/>
          <p:cNvSpPr>
            <a:spLocks noChangeArrowheads="1"/>
          </p:cNvSpPr>
          <p:nvPr/>
        </p:nvSpPr>
        <p:spPr bwMode="auto">
          <a:xfrm>
            <a:off x="2201863" y="3970338"/>
            <a:ext cx="1555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62A0CA"/>
                </a:solidFill>
                <a:latin typeface="微软雅黑" pitchFamily="34" charset="-122"/>
                <a:ea typeface="微软雅黑" pitchFamily="34" charset="-122"/>
                <a:sym typeface="微软雅黑" pitchFamily="34" charset="-122"/>
              </a:rPr>
              <a:t>这里输入简单字概述</a:t>
            </a:r>
            <a:endParaRPr lang="zh-CN" altLang="en-US" sz="1200">
              <a:solidFill>
                <a:srgbClr val="62A0CA"/>
              </a:solidFill>
              <a:latin typeface="Calibri" pitchFamily="34" charset="0"/>
              <a:sym typeface="宋体" pitchFamily="2" charset="-122"/>
            </a:endParaRPr>
          </a:p>
        </p:txBody>
      </p:sp>
      <p:sp>
        <p:nvSpPr>
          <p:cNvPr id="34838" name="矩形 19"/>
          <p:cNvSpPr>
            <a:spLocks noChangeArrowheads="1"/>
          </p:cNvSpPr>
          <p:nvPr/>
        </p:nvSpPr>
        <p:spPr bwMode="auto">
          <a:xfrm>
            <a:off x="8580438" y="3968750"/>
            <a:ext cx="1555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62A0CA"/>
                </a:solidFill>
                <a:latin typeface="微软雅黑" pitchFamily="34" charset="-122"/>
                <a:ea typeface="微软雅黑" pitchFamily="34" charset="-122"/>
                <a:sym typeface="微软雅黑" pitchFamily="34" charset="-122"/>
              </a:rPr>
              <a:t>这里输入简单字概述</a:t>
            </a:r>
            <a:endParaRPr lang="zh-CN" altLang="en-US" sz="1200">
              <a:solidFill>
                <a:srgbClr val="62A0CA"/>
              </a:solidFill>
              <a:latin typeface="Calibri" pitchFamily="34" charset="0"/>
              <a:sym typeface="宋体" pitchFamily="2" charset="-122"/>
            </a:endParaRPr>
          </a:p>
        </p:txBody>
      </p:sp>
      <p:sp>
        <p:nvSpPr>
          <p:cNvPr id="34839" name="矩形 20"/>
          <p:cNvSpPr>
            <a:spLocks noChangeArrowheads="1"/>
          </p:cNvSpPr>
          <p:nvPr/>
        </p:nvSpPr>
        <p:spPr bwMode="auto">
          <a:xfrm>
            <a:off x="3232150" y="5348288"/>
            <a:ext cx="1555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FF7182"/>
                </a:solidFill>
                <a:latin typeface="微软雅黑" pitchFamily="34" charset="-122"/>
                <a:ea typeface="微软雅黑" pitchFamily="34" charset="-122"/>
                <a:sym typeface="微软雅黑" pitchFamily="34" charset="-122"/>
              </a:rPr>
              <a:t>这里输入简单字概述</a:t>
            </a:r>
            <a:endParaRPr lang="zh-CN" altLang="en-US" sz="1200">
              <a:solidFill>
                <a:srgbClr val="FF7182"/>
              </a:solidFill>
              <a:latin typeface="Calibri" pitchFamily="34" charset="0"/>
              <a:sym typeface="宋体" pitchFamily="2" charset="-122"/>
            </a:endParaRPr>
          </a:p>
        </p:txBody>
      </p:sp>
      <p:sp>
        <p:nvSpPr>
          <p:cNvPr id="34840" name="矩形 21"/>
          <p:cNvSpPr>
            <a:spLocks noChangeArrowheads="1"/>
          </p:cNvSpPr>
          <p:nvPr/>
        </p:nvSpPr>
        <p:spPr bwMode="auto">
          <a:xfrm>
            <a:off x="7454900" y="5391150"/>
            <a:ext cx="1555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FF7182"/>
                </a:solidFill>
                <a:latin typeface="微软雅黑" pitchFamily="34" charset="-122"/>
                <a:ea typeface="微软雅黑" pitchFamily="34" charset="-122"/>
                <a:sym typeface="微软雅黑" pitchFamily="34" charset="-122"/>
              </a:rPr>
              <a:t>这里输入简单字概述</a:t>
            </a:r>
            <a:endParaRPr lang="zh-CN" altLang="en-US" sz="1200">
              <a:solidFill>
                <a:srgbClr val="FF7182"/>
              </a:solidFill>
              <a:latin typeface="Calibri" pitchFamily="34" charset="0"/>
              <a:sym typeface="宋体" pitchFamily="2" charset="-122"/>
            </a:endParaRPr>
          </a:p>
        </p:txBody>
      </p:sp>
      <p:sp>
        <p:nvSpPr>
          <p:cNvPr id="34841" name="矩形 23"/>
          <p:cNvSpPr>
            <a:spLocks noChangeArrowheads="1"/>
          </p:cNvSpPr>
          <p:nvPr/>
        </p:nvSpPr>
        <p:spPr bwMode="auto">
          <a:xfrm>
            <a:off x="5360988" y="1106488"/>
            <a:ext cx="1555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a:solidFill>
                  <a:srgbClr val="62A0CA"/>
                </a:solidFill>
                <a:latin typeface="微软雅黑" pitchFamily="34" charset="-122"/>
                <a:ea typeface="微软雅黑" pitchFamily="34" charset="-122"/>
                <a:sym typeface="微软雅黑" pitchFamily="34" charset="-122"/>
              </a:rPr>
              <a:t>这里输入简单字概述</a:t>
            </a:r>
            <a:endParaRPr lang="zh-CN" altLang="en-US" sz="1200">
              <a:solidFill>
                <a:srgbClr val="62A0CA"/>
              </a:solidFill>
              <a:latin typeface="Calibri" pitchFamily="34" charset="0"/>
              <a:sym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5844" name="文本框 4"/>
          <p:cNvSpPr>
            <a:spLocks noChangeArrowheads="1"/>
          </p:cNvSpPr>
          <p:nvPr/>
        </p:nvSpPr>
        <p:spPr bwMode="auto">
          <a:xfrm>
            <a:off x="7431088" y="2217738"/>
            <a:ext cx="38703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1600">
                <a:solidFill>
                  <a:srgbClr val="62A0CA"/>
                </a:solidFill>
                <a:latin typeface="微软雅黑" pitchFamily="34" charset="-122"/>
                <a:ea typeface="微软雅黑" pitchFamily="34" charset="-122"/>
                <a:sym typeface="微软雅黑" pitchFamily="34" charset="-122"/>
              </a:rPr>
              <a:t>添加标题</a:t>
            </a:r>
            <a:endParaRPr lang="en-US" altLang="zh-CN" sz="1600">
              <a:solidFill>
                <a:srgbClr val="62A0CA"/>
              </a:solidFill>
              <a:latin typeface="微软雅黑" pitchFamily="34" charset="-122"/>
              <a:ea typeface="微软雅黑" pitchFamily="34" charset="-122"/>
              <a:sym typeface="微软雅黑" pitchFamily="34" charset="-122"/>
            </a:endParaRPr>
          </a:p>
          <a:p>
            <a:pPr eaLnBrk="1" hangingPunct="1">
              <a:lnSpc>
                <a:spcPct val="130000"/>
              </a:lnSpc>
            </a:pPr>
            <a:r>
              <a:rPr lang="zh-CN" altLang="en-US" sz="1600">
                <a:solidFill>
                  <a:srgbClr val="62A0CA"/>
                </a:solidFill>
                <a:latin typeface="微软雅黑" pitchFamily="34" charset="-122"/>
                <a:ea typeface="微软雅黑" pitchFamily="34" charset="-122"/>
                <a:sym typeface="微软雅黑" pitchFamily="34" charset="-122"/>
              </a:rPr>
              <a:t>添加内容添加内容添加内容添加内容</a:t>
            </a:r>
          </a:p>
        </p:txBody>
      </p:sp>
      <p:sp>
        <p:nvSpPr>
          <p:cNvPr id="35845"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endParaRPr lang="zh-CN" altLang="zh-CN" sz="1000">
              <a:solidFill>
                <a:srgbClr val="5C5C5C"/>
              </a:solidFill>
              <a:ea typeface="微软雅黑" pitchFamily="34" charset="-122"/>
              <a:sym typeface="Arial" pitchFamily="34" charset="0"/>
            </a:endParaRPr>
          </a:p>
        </p:txBody>
      </p:sp>
      <p:sp>
        <p:nvSpPr>
          <p:cNvPr id="35846" name="椭圆 11"/>
          <p:cNvSpPr>
            <a:spLocks noChangeArrowheads="1"/>
          </p:cNvSpPr>
          <p:nvPr/>
        </p:nvSpPr>
        <p:spPr bwMode="auto">
          <a:xfrm>
            <a:off x="6457950" y="3232150"/>
            <a:ext cx="787400" cy="788988"/>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EEDCA3"/>
              </a:solidFill>
              <a:latin typeface="宋体" pitchFamily="2" charset="-122"/>
              <a:sym typeface="宋体" pitchFamily="2" charset="-122"/>
            </a:endParaRPr>
          </a:p>
        </p:txBody>
      </p:sp>
      <p:sp>
        <p:nvSpPr>
          <p:cNvPr id="35847" name="椭圆 13"/>
          <p:cNvSpPr>
            <a:spLocks noChangeArrowheads="1"/>
          </p:cNvSpPr>
          <p:nvPr/>
        </p:nvSpPr>
        <p:spPr bwMode="auto">
          <a:xfrm>
            <a:off x="6457950" y="2255838"/>
            <a:ext cx="787400" cy="785812"/>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C51C29"/>
              </a:solidFill>
              <a:latin typeface="宋体" pitchFamily="2" charset="-122"/>
              <a:sym typeface="宋体" pitchFamily="2" charset="-122"/>
            </a:endParaRPr>
          </a:p>
        </p:txBody>
      </p:sp>
      <p:sp>
        <p:nvSpPr>
          <p:cNvPr id="35848" name="椭圆 15"/>
          <p:cNvSpPr>
            <a:spLocks noChangeArrowheads="1"/>
          </p:cNvSpPr>
          <p:nvPr/>
        </p:nvSpPr>
        <p:spPr bwMode="auto">
          <a:xfrm>
            <a:off x="6457950" y="4210050"/>
            <a:ext cx="787400" cy="788988"/>
          </a:xfrm>
          <a:prstGeom prst="ellipse">
            <a:avLst/>
          </a:pr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C51C29"/>
              </a:solidFill>
              <a:latin typeface="宋体" pitchFamily="2" charset="-122"/>
              <a:sym typeface="宋体" pitchFamily="2" charset="-122"/>
            </a:endParaRPr>
          </a:p>
        </p:txBody>
      </p:sp>
      <p:sp>
        <p:nvSpPr>
          <p:cNvPr id="35849" name="椭圆 17"/>
          <p:cNvSpPr>
            <a:spLocks noChangeArrowheads="1"/>
          </p:cNvSpPr>
          <p:nvPr/>
        </p:nvSpPr>
        <p:spPr bwMode="auto">
          <a:xfrm>
            <a:off x="6457950" y="5187950"/>
            <a:ext cx="787400" cy="787400"/>
          </a:xfrm>
          <a:prstGeom prst="ellipse">
            <a:avLst/>
          </a:pr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EEDCA3"/>
              </a:solidFill>
              <a:latin typeface="宋体" pitchFamily="2" charset="-122"/>
              <a:sym typeface="宋体" pitchFamily="2" charset="-122"/>
            </a:endParaRPr>
          </a:p>
        </p:txBody>
      </p:sp>
      <p:sp>
        <p:nvSpPr>
          <p:cNvPr id="35850" name="TextBox 15"/>
          <p:cNvSpPr>
            <a:spLocks noChangeArrowheads="1"/>
          </p:cNvSpPr>
          <p:nvPr/>
        </p:nvSpPr>
        <p:spPr bwMode="auto">
          <a:xfrm>
            <a:off x="1144588" y="903288"/>
            <a:ext cx="9872662"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35851" name="图片 20"/>
          <p:cNvPicPr>
            <a:picLocks noChangeAspect="1" noChangeArrowheads="1"/>
          </p:cNvPicPr>
          <p:nvPr/>
        </p:nvPicPr>
        <p:blipFill>
          <a:blip r:embed="rId3">
            <a:extLst>
              <a:ext uri="{28A0092B-C50C-407E-A947-70E740481C1C}">
                <a14:useLocalDpi xmlns:a14="http://schemas.microsoft.com/office/drawing/2010/main" val="0"/>
              </a:ext>
            </a:extLst>
          </a:blip>
          <a:srcRect r="635" b="10454"/>
          <a:stretch>
            <a:fillRect/>
          </a:stretch>
        </p:blipFill>
        <p:spPr bwMode="auto">
          <a:xfrm>
            <a:off x="1144588" y="2590800"/>
            <a:ext cx="4962525"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2" name="文本框 4"/>
          <p:cNvSpPr>
            <a:spLocks noChangeArrowheads="1"/>
          </p:cNvSpPr>
          <p:nvPr/>
        </p:nvSpPr>
        <p:spPr bwMode="auto">
          <a:xfrm>
            <a:off x="7431088" y="3259138"/>
            <a:ext cx="3870325"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1600">
                <a:solidFill>
                  <a:srgbClr val="FF7182"/>
                </a:solidFill>
                <a:latin typeface="微软雅黑" pitchFamily="34" charset="-122"/>
                <a:ea typeface="微软雅黑" pitchFamily="34" charset="-122"/>
                <a:sym typeface="微软雅黑" pitchFamily="34" charset="-122"/>
              </a:rPr>
              <a:t>添加标题</a:t>
            </a:r>
            <a:endParaRPr lang="en-US" altLang="zh-CN" sz="1600">
              <a:solidFill>
                <a:srgbClr val="FF7182"/>
              </a:solidFill>
              <a:latin typeface="微软雅黑" pitchFamily="34" charset="-122"/>
              <a:ea typeface="微软雅黑" pitchFamily="34" charset="-122"/>
              <a:sym typeface="微软雅黑" pitchFamily="34" charset="-122"/>
            </a:endParaRPr>
          </a:p>
          <a:p>
            <a:pPr eaLnBrk="1" hangingPunct="1">
              <a:lnSpc>
                <a:spcPct val="130000"/>
              </a:lnSpc>
            </a:pPr>
            <a:r>
              <a:rPr lang="zh-CN" altLang="en-US" sz="1600">
                <a:solidFill>
                  <a:srgbClr val="FF7182"/>
                </a:solidFill>
                <a:latin typeface="微软雅黑" pitchFamily="34" charset="-122"/>
                <a:ea typeface="微软雅黑" pitchFamily="34" charset="-122"/>
                <a:sym typeface="微软雅黑" pitchFamily="34" charset="-122"/>
              </a:rPr>
              <a:t>添加内容添加内容添加内容添加内容</a:t>
            </a:r>
          </a:p>
        </p:txBody>
      </p:sp>
      <p:sp>
        <p:nvSpPr>
          <p:cNvPr id="35853" name="文本框 4"/>
          <p:cNvSpPr>
            <a:spLocks noChangeArrowheads="1"/>
          </p:cNvSpPr>
          <p:nvPr/>
        </p:nvSpPr>
        <p:spPr bwMode="auto">
          <a:xfrm>
            <a:off x="7431088" y="4210050"/>
            <a:ext cx="38703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1600">
                <a:solidFill>
                  <a:srgbClr val="62A0CA"/>
                </a:solidFill>
                <a:latin typeface="微软雅黑" pitchFamily="34" charset="-122"/>
                <a:ea typeface="微软雅黑" pitchFamily="34" charset="-122"/>
                <a:sym typeface="微软雅黑" pitchFamily="34" charset="-122"/>
              </a:rPr>
              <a:t>添加标题</a:t>
            </a:r>
            <a:endParaRPr lang="en-US" altLang="zh-CN" sz="1600">
              <a:solidFill>
                <a:srgbClr val="62A0CA"/>
              </a:solidFill>
              <a:latin typeface="微软雅黑" pitchFamily="34" charset="-122"/>
              <a:ea typeface="微软雅黑" pitchFamily="34" charset="-122"/>
              <a:sym typeface="微软雅黑" pitchFamily="34" charset="-122"/>
            </a:endParaRPr>
          </a:p>
          <a:p>
            <a:pPr eaLnBrk="1" hangingPunct="1">
              <a:lnSpc>
                <a:spcPct val="130000"/>
              </a:lnSpc>
            </a:pPr>
            <a:r>
              <a:rPr lang="zh-CN" altLang="en-US" sz="1600">
                <a:solidFill>
                  <a:srgbClr val="62A0CA"/>
                </a:solidFill>
                <a:latin typeface="微软雅黑" pitchFamily="34" charset="-122"/>
                <a:ea typeface="微软雅黑" pitchFamily="34" charset="-122"/>
                <a:sym typeface="微软雅黑" pitchFamily="34" charset="-122"/>
              </a:rPr>
              <a:t>添加内容添加内容添加内容添加内容</a:t>
            </a:r>
          </a:p>
        </p:txBody>
      </p:sp>
      <p:sp>
        <p:nvSpPr>
          <p:cNvPr id="35854" name="文本框 4"/>
          <p:cNvSpPr>
            <a:spLocks noChangeArrowheads="1"/>
          </p:cNvSpPr>
          <p:nvPr/>
        </p:nvSpPr>
        <p:spPr bwMode="auto">
          <a:xfrm>
            <a:off x="7431088" y="5187950"/>
            <a:ext cx="3870325"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1600">
                <a:solidFill>
                  <a:srgbClr val="FF7182"/>
                </a:solidFill>
                <a:latin typeface="微软雅黑" pitchFamily="34" charset="-122"/>
                <a:ea typeface="微软雅黑" pitchFamily="34" charset="-122"/>
                <a:sym typeface="微软雅黑" pitchFamily="34" charset="-122"/>
              </a:rPr>
              <a:t>添加标题</a:t>
            </a:r>
            <a:endParaRPr lang="en-US" altLang="zh-CN" sz="1600">
              <a:solidFill>
                <a:srgbClr val="FF7182"/>
              </a:solidFill>
              <a:latin typeface="微软雅黑" pitchFamily="34" charset="-122"/>
              <a:ea typeface="微软雅黑" pitchFamily="34" charset="-122"/>
              <a:sym typeface="微软雅黑" pitchFamily="34" charset="-122"/>
            </a:endParaRPr>
          </a:p>
          <a:p>
            <a:pPr eaLnBrk="1" hangingPunct="1">
              <a:lnSpc>
                <a:spcPct val="130000"/>
              </a:lnSpc>
            </a:pPr>
            <a:r>
              <a:rPr lang="zh-CN" altLang="en-US" sz="1600">
                <a:solidFill>
                  <a:srgbClr val="FF7182"/>
                </a:solidFill>
                <a:latin typeface="微软雅黑" pitchFamily="34" charset="-122"/>
                <a:ea typeface="微软雅黑" pitchFamily="34" charset="-122"/>
                <a:sym typeface="微软雅黑" pitchFamily="34" charset="-122"/>
              </a:rPr>
              <a:t>添加内容添加内容添加内容添加内容</a:t>
            </a:r>
          </a:p>
        </p:txBody>
      </p:sp>
      <p:sp>
        <p:nvSpPr>
          <p:cNvPr id="35855" name="矩形 1"/>
          <p:cNvSpPr>
            <a:spLocks noChangeArrowheads="1"/>
          </p:cNvSpPr>
          <p:nvPr/>
        </p:nvSpPr>
        <p:spPr bwMode="auto">
          <a:xfrm>
            <a:off x="6596063" y="2384425"/>
            <a:ext cx="5095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chemeClr val="bg1"/>
                </a:solidFill>
                <a:latin typeface="Impact" pitchFamily="34" charset="0"/>
                <a:sym typeface="Impact" pitchFamily="34" charset="0"/>
              </a:rPr>
              <a:t>01</a:t>
            </a:r>
            <a:endParaRPr lang="zh-CN" altLang="en-US" sz="2800">
              <a:solidFill>
                <a:schemeClr val="bg1"/>
              </a:solidFill>
              <a:latin typeface="Impact" pitchFamily="34" charset="0"/>
              <a:sym typeface="Impact" pitchFamily="34" charset="0"/>
            </a:endParaRPr>
          </a:p>
        </p:txBody>
      </p:sp>
      <p:sp>
        <p:nvSpPr>
          <p:cNvPr id="35856" name="矩形 14"/>
          <p:cNvSpPr>
            <a:spLocks noChangeArrowheads="1"/>
          </p:cNvSpPr>
          <p:nvPr/>
        </p:nvSpPr>
        <p:spPr bwMode="auto">
          <a:xfrm>
            <a:off x="6573838" y="3365500"/>
            <a:ext cx="5524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chemeClr val="bg1"/>
                </a:solidFill>
                <a:latin typeface="Impact" pitchFamily="34" charset="0"/>
                <a:sym typeface="Impact" pitchFamily="34" charset="0"/>
              </a:rPr>
              <a:t>02</a:t>
            </a:r>
            <a:endParaRPr lang="zh-CN" altLang="en-US" sz="2800">
              <a:solidFill>
                <a:schemeClr val="bg1"/>
              </a:solidFill>
              <a:latin typeface="Impact" pitchFamily="34" charset="0"/>
              <a:sym typeface="Impact" pitchFamily="34" charset="0"/>
            </a:endParaRPr>
          </a:p>
        </p:txBody>
      </p:sp>
      <p:sp>
        <p:nvSpPr>
          <p:cNvPr id="35857" name="矩形 16"/>
          <p:cNvSpPr>
            <a:spLocks noChangeArrowheads="1"/>
          </p:cNvSpPr>
          <p:nvPr/>
        </p:nvSpPr>
        <p:spPr bwMode="auto">
          <a:xfrm>
            <a:off x="6564313" y="4343400"/>
            <a:ext cx="5635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chemeClr val="bg1"/>
                </a:solidFill>
                <a:latin typeface="Impact" pitchFamily="34" charset="0"/>
                <a:sym typeface="Impact" pitchFamily="34" charset="0"/>
              </a:rPr>
              <a:t>03</a:t>
            </a:r>
            <a:endParaRPr lang="zh-CN" altLang="en-US" sz="2800">
              <a:solidFill>
                <a:schemeClr val="bg1"/>
              </a:solidFill>
              <a:latin typeface="Impact" pitchFamily="34" charset="0"/>
              <a:sym typeface="Impact" pitchFamily="34" charset="0"/>
            </a:endParaRPr>
          </a:p>
        </p:txBody>
      </p:sp>
      <p:sp>
        <p:nvSpPr>
          <p:cNvPr id="35858" name="矩形 18"/>
          <p:cNvSpPr>
            <a:spLocks noChangeArrowheads="1"/>
          </p:cNvSpPr>
          <p:nvPr/>
        </p:nvSpPr>
        <p:spPr bwMode="auto">
          <a:xfrm>
            <a:off x="6573838" y="5332413"/>
            <a:ext cx="5524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chemeClr val="bg1"/>
                </a:solidFill>
                <a:latin typeface="Impact" pitchFamily="34" charset="0"/>
                <a:sym typeface="Impact" pitchFamily="34" charset="0"/>
              </a:rPr>
              <a:t>04</a:t>
            </a:r>
            <a:endParaRPr lang="zh-CN" altLang="en-US" sz="2800">
              <a:solidFill>
                <a:schemeClr val="bg1"/>
              </a:solidFill>
              <a:latin typeface="Impact" pitchFamily="34" charset="0"/>
              <a:sym typeface="Impact"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36868" name="组合 30"/>
          <p:cNvGrpSpPr>
            <a:grpSpLocks/>
          </p:cNvGrpSpPr>
          <p:nvPr/>
        </p:nvGrpSpPr>
        <p:grpSpPr bwMode="auto">
          <a:xfrm>
            <a:off x="2271713" y="1795463"/>
            <a:ext cx="7551737" cy="1443037"/>
            <a:chOff x="0" y="0"/>
            <a:chExt cx="6032665" cy="1152128"/>
          </a:xfrm>
        </p:grpSpPr>
        <p:sp>
          <p:nvSpPr>
            <p:cNvPr id="36890" name="直接连接符 31"/>
            <p:cNvSpPr>
              <a:spLocks noChangeShapeType="1"/>
            </p:cNvSpPr>
            <p:nvPr/>
          </p:nvSpPr>
          <p:spPr bwMode="auto">
            <a:xfrm>
              <a:off x="0" y="504056"/>
              <a:ext cx="6032665" cy="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36891" name="直接箭头连接符 32"/>
            <p:cNvCxnSpPr>
              <a:cxnSpLocks noChangeShapeType="1"/>
            </p:cNvCxnSpPr>
            <p:nvPr/>
          </p:nvCxnSpPr>
          <p:spPr bwMode="auto">
            <a:xfrm>
              <a:off x="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36892" name="直接箭头连接符 33"/>
            <p:cNvCxnSpPr>
              <a:cxnSpLocks noChangeShapeType="1"/>
            </p:cNvCxnSpPr>
            <p:nvPr/>
          </p:nvCxnSpPr>
          <p:spPr bwMode="auto">
            <a:xfrm>
              <a:off x="2031485"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36893" name="直接箭头连接符 34"/>
            <p:cNvCxnSpPr>
              <a:cxnSpLocks noChangeShapeType="1"/>
            </p:cNvCxnSpPr>
            <p:nvPr/>
          </p:nvCxnSpPr>
          <p:spPr bwMode="auto">
            <a:xfrm>
              <a:off x="414445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36894" name="直接箭头连接符 35"/>
            <p:cNvCxnSpPr>
              <a:cxnSpLocks noChangeShapeType="1"/>
            </p:cNvCxnSpPr>
            <p:nvPr/>
          </p:nvCxnSpPr>
          <p:spPr bwMode="auto">
            <a:xfrm>
              <a:off x="6030758"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sp>
          <p:nvSpPr>
            <p:cNvPr id="36895" name="直接连接符 36"/>
            <p:cNvSpPr>
              <a:spLocks noChangeShapeType="1"/>
            </p:cNvSpPr>
            <p:nvPr/>
          </p:nvSpPr>
          <p:spPr bwMode="auto">
            <a:xfrm flipH="1">
              <a:off x="3080337" y="0"/>
              <a:ext cx="1" cy="504056"/>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6869" name="TextBox 29"/>
          <p:cNvSpPr>
            <a:spLocks noChangeArrowheads="1"/>
          </p:cNvSpPr>
          <p:nvPr/>
        </p:nvSpPr>
        <p:spPr bwMode="auto">
          <a:xfrm>
            <a:off x="927100" y="4035425"/>
            <a:ext cx="252571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a:solidFill>
                  <a:srgbClr val="FF7182"/>
                </a:solidFill>
                <a:latin typeface="微软雅黑" pitchFamily="34" charset="-122"/>
                <a:ea typeface="微软雅黑" pitchFamily="34" charset="-122"/>
                <a:sym typeface="微软雅黑" pitchFamily="34" charset="-122"/>
              </a:rPr>
              <a:t>点击添加文字说明</a:t>
            </a:r>
          </a:p>
          <a:p>
            <a:pPr algn="ctr" eaLnBrk="1" hangingPunct="1">
              <a:lnSpc>
                <a:spcPct val="150000"/>
              </a:lnSpc>
            </a:pPr>
            <a:r>
              <a:rPr lang="zh-CN" altLang="en-US" sz="1400">
                <a:solidFill>
                  <a:srgbClr val="FF7182"/>
                </a:solidFill>
                <a:latin typeface="微软雅黑" pitchFamily="34" charset="-122"/>
                <a:ea typeface="微软雅黑" pitchFamily="34" charset="-122"/>
                <a:sym typeface="微软雅黑" pitchFamily="34" charset="-122"/>
              </a:rPr>
              <a:t>点击添加文字说明</a:t>
            </a:r>
            <a:endParaRPr lang="zh-CN" altLang="en-US"/>
          </a:p>
        </p:txBody>
      </p:sp>
      <p:sp>
        <p:nvSpPr>
          <p:cNvPr id="36870" name="TextBox 30"/>
          <p:cNvSpPr>
            <a:spLocks noChangeArrowheads="1"/>
          </p:cNvSpPr>
          <p:nvPr/>
        </p:nvSpPr>
        <p:spPr bwMode="auto">
          <a:xfrm>
            <a:off x="3452813" y="4035425"/>
            <a:ext cx="252253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a:solidFill>
                  <a:srgbClr val="62A0CA"/>
                </a:solidFill>
                <a:latin typeface="微软雅黑" pitchFamily="34" charset="-122"/>
                <a:ea typeface="微软雅黑" pitchFamily="34" charset="-122"/>
                <a:sym typeface="微软雅黑" pitchFamily="34" charset="-122"/>
              </a:rPr>
              <a:t>点击添加文字说明</a:t>
            </a:r>
          </a:p>
          <a:p>
            <a:pPr algn="ctr" eaLnBrk="1" hangingPunct="1">
              <a:lnSpc>
                <a:spcPct val="150000"/>
              </a:lnSpc>
            </a:pPr>
            <a:r>
              <a:rPr lang="zh-CN" altLang="en-US" sz="1400">
                <a:solidFill>
                  <a:srgbClr val="62A0CA"/>
                </a:solidFill>
                <a:latin typeface="微软雅黑" pitchFamily="34" charset="-122"/>
                <a:ea typeface="微软雅黑" pitchFamily="34" charset="-122"/>
                <a:sym typeface="微软雅黑" pitchFamily="34" charset="-122"/>
              </a:rPr>
              <a:t>点击添加文字说明</a:t>
            </a:r>
            <a:endParaRPr lang="zh-CN" altLang="en-US"/>
          </a:p>
        </p:txBody>
      </p:sp>
      <p:sp>
        <p:nvSpPr>
          <p:cNvPr id="36871" name="TextBox 31"/>
          <p:cNvSpPr>
            <a:spLocks noChangeArrowheads="1"/>
          </p:cNvSpPr>
          <p:nvPr/>
        </p:nvSpPr>
        <p:spPr bwMode="auto">
          <a:xfrm>
            <a:off x="6065838" y="4035425"/>
            <a:ext cx="25257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a:solidFill>
                  <a:srgbClr val="FF7182"/>
                </a:solidFill>
                <a:latin typeface="微软雅黑" pitchFamily="34" charset="-122"/>
                <a:ea typeface="微软雅黑" pitchFamily="34" charset="-122"/>
                <a:sym typeface="微软雅黑" pitchFamily="34" charset="-122"/>
              </a:rPr>
              <a:t>点击添加文字说明</a:t>
            </a:r>
          </a:p>
          <a:p>
            <a:pPr algn="ctr" eaLnBrk="1" hangingPunct="1">
              <a:lnSpc>
                <a:spcPct val="150000"/>
              </a:lnSpc>
            </a:pPr>
            <a:r>
              <a:rPr lang="zh-CN" altLang="en-US" sz="1400">
                <a:solidFill>
                  <a:srgbClr val="FF7182"/>
                </a:solidFill>
                <a:latin typeface="微软雅黑" pitchFamily="34" charset="-122"/>
                <a:ea typeface="微软雅黑" pitchFamily="34" charset="-122"/>
                <a:sym typeface="微软雅黑" pitchFamily="34" charset="-122"/>
              </a:rPr>
              <a:t>点击添加文字说明</a:t>
            </a:r>
            <a:endParaRPr lang="zh-CN" altLang="en-US"/>
          </a:p>
        </p:txBody>
      </p:sp>
      <p:sp>
        <p:nvSpPr>
          <p:cNvPr id="36872" name="TextBox 32"/>
          <p:cNvSpPr>
            <a:spLocks noChangeArrowheads="1"/>
          </p:cNvSpPr>
          <p:nvPr/>
        </p:nvSpPr>
        <p:spPr bwMode="auto">
          <a:xfrm>
            <a:off x="8770938" y="4035425"/>
            <a:ext cx="25257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50000"/>
              </a:lnSpc>
            </a:pPr>
            <a:r>
              <a:rPr lang="zh-CN" altLang="en-US" sz="1400">
                <a:solidFill>
                  <a:srgbClr val="62A0CA"/>
                </a:solidFill>
                <a:latin typeface="微软雅黑" pitchFamily="34" charset="-122"/>
                <a:ea typeface="微软雅黑" pitchFamily="34" charset="-122"/>
                <a:sym typeface="微软雅黑" pitchFamily="34" charset="-122"/>
              </a:rPr>
              <a:t>点击添加文字说明</a:t>
            </a:r>
          </a:p>
          <a:p>
            <a:pPr algn="ctr" eaLnBrk="1" hangingPunct="1">
              <a:lnSpc>
                <a:spcPct val="150000"/>
              </a:lnSpc>
            </a:pPr>
            <a:r>
              <a:rPr lang="zh-CN" altLang="en-US" sz="1400">
                <a:solidFill>
                  <a:srgbClr val="62A0CA"/>
                </a:solidFill>
                <a:latin typeface="微软雅黑" pitchFamily="34" charset="-122"/>
                <a:ea typeface="微软雅黑" pitchFamily="34" charset="-122"/>
                <a:sym typeface="微软雅黑" pitchFamily="34" charset="-122"/>
              </a:rPr>
              <a:t>点击添加文字说明</a:t>
            </a:r>
            <a:endParaRPr lang="zh-CN" altLang="en-US"/>
          </a:p>
        </p:txBody>
      </p:sp>
      <p:sp>
        <p:nvSpPr>
          <p:cNvPr id="36873" name="等腰三角形 41"/>
          <p:cNvSpPr>
            <a:spLocks noChangeArrowheads="1"/>
          </p:cNvSpPr>
          <p:nvPr/>
        </p:nvSpPr>
        <p:spPr bwMode="auto">
          <a:xfrm rot="5400000">
            <a:off x="3567113" y="5413375"/>
            <a:ext cx="361950" cy="311150"/>
          </a:xfrm>
          <a:prstGeom prst="triangle">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9DC0DC"/>
              </a:solidFill>
              <a:latin typeface="宋体" pitchFamily="2" charset="-122"/>
              <a:sym typeface="宋体" pitchFamily="2" charset="-122"/>
            </a:endParaRPr>
          </a:p>
        </p:txBody>
      </p:sp>
      <p:grpSp>
        <p:nvGrpSpPr>
          <p:cNvPr id="36874" name="组合 43"/>
          <p:cNvGrpSpPr>
            <a:grpSpLocks/>
          </p:cNvGrpSpPr>
          <p:nvPr/>
        </p:nvGrpSpPr>
        <p:grpSpPr bwMode="auto">
          <a:xfrm>
            <a:off x="4659313" y="1074738"/>
            <a:ext cx="2905125" cy="720725"/>
            <a:chOff x="0" y="0"/>
            <a:chExt cx="2320263" cy="576064"/>
          </a:xfrm>
        </p:grpSpPr>
        <p:sp>
          <p:nvSpPr>
            <p:cNvPr id="36888" name="矩形 44"/>
            <p:cNvSpPr>
              <a:spLocks noChangeArrowheads="1"/>
            </p:cNvSpPr>
            <p:nvPr/>
          </p:nvSpPr>
          <p:spPr bwMode="auto">
            <a:xfrm>
              <a:off x="0" y="0"/>
              <a:ext cx="2320263" cy="576064"/>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6889" name="TextBox 35"/>
            <p:cNvSpPr>
              <a:spLocks noChangeArrowheads="1"/>
            </p:cNvSpPr>
            <p:nvPr/>
          </p:nvSpPr>
          <p:spPr bwMode="auto">
            <a:xfrm>
              <a:off x="467856" y="128155"/>
              <a:ext cx="1364264" cy="317216"/>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36875" name="组合 46"/>
          <p:cNvGrpSpPr>
            <a:grpSpLocks/>
          </p:cNvGrpSpPr>
          <p:nvPr/>
        </p:nvGrpSpPr>
        <p:grpSpPr bwMode="auto">
          <a:xfrm>
            <a:off x="1016000" y="3238500"/>
            <a:ext cx="2386013" cy="720725"/>
            <a:chOff x="0" y="0"/>
            <a:chExt cx="1904222" cy="576064"/>
          </a:xfrm>
        </p:grpSpPr>
        <p:sp>
          <p:nvSpPr>
            <p:cNvPr id="36886" name="矩形 47"/>
            <p:cNvSpPr>
              <a:spLocks noChangeArrowheads="1"/>
            </p:cNvSpPr>
            <p:nvPr/>
          </p:nvSpPr>
          <p:spPr bwMode="auto">
            <a:xfrm>
              <a:off x="0" y="0"/>
              <a:ext cx="1904222" cy="576064"/>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36887" name="TextBox 36"/>
            <p:cNvSpPr>
              <a:spLocks noChangeArrowheads="1"/>
            </p:cNvSpPr>
            <p:nvPr/>
          </p:nvSpPr>
          <p:spPr bwMode="auto">
            <a:xfrm>
              <a:off x="330673" y="140844"/>
              <a:ext cx="1241609" cy="293107"/>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36876" name="组合 49"/>
          <p:cNvGrpSpPr>
            <a:grpSpLocks/>
          </p:cNvGrpSpPr>
          <p:nvPr/>
        </p:nvGrpSpPr>
        <p:grpSpPr bwMode="auto">
          <a:xfrm>
            <a:off x="3592513" y="3238500"/>
            <a:ext cx="2382837" cy="720725"/>
            <a:chOff x="0" y="0"/>
            <a:chExt cx="1904222" cy="576064"/>
          </a:xfrm>
        </p:grpSpPr>
        <p:sp>
          <p:nvSpPr>
            <p:cNvPr id="36884" name="矩形 50"/>
            <p:cNvSpPr>
              <a:spLocks noChangeArrowheads="1"/>
            </p:cNvSpPr>
            <p:nvPr/>
          </p:nvSpPr>
          <p:spPr bwMode="auto">
            <a:xfrm>
              <a:off x="0" y="0"/>
              <a:ext cx="1904222" cy="576064"/>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36885" name="TextBox 37"/>
            <p:cNvSpPr>
              <a:spLocks noChangeArrowheads="1"/>
            </p:cNvSpPr>
            <p:nvPr/>
          </p:nvSpPr>
          <p:spPr bwMode="auto">
            <a:xfrm>
              <a:off x="329845" y="140844"/>
              <a:ext cx="1243263" cy="293107"/>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36877" name="组合 52"/>
          <p:cNvGrpSpPr>
            <a:grpSpLocks/>
          </p:cNvGrpSpPr>
          <p:nvPr/>
        </p:nvGrpSpPr>
        <p:grpSpPr bwMode="auto">
          <a:xfrm>
            <a:off x="6208713" y="3238500"/>
            <a:ext cx="2382837" cy="720725"/>
            <a:chOff x="0" y="0"/>
            <a:chExt cx="1904222" cy="576064"/>
          </a:xfrm>
        </p:grpSpPr>
        <p:sp>
          <p:nvSpPr>
            <p:cNvPr id="36882" name="矩形 53"/>
            <p:cNvSpPr>
              <a:spLocks noChangeArrowheads="1"/>
            </p:cNvSpPr>
            <p:nvPr/>
          </p:nvSpPr>
          <p:spPr bwMode="auto">
            <a:xfrm>
              <a:off x="0" y="0"/>
              <a:ext cx="1904222" cy="576064"/>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36883" name="TextBox 38"/>
            <p:cNvSpPr>
              <a:spLocks noChangeArrowheads="1"/>
            </p:cNvSpPr>
            <p:nvPr/>
          </p:nvSpPr>
          <p:spPr bwMode="auto">
            <a:xfrm>
              <a:off x="329845" y="140844"/>
              <a:ext cx="1243263" cy="293107"/>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36878" name="组合 55"/>
          <p:cNvGrpSpPr>
            <a:grpSpLocks/>
          </p:cNvGrpSpPr>
          <p:nvPr/>
        </p:nvGrpSpPr>
        <p:grpSpPr bwMode="auto">
          <a:xfrm>
            <a:off x="8821738" y="3238500"/>
            <a:ext cx="2384425" cy="720725"/>
            <a:chOff x="0" y="0"/>
            <a:chExt cx="1904222" cy="576064"/>
          </a:xfrm>
        </p:grpSpPr>
        <p:sp>
          <p:nvSpPr>
            <p:cNvPr id="36880" name="矩形 56"/>
            <p:cNvSpPr>
              <a:spLocks noChangeArrowheads="1"/>
            </p:cNvSpPr>
            <p:nvPr/>
          </p:nvSpPr>
          <p:spPr bwMode="auto">
            <a:xfrm>
              <a:off x="0" y="0"/>
              <a:ext cx="1904222" cy="576064"/>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36881" name="TextBox 39"/>
            <p:cNvSpPr>
              <a:spLocks noChangeArrowheads="1"/>
            </p:cNvSpPr>
            <p:nvPr/>
          </p:nvSpPr>
          <p:spPr bwMode="auto">
            <a:xfrm>
              <a:off x="330893" y="140844"/>
              <a:ext cx="1242436" cy="293107"/>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此处输入标题</a:t>
              </a:r>
            </a:p>
          </p:txBody>
        </p:sp>
      </p:grpSp>
      <p:sp>
        <p:nvSpPr>
          <p:cNvPr id="36879" name="矩形 29"/>
          <p:cNvSpPr>
            <a:spLocks noChangeArrowheads="1"/>
          </p:cNvSpPr>
          <p:nvPr/>
        </p:nvSpPr>
        <p:spPr bwMode="auto">
          <a:xfrm>
            <a:off x="4119563" y="5307013"/>
            <a:ext cx="453548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rgbClr val="00000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r>
              <a:rPr lang="zh-CN" altLang="en-US" sz="1400">
                <a:solidFill>
                  <a:srgbClr val="00000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000000"/>
              </a:solidFill>
              <a:latin typeface="Calibri" pitchFamily="34" charset="0"/>
              <a:sym typeface="宋体"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7892" name="等腰三角形 6"/>
          <p:cNvSpPr>
            <a:spLocks noChangeArrowheads="1"/>
          </p:cNvSpPr>
          <p:nvPr/>
        </p:nvSpPr>
        <p:spPr bwMode="auto">
          <a:xfrm>
            <a:off x="1865313" y="514350"/>
            <a:ext cx="1728787" cy="3394075"/>
          </a:xfrm>
          <a:custGeom>
            <a:avLst/>
            <a:gdLst>
              <a:gd name="T0" fmla="*/ 0 w 1992574"/>
              <a:gd name="T1" fmla="*/ 3394075 h 3903212"/>
              <a:gd name="T2" fmla="*/ 911757 w 1992574"/>
              <a:gd name="T3" fmla="*/ 0 h 3903212"/>
              <a:gd name="T4" fmla="*/ 1728787 w 1992574"/>
              <a:gd name="T5" fmla="*/ 3394075 h 3903212"/>
              <a:gd name="T6" fmla="*/ 0 w 1992574"/>
              <a:gd name="T7" fmla="*/ 3394075 h 39032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3" name="等腰三角形 6"/>
          <p:cNvSpPr>
            <a:spLocks noChangeArrowheads="1"/>
          </p:cNvSpPr>
          <p:nvPr/>
        </p:nvSpPr>
        <p:spPr bwMode="auto">
          <a:xfrm>
            <a:off x="5294313" y="1079500"/>
            <a:ext cx="1720850" cy="2828925"/>
          </a:xfrm>
          <a:custGeom>
            <a:avLst/>
            <a:gdLst>
              <a:gd name="T0" fmla="*/ 0 w 1992574"/>
              <a:gd name="T1" fmla="*/ 2828925 h 3903212"/>
              <a:gd name="T2" fmla="*/ 907572 w 1992574"/>
              <a:gd name="T3" fmla="*/ 0 h 3903212"/>
              <a:gd name="T4" fmla="*/ 1720850 w 1992574"/>
              <a:gd name="T5" fmla="*/ 2828925 h 3903212"/>
              <a:gd name="T6" fmla="*/ 0 w 1992574"/>
              <a:gd name="T7" fmla="*/ 2828925 h 39032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4" name="等腰三角形 6"/>
          <p:cNvSpPr>
            <a:spLocks noChangeArrowheads="1"/>
          </p:cNvSpPr>
          <p:nvPr/>
        </p:nvSpPr>
        <p:spPr bwMode="auto">
          <a:xfrm>
            <a:off x="3586163" y="1666875"/>
            <a:ext cx="1720850" cy="2241550"/>
          </a:xfrm>
          <a:custGeom>
            <a:avLst/>
            <a:gdLst>
              <a:gd name="T0" fmla="*/ 0 w 1992574"/>
              <a:gd name="T1" fmla="*/ 2241550 h 3903212"/>
              <a:gd name="T2" fmla="*/ 907572 w 1992574"/>
              <a:gd name="T3" fmla="*/ 0 h 3903212"/>
              <a:gd name="T4" fmla="*/ 1720850 w 1992574"/>
              <a:gd name="T5" fmla="*/ 2241550 h 3903212"/>
              <a:gd name="T6" fmla="*/ 0 w 1992574"/>
              <a:gd name="T7" fmla="*/ 2241550 h 39032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5" name="等腰三角形 6"/>
          <p:cNvSpPr>
            <a:spLocks noChangeArrowheads="1"/>
          </p:cNvSpPr>
          <p:nvPr/>
        </p:nvSpPr>
        <p:spPr bwMode="auto">
          <a:xfrm>
            <a:off x="7021513" y="1354138"/>
            <a:ext cx="1708150" cy="2554287"/>
          </a:xfrm>
          <a:custGeom>
            <a:avLst/>
            <a:gdLst>
              <a:gd name="T0" fmla="*/ 0 w 1992574"/>
              <a:gd name="T1" fmla="*/ 2554287 h 3903212"/>
              <a:gd name="T2" fmla="*/ 900874 w 1992574"/>
              <a:gd name="T3" fmla="*/ 0 h 3903212"/>
              <a:gd name="T4" fmla="*/ 1708150 w 1992574"/>
              <a:gd name="T5" fmla="*/ 2554287 h 3903212"/>
              <a:gd name="T6" fmla="*/ 0 w 1992574"/>
              <a:gd name="T7" fmla="*/ 2554287 h 39032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6" name="等腰三角形 6"/>
          <p:cNvSpPr>
            <a:spLocks noChangeArrowheads="1"/>
          </p:cNvSpPr>
          <p:nvPr/>
        </p:nvSpPr>
        <p:spPr bwMode="auto">
          <a:xfrm>
            <a:off x="8729663" y="514350"/>
            <a:ext cx="1704975" cy="3394075"/>
          </a:xfrm>
          <a:custGeom>
            <a:avLst/>
            <a:gdLst>
              <a:gd name="T0" fmla="*/ 0 w 1992574"/>
              <a:gd name="T1" fmla="*/ 3394075 h 3903212"/>
              <a:gd name="T2" fmla="*/ 899199 w 1992574"/>
              <a:gd name="T3" fmla="*/ 0 h 3903212"/>
              <a:gd name="T4" fmla="*/ 1704975 w 1992574"/>
              <a:gd name="T5" fmla="*/ 3394075 h 3903212"/>
              <a:gd name="T6" fmla="*/ 0 w 1992574"/>
              <a:gd name="T7" fmla="*/ 3394075 h 39032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7" name="文本框 20"/>
          <p:cNvSpPr>
            <a:spLocks noChangeArrowheads="1"/>
          </p:cNvSpPr>
          <p:nvPr/>
        </p:nvSpPr>
        <p:spPr bwMode="auto">
          <a:xfrm>
            <a:off x="4070350" y="3332163"/>
            <a:ext cx="1077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sym typeface="Times New Roman" pitchFamily="18" charset="0"/>
              </a:rPr>
              <a:t>26%</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37898" name="文本框 22"/>
          <p:cNvSpPr>
            <a:spLocks noChangeArrowheads="1"/>
          </p:cNvSpPr>
          <p:nvPr/>
        </p:nvSpPr>
        <p:spPr bwMode="auto">
          <a:xfrm>
            <a:off x="7510463" y="3332163"/>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sym typeface="Times New Roman" pitchFamily="18" charset="0"/>
              </a:rPr>
              <a:t>31%</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37899" name="文本框 24"/>
          <p:cNvSpPr>
            <a:spLocks noChangeArrowheads="1"/>
          </p:cNvSpPr>
          <p:nvPr/>
        </p:nvSpPr>
        <p:spPr bwMode="auto">
          <a:xfrm>
            <a:off x="5770563" y="3306763"/>
            <a:ext cx="1076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sym typeface="Times New Roman" pitchFamily="18" charset="0"/>
              </a:rPr>
              <a:t>43%</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37900" name="文本框 26"/>
          <p:cNvSpPr>
            <a:spLocks noChangeArrowheads="1"/>
          </p:cNvSpPr>
          <p:nvPr/>
        </p:nvSpPr>
        <p:spPr bwMode="auto">
          <a:xfrm>
            <a:off x="9205913" y="3306763"/>
            <a:ext cx="1076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sym typeface="Times New Roman" pitchFamily="18" charset="0"/>
              </a:rPr>
              <a:t>51%</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37901" name="文本框 27"/>
          <p:cNvSpPr>
            <a:spLocks noChangeArrowheads="1"/>
          </p:cNvSpPr>
          <p:nvPr/>
        </p:nvSpPr>
        <p:spPr bwMode="auto">
          <a:xfrm>
            <a:off x="2363788" y="3332163"/>
            <a:ext cx="1076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sym typeface="Times New Roman" pitchFamily="18" charset="0"/>
              </a:rPr>
              <a:t>62%</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37902"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7182"/>
                </a:solidFill>
                <a:latin typeface="微软雅黑" pitchFamily="34" charset="-122"/>
                <a:ea typeface="微软雅黑" pitchFamily="34" charset="-122"/>
                <a:sym typeface="宋体" pitchFamily="2" charset="-122"/>
              </a:rPr>
              <a:t>添加标题</a:t>
            </a:r>
            <a:endParaRPr lang="en-US" altLang="zh-CN" sz="1600">
              <a:solidFill>
                <a:srgbClr val="FF7182"/>
              </a:solidFill>
              <a:latin typeface="微软雅黑" pitchFamily="34" charset="-122"/>
              <a:ea typeface="微软雅黑" pitchFamily="34" charset="-122"/>
              <a:sym typeface="宋体" pitchFamily="2" charset="-122"/>
            </a:endParaRPr>
          </a:p>
        </p:txBody>
      </p:sp>
      <p:sp>
        <p:nvSpPr>
          <p:cNvPr id="37903"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7182"/>
                </a:solidFill>
                <a:latin typeface="微软雅黑" pitchFamily="34" charset="-122"/>
                <a:ea typeface="微软雅黑" pitchFamily="34" charset="-122"/>
                <a:sym typeface="宋体" pitchFamily="2" charset="-122"/>
              </a:rPr>
              <a:t>添加标题</a:t>
            </a:r>
            <a:endParaRPr lang="en-US" altLang="zh-CN" sz="1600">
              <a:solidFill>
                <a:srgbClr val="FF7182"/>
              </a:solidFill>
              <a:latin typeface="微软雅黑" pitchFamily="34" charset="-122"/>
              <a:ea typeface="微软雅黑" pitchFamily="34" charset="-122"/>
              <a:sym typeface="宋体" pitchFamily="2" charset="-122"/>
            </a:endParaRPr>
          </a:p>
        </p:txBody>
      </p:sp>
      <p:sp>
        <p:nvSpPr>
          <p:cNvPr id="37904"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7182"/>
                </a:solidFill>
                <a:latin typeface="微软雅黑" pitchFamily="34" charset="-122"/>
                <a:ea typeface="微软雅黑" pitchFamily="34" charset="-122"/>
                <a:sym typeface="宋体" pitchFamily="2" charset="-122"/>
              </a:rPr>
              <a:t>添加标题</a:t>
            </a:r>
            <a:endParaRPr lang="en-US" altLang="zh-CN" sz="1600">
              <a:solidFill>
                <a:srgbClr val="FF7182"/>
              </a:solidFill>
              <a:latin typeface="微软雅黑" pitchFamily="34" charset="-122"/>
              <a:ea typeface="微软雅黑" pitchFamily="34" charset="-122"/>
              <a:sym typeface="宋体" pitchFamily="2" charset="-122"/>
            </a:endParaRPr>
          </a:p>
        </p:txBody>
      </p:sp>
      <p:sp>
        <p:nvSpPr>
          <p:cNvPr id="37905"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7182"/>
                </a:solidFill>
                <a:latin typeface="微软雅黑" pitchFamily="34" charset="-122"/>
                <a:ea typeface="微软雅黑" pitchFamily="34" charset="-122"/>
                <a:sym typeface="宋体" pitchFamily="2" charset="-122"/>
              </a:rPr>
              <a:t>添加标题</a:t>
            </a:r>
            <a:endParaRPr lang="en-US" altLang="zh-CN" sz="1600">
              <a:solidFill>
                <a:srgbClr val="FF7182"/>
              </a:solidFill>
              <a:latin typeface="微软雅黑" pitchFamily="34" charset="-122"/>
              <a:ea typeface="微软雅黑" pitchFamily="34" charset="-122"/>
              <a:sym typeface="宋体" pitchFamily="2" charset="-122"/>
            </a:endParaRPr>
          </a:p>
        </p:txBody>
      </p:sp>
      <p:sp>
        <p:nvSpPr>
          <p:cNvPr id="37906" name="文本框 32"/>
          <p:cNvSpPr>
            <a:spLocks noChangeArrowheads="1"/>
          </p:cNvSpPr>
          <p:nvPr/>
        </p:nvSpPr>
        <p:spPr bwMode="auto">
          <a:xfrm>
            <a:off x="9078913"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7182"/>
                </a:solidFill>
                <a:latin typeface="微软雅黑" pitchFamily="34" charset="-122"/>
                <a:ea typeface="微软雅黑" pitchFamily="34" charset="-122"/>
                <a:sym typeface="宋体" pitchFamily="2" charset="-122"/>
              </a:rPr>
              <a:t>添加标题</a:t>
            </a:r>
            <a:endParaRPr lang="en-US" altLang="zh-CN" sz="1600">
              <a:solidFill>
                <a:srgbClr val="FF7182"/>
              </a:solidFill>
              <a:latin typeface="微软雅黑" pitchFamily="34" charset="-122"/>
              <a:ea typeface="微软雅黑" pitchFamily="34" charset="-122"/>
              <a:sym typeface="宋体" pitchFamily="2" charset="-122"/>
            </a:endParaRPr>
          </a:p>
        </p:txBody>
      </p:sp>
      <p:sp>
        <p:nvSpPr>
          <p:cNvPr id="37907" name="TextBox 15"/>
          <p:cNvSpPr>
            <a:spLocks noChangeArrowheads="1"/>
          </p:cNvSpPr>
          <p:nvPr/>
        </p:nvSpPr>
        <p:spPr bwMode="auto">
          <a:xfrm>
            <a:off x="2147888" y="5211763"/>
            <a:ext cx="8043862"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FF718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37908" name="矩形 23"/>
          <p:cNvSpPr>
            <a:spLocks noChangeArrowheads="1"/>
          </p:cNvSpPr>
          <p:nvPr/>
        </p:nvSpPr>
        <p:spPr bwMode="auto">
          <a:xfrm>
            <a:off x="3786188" y="4549775"/>
            <a:ext cx="46545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rgbClr val="62A0CA"/>
                </a:solidFill>
                <a:latin typeface="微软雅黑" pitchFamily="34" charset="-122"/>
                <a:ea typeface="微软雅黑" pitchFamily="34" charset="-122"/>
                <a:sym typeface="微软雅黑" pitchFamily="34" charset="-122"/>
              </a:rPr>
              <a:t>这里输入简单的文字概述</a:t>
            </a:r>
            <a:endParaRPr lang="zh-CN" altLang="en-US" sz="3200" b="1">
              <a:solidFill>
                <a:srgbClr val="62A0CA"/>
              </a:solidFill>
              <a:latin typeface="Calibri" pitchFamily="34" charset="0"/>
              <a:sym typeface="宋体"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8916" name="任意多边形 27"/>
          <p:cNvSpPr>
            <a:spLocks noChangeArrowheads="1"/>
          </p:cNvSpPr>
          <p:nvPr/>
        </p:nvSpPr>
        <p:spPr bwMode="auto">
          <a:xfrm>
            <a:off x="423863" y="4451350"/>
            <a:ext cx="11341100" cy="1517650"/>
          </a:xfrm>
          <a:custGeom>
            <a:avLst/>
            <a:gdLst>
              <a:gd name="T0" fmla="*/ 0 w 11343473"/>
              <a:gd name="T1" fmla="*/ 151765 h 1517550"/>
              <a:gd name="T2" fmla="*/ 151723 w 11343473"/>
              <a:gd name="T3" fmla="*/ 0 h 1517550"/>
              <a:gd name="T4" fmla="*/ 11189377 w 11343473"/>
              <a:gd name="T5" fmla="*/ 0 h 1517550"/>
              <a:gd name="T6" fmla="*/ 11341100 w 11343473"/>
              <a:gd name="T7" fmla="*/ 151765 h 1517550"/>
              <a:gd name="T8" fmla="*/ 11341100 w 11343473"/>
              <a:gd name="T9" fmla="*/ 1365885 h 1517550"/>
              <a:gd name="T10" fmla="*/ 11189377 w 11343473"/>
              <a:gd name="T11" fmla="*/ 1517650 h 1517550"/>
              <a:gd name="T12" fmla="*/ 151723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7" name="任意多边形 31"/>
          <p:cNvSpPr>
            <a:spLocks noChangeArrowheads="1"/>
          </p:cNvSpPr>
          <p:nvPr/>
        </p:nvSpPr>
        <p:spPr bwMode="auto">
          <a:xfrm>
            <a:off x="423863" y="2679700"/>
            <a:ext cx="11341100" cy="1517650"/>
          </a:xfrm>
          <a:custGeom>
            <a:avLst/>
            <a:gdLst>
              <a:gd name="T0" fmla="*/ 0 w 11343473"/>
              <a:gd name="T1" fmla="*/ 151765 h 1517550"/>
              <a:gd name="T2" fmla="*/ 151723 w 11343473"/>
              <a:gd name="T3" fmla="*/ 0 h 1517550"/>
              <a:gd name="T4" fmla="*/ 11189377 w 11343473"/>
              <a:gd name="T5" fmla="*/ 0 h 1517550"/>
              <a:gd name="T6" fmla="*/ 11341100 w 11343473"/>
              <a:gd name="T7" fmla="*/ 151765 h 1517550"/>
              <a:gd name="T8" fmla="*/ 11341100 w 11343473"/>
              <a:gd name="T9" fmla="*/ 1365885 h 1517550"/>
              <a:gd name="T10" fmla="*/ 11189377 w 11343473"/>
              <a:gd name="T11" fmla="*/ 1517650 h 1517550"/>
              <a:gd name="T12" fmla="*/ 151723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8" name="任意多边形 34"/>
          <p:cNvSpPr>
            <a:spLocks noChangeArrowheads="1"/>
          </p:cNvSpPr>
          <p:nvPr/>
        </p:nvSpPr>
        <p:spPr bwMode="auto">
          <a:xfrm>
            <a:off x="423863" y="908050"/>
            <a:ext cx="11341100" cy="1517650"/>
          </a:xfrm>
          <a:custGeom>
            <a:avLst/>
            <a:gdLst>
              <a:gd name="T0" fmla="*/ 0 w 11343473"/>
              <a:gd name="T1" fmla="*/ 151765 h 1517550"/>
              <a:gd name="T2" fmla="*/ 151723 w 11343473"/>
              <a:gd name="T3" fmla="*/ 0 h 1517550"/>
              <a:gd name="T4" fmla="*/ 11189377 w 11343473"/>
              <a:gd name="T5" fmla="*/ 0 h 1517550"/>
              <a:gd name="T6" fmla="*/ 11341100 w 11343473"/>
              <a:gd name="T7" fmla="*/ 151765 h 1517550"/>
              <a:gd name="T8" fmla="*/ 11341100 w 11343473"/>
              <a:gd name="T9" fmla="*/ 1365885 h 1517550"/>
              <a:gd name="T10" fmla="*/ 11189377 w 11343473"/>
              <a:gd name="T11" fmla="*/ 1517650 h 1517550"/>
              <a:gd name="T12" fmla="*/ 151723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9" name="任意多边形 35"/>
          <p:cNvSpPr>
            <a:spLocks noChangeArrowheads="1"/>
          </p:cNvSpPr>
          <p:nvPr/>
        </p:nvSpPr>
        <p:spPr bwMode="auto">
          <a:xfrm>
            <a:off x="7510463" y="1035050"/>
            <a:ext cx="1906587" cy="1271588"/>
          </a:xfrm>
          <a:custGeom>
            <a:avLst/>
            <a:gdLst>
              <a:gd name="T0" fmla="*/ 0 w 1908118"/>
              <a:gd name="T1" fmla="*/ 127159 h 1272078"/>
              <a:gd name="T2" fmla="*/ 127106 w 1908118"/>
              <a:gd name="T3" fmla="*/ 0 h 1272078"/>
              <a:gd name="T4" fmla="*/ 1779481 w 1908118"/>
              <a:gd name="T5" fmla="*/ 0 h 1272078"/>
              <a:gd name="T6" fmla="*/ 1906587 w 1908118"/>
              <a:gd name="T7" fmla="*/ 127159 h 1272078"/>
              <a:gd name="T8" fmla="*/ 1906587 w 1908118"/>
              <a:gd name="T9" fmla="*/ 1144429 h 1272078"/>
              <a:gd name="T10" fmla="*/ 1779481 w 1908118"/>
              <a:gd name="T11" fmla="*/ 1271588 h 1272078"/>
              <a:gd name="T12" fmla="*/ 127106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0" name="任意多边形 36"/>
          <p:cNvSpPr>
            <a:spLocks noChangeArrowheads="1"/>
          </p:cNvSpPr>
          <p:nvPr/>
        </p:nvSpPr>
        <p:spPr bwMode="auto">
          <a:xfrm>
            <a:off x="6602413" y="2306638"/>
            <a:ext cx="1860550" cy="509587"/>
          </a:xfrm>
          <a:custGeom>
            <a:avLst/>
            <a:gdLst>
              <a:gd name="T0" fmla="*/ 1860415 w 1860550"/>
              <a:gd name="T1" fmla="*/ 0 h 508635"/>
              <a:gd name="T2" fmla="*/ 1860415 w 1860550"/>
              <a:gd name="T3" fmla="*/ 254891 h 508635"/>
              <a:gd name="T4" fmla="*/ 0 w 1860550"/>
              <a:gd name="T5" fmla="*/ 254891 h 508635"/>
              <a:gd name="T6" fmla="*/ 0 w 1860550"/>
              <a:gd name="T7" fmla="*/ 509783 h 5086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60550" h="508635">
                <a:moveTo>
                  <a:pt x="1860415" y="0"/>
                </a:moveTo>
                <a:lnTo>
                  <a:pt x="1860415" y="254415"/>
                </a:lnTo>
                <a:lnTo>
                  <a:pt x="0" y="254415"/>
                </a:lnTo>
                <a:lnTo>
                  <a:pt x="0" y="508831"/>
                </a:lnTo>
              </a:path>
            </a:pathLst>
          </a:custGeom>
          <a:noFill/>
          <a:ln w="28575">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21" name="任意多边形 37"/>
          <p:cNvSpPr>
            <a:spLocks noChangeArrowheads="1"/>
          </p:cNvSpPr>
          <p:nvPr/>
        </p:nvSpPr>
        <p:spPr bwMode="auto">
          <a:xfrm>
            <a:off x="5649913" y="2816225"/>
            <a:ext cx="1906587" cy="1271588"/>
          </a:xfrm>
          <a:custGeom>
            <a:avLst/>
            <a:gdLst>
              <a:gd name="T0" fmla="*/ 0 w 1908118"/>
              <a:gd name="T1" fmla="*/ 127159 h 1272078"/>
              <a:gd name="T2" fmla="*/ 127106 w 1908118"/>
              <a:gd name="T3" fmla="*/ 0 h 1272078"/>
              <a:gd name="T4" fmla="*/ 1779481 w 1908118"/>
              <a:gd name="T5" fmla="*/ 0 h 1272078"/>
              <a:gd name="T6" fmla="*/ 1906587 w 1908118"/>
              <a:gd name="T7" fmla="*/ 127159 h 1272078"/>
              <a:gd name="T8" fmla="*/ 1906587 w 1908118"/>
              <a:gd name="T9" fmla="*/ 1144429 h 1272078"/>
              <a:gd name="T10" fmla="*/ 1779481 w 1908118"/>
              <a:gd name="T11" fmla="*/ 1271588 h 1272078"/>
              <a:gd name="T12" fmla="*/ 127106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2" name="任意多边形 38"/>
          <p:cNvSpPr>
            <a:spLocks noChangeArrowheads="1"/>
          </p:cNvSpPr>
          <p:nvPr/>
        </p:nvSpPr>
        <p:spPr bwMode="auto">
          <a:xfrm>
            <a:off x="5364163" y="4087813"/>
            <a:ext cx="1238250" cy="509587"/>
          </a:xfrm>
          <a:custGeom>
            <a:avLst/>
            <a:gdLst>
              <a:gd name="T0" fmla="*/ 1238371 w 1240155"/>
              <a:gd name="T1" fmla="*/ 0 h 508635"/>
              <a:gd name="T2" fmla="*/ 1238371 w 1240155"/>
              <a:gd name="T3" fmla="*/ 254891 h 508635"/>
              <a:gd name="T4" fmla="*/ 0 w 1240155"/>
              <a:gd name="T5" fmla="*/ 254891 h 508635"/>
              <a:gd name="T6" fmla="*/ 0 w 1240155"/>
              <a:gd name="T7" fmla="*/ 509783 h 5086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0155" h="508635">
                <a:moveTo>
                  <a:pt x="1240276" y="0"/>
                </a:moveTo>
                <a:lnTo>
                  <a:pt x="1240276" y="254415"/>
                </a:lnTo>
                <a:lnTo>
                  <a:pt x="0" y="254415"/>
                </a:lnTo>
                <a:lnTo>
                  <a:pt x="0" y="508831"/>
                </a:lnTo>
              </a:path>
            </a:pathLst>
          </a:custGeom>
          <a:noFill/>
          <a:ln w="28575">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23" name="任意多边形 39"/>
          <p:cNvSpPr>
            <a:spLocks noChangeArrowheads="1"/>
          </p:cNvSpPr>
          <p:nvPr/>
        </p:nvSpPr>
        <p:spPr bwMode="auto">
          <a:xfrm>
            <a:off x="4406900" y="4597400"/>
            <a:ext cx="1909763" cy="1271588"/>
          </a:xfrm>
          <a:custGeom>
            <a:avLst/>
            <a:gdLst>
              <a:gd name="T0" fmla="*/ 0 w 1908118"/>
              <a:gd name="T1" fmla="*/ 127061 h 1272078"/>
              <a:gd name="T2" fmla="*/ 127326 w 1908118"/>
              <a:gd name="T3" fmla="*/ 0 h 1272078"/>
              <a:gd name="T4" fmla="*/ 1782551 w 1908118"/>
              <a:gd name="T5" fmla="*/ 0 h 1272078"/>
              <a:gd name="T6" fmla="*/ 1909877 w 1908118"/>
              <a:gd name="T7" fmla="*/ 127061 h 1272078"/>
              <a:gd name="T8" fmla="*/ 1909877 w 1908118"/>
              <a:gd name="T9" fmla="*/ 1143547 h 1272078"/>
              <a:gd name="T10" fmla="*/ 1782551 w 1908118"/>
              <a:gd name="T11" fmla="*/ 1270608 h 1272078"/>
              <a:gd name="T12" fmla="*/ 127326 w 1908118"/>
              <a:gd name="T13" fmla="*/ 1270608 h 1272078"/>
              <a:gd name="T14" fmla="*/ 0 w 1908118"/>
              <a:gd name="T15" fmla="*/ 1143547 h 1272078"/>
              <a:gd name="T16" fmla="*/ 0 w 1908118"/>
              <a:gd name="T17" fmla="*/ 127061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23948" tIns="223948" rIns="223948" bIns="223948"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8924" name="任意多边形 40"/>
          <p:cNvSpPr>
            <a:spLocks noChangeArrowheads="1"/>
          </p:cNvSpPr>
          <p:nvPr/>
        </p:nvSpPr>
        <p:spPr bwMode="auto">
          <a:xfrm>
            <a:off x="6602413" y="4087813"/>
            <a:ext cx="1239837" cy="509587"/>
          </a:xfrm>
          <a:custGeom>
            <a:avLst/>
            <a:gdLst>
              <a:gd name="T0" fmla="*/ 0 w 1240155"/>
              <a:gd name="T1" fmla="*/ 0 h 508635"/>
              <a:gd name="T2" fmla="*/ 0 w 1240155"/>
              <a:gd name="T3" fmla="*/ 254891 h 508635"/>
              <a:gd name="T4" fmla="*/ 1239958 w 1240155"/>
              <a:gd name="T5" fmla="*/ 254891 h 508635"/>
              <a:gd name="T6" fmla="*/ 1239958 w 1240155"/>
              <a:gd name="T7" fmla="*/ 509783 h 5086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0155" h="508635">
                <a:moveTo>
                  <a:pt x="0" y="0"/>
                </a:moveTo>
                <a:lnTo>
                  <a:pt x="0" y="254415"/>
                </a:lnTo>
                <a:lnTo>
                  <a:pt x="1240276" y="254415"/>
                </a:lnTo>
                <a:lnTo>
                  <a:pt x="1240276" y="508831"/>
                </a:lnTo>
              </a:path>
            </a:pathLst>
          </a:custGeom>
          <a:noFill/>
          <a:ln w="28575">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25" name="任意多边形 41"/>
          <p:cNvSpPr>
            <a:spLocks noChangeArrowheads="1"/>
          </p:cNvSpPr>
          <p:nvPr/>
        </p:nvSpPr>
        <p:spPr bwMode="auto">
          <a:xfrm>
            <a:off x="6888163" y="4597400"/>
            <a:ext cx="1908175" cy="1271588"/>
          </a:xfrm>
          <a:custGeom>
            <a:avLst/>
            <a:gdLst>
              <a:gd name="T0" fmla="*/ 0 w 1908118"/>
              <a:gd name="T1" fmla="*/ 127061 h 1272078"/>
              <a:gd name="T2" fmla="*/ 127220 w 1908118"/>
              <a:gd name="T3" fmla="*/ 0 h 1272078"/>
              <a:gd name="T4" fmla="*/ 1781069 w 1908118"/>
              <a:gd name="T5" fmla="*/ 0 h 1272078"/>
              <a:gd name="T6" fmla="*/ 1908289 w 1908118"/>
              <a:gd name="T7" fmla="*/ 127061 h 1272078"/>
              <a:gd name="T8" fmla="*/ 1908289 w 1908118"/>
              <a:gd name="T9" fmla="*/ 1143547 h 1272078"/>
              <a:gd name="T10" fmla="*/ 1781069 w 1908118"/>
              <a:gd name="T11" fmla="*/ 1270608 h 1272078"/>
              <a:gd name="T12" fmla="*/ 127220 w 1908118"/>
              <a:gd name="T13" fmla="*/ 1270608 h 1272078"/>
              <a:gd name="T14" fmla="*/ 0 w 1908118"/>
              <a:gd name="T15" fmla="*/ 1143547 h 1272078"/>
              <a:gd name="T16" fmla="*/ 0 w 1908118"/>
              <a:gd name="T17" fmla="*/ 127061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23948" tIns="223948" rIns="223948" bIns="223948"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8926" name="任意多边形 42"/>
          <p:cNvSpPr>
            <a:spLocks noChangeArrowheads="1"/>
          </p:cNvSpPr>
          <p:nvPr/>
        </p:nvSpPr>
        <p:spPr bwMode="auto">
          <a:xfrm>
            <a:off x="8462963" y="2306638"/>
            <a:ext cx="1860550" cy="509587"/>
          </a:xfrm>
          <a:custGeom>
            <a:avLst/>
            <a:gdLst>
              <a:gd name="T0" fmla="*/ 0 w 1860550"/>
              <a:gd name="T1" fmla="*/ 0 h 508635"/>
              <a:gd name="T2" fmla="*/ 0 w 1860550"/>
              <a:gd name="T3" fmla="*/ 254891 h 508635"/>
              <a:gd name="T4" fmla="*/ 1860415 w 1860550"/>
              <a:gd name="T5" fmla="*/ 254891 h 508635"/>
              <a:gd name="T6" fmla="*/ 1860415 w 1860550"/>
              <a:gd name="T7" fmla="*/ 509783 h 5086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60550" h="508635">
                <a:moveTo>
                  <a:pt x="0" y="0"/>
                </a:moveTo>
                <a:lnTo>
                  <a:pt x="0" y="254415"/>
                </a:lnTo>
                <a:lnTo>
                  <a:pt x="1860415" y="254415"/>
                </a:lnTo>
                <a:lnTo>
                  <a:pt x="1860415" y="508831"/>
                </a:lnTo>
              </a:path>
            </a:pathLst>
          </a:custGeom>
          <a:noFill/>
          <a:ln w="28575">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27" name="任意多边形 43"/>
          <p:cNvSpPr>
            <a:spLocks noChangeArrowheads="1"/>
          </p:cNvSpPr>
          <p:nvPr/>
        </p:nvSpPr>
        <p:spPr bwMode="auto">
          <a:xfrm>
            <a:off x="9371013" y="2816225"/>
            <a:ext cx="1906587" cy="1271588"/>
          </a:xfrm>
          <a:custGeom>
            <a:avLst/>
            <a:gdLst>
              <a:gd name="T0" fmla="*/ 0 w 1908118"/>
              <a:gd name="T1" fmla="*/ 127159 h 1272078"/>
              <a:gd name="T2" fmla="*/ 127106 w 1908118"/>
              <a:gd name="T3" fmla="*/ 0 h 1272078"/>
              <a:gd name="T4" fmla="*/ 1779481 w 1908118"/>
              <a:gd name="T5" fmla="*/ 0 h 1272078"/>
              <a:gd name="T6" fmla="*/ 1906587 w 1908118"/>
              <a:gd name="T7" fmla="*/ 127159 h 1272078"/>
              <a:gd name="T8" fmla="*/ 1906587 w 1908118"/>
              <a:gd name="T9" fmla="*/ 1144429 h 1272078"/>
              <a:gd name="T10" fmla="*/ 1779481 w 1908118"/>
              <a:gd name="T11" fmla="*/ 1271588 h 1272078"/>
              <a:gd name="T12" fmla="*/ 127106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8" name="任意多边形 44"/>
          <p:cNvSpPr>
            <a:spLocks noChangeArrowheads="1"/>
          </p:cNvSpPr>
          <p:nvPr/>
        </p:nvSpPr>
        <p:spPr bwMode="auto">
          <a:xfrm>
            <a:off x="10279063" y="4087813"/>
            <a:ext cx="88900" cy="509587"/>
          </a:xfrm>
          <a:custGeom>
            <a:avLst/>
            <a:gdLst>
              <a:gd name="T0" fmla="*/ 44450 w 91440"/>
              <a:gd name="T1" fmla="*/ 0 h 508635"/>
              <a:gd name="T2" fmla="*/ 44450 w 91440"/>
              <a:gd name="T3" fmla="*/ 509783 h 508635"/>
              <a:gd name="T4" fmla="*/ 0 60000 65536"/>
              <a:gd name="T5" fmla="*/ 0 60000 65536"/>
            </a:gdLst>
            <a:ahLst/>
            <a:cxnLst>
              <a:cxn ang="T4">
                <a:pos x="T0" y="T1"/>
              </a:cxn>
              <a:cxn ang="T5">
                <a:pos x="T2" y="T3"/>
              </a:cxn>
            </a:cxnLst>
            <a:rect l="0" t="0" r="r" b="b"/>
            <a:pathLst>
              <a:path w="91440" h="508635">
                <a:moveTo>
                  <a:pt x="45720" y="0"/>
                </a:moveTo>
                <a:lnTo>
                  <a:pt x="45720" y="508831"/>
                </a:lnTo>
              </a:path>
            </a:pathLst>
          </a:custGeom>
          <a:noFill/>
          <a:ln w="28575">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29" name="任意多边形 45"/>
          <p:cNvSpPr>
            <a:spLocks noChangeArrowheads="1"/>
          </p:cNvSpPr>
          <p:nvPr/>
        </p:nvSpPr>
        <p:spPr bwMode="auto">
          <a:xfrm>
            <a:off x="9371013" y="4597400"/>
            <a:ext cx="1906587" cy="1271588"/>
          </a:xfrm>
          <a:custGeom>
            <a:avLst/>
            <a:gdLst>
              <a:gd name="T0" fmla="*/ 0 w 1908118"/>
              <a:gd name="T1" fmla="*/ 127061 h 1272078"/>
              <a:gd name="T2" fmla="*/ 127114 w 1908118"/>
              <a:gd name="T3" fmla="*/ 0 h 1272078"/>
              <a:gd name="T4" fmla="*/ 1779587 w 1908118"/>
              <a:gd name="T5" fmla="*/ 0 h 1272078"/>
              <a:gd name="T6" fmla="*/ 1906701 w 1908118"/>
              <a:gd name="T7" fmla="*/ 127061 h 1272078"/>
              <a:gd name="T8" fmla="*/ 1906701 w 1908118"/>
              <a:gd name="T9" fmla="*/ 1143547 h 1272078"/>
              <a:gd name="T10" fmla="*/ 1779587 w 1908118"/>
              <a:gd name="T11" fmla="*/ 1270608 h 1272078"/>
              <a:gd name="T12" fmla="*/ 127114 w 1908118"/>
              <a:gd name="T13" fmla="*/ 1270608 h 1272078"/>
              <a:gd name="T14" fmla="*/ 0 w 1908118"/>
              <a:gd name="T15" fmla="*/ 1143547 h 1272078"/>
              <a:gd name="T16" fmla="*/ 0 w 1908118"/>
              <a:gd name="T17" fmla="*/ 127061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23948" tIns="223948" rIns="223948" bIns="223948"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8930" name="KSO_Shape"/>
          <p:cNvSpPr>
            <a:spLocks noChangeArrowheads="1"/>
          </p:cNvSpPr>
          <p:nvPr/>
        </p:nvSpPr>
        <p:spPr bwMode="auto">
          <a:xfrm>
            <a:off x="722313" y="1338263"/>
            <a:ext cx="552450"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1" name="KSO_Shape"/>
          <p:cNvSpPr>
            <a:spLocks noChangeArrowheads="1"/>
          </p:cNvSpPr>
          <p:nvPr/>
        </p:nvSpPr>
        <p:spPr bwMode="auto">
          <a:xfrm>
            <a:off x="722313" y="3148013"/>
            <a:ext cx="552450"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71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2" name="KSO_Shape"/>
          <p:cNvSpPr>
            <a:spLocks noChangeArrowheads="1"/>
          </p:cNvSpPr>
          <p:nvPr/>
        </p:nvSpPr>
        <p:spPr bwMode="auto">
          <a:xfrm>
            <a:off x="722313" y="4956175"/>
            <a:ext cx="552450" cy="552450"/>
          </a:xfrm>
          <a:custGeom>
            <a:avLst/>
            <a:gdLst>
              <a:gd name="T0" fmla="*/ 316050 w 742418"/>
              <a:gd name="T1" fmla="*/ 153451 h 742418"/>
              <a:gd name="T2" fmla="*/ 335332 w 742418"/>
              <a:gd name="T3" fmla="*/ 161438 h 742418"/>
              <a:gd name="T4" fmla="*/ 427840 w 742418"/>
              <a:gd name="T5" fmla="*/ 253946 h 742418"/>
              <a:gd name="T6" fmla="*/ 431418 w 742418"/>
              <a:gd name="T7" fmla="*/ 258266 h 742418"/>
              <a:gd name="T8" fmla="*/ 431854 w 742418"/>
              <a:gd name="T9" fmla="*/ 259051 h 742418"/>
              <a:gd name="T10" fmla="*/ 433594 w 742418"/>
              <a:gd name="T11" fmla="*/ 262292 h 742418"/>
              <a:gd name="T12" fmla="*/ 436353 w 742418"/>
              <a:gd name="T13" fmla="*/ 276183 h 742418"/>
              <a:gd name="T14" fmla="*/ 433594 w 742418"/>
              <a:gd name="T15" fmla="*/ 290075 h 742418"/>
              <a:gd name="T16" fmla="*/ 432538 w 742418"/>
              <a:gd name="T17" fmla="*/ 292526 h 742418"/>
              <a:gd name="T18" fmla="*/ 431134 w 742418"/>
              <a:gd name="T19" fmla="*/ 294311 h 742418"/>
              <a:gd name="T20" fmla="*/ 427084 w 742418"/>
              <a:gd name="T21" fmla="*/ 298504 h 742418"/>
              <a:gd name="T22" fmla="*/ 334576 w 742418"/>
              <a:gd name="T23" fmla="*/ 391012 h 742418"/>
              <a:gd name="T24" fmla="*/ 296013 w 742418"/>
              <a:gd name="T25" fmla="*/ 391012 h 742418"/>
              <a:gd name="T26" fmla="*/ 296013 w 742418"/>
              <a:gd name="T27" fmla="*/ 352448 h 742418"/>
              <a:gd name="T28" fmla="*/ 344412 w 742418"/>
              <a:gd name="T29" fmla="*/ 304050 h 742418"/>
              <a:gd name="T30" fmla="*/ 143366 w 742418"/>
              <a:gd name="T31" fmla="*/ 304050 h 742418"/>
              <a:gd name="T32" fmla="*/ 116097 w 742418"/>
              <a:gd name="T33" fmla="*/ 276782 h 742418"/>
              <a:gd name="T34" fmla="*/ 143366 w 742418"/>
              <a:gd name="T35" fmla="*/ 249512 h 742418"/>
              <a:gd name="T36" fmla="*/ 346280 w 742418"/>
              <a:gd name="T37" fmla="*/ 249512 h 742418"/>
              <a:gd name="T38" fmla="*/ 296769 w 742418"/>
              <a:gd name="T39" fmla="*/ 200002 h 742418"/>
              <a:gd name="T40" fmla="*/ 296769 w 742418"/>
              <a:gd name="T41" fmla="*/ 161438 h 742418"/>
              <a:gd name="T42" fmla="*/ 316050 w 742418"/>
              <a:gd name="T43" fmla="*/ 153451 h 742418"/>
              <a:gd name="T44" fmla="*/ 276225 w 742418"/>
              <a:gd name="T45" fmla="*/ 50588 h 742418"/>
              <a:gd name="T46" fmla="*/ 50588 w 742418"/>
              <a:gd name="T47" fmla="*/ 276225 h 742418"/>
              <a:gd name="T48" fmla="*/ 276225 w 742418"/>
              <a:gd name="T49" fmla="*/ 501862 h 742418"/>
              <a:gd name="T50" fmla="*/ 501862 w 742418"/>
              <a:gd name="T51" fmla="*/ 276225 h 742418"/>
              <a:gd name="T52" fmla="*/ 276225 w 742418"/>
              <a:gd name="T53" fmla="*/ 50588 h 742418"/>
              <a:gd name="T54" fmla="*/ 276225 w 742418"/>
              <a:gd name="T55" fmla="*/ 0 h 742418"/>
              <a:gd name="T56" fmla="*/ 552450 w 742418"/>
              <a:gd name="T57" fmla="*/ 276225 h 742418"/>
              <a:gd name="T58" fmla="*/ 276225 w 742418"/>
              <a:gd name="T59" fmla="*/ 552450 h 742418"/>
              <a:gd name="T60" fmla="*/ 0 w 742418"/>
              <a:gd name="T61" fmla="*/ 276225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62A0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3" name="KSO_Shape"/>
          <p:cNvSpPr>
            <a:spLocks noChangeArrowheads="1"/>
          </p:cNvSpPr>
          <p:nvPr/>
        </p:nvSpPr>
        <p:spPr bwMode="auto">
          <a:xfrm>
            <a:off x="7999413" y="1231900"/>
            <a:ext cx="796925" cy="850900"/>
          </a:xfrm>
          <a:custGeom>
            <a:avLst/>
            <a:gdLst>
              <a:gd name="T0" fmla="*/ 684726 w 1019175"/>
              <a:gd name="T1" fmla="*/ 745093 h 1524001"/>
              <a:gd name="T2" fmla="*/ 704237 w 1019175"/>
              <a:gd name="T3" fmla="*/ 777864 h 1524001"/>
              <a:gd name="T4" fmla="*/ 695727 w 1019175"/>
              <a:gd name="T5" fmla="*/ 834294 h 1524001"/>
              <a:gd name="T6" fmla="*/ 664591 w 1019175"/>
              <a:gd name="T7" fmla="*/ 850165 h 1524001"/>
              <a:gd name="T8" fmla="*/ 478396 w 1019175"/>
              <a:gd name="T9" fmla="*/ 845316 h 1524001"/>
              <a:gd name="T10" fmla="*/ 457431 w 1019175"/>
              <a:gd name="T11" fmla="*/ 816513 h 1524001"/>
              <a:gd name="T12" fmla="*/ 463451 w 1019175"/>
              <a:gd name="T13" fmla="*/ 756849 h 1524001"/>
              <a:gd name="T14" fmla="*/ 492718 w 1019175"/>
              <a:gd name="T15" fmla="*/ 739509 h 1524001"/>
              <a:gd name="T16" fmla="*/ 744169 w 1019175"/>
              <a:gd name="T17" fmla="*/ 602730 h 1524001"/>
              <a:gd name="T18" fmla="*/ 767133 w 1019175"/>
              <a:gd name="T19" fmla="*/ 624206 h 1524001"/>
              <a:gd name="T20" fmla="*/ 766099 w 1019175"/>
              <a:gd name="T21" fmla="*/ 689819 h 1524001"/>
              <a:gd name="T22" fmla="*/ 741273 w 1019175"/>
              <a:gd name="T23" fmla="*/ 709962 h 1524001"/>
              <a:gd name="T24" fmla="*/ 444184 w 1019175"/>
              <a:gd name="T25" fmla="*/ 709962 h 1524001"/>
              <a:gd name="T26" fmla="*/ 419150 w 1019175"/>
              <a:gd name="T27" fmla="*/ 689819 h 1524001"/>
              <a:gd name="T28" fmla="*/ 418117 w 1019175"/>
              <a:gd name="T29" fmla="*/ 624206 h 1524001"/>
              <a:gd name="T30" fmla="*/ 441494 w 1019175"/>
              <a:gd name="T31" fmla="*/ 602730 h 1524001"/>
              <a:gd name="T32" fmla="*/ 759982 w 1019175"/>
              <a:gd name="T33" fmla="*/ 464740 h 1524001"/>
              <a:gd name="T34" fmla="*/ 789082 w 1019175"/>
              <a:gd name="T35" fmla="*/ 481956 h 1524001"/>
              <a:gd name="T36" fmla="*/ 795068 w 1019175"/>
              <a:gd name="T37" fmla="*/ 541845 h 1524001"/>
              <a:gd name="T38" fmla="*/ 774222 w 1019175"/>
              <a:gd name="T39" fmla="*/ 570686 h 1524001"/>
              <a:gd name="T40" fmla="*/ 411605 w 1019175"/>
              <a:gd name="T41" fmla="*/ 575542 h 1524001"/>
              <a:gd name="T42" fmla="*/ 380647 w 1019175"/>
              <a:gd name="T43" fmla="*/ 559650 h 1524001"/>
              <a:gd name="T44" fmla="*/ 372185 w 1019175"/>
              <a:gd name="T45" fmla="*/ 502999 h 1524001"/>
              <a:gd name="T46" fmla="*/ 391585 w 1019175"/>
              <a:gd name="T47" fmla="*/ 470332 h 1524001"/>
              <a:gd name="T48" fmla="*/ 711895 w 1019175"/>
              <a:gd name="T49" fmla="*/ 328837 h 1524001"/>
              <a:gd name="T50" fmla="*/ 747066 w 1019175"/>
              <a:gd name="T51" fmla="*/ 341871 h 1524001"/>
              <a:gd name="T52" fmla="*/ 759686 w 1019175"/>
              <a:gd name="T53" fmla="*/ 391341 h 1524001"/>
              <a:gd name="T54" fmla="*/ 743549 w 1019175"/>
              <a:gd name="T55" fmla="*/ 432515 h 1524001"/>
              <a:gd name="T56" fmla="*/ 466528 w 1019175"/>
              <a:gd name="T57" fmla="*/ 442291 h 1524001"/>
              <a:gd name="T58" fmla="*/ 428875 w 1019175"/>
              <a:gd name="T59" fmla="*/ 431034 h 1524001"/>
              <a:gd name="T60" fmla="*/ 414600 w 1019175"/>
              <a:gd name="T61" fmla="*/ 385712 h 1524001"/>
              <a:gd name="T62" fmla="*/ 428875 w 1019175"/>
              <a:gd name="T63" fmla="*/ 340242 h 1524001"/>
              <a:gd name="T64" fmla="*/ 448058 w 1019175"/>
              <a:gd name="T65" fmla="*/ 0 h 1524001"/>
              <a:gd name="T66" fmla="*/ 546362 w 1019175"/>
              <a:gd name="T67" fmla="*/ 15806 h 1524001"/>
              <a:gd name="T68" fmla="*/ 595204 w 1019175"/>
              <a:gd name="T69" fmla="*/ 47715 h 1524001"/>
              <a:gd name="T70" fmla="*/ 617968 w 1019175"/>
              <a:gd name="T71" fmla="*/ 105919 h 1524001"/>
              <a:gd name="T72" fmla="*/ 590030 w 1019175"/>
              <a:gd name="T73" fmla="*/ 210066 h 1524001"/>
              <a:gd name="T74" fmla="*/ 515319 w 1019175"/>
              <a:gd name="T75" fmla="*/ 300178 h 1524001"/>
              <a:gd name="T76" fmla="*/ 412876 w 1019175"/>
              <a:gd name="T77" fmla="*/ 319531 h 1524001"/>
              <a:gd name="T78" fmla="*/ 384316 w 1019175"/>
              <a:gd name="T79" fmla="*/ 357053 h 1524001"/>
              <a:gd name="T80" fmla="*/ 392594 w 1019175"/>
              <a:gd name="T81" fmla="*/ 432984 h 1524001"/>
              <a:gd name="T82" fmla="*/ 368380 w 1019175"/>
              <a:gd name="T83" fmla="*/ 454108 h 1524001"/>
              <a:gd name="T84" fmla="*/ 340648 w 1019175"/>
              <a:gd name="T85" fmla="*/ 491188 h 1524001"/>
              <a:gd name="T86" fmla="*/ 348720 w 1019175"/>
              <a:gd name="T87" fmla="*/ 566823 h 1524001"/>
              <a:gd name="T88" fmla="*/ 383488 w 1019175"/>
              <a:gd name="T89" fmla="*/ 591937 h 1524001"/>
              <a:gd name="T90" fmla="*/ 385558 w 1019175"/>
              <a:gd name="T91" fmla="*/ 621334 h 1524001"/>
              <a:gd name="T92" fmla="*/ 390318 w 1019175"/>
              <a:gd name="T93" fmla="*/ 700515 h 1524001"/>
              <a:gd name="T94" fmla="*/ 423844 w 1019175"/>
              <a:gd name="T95" fmla="*/ 726958 h 1524001"/>
              <a:gd name="T96" fmla="*/ 429846 w 1019175"/>
              <a:gd name="T97" fmla="*/ 754730 h 1524001"/>
              <a:gd name="T98" fmla="*/ 431088 w 1019175"/>
              <a:gd name="T99" fmla="*/ 837013 h 1524001"/>
              <a:gd name="T100" fmla="*/ 206748 w 1019175"/>
              <a:gd name="T101" fmla="*/ 846320 h 1524001"/>
              <a:gd name="T102" fmla="*/ 131417 w 1019175"/>
              <a:gd name="T103" fmla="*/ 827559 h 1524001"/>
              <a:gd name="T104" fmla="*/ 39528 w 1019175"/>
              <a:gd name="T105" fmla="*/ 766696 h 1524001"/>
              <a:gd name="T106" fmla="*/ 8071 w 1019175"/>
              <a:gd name="T107" fmla="*/ 714696 h 1524001"/>
              <a:gd name="T108" fmla="*/ 828 w 1019175"/>
              <a:gd name="T109" fmla="*/ 466961 h 1524001"/>
              <a:gd name="T110" fmla="*/ 28146 w 1019175"/>
              <a:gd name="T111" fmla="*/ 397973 h 1524001"/>
              <a:gd name="T112" fmla="*/ 92509 w 1019175"/>
              <a:gd name="T113" fmla="*/ 347303 h 1524001"/>
              <a:gd name="T114" fmla="*/ 273181 w 1019175"/>
              <a:gd name="T115" fmla="*/ 235179 h 1524001"/>
              <a:gd name="T116" fmla="*/ 407081 w 1019175"/>
              <a:gd name="T117" fmla="*/ 117442 h 1524001"/>
              <a:gd name="T118" fmla="*/ 448058 w 1019175"/>
              <a:gd name="T119" fmla="*/ 0 h 15240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4" name="KSO_Shape"/>
          <p:cNvSpPr>
            <a:spLocks noChangeArrowheads="1"/>
          </p:cNvSpPr>
          <p:nvPr/>
        </p:nvSpPr>
        <p:spPr bwMode="auto">
          <a:xfrm>
            <a:off x="6191250" y="3101975"/>
            <a:ext cx="820738" cy="700088"/>
          </a:xfrm>
          <a:custGeom>
            <a:avLst/>
            <a:gdLst>
              <a:gd name="T0" fmla="*/ 509372 w 4999037"/>
              <a:gd name="T1" fmla="*/ 590055 h 4260141"/>
              <a:gd name="T2" fmla="*/ 512212 w 4999037"/>
              <a:gd name="T3" fmla="*/ 606631 h 4260141"/>
              <a:gd name="T4" fmla="*/ 515683 w 4999037"/>
              <a:gd name="T5" fmla="*/ 619418 h 4260141"/>
              <a:gd name="T6" fmla="*/ 519943 w 4999037"/>
              <a:gd name="T7" fmla="*/ 632047 h 4260141"/>
              <a:gd name="T8" fmla="*/ 525465 w 4999037"/>
              <a:gd name="T9" fmla="*/ 644045 h 4260141"/>
              <a:gd name="T10" fmla="*/ 532091 w 4999037"/>
              <a:gd name="T11" fmla="*/ 654780 h 4260141"/>
              <a:gd name="T12" fmla="*/ 539980 w 4999037"/>
              <a:gd name="T13" fmla="*/ 664252 h 4260141"/>
              <a:gd name="T14" fmla="*/ 546922 w 4999037"/>
              <a:gd name="T15" fmla="*/ 670409 h 4260141"/>
              <a:gd name="T16" fmla="*/ 553706 w 4999037"/>
              <a:gd name="T17" fmla="*/ 674829 h 4260141"/>
              <a:gd name="T18" fmla="*/ 561122 w 4999037"/>
              <a:gd name="T19" fmla="*/ 678303 h 4260141"/>
              <a:gd name="T20" fmla="*/ 569326 w 4999037"/>
              <a:gd name="T21" fmla="*/ 680828 h 4260141"/>
              <a:gd name="T22" fmla="*/ 578477 w 4999037"/>
              <a:gd name="T23" fmla="*/ 682249 h 4260141"/>
              <a:gd name="T24" fmla="*/ 585261 w 4999037"/>
              <a:gd name="T25" fmla="*/ 700088 h 4260141"/>
              <a:gd name="T26" fmla="*/ 238948 w 4999037"/>
              <a:gd name="T27" fmla="*/ 682407 h 4260141"/>
              <a:gd name="T28" fmla="*/ 248414 w 4999037"/>
              <a:gd name="T29" fmla="*/ 681302 h 4260141"/>
              <a:gd name="T30" fmla="*/ 256934 w 4999037"/>
              <a:gd name="T31" fmla="*/ 679250 h 4260141"/>
              <a:gd name="T32" fmla="*/ 264665 w 4999037"/>
              <a:gd name="T33" fmla="*/ 676092 h 4260141"/>
              <a:gd name="T34" fmla="*/ 271449 w 4999037"/>
              <a:gd name="T35" fmla="*/ 671988 h 4260141"/>
              <a:gd name="T36" fmla="*/ 277760 w 4999037"/>
              <a:gd name="T37" fmla="*/ 666936 h 4260141"/>
              <a:gd name="T38" fmla="*/ 283440 w 4999037"/>
              <a:gd name="T39" fmla="*/ 661411 h 4260141"/>
              <a:gd name="T40" fmla="*/ 291644 w 4999037"/>
              <a:gd name="T41" fmla="*/ 650202 h 4260141"/>
              <a:gd name="T42" fmla="*/ 299533 w 4999037"/>
              <a:gd name="T43" fmla="*/ 634889 h 4260141"/>
              <a:gd name="T44" fmla="*/ 305371 w 4999037"/>
              <a:gd name="T45" fmla="*/ 618155 h 4260141"/>
              <a:gd name="T46" fmla="*/ 309473 w 4999037"/>
              <a:gd name="T47" fmla="*/ 601106 h 4260141"/>
              <a:gd name="T48" fmla="*/ 311997 w 4999037"/>
              <a:gd name="T49" fmla="*/ 584687 h 4260141"/>
              <a:gd name="T50" fmla="*/ 764255 w 4999037"/>
              <a:gd name="T51" fmla="*/ 499017 h 4260141"/>
              <a:gd name="T52" fmla="*/ 23351 w 4999037"/>
              <a:gd name="T53" fmla="*/ 0 h 4260141"/>
              <a:gd name="T54" fmla="*/ 802121 w 4999037"/>
              <a:gd name="T55" fmla="*/ 474 h 4260141"/>
              <a:gd name="T56" fmla="*/ 808590 w 4999037"/>
              <a:gd name="T57" fmla="*/ 2842 h 4260141"/>
              <a:gd name="T58" fmla="*/ 813954 w 4999037"/>
              <a:gd name="T59" fmla="*/ 6946 h 4260141"/>
              <a:gd name="T60" fmla="*/ 818056 w 4999037"/>
              <a:gd name="T61" fmla="*/ 12156 h 4260141"/>
              <a:gd name="T62" fmla="*/ 820265 w 4999037"/>
              <a:gd name="T63" fmla="*/ 18628 h 4260141"/>
              <a:gd name="T64" fmla="*/ 820738 w 4999037"/>
              <a:gd name="T65" fmla="*/ 532169 h 4260141"/>
              <a:gd name="T66" fmla="*/ 819791 w 4999037"/>
              <a:gd name="T67" fmla="*/ 539273 h 4260141"/>
              <a:gd name="T68" fmla="*/ 816952 w 4999037"/>
              <a:gd name="T69" fmla="*/ 545430 h 4260141"/>
              <a:gd name="T70" fmla="*/ 812218 w 4999037"/>
              <a:gd name="T71" fmla="*/ 550481 h 4260141"/>
              <a:gd name="T72" fmla="*/ 806696 w 4999037"/>
              <a:gd name="T73" fmla="*/ 553796 h 4260141"/>
              <a:gd name="T74" fmla="*/ 799912 w 4999037"/>
              <a:gd name="T75" fmla="*/ 555533 h 4260141"/>
              <a:gd name="T76" fmla="*/ 20984 w 4999037"/>
              <a:gd name="T77" fmla="*/ 555533 h 4260141"/>
              <a:gd name="T78" fmla="*/ 14200 w 4999037"/>
              <a:gd name="T79" fmla="*/ 553796 h 4260141"/>
              <a:gd name="T80" fmla="*/ 8520 w 4999037"/>
              <a:gd name="T81" fmla="*/ 550481 h 4260141"/>
              <a:gd name="T82" fmla="*/ 3944 w 4999037"/>
              <a:gd name="T83" fmla="*/ 545430 h 4260141"/>
              <a:gd name="T84" fmla="*/ 1104 w 4999037"/>
              <a:gd name="T85" fmla="*/ 539273 h 4260141"/>
              <a:gd name="T86" fmla="*/ 0 w 4999037"/>
              <a:gd name="T87" fmla="*/ 532169 h 4260141"/>
              <a:gd name="T88" fmla="*/ 473 w 4999037"/>
              <a:gd name="T89" fmla="*/ 18628 h 4260141"/>
              <a:gd name="T90" fmla="*/ 2840 w 4999037"/>
              <a:gd name="T91" fmla="*/ 12156 h 4260141"/>
              <a:gd name="T92" fmla="*/ 6942 w 4999037"/>
              <a:gd name="T93" fmla="*/ 6946 h 4260141"/>
              <a:gd name="T94" fmla="*/ 12149 w 4999037"/>
              <a:gd name="T95" fmla="*/ 2842 h 4260141"/>
              <a:gd name="T96" fmla="*/ 18617 w 4999037"/>
              <a:gd name="T97" fmla="*/ 474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5" name="KSO_Shape"/>
          <p:cNvSpPr>
            <a:spLocks noChangeArrowheads="1"/>
          </p:cNvSpPr>
          <p:nvPr/>
        </p:nvSpPr>
        <p:spPr bwMode="auto">
          <a:xfrm>
            <a:off x="9898063" y="3057525"/>
            <a:ext cx="850900" cy="787400"/>
          </a:xfrm>
          <a:custGeom>
            <a:avLst/>
            <a:gdLst>
              <a:gd name="T0" fmla="*/ 688588 w 4477"/>
              <a:gd name="T1" fmla="*/ 7430 h 4133"/>
              <a:gd name="T2" fmla="*/ 676045 w 4477"/>
              <a:gd name="T3" fmla="*/ 3429 h 4133"/>
              <a:gd name="T4" fmla="*/ 664071 w 4477"/>
              <a:gd name="T5" fmla="*/ 953 h 4133"/>
              <a:gd name="T6" fmla="*/ 652667 w 4477"/>
              <a:gd name="T7" fmla="*/ 0 h 4133"/>
              <a:gd name="T8" fmla="*/ 641644 w 4477"/>
              <a:gd name="T9" fmla="*/ 572 h 4133"/>
              <a:gd name="T10" fmla="*/ 631190 w 4477"/>
              <a:gd name="T11" fmla="*/ 2477 h 4133"/>
              <a:gd name="T12" fmla="*/ 621117 w 4477"/>
              <a:gd name="T13" fmla="*/ 5715 h 4133"/>
              <a:gd name="T14" fmla="*/ 611804 w 4477"/>
              <a:gd name="T15" fmla="*/ 10288 h 4133"/>
              <a:gd name="T16" fmla="*/ 602491 w 4477"/>
              <a:gd name="T17" fmla="*/ 16194 h 4133"/>
              <a:gd name="T18" fmla="*/ 593748 w 4477"/>
              <a:gd name="T19" fmla="*/ 23052 h 4133"/>
              <a:gd name="T20" fmla="*/ 582725 w 4477"/>
              <a:gd name="T21" fmla="*/ 34102 h 4133"/>
              <a:gd name="T22" fmla="*/ 591468 w 4477"/>
              <a:gd name="T23" fmla="*/ 123644 h 4133"/>
              <a:gd name="T24" fmla="*/ 603251 w 4477"/>
              <a:gd name="T25" fmla="*/ 210329 h 4133"/>
              <a:gd name="T26" fmla="*/ 618456 w 4477"/>
              <a:gd name="T27" fmla="*/ 293965 h 4133"/>
              <a:gd name="T28" fmla="*/ 637082 w 4477"/>
              <a:gd name="T29" fmla="*/ 374744 h 4133"/>
              <a:gd name="T30" fmla="*/ 651337 w 4477"/>
              <a:gd name="T31" fmla="*/ 426754 h 4133"/>
              <a:gd name="T32" fmla="*/ 662930 w 4477"/>
              <a:gd name="T33" fmla="*/ 465048 h 4133"/>
              <a:gd name="T34" fmla="*/ 809277 w 4477"/>
              <a:gd name="T35" fmla="*/ 429993 h 4133"/>
              <a:gd name="T36" fmla="*/ 803385 w 4477"/>
              <a:gd name="T37" fmla="*/ 385984 h 4133"/>
              <a:gd name="T38" fmla="*/ 796163 w 4477"/>
              <a:gd name="T39" fmla="*/ 342547 h 4133"/>
              <a:gd name="T40" fmla="*/ 787990 w 4477"/>
              <a:gd name="T41" fmla="*/ 299871 h 4133"/>
              <a:gd name="T42" fmla="*/ 778487 w 4477"/>
              <a:gd name="T43" fmla="*/ 257958 h 4133"/>
              <a:gd name="T44" fmla="*/ 768034 w 4477"/>
              <a:gd name="T45" fmla="*/ 216806 h 4133"/>
              <a:gd name="T46" fmla="*/ 756250 w 4477"/>
              <a:gd name="T47" fmla="*/ 176417 h 4133"/>
              <a:gd name="T48" fmla="*/ 743326 w 4477"/>
              <a:gd name="T49" fmla="*/ 136600 h 4133"/>
              <a:gd name="T50" fmla="*/ 729642 w 4477"/>
              <a:gd name="T51" fmla="*/ 97544 h 4133"/>
              <a:gd name="T52" fmla="*/ 714437 w 4477"/>
              <a:gd name="T53" fmla="*/ 59060 h 4133"/>
              <a:gd name="T54" fmla="*/ 698472 w 4477"/>
              <a:gd name="T55" fmla="*/ 21528 h 4133"/>
              <a:gd name="T56" fmla="*/ 534069 w 4477"/>
              <a:gd name="T57" fmla="*/ 534205 h 4133"/>
              <a:gd name="T58" fmla="*/ 157940 w 4477"/>
              <a:gd name="T59" fmla="*/ 534205 h 4133"/>
              <a:gd name="T60" fmla="*/ 36111 w 4477"/>
              <a:gd name="T61" fmla="*/ 714433 h 4133"/>
              <a:gd name="T62" fmla="*/ 0 w 4477"/>
              <a:gd name="T63" fmla="*/ 251480 h 4133"/>
              <a:gd name="T64" fmla="*/ 145206 w 4477"/>
              <a:gd name="T65" fmla="*/ 95829 h 4133"/>
              <a:gd name="T66" fmla="*/ 538061 w 4477"/>
              <a:gd name="T67" fmla="*/ 85541 h 4133"/>
              <a:gd name="T68" fmla="*/ 543382 w 4477"/>
              <a:gd name="T69" fmla="*/ 140029 h 4133"/>
              <a:gd name="T70" fmla="*/ 216289 w 4477"/>
              <a:gd name="T71" fmla="*/ 270341 h 4133"/>
              <a:gd name="T72" fmla="*/ 72223 w 4477"/>
              <a:gd name="T73" fmla="*/ 285202 h 4133"/>
              <a:gd name="T74" fmla="*/ 89708 w 4477"/>
              <a:gd name="T75" fmla="*/ 249956 h 4133"/>
              <a:gd name="T76" fmla="*/ 89708 w 4477"/>
              <a:gd name="T77" fmla="*/ 249956 h 4133"/>
              <a:gd name="T78" fmla="*/ 157940 w 4477"/>
              <a:gd name="T79" fmla="*/ 447902 h 4133"/>
              <a:gd name="T80" fmla="*/ 534069 w 4477"/>
              <a:gd name="T81" fmla="*/ 317399 h 4133"/>
              <a:gd name="T82" fmla="*/ 534069 w 4477"/>
              <a:gd name="T83" fmla="*/ 344833 h 4133"/>
              <a:gd name="T84" fmla="*/ 308088 w 4477"/>
              <a:gd name="T85" fmla="*/ 211853 h 4133"/>
              <a:gd name="T86" fmla="*/ 534069 w 4477"/>
              <a:gd name="T87" fmla="*/ 211853 h 4133"/>
              <a:gd name="T88" fmla="*/ 761572 w 4477"/>
              <a:gd name="T89" fmla="*/ 736723 h 4133"/>
              <a:gd name="T90" fmla="*/ 850900 w 4477"/>
              <a:gd name="T91" fmla="*/ 714623 h 4133"/>
              <a:gd name="T92" fmla="*/ 811938 w 4477"/>
              <a:gd name="T93" fmla="*/ 474574 h 4133"/>
              <a:gd name="T94" fmla="*/ 680986 w 4477"/>
              <a:gd name="T95" fmla="*/ 504485 h 413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6" name="TextBox 15"/>
          <p:cNvSpPr>
            <a:spLocks noChangeArrowheads="1"/>
          </p:cNvSpPr>
          <p:nvPr/>
        </p:nvSpPr>
        <p:spPr bwMode="auto">
          <a:xfrm>
            <a:off x="1331913" y="1173163"/>
            <a:ext cx="5519737"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38937" name="TextBox 15"/>
          <p:cNvSpPr>
            <a:spLocks noChangeArrowheads="1"/>
          </p:cNvSpPr>
          <p:nvPr/>
        </p:nvSpPr>
        <p:spPr bwMode="auto">
          <a:xfrm>
            <a:off x="1331913" y="2982913"/>
            <a:ext cx="3930650"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a:t>
            </a:r>
          </a:p>
        </p:txBody>
      </p:sp>
      <p:sp>
        <p:nvSpPr>
          <p:cNvPr id="38938" name="TextBox 15"/>
          <p:cNvSpPr>
            <a:spLocks noChangeArrowheads="1"/>
          </p:cNvSpPr>
          <p:nvPr/>
        </p:nvSpPr>
        <p:spPr bwMode="auto">
          <a:xfrm>
            <a:off x="1331913" y="4792663"/>
            <a:ext cx="29146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4"/>
          <p:cNvGrpSpPr>
            <a:grpSpLocks noChangeAspect="1"/>
          </p:cNvGrpSpPr>
          <p:nvPr/>
        </p:nvGrpSpPr>
        <p:grpSpPr bwMode="auto">
          <a:xfrm>
            <a:off x="-150813" y="0"/>
            <a:ext cx="12487276" cy="6858000"/>
            <a:chOff x="0" y="0"/>
            <a:chExt cx="12485731" cy="6858000"/>
          </a:xfrm>
        </p:grpSpPr>
        <p:pic>
          <p:nvPicPr>
            <p:cNvPr id="3994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图片 3"/>
            <p:cNvPicPr>
              <a:picLocks noChangeAspect="1" noChangeArrowheads="1"/>
            </p:cNvPicPr>
            <p:nvPr/>
          </p:nvPicPr>
          <p:blipFill>
            <a:blip r:embed="rId2">
              <a:extLst>
                <a:ext uri="{28A0092B-C50C-407E-A947-70E740481C1C}">
                  <a14:useLocalDpi xmlns:a14="http://schemas.microsoft.com/office/drawing/2010/main" val="0"/>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39" name="矩形 7"/>
          <p:cNvSpPr>
            <a:spLocks noChangeArrowheads="1"/>
          </p:cNvSpPr>
          <p:nvPr/>
        </p:nvSpPr>
        <p:spPr bwMode="auto">
          <a:xfrm>
            <a:off x="1530350" y="1690688"/>
            <a:ext cx="9131300" cy="3476625"/>
          </a:xfrm>
          <a:prstGeom prst="rect">
            <a:avLst/>
          </a:prstGeom>
          <a:solidFill>
            <a:srgbClr val="FFFFFF">
              <a:alpha val="8901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39940" name="文本框 8"/>
          <p:cNvSpPr>
            <a:spLocks noChangeArrowheads="1"/>
          </p:cNvSpPr>
          <p:nvPr/>
        </p:nvSpPr>
        <p:spPr bwMode="auto">
          <a:xfrm>
            <a:off x="3903663" y="1876425"/>
            <a:ext cx="43846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8000">
                <a:solidFill>
                  <a:srgbClr val="62A0CA"/>
                </a:solidFill>
                <a:latin typeface="Times New Roman" pitchFamily="18" charset="0"/>
                <a:sym typeface="Times New Roman" pitchFamily="18" charset="0"/>
              </a:rPr>
              <a:t>谢谢观看</a:t>
            </a:r>
            <a:endParaRPr lang="zh-CN" altLang="en-US" sz="8000"/>
          </a:p>
        </p:txBody>
      </p:sp>
      <p:sp>
        <p:nvSpPr>
          <p:cNvPr id="39941" name="矩形 9"/>
          <p:cNvSpPr>
            <a:spLocks noChangeArrowheads="1"/>
          </p:cNvSpPr>
          <p:nvPr/>
        </p:nvSpPr>
        <p:spPr bwMode="auto">
          <a:xfrm>
            <a:off x="3811588" y="3092450"/>
            <a:ext cx="4600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a:solidFill>
                  <a:srgbClr val="FF7182"/>
                </a:solidFill>
                <a:latin typeface="Times New Roman" pitchFamily="18" charset="0"/>
                <a:sym typeface="Times New Roman" pitchFamily="18" charset="0"/>
              </a:rPr>
              <a:t>PowerPoint Template</a:t>
            </a:r>
            <a:endParaRPr lang="zh-CN" altLang="en-US" sz="4000">
              <a:solidFill>
                <a:srgbClr val="FF7182"/>
              </a:solidFill>
              <a:latin typeface="Times New Roman" pitchFamily="18" charset="0"/>
              <a:sym typeface="Times New Roman" pitchFamily="18" charset="0"/>
            </a:endParaRPr>
          </a:p>
        </p:txBody>
      </p:sp>
      <p:cxnSp>
        <p:nvCxnSpPr>
          <p:cNvPr id="39942" name="直接箭头连接符 10"/>
          <p:cNvCxnSpPr>
            <a:cxnSpLocks noChangeShapeType="1"/>
          </p:cNvCxnSpPr>
          <p:nvPr/>
        </p:nvCxnSpPr>
        <p:spPr bwMode="auto">
          <a:xfrm>
            <a:off x="3267075" y="3800475"/>
            <a:ext cx="5657850" cy="0"/>
          </a:xfrm>
          <a:prstGeom prst="straightConnector1">
            <a:avLst/>
          </a:prstGeom>
          <a:noFill/>
          <a:ln w="9525">
            <a:solidFill>
              <a:srgbClr val="A5A5A5"/>
            </a:solidFill>
            <a:bevel/>
            <a:headEnd type="triangle" w="med" len="med"/>
            <a:tailEnd type="triangle" w="med" len="med"/>
          </a:ln>
          <a:extLst>
            <a:ext uri="{909E8E84-426E-40DD-AFC4-6F175D3DCCD1}">
              <a14:hiddenFill xmlns:a14="http://schemas.microsoft.com/office/drawing/2010/main">
                <a:noFill/>
              </a14:hiddenFill>
            </a:ext>
          </a:extLst>
        </p:spPr>
      </p:cxnSp>
      <p:sp>
        <p:nvSpPr>
          <p:cNvPr id="39943" name="文本框 11"/>
          <p:cNvSpPr>
            <a:spLocks noChangeArrowheads="1"/>
          </p:cNvSpPr>
          <p:nvPr/>
        </p:nvSpPr>
        <p:spPr bwMode="auto">
          <a:xfrm>
            <a:off x="3479800" y="3922713"/>
            <a:ext cx="5232400" cy="396875"/>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solidFill>
                  <a:schemeClr val="bg1"/>
                </a:solidFill>
                <a:latin typeface="微软雅黑" pitchFamily="34" charset="-122"/>
                <a:ea typeface="微软雅黑" pitchFamily="34" charset="-122"/>
                <a:sym typeface="微软雅黑" pitchFamily="34" charset="-122"/>
              </a:rPr>
              <a:t>粉蓝浅色调清新可爱风简洁商务汇报</a:t>
            </a:r>
            <a:r>
              <a:rPr lang="en-US" altLang="zh-CN" sz="2000">
                <a:solidFill>
                  <a:schemeClr val="bg1"/>
                </a:solidFill>
                <a:latin typeface="微软雅黑" pitchFamily="34" charset="-122"/>
                <a:ea typeface="微软雅黑" pitchFamily="34" charset="-122"/>
                <a:sym typeface="微软雅黑" pitchFamily="34" charset="-122"/>
              </a:rPr>
              <a:t>PPT</a:t>
            </a:r>
            <a:r>
              <a:rPr lang="zh-CN" altLang="en-US" sz="2000">
                <a:solidFill>
                  <a:schemeClr val="bg1"/>
                </a:solidFill>
                <a:latin typeface="微软雅黑" pitchFamily="34" charset="-122"/>
                <a:ea typeface="微软雅黑" pitchFamily="34" charset="-122"/>
                <a:sym typeface="微软雅黑" pitchFamily="34" charset="-122"/>
              </a:rPr>
              <a:t>模板</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15363" name="组合 53"/>
          <p:cNvGrpSpPr>
            <a:grpSpLocks/>
          </p:cNvGrpSpPr>
          <p:nvPr/>
        </p:nvGrpSpPr>
        <p:grpSpPr bwMode="auto">
          <a:xfrm>
            <a:off x="6205538" y="2332038"/>
            <a:ext cx="777875" cy="776287"/>
            <a:chOff x="0" y="0"/>
            <a:chExt cx="900000" cy="900000"/>
          </a:xfrm>
        </p:grpSpPr>
        <p:sp>
          <p:nvSpPr>
            <p:cNvPr id="15385" name="矩形 54"/>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15386" name="直接连接符 55"/>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87" name="直接连接符 56"/>
            <p:cNvSpPr>
              <a:spLocks noChangeShapeType="1"/>
            </p:cNvSpPr>
            <p:nvPr/>
          </p:nvSpPr>
          <p:spPr bwMode="auto">
            <a:xfrm rot="5400000">
              <a:off x="-1"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5364" name="组合 57"/>
          <p:cNvGrpSpPr>
            <a:grpSpLocks/>
          </p:cNvGrpSpPr>
          <p:nvPr/>
        </p:nvGrpSpPr>
        <p:grpSpPr bwMode="auto">
          <a:xfrm>
            <a:off x="7129463" y="2332038"/>
            <a:ext cx="776287" cy="776287"/>
            <a:chOff x="0" y="0"/>
            <a:chExt cx="900000" cy="900000"/>
          </a:xfrm>
        </p:grpSpPr>
        <p:sp>
          <p:nvSpPr>
            <p:cNvPr id="15382" name="矩形 5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15383" name="直接连接符 5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84" name="直接连接符 60"/>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5365" name="组合 61"/>
          <p:cNvGrpSpPr>
            <a:grpSpLocks/>
          </p:cNvGrpSpPr>
          <p:nvPr/>
        </p:nvGrpSpPr>
        <p:grpSpPr bwMode="auto">
          <a:xfrm>
            <a:off x="8053388" y="2332038"/>
            <a:ext cx="777875" cy="776287"/>
            <a:chOff x="0" y="0"/>
            <a:chExt cx="900000" cy="900000"/>
          </a:xfrm>
        </p:grpSpPr>
        <p:sp>
          <p:nvSpPr>
            <p:cNvPr id="15379" name="矩形 62"/>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15380" name="直接连接符 63"/>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81" name="直接连接符 64"/>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5366" name="组合 65"/>
          <p:cNvGrpSpPr>
            <a:grpSpLocks/>
          </p:cNvGrpSpPr>
          <p:nvPr/>
        </p:nvGrpSpPr>
        <p:grpSpPr bwMode="auto">
          <a:xfrm>
            <a:off x="8977313" y="2332038"/>
            <a:ext cx="776287" cy="776287"/>
            <a:chOff x="0" y="0"/>
            <a:chExt cx="900000" cy="900000"/>
          </a:xfrm>
        </p:grpSpPr>
        <p:sp>
          <p:nvSpPr>
            <p:cNvPr id="15376" name="矩形 6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15377" name="直接连接符 6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8" name="直接连接符 68"/>
            <p:cNvSpPr>
              <a:spLocks noChangeShapeType="1"/>
            </p:cNvSpPr>
            <p:nvPr/>
          </p:nvSpPr>
          <p:spPr bwMode="auto">
            <a:xfrm rot="5400000">
              <a:off x="0"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5367" name="文本框 69"/>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第</a:t>
            </a:r>
            <a:endParaRPr lang="zh-CN" altLang="en-US"/>
          </a:p>
        </p:txBody>
      </p:sp>
      <p:sp>
        <p:nvSpPr>
          <p:cNvPr id="15368" name="文本框 70"/>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一</a:t>
            </a:r>
            <a:endParaRPr lang="zh-CN" altLang="en-US"/>
          </a:p>
        </p:txBody>
      </p:sp>
      <p:sp>
        <p:nvSpPr>
          <p:cNvPr id="15369" name="文本框 71"/>
          <p:cNvSpPr>
            <a:spLocks noChangeArrowheads="1"/>
          </p:cNvSpPr>
          <p:nvPr/>
        </p:nvSpPr>
        <p:spPr bwMode="auto">
          <a:xfrm>
            <a:off x="804386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章</a:t>
            </a:r>
            <a:endParaRPr lang="zh-CN" altLang="en-US"/>
          </a:p>
        </p:txBody>
      </p:sp>
      <p:sp>
        <p:nvSpPr>
          <p:cNvPr id="15370" name="文本框 72"/>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节</a:t>
            </a:r>
            <a:endParaRPr lang="zh-CN" altLang="en-US"/>
          </a:p>
        </p:txBody>
      </p:sp>
      <p:sp>
        <p:nvSpPr>
          <p:cNvPr id="15371" name="文本框 73"/>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5372" name="文本框 74"/>
          <p:cNvSpPr>
            <a:spLocks noChangeArrowheads="1"/>
          </p:cNvSpPr>
          <p:nvPr/>
        </p:nvSpPr>
        <p:spPr bwMode="auto">
          <a:xfrm>
            <a:off x="7269163" y="1941513"/>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yi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5373" name="文本框 75"/>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5374" name="文本框 76"/>
          <p:cNvSpPr>
            <a:spLocks noChangeArrowheads="1"/>
          </p:cNvSpPr>
          <p:nvPr/>
        </p:nvSpPr>
        <p:spPr bwMode="auto">
          <a:xfrm>
            <a:off x="9117013" y="1941513"/>
            <a:ext cx="593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5375" name="文本框 77"/>
          <p:cNvSpPr>
            <a:spLocks noChangeArrowheads="1"/>
          </p:cNvSpPr>
          <p:nvPr/>
        </p:nvSpPr>
        <p:spPr bwMode="auto">
          <a:xfrm>
            <a:off x="5319713" y="3432175"/>
            <a:ext cx="44973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zh-CN"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6388" name="TextBox 15"/>
          <p:cNvSpPr>
            <a:spLocks noChangeArrowheads="1"/>
          </p:cNvSpPr>
          <p:nvPr/>
        </p:nvSpPr>
        <p:spPr bwMode="auto">
          <a:xfrm>
            <a:off x="5033963" y="1687513"/>
            <a:ext cx="58388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6389" name="TextBox 15"/>
          <p:cNvSpPr>
            <a:spLocks noChangeArrowheads="1"/>
          </p:cNvSpPr>
          <p:nvPr/>
        </p:nvSpPr>
        <p:spPr bwMode="auto">
          <a:xfrm>
            <a:off x="1954213" y="4505325"/>
            <a:ext cx="4343400"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16390" name="矩形 33"/>
          <p:cNvSpPr>
            <a:spLocks noChangeArrowheads="1"/>
          </p:cNvSpPr>
          <p:nvPr/>
        </p:nvSpPr>
        <p:spPr bwMode="auto">
          <a:xfrm>
            <a:off x="5033963" y="1138238"/>
            <a:ext cx="4654550" cy="579437"/>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3200" b="1">
              <a:solidFill>
                <a:schemeClr val="bg1"/>
              </a:solidFill>
              <a:latin typeface="Calibri" pitchFamily="34" charset="0"/>
              <a:sym typeface="宋体" pitchFamily="2" charset="-122"/>
            </a:endParaRPr>
          </a:p>
        </p:txBody>
      </p:sp>
      <p:sp>
        <p:nvSpPr>
          <p:cNvPr id="16391" name="矩形 34"/>
          <p:cNvSpPr>
            <a:spLocks noChangeArrowheads="1"/>
          </p:cNvSpPr>
          <p:nvPr/>
        </p:nvSpPr>
        <p:spPr bwMode="auto">
          <a:xfrm>
            <a:off x="2728913" y="3984625"/>
            <a:ext cx="3536950" cy="457200"/>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2400" b="1">
              <a:solidFill>
                <a:schemeClr val="bg1"/>
              </a:solidFill>
              <a:latin typeface="Calibri" pitchFamily="34" charset="0"/>
              <a:sym typeface="宋体" pitchFamily="2" charset="-122"/>
            </a:endParaRPr>
          </a:p>
        </p:txBody>
      </p:sp>
      <p:pic>
        <p:nvPicPr>
          <p:cNvPr id="16392" name="图片 13"/>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792163"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图片 14"/>
          <p:cNvPicPr>
            <a:picLocks noChangeAspect="1" noChangeArrowheads="1"/>
          </p:cNvPicPr>
          <p:nvPr/>
        </p:nvPicPr>
        <p:blipFill>
          <a:blip r:embed="rId4">
            <a:extLst>
              <a:ext uri="{28A0092B-C50C-407E-A947-70E740481C1C}">
                <a14:useLocalDpi xmlns:a14="http://schemas.microsoft.com/office/drawing/2010/main" val="0"/>
              </a:ext>
            </a:extLst>
          </a:blip>
          <a:srcRect r="577" b="4575"/>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7412" name="椭圆 1135"/>
          <p:cNvSpPr>
            <a:spLocks noChangeArrowheads="1"/>
          </p:cNvSpPr>
          <p:nvPr/>
        </p:nvSpPr>
        <p:spPr bwMode="auto">
          <a:xfrm>
            <a:off x="1306513" y="1416050"/>
            <a:ext cx="1473200" cy="1474788"/>
          </a:xfrm>
          <a:prstGeom prst="ellipse">
            <a:avLst/>
          </a:prstGeom>
          <a:solidFill>
            <a:schemeClr val="bg1"/>
          </a:solidFill>
          <a:ln w="9525">
            <a:solidFill>
              <a:srgbClr val="62A0CA"/>
            </a:solidFill>
            <a:bevel/>
            <a:headEnd/>
            <a:tailEnd/>
          </a:ln>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7413" name="椭圆 1137"/>
          <p:cNvSpPr>
            <a:spLocks noChangeArrowheads="1"/>
          </p:cNvSpPr>
          <p:nvPr/>
        </p:nvSpPr>
        <p:spPr bwMode="auto">
          <a:xfrm>
            <a:off x="1479550" y="1592263"/>
            <a:ext cx="1123950" cy="1122362"/>
          </a:xfrm>
          <a:prstGeom prst="ellipse">
            <a:avLst/>
          </a:prstGeom>
          <a:solidFill>
            <a:schemeClr val="bg1"/>
          </a:solidFill>
          <a:ln w="9525">
            <a:solidFill>
              <a:srgbClr val="62A0CA"/>
            </a:solidFill>
            <a:bevel/>
            <a:headEnd/>
            <a:tailEnd/>
          </a:ln>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A3C7E0"/>
                </a:solidFill>
                <a:latin typeface="Impact" pitchFamily="34" charset="0"/>
                <a:sym typeface="Impact" pitchFamily="34" charset="0"/>
              </a:rPr>
              <a:t>55 </a:t>
            </a:r>
            <a:r>
              <a:rPr lang="en-US" altLang="zh-CN" sz="2000">
                <a:solidFill>
                  <a:srgbClr val="A3C7E0"/>
                </a:solidFill>
                <a:latin typeface="Impact" pitchFamily="34" charset="0"/>
                <a:sym typeface="Impact" pitchFamily="34" charset="0"/>
              </a:rPr>
              <a:t>%</a:t>
            </a:r>
            <a:endParaRPr lang="zh-CN" altLang="en-US" sz="2000">
              <a:solidFill>
                <a:srgbClr val="A3C7E0"/>
              </a:solidFill>
              <a:latin typeface="Impact" pitchFamily="34" charset="0"/>
              <a:sym typeface="Impact" pitchFamily="34" charset="0"/>
            </a:endParaRPr>
          </a:p>
        </p:txBody>
      </p:sp>
      <p:sp>
        <p:nvSpPr>
          <p:cNvPr id="17414" name="椭圆 1138"/>
          <p:cNvSpPr>
            <a:spLocks noChangeArrowheads="1"/>
          </p:cNvSpPr>
          <p:nvPr/>
        </p:nvSpPr>
        <p:spPr bwMode="auto">
          <a:xfrm>
            <a:off x="3957638" y="1416050"/>
            <a:ext cx="1476375" cy="1474788"/>
          </a:xfrm>
          <a:prstGeom prst="ellipse">
            <a:avLst/>
          </a:prstGeom>
          <a:solidFill>
            <a:schemeClr val="bg1"/>
          </a:solidFill>
          <a:ln w="9525">
            <a:solidFill>
              <a:srgbClr val="FF7182"/>
            </a:solidFill>
            <a:bevel/>
            <a:headEnd/>
            <a:tailEnd/>
          </a:ln>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7415" name="椭圆 1141"/>
          <p:cNvSpPr>
            <a:spLocks noChangeArrowheads="1"/>
          </p:cNvSpPr>
          <p:nvPr/>
        </p:nvSpPr>
        <p:spPr bwMode="auto">
          <a:xfrm>
            <a:off x="6611938" y="1416050"/>
            <a:ext cx="1476375" cy="1474788"/>
          </a:xfrm>
          <a:prstGeom prst="ellipse">
            <a:avLst/>
          </a:prstGeom>
          <a:solidFill>
            <a:schemeClr val="bg1"/>
          </a:solidFill>
          <a:ln w="9525">
            <a:solidFill>
              <a:srgbClr val="62A0CA"/>
            </a:solidFill>
            <a:bevel/>
            <a:headEnd/>
            <a:tailEnd/>
          </a:ln>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7416" name="文本框 1144"/>
          <p:cNvSpPr>
            <a:spLocks noChangeArrowheads="1"/>
          </p:cNvSpPr>
          <p:nvPr/>
        </p:nvSpPr>
        <p:spPr bwMode="auto">
          <a:xfrm>
            <a:off x="1306513"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rgbClr val="62A0CA"/>
                </a:solidFill>
                <a:latin typeface="微软雅黑" pitchFamily="34" charset="-122"/>
                <a:ea typeface="微软雅黑" pitchFamily="34" charset="-122"/>
                <a:sym typeface="微软雅黑" pitchFamily="34" charset="-122"/>
              </a:rPr>
              <a:t>添加文字</a:t>
            </a:r>
            <a:endParaRPr lang="zh-CN" altLang="en-US"/>
          </a:p>
        </p:txBody>
      </p:sp>
      <p:sp>
        <p:nvSpPr>
          <p:cNvPr id="17417" name="文本框 1146"/>
          <p:cNvSpPr>
            <a:spLocks noChangeArrowheads="1"/>
          </p:cNvSpPr>
          <p:nvPr/>
        </p:nvSpPr>
        <p:spPr bwMode="auto">
          <a:xfrm>
            <a:off x="3957638" y="3173413"/>
            <a:ext cx="14763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rgbClr val="FF7182"/>
                </a:solidFill>
                <a:latin typeface="微软雅黑" pitchFamily="34" charset="-122"/>
                <a:ea typeface="微软雅黑" pitchFamily="34" charset="-122"/>
                <a:sym typeface="微软雅黑" pitchFamily="34" charset="-122"/>
              </a:rPr>
              <a:t>添加文字</a:t>
            </a:r>
          </a:p>
        </p:txBody>
      </p:sp>
      <p:sp>
        <p:nvSpPr>
          <p:cNvPr id="17418" name="文本框 1147"/>
          <p:cNvSpPr>
            <a:spLocks noChangeArrowheads="1"/>
          </p:cNvSpPr>
          <p:nvPr/>
        </p:nvSpPr>
        <p:spPr bwMode="auto">
          <a:xfrm>
            <a:off x="6611938" y="3173413"/>
            <a:ext cx="14763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rgbClr val="62A0CA"/>
                </a:solidFill>
                <a:latin typeface="微软雅黑" pitchFamily="34" charset="-122"/>
                <a:ea typeface="微软雅黑" pitchFamily="34" charset="-122"/>
                <a:sym typeface="微软雅黑" pitchFamily="34" charset="-122"/>
              </a:rPr>
              <a:t>添加文字</a:t>
            </a:r>
          </a:p>
        </p:txBody>
      </p:sp>
      <p:sp>
        <p:nvSpPr>
          <p:cNvPr id="17419" name="椭圆 1148"/>
          <p:cNvSpPr>
            <a:spLocks noChangeArrowheads="1"/>
          </p:cNvSpPr>
          <p:nvPr/>
        </p:nvSpPr>
        <p:spPr bwMode="auto">
          <a:xfrm>
            <a:off x="9266238" y="1416050"/>
            <a:ext cx="1476375" cy="1474788"/>
          </a:xfrm>
          <a:prstGeom prst="ellipse">
            <a:avLst/>
          </a:prstGeom>
          <a:solidFill>
            <a:schemeClr val="bg1"/>
          </a:solidFill>
          <a:ln w="9525">
            <a:solidFill>
              <a:srgbClr val="FF7182"/>
            </a:solidFill>
            <a:bevel/>
            <a:headEnd/>
            <a:tailEnd/>
          </a:ln>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7420" name="文本框 1151"/>
          <p:cNvSpPr>
            <a:spLocks noChangeArrowheads="1"/>
          </p:cNvSpPr>
          <p:nvPr/>
        </p:nvSpPr>
        <p:spPr bwMode="auto">
          <a:xfrm>
            <a:off x="9266238" y="3173413"/>
            <a:ext cx="14763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rgbClr val="FF7182"/>
                </a:solidFill>
                <a:latin typeface="微软雅黑" pitchFamily="34" charset="-122"/>
                <a:ea typeface="微软雅黑" pitchFamily="34" charset="-122"/>
                <a:sym typeface="微软雅黑" pitchFamily="34" charset="-122"/>
              </a:rPr>
              <a:t>添加文字</a:t>
            </a:r>
          </a:p>
        </p:txBody>
      </p:sp>
      <p:sp>
        <p:nvSpPr>
          <p:cNvPr id="17421" name="TextBox 15"/>
          <p:cNvSpPr>
            <a:spLocks noChangeArrowheads="1"/>
          </p:cNvSpPr>
          <p:nvPr/>
        </p:nvSpPr>
        <p:spPr bwMode="auto">
          <a:xfrm>
            <a:off x="2043113" y="4752975"/>
            <a:ext cx="8040687"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7422" name="矩形 1154"/>
          <p:cNvSpPr>
            <a:spLocks noChangeArrowheads="1"/>
          </p:cNvSpPr>
          <p:nvPr/>
        </p:nvSpPr>
        <p:spPr bwMode="auto">
          <a:xfrm>
            <a:off x="4278313" y="4217988"/>
            <a:ext cx="3536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a:solidFill>
                  <a:srgbClr val="FF7182"/>
                </a:solidFill>
                <a:latin typeface="微软雅黑" pitchFamily="34" charset="-122"/>
                <a:ea typeface="微软雅黑" pitchFamily="34" charset="-122"/>
                <a:sym typeface="微软雅黑" pitchFamily="34" charset="-122"/>
              </a:rPr>
              <a:t>这里输入简单的文字概述</a:t>
            </a:r>
            <a:endParaRPr lang="zh-CN" altLang="en-US" sz="2400" b="1">
              <a:solidFill>
                <a:srgbClr val="FF7182"/>
              </a:solidFill>
              <a:latin typeface="Calibri" pitchFamily="34" charset="0"/>
              <a:sym typeface="宋体" pitchFamily="2" charset="-122"/>
            </a:endParaRPr>
          </a:p>
        </p:txBody>
      </p:sp>
      <p:sp>
        <p:nvSpPr>
          <p:cNvPr id="17423" name="椭圆 22"/>
          <p:cNvSpPr>
            <a:spLocks noChangeArrowheads="1"/>
          </p:cNvSpPr>
          <p:nvPr/>
        </p:nvSpPr>
        <p:spPr bwMode="auto">
          <a:xfrm>
            <a:off x="4133850" y="1592263"/>
            <a:ext cx="1123950" cy="1122362"/>
          </a:xfrm>
          <a:prstGeom prst="ellipse">
            <a:avLst/>
          </a:prstGeom>
          <a:solidFill>
            <a:schemeClr val="bg1"/>
          </a:solidFill>
          <a:ln w="9525">
            <a:solidFill>
              <a:srgbClr val="FF7182"/>
            </a:solidFill>
            <a:bevel/>
            <a:headEnd/>
            <a:tailEnd/>
          </a:ln>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B0BA"/>
                </a:solidFill>
                <a:latin typeface="Impact" pitchFamily="34" charset="0"/>
                <a:sym typeface="Impact" pitchFamily="34" charset="0"/>
              </a:rPr>
              <a:t>38 </a:t>
            </a:r>
            <a:r>
              <a:rPr lang="en-US" altLang="zh-CN" sz="2000">
                <a:solidFill>
                  <a:srgbClr val="FFB0BA"/>
                </a:solidFill>
                <a:latin typeface="Impact" pitchFamily="34" charset="0"/>
                <a:sym typeface="Impact" pitchFamily="34" charset="0"/>
              </a:rPr>
              <a:t>%</a:t>
            </a:r>
            <a:endParaRPr lang="zh-CN" altLang="en-US" sz="2000">
              <a:solidFill>
                <a:srgbClr val="FFB0BA"/>
              </a:solidFill>
              <a:latin typeface="Impact" pitchFamily="34" charset="0"/>
              <a:sym typeface="Impact" pitchFamily="34" charset="0"/>
            </a:endParaRPr>
          </a:p>
        </p:txBody>
      </p:sp>
      <p:sp>
        <p:nvSpPr>
          <p:cNvPr id="17424" name="椭圆 23"/>
          <p:cNvSpPr>
            <a:spLocks noChangeArrowheads="1"/>
          </p:cNvSpPr>
          <p:nvPr/>
        </p:nvSpPr>
        <p:spPr bwMode="auto">
          <a:xfrm>
            <a:off x="6788150" y="1592263"/>
            <a:ext cx="1123950" cy="1122362"/>
          </a:xfrm>
          <a:prstGeom prst="ellipse">
            <a:avLst/>
          </a:prstGeom>
          <a:solidFill>
            <a:schemeClr val="bg1"/>
          </a:solidFill>
          <a:ln w="9525">
            <a:solidFill>
              <a:srgbClr val="62A0CA"/>
            </a:solidFill>
            <a:bevel/>
            <a:headEnd/>
            <a:tailEnd/>
          </a:ln>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A3C7E0"/>
                </a:solidFill>
                <a:latin typeface="Impact" pitchFamily="34" charset="0"/>
                <a:sym typeface="Impact" pitchFamily="34" charset="0"/>
              </a:rPr>
              <a:t>16 </a:t>
            </a:r>
            <a:r>
              <a:rPr lang="en-US" altLang="zh-CN" sz="2000">
                <a:solidFill>
                  <a:srgbClr val="A3C7E0"/>
                </a:solidFill>
                <a:latin typeface="Impact" pitchFamily="34" charset="0"/>
                <a:sym typeface="Impact" pitchFamily="34" charset="0"/>
              </a:rPr>
              <a:t>%</a:t>
            </a:r>
            <a:endParaRPr lang="zh-CN" altLang="en-US" sz="2000">
              <a:solidFill>
                <a:srgbClr val="A3C7E0"/>
              </a:solidFill>
              <a:latin typeface="Impact" pitchFamily="34" charset="0"/>
              <a:sym typeface="Impact" pitchFamily="34" charset="0"/>
            </a:endParaRPr>
          </a:p>
        </p:txBody>
      </p:sp>
      <p:sp>
        <p:nvSpPr>
          <p:cNvPr id="17425" name="椭圆 24"/>
          <p:cNvSpPr>
            <a:spLocks noChangeArrowheads="1"/>
          </p:cNvSpPr>
          <p:nvPr/>
        </p:nvSpPr>
        <p:spPr bwMode="auto">
          <a:xfrm>
            <a:off x="9442450" y="1592263"/>
            <a:ext cx="1122363" cy="1122362"/>
          </a:xfrm>
          <a:prstGeom prst="ellipse">
            <a:avLst/>
          </a:prstGeom>
          <a:solidFill>
            <a:schemeClr val="bg1"/>
          </a:solidFill>
          <a:ln w="9525">
            <a:solidFill>
              <a:srgbClr val="FF7182"/>
            </a:solidFill>
            <a:bevel/>
            <a:headEnd/>
            <a:tailEnd/>
          </a:ln>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800">
                <a:solidFill>
                  <a:srgbClr val="FFB0BA"/>
                </a:solidFill>
                <a:latin typeface="Impact" pitchFamily="34" charset="0"/>
                <a:sym typeface="Impact" pitchFamily="34" charset="0"/>
              </a:rPr>
              <a:t>6 </a:t>
            </a:r>
            <a:r>
              <a:rPr lang="en-US" altLang="zh-CN" sz="2000">
                <a:solidFill>
                  <a:srgbClr val="FFB0BA"/>
                </a:solidFill>
                <a:latin typeface="Impact" pitchFamily="34" charset="0"/>
                <a:sym typeface="Impact" pitchFamily="34" charset="0"/>
              </a:rPr>
              <a:t>%</a:t>
            </a:r>
            <a:endParaRPr lang="zh-CN" altLang="en-US" sz="2000">
              <a:solidFill>
                <a:srgbClr val="FFB0BA"/>
              </a:solidFill>
              <a:latin typeface="Impact" pitchFamily="34" charset="0"/>
              <a:sym typeface="Impac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18436" name="矩形 24"/>
          <p:cNvSpPr>
            <a:spLocks noChangeArrowheads="1"/>
          </p:cNvSpPr>
          <p:nvPr/>
        </p:nvSpPr>
        <p:spPr bwMode="auto">
          <a:xfrm flipV="1">
            <a:off x="2074863" y="3344863"/>
            <a:ext cx="7994650" cy="46037"/>
          </a:xfrm>
          <a:prstGeom prst="rect">
            <a:avLst/>
          </a:prstGeom>
          <a:solidFill>
            <a:srgbClr val="A3C7E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ea typeface="幼圆" pitchFamily="49" charset="-122"/>
              <a:sym typeface="Calibri" pitchFamily="34" charset="0"/>
            </a:endParaRPr>
          </a:p>
        </p:txBody>
      </p:sp>
      <p:sp>
        <p:nvSpPr>
          <p:cNvPr id="18437" name="任意多边形 26"/>
          <p:cNvSpPr>
            <a:spLocks noChangeArrowheads="1"/>
          </p:cNvSpPr>
          <p:nvPr/>
        </p:nvSpPr>
        <p:spPr bwMode="auto">
          <a:xfrm>
            <a:off x="3238500" y="2362200"/>
            <a:ext cx="906463" cy="968375"/>
          </a:xfrm>
          <a:custGeom>
            <a:avLst/>
            <a:gdLst>
              <a:gd name="T0" fmla="*/ 452585 w 905522"/>
              <a:gd name="T1" fmla="*/ 0 h 968365"/>
              <a:gd name="T2" fmla="*/ 905168 w 905522"/>
              <a:gd name="T3" fmla="*/ 226387 h 968365"/>
              <a:gd name="T4" fmla="*/ 905168 w 905522"/>
              <a:gd name="T5" fmla="*/ 742009 h 968365"/>
              <a:gd name="T6" fmla="*/ 452585 w 905522"/>
              <a:gd name="T7" fmla="*/ 968395 h 968365"/>
              <a:gd name="T8" fmla="*/ 0 w 905522"/>
              <a:gd name="T9" fmla="*/ 742009 h 968365"/>
              <a:gd name="T10" fmla="*/ 0 w 905522"/>
              <a:gd name="T11" fmla="*/ 226387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a:solidFill>
                  <a:schemeClr val="bg1"/>
                </a:solidFill>
                <a:latin typeface="微软雅黑" pitchFamily="34" charset="-122"/>
                <a:ea typeface="微软雅黑" pitchFamily="34" charset="-122"/>
                <a:sym typeface="Arial" pitchFamily="34" charset="0"/>
              </a:rPr>
              <a:t>添加文字</a:t>
            </a:r>
            <a:endParaRPr lang="zh-CN" altLang="en-US"/>
          </a:p>
        </p:txBody>
      </p:sp>
      <p:sp>
        <p:nvSpPr>
          <p:cNvPr id="18438" name="任意多边形 28"/>
          <p:cNvSpPr>
            <a:spLocks noChangeArrowheads="1"/>
          </p:cNvSpPr>
          <p:nvPr/>
        </p:nvSpPr>
        <p:spPr bwMode="auto">
          <a:xfrm>
            <a:off x="5630863" y="2362200"/>
            <a:ext cx="908050" cy="968375"/>
          </a:xfrm>
          <a:custGeom>
            <a:avLst/>
            <a:gdLst>
              <a:gd name="T0" fmla="*/ 454968 w 905522"/>
              <a:gd name="T1" fmla="*/ 0 h 968365"/>
              <a:gd name="T2" fmla="*/ 909936 w 905522"/>
              <a:gd name="T3" fmla="*/ 226387 h 968365"/>
              <a:gd name="T4" fmla="*/ 909936 w 905522"/>
              <a:gd name="T5" fmla="*/ 742009 h 968365"/>
              <a:gd name="T6" fmla="*/ 454968 w 905522"/>
              <a:gd name="T7" fmla="*/ 968395 h 968365"/>
              <a:gd name="T8" fmla="*/ 0 w 905522"/>
              <a:gd name="T9" fmla="*/ 742009 h 968365"/>
              <a:gd name="T10" fmla="*/ 0 w 905522"/>
              <a:gd name="T11" fmla="*/ 226387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18439" name="任意多边形 40"/>
          <p:cNvSpPr>
            <a:spLocks noChangeArrowheads="1"/>
          </p:cNvSpPr>
          <p:nvPr/>
        </p:nvSpPr>
        <p:spPr bwMode="auto">
          <a:xfrm>
            <a:off x="8024813" y="2362200"/>
            <a:ext cx="903287" cy="968375"/>
          </a:xfrm>
          <a:custGeom>
            <a:avLst/>
            <a:gdLst>
              <a:gd name="T0" fmla="*/ 450999 w 905522"/>
              <a:gd name="T1" fmla="*/ 0 h 968365"/>
              <a:gd name="T2" fmla="*/ 901996 w 905522"/>
              <a:gd name="T3" fmla="*/ 226387 h 968365"/>
              <a:gd name="T4" fmla="*/ 901996 w 905522"/>
              <a:gd name="T5" fmla="*/ 742009 h 968365"/>
              <a:gd name="T6" fmla="*/ 450999 w 905522"/>
              <a:gd name="T7" fmla="*/ 968395 h 968365"/>
              <a:gd name="T8" fmla="*/ 0 w 905522"/>
              <a:gd name="T9" fmla="*/ 742009 h 968365"/>
              <a:gd name="T10" fmla="*/ 0 w 905522"/>
              <a:gd name="T11" fmla="*/ 226387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18440" name="任意多边形 42"/>
          <p:cNvSpPr>
            <a:spLocks noChangeArrowheads="1"/>
          </p:cNvSpPr>
          <p:nvPr/>
        </p:nvSpPr>
        <p:spPr bwMode="auto">
          <a:xfrm>
            <a:off x="4437063" y="3394075"/>
            <a:ext cx="903287" cy="968375"/>
          </a:xfrm>
          <a:custGeom>
            <a:avLst/>
            <a:gdLst>
              <a:gd name="T0" fmla="*/ 450999 w 905522"/>
              <a:gd name="T1" fmla="*/ 0 h 968366"/>
              <a:gd name="T2" fmla="*/ 901996 w 905522"/>
              <a:gd name="T3" fmla="*/ 226387 h 968366"/>
              <a:gd name="T4" fmla="*/ 901996 w 905522"/>
              <a:gd name="T5" fmla="*/ 742007 h 968366"/>
              <a:gd name="T6" fmla="*/ 450999 w 905522"/>
              <a:gd name="T7" fmla="*/ 968393 h 968366"/>
              <a:gd name="T8" fmla="*/ 0 w 905522"/>
              <a:gd name="T9" fmla="*/ 742007 h 968366"/>
              <a:gd name="T10" fmla="*/ 0 w 905522"/>
              <a:gd name="T11" fmla="*/ 226387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18441" name="任意多边形 45"/>
          <p:cNvSpPr>
            <a:spLocks noChangeArrowheads="1"/>
          </p:cNvSpPr>
          <p:nvPr/>
        </p:nvSpPr>
        <p:spPr bwMode="auto">
          <a:xfrm>
            <a:off x="6827838" y="3394075"/>
            <a:ext cx="904875" cy="968375"/>
          </a:xfrm>
          <a:custGeom>
            <a:avLst/>
            <a:gdLst>
              <a:gd name="T0" fmla="*/ 451792 w 905522"/>
              <a:gd name="T1" fmla="*/ 0 h 968366"/>
              <a:gd name="T2" fmla="*/ 903582 w 905522"/>
              <a:gd name="T3" fmla="*/ 226387 h 968366"/>
              <a:gd name="T4" fmla="*/ 903582 w 905522"/>
              <a:gd name="T5" fmla="*/ 742007 h 968366"/>
              <a:gd name="T6" fmla="*/ 451792 w 905522"/>
              <a:gd name="T7" fmla="*/ 968393 h 968366"/>
              <a:gd name="T8" fmla="*/ 0 w 905522"/>
              <a:gd name="T9" fmla="*/ 742007 h 968366"/>
              <a:gd name="T10" fmla="*/ 0 w 905522"/>
              <a:gd name="T11" fmla="*/ 226387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18442" name="矩形 2"/>
          <p:cNvSpPr>
            <a:spLocks noChangeArrowheads="1"/>
          </p:cNvSpPr>
          <p:nvPr/>
        </p:nvSpPr>
        <p:spPr bwMode="auto">
          <a:xfrm>
            <a:off x="2728913" y="1162050"/>
            <a:ext cx="19272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p:txBody>
      </p:sp>
      <p:sp>
        <p:nvSpPr>
          <p:cNvPr id="18443" name="矩形 15"/>
          <p:cNvSpPr>
            <a:spLocks noChangeArrowheads="1"/>
          </p:cNvSpPr>
          <p:nvPr/>
        </p:nvSpPr>
        <p:spPr bwMode="auto">
          <a:xfrm>
            <a:off x="3922713" y="4570413"/>
            <a:ext cx="1930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p:txBody>
      </p:sp>
      <p:sp>
        <p:nvSpPr>
          <p:cNvPr id="18444" name="矩形 16"/>
          <p:cNvSpPr>
            <a:spLocks noChangeArrowheads="1"/>
          </p:cNvSpPr>
          <p:nvPr/>
        </p:nvSpPr>
        <p:spPr bwMode="auto">
          <a:xfrm>
            <a:off x="5118100" y="1162050"/>
            <a:ext cx="19304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p:txBody>
      </p:sp>
      <p:sp>
        <p:nvSpPr>
          <p:cNvPr id="18445" name="矩形 17"/>
          <p:cNvSpPr>
            <a:spLocks noChangeArrowheads="1"/>
          </p:cNvSpPr>
          <p:nvPr/>
        </p:nvSpPr>
        <p:spPr bwMode="auto">
          <a:xfrm>
            <a:off x="6316663" y="4559300"/>
            <a:ext cx="19272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7182"/>
                </a:solidFill>
                <a:latin typeface="微软雅黑" pitchFamily="34" charset="-122"/>
                <a:ea typeface="微软雅黑" pitchFamily="34" charset="-122"/>
                <a:sym typeface="微软雅黑" pitchFamily="34" charset="-122"/>
              </a:rPr>
              <a:t>这里输入简单的文字概述</a:t>
            </a:r>
            <a:endParaRPr lang="en-US" altLang="zh-CN" sz="1200">
              <a:solidFill>
                <a:srgbClr val="FF7182"/>
              </a:solidFill>
              <a:latin typeface="微软雅黑" pitchFamily="34" charset="-122"/>
              <a:ea typeface="微软雅黑" pitchFamily="34" charset="-122"/>
              <a:sym typeface="微软雅黑" pitchFamily="34" charset="-122"/>
            </a:endParaRPr>
          </a:p>
        </p:txBody>
      </p:sp>
      <p:sp>
        <p:nvSpPr>
          <p:cNvPr id="18446" name="矩形 18"/>
          <p:cNvSpPr>
            <a:spLocks noChangeArrowheads="1"/>
          </p:cNvSpPr>
          <p:nvPr/>
        </p:nvSpPr>
        <p:spPr bwMode="auto">
          <a:xfrm>
            <a:off x="7512050" y="1162050"/>
            <a:ext cx="192881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62A0CA"/>
                </a:solidFill>
                <a:latin typeface="微软雅黑" pitchFamily="34" charset="-122"/>
                <a:ea typeface="微软雅黑" pitchFamily="34" charset="-122"/>
                <a:sym typeface="微软雅黑" pitchFamily="34" charset="-122"/>
              </a:rPr>
              <a:t>这里输入简单的文字概述</a:t>
            </a:r>
            <a:endParaRPr lang="en-US" altLang="zh-CN" sz="1200">
              <a:solidFill>
                <a:srgbClr val="62A0CA"/>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pic>
        <p:nvPicPr>
          <p:cNvPr id="19460" name="图片 1"/>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图片 2"/>
          <p:cNvPicPr>
            <a:picLocks noChangeAspect="1" noChangeArrowheads="1"/>
          </p:cNvPicPr>
          <p:nvPr/>
        </p:nvPicPr>
        <p:blipFill>
          <a:blip r:embed="rId4">
            <a:extLst>
              <a:ext uri="{28A0092B-C50C-407E-A947-70E740481C1C}">
                <a14:useLocalDpi xmlns:a14="http://schemas.microsoft.com/office/drawing/2010/main" val="0"/>
              </a:ext>
            </a:extLst>
          </a:blip>
          <a:srcRect r="728" b="4532"/>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图片 3"/>
          <p:cNvPicPr>
            <a:picLocks noChangeAspect="1" noChangeArrowheads="1"/>
          </p:cNvPicPr>
          <p:nvPr/>
        </p:nvPicPr>
        <p:blipFill>
          <a:blip r:embed="rId5">
            <a:extLst>
              <a:ext uri="{28A0092B-C50C-407E-A947-70E740481C1C}">
                <a14:useLocalDpi xmlns:a14="http://schemas.microsoft.com/office/drawing/2010/main" val="0"/>
              </a:ext>
            </a:extLst>
          </a:blip>
          <a:srcRect r="645" b="5499"/>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矩形 4"/>
          <p:cNvSpPr>
            <a:spLocks noChangeArrowheads="1"/>
          </p:cNvSpPr>
          <p:nvPr/>
        </p:nvSpPr>
        <p:spPr bwMode="auto">
          <a:xfrm>
            <a:off x="2160588" y="3209925"/>
            <a:ext cx="2552700" cy="293688"/>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62A0CA"/>
              </a:solidFill>
              <a:latin typeface="宋体" pitchFamily="2" charset="-122"/>
              <a:sym typeface="宋体" pitchFamily="2" charset="-122"/>
            </a:endParaRPr>
          </a:p>
        </p:txBody>
      </p:sp>
      <p:sp>
        <p:nvSpPr>
          <p:cNvPr id="19464" name="矩形 6"/>
          <p:cNvSpPr>
            <a:spLocks noChangeArrowheads="1"/>
          </p:cNvSpPr>
          <p:nvPr/>
        </p:nvSpPr>
        <p:spPr bwMode="auto">
          <a:xfrm>
            <a:off x="4827588" y="3209925"/>
            <a:ext cx="2536825" cy="293688"/>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19465" name="矩形 7"/>
          <p:cNvSpPr>
            <a:spLocks noChangeArrowheads="1"/>
          </p:cNvSpPr>
          <p:nvPr/>
        </p:nvSpPr>
        <p:spPr bwMode="auto">
          <a:xfrm>
            <a:off x="7478713" y="3209925"/>
            <a:ext cx="2552700" cy="293688"/>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62A0CA"/>
              </a:solidFill>
              <a:latin typeface="宋体" pitchFamily="2" charset="-122"/>
              <a:sym typeface="宋体" pitchFamily="2" charset="-122"/>
            </a:endParaRPr>
          </a:p>
        </p:txBody>
      </p:sp>
      <p:sp>
        <p:nvSpPr>
          <p:cNvPr id="19466" name="TextBox 15"/>
          <p:cNvSpPr>
            <a:spLocks noChangeArrowheads="1"/>
          </p:cNvSpPr>
          <p:nvPr/>
        </p:nvSpPr>
        <p:spPr bwMode="auto">
          <a:xfrm>
            <a:off x="2474913" y="3781425"/>
            <a:ext cx="19256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p>
        </p:txBody>
      </p:sp>
      <p:sp>
        <p:nvSpPr>
          <p:cNvPr id="19467" name="矩形 9"/>
          <p:cNvSpPr>
            <a:spLocks noChangeArrowheads="1"/>
          </p:cNvSpPr>
          <p:nvPr/>
        </p:nvSpPr>
        <p:spPr bwMode="auto">
          <a:xfrm>
            <a:off x="2627313" y="3173413"/>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9468" name="矩形 14"/>
          <p:cNvSpPr>
            <a:spLocks noChangeArrowheads="1"/>
          </p:cNvSpPr>
          <p:nvPr/>
        </p:nvSpPr>
        <p:spPr bwMode="auto">
          <a:xfrm>
            <a:off x="5294313" y="3182938"/>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9469" name="矩形 15"/>
          <p:cNvSpPr>
            <a:spLocks noChangeArrowheads="1"/>
          </p:cNvSpPr>
          <p:nvPr/>
        </p:nvSpPr>
        <p:spPr bwMode="auto">
          <a:xfrm>
            <a:off x="7948613" y="3187700"/>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9470" name="TextBox 15"/>
          <p:cNvSpPr>
            <a:spLocks noChangeArrowheads="1"/>
          </p:cNvSpPr>
          <p:nvPr/>
        </p:nvSpPr>
        <p:spPr bwMode="auto">
          <a:xfrm>
            <a:off x="5149850" y="3781425"/>
            <a:ext cx="1925638"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FFB0BA"/>
                </a:solidFill>
                <a:latin typeface="微软雅黑" pitchFamily="34" charset="-122"/>
                <a:ea typeface="微软雅黑" pitchFamily="34" charset="-122"/>
                <a:sym typeface="微软雅黑" pitchFamily="34" charset="-122"/>
              </a:rPr>
              <a:t>这里输入简单的文字概述</a:t>
            </a:r>
            <a:endParaRPr lang="en-US" altLang="zh-CN" sz="1200">
              <a:solidFill>
                <a:srgbClr val="FFB0B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B0BA"/>
                </a:solidFill>
                <a:latin typeface="微软雅黑" pitchFamily="34" charset="-122"/>
                <a:ea typeface="微软雅黑" pitchFamily="34" charset="-122"/>
                <a:sym typeface="微软雅黑" pitchFamily="34" charset="-122"/>
              </a:rPr>
              <a:t>这里输入简单的文字概述</a:t>
            </a:r>
            <a:endParaRPr lang="en-US" altLang="zh-CN" sz="1200">
              <a:solidFill>
                <a:srgbClr val="FFB0B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B0BA"/>
                </a:solidFill>
                <a:latin typeface="微软雅黑" pitchFamily="34" charset="-122"/>
                <a:ea typeface="微软雅黑" pitchFamily="34" charset="-122"/>
                <a:sym typeface="微软雅黑" pitchFamily="34" charset="-122"/>
              </a:rPr>
              <a:t>这里输入简单的文字概述</a:t>
            </a:r>
            <a:endParaRPr lang="en-US" altLang="zh-CN" sz="1200">
              <a:solidFill>
                <a:srgbClr val="FFB0B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B0BA"/>
                </a:solidFill>
                <a:latin typeface="微软雅黑" pitchFamily="34" charset="-122"/>
                <a:ea typeface="微软雅黑" pitchFamily="34" charset="-122"/>
                <a:sym typeface="微软雅黑" pitchFamily="34" charset="-122"/>
              </a:rPr>
              <a:t>这里输入简单的文字概述</a:t>
            </a:r>
            <a:endParaRPr lang="en-US" altLang="zh-CN" sz="1200">
              <a:solidFill>
                <a:srgbClr val="FFB0BA"/>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FFB0BA"/>
                </a:solidFill>
                <a:latin typeface="微软雅黑" pitchFamily="34" charset="-122"/>
                <a:ea typeface="微软雅黑" pitchFamily="34" charset="-122"/>
                <a:sym typeface="微软雅黑" pitchFamily="34" charset="-122"/>
              </a:rPr>
              <a:t>这里输入简单的文字概述</a:t>
            </a:r>
          </a:p>
        </p:txBody>
      </p:sp>
      <p:sp>
        <p:nvSpPr>
          <p:cNvPr id="19471" name="TextBox 15"/>
          <p:cNvSpPr>
            <a:spLocks noChangeArrowheads="1"/>
          </p:cNvSpPr>
          <p:nvPr/>
        </p:nvSpPr>
        <p:spPr bwMode="auto">
          <a:xfrm>
            <a:off x="7824788" y="3781425"/>
            <a:ext cx="19272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endParaRPr lang="en-US" altLang="zh-CN" sz="1200">
              <a:solidFill>
                <a:srgbClr val="A3C7E0"/>
              </a:solidFill>
              <a:latin typeface="微软雅黑" pitchFamily="34" charset="-122"/>
              <a:ea typeface="微软雅黑" pitchFamily="34" charset="-122"/>
              <a:sym typeface="微软雅黑" pitchFamily="34" charset="-122"/>
            </a:endParaRPr>
          </a:p>
          <a:p>
            <a:pPr algn="r" eaLnBrk="1" hangingPunct="1">
              <a:lnSpc>
                <a:spcPct val="150000"/>
              </a:lnSpc>
            </a:pPr>
            <a:r>
              <a:rPr lang="zh-CN" altLang="en-US" sz="1200">
                <a:solidFill>
                  <a:srgbClr val="A3C7E0"/>
                </a:solidFill>
                <a:latin typeface="微软雅黑" pitchFamily="34" charset="-122"/>
                <a:ea typeface="微软雅黑" pitchFamily="34" charset="-122"/>
                <a:sym typeface="微软雅黑" pitchFamily="34" charset="-122"/>
              </a:rPr>
              <a:t>这里输入简单的文字概述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3"/>
          <p:cNvSpPr>
            <a:spLocks noChangeArrowheads="1"/>
          </p:cNvSpPr>
          <p:nvPr/>
        </p:nvSpPr>
        <p:spPr bwMode="auto">
          <a:xfrm>
            <a:off x="214313" y="260350"/>
            <a:ext cx="11760200" cy="6337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4" name="椭圆 16"/>
          <p:cNvSpPr>
            <a:spLocks noChangeArrowheads="1"/>
          </p:cNvSpPr>
          <p:nvPr/>
        </p:nvSpPr>
        <p:spPr bwMode="auto">
          <a:xfrm>
            <a:off x="1103313" y="5429250"/>
            <a:ext cx="95250" cy="230188"/>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5" name="椭圆 17"/>
          <p:cNvSpPr>
            <a:spLocks noChangeArrowheads="1"/>
          </p:cNvSpPr>
          <p:nvPr/>
        </p:nvSpPr>
        <p:spPr bwMode="auto">
          <a:xfrm>
            <a:off x="1096963" y="1125538"/>
            <a:ext cx="95250" cy="230187"/>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6" name="椭圆 1"/>
          <p:cNvSpPr>
            <a:spLocks noChangeArrowheads="1"/>
          </p:cNvSpPr>
          <p:nvPr/>
        </p:nvSpPr>
        <p:spPr bwMode="auto">
          <a:xfrm>
            <a:off x="4221163" y="5454650"/>
            <a:ext cx="95250" cy="233363"/>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7"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8" name="椭圆 3"/>
          <p:cNvSpPr>
            <a:spLocks noChangeArrowheads="1"/>
          </p:cNvSpPr>
          <p:nvPr/>
        </p:nvSpPr>
        <p:spPr bwMode="auto">
          <a:xfrm>
            <a:off x="2309813" y="1128713"/>
            <a:ext cx="95250" cy="230187"/>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89" name="椭圆 4"/>
          <p:cNvSpPr>
            <a:spLocks noChangeArrowheads="1"/>
          </p:cNvSpPr>
          <p:nvPr/>
        </p:nvSpPr>
        <p:spPr bwMode="auto">
          <a:xfrm>
            <a:off x="1700213" y="1128713"/>
            <a:ext cx="95250" cy="231775"/>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0" name="椭圆 5"/>
          <p:cNvSpPr>
            <a:spLocks noChangeArrowheads="1"/>
          </p:cNvSpPr>
          <p:nvPr/>
        </p:nvSpPr>
        <p:spPr bwMode="auto">
          <a:xfrm>
            <a:off x="2932113" y="5446713"/>
            <a:ext cx="95250" cy="230187"/>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1"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2"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3"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4"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5" name="椭圆 10"/>
          <p:cNvSpPr>
            <a:spLocks noChangeArrowheads="1"/>
          </p:cNvSpPr>
          <p:nvPr/>
        </p:nvSpPr>
        <p:spPr bwMode="auto">
          <a:xfrm>
            <a:off x="3573463" y="1144588"/>
            <a:ext cx="95250" cy="233362"/>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0496" name="矩形 11"/>
          <p:cNvSpPr>
            <a:spLocks noChangeArrowheads="1"/>
          </p:cNvSpPr>
          <p:nvPr/>
        </p:nvSpPr>
        <p:spPr bwMode="auto">
          <a:xfrm>
            <a:off x="793750" y="1290638"/>
            <a:ext cx="10541000" cy="4237037"/>
          </a:xfrm>
          <a:prstGeom prst="rect">
            <a:avLst/>
          </a:prstGeom>
          <a:solidFill>
            <a:srgbClr val="BFBFBF">
              <a:alpha val="2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48000" rIns="25200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ct val="130000"/>
              </a:lnSpc>
              <a:spcBef>
                <a:spcPts val="600"/>
              </a:spcBef>
              <a:spcAft>
                <a:spcPts val="600"/>
              </a:spcAft>
            </a:pPr>
            <a:endParaRPr lang="zh-CN" altLang="zh-CN" sz="1400">
              <a:solidFill>
                <a:srgbClr val="A5A5A5"/>
              </a:solidFill>
              <a:latin typeface="微软雅黑" pitchFamily="34" charset="-122"/>
              <a:sym typeface="微软雅黑" pitchFamily="34" charset="-122"/>
            </a:endParaRPr>
          </a:p>
        </p:txBody>
      </p:sp>
      <p:sp>
        <p:nvSpPr>
          <p:cNvPr id="20497" name="圆角矩形 15"/>
          <p:cNvSpPr>
            <a:spLocks noChangeArrowheads="1"/>
          </p:cNvSpPr>
          <p:nvPr/>
        </p:nvSpPr>
        <p:spPr bwMode="auto">
          <a:xfrm>
            <a:off x="1727200" y="1123950"/>
            <a:ext cx="493713" cy="4545013"/>
          </a:xfrm>
          <a:custGeom>
            <a:avLst/>
            <a:gdLst>
              <a:gd name="T0" fmla="*/ 26805 w 738285"/>
              <a:gd name="T1" fmla="*/ 178904 h 4248500"/>
              <a:gd name="T2" fmla="*/ 3711 w 738285"/>
              <a:gd name="T3" fmla="*/ 13 h 4248500"/>
              <a:gd name="T4" fmla="*/ 187275 w 738285"/>
              <a:gd name="T5" fmla="*/ 13 h 4248500"/>
              <a:gd name="T6" fmla="*/ 219370 w 738285"/>
              <a:gd name="T7" fmla="*/ 132256 h 4248500"/>
              <a:gd name="T8" fmla="*/ 219370 w 738285"/>
              <a:gd name="T9" fmla="*/ 5069298 h 4248500"/>
              <a:gd name="T10" fmla="*/ 187275 w 738285"/>
              <a:gd name="T11" fmla="*/ 5201542 h 4248500"/>
              <a:gd name="T12" fmla="*/ 10787 w 738285"/>
              <a:gd name="T13" fmla="*/ 5201542 h 4248500"/>
              <a:gd name="T14" fmla="*/ 26805 w 738285"/>
              <a:gd name="T15" fmla="*/ 5069298 h 4248500"/>
              <a:gd name="T16" fmla="*/ 26805 w 738285"/>
              <a:gd name="T17" fmla="*/ 178904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p>
        </p:txBody>
      </p:sp>
      <p:sp>
        <p:nvSpPr>
          <p:cNvPr id="20498" name="圆角矩形 15"/>
          <p:cNvSpPr>
            <a:spLocks noChangeArrowheads="1"/>
          </p:cNvSpPr>
          <p:nvPr/>
        </p:nvSpPr>
        <p:spPr bwMode="auto">
          <a:xfrm>
            <a:off x="2336800" y="1128713"/>
            <a:ext cx="493713" cy="4541837"/>
          </a:xfrm>
          <a:custGeom>
            <a:avLst/>
            <a:gdLst>
              <a:gd name="T0" fmla="*/ 26979 w 738285"/>
              <a:gd name="T1" fmla="*/ 178529 h 4248500"/>
              <a:gd name="T2" fmla="*/ 3735 w 738285"/>
              <a:gd name="T3" fmla="*/ 13 h 4248500"/>
              <a:gd name="T4" fmla="*/ 188486 w 738285"/>
              <a:gd name="T5" fmla="*/ 13 h 4248500"/>
              <a:gd name="T6" fmla="*/ 220788 w 738285"/>
              <a:gd name="T7" fmla="*/ 131979 h 4248500"/>
              <a:gd name="T8" fmla="*/ 220788 w 738285"/>
              <a:gd name="T9" fmla="*/ 5058677 h 4248500"/>
              <a:gd name="T10" fmla="*/ 188486 w 738285"/>
              <a:gd name="T11" fmla="*/ 5190646 h 4248500"/>
              <a:gd name="T12" fmla="*/ 10856 w 738285"/>
              <a:gd name="T13" fmla="*/ 5190646 h 4248500"/>
              <a:gd name="T14" fmla="*/ 26979 w 738285"/>
              <a:gd name="T15" fmla="*/ 5058677 h 4248500"/>
              <a:gd name="T16" fmla="*/ 26979 w 738285"/>
              <a:gd name="T17" fmla="*/ 17852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20499" name="圆角矩形 15"/>
          <p:cNvSpPr>
            <a:spLocks noChangeArrowheads="1"/>
          </p:cNvSpPr>
          <p:nvPr/>
        </p:nvSpPr>
        <p:spPr bwMode="auto">
          <a:xfrm>
            <a:off x="2957513" y="1133475"/>
            <a:ext cx="490537" cy="4545013"/>
          </a:xfrm>
          <a:custGeom>
            <a:avLst/>
            <a:gdLst>
              <a:gd name="T0" fmla="*/ 26633 w 738285"/>
              <a:gd name="T1" fmla="*/ 178904 h 4248500"/>
              <a:gd name="T2" fmla="*/ 3688 w 738285"/>
              <a:gd name="T3" fmla="*/ 13 h 4248500"/>
              <a:gd name="T4" fmla="*/ 186070 w 738285"/>
              <a:gd name="T5" fmla="*/ 13 h 4248500"/>
              <a:gd name="T6" fmla="*/ 217959 w 738285"/>
              <a:gd name="T7" fmla="*/ 132256 h 4248500"/>
              <a:gd name="T8" fmla="*/ 217959 w 738285"/>
              <a:gd name="T9" fmla="*/ 5069298 h 4248500"/>
              <a:gd name="T10" fmla="*/ 186070 w 738285"/>
              <a:gd name="T11" fmla="*/ 5201542 h 4248500"/>
              <a:gd name="T12" fmla="*/ 10717 w 738285"/>
              <a:gd name="T13" fmla="*/ 5201542 h 4248500"/>
              <a:gd name="T14" fmla="*/ 26633 w 738285"/>
              <a:gd name="T15" fmla="*/ 5069298 h 4248500"/>
              <a:gd name="T16" fmla="*/ 26633 w 738285"/>
              <a:gd name="T17" fmla="*/ 178904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20500" name="圆角矩形 15"/>
          <p:cNvSpPr>
            <a:spLocks noChangeArrowheads="1"/>
          </p:cNvSpPr>
          <p:nvPr/>
        </p:nvSpPr>
        <p:spPr bwMode="auto">
          <a:xfrm>
            <a:off x="1128713" y="1120775"/>
            <a:ext cx="490537" cy="4543425"/>
          </a:xfrm>
          <a:custGeom>
            <a:avLst/>
            <a:gdLst>
              <a:gd name="T0" fmla="*/ 26633 w 738285"/>
              <a:gd name="T1" fmla="*/ 178717 h 4248500"/>
              <a:gd name="T2" fmla="*/ 3688 w 738285"/>
              <a:gd name="T3" fmla="*/ 13 h 4248500"/>
              <a:gd name="T4" fmla="*/ 186070 w 738285"/>
              <a:gd name="T5" fmla="*/ 13 h 4248500"/>
              <a:gd name="T6" fmla="*/ 217959 w 738285"/>
              <a:gd name="T7" fmla="*/ 132118 h 4248500"/>
              <a:gd name="T8" fmla="*/ 217959 w 738285"/>
              <a:gd name="T9" fmla="*/ 5063986 h 4248500"/>
              <a:gd name="T10" fmla="*/ 186070 w 738285"/>
              <a:gd name="T11" fmla="*/ 5196092 h 4248500"/>
              <a:gd name="T12" fmla="*/ 10717 w 738285"/>
              <a:gd name="T13" fmla="*/ 5196092 h 4248500"/>
              <a:gd name="T14" fmla="*/ 26633 w 738285"/>
              <a:gd name="T15" fmla="*/ 5063986 h 4248500"/>
              <a:gd name="T16" fmla="*/ 26633 w 738285"/>
              <a:gd name="T17" fmla="*/ 178717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20501" name="圆角矩形 15"/>
          <p:cNvSpPr>
            <a:spLocks noChangeArrowheads="1"/>
          </p:cNvSpPr>
          <p:nvPr/>
        </p:nvSpPr>
        <p:spPr bwMode="auto">
          <a:xfrm>
            <a:off x="3600450" y="1144588"/>
            <a:ext cx="493713" cy="4543425"/>
          </a:xfrm>
          <a:custGeom>
            <a:avLst/>
            <a:gdLst>
              <a:gd name="T0" fmla="*/ 26805 w 738285"/>
              <a:gd name="T1" fmla="*/ 178717 h 4248500"/>
              <a:gd name="T2" fmla="*/ 3711 w 738285"/>
              <a:gd name="T3" fmla="*/ 13 h 4248500"/>
              <a:gd name="T4" fmla="*/ 187275 w 738285"/>
              <a:gd name="T5" fmla="*/ 13 h 4248500"/>
              <a:gd name="T6" fmla="*/ 219370 w 738285"/>
              <a:gd name="T7" fmla="*/ 132118 h 4248500"/>
              <a:gd name="T8" fmla="*/ 219370 w 738285"/>
              <a:gd name="T9" fmla="*/ 5063986 h 4248500"/>
              <a:gd name="T10" fmla="*/ 187275 w 738285"/>
              <a:gd name="T11" fmla="*/ 5196092 h 4248500"/>
              <a:gd name="T12" fmla="*/ 10787 w 738285"/>
              <a:gd name="T13" fmla="*/ 5196092 h 4248500"/>
              <a:gd name="T14" fmla="*/ 26805 w 738285"/>
              <a:gd name="T15" fmla="*/ 5063986 h 4248500"/>
              <a:gd name="T16" fmla="*/ 26805 w 738285"/>
              <a:gd name="T17" fmla="*/ 178717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20502" name="圆角矩形 15"/>
          <p:cNvSpPr>
            <a:spLocks noChangeArrowheads="1"/>
          </p:cNvSpPr>
          <p:nvPr/>
        </p:nvSpPr>
        <p:spPr bwMode="auto">
          <a:xfrm>
            <a:off x="4246563" y="1144588"/>
            <a:ext cx="492125" cy="4543425"/>
          </a:xfrm>
          <a:custGeom>
            <a:avLst/>
            <a:gdLst>
              <a:gd name="T0" fmla="*/ 26892 w 738285"/>
              <a:gd name="T1" fmla="*/ 178717 h 4248500"/>
              <a:gd name="T2" fmla="*/ 3723 w 738285"/>
              <a:gd name="T3" fmla="*/ 13 h 4248500"/>
              <a:gd name="T4" fmla="*/ 187880 w 738285"/>
              <a:gd name="T5" fmla="*/ 13 h 4248500"/>
              <a:gd name="T6" fmla="*/ 220078 w 738285"/>
              <a:gd name="T7" fmla="*/ 132118 h 4248500"/>
              <a:gd name="T8" fmla="*/ 220078 w 738285"/>
              <a:gd name="T9" fmla="*/ 5063986 h 4248500"/>
              <a:gd name="T10" fmla="*/ 187880 w 738285"/>
              <a:gd name="T11" fmla="*/ 5196092 h 4248500"/>
              <a:gd name="T12" fmla="*/ 10821 w 738285"/>
              <a:gd name="T13" fmla="*/ 5196092 h 4248500"/>
              <a:gd name="T14" fmla="*/ 26892 w 738285"/>
              <a:gd name="T15" fmla="*/ 5063986 h 4248500"/>
              <a:gd name="T16" fmla="*/ 26892 w 738285"/>
              <a:gd name="T17" fmla="*/ 178717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2000" tIns="0" rIns="0" bIns="0"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20503" name="TextBox 15"/>
          <p:cNvSpPr>
            <a:spLocks noChangeArrowheads="1"/>
          </p:cNvSpPr>
          <p:nvPr/>
        </p:nvSpPr>
        <p:spPr bwMode="auto">
          <a:xfrm>
            <a:off x="5424488" y="2235200"/>
            <a:ext cx="5492750"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21507" name="组合 53"/>
          <p:cNvGrpSpPr>
            <a:grpSpLocks/>
          </p:cNvGrpSpPr>
          <p:nvPr/>
        </p:nvGrpSpPr>
        <p:grpSpPr bwMode="auto">
          <a:xfrm>
            <a:off x="6205538" y="2332038"/>
            <a:ext cx="777875" cy="776287"/>
            <a:chOff x="0" y="0"/>
            <a:chExt cx="900000" cy="900000"/>
          </a:xfrm>
        </p:grpSpPr>
        <p:sp>
          <p:nvSpPr>
            <p:cNvPr id="21529" name="矩形 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1530" name="直接连接符 1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31" name="直接连接符 11"/>
            <p:cNvSpPr>
              <a:spLocks noChangeShapeType="1"/>
            </p:cNvSpPr>
            <p:nvPr/>
          </p:nvSpPr>
          <p:spPr bwMode="auto">
            <a:xfrm rot="5400000">
              <a:off x="-1"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1508" name="组合 57"/>
          <p:cNvGrpSpPr>
            <a:grpSpLocks/>
          </p:cNvGrpSpPr>
          <p:nvPr/>
        </p:nvGrpSpPr>
        <p:grpSpPr bwMode="auto">
          <a:xfrm>
            <a:off x="7129463" y="2332038"/>
            <a:ext cx="776287" cy="776287"/>
            <a:chOff x="0" y="0"/>
            <a:chExt cx="900000" cy="900000"/>
          </a:xfrm>
        </p:grpSpPr>
        <p:sp>
          <p:nvSpPr>
            <p:cNvPr id="21526" name="矩形 1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1527" name="直接连接符 1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8" name="直接连接符 18"/>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1509" name="组合 61"/>
          <p:cNvGrpSpPr>
            <a:grpSpLocks/>
          </p:cNvGrpSpPr>
          <p:nvPr/>
        </p:nvGrpSpPr>
        <p:grpSpPr bwMode="auto">
          <a:xfrm>
            <a:off x="8053388" y="2332038"/>
            <a:ext cx="777875" cy="776287"/>
            <a:chOff x="0" y="0"/>
            <a:chExt cx="900000" cy="900000"/>
          </a:xfrm>
        </p:grpSpPr>
        <p:sp>
          <p:nvSpPr>
            <p:cNvPr id="21523" name="矩形 20"/>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1524" name="直接连接符 21"/>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5" name="直接连接符 26"/>
            <p:cNvSpPr>
              <a:spLocks noChangeShapeType="1"/>
            </p:cNvSpPr>
            <p:nvPr/>
          </p:nvSpPr>
          <p:spPr bwMode="auto">
            <a:xfrm rot="5400000">
              <a:off x="918"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1510" name="组合 65"/>
          <p:cNvGrpSpPr>
            <a:grpSpLocks/>
          </p:cNvGrpSpPr>
          <p:nvPr/>
        </p:nvGrpSpPr>
        <p:grpSpPr bwMode="auto">
          <a:xfrm>
            <a:off x="8977313" y="2332038"/>
            <a:ext cx="776287" cy="776287"/>
            <a:chOff x="0" y="0"/>
            <a:chExt cx="900000" cy="900000"/>
          </a:xfrm>
        </p:grpSpPr>
        <p:sp>
          <p:nvSpPr>
            <p:cNvPr id="21520" name="矩形 2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Calibri" pitchFamily="34" charset="0"/>
                <a:sym typeface="宋体" pitchFamily="2" charset="-122"/>
              </a:endParaRPr>
            </a:p>
          </p:txBody>
        </p:sp>
        <p:sp>
          <p:nvSpPr>
            <p:cNvPr id="21521" name="直接连接符 2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2" name="直接连接符 30"/>
            <p:cNvSpPr>
              <a:spLocks noChangeShapeType="1"/>
            </p:cNvSpPr>
            <p:nvPr/>
          </p:nvSpPr>
          <p:spPr bwMode="auto">
            <a:xfrm rot="5400000">
              <a:off x="0" y="449999"/>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511" name="文本框 31"/>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第</a:t>
            </a:r>
            <a:endParaRPr lang="zh-CN" altLang="en-US"/>
          </a:p>
        </p:txBody>
      </p:sp>
      <p:sp>
        <p:nvSpPr>
          <p:cNvPr id="21512" name="文本框 32"/>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二</a:t>
            </a:r>
            <a:endParaRPr lang="zh-CN" altLang="en-US"/>
          </a:p>
        </p:txBody>
      </p:sp>
      <p:sp>
        <p:nvSpPr>
          <p:cNvPr id="21513" name="文本框 33"/>
          <p:cNvSpPr>
            <a:spLocks noChangeArrowheads="1"/>
          </p:cNvSpPr>
          <p:nvPr/>
        </p:nvSpPr>
        <p:spPr bwMode="auto">
          <a:xfrm>
            <a:off x="804386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章</a:t>
            </a:r>
            <a:endParaRPr lang="zh-CN" altLang="en-US"/>
          </a:p>
        </p:txBody>
      </p:sp>
      <p:sp>
        <p:nvSpPr>
          <p:cNvPr id="21514" name="文本框 34"/>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a:solidFill>
                  <a:schemeClr val="bg1"/>
                </a:solidFill>
                <a:latin typeface="华文新魏" pitchFamily="2" charset="-122"/>
                <a:ea typeface="华文新魏" pitchFamily="2" charset="-122"/>
                <a:sym typeface="华文新魏" pitchFamily="2" charset="-122"/>
              </a:rPr>
              <a:t>节</a:t>
            </a:r>
            <a:endParaRPr lang="zh-CN" altLang="en-US"/>
          </a:p>
        </p:txBody>
      </p:sp>
      <p:sp>
        <p:nvSpPr>
          <p:cNvPr id="21515" name="文本框 35"/>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1516" name="文本框 36"/>
          <p:cNvSpPr>
            <a:spLocks noChangeArrowheads="1"/>
          </p:cNvSpPr>
          <p:nvPr/>
        </p:nvSpPr>
        <p:spPr bwMode="auto">
          <a:xfrm>
            <a:off x="7269163" y="1941513"/>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er</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1517" name="文本框 37"/>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1518" name="文本框 38"/>
          <p:cNvSpPr>
            <a:spLocks noChangeArrowheads="1"/>
          </p:cNvSpPr>
          <p:nvPr/>
        </p:nvSpPr>
        <p:spPr bwMode="auto">
          <a:xfrm>
            <a:off x="9117013" y="1941513"/>
            <a:ext cx="593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1519" name="文本框 39"/>
          <p:cNvSpPr>
            <a:spLocks noChangeArrowheads="1"/>
          </p:cNvSpPr>
          <p:nvPr/>
        </p:nvSpPr>
        <p:spPr bwMode="auto">
          <a:xfrm>
            <a:off x="5319713" y="3432175"/>
            <a:ext cx="44973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zh-CN"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TotalTime>
  <Pages>0</Pages>
  <Words>3786</Words>
  <Characters>0</Characters>
  <Application>Microsoft Office PowerPoint</Application>
  <PresentationFormat>自定义</PresentationFormat>
  <Lines>0</Lines>
  <Paragraphs>295</Paragraphs>
  <Slides>27</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Calibri Light</vt:lpstr>
      <vt:lpstr>Calibri</vt:lpstr>
      <vt:lpstr>黑体</vt:lpstr>
      <vt:lpstr>Times New Roman</vt:lpstr>
      <vt:lpstr>微软雅黑</vt:lpstr>
      <vt:lpstr>华文新魏</vt:lpstr>
      <vt:lpstr>Impact</vt:lpstr>
      <vt:lpstr>幼圆</vt:lpstr>
      <vt:lpstr>Franklin Gothic Book</vt:lpstr>
      <vt:lpstr>FontAwesome</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风轻无痕</cp:lastModifiedBy>
  <cp:revision>1486</cp:revision>
  <dcterms:created xsi:type="dcterms:W3CDTF">2014-11-18T07:27:00Z</dcterms:created>
  <dcterms:modified xsi:type="dcterms:W3CDTF">2018-06-28T02:46:56Z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2052-10.1.0.5975</vt:lpwstr>
  </property>
</Properties>
</file>