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 id="2147483771" r:id="rId2"/>
  </p:sldMasterIdLst>
  <p:notesMasterIdLst>
    <p:notesMasterId r:id="rId27"/>
  </p:notesMasterIdLst>
  <p:sldIdLst>
    <p:sldId id="353" r:id="rId3"/>
    <p:sldId id="354" r:id="rId4"/>
    <p:sldId id="338" r:id="rId5"/>
    <p:sldId id="318" r:id="rId6"/>
    <p:sldId id="312" r:id="rId7"/>
    <p:sldId id="352" r:id="rId8"/>
    <p:sldId id="340" r:id="rId9"/>
    <p:sldId id="345" r:id="rId10"/>
    <p:sldId id="309" r:id="rId11"/>
    <p:sldId id="314" r:id="rId12"/>
    <p:sldId id="319" r:id="rId13"/>
    <p:sldId id="327" r:id="rId14"/>
    <p:sldId id="346" r:id="rId15"/>
    <p:sldId id="320" r:id="rId16"/>
    <p:sldId id="315" r:id="rId17"/>
    <p:sldId id="308" r:id="rId18"/>
    <p:sldId id="322" r:id="rId19"/>
    <p:sldId id="295" r:id="rId20"/>
    <p:sldId id="310" r:id="rId21"/>
    <p:sldId id="347" r:id="rId22"/>
    <p:sldId id="323" r:id="rId23"/>
    <p:sldId id="324" r:id="rId24"/>
    <p:sldId id="348" r:id="rId25"/>
    <p:sldId id="35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583E"/>
    <a:srgbClr val="BDA381"/>
    <a:srgbClr val="AA895E"/>
    <a:srgbClr val="91744D"/>
    <a:srgbClr val="836845"/>
    <a:srgbClr val="79603F"/>
    <a:srgbClr val="1E1C1D"/>
    <a:srgbClr val="A6A6A6"/>
    <a:srgbClr val="2652A9"/>
    <a:srgbClr val="F9F5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151" autoAdjust="0"/>
  </p:normalViewPr>
  <p:slideViewPr>
    <p:cSldViewPr snapToGrid="0">
      <p:cViewPr varScale="1">
        <p:scale>
          <a:sx n="86" d="100"/>
          <a:sy n="86" d="100"/>
        </p:scale>
        <p:origin x="562" y="67"/>
      </p:cViewPr>
      <p:guideLst/>
    </p:cSldViewPr>
  </p:slideViewPr>
  <p:notesTextViewPr>
    <p:cViewPr>
      <p:scale>
        <a:sx n="1" d="1"/>
        <a:sy n="1" d="1"/>
      </p:scale>
      <p:origin x="0" y="0"/>
    </p:cViewPr>
  </p:notesTextViewPr>
  <p:sorterViewPr>
    <p:cViewPr varScale="1">
      <p:scale>
        <a:sx n="1" d="1"/>
        <a:sy n="1" d="1"/>
      </p:scale>
      <p:origin x="0" y="-19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1E1C1D">
                  <a:alpha val="95000"/>
                </a:srgbClr>
              </a:solidFill>
              <a:ln w="19050">
                <a:noFill/>
              </a:ln>
              <a:effectLst/>
            </c:spPr>
            <c:extLst>
              <c:ext xmlns:c16="http://schemas.microsoft.com/office/drawing/2014/chart" uri="{C3380CC4-5D6E-409C-BE32-E72D297353CC}">
                <c16:uniqueId val="{00000001-8E8F-4D62-B954-54045992D2AD}"/>
              </c:ext>
            </c:extLst>
          </c:dPt>
          <c:dPt>
            <c:idx val="1"/>
            <c:bubble3D val="0"/>
            <c:spPr>
              <a:noFill/>
              <a:ln w="19050">
                <a:noFill/>
              </a:ln>
              <a:effectLst/>
            </c:spPr>
            <c:extLst>
              <c:ext xmlns:c16="http://schemas.microsoft.com/office/drawing/2014/chart" uri="{C3380CC4-5D6E-409C-BE32-E72D297353CC}">
                <c16:uniqueId val="{00000003-8E8F-4D62-B954-54045992D2AD}"/>
              </c:ext>
            </c:extLst>
          </c:dPt>
          <c:dLbls>
            <c:dLbl>
              <c:idx val="0"/>
              <c:layout>
                <c:manualLayout>
                  <c:x val="0.31649595180377588"/>
                  <c:y val="-0.37253355815026418"/>
                </c:manualLayout>
              </c:layout>
              <c:tx>
                <c:rich>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fld id="{4AB8C772-AB3D-4B85-89C5-C30D858884DC}" type="PERCENTAGE">
                      <a:rPr lang="en-US" altLang="zh-CN" sz="2400">
                        <a:solidFill>
                          <a:schemeClr val="bg1">
                            <a:lumMod val="75000"/>
                          </a:schemeClr>
                        </a:solidFill>
                        <a:latin typeface="微软雅黑" panose="020B0503020204020204" pitchFamily="34" charset="-122"/>
                        <a:ea typeface="微软雅黑" panose="020B0503020204020204" pitchFamily="34" charset="-122"/>
                      </a:rPr>
                      <a:pPr>
                        <a:defRPr sz="3200">
                          <a:solidFill>
                            <a:schemeClr val="bg1">
                              <a:lumMod val="75000"/>
                            </a:schemeClr>
                          </a:solidFill>
                          <a:latin typeface="微软雅黑" panose="020B0503020204020204" pitchFamily="34" charset="-122"/>
                          <a:ea typeface="微软雅黑" panose="020B0503020204020204" pitchFamily="34"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8066225027167097"/>
                      <c:h val="0.28559697929870159"/>
                    </c:manualLayout>
                  </c15:layout>
                  <c15:dlblFieldTable/>
                  <c15:showDataLabelsRange val="0"/>
                </c:ext>
                <c:ext xmlns:c16="http://schemas.microsoft.com/office/drawing/2014/chart" uri="{C3380CC4-5D6E-409C-BE32-E72D297353CC}">
                  <c16:uniqueId val="{00000001-8E8F-4D62-B954-54045992D2AD}"/>
                </c:ext>
              </c:extLst>
            </c:dLbl>
            <c:dLbl>
              <c:idx val="1"/>
              <c:delete val="1"/>
              <c:extLst>
                <c:ext xmlns:c15="http://schemas.microsoft.com/office/drawing/2012/chart" uri="{CE6537A1-D6FC-4f65-9D91-7224C49458BB}"/>
                <c:ext xmlns:c16="http://schemas.microsoft.com/office/drawing/2014/chart" uri="{C3380CC4-5D6E-409C-BE32-E72D297353CC}">
                  <c16:uniqueId val="{00000003-8E8F-4D62-B954-54045992D2A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4-8E8F-4D62-B954-54045992D2AD}"/>
            </c:ext>
          </c:extLst>
        </c:ser>
        <c:dLbls>
          <c:dLblPos val="ctr"/>
          <c:showLegendKey val="0"/>
          <c:showVal val="1"/>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7A583E">
                  <a:alpha val="95000"/>
                </a:srgbClr>
              </a:solidFill>
              <a:ln w="19050">
                <a:noFill/>
              </a:ln>
              <a:effectLst/>
            </c:spPr>
            <c:extLst>
              <c:ext xmlns:c16="http://schemas.microsoft.com/office/drawing/2014/chart" uri="{C3380CC4-5D6E-409C-BE32-E72D297353CC}">
                <c16:uniqueId val="{00000001-65B6-4571-B599-718610539158}"/>
              </c:ext>
            </c:extLst>
          </c:dPt>
          <c:dPt>
            <c:idx val="1"/>
            <c:bubble3D val="0"/>
            <c:spPr>
              <a:noFill/>
              <a:ln w="19050">
                <a:noFill/>
              </a:ln>
              <a:effectLst/>
            </c:spPr>
            <c:extLst>
              <c:ext xmlns:c16="http://schemas.microsoft.com/office/drawing/2014/chart" uri="{C3380CC4-5D6E-409C-BE32-E72D297353CC}">
                <c16:uniqueId val="{00000003-65B6-4571-B599-718610539158}"/>
              </c:ext>
            </c:extLst>
          </c:dPt>
          <c:dLbls>
            <c:dLbl>
              <c:idx val="0"/>
              <c:layout>
                <c:manualLayout>
                  <c:x val="0.34967115869168031"/>
                  <c:y val="-0.32500765813855642"/>
                </c:manualLayout>
              </c:layout>
              <c:tx>
                <c:rich>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fld id="{4AB8C772-AB3D-4B85-89C5-C30D858884DC}" type="PERCENTAGE">
                      <a:rPr lang="en-US" altLang="zh-CN" sz="2400">
                        <a:solidFill>
                          <a:schemeClr val="bg1">
                            <a:lumMod val="75000"/>
                          </a:schemeClr>
                        </a:solidFill>
                        <a:latin typeface="微软雅黑" panose="020B0503020204020204" pitchFamily="34" charset="-122"/>
                        <a:ea typeface="微软雅黑" panose="020B0503020204020204" pitchFamily="34" charset="-122"/>
                      </a:rPr>
                      <a:pPr>
                        <a:defRPr sz="3200">
                          <a:solidFill>
                            <a:schemeClr val="bg1">
                              <a:lumMod val="75000"/>
                            </a:schemeClr>
                          </a:solidFill>
                          <a:latin typeface="微软雅黑" panose="020B0503020204020204" pitchFamily="34" charset="-122"/>
                          <a:ea typeface="微软雅黑" panose="020B0503020204020204" pitchFamily="34"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8066225027167097"/>
                      <c:h val="0.28559697929870159"/>
                    </c:manualLayout>
                  </c15:layout>
                  <c15:dlblFieldTable/>
                  <c15:showDataLabelsRange val="0"/>
                </c:ext>
                <c:ext xmlns:c16="http://schemas.microsoft.com/office/drawing/2014/chart" uri="{C3380CC4-5D6E-409C-BE32-E72D297353CC}">
                  <c16:uniqueId val="{00000001-65B6-4571-B599-718610539158}"/>
                </c:ext>
              </c:extLst>
            </c:dLbl>
            <c:dLbl>
              <c:idx val="1"/>
              <c:delete val="1"/>
              <c:extLst>
                <c:ext xmlns:c15="http://schemas.microsoft.com/office/drawing/2012/chart" uri="{CE6537A1-D6FC-4f65-9D91-7224C49458BB}"/>
                <c:ext xmlns:c16="http://schemas.microsoft.com/office/drawing/2014/chart" uri="{C3380CC4-5D6E-409C-BE32-E72D297353CC}">
                  <c16:uniqueId val="{00000003-65B6-4571-B599-71861053915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83</c:v>
                </c:pt>
                <c:pt idx="1">
                  <c:v>17</c:v>
                </c:pt>
              </c:numCache>
            </c:numRef>
          </c:val>
          <c:extLst>
            <c:ext xmlns:c16="http://schemas.microsoft.com/office/drawing/2014/chart" uri="{C3380CC4-5D6E-409C-BE32-E72D297353CC}">
              <c16:uniqueId val="{00000004-65B6-4571-B599-718610539158}"/>
            </c:ext>
          </c:extLst>
        </c:ser>
        <c:dLbls>
          <c:dLblPos val="ctr"/>
          <c:showLegendKey val="0"/>
          <c:showVal val="1"/>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1E1C1D">
                  <a:alpha val="95000"/>
                </a:srgbClr>
              </a:solidFill>
              <a:ln w="19050">
                <a:noFill/>
              </a:ln>
              <a:effectLst/>
            </c:spPr>
            <c:extLst>
              <c:ext xmlns:c16="http://schemas.microsoft.com/office/drawing/2014/chart" uri="{C3380CC4-5D6E-409C-BE32-E72D297353CC}">
                <c16:uniqueId val="{00000001-5836-46B7-A1ED-6A9C19DE074F}"/>
              </c:ext>
            </c:extLst>
          </c:dPt>
          <c:dPt>
            <c:idx val="1"/>
            <c:bubble3D val="0"/>
            <c:spPr>
              <a:noFill/>
              <a:ln w="19050">
                <a:noFill/>
              </a:ln>
              <a:effectLst/>
            </c:spPr>
            <c:extLst>
              <c:ext xmlns:c16="http://schemas.microsoft.com/office/drawing/2014/chart" uri="{C3380CC4-5D6E-409C-BE32-E72D297353CC}">
                <c16:uniqueId val="{00000003-5836-46B7-A1ED-6A9C19DE074F}"/>
              </c:ext>
            </c:extLst>
          </c:dPt>
          <c:dLbls>
            <c:dLbl>
              <c:idx val="0"/>
              <c:layout>
                <c:manualLayout>
                  <c:x val="0.17431649371275715"/>
                  <c:y val="-0.36574414386287735"/>
                </c:manualLayout>
              </c:layout>
              <c:tx>
                <c:rich>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fld id="{4AB8C772-AB3D-4B85-89C5-C30D858884DC}" type="PERCENTAGE">
                      <a:rPr lang="en-US" altLang="zh-CN" sz="2400">
                        <a:solidFill>
                          <a:schemeClr val="bg1">
                            <a:lumMod val="75000"/>
                          </a:schemeClr>
                        </a:solidFill>
                        <a:latin typeface="微软雅黑" panose="020B0503020204020204" pitchFamily="34" charset="-122"/>
                        <a:ea typeface="微软雅黑" panose="020B0503020204020204" pitchFamily="34" charset="-122"/>
                      </a:rPr>
                      <a:pPr>
                        <a:defRPr sz="3200">
                          <a:solidFill>
                            <a:schemeClr val="bg1">
                              <a:lumMod val="75000"/>
                            </a:schemeClr>
                          </a:solidFill>
                          <a:latin typeface="微软雅黑" panose="020B0503020204020204" pitchFamily="34" charset="-122"/>
                          <a:ea typeface="微软雅黑" panose="020B0503020204020204" pitchFamily="34"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8066225027167097"/>
                      <c:h val="0.28559697929870159"/>
                    </c:manualLayout>
                  </c15:layout>
                  <c15:dlblFieldTable/>
                  <c15:showDataLabelsRange val="0"/>
                </c:ext>
                <c:ext xmlns:c16="http://schemas.microsoft.com/office/drawing/2014/chart" uri="{C3380CC4-5D6E-409C-BE32-E72D297353CC}">
                  <c16:uniqueId val="{00000001-5836-46B7-A1ED-6A9C19DE074F}"/>
                </c:ext>
              </c:extLst>
            </c:dLbl>
            <c:dLbl>
              <c:idx val="1"/>
              <c:delete val="1"/>
              <c:extLst>
                <c:ext xmlns:c15="http://schemas.microsoft.com/office/drawing/2012/chart" uri="{CE6537A1-D6FC-4f65-9D91-7224C49458BB}"/>
                <c:ext xmlns:c16="http://schemas.microsoft.com/office/drawing/2014/chart" uri="{C3380CC4-5D6E-409C-BE32-E72D297353CC}">
                  <c16:uniqueId val="{00000003-5836-46B7-A1ED-6A9C19DE07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57</c:v>
                </c:pt>
                <c:pt idx="1">
                  <c:v>43</c:v>
                </c:pt>
              </c:numCache>
            </c:numRef>
          </c:val>
          <c:extLst>
            <c:ext xmlns:c16="http://schemas.microsoft.com/office/drawing/2014/chart" uri="{C3380CC4-5D6E-409C-BE32-E72D297353CC}">
              <c16:uniqueId val="{00000004-5836-46B7-A1ED-6A9C19DE074F}"/>
            </c:ext>
          </c:extLst>
        </c:ser>
        <c:dLbls>
          <c:dLblPos val="ctr"/>
          <c:showLegendKey val="0"/>
          <c:showVal val="1"/>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7A583E">
                  <a:alpha val="95000"/>
                </a:srgbClr>
              </a:solidFill>
              <a:ln w="19050">
                <a:noFill/>
              </a:ln>
              <a:effectLst/>
            </c:spPr>
            <c:extLst>
              <c:ext xmlns:c16="http://schemas.microsoft.com/office/drawing/2014/chart" uri="{C3380CC4-5D6E-409C-BE32-E72D297353CC}">
                <c16:uniqueId val="{00000001-94A4-46DF-B350-055BBDEF8C68}"/>
              </c:ext>
            </c:extLst>
          </c:dPt>
          <c:dPt>
            <c:idx val="1"/>
            <c:bubble3D val="0"/>
            <c:spPr>
              <a:noFill/>
              <a:ln w="19050">
                <a:noFill/>
              </a:ln>
              <a:effectLst/>
            </c:spPr>
            <c:extLst>
              <c:ext xmlns:c16="http://schemas.microsoft.com/office/drawing/2014/chart" uri="{C3380CC4-5D6E-409C-BE32-E72D297353CC}">
                <c16:uniqueId val="{00000003-94A4-46DF-B350-055BBDEF8C68}"/>
              </c:ext>
            </c:extLst>
          </c:dPt>
          <c:dLbls>
            <c:dLbl>
              <c:idx val="0"/>
              <c:layout>
                <c:manualLayout>
                  <c:x val="-1.9995432344968457E-2"/>
                  <c:y val="-0.34537590100071691"/>
                </c:manualLayout>
              </c:layout>
              <c:tx>
                <c:rich>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fld id="{4AB8C772-AB3D-4B85-89C5-C30D858884DC}" type="PERCENTAGE">
                      <a:rPr lang="en-US" altLang="zh-CN" sz="2400">
                        <a:solidFill>
                          <a:schemeClr val="bg1">
                            <a:lumMod val="75000"/>
                          </a:schemeClr>
                        </a:solidFill>
                        <a:latin typeface="微软雅黑" panose="020B0503020204020204" pitchFamily="34" charset="-122"/>
                        <a:ea typeface="微软雅黑" panose="020B0503020204020204" pitchFamily="34" charset="-122"/>
                      </a:rPr>
                      <a:pPr>
                        <a:defRPr sz="3200">
                          <a:solidFill>
                            <a:schemeClr val="bg1">
                              <a:lumMod val="75000"/>
                            </a:schemeClr>
                          </a:solidFill>
                          <a:latin typeface="微软雅黑" panose="020B0503020204020204" pitchFamily="34" charset="-122"/>
                          <a:ea typeface="微软雅黑" panose="020B0503020204020204" pitchFamily="34"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8066225027167097"/>
                      <c:h val="0.28559697929870159"/>
                    </c:manualLayout>
                  </c15:layout>
                  <c15:dlblFieldTable/>
                  <c15:showDataLabelsRange val="0"/>
                </c:ext>
                <c:ext xmlns:c16="http://schemas.microsoft.com/office/drawing/2014/chart" uri="{C3380CC4-5D6E-409C-BE32-E72D297353CC}">
                  <c16:uniqueId val="{00000001-94A4-46DF-B350-055BBDEF8C68}"/>
                </c:ext>
              </c:extLst>
            </c:dLbl>
            <c:dLbl>
              <c:idx val="1"/>
              <c:delete val="1"/>
              <c:extLst>
                <c:ext xmlns:c15="http://schemas.microsoft.com/office/drawing/2012/chart" uri="{CE6537A1-D6FC-4f65-9D91-7224C49458BB}"/>
                <c:ext xmlns:c16="http://schemas.microsoft.com/office/drawing/2014/chart" uri="{C3380CC4-5D6E-409C-BE32-E72D297353CC}">
                  <c16:uniqueId val="{00000003-94A4-46DF-B350-055BBDEF8C6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75000"/>
                      </a:schemeClr>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94A4-46DF-B350-055BBDEF8C68}"/>
            </c:ext>
          </c:extLst>
        </c:ser>
        <c:dLbls>
          <c:dLblPos val="ctr"/>
          <c:showLegendKey val="0"/>
          <c:showVal val="1"/>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3E027B-D925-4130-BE4A-923F45971BCE}"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BDE8E2-6AD1-4D4B-854B-74822A279CA1}" type="slidenum">
              <a:rPr lang="zh-CN" altLang="en-US" smtClean="0"/>
              <a:t>‹#›</a:t>
            </a:fld>
            <a:endParaRPr lang="zh-CN" altLang="en-US"/>
          </a:p>
        </p:txBody>
      </p:sp>
    </p:spTree>
    <p:extLst>
      <p:ext uri="{BB962C8B-B14F-4D97-AF65-F5344CB8AC3E}">
        <p14:creationId xmlns:p14="http://schemas.microsoft.com/office/powerpoint/2010/main" val="3627613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1</a:t>
            </a:fld>
            <a:endParaRPr lang="zh-CN" altLang="en-US"/>
          </a:p>
        </p:txBody>
      </p:sp>
    </p:spTree>
    <p:extLst>
      <p:ext uri="{BB962C8B-B14F-4D97-AF65-F5344CB8AC3E}">
        <p14:creationId xmlns:p14="http://schemas.microsoft.com/office/powerpoint/2010/main" val="1281208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10</a:t>
            </a:fld>
            <a:endParaRPr lang="zh-CN" altLang="en-US"/>
          </a:p>
        </p:txBody>
      </p:sp>
    </p:spTree>
    <p:extLst>
      <p:ext uri="{BB962C8B-B14F-4D97-AF65-F5344CB8AC3E}">
        <p14:creationId xmlns:p14="http://schemas.microsoft.com/office/powerpoint/2010/main" val="3446457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713636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713254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B06D6-CAB0-4A82-9E5A-659B7A735B03}"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819526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14</a:t>
            </a:fld>
            <a:endParaRPr lang="zh-CN" altLang="en-US"/>
          </a:p>
        </p:txBody>
      </p:sp>
    </p:spTree>
    <p:extLst>
      <p:ext uri="{BB962C8B-B14F-4D97-AF65-F5344CB8AC3E}">
        <p14:creationId xmlns:p14="http://schemas.microsoft.com/office/powerpoint/2010/main" val="4085721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524514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5C0F4D-6232-47B9-AE31-97BF8DFF384A}"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91051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17</a:t>
            </a:fld>
            <a:endParaRPr lang="zh-CN" altLang="en-US"/>
          </a:p>
        </p:txBody>
      </p:sp>
    </p:spTree>
    <p:extLst>
      <p:ext uri="{BB962C8B-B14F-4D97-AF65-F5344CB8AC3E}">
        <p14:creationId xmlns:p14="http://schemas.microsoft.com/office/powerpoint/2010/main" val="3367281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789095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527564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2</a:t>
            </a:fld>
            <a:endParaRPr lang="zh-CN" altLang="en-US"/>
          </a:p>
        </p:txBody>
      </p:sp>
    </p:spTree>
    <p:extLst>
      <p:ext uri="{BB962C8B-B14F-4D97-AF65-F5344CB8AC3E}">
        <p14:creationId xmlns:p14="http://schemas.microsoft.com/office/powerpoint/2010/main" val="1198049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B06D6-CAB0-4A82-9E5A-659B7A735B03}"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639322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34443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22</a:t>
            </a:fld>
            <a:endParaRPr lang="zh-CN" altLang="en-US"/>
          </a:p>
        </p:txBody>
      </p:sp>
    </p:spTree>
    <p:extLst>
      <p:ext uri="{BB962C8B-B14F-4D97-AF65-F5344CB8AC3E}">
        <p14:creationId xmlns:p14="http://schemas.microsoft.com/office/powerpoint/2010/main" val="220045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9716F0-6B82-4351-BEE1-2F9C463F6E9D}"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en-US" altLang="zh-CN">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513707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24</a:t>
            </a:fld>
            <a:endParaRPr lang="zh-CN" altLang="en-US"/>
          </a:p>
        </p:txBody>
      </p:sp>
    </p:spTree>
    <p:extLst>
      <p:ext uri="{BB962C8B-B14F-4D97-AF65-F5344CB8AC3E}">
        <p14:creationId xmlns:p14="http://schemas.microsoft.com/office/powerpoint/2010/main" val="173883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B06D6-CAB0-4A82-9E5A-659B7A735B03}"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185728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840256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5</a:t>
            </a:fld>
            <a:endParaRPr lang="zh-CN" altLang="en-US"/>
          </a:p>
        </p:txBody>
      </p:sp>
    </p:spTree>
    <p:extLst>
      <p:ext uri="{BB962C8B-B14F-4D97-AF65-F5344CB8AC3E}">
        <p14:creationId xmlns:p14="http://schemas.microsoft.com/office/powerpoint/2010/main" val="1151653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6711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330882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B06D6-CAB0-4A82-9E5A-659B7A735B03}"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68645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BDE8E2-6AD1-4D4B-854B-74822A279CA1}" type="slidenum">
              <a:rPr lang="zh-CN" altLang="en-US" smtClean="0"/>
              <a:t>9</a:t>
            </a:fld>
            <a:endParaRPr lang="zh-CN" altLang="en-US"/>
          </a:p>
        </p:txBody>
      </p:sp>
    </p:spTree>
    <p:extLst>
      <p:ext uri="{BB962C8B-B14F-4D97-AF65-F5344CB8AC3E}">
        <p14:creationId xmlns:p14="http://schemas.microsoft.com/office/powerpoint/2010/main" val="3331527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E01EE5D-26FB-46D5-A381-ECFB35BF1D3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8802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userDrawn="1"/>
        </p:nvSpPr>
        <p:spPr>
          <a:xfrm>
            <a:off x="0" y="468630"/>
            <a:ext cx="12192000" cy="5943600"/>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标题1 1"/>
          <p:cNvSpPr/>
          <p:nvPr userDrawn="1">
            <p:custDataLst>
              <p:tags r:id="rId1"/>
            </p:custDataLst>
          </p:nvPr>
        </p:nvSpPr>
        <p:spPr>
          <a:xfrm>
            <a:off x="592667" y="-1"/>
            <a:ext cx="1930474" cy="474133"/>
          </a:xfrm>
          <a:prstGeom prst="rect">
            <a:avLst/>
          </a:prstGeom>
          <a:solidFill>
            <a:srgbClr val="AA895E"/>
          </a:solidFill>
        </p:spPr>
        <p:txBody>
          <a:bodyPr vert="horz" lIns="91440" tIns="45720" rIns="91440" bIns="45720" rtlCol="0" anchor="ctr">
            <a:noAutofit/>
          </a:bodyPr>
          <a:lstStyle/>
          <a:p>
            <a:pPr marL="342900" indent="-342900" algn="ctr" defTabSz="914082">
              <a:spcBef>
                <a:spcPct val="0"/>
              </a:spcBef>
              <a:buFont typeface="Wingdings" panose="05000000000000000000" pitchFamily="2" charset="2"/>
              <a:buChar char="l"/>
            </a:pPr>
            <a:r>
              <a:rPr lang="zh-CN" altLang="en-US"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关于我</a:t>
            </a:r>
            <a:r>
              <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ME</a:t>
            </a:r>
          </a:p>
        </p:txBody>
      </p:sp>
      <p:sp>
        <p:nvSpPr>
          <p:cNvPr id="13" name="PA_标题1 1"/>
          <p:cNvSpPr/>
          <p:nvPr userDrawn="1">
            <p:custDataLst>
              <p:tags r:id="rId2"/>
            </p:custDataLst>
          </p:nvPr>
        </p:nvSpPr>
        <p:spPr>
          <a:xfrm>
            <a:off x="9796706" y="6412230"/>
            <a:ext cx="1930474" cy="457059"/>
          </a:xfrm>
          <a:prstGeom prst="rect">
            <a:avLst/>
          </a:prstGeom>
          <a:solidFill>
            <a:srgbClr val="1E1C1D"/>
          </a:solidFill>
        </p:spPr>
        <p:txBody>
          <a:bodyPr vert="horz" lIns="91440" tIns="45720" rIns="91440" bIns="45720" rtlCol="0" anchor="ctr">
            <a:noAutofit/>
          </a:bodyPr>
          <a:lstStyle/>
          <a:p>
            <a:pPr marL="0" indent="0" algn="ctr" defTabSz="914082">
              <a:spcBef>
                <a:spcPct val="0"/>
              </a:spcBef>
              <a:buFontTx/>
              <a:buNone/>
            </a:pPr>
            <a:r>
              <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About</a:t>
            </a:r>
            <a:r>
              <a:rPr lang="en-US" altLang="zh-CN" sz="2000" b="1" baseline="0"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  me</a:t>
            </a:r>
            <a:endPar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endParaRPr>
          </a:p>
        </p:txBody>
      </p:sp>
    </p:spTree>
    <p:extLst>
      <p:ext uri="{BB962C8B-B14F-4D97-AF65-F5344CB8AC3E}">
        <p14:creationId xmlns:p14="http://schemas.microsoft.com/office/powerpoint/2010/main" val="2657436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5_空白">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userDrawn="1"/>
        </p:nvSpPr>
        <p:spPr>
          <a:xfrm>
            <a:off x="0" y="468630"/>
            <a:ext cx="12192000" cy="5943600"/>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标题1 1"/>
          <p:cNvSpPr/>
          <p:nvPr userDrawn="1">
            <p:custDataLst>
              <p:tags r:id="rId1"/>
            </p:custDataLst>
          </p:nvPr>
        </p:nvSpPr>
        <p:spPr>
          <a:xfrm>
            <a:off x="649112" y="-1"/>
            <a:ext cx="1930474" cy="474133"/>
          </a:xfrm>
          <a:prstGeom prst="rect">
            <a:avLst/>
          </a:prstGeom>
          <a:solidFill>
            <a:srgbClr val="AA895E"/>
          </a:solidFill>
        </p:spPr>
        <p:txBody>
          <a:bodyPr vert="horz" lIns="91440" tIns="45720" rIns="91440" bIns="45720" rtlCol="0" anchor="ctr">
            <a:noAutofit/>
          </a:bodyPr>
          <a:lstStyle/>
          <a:p>
            <a:pPr marL="342900" indent="-342900" defTabSz="914082">
              <a:spcBef>
                <a:spcPct val="0"/>
              </a:spcBef>
              <a:buFont typeface="Wingdings" panose="05000000000000000000" pitchFamily="2" charset="2"/>
              <a:buChar char="l"/>
            </a:pPr>
            <a:r>
              <a:rPr lang="zh-CN" altLang="en-US"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岗位认知</a:t>
            </a:r>
            <a:endPar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endParaRPr>
          </a:p>
        </p:txBody>
      </p:sp>
      <p:sp>
        <p:nvSpPr>
          <p:cNvPr id="13" name="PA_标题1 1"/>
          <p:cNvSpPr/>
          <p:nvPr userDrawn="1">
            <p:custDataLst>
              <p:tags r:id="rId2"/>
            </p:custDataLst>
          </p:nvPr>
        </p:nvSpPr>
        <p:spPr>
          <a:xfrm>
            <a:off x="9717684" y="6412230"/>
            <a:ext cx="2146938" cy="457059"/>
          </a:xfrm>
          <a:prstGeom prst="rect">
            <a:avLst/>
          </a:prstGeom>
          <a:solidFill>
            <a:srgbClr val="1E1C1D"/>
          </a:solidFill>
        </p:spPr>
        <p:txBody>
          <a:bodyPr vert="horz" lIns="91440" tIns="45720" rIns="91440" bIns="45720" rtlCol="0" anchor="ctr">
            <a:noAutofit/>
          </a:bodyPr>
          <a:lstStyle/>
          <a:p>
            <a:pPr marL="0" indent="0" defTabSz="914082">
              <a:spcBef>
                <a:spcPct val="0"/>
              </a:spcBef>
              <a:buFontTx/>
              <a:buNone/>
            </a:pPr>
            <a:r>
              <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Job cognition</a:t>
            </a:r>
          </a:p>
        </p:txBody>
      </p:sp>
    </p:spTree>
    <p:extLst>
      <p:ext uri="{BB962C8B-B14F-4D97-AF65-F5344CB8AC3E}">
        <p14:creationId xmlns:p14="http://schemas.microsoft.com/office/powerpoint/2010/main" val="1972657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6_空白">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userDrawn="1"/>
        </p:nvSpPr>
        <p:spPr>
          <a:xfrm>
            <a:off x="0" y="468630"/>
            <a:ext cx="12192000" cy="5943600"/>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标题1 1"/>
          <p:cNvSpPr/>
          <p:nvPr userDrawn="1">
            <p:custDataLst>
              <p:tags r:id="rId1"/>
            </p:custDataLst>
          </p:nvPr>
        </p:nvSpPr>
        <p:spPr>
          <a:xfrm>
            <a:off x="671689" y="-1"/>
            <a:ext cx="1930474" cy="474133"/>
          </a:xfrm>
          <a:prstGeom prst="rect">
            <a:avLst/>
          </a:prstGeom>
          <a:solidFill>
            <a:srgbClr val="AA895E"/>
          </a:solidFill>
        </p:spPr>
        <p:txBody>
          <a:bodyPr vert="horz" lIns="91440" tIns="45720" rIns="91440" bIns="45720" rtlCol="0" anchor="ctr">
            <a:noAutofit/>
          </a:bodyPr>
          <a:lstStyle/>
          <a:p>
            <a:pPr marL="342900" indent="-342900" defTabSz="914082">
              <a:spcBef>
                <a:spcPct val="0"/>
              </a:spcBef>
              <a:buFont typeface="Wingdings" panose="05000000000000000000" pitchFamily="2" charset="2"/>
              <a:buChar char="l"/>
            </a:pPr>
            <a:r>
              <a:rPr lang="zh-CN" altLang="en-US"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胜任能力</a:t>
            </a:r>
            <a:endPar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endParaRPr>
          </a:p>
        </p:txBody>
      </p:sp>
      <p:sp>
        <p:nvSpPr>
          <p:cNvPr id="13" name="PA_标题1 1"/>
          <p:cNvSpPr/>
          <p:nvPr userDrawn="1">
            <p:custDataLst>
              <p:tags r:id="rId2"/>
            </p:custDataLst>
          </p:nvPr>
        </p:nvSpPr>
        <p:spPr>
          <a:xfrm>
            <a:off x="9796706" y="6412230"/>
            <a:ext cx="1930474" cy="457059"/>
          </a:xfrm>
          <a:prstGeom prst="rect">
            <a:avLst/>
          </a:prstGeom>
          <a:solidFill>
            <a:srgbClr val="1E1C1D"/>
          </a:solidFill>
        </p:spPr>
        <p:txBody>
          <a:bodyPr vert="horz" lIns="91440" tIns="45720" rIns="91440" bIns="45720" rtlCol="0" anchor="ctr">
            <a:noAutofit/>
          </a:bodyPr>
          <a:lstStyle/>
          <a:p>
            <a:pPr marL="0" indent="0" defTabSz="914082">
              <a:spcBef>
                <a:spcPct val="0"/>
              </a:spcBef>
              <a:buFontTx/>
              <a:buNone/>
            </a:pPr>
            <a:r>
              <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Competence</a:t>
            </a:r>
          </a:p>
        </p:txBody>
      </p:sp>
    </p:spTree>
    <p:extLst>
      <p:ext uri="{BB962C8B-B14F-4D97-AF65-F5344CB8AC3E}">
        <p14:creationId xmlns:p14="http://schemas.microsoft.com/office/powerpoint/2010/main" val="226691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7_空白">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userDrawn="1"/>
        </p:nvSpPr>
        <p:spPr>
          <a:xfrm>
            <a:off x="0" y="468630"/>
            <a:ext cx="12192000" cy="5943600"/>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标题1 1"/>
          <p:cNvSpPr/>
          <p:nvPr userDrawn="1">
            <p:custDataLst>
              <p:tags r:id="rId1"/>
            </p:custDataLst>
          </p:nvPr>
        </p:nvSpPr>
        <p:spPr>
          <a:xfrm>
            <a:off x="671690" y="-1"/>
            <a:ext cx="1930474" cy="474133"/>
          </a:xfrm>
          <a:prstGeom prst="rect">
            <a:avLst/>
          </a:prstGeom>
          <a:solidFill>
            <a:srgbClr val="AA895E"/>
          </a:solidFill>
        </p:spPr>
        <p:txBody>
          <a:bodyPr vert="horz" lIns="91440" tIns="45720" rIns="91440" bIns="45720" rtlCol="0" anchor="ctr">
            <a:noAutofit/>
          </a:bodyPr>
          <a:lstStyle/>
          <a:p>
            <a:pPr marL="342900" indent="-342900" defTabSz="914082">
              <a:spcBef>
                <a:spcPct val="0"/>
              </a:spcBef>
              <a:buFont typeface="Wingdings" panose="05000000000000000000" pitchFamily="2" charset="2"/>
              <a:buChar char="l"/>
            </a:pPr>
            <a:r>
              <a:rPr lang="zh-CN" altLang="en-US"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未来规划</a:t>
            </a:r>
            <a:endPar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endParaRPr>
          </a:p>
        </p:txBody>
      </p:sp>
      <p:sp>
        <p:nvSpPr>
          <p:cNvPr id="13" name="PA_标题1 1"/>
          <p:cNvSpPr/>
          <p:nvPr userDrawn="1">
            <p:custDataLst>
              <p:tags r:id="rId2"/>
            </p:custDataLst>
          </p:nvPr>
        </p:nvSpPr>
        <p:spPr>
          <a:xfrm>
            <a:off x="9661239" y="6412230"/>
            <a:ext cx="2237250" cy="457059"/>
          </a:xfrm>
          <a:prstGeom prst="rect">
            <a:avLst/>
          </a:prstGeom>
          <a:solidFill>
            <a:srgbClr val="1E1C1D"/>
          </a:solidFill>
        </p:spPr>
        <p:txBody>
          <a:bodyPr vert="horz" lIns="91440" tIns="45720" rIns="91440" bIns="45720" rtlCol="0" anchor="ctr">
            <a:noAutofit/>
          </a:bodyPr>
          <a:lstStyle/>
          <a:p>
            <a:pPr marL="0" indent="0" defTabSz="914082">
              <a:spcBef>
                <a:spcPct val="0"/>
              </a:spcBef>
              <a:buFontTx/>
              <a:buNone/>
            </a:pPr>
            <a:r>
              <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Future planning</a:t>
            </a:r>
          </a:p>
        </p:txBody>
      </p:sp>
    </p:spTree>
    <p:extLst>
      <p:ext uri="{BB962C8B-B14F-4D97-AF65-F5344CB8AC3E}">
        <p14:creationId xmlns:p14="http://schemas.microsoft.com/office/powerpoint/2010/main" val="21829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0266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409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599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845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0" name="TextBox 13"/>
          <p:cNvSpPr txBox="1"/>
          <p:nvPr userDrawn="1"/>
        </p:nvSpPr>
        <p:spPr>
          <a:xfrm>
            <a:off x="971777" y="262386"/>
            <a:ext cx="2787814" cy="338554"/>
          </a:xfrm>
          <a:prstGeom prst="rect">
            <a:avLst/>
          </a:prstGeom>
          <a:noFill/>
        </p:spPr>
        <p:txBody>
          <a:bodyPr wrap="none" rtlCol="0">
            <a:spAutoFit/>
          </a:bodyPr>
          <a:lstStyle/>
          <a:p>
            <a:r>
              <a:rPr lang="zh-CN" altLang="en-US" sz="1600" dirty="0">
                <a:solidFill>
                  <a:srgbClr val="D6AE7E"/>
                </a:solidFill>
                <a:latin typeface="微软雅黑" panose="020B0503020204020204" pitchFamily="34" charset="-122"/>
                <a:sym typeface="微软雅黑" panose="020B0503020204020204" pitchFamily="34" charset="-122"/>
              </a:rPr>
              <a:t>关于企业  </a:t>
            </a:r>
            <a:r>
              <a:rPr lang="en-US" altLang="zh-CN" sz="1600" dirty="0">
                <a:solidFill>
                  <a:srgbClr val="D6AE7E"/>
                </a:solidFill>
                <a:latin typeface="微软雅黑" panose="020B0503020204020204" pitchFamily="34" charset="-122"/>
                <a:sym typeface="微软雅黑" panose="020B0503020204020204" pitchFamily="34" charset="-122"/>
              </a:rPr>
              <a:t>About enterprise</a:t>
            </a:r>
          </a:p>
        </p:txBody>
      </p:sp>
      <p:cxnSp>
        <p:nvCxnSpPr>
          <p:cNvPr id="11" name="直接连接符 10"/>
          <p:cNvCxnSpPr>
            <a:endCxn id="12" idx="11"/>
          </p:cNvCxnSpPr>
          <p:nvPr userDrawn="1"/>
        </p:nvCxnSpPr>
        <p:spPr>
          <a:xfrm flipV="1">
            <a:off x="581616" y="672291"/>
            <a:ext cx="10698961" cy="4534"/>
          </a:xfrm>
          <a:prstGeom prst="line">
            <a:avLst/>
          </a:prstGeom>
          <a:noFill/>
          <a:ln w="6350" cap="flat" cmpd="sng" algn="ctr">
            <a:solidFill>
              <a:srgbClr val="7F7F7F"/>
            </a:solidFill>
            <a:prstDash val="solid"/>
            <a:miter lim="800000"/>
          </a:ln>
          <a:effectLst/>
        </p:spPr>
      </p:cxnSp>
      <p:sp>
        <p:nvSpPr>
          <p:cNvPr id="12" name="Freeform 6"/>
          <p:cNvSpPr>
            <a:spLocks noEditPoints="1"/>
          </p:cNvSpPr>
          <p:nvPr userDrawn="1"/>
        </p:nvSpPr>
        <p:spPr bwMode="auto">
          <a:xfrm>
            <a:off x="11280577" y="244777"/>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7F7F7F"/>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sym typeface="微软雅黑" panose="020B0503020204020204" pitchFamily="34" charset="-122"/>
            </a:endParaRPr>
          </a:p>
        </p:txBody>
      </p:sp>
      <p:sp>
        <p:nvSpPr>
          <p:cNvPr id="13" name="椭圆 12"/>
          <p:cNvSpPr/>
          <p:nvPr userDrawn="1"/>
        </p:nvSpPr>
        <p:spPr>
          <a:xfrm>
            <a:off x="605614" y="266991"/>
            <a:ext cx="288000" cy="288000"/>
          </a:xfrm>
          <a:prstGeom prst="ellipse">
            <a:avLst/>
          </a:prstGeom>
          <a:solidFill>
            <a:srgbClr val="D6AE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4922764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0-#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0" grpId="3"/>
      <p:bldP spid="10" grpId="4"/>
      <p:bldP spid="10" grpId="5"/>
      <p:bldP spid="10" grpId="6"/>
      <p:bldP spid="12" grpId="0" animBg="1"/>
      <p:bldP spid="12" grpId="1" animBg="1"/>
      <p:bldP spid="12" grpId="2" animBg="1"/>
      <p:bldP spid="12" grpId="3" animBg="1"/>
      <p:bldP spid="12" grpId="4" animBg="1"/>
      <p:bldP spid="12" grpId="5" animBg="1"/>
      <p:bldP spid="12" grpId="6" animBg="1"/>
      <p:bldP spid="13" grpId="0" animBg="1"/>
      <p:bldP spid="13" grpId="1" animBg="1"/>
      <p:bldP spid="13" grpId="2" animBg="1"/>
      <p:bldP spid="13" grpId="3" animBg="1"/>
      <p:bldP spid="13" grpId="4" animBg="1"/>
      <p:bldP spid="13" grpId="5" animBg="1"/>
      <p:bldP spid="13" grpId="6"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95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7956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962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763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3409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8079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112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731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theme" Target="../theme/theme2.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pPr fontAlgn="base">
              <a:spcBef>
                <a:spcPct val="0"/>
              </a:spcBef>
              <a:spcAft>
                <a:spcPct val="0"/>
              </a:spcAft>
            </a:pPr>
            <a:fld id="{32BF82D2-7A68-459D-A996-9BDDA2518FA4}" type="datetimeFigureOut">
              <a:rPr lang="zh-CN" altLang="en-US" smtClean="0">
                <a:solidFill>
                  <a:prstClr val="black">
                    <a:tint val="75000"/>
                  </a:prstClr>
                </a:solidFill>
              </a:rPr>
              <a:pPr fontAlgn="base">
                <a:spcBef>
                  <a:spcPct val="0"/>
                </a:spcBef>
                <a:spcAft>
                  <a:spcPct val="0"/>
                </a:spcAft>
              </a:pPr>
              <a:t>2019/4/3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pPr fontAlgn="base">
              <a:spcBef>
                <a:spcPct val="0"/>
              </a:spcBef>
              <a:spcAft>
                <a:spcPct val="0"/>
              </a:spcAft>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pPr fontAlgn="base">
              <a:spcBef>
                <a:spcPct val="0"/>
              </a:spcBef>
              <a:spcAft>
                <a:spcPct val="0"/>
              </a:spcAft>
            </a:pPr>
            <a:fld id="{3E01EE5D-26FB-46D5-A381-ECFB35BF1D34}" type="slidenum">
              <a:rPr lang="zh-CN" altLang="en-US" smtClean="0">
                <a:solidFill>
                  <a:prstClr val="black">
                    <a:tint val="75000"/>
                  </a:prstClr>
                </a:solidFill>
              </a:rPr>
              <a:pPr fontAlgn="base">
                <a:spcBef>
                  <a:spcPct val="0"/>
                </a:spcBef>
                <a:spcAft>
                  <a:spcPct val="0"/>
                </a:spcAft>
              </a:pPr>
              <a:t>‹#›</a:t>
            </a:fld>
            <a:endParaRPr lang="zh-CN" altLang="en-US">
              <a:solidFill>
                <a:prstClr val="black">
                  <a:tint val="75000"/>
                </a:prstClr>
              </a:solidFill>
            </a:endParaRPr>
          </a:p>
        </p:txBody>
      </p:sp>
    </p:spTree>
    <p:extLst>
      <p:ext uri="{BB962C8B-B14F-4D97-AF65-F5344CB8AC3E}">
        <p14:creationId xmlns:p14="http://schemas.microsoft.com/office/powerpoint/2010/main" val="3127403072"/>
      </p:ext>
    </p:extLst>
  </p:cSld>
  <p:clrMap bg1="lt1" tx1="dk1" bg2="lt2" tx2="dk2" accent1="accent1" accent2="accent2" accent3="accent3" accent4="accent4" accent5="accent5" accent6="accent6" hlink="hlink" folHlink="folHlink"/>
  <p:sldLayoutIdLst>
    <p:sldLayoutId id="2147483769" r:id="rId1"/>
    <p:sldLayoutId id="2147483770" r:id="rId2"/>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DE4274-6686-4A88-B352-6CF8A7FC23C5}" type="datetimeFigureOut">
              <a:rPr lang="zh-CN" altLang="en-US" smtClean="0">
                <a:solidFill>
                  <a:prstClr val="black">
                    <a:tint val="75000"/>
                  </a:prstClr>
                </a:solidFill>
              </a:rPr>
              <a:pPr/>
              <a:t>2019/4/3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ACAB8-BDC7-46D8-AED4-E3A5E447E22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0717776"/>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84" r:id="rId8"/>
    <p:sldLayoutId id="2147483788" r:id="rId9"/>
    <p:sldLayoutId id="2147483789" r:id="rId10"/>
    <p:sldLayoutId id="2147483790" r:id="rId11"/>
    <p:sldLayoutId id="2147483779" r:id="rId12"/>
    <p:sldLayoutId id="2147483780" r:id="rId13"/>
    <p:sldLayoutId id="2147483781" r:id="rId14"/>
    <p:sldLayoutId id="2147483782" r:id="rId15"/>
    <p:sldLayoutId id="2147483787" r:id="rId16"/>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notesSlide" Target="../notesSlides/notesSlide12.xml"/><Relationship Id="rId4"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22.xml"/><Relationship Id="rId5" Type="http://schemas.openxmlformats.org/officeDocument/2006/relationships/slideLayout" Target="../slideLayouts/slideLayout13.xml"/><Relationship Id="rId4" Type="http://schemas.openxmlformats.org/officeDocument/2006/relationships/tags" Target="../tags/tag42.xml"/></Relationships>
</file>

<file path=ppt/slides/_rels/slide2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image" Target="../media/image1.jpg"/><Relationship Id="rId18" Type="http://schemas.openxmlformats.org/officeDocument/2006/relationships/image" Target="../media/image14.png"/><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notesSlide" Target="../notesSlides/notesSlide23.xml"/><Relationship Id="rId17" Type="http://schemas.microsoft.com/office/2007/relationships/hdphoto" Target="../media/hdphoto2.wdp"/><Relationship Id="rId2" Type="http://schemas.openxmlformats.org/officeDocument/2006/relationships/tags" Target="../tags/tag44.xml"/><Relationship Id="rId16" Type="http://schemas.openxmlformats.org/officeDocument/2006/relationships/image" Target="../media/image13.png"/><Relationship Id="rId20" Type="http://schemas.openxmlformats.org/officeDocument/2006/relationships/image" Target="../media/image15.jpg"/><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slideLayout" Target="../slideLayouts/slideLayout13.xml"/><Relationship Id="rId5" Type="http://schemas.openxmlformats.org/officeDocument/2006/relationships/tags" Target="../tags/tag47.xml"/><Relationship Id="rId15" Type="http://schemas.microsoft.com/office/2007/relationships/hdphoto" Target="../media/hdphoto1.wdp"/><Relationship Id="rId10" Type="http://schemas.openxmlformats.org/officeDocument/2006/relationships/tags" Target="../tags/tag52.xml"/><Relationship Id="rId19" Type="http://schemas.microsoft.com/office/2007/relationships/hdphoto" Target="../media/hdphoto3.wdp"/><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notesSlide" Target="../notesSlides/notesSlide4.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slideLayout" Target="../slideLayouts/slideLayout10.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57200" y="468630"/>
            <a:ext cx="11269980" cy="5943600"/>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440555" y="1056775"/>
            <a:ext cx="3303270" cy="3303270"/>
          </a:xfrm>
          <a:prstGeom prst="ellips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26475" y="1783514"/>
            <a:ext cx="1564322" cy="1849792"/>
            <a:chOff x="7572375" y="1998663"/>
            <a:chExt cx="1939925" cy="2293938"/>
          </a:xfrm>
        </p:grpSpPr>
        <p:sp>
          <p:nvSpPr>
            <p:cNvPr id="5" name="Freeform 33"/>
            <p:cNvSpPr>
              <a:spLocks/>
            </p:cNvSpPr>
            <p:nvPr/>
          </p:nvSpPr>
          <p:spPr bwMode="auto">
            <a:xfrm>
              <a:off x="7572375" y="1998663"/>
              <a:ext cx="1939925" cy="2293938"/>
            </a:xfrm>
            <a:custGeom>
              <a:avLst/>
              <a:gdLst>
                <a:gd name="T0" fmla="*/ 1207 w 1256"/>
                <a:gd name="T1" fmla="*/ 1351 h 1487"/>
                <a:gd name="T2" fmla="*/ 1174 w 1256"/>
                <a:gd name="T3" fmla="*/ 1314 h 1487"/>
                <a:gd name="T4" fmla="*/ 1150 w 1256"/>
                <a:gd name="T5" fmla="*/ 1293 h 1487"/>
                <a:gd name="T6" fmla="*/ 1129 w 1256"/>
                <a:gd name="T7" fmla="*/ 1277 h 1487"/>
                <a:gd name="T8" fmla="*/ 1101 w 1256"/>
                <a:gd name="T9" fmla="*/ 1257 h 1487"/>
                <a:gd name="T10" fmla="*/ 1080 w 1256"/>
                <a:gd name="T11" fmla="*/ 1245 h 1487"/>
                <a:gd name="T12" fmla="*/ 1048 w 1256"/>
                <a:gd name="T13" fmla="*/ 1227 h 1487"/>
                <a:gd name="T14" fmla="*/ 1027 w 1256"/>
                <a:gd name="T15" fmla="*/ 1217 h 1487"/>
                <a:gd name="T16" fmla="*/ 978 w 1256"/>
                <a:gd name="T17" fmla="*/ 1195 h 1487"/>
                <a:gd name="T18" fmla="*/ 959 w 1256"/>
                <a:gd name="T19" fmla="*/ 1188 h 1487"/>
                <a:gd name="T20" fmla="*/ 899 w 1256"/>
                <a:gd name="T21" fmla="*/ 1169 h 1487"/>
                <a:gd name="T22" fmla="*/ 792 w 1256"/>
                <a:gd name="T23" fmla="*/ 1125 h 1487"/>
                <a:gd name="T24" fmla="*/ 789 w 1256"/>
                <a:gd name="T25" fmla="*/ 1069 h 1487"/>
                <a:gd name="T26" fmla="*/ 1024 w 1256"/>
                <a:gd name="T27" fmla="*/ 706 h 1487"/>
                <a:gd name="T28" fmla="*/ 1134 w 1256"/>
                <a:gd name="T29" fmla="*/ 621 h 1487"/>
                <a:gd name="T30" fmla="*/ 1048 w 1256"/>
                <a:gd name="T31" fmla="*/ 497 h 1487"/>
                <a:gd name="T32" fmla="*/ 1043 w 1256"/>
                <a:gd name="T33" fmla="*/ 499 h 1487"/>
                <a:gd name="T34" fmla="*/ 1036 w 1256"/>
                <a:gd name="T35" fmla="*/ 501 h 1487"/>
                <a:gd name="T36" fmla="*/ 1029 w 1256"/>
                <a:gd name="T37" fmla="*/ 504 h 1487"/>
                <a:gd name="T38" fmla="*/ 1022 w 1256"/>
                <a:gd name="T39" fmla="*/ 506 h 1487"/>
                <a:gd name="T40" fmla="*/ 1012 w 1256"/>
                <a:gd name="T41" fmla="*/ 510 h 1487"/>
                <a:gd name="T42" fmla="*/ 1006 w 1256"/>
                <a:gd name="T43" fmla="*/ 513 h 1487"/>
                <a:gd name="T44" fmla="*/ 988 w 1256"/>
                <a:gd name="T45" fmla="*/ 77 h 1487"/>
                <a:gd name="T46" fmla="*/ 987 w 1256"/>
                <a:gd name="T47" fmla="*/ 73 h 1487"/>
                <a:gd name="T48" fmla="*/ 986 w 1256"/>
                <a:gd name="T49" fmla="*/ 72 h 1487"/>
                <a:gd name="T50" fmla="*/ 985 w 1256"/>
                <a:gd name="T51" fmla="*/ 72 h 1487"/>
                <a:gd name="T52" fmla="*/ 871 w 1256"/>
                <a:gd name="T53" fmla="*/ 30 h 1487"/>
                <a:gd name="T54" fmla="*/ 745 w 1256"/>
                <a:gd name="T55" fmla="*/ 8 h 1487"/>
                <a:gd name="T56" fmla="*/ 689 w 1256"/>
                <a:gd name="T57" fmla="*/ 3 h 1487"/>
                <a:gd name="T58" fmla="*/ 573 w 1256"/>
                <a:gd name="T59" fmla="*/ 3 h 1487"/>
                <a:gd name="T60" fmla="*/ 506 w 1256"/>
                <a:gd name="T61" fmla="*/ 9 h 1487"/>
                <a:gd name="T62" fmla="*/ 453 w 1256"/>
                <a:gd name="T63" fmla="*/ 16 h 1487"/>
                <a:gd name="T64" fmla="*/ 386 w 1256"/>
                <a:gd name="T65" fmla="*/ 30 h 1487"/>
                <a:gd name="T66" fmla="*/ 271 w 1256"/>
                <a:gd name="T67" fmla="*/ 72 h 1487"/>
                <a:gd name="T68" fmla="*/ 271 w 1256"/>
                <a:gd name="T69" fmla="*/ 72 h 1487"/>
                <a:gd name="T70" fmla="*/ 270 w 1256"/>
                <a:gd name="T71" fmla="*/ 72 h 1487"/>
                <a:gd name="T72" fmla="*/ 269 w 1256"/>
                <a:gd name="T73" fmla="*/ 77 h 1487"/>
                <a:gd name="T74" fmla="*/ 252 w 1256"/>
                <a:gd name="T75" fmla="*/ 514 h 1487"/>
                <a:gd name="T76" fmla="*/ 246 w 1256"/>
                <a:gd name="T77" fmla="*/ 511 h 1487"/>
                <a:gd name="T78" fmla="*/ 238 w 1256"/>
                <a:gd name="T79" fmla="*/ 508 h 1487"/>
                <a:gd name="T80" fmla="*/ 230 w 1256"/>
                <a:gd name="T81" fmla="*/ 505 h 1487"/>
                <a:gd name="T82" fmla="*/ 223 w 1256"/>
                <a:gd name="T83" fmla="*/ 502 h 1487"/>
                <a:gd name="T84" fmla="*/ 216 w 1256"/>
                <a:gd name="T85" fmla="*/ 500 h 1487"/>
                <a:gd name="T86" fmla="*/ 190 w 1256"/>
                <a:gd name="T87" fmla="*/ 491 h 1487"/>
                <a:gd name="T88" fmla="*/ 255 w 1256"/>
                <a:gd name="T89" fmla="*/ 917 h 1487"/>
                <a:gd name="T90" fmla="*/ 465 w 1256"/>
                <a:gd name="T91" fmla="*/ 1114 h 1487"/>
                <a:gd name="T92" fmla="*/ 449 w 1256"/>
                <a:gd name="T93" fmla="*/ 1151 h 1487"/>
                <a:gd name="T94" fmla="*/ 355 w 1256"/>
                <a:gd name="T95" fmla="*/ 1163 h 1487"/>
                <a:gd name="T96" fmla="*/ 280 w 1256"/>
                <a:gd name="T97" fmla="*/ 1195 h 1487"/>
                <a:gd name="T98" fmla="*/ 230 w 1256"/>
                <a:gd name="T99" fmla="*/ 1217 h 1487"/>
                <a:gd name="T100" fmla="*/ 209 w 1256"/>
                <a:gd name="T101" fmla="*/ 1227 h 1487"/>
                <a:gd name="T102" fmla="*/ 176 w 1256"/>
                <a:gd name="T103" fmla="*/ 1245 h 1487"/>
                <a:gd name="T104" fmla="*/ 156 w 1256"/>
                <a:gd name="T105" fmla="*/ 1257 h 1487"/>
                <a:gd name="T106" fmla="*/ 127 w 1256"/>
                <a:gd name="T107" fmla="*/ 1276 h 1487"/>
                <a:gd name="T108" fmla="*/ 106 w 1256"/>
                <a:gd name="T109" fmla="*/ 1293 h 1487"/>
                <a:gd name="T110" fmla="*/ 82 w 1256"/>
                <a:gd name="T111" fmla="*/ 1314 h 1487"/>
                <a:gd name="T112" fmla="*/ 49 w 1256"/>
                <a:gd name="T113" fmla="*/ 1351 h 1487"/>
                <a:gd name="T114" fmla="*/ 0 w 1256"/>
                <a:gd name="T115"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6" h="1487">
                  <a:moveTo>
                    <a:pt x="1223" y="1377"/>
                  </a:moveTo>
                  <a:cubicBezTo>
                    <a:pt x="1220" y="1372"/>
                    <a:pt x="1217" y="1366"/>
                    <a:pt x="1214" y="1361"/>
                  </a:cubicBezTo>
                  <a:cubicBezTo>
                    <a:pt x="1212" y="1358"/>
                    <a:pt x="1209" y="1354"/>
                    <a:pt x="1207" y="1351"/>
                  </a:cubicBezTo>
                  <a:cubicBezTo>
                    <a:pt x="1202" y="1344"/>
                    <a:pt x="1197" y="1337"/>
                    <a:pt x="1191" y="1331"/>
                  </a:cubicBezTo>
                  <a:cubicBezTo>
                    <a:pt x="1187" y="1327"/>
                    <a:pt x="1183" y="1323"/>
                    <a:pt x="1178" y="1318"/>
                  </a:cubicBezTo>
                  <a:cubicBezTo>
                    <a:pt x="1177" y="1317"/>
                    <a:pt x="1176" y="1316"/>
                    <a:pt x="1174" y="1314"/>
                  </a:cubicBezTo>
                  <a:cubicBezTo>
                    <a:pt x="1171" y="1311"/>
                    <a:pt x="1168" y="1308"/>
                    <a:pt x="1165" y="1306"/>
                  </a:cubicBezTo>
                  <a:cubicBezTo>
                    <a:pt x="1163" y="1304"/>
                    <a:pt x="1162" y="1303"/>
                    <a:pt x="1160" y="1301"/>
                  </a:cubicBezTo>
                  <a:cubicBezTo>
                    <a:pt x="1157" y="1299"/>
                    <a:pt x="1153" y="1296"/>
                    <a:pt x="1150" y="1293"/>
                  </a:cubicBezTo>
                  <a:cubicBezTo>
                    <a:pt x="1149" y="1292"/>
                    <a:pt x="1147" y="1291"/>
                    <a:pt x="1146" y="1290"/>
                  </a:cubicBezTo>
                  <a:cubicBezTo>
                    <a:pt x="1141" y="1286"/>
                    <a:pt x="1136" y="1282"/>
                    <a:pt x="1131" y="1278"/>
                  </a:cubicBezTo>
                  <a:cubicBezTo>
                    <a:pt x="1131" y="1278"/>
                    <a:pt x="1130" y="1277"/>
                    <a:pt x="1129" y="1277"/>
                  </a:cubicBezTo>
                  <a:cubicBezTo>
                    <a:pt x="1125" y="1274"/>
                    <a:pt x="1121" y="1271"/>
                    <a:pt x="1116" y="1268"/>
                  </a:cubicBezTo>
                  <a:cubicBezTo>
                    <a:pt x="1115" y="1267"/>
                    <a:pt x="1113" y="1266"/>
                    <a:pt x="1112" y="1265"/>
                  </a:cubicBezTo>
                  <a:cubicBezTo>
                    <a:pt x="1108" y="1262"/>
                    <a:pt x="1104" y="1260"/>
                    <a:pt x="1101" y="1257"/>
                  </a:cubicBezTo>
                  <a:cubicBezTo>
                    <a:pt x="1099" y="1256"/>
                    <a:pt x="1098" y="1255"/>
                    <a:pt x="1096" y="1254"/>
                  </a:cubicBezTo>
                  <a:cubicBezTo>
                    <a:pt x="1092" y="1252"/>
                    <a:pt x="1088" y="1249"/>
                    <a:pt x="1083" y="1247"/>
                  </a:cubicBezTo>
                  <a:cubicBezTo>
                    <a:pt x="1082" y="1246"/>
                    <a:pt x="1081" y="1245"/>
                    <a:pt x="1080" y="1245"/>
                  </a:cubicBezTo>
                  <a:cubicBezTo>
                    <a:pt x="1075" y="1242"/>
                    <a:pt x="1070" y="1239"/>
                    <a:pt x="1064" y="1236"/>
                  </a:cubicBezTo>
                  <a:cubicBezTo>
                    <a:pt x="1063" y="1235"/>
                    <a:pt x="1063" y="1235"/>
                    <a:pt x="1062" y="1234"/>
                  </a:cubicBezTo>
                  <a:cubicBezTo>
                    <a:pt x="1057" y="1232"/>
                    <a:pt x="1053" y="1229"/>
                    <a:pt x="1048" y="1227"/>
                  </a:cubicBezTo>
                  <a:cubicBezTo>
                    <a:pt x="1047" y="1226"/>
                    <a:pt x="1045" y="1226"/>
                    <a:pt x="1044" y="1225"/>
                  </a:cubicBezTo>
                  <a:cubicBezTo>
                    <a:pt x="1040" y="1223"/>
                    <a:pt x="1035" y="1221"/>
                    <a:pt x="1031" y="1219"/>
                  </a:cubicBezTo>
                  <a:cubicBezTo>
                    <a:pt x="1030" y="1218"/>
                    <a:pt x="1029" y="1217"/>
                    <a:pt x="1027" y="1217"/>
                  </a:cubicBezTo>
                  <a:cubicBezTo>
                    <a:pt x="1016" y="1212"/>
                    <a:pt x="1005" y="1207"/>
                    <a:pt x="994" y="1202"/>
                  </a:cubicBezTo>
                  <a:cubicBezTo>
                    <a:pt x="994" y="1202"/>
                    <a:pt x="993" y="1202"/>
                    <a:pt x="993" y="1201"/>
                  </a:cubicBezTo>
                  <a:cubicBezTo>
                    <a:pt x="988" y="1199"/>
                    <a:pt x="983" y="1197"/>
                    <a:pt x="978" y="1195"/>
                  </a:cubicBezTo>
                  <a:cubicBezTo>
                    <a:pt x="977" y="1195"/>
                    <a:pt x="976" y="1195"/>
                    <a:pt x="975" y="1194"/>
                  </a:cubicBezTo>
                  <a:cubicBezTo>
                    <a:pt x="970" y="1193"/>
                    <a:pt x="965" y="1191"/>
                    <a:pt x="960" y="1189"/>
                  </a:cubicBezTo>
                  <a:cubicBezTo>
                    <a:pt x="960" y="1189"/>
                    <a:pt x="960" y="1189"/>
                    <a:pt x="959" y="1188"/>
                  </a:cubicBezTo>
                  <a:cubicBezTo>
                    <a:pt x="948" y="1184"/>
                    <a:pt x="937" y="1181"/>
                    <a:pt x="927" y="1177"/>
                  </a:cubicBezTo>
                  <a:cubicBezTo>
                    <a:pt x="904" y="1163"/>
                    <a:pt x="904" y="1163"/>
                    <a:pt x="904" y="1163"/>
                  </a:cubicBezTo>
                  <a:cubicBezTo>
                    <a:pt x="904" y="1163"/>
                    <a:pt x="902" y="1165"/>
                    <a:pt x="899" y="1169"/>
                  </a:cubicBezTo>
                  <a:cubicBezTo>
                    <a:pt x="861" y="1158"/>
                    <a:pt x="830" y="1152"/>
                    <a:pt x="809" y="1150"/>
                  </a:cubicBezTo>
                  <a:cubicBezTo>
                    <a:pt x="796" y="1114"/>
                    <a:pt x="796" y="1114"/>
                    <a:pt x="796" y="1114"/>
                  </a:cubicBezTo>
                  <a:cubicBezTo>
                    <a:pt x="796" y="1114"/>
                    <a:pt x="795" y="1118"/>
                    <a:pt x="792" y="1125"/>
                  </a:cubicBezTo>
                  <a:cubicBezTo>
                    <a:pt x="792" y="1121"/>
                    <a:pt x="792" y="1117"/>
                    <a:pt x="792" y="1114"/>
                  </a:cubicBezTo>
                  <a:cubicBezTo>
                    <a:pt x="792" y="1114"/>
                    <a:pt x="792" y="1113"/>
                    <a:pt x="792" y="1113"/>
                  </a:cubicBezTo>
                  <a:cubicBezTo>
                    <a:pt x="791" y="1097"/>
                    <a:pt x="790" y="1082"/>
                    <a:pt x="789" y="1069"/>
                  </a:cubicBezTo>
                  <a:cubicBezTo>
                    <a:pt x="895" y="1036"/>
                    <a:pt x="969" y="974"/>
                    <a:pt x="1002" y="916"/>
                  </a:cubicBezTo>
                  <a:cubicBezTo>
                    <a:pt x="1031" y="865"/>
                    <a:pt x="1022" y="781"/>
                    <a:pt x="1012" y="706"/>
                  </a:cubicBezTo>
                  <a:cubicBezTo>
                    <a:pt x="1016" y="706"/>
                    <a:pt x="1020" y="706"/>
                    <a:pt x="1024" y="706"/>
                  </a:cubicBezTo>
                  <a:cubicBezTo>
                    <a:pt x="1024" y="706"/>
                    <a:pt x="1024" y="706"/>
                    <a:pt x="1024" y="706"/>
                  </a:cubicBezTo>
                  <a:cubicBezTo>
                    <a:pt x="1024" y="706"/>
                    <a:pt x="1024" y="706"/>
                    <a:pt x="1024" y="706"/>
                  </a:cubicBezTo>
                  <a:cubicBezTo>
                    <a:pt x="1084" y="706"/>
                    <a:pt x="1131" y="694"/>
                    <a:pt x="1134" y="621"/>
                  </a:cubicBezTo>
                  <a:cubicBezTo>
                    <a:pt x="1137" y="580"/>
                    <a:pt x="1136" y="469"/>
                    <a:pt x="1067" y="491"/>
                  </a:cubicBezTo>
                  <a:cubicBezTo>
                    <a:pt x="1061" y="493"/>
                    <a:pt x="1054" y="495"/>
                    <a:pt x="1048" y="497"/>
                  </a:cubicBezTo>
                  <a:cubicBezTo>
                    <a:pt x="1048" y="497"/>
                    <a:pt x="1048" y="497"/>
                    <a:pt x="1048" y="497"/>
                  </a:cubicBezTo>
                  <a:cubicBezTo>
                    <a:pt x="1048" y="497"/>
                    <a:pt x="1048" y="497"/>
                    <a:pt x="1048" y="497"/>
                  </a:cubicBezTo>
                  <a:cubicBezTo>
                    <a:pt x="1047" y="498"/>
                    <a:pt x="1046" y="498"/>
                    <a:pt x="1045" y="498"/>
                  </a:cubicBezTo>
                  <a:cubicBezTo>
                    <a:pt x="1045" y="498"/>
                    <a:pt x="1044" y="499"/>
                    <a:pt x="1043" y="499"/>
                  </a:cubicBezTo>
                  <a:cubicBezTo>
                    <a:pt x="1042" y="499"/>
                    <a:pt x="1041" y="499"/>
                    <a:pt x="1041" y="500"/>
                  </a:cubicBezTo>
                  <a:cubicBezTo>
                    <a:pt x="1040" y="500"/>
                    <a:pt x="1039" y="500"/>
                    <a:pt x="1038" y="500"/>
                  </a:cubicBezTo>
                  <a:cubicBezTo>
                    <a:pt x="1037" y="501"/>
                    <a:pt x="1037" y="501"/>
                    <a:pt x="1036" y="501"/>
                  </a:cubicBezTo>
                  <a:cubicBezTo>
                    <a:pt x="1035" y="502"/>
                    <a:pt x="1034" y="502"/>
                    <a:pt x="1033" y="502"/>
                  </a:cubicBezTo>
                  <a:cubicBezTo>
                    <a:pt x="1033" y="502"/>
                    <a:pt x="1032" y="503"/>
                    <a:pt x="1031" y="503"/>
                  </a:cubicBezTo>
                  <a:cubicBezTo>
                    <a:pt x="1030" y="503"/>
                    <a:pt x="1029" y="504"/>
                    <a:pt x="1029" y="504"/>
                  </a:cubicBezTo>
                  <a:cubicBezTo>
                    <a:pt x="1028" y="504"/>
                    <a:pt x="1027" y="504"/>
                    <a:pt x="1026" y="505"/>
                  </a:cubicBezTo>
                  <a:cubicBezTo>
                    <a:pt x="1026" y="505"/>
                    <a:pt x="1025" y="505"/>
                    <a:pt x="1024" y="506"/>
                  </a:cubicBezTo>
                  <a:cubicBezTo>
                    <a:pt x="1023" y="506"/>
                    <a:pt x="1022" y="506"/>
                    <a:pt x="1022" y="506"/>
                  </a:cubicBezTo>
                  <a:cubicBezTo>
                    <a:pt x="1021" y="507"/>
                    <a:pt x="1020" y="507"/>
                    <a:pt x="1018" y="508"/>
                  </a:cubicBezTo>
                  <a:cubicBezTo>
                    <a:pt x="1018" y="508"/>
                    <a:pt x="1017" y="508"/>
                    <a:pt x="1017" y="508"/>
                  </a:cubicBezTo>
                  <a:cubicBezTo>
                    <a:pt x="1015" y="509"/>
                    <a:pt x="1014" y="509"/>
                    <a:pt x="1012" y="510"/>
                  </a:cubicBezTo>
                  <a:cubicBezTo>
                    <a:pt x="1012" y="510"/>
                    <a:pt x="1011" y="511"/>
                    <a:pt x="1011" y="511"/>
                  </a:cubicBezTo>
                  <a:cubicBezTo>
                    <a:pt x="1010" y="511"/>
                    <a:pt x="1009" y="512"/>
                    <a:pt x="1008" y="512"/>
                  </a:cubicBezTo>
                  <a:cubicBezTo>
                    <a:pt x="1007" y="512"/>
                    <a:pt x="1007" y="513"/>
                    <a:pt x="1006" y="513"/>
                  </a:cubicBezTo>
                  <a:cubicBezTo>
                    <a:pt x="1005" y="513"/>
                    <a:pt x="1005" y="513"/>
                    <a:pt x="1004" y="514"/>
                  </a:cubicBezTo>
                  <a:cubicBezTo>
                    <a:pt x="1007" y="452"/>
                    <a:pt x="1010" y="375"/>
                    <a:pt x="1010" y="308"/>
                  </a:cubicBezTo>
                  <a:cubicBezTo>
                    <a:pt x="1011" y="177"/>
                    <a:pt x="992" y="100"/>
                    <a:pt x="988" y="77"/>
                  </a:cubicBezTo>
                  <a:cubicBezTo>
                    <a:pt x="988" y="77"/>
                    <a:pt x="988" y="77"/>
                    <a:pt x="988" y="77"/>
                  </a:cubicBezTo>
                  <a:cubicBezTo>
                    <a:pt x="987" y="74"/>
                    <a:pt x="987" y="73"/>
                    <a:pt x="987" y="73"/>
                  </a:cubicBezTo>
                  <a:cubicBezTo>
                    <a:pt x="987" y="73"/>
                    <a:pt x="987" y="73"/>
                    <a:pt x="987" y="73"/>
                  </a:cubicBezTo>
                  <a:cubicBezTo>
                    <a:pt x="987" y="73"/>
                    <a:pt x="987" y="73"/>
                    <a:pt x="986" y="72"/>
                  </a:cubicBezTo>
                  <a:cubicBezTo>
                    <a:pt x="986" y="72"/>
                    <a:pt x="986" y="72"/>
                    <a:pt x="986" y="72"/>
                  </a:cubicBezTo>
                  <a:cubicBezTo>
                    <a:pt x="986" y="72"/>
                    <a:pt x="986" y="72"/>
                    <a:pt x="986" y="72"/>
                  </a:cubicBezTo>
                  <a:cubicBezTo>
                    <a:pt x="986" y="72"/>
                    <a:pt x="986" y="72"/>
                    <a:pt x="986" y="72"/>
                  </a:cubicBezTo>
                  <a:cubicBezTo>
                    <a:pt x="986" y="72"/>
                    <a:pt x="985" y="72"/>
                    <a:pt x="985" y="72"/>
                  </a:cubicBezTo>
                  <a:cubicBezTo>
                    <a:pt x="985" y="72"/>
                    <a:pt x="985" y="72"/>
                    <a:pt x="985" y="72"/>
                  </a:cubicBezTo>
                  <a:cubicBezTo>
                    <a:pt x="985" y="72"/>
                    <a:pt x="985" y="72"/>
                    <a:pt x="985" y="72"/>
                  </a:cubicBezTo>
                  <a:cubicBezTo>
                    <a:pt x="976" y="67"/>
                    <a:pt x="938" y="47"/>
                    <a:pt x="871" y="30"/>
                  </a:cubicBezTo>
                  <a:cubicBezTo>
                    <a:pt x="871" y="30"/>
                    <a:pt x="871" y="30"/>
                    <a:pt x="871" y="30"/>
                  </a:cubicBezTo>
                  <a:cubicBezTo>
                    <a:pt x="851" y="25"/>
                    <a:pt x="828" y="20"/>
                    <a:pt x="803" y="16"/>
                  </a:cubicBezTo>
                  <a:cubicBezTo>
                    <a:pt x="785" y="13"/>
                    <a:pt x="766" y="10"/>
                    <a:pt x="747" y="8"/>
                  </a:cubicBezTo>
                  <a:cubicBezTo>
                    <a:pt x="747" y="8"/>
                    <a:pt x="746" y="8"/>
                    <a:pt x="745" y="8"/>
                  </a:cubicBezTo>
                  <a:cubicBezTo>
                    <a:pt x="745" y="8"/>
                    <a:pt x="745" y="8"/>
                    <a:pt x="745" y="8"/>
                  </a:cubicBezTo>
                  <a:cubicBezTo>
                    <a:pt x="741" y="7"/>
                    <a:pt x="736" y="7"/>
                    <a:pt x="731" y="6"/>
                  </a:cubicBezTo>
                  <a:cubicBezTo>
                    <a:pt x="717" y="5"/>
                    <a:pt x="703" y="4"/>
                    <a:pt x="689" y="3"/>
                  </a:cubicBezTo>
                  <a:cubicBezTo>
                    <a:pt x="670" y="1"/>
                    <a:pt x="649" y="0"/>
                    <a:pt x="628" y="1"/>
                  </a:cubicBezTo>
                  <a:cubicBezTo>
                    <a:pt x="628" y="1"/>
                    <a:pt x="628" y="1"/>
                    <a:pt x="628" y="1"/>
                  </a:cubicBezTo>
                  <a:cubicBezTo>
                    <a:pt x="609" y="1"/>
                    <a:pt x="591" y="1"/>
                    <a:pt x="573" y="3"/>
                  </a:cubicBezTo>
                  <a:cubicBezTo>
                    <a:pt x="563" y="3"/>
                    <a:pt x="554" y="4"/>
                    <a:pt x="544" y="5"/>
                  </a:cubicBezTo>
                  <a:cubicBezTo>
                    <a:pt x="532" y="6"/>
                    <a:pt x="520" y="7"/>
                    <a:pt x="507" y="8"/>
                  </a:cubicBezTo>
                  <a:cubicBezTo>
                    <a:pt x="507" y="8"/>
                    <a:pt x="507" y="9"/>
                    <a:pt x="506" y="9"/>
                  </a:cubicBezTo>
                  <a:cubicBezTo>
                    <a:pt x="506" y="9"/>
                    <a:pt x="506" y="9"/>
                    <a:pt x="506" y="9"/>
                  </a:cubicBezTo>
                  <a:cubicBezTo>
                    <a:pt x="496" y="10"/>
                    <a:pt x="486" y="11"/>
                    <a:pt x="475" y="13"/>
                  </a:cubicBezTo>
                  <a:cubicBezTo>
                    <a:pt x="468" y="14"/>
                    <a:pt x="461" y="15"/>
                    <a:pt x="453" y="16"/>
                  </a:cubicBezTo>
                  <a:cubicBezTo>
                    <a:pt x="428" y="20"/>
                    <a:pt x="406" y="25"/>
                    <a:pt x="386" y="30"/>
                  </a:cubicBezTo>
                  <a:cubicBezTo>
                    <a:pt x="386" y="30"/>
                    <a:pt x="386" y="30"/>
                    <a:pt x="386" y="30"/>
                  </a:cubicBezTo>
                  <a:cubicBezTo>
                    <a:pt x="386" y="30"/>
                    <a:pt x="386" y="30"/>
                    <a:pt x="386" y="30"/>
                  </a:cubicBezTo>
                  <a:cubicBezTo>
                    <a:pt x="384" y="30"/>
                    <a:pt x="383" y="31"/>
                    <a:pt x="381" y="31"/>
                  </a:cubicBezTo>
                  <a:cubicBezTo>
                    <a:pt x="381" y="31"/>
                    <a:pt x="381" y="31"/>
                    <a:pt x="381" y="31"/>
                  </a:cubicBezTo>
                  <a:cubicBezTo>
                    <a:pt x="317" y="48"/>
                    <a:pt x="280" y="67"/>
                    <a:pt x="271" y="72"/>
                  </a:cubicBezTo>
                  <a:cubicBezTo>
                    <a:pt x="271" y="72"/>
                    <a:pt x="271" y="72"/>
                    <a:pt x="271" y="72"/>
                  </a:cubicBezTo>
                  <a:cubicBezTo>
                    <a:pt x="271" y="72"/>
                    <a:pt x="271" y="72"/>
                    <a:pt x="271" y="72"/>
                  </a:cubicBezTo>
                  <a:cubicBezTo>
                    <a:pt x="271" y="72"/>
                    <a:pt x="271" y="72"/>
                    <a:pt x="271" y="72"/>
                  </a:cubicBezTo>
                  <a:cubicBezTo>
                    <a:pt x="271" y="72"/>
                    <a:pt x="271" y="72"/>
                    <a:pt x="271" y="72"/>
                  </a:cubicBezTo>
                  <a:cubicBezTo>
                    <a:pt x="270" y="72"/>
                    <a:pt x="270" y="72"/>
                    <a:pt x="270" y="72"/>
                  </a:cubicBezTo>
                  <a:cubicBezTo>
                    <a:pt x="270" y="72"/>
                    <a:pt x="270" y="72"/>
                    <a:pt x="270" y="72"/>
                  </a:cubicBezTo>
                  <a:cubicBezTo>
                    <a:pt x="270" y="73"/>
                    <a:pt x="270" y="73"/>
                    <a:pt x="270" y="73"/>
                  </a:cubicBezTo>
                  <a:cubicBezTo>
                    <a:pt x="270" y="73"/>
                    <a:pt x="270" y="73"/>
                    <a:pt x="270" y="73"/>
                  </a:cubicBezTo>
                  <a:cubicBezTo>
                    <a:pt x="270" y="73"/>
                    <a:pt x="269" y="74"/>
                    <a:pt x="269" y="77"/>
                  </a:cubicBezTo>
                  <a:cubicBezTo>
                    <a:pt x="269" y="77"/>
                    <a:pt x="269" y="77"/>
                    <a:pt x="269" y="77"/>
                  </a:cubicBezTo>
                  <a:cubicBezTo>
                    <a:pt x="265" y="100"/>
                    <a:pt x="245" y="177"/>
                    <a:pt x="246" y="308"/>
                  </a:cubicBezTo>
                  <a:cubicBezTo>
                    <a:pt x="247" y="375"/>
                    <a:pt x="249" y="452"/>
                    <a:pt x="252" y="514"/>
                  </a:cubicBezTo>
                  <a:cubicBezTo>
                    <a:pt x="252" y="513"/>
                    <a:pt x="251" y="513"/>
                    <a:pt x="250" y="513"/>
                  </a:cubicBezTo>
                  <a:cubicBezTo>
                    <a:pt x="250" y="513"/>
                    <a:pt x="249" y="512"/>
                    <a:pt x="249" y="512"/>
                  </a:cubicBezTo>
                  <a:cubicBezTo>
                    <a:pt x="248" y="512"/>
                    <a:pt x="247" y="511"/>
                    <a:pt x="246" y="511"/>
                  </a:cubicBezTo>
                  <a:cubicBezTo>
                    <a:pt x="245" y="511"/>
                    <a:pt x="245" y="510"/>
                    <a:pt x="244" y="510"/>
                  </a:cubicBezTo>
                  <a:cubicBezTo>
                    <a:pt x="243" y="510"/>
                    <a:pt x="241" y="509"/>
                    <a:pt x="239" y="508"/>
                  </a:cubicBezTo>
                  <a:cubicBezTo>
                    <a:pt x="239" y="508"/>
                    <a:pt x="238" y="508"/>
                    <a:pt x="238" y="508"/>
                  </a:cubicBezTo>
                  <a:cubicBezTo>
                    <a:pt x="237" y="507"/>
                    <a:pt x="236" y="507"/>
                    <a:pt x="235" y="506"/>
                  </a:cubicBezTo>
                  <a:cubicBezTo>
                    <a:pt x="234" y="506"/>
                    <a:pt x="233" y="506"/>
                    <a:pt x="233" y="506"/>
                  </a:cubicBezTo>
                  <a:cubicBezTo>
                    <a:pt x="232" y="505"/>
                    <a:pt x="231" y="505"/>
                    <a:pt x="230" y="505"/>
                  </a:cubicBezTo>
                  <a:cubicBezTo>
                    <a:pt x="229" y="504"/>
                    <a:pt x="229" y="504"/>
                    <a:pt x="228" y="504"/>
                  </a:cubicBezTo>
                  <a:cubicBezTo>
                    <a:pt x="227" y="504"/>
                    <a:pt x="226" y="503"/>
                    <a:pt x="225" y="503"/>
                  </a:cubicBezTo>
                  <a:cubicBezTo>
                    <a:pt x="225" y="503"/>
                    <a:pt x="224" y="502"/>
                    <a:pt x="223" y="502"/>
                  </a:cubicBezTo>
                  <a:cubicBezTo>
                    <a:pt x="222" y="502"/>
                    <a:pt x="221" y="502"/>
                    <a:pt x="221" y="501"/>
                  </a:cubicBezTo>
                  <a:cubicBezTo>
                    <a:pt x="220" y="501"/>
                    <a:pt x="219" y="501"/>
                    <a:pt x="218" y="501"/>
                  </a:cubicBezTo>
                  <a:cubicBezTo>
                    <a:pt x="217" y="500"/>
                    <a:pt x="217" y="500"/>
                    <a:pt x="216" y="500"/>
                  </a:cubicBezTo>
                  <a:cubicBezTo>
                    <a:pt x="215" y="499"/>
                    <a:pt x="214" y="499"/>
                    <a:pt x="213" y="499"/>
                  </a:cubicBezTo>
                  <a:cubicBezTo>
                    <a:pt x="213" y="499"/>
                    <a:pt x="212" y="498"/>
                    <a:pt x="211" y="498"/>
                  </a:cubicBezTo>
                  <a:cubicBezTo>
                    <a:pt x="204" y="496"/>
                    <a:pt x="197" y="494"/>
                    <a:pt x="190" y="491"/>
                  </a:cubicBezTo>
                  <a:cubicBezTo>
                    <a:pt x="120" y="470"/>
                    <a:pt x="120" y="580"/>
                    <a:pt x="122" y="621"/>
                  </a:cubicBezTo>
                  <a:cubicBezTo>
                    <a:pt x="126" y="698"/>
                    <a:pt x="179" y="707"/>
                    <a:pt x="244" y="706"/>
                  </a:cubicBezTo>
                  <a:cubicBezTo>
                    <a:pt x="234" y="781"/>
                    <a:pt x="225" y="865"/>
                    <a:pt x="255" y="917"/>
                  </a:cubicBezTo>
                  <a:cubicBezTo>
                    <a:pt x="287" y="974"/>
                    <a:pt x="361" y="1036"/>
                    <a:pt x="467" y="1069"/>
                  </a:cubicBezTo>
                  <a:cubicBezTo>
                    <a:pt x="466" y="1082"/>
                    <a:pt x="465" y="1097"/>
                    <a:pt x="464" y="1114"/>
                  </a:cubicBezTo>
                  <a:cubicBezTo>
                    <a:pt x="465" y="1114"/>
                    <a:pt x="465" y="1114"/>
                    <a:pt x="465" y="1114"/>
                  </a:cubicBezTo>
                  <a:cubicBezTo>
                    <a:pt x="465" y="1116"/>
                    <a:pt x="464" y="1118"/>
                    <a:pt x="464" y="1120"/>
                  </a:cubicBezTo>
                  <a:cubicBezTo>
                    <a:pt x="462" y="1114"/>
                    <a:pt x="461" y="1111"/>
                    <a:pt x="461" y="1111"/>
                  </a:cubicBezTo>
                  <a:cubicBezTo>
                    <a:pt x="449" y="1151"/>
                    <a:pt x="449" y="1151"/>
                    <a:pt x="449" y="1151"/>
                  </a:cubicBezTo>
                  <a:cubicBezTo>
                    <a:pt x="449" y="1150"/>
                    <a:pt x="449" y="1150"/>
                    <a:pt x="449" y="1150"/>
                  </a:cubicBezTo>
                  <a:cubicBezTo>
                    <a:pt x="429" y="1153"/>
                    <a:pt x="397" y="1159"/>
                    <a:pt x="360" y="1169"/>
                  </a:cubicBezTo>
                  <a:cubicBezTo>
                    <a:pt x="357" y="1165"/>
                    <a:pt x="355" y="1163"/>
                    <a:pt x="355" y="1163"/>
                  </a:cubicBezTo>
                  <a:cubicBezTo>
                    <a:pt x="332" y="1177"/>
                    <a:pt x="332" y="1177"/>
                    <a:pt x="332" y="1177"/>
                  </a:cubicBezTo>
                  <a:cubicBezTo>
                    <a:pt x="316" y="1182"/>
                    <a:pt x="299" y="1188"/>
                    <a:pt x="282" y="1194"/>
                  </a:cubicBezTo>
                  <a:cubicBezTo>
                    <a:pt x="282" y="1195"/>
                    <a:pt x="281" y="1195"/>
                    <a:pt x="280" y="1195"/>
                  </a:cubicBezTo>
                  <a:cubicBezTo>
                    <a:pt x="275" y="1197"/>
                    <a:pt x="270" y="1199"/>
                    <a:pt x="265" y="1201"/>
                  </a:cubicBezTo>
                  <a:cubicBezTo>
                    <a:pt x="265" y="1201"/>
                    <a:pt x="264" y="1202"/>
                    <a:pt x="263" y="1202"/>
                  </a:cubicBezTo>
                  <a:cubicBezTo>
                    <a:pt x="252" y="1207"/>
                    <a:pt x="241" y="1211"/>
                    <a:pt x="230" y="1217"/>
                  </a:cubicBezTo>
                  <a:cubicBezTo>
                    <a:pt x="229" y="1217"/>
                    <a:pt x="228" y="1218"/>
                    <a:pt x="227" y="1218"/>
                  </a:cubicBezTo>
                  <a:cubicBezTo>
                    <a:pt x="222" y="1220"/>
                    <a:pt x="218" y="1222"/>
                    <a:pt x="213" y="1225"/>
                  </a:cubicBezTo>
                  <a:cubicBezTo>
                    <a:pt x="212" y="1225"/>
                    <a:pt x="210" y="1226"/>
                    <a:pt x="209" y="1227"/>
                  </a:cubicBezTo>
                  <a:cubicBezTo>
                    <a:pt x="205" y="1229"/>
                    <a:pt x="200" y="1231"/>
                    <a:pt x="196" y="1234"/>
                  </a:cubicBezTo>
                  <a:cubicBezTo>
                    <a:pt x="195" y="1234"/>
                    <a:pt x="194" y="1235"/>
                    <a:pt x="192" y="1235"/>
                  </a:cubicBezTo>
                  <a:cubicBezTo>
                    <a:pt x="187" y="1238"/>
                    <a:pt x="182" y="1242"/>
                    <a:pt x="176" y="1245"/>
                  </a:cubicBezTo>
                  <a:cubicBezTo>
                    <a:pt x="176" y="1245"/>
                    <a:pt x="175" y="1245"/>
                    <a:pt x="174" y="1246"/>
                  </a:cubicBezTo>
                  <a:cubicBezTo>
                    <a:pt x="170" y="1248"/>
                    <a:pt x="165" y="1251"/>
                    <a:pt x="160" y="1254"/>
                  </a:cubicBezTo>
                  <a:cubicBezTo>
                    <a:pt x="159" y="1255"/>
                    <a:pt x="157" y="1256"/>
                    <a:pt x="156" y="1257"/>
                  </a:cubicBezTo>
                  <a:cubicBezTo>
                    <a:pt x="152" y="1259"/>
                    <a:pt x="148" y="1262"/>
                    <a:pt x="145" y="1264"/>
                  </a:cubicBezTo>
                  <a:cubicBezTo>
                    <a:pt x="143" y="1265"/>
                    <a:pt x="141" y="1267"/>
                    <a:pt x="140" y="1268"/>
                  </a:cubicBezTo>
                  <a:cubicBezTo>
                    <a:pt x="136" y="1270"/>
                    <a:pt x="131" y="1273"/>
                    <a:pt x="127" y="1276"/>
                  </a:cubicBezTo>
                  <a:cubicBezTo>
                    <a:pt x="126" y="1277"/>
                    <a:pt x="126" y="1278"/>
                    <a:pt x="125" y="1278"/>
                  </a:cubicBezTo>
                  <a:cubicBezTo>
                    <a:pt x="120" y="1282"/>
                    <a:pt x="115" y="1286"/>
                    <a:pt x="110" y="1290"/>
                  </a:cubicBezTo>
                  <a:cubicBezTo>
                    <a:pt x="109" y="1291"/>
                    <a:pt x="108" y="1292"/>
                    <a:pt x="106" y="1293"/>
                  </a:cubicBezTo>
                  <a:cubicBezTo>
                    <a:pt x="103" y="1296"/>
                    <a:pt x="99" y="1298"/>
                    <a:pt x="96" y="1301"/>
                  </a:cubicBezTo>
                  <a:cubicBezTo>
                    <a:pt x="94" y="1303"/>
                    <a:pt x="93" y="1304"/>
                    <a:pt x="91" y="1306"/>
                  </a:cubicBezTo>
                  <a:cubicBezTo>
                    <a:pt x="88" y="1308"/>
                    <a:pt x="85" y="1311"/>
                    <a:pt x="82" y="1314"/>
                  </a:cubicBezTo>
                  <a:cubicBezTo>
                    <a:pt x="80" y="1316"/>
                    <a:pt x="79" y="1317"/>
                    <a:pt x="78" y="1318"/>
                  </a:cubicBezTo>
                  <a:cubicBezTo>
                    <a:pt x="73" y="1322"/>
                    <a:pt x="69" y="1327"/>
                    <a:pt x="65" y="1331"/>
                  </a:cubicBezTo>
                  <a:cubicBezTo>
                    <a:pt x="59" y="1337"/>
                    <a:pt x="54" y="1344"/>
                    <a:pt x="49" y="1351"/>
                  </a:cubicBezTo>
                  <a:cubicBezTo>
                    <a:pt x="46" y="1354"/>
                    <a:pt x="44" y="1358"/>
                    <a:pt x="42" y="1361"/>
                  </a:cubicBezTo>
                  <a:cubicBezTo>
                    <a:pt x="39" y="1366"/>
                    <a:pt x="36" y="1372"/>
                    <a:pt x="33" y="1377"/>
                  </a:cubicBezTo>
                  <a:cubicBezTo>
                    <a:pt x="15" y="1412"/>
                    <a:pt x="5" y="1451"/>
                    <a:pt x="0" y="1487"/>
                  </a:cubicBezTo>
                  <a:cubicBezTo>
                    <a:pt x="1256" y="1487"/>
                    <a:pt x="1256" y="1487"/>
                    <a:pt x="1256" y="1487"/>
                  </a:cubicBezTo>
                  <a:cubicBezTo>
                    <a:pt x="1251" y="1451"/>
                    <a:pt x="1241" y="1412"/>
                    <a:pt x="1223" y="1377"/>
                  </a:cubicBezTo>
                  <a:close/>
                </a:path>
              </a:pathLst>
            </a:custGeom>
            <a:solidFill>
              <a:srgbClr val="1E1C1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34"/>
            <p:cNvSpPr>
              <a:spLocks noEditPoints="1"/>
            </p:cNvSpPr>
            <p:nvPr/>
          </p:nvSpPr>
          <p:spPr bwMode="auto">
            <a:xfrm>
              <a:off x="7893050" y="2670176"/>
              <a:ext cx="1298575" cy="365125"/>
            </a:xfrm>
            <a:custGeom>
              <a:avLst/>
              <a:gdLst>
                <a:gd name="T0" fmla="*/ 827 w 840"/>
                <a:gd name="T1" fmla="*/ 20 h 237"/>
                <a:gd name="T2" fmla="*/ 806 w 840"/>
                <a:gd name="T3" fmla="*/ 18 h 237"/>
                <a:gd name="T4" fmla="*/ 770 w 840"/>
                <a:gd name="T5" fmla="*/ 22 h 237"/>
                <a:gd name="T6" fmla="*/ 745 w 840"/>
                <a:gd name="T7" fmla="*/ 0 h 237"/>
                <a:gd name="T8" fmla="*/ 420 w 840"/>
                <a:gd name="T9" fmla="*/ 24 h 237"/>
                <a:gd name="T10" fmla="*/ 95 w 840"/>
                <a:gd name="T11" fmla="*/ 0 h 237"/>
                <a:gd name="T12" fmla="*/ 69 w 840"/>
                <a:gd name="T13" fmla="*/ 22 h 237"/>
                <a:gd name="T14" fmla="*/ 34 w 840"/>
                <a:gd name="T15" fmla="*/ 18 h 237"/>
                <a:gd name="T16" fmla="*/ 13 w 840"/>
                <a:gd name="T17" fmla="*/ 20 h 237"/>
                <a:gd name="T18" fmla="*/ 0 w 840"/>
                <a:gd name="T19" fmla="*/ 62 h 237"/>
                <a:gd name="T20" fmla="*/ 20 w 840"/>
                <a:gd name="T21" fmla="*/ 69 h 237"/>
                <a:gd name="T22" fmla="*/ 27 w 840"/>
                <a:gd name="T23" fmla="*/ 47 h 237"/>
                <a:gd name="T24" fmla="*/ 69 w 840"/>
                <a:gd name="T25" fmla="*/ 52 h 237"/>
                <a:gd name="T26" fmla="*/ 73 w 840"/>
                <a:gd name="T27" fmla="*/ 153 h 237"/>
                <a:gd name="T28" fmla="*/ 106 w 840"/>
                <a:gd name="T29" fmla="*/ 208 h 237"/>
                <a:gd name="T30" fmla="*/ 279 w 840"/>
                <a:gd name="T31" fmla="*/ 228 h 237"/>
                <a:gd name="T32" fmla="*/ 366 w 840"/>
                <a:gd name="T33" fmla="*/ 197 h 237"/>
                <a:gd name="T34" fmla="*/ 387 w 840"/>
                <a:gd name="T35" fmla="*/ 82 h 237"/>
                <a:gd name="T36" fmla="*/ 416 w 840"/>
                <a:gd name="T37" fmla="*/ 57 h 237"/>
                <a:gd name="T38" fmla="*/ 416 w 840"/>
                <a:gd name="T39" fmla="*/ 57 h 237"/>
                <a:gd name="T40" fmla="*/ 419 w 840"/>
                <a:gd name="T41" fmla="*/ 57 h 237"/>
                <a:gd name="T42" fmla="*/ 420 w 840"/>
                <a:gd name="T43" fmla="*/ 57 h 237"/>
                <a:gd name="T44" fmla="*/ 421 w 840"/>
                <a:gd name="T45" fmla="*/ 57 h 237"/>
                <a:gd name="T46" fmla="*/ 424 w 840"/>
                <a:gd name="T47" fmla="*/ 57 h 237"/>
                <a:gd name="T48" fmla="*/ 424 w 840"/>
                <a:gd name="T49" fmla="*/ 57 h 237"/>
                <a:gd name="T50" fmla="*/ 453 w 840"/>
                <a:gd name="T51" fmla="*/ 82 h 237"/>
                <a:gd name="T52" fmla="*/ 473 w 840"/>
                <a:gd name="T53" fmla="*/ 197 h 237"/>
                <a:gd name="T54" fmla="*/ 561 w 840"/>
                <a:gd name="T55" fmla="*/ 228 h 237"/>
                <a:gd name="T56" fmla="*/ 733 w 840"/>
                <a:gd name="T57" fmla="*/ 208 h 237"/>
                <a:gd name="T58" fmla="*/ 767 w 840"/>
                <a:gd name="T59" fmla="*/ 153 h 237"/>
                <a:gd name="T60" fmla="*/ 771 w 840"/>
                <a:gd name="T61" fmla="*/ 52 h 237"/>
                <a:gd name="T62" fmla="*/ 813 w 840"/>
                <a:gd name="T63" fmla="*/ 47 h 237"/>
                <a:gd name="T64" fmla="*/ 819 w 840"/>
                <a:gd name="T65" fmla="*/ 69 h 237"/>
                <a:gd name="T66" fmla="*/ 840 w 840"/>
                <a:gd name="T67" fmla="*/ 62 h 237"/>
                <a:gd name="T68" fmla="*/ 827 w 840"/>
                <a:gd name="T69" fmla="*/ 20 h 237"/>
                <a:gd name="T70" fmla="*/ 355 w 840"/>
                <a:gd name="T71" fmla="*/ 184 h 237"/>
                <a:gd name="T72" fmla="*/ 256 w 840"/>
                <a:gd name="T73" fmla="*/ 208 h 237"/>
                <a:gd name="T74" fmla="*/ 128 w 840"/>
                <a:gd name="T75" fmla="*/ 186 h 237"/>
                <a:gd name="T76" fmla="*/ 112 w 840"/>
                <a:gd name="T77" fmla="*/ 139 h 237"/>
                <a:gd name="T78" fmla="*/ 112 w 840"/>
                <a:gd name="T79" fmla="*/ 43 h 237"/>
                <a:gd name="T80" fmla="*/ 219 w 840"/>
                <a:gd name="T81" fmla="*/ 37 h 237"/>
                <a:gd name="T82" fmla="*/ 345 w 840"/>
                <a:gd name="T83" fmla="*/ 48 h 237"/>
                <a:gd name="T84" fmla="*/ 363 w 840"/>
                <a:gd name="T85" fmla="*/ 53 h 237"/>
                <a:gd name="T86" fmla="*/ 368 w 840"/>
                <a:gd name="T87" fmla="*/ 69 h 237"/>
                <a:gd name="T88" fmla="*/ 370 w 840"/>
                <a:gd name="T89" fmla="*/ 102 h 237"/>
                <a:gd name="T90" fmla="*/ 355 w 840"/>
                <a:gd name="T91" fmla="*/ 184 h 237"/>
                <a:gd name="T92" fmla="*/ 728 w 840"/>
                <a:gd name="T93" fmla="*/ 139 h 237"/>
                <a:gd name="T94" fmla="*/ 712 w 840"/>
                <a:gd name="T95" fmla="*/ 186 h 237"/>
                <a:gd name="T96" fmla="*/ 584 w 840"/>
                <a:gd name="T97" fmla="*/ 208 h 237"/>
                <a:gd name="T98" fmla="*/ 485 w 840"/>
                <a:gd name="T99" fmla="*/ 184 h 237"/>
                <a:gd name="T100" fmla="*/ 469 w 840"/>
                <a:gd name="T101" fmla="*/ 102 h 237"/>
                <a:gd name="T102" fmla="*/ 471 w 840"/>
                <a:gd name="T103" fmla="*/ 69 h 237"/>
                <a:gd name="T104" fmla="*/ 476 w 840"/>
                <a:gd name="T105" fmla="*/ 53 h 237"/>
                <a:gd name="T106" fmla="*/ 494 w 840"/>
                <a:gd name="T107" fmla="*/ 48 h 237"/>
                <a:gd name="T108" fmla="*/ 621 w 840"/>
                <a:gd name="T109" fmla="*/ 37 h 237"/>
                <a:gd name="T110" fmla="*/ 727 w 840"/>
                <a:gd name="T111" fmla="*/ 43 h 237"/>
                <a:gd name="T112" fmla="*/ 728 w 840"/>
                <a:gd name="T113" fmla="*/ 13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0" h="237">
                  <a:moveTo>
                    <a:pt x="827" y="20"/>
                  </a:moveTo>
                  <a:cubicBezTo>
                    <a:pt x="821" y="16"/>
                    <a:pt x="813" y="17"/>
                    <a:pt x="806" y="18"/>
                  </a:cubicBezTo>
                  <a:cubicBezTo>
                    <a:pt x="796" y="19"/>
                    <a:pt x="782" y="20"/>
                    <a:pt x="770" y="22"/>
                  </a:cubicBezTo>
                  <a:cubicBezTo>
                    <a:pt x="768" y="1"/>
                    <a:pt x="757" y="0"/>
                    <a:pt x="745" y="0"/>
                  </a:cubicBezTo>
                  <a:cubicBezTo>
                    <a:pt x="730" y="0"/>
                    <a:pt x="477" y="20"/>
                    <a:pt x="420" y="24"/>
                  </a:cubicBezTo>
                  <a:cubicBezTo>
                    <a:pt x="363" y="20"/>
                    <a:pt x="109" y="0"/>
                    <a:pt x="95" y="0"/>
                  </a:cubicBezTo>
                  <a:cubicBezTo>
                    <a:pt x="82" y="0"/>
                    <a:pt x="72" y="1"/>
                    <a:pt x="69" y="22"/>
                  </a:cubicBezTo>
                  <a:cubicBezTo>
                    <a:pt x="57" y="20"/>
                    <a:pt x="43" y="19"/>
                    <a:pt x="34" y="18"/>
                  </a:cubicBezTo>
                  <a:cubicBezTo>
                    <a:pt x="27" y="17"/>
                    <a:pt x="19" y="16"/>
                    <a:pt x="13" y="20"/>
                  </a:cubicBezTo>
                  <a:cubicBezTo>
                    <a:pt x="6" y="24"/>
                    <a:pt x="1" y="54"/>
                    <a:pt x="0" y="62"/>
                  </a:cubicBezTo>
                  <a:cubicBezTo>
                    <a:pt x="7" y="64"/>
                    <a:pt x="14" y="66"/>
                    <a:pt x="20" y="69"/>
                  </a:cubicBezTo>
                  <a:cubicBezTo>
                    <a:pt x="22" y="64"/>
                    <a:pt x="23" y="49"/>
                    <a:pt x="27" y="47"/>
                  </a:cubicBezTo>
                  <a:cubicBezTo>
                    <a:pt x="30" y="46"/>
                    <a:pt x="51" y="48"/>
                    <a:pt x="69" y="52"/>
                  </a:cubicBezTo>
                  <a:cubicBezTo>
                    <a:pt x="70" y="89"/>
                    <a:pt x="69" y="130"/>
                    <a:pt x="73" y="153"/>
                  </a:cubicBezTo>
                  <a:cubicBezTo>
                    <a:pt x="78" y="182"/>
                    <a:pt x="88" y="199"/>
                    <a:pt x="106" y="208"/>
                  </a:cubicBezTo>
                  <a:cubicBezTo>
                    <a:pt x="128" y="218"/>
                    <a:pt x="189" y="237"/>
                    <a:pt x="279" y="228"/>
                  </a:cubicBezTo>
                  <a:cubicBezTo>
                    <a:pt x="347" y="222"/>
                    <a:pt x="357" y="212"/>
                    <a:pt x="366" y="197"/>
                  </a:cubicBezTo>
                  <a:cubicBezTo>
                    <a:pt x="375" y="182"/>
                    <a:pt x="382" y="101"/>
                    <a:pt x="387" y="82"/>
                  </a:cubicBezTo>
                  <a:cubicBezTo>
                    <a:pt x="391" y="66"/>
                    <a:pt x="404" y="59"/>
                    <a:pt x="416" y="57"/>
                  </a:cubicBezTo>
                  <a:cubicBezTo>
                    <a:pt x="416" y="57"/>
                    <a:pt x="416" y="57"/>
                    <a:pt x="416" y="57"/>
                  </a:cubicBezTo>
                  <a:cubicBezTo>
                    <a:pt x="417" y="57"/>
                    <a:pt x="418" y="57"/>
                    <a:pt x="419" y="57"/>
                  </a:cubicBezTo>
                  <a:cubicBezTo>
                    <a:pt x="419" y="57"/>
                    <a:pt x="419" y="57"/>
                    <a:pt x="420" y="57"/>
                  </a:cubicBezTo>
                  <a:cubicBezTo>
                    <a:pt x="420" y="57"/>
                    <a:pt x="421" y="57"/>
                    <a:pt x="421" y="57"/>
                  </a:cubicBezTo>
                  <a:cubicBezTo>
                    <a:pt x="422" y="57"/>
                    <a:pt x="423" y="57"/>
                    <a:pt x="424" y="57"/>
                  </a:cubicBezTo>
                  <a:cubicBezTo>
                    <a:pt x="424" y="57"/>
                    <a:pt x="424" y="57"/>
                    <a:pt x="424" y="57"/>
                  </a:cubicBezTo>
                  <a:cubicBezTo>
                    <a:pt x="436" y="59"/>
                    <a:pt x="449" y="66"/>
                    <a:pt x="453" y="82"/>
                  </a:cubicBezTo>
                  <a:cubicBezTo>
                    <a:pt x="457" y="101"/>
                    <a:pt x="464" y="182"/>
                    <a:pt x="473" y="197"/>
                  </a:cubicBezTo>
                  <a:cubicBezTo>
                    <a:pt x="482" y="212"/>
                    <a:pt x="492" y="222"/>
                    <a:pt x="561" y="228"/>
                  </a:cubicBezTo>
                  <a:cubicBezTo>
                    <a:pt x="651" y="237"/>
                    <a:pt x="712" y="218"/>
                    <a:pt x="733" y="208"/>
                  </a:cubicBezTo>
                  <a:cubicBezTo>
                    <a:pt x="752" y="199"/>
                    <a:pt x="762" y="182"/>
                    <a:pt x="767" y="153"/>
                  </a:cubicBezTo>
                  <a:cubicBezTo>
                    <a:pt x="770" y="130"/>
                    <a:pt x="770" y="89"/>
                    <a:pt x="771" y="52"/>
                  </a:cubicBezTo>
                  <a:cubicBezTo>
                    <a:pt x="789" y="48"/>
                    <a:pt x="809" y="46"/>
                    <a:pt x="813" y="47"/>
                  </a:cubicBezTo>
                  <a:cubicBezTo>
                    <a:pt x="817" y="49"/>
                    <a:pt x="818" y="64"/>
                    <a:pt x="819" y="69"/>
                  </a:cubicBezTo>
                  <a:cubicBezTo>
                    <a:pt x="826" y="66"/>
                    <a:pt x="833" y="64"/>
                    <a:pt x="840" y="62"/>
                  </a:cubicBezTo>
                  <a:cubicBezTo>
                    <a:pt x="839" y="54"/>
                    <a:pt x="834" y="24"/>
                    <a:pt x="827" y="20"/>
                  </a:cubicBezTo>
                  <a:close/>
                  <a:moveTo>
                    <a:pt x="355" y="184"/>
                  </a:moveTo>
                  <a:cubicBezTo>
                    <a:pt x="345" y="202"/>
                    <a:pt x="317" y="206"/>
                    <a:pt x="256" y="208"/>
                  </a:cubicBezTo>
                  <a:cubicBezTo>
                    <a:pt x="179" y="211"/>
                    <a:pt x="146" y="195"/>
                    <a:pt x="128" y="186"/>
                  </a:cubicBezTo>
                  <a:cubicBezTo>
                    <a:pt x="118" y="181"/>
                    <a:pt x="115" y="165"/>
                    <a:pt x="112" y="139"/>
                  </a:cubicBezTo>
                  <a:cubicBezTo>
                    <a:pt x="109" y="114"/>
                    <a:pt x="105" y="52"/>
                    <a:pt x="112" y="43"/>
                  </a:cubicBezTo>
                  <a:cubicBezTo>
                    <a:pt x="120" y="33"/>
                    <a:pt x="145" y="35"/>
                    <a:pt x="219" y="37"/>
                  </a:cubicBezTo>
                  <a:cubicBezTo>
                    <a:pt x="268" y="39"/>
                    <a:pt x="319" y="45"/>
                    <a:pt x="345" y="48"/>
                  </a:cubicBezTo>
                  <a:cubicBezTo>
                    <a:pt x="358" y="50"/>
                    <a:pt x="362" y="51"/>
                    <a:pt x="363" y="53"/>
                  </a:cubicBezTo>
                  <a:cubicBezTo>
                    <a:pt x="366" y="56"/>
                    <a:pt x="367" y="57"/>
                    <a:pt x="368" y="69"/>
                  </a:cubicBezTo>
                  <a:cubicBezTo>
                    <a:pt x="370" y="78"/>
                    <a:pt x="370" y="88"/>
                    <a:pt x="370" y="102"/>
                  </a:cubicBezTo>
                  <a:cubicBezTo>
                    <a:pt x="370" y="135"/>
                    <a:pt x="359" y="177"/>
                    <a:pt x="355" y="184"/>
                  </a:cubicBezTo>
                  <a:close/>
                  <a:moveTo>
                    <a:pt x="728" y="139"/>
                  </a:moveTo>
                  <a:cubicBezTo>
                    <a:pt x="725" y="165"/>
                    <a:pt x="722" y="181"/>
                    <a:pt x="712" y="186"/>
                  </a:cubicBezTo>
                  <a:cubicBezTo>
                    <a:pt x="694" y="195"/>
                    <a:pt x="661" y="211"/>
                    <a:pt x="584" y="208"/>
                  </a:cubicBezTo>
                  <a:cubicBezTo>
                    <a:pt x="522" y="206"/>
                    <a:pt x="495" y="202"/>
                    <a:pt x="485" y="184"/>
                  </a:cubicBezTo>
                  <a:cubicBezTo>
                    <a:pt x="481" y="177"/>
                    <a:pt x="469" y="135"/>
                    <a:pt x="469" y="102"/>
                  </a:cubicBezTo>
                  <a:cubicBezTo>
                    <a:pt x="469" y="88"/>
                    <a:pt x="470" y="78"/>
                    <a:pt x="471" y="69"/>
                  </a:cubicBezTo>
                  <a:cubicBezTo>
                    <a:pt x="473" y="57"/>
                    <a:pt x="474" y="56"/>
                    <a:pt x="476" y="53"/>
                  </a:cubicBezTo>
                  <a:cubicBezTo>
                    <a:pt x="478" y="51"/>
                    <a:pt x="482" y="50"/>
                    <a:pt x="494" y="48"/>
                  </a:cubicBezTo>
                  <a:cubicBezTo>
                    <a:pt x="521" y="45"/>
                    <a:pt x="571" y="39"/>
                    <a:pt x="621" y="37"/>
                  </a:cubicBezTo>
                  <a:cubicBezTo>
                    <a:pt x="695" y="35"/>
                    <a:pt x="720" y="33"/>
                    <a:pt x="727" y="43"/>
                  </a:cubicBezTo>
                  <a:cubicBezTo>
                    <a:pt x="734" y="52"/>
                    <a:pt x="731" y="114"/>
                    <a:pt x="728" y="139"/>
                  </a:cubicBezTo>
                  <a:close/>
                </a:path>
              </a:pathLst>
            </a:custGeom>
            <a:solidFill>
              <a:srgbClr val="AA895E"/>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矩形 6"/>
          <p:cNvSpPr/>
          <p:nvPr/>
        </p:nvSpPr>
        <p:spPr>
          <a:xfrm>
            <a:off x="2243219" y="4360045"/>
            <a:ext cx="7697941" cy="1323439"/>
          </a:xfrm>
          <a:prstGeom prst="rect">
            <a:avLst/>
          </a:prstGeom>
        </p:spPr>
        <p:txBody>
          <a:bodyPr wrap="none">
            <a:spAutoFit/>
          </a:bodyPr>
          <a:lstStyle/>
          <a:p>
            <a:pPr algn="ctr"/>
            <a:r>
              <a:rPr lang="en-US" altLang="zh-CN" sz="4000" b="1" spc="600" dirty="0">
                <a:solidFill>
                  <a:srgbClr val="AA895E"/>
                </a:solidFill>
                <a:latin typeface="微软雅黑" panose="020B0503020204020204" pitchFamily="34" charset="-122"/>
                <a:ea typeface="微软雅黑" panose="020B0503020204020204" pitchFamily="34" charset="-122"/>
              </a:rPr>
              <a:t>201X</a:t>
            </a:r>
            <a:r>
              <a:rPr lang="zh-CN" altLang="en-US" sz="4000" b="1" spc="600" dirty="0">
                <a:solidFill>
                  <a:srgbClr val="AA895E"/>
                </a:solidFill>
                <a:latin typeface="微软雅黑" panose="020B0503020204020204" pitchFamily="34" charset="-122"/>
                <a:ea typeface="微软雅黑" panose="020B0503020204020204" pitchFamily="34" charset="-122"/>
              </a:rPr>
              <a:t>黑金欧美大气个人简历</a:t>
            </a:r>
            <a:endParaRPr lang="en-US" altLang="zh-CN" sz="4000" b="1" spc="600" dirty="0">
              <a:solidFill>
                <a:srgbClr val="AA895E"/>
              </a:solidFill>
              <a:latin typeface="微软雅黑" panose="020B0503020204020204" pitchFamily="34" charset="-122"/>
              <a:ea typeface="微软雅黑" panose="020B0503020204020204" pitchFamily="34" charset="-122"/>
            </a:endParaRPr>
          </a:p>
          <a:p>
            <a:pPr algn="ctr"/>
            <a:r>
              <a:rPr lang="zh-CN" altLang="en-US" sz="4000" b="1" spc="600" dirty="0">
                <a:solidFill>
                  <a:srgbClr val="AA895E"/>
                </a:solidFill>
                <a:latin typeface="微软雅黑" panose="020B0503020204020204" pitchFamily="34" charset="-122"/>
                <a:ea typeface="微软雅黑" panose="020B0503020204020204" pitchFamily="34" charset="-122"/>
              </a:rPr>
              <a:t>岗位竞聘模板</a:t>
            </a:r>
            <a:endParaRPr lang="en-US" altLang="zh-CN" sz="4000" b="1" spc="600" dirty="0">
              <a:solidFill>
                <a:srgbClr val="AA895E"/>
              </a:solidFill>
              <a:latin typeface="微软雅黑" panose="020B0503020204020204" pitchFamily="34" charset="-122"/>
              <a:ea typeface="微软雅黑" panose="020B0503020204020204" pitchFamily="34" charset="-122"/>
            </a:endParaRPr>
          </a:p>
        </p:txBody>
      </p:sp>
      <p:sp>
        <p:nvSpPr>
          <p:cNvPr id="9" name="矩形 8"/>
          <p:cNvSpPr/>
          <p:nvPr/>
        </p:nvSpPr>
        <p:spPr>
          <a:xfrm>
            <a:off x="3195253" y="5683484"/>
            <a:ext cx="6290505" cy="458908"/>
          </a:xfrm>
          <a:prstGeom prst="rect">
            <a:avLst/>
          </a:prstGeom>
        </p:spPr>
        <p:txBody>
          <a:bodyPr wrap="none">
            <a:spAutoFit/>
          </a:bodyPr>
          <a:lstStyle/>
          <a:p>
            <a:pPr algn="r">
              <a:lnSpc>
                <a:spcPct val="150000"/>
              </a:lnSpc>
            </a:pPr>
            <a:r>
              <a:rPr lang="zh-CN" altLang="en-US" spc="600" dirty="0">
                <a:solidFill>
                  <a:srgbClr val="AA895E"/>
                </a:solidFill>
                <a:latin typeface="微软雅黑" panose="020B0503020204020204" pitchFamily="34" charset="-122"/>
                <a:ea typeface="微软雅黑" panose="020B0503020204020204" pitchFamily="34" charset="-122"/>
              </a:rPr>
              <a:t>汇报</a:t>
            </a:r>
            <a:r>
              <a:rPr lang="zh-CN" altLang="en-US" spc="600">
                <a:solidFill>
                  <a:srgbClr val="AA895E"/>
                </a:solidFill>
                <a:latin typeface="微软雅黑" panose="020B0503020204020204" pitchFamily="34" charset="-122"/>
                <a:ea typeface="微软雅黑" panose="020B0503020204020204" pitchFamily="34" charset="-122"/>
              </a:rPr>
              <a:t>人：精进君       </a:t>
            </a:r>
            <a:r>
              <a:rPr lang="zh-CN" altLang="en-US" spc="600" dirty="0">
                <a:solidFill>
                  <a:srgbClr val="AA895E"/>
                </a:solidFill>
                <a:latin typeface="微软雅黑" panose="020B0503020204020204" pitchFamily="34" charset="-122"/>
                <a:ea typeface="微软雅黑" panose="020B0503020204020204" pitchFamily="34" charset="-122"/>
              </a:rPr>
              <a:t>汇报时间：</a:t>
            </a:r>
            <a:r>
              <a:rPr lang="en-US" altLang="zh-CN" spc="600" dirty="0">
                <a:solidFill>
                  <a:srgbClr val="AA895E"/>
                </a:solidFill>
                <a:latin typeface="微软雅黑" panose="020B0503020204020204" pitchFamily="34" charset="-122"/>
                <a:ea typeface="微软雅黑" panose="020B0503020204020204" pitchFamily="34" charset="-122"/>
              </a:rPr>
              <a:t>xx</a:t>
            </a:r>
            <a:r>
              <a:rPr lang="zh-CN" altLang="en-US" spc="600" dirty="0">
                <a:solidFill>
                  <a:srgbClr val="AA895E"/>
                </a:solidFill>
                <a:latin typeface="微软雅黑" panose="020B0503020204020204" pitchFamily="34" charset="-122"/>
                <a:ea typeface="微软雅黑" panose="020B0503020204020204" pitchFamily="34" charset="-122"/>
              </a:rPr>
              <a:t>年</a:t>
            </a:r>
            <a:r>
              <a:rPr lang="en-US" altLang="zh-CN" spc="600" dirty="0">
                <a:solidFill>
                  <a:srgbClr val="AA895E"/>
                </a:solidFill>
                <a:latin typeface="微软雅黑" panose="020B0503020204020204" pitchFamily="34" charset="-122"/>
                <a:ea typeface="微软雅黑" panose="020B0503020204020204" pitchFamily="34" charset="-122"/>
              </a:rPr>
              <a:t>xx</a:t>
            </a:r>
            <a:r>
              <a:rPr lang="zh-CN" altLang="en-US" spc="600" dirty="0">
                <a:solidFill>
                  <a:srgbClr val="AA895E"/>
                </a:solidFill>
                <a:latin typeface="微软雅黑" panose="020B0503020204020204" pitchFamily="34" charset="-122"/>
                <a:ea typeface="微软雅黑" panose="020B0503020204020204" pitchFamily="34" charset="-122"/>
              </a:rPr>
              <a:t>月</a:t>
            </a:r>
            <a:endParaRPr lang="en-US" altLang="zh-CN" spc="600" dirty="0">
              <a:solidFill>
                <a:srgbClr val="AA895E"/>
              </a:solidFill>
              <a:latin typeface="微软雅黑" panose="020B0503020204020204" pitchFamily="34" charset="-122"/>
              <a:ea typeface="微软雅黑" panose="020B0503020204020204" pitchFamily="34" charset="-122"/>
            </a:endParaRPr>
          </a:p>
        </p:txBody>
      </p:sp>
      <p:pic>
        <p:nvPicPr>
          <p:cNvPr id="10" name="20 片头音乐007">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664210" y="2830830"/>
            <a:ext cx="609600" cy="609600"/>
          </a:xfrm>
          <a:prstGeom prst="rect">
            <a:avLst/>
          </a:prstGeom>
        </p:spPr>
      </p:pic>
    </p:spTree>
    <p:extLst>
      <p:ext uri="{BB962C8B-B14F-4D97-AF65-F5344CB8AC3E}">
        <p14:creationId xmlns:p14="http://schemas.microsoft.com/office/powerpoint/2010/main" val="2585596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8" presetClass="emph" presetSubtype="0" fill="hold" nodeType="afterEffect">
                                  <p:stCondLst>
                                    <p:cond delay="0"/>
                                  </p:stCondLst>
                                  <p:childTnLst>
                                    <p:animRot by="21600000">
                                      <p:cBhvr>
                                        <p:cTn id="23" dur="1000" fill="hold"/>
                                        <p:tgtEl>
                                          <p:spTgt spid="4"/>
                                        </p:tgtEl>
                                        <p:attrNameLst>
                                          <p:attrName>r</p:attrName>
                                        </p:attrNameLst>
                                      </p:cBhvr>
                                    </p:animRo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3950"/>
                            </p:stCondLst>
                            <p:childTnLst>
                              <p:par>
                                <p:cTn id="33" presetID="26" presetClass="emph" presetSubtype="0" fill="hold" grpId="1" nodeType="afterEffect">
                                  <p:stCondLst>
                                    <p:cond delay="0"/>
                                  </p:stCondLst>
                                  <p:iterate type="lt">
                                    <p:tmPct val="10000"/>
                                  </p:iterate>
                                  <p:childTnLst>
                                    <p:animEffect transition="out" filter="fade">
                                      <p:cBhvr>
                                        <p:cTn id="34" dur="500" tmFilter="0, 0; .2, .5; .8, .5; 1, 0"/>
                                        <p:tgtEl>
                                          <p:spTgt spid="7"/>
                                        </p:tgtEl>
                                      </p:cBhvr>
                                    </p:animEffect>
                                    <p:animScale>
                                      <p:cBhvr>
                                        <p:cTn id="35" dur="250" autoRev="1" fill="hold"/>
                                        <p:tgtEl>
                                          <p:spTgt spid="7"/>
                                        </p:tgtEl>
                                      </p:cBhvr>
                                      <p:by x="105000" y="105000"/>
                                    </p:animScale>
                                  </p:childTnLst>
                                </p:cTn>
                              </p:par>
                            </p:childTnLst>
                          </p:cTn>
                        </p:par>
                        <p:par>
                          <p:cTn id="36" fill="hold">
                            <p:stCondLst>
                              <p:cond delay="5400"/>
                            </p:stCondLst>
                            <p:childTnLst>
                              <p:par>
                                <p:cTn id="37" presetID="53" presetClass="entr" presetSubtype="528" fill="hold" grpId="0" nodeType="after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anim calcmode="lin" valueType="num">
                                      <p:cBhvr>
                                        <p:cTn id="42" dur="500" fill="hold"/>
                                        <p:tgtEl>
                                          <p:spTgt spid="9"/>
                                        </p:tgtEl>
                                        <p:attrNameLst>
                                          <p:attrName>ppt_x</p:attrName>
                                        </p:attrNameLst>
                                      </p:cBhvr>
                                      <p:tavLst>
                                        <p:tav tm="0">
                                          <p:val>
                                            <p:fltVal val="0.5"/>
                                          </p:val>
                                        </p:tav>
                                        <p:tav tm="100000">
                                          <p:val>
                                            <p:strVal val="#ppt_x"/>
                                          </p:val>
                                        </p:tav>
                                      </p:tavLst>
                                    </p:anim>
                                    <p:anim calcmode="lin" valueType="num">
                                      <p:cBhvr>
                                        <p:cTn id="43"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10"/>
                </p:tgtEl>
              </p:cMediaNode>
            </p:audio>
          </p:childTnLst>
        </p:cTn>
      </p:par>
    </p:tnLst>
    <p:bldLst>
      <p:bldP spid="2" grpId="0" animBg="1"/>
      <p:bldP spid="3" grpId="0" animBg="1"/>
      <p:bldP spid="7" grpId="0"/>
      <p:bldP spid="7" grpId="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091117"/>
            <a:ext cx="12192000" cy="1315529"/>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09855" y="1339687"/>
            <a:ext cx="9466899" cy="1066959"/>
          </a:xfrm>
          <a:prstGeom prst="rect">
            <a:avLst/>
          </a:prstGeom>
          <a:noFill/>
        </p:spPr>
        <p:txBody>
          <a:bodyPr wrap="square" rtlCol="0">
            <a:spAutoFit/>
          </a:bodyPr>
          <a:lstStyle/>
          <a:p>
            <a:pPr defTabSz="914377">
              <a:lnSpc>
                <a:spcPts val="1900"/>
              </a:lnSpc>
            </a:pPr>
            <a:r>
              <a:rPr lang="zh-CN" altLang="en-US" sz="1200" dirty="0">
                <a:solidFill>
                  <a:srgbClr val="AA895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a:p>
            <a:pPr defTabSz="914377">
              <a:lnSpc>
                <a:spcPts val="1900"/>
              </a:lnSpc>
            </a:pPr>
            <a:endParaRPr lang="zh-CN" altLang="en-US" sz="1200" dirty="0">
              <a:solidFill>
                <a:srgbClr val="AA895E"/>
              </a:solidFill>
              <a:latin typeface="微软雅黑" panose="020B0503020204020204" pitchFamily="34" charset="-122"/>
              <a:ea typeface="微软雅黑" panose="020B0503020204020204" pitchFamily="34" charset="-122"/>
            </a:endParaRPr>
          </a:p>
          <a:p>
            <a:pPr defTabSz="914377">
              <a:lnSpc>
                <a:spcPts val="1900"/>
              </a:lnSpc>
            </a:pPr>
            <a:endParaRPr lang="zh-CN" altLang="en-US" sz="1200" dirty="0">
              <a:solidFill>
                <a:srgbClr val="AA895E"/>
              </a:solidFill>
              <a:latin typeface="微软雅黑" panose="020B0503020204020204" pitchFamily="34" charset="-122"/>
              <a:ea typeface="微软雅黑" panose="020B0503020204020204" pitchFamily="34" charset="-122"/>
            </a:endParaRPr>
          </a:p>
        </p:txBody>
      </p:sp>
      <p:pic>
        <p:nvPicPr>
          <p:cNvPr id="4" name="图片 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770194" y="2616516"/>
            <a:ext cx="2991600" cy="1623600"/>
          </a:xfrm>
          <a:prstGeom prst="rect">
            <a:avLst/>
          </a:prstGeom>
        </p:spPr>
      </p:pic>
      <p:pic>
        <p:nvPicPr>
          <p:cNvPr id="5" name="图片 4"/>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4359" y="2616516"/>
            <a:ext cx="2864453" cy="162360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00807" y="2616707"/>
            <a:ext cx="2883493" cy="1623219"/>
          </a:xfrm>
          <a:prstGeom prst="rect">
            <a:avLst/>
          </a:prstGeom>
        </p:spPr>
      </p:pic>
      <p:sp>
        <p:nvSpPr>
          <p:cNvPr id="29" name="矩形 28"/>
          <p:cNvSpPr/>
          <p:nvPr/>
        </p:nvSpPr>
        <p:spPr>
          <a:xfrm>
            <a:off x="1009855" y="5176718"/>
            <a:ext cx="2512278" cy="823302"/>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0" name="矩形 29"/>
          <p:cNvSpPr/>
          <p:nvPr/>
        </p:nvSpPr>
        <p:spPr>
          <a:xfrm>
            <a:off x="1009855" y="4804250"/>
            <a:ext cx="3429228" cy="369332"/>
          </a:xfrm>
          <a:prstGeom prst="rect">
            <a:avLst/>
          </a:prstGeom>
        </p:spPr>
        <p:txBody>
          <a:bodyPr wrap="square">
            <a:spAutoFit/>
          </a:bodyPr>
          <a:lstStyle/>
          <a:p>
            <a:pPr defTabSz="914377" fontAlgn="base"/>
            <a:r>
              <a:rPr lang="zh-CN" altLang="en-US" dirty="0">
                <a:latin typeface="微软雅黑" panose="020B0503020204020204" pitchFamily="34" charset="-122"/>
                <a:ea typeface="微软雅黑" panose="020B0503020204020204" pitchFamily="34" charset="-122"/>
              </a:rPr>
              <a:t>输入标题文本</a:t>
            </a:r>
            <a:endParaRPr lang="en-US" altLang="zh-CN" dirty="0">
              <a:latin typeface="微软雅黑" panose="020B0503020204020204" pitchFamily="34" charset="-122"/>
              <a:ea typeface="微软雅黑" panose="020B0503020204020204" pitchFamily="34" charset="-122"/>
            </a:endParaRPr>
          </a:p>
        </p:txBody>
      </p:sp>
      <p:sp>
        <p:nvSpPr>
          <p:cNvPr id="31" name="矩形 30"/>
          <p:cNvSpPr/>
          <p:nvPr/>
        </p:nvSpPr>
        <p:spPr>
          <a:xfrm>
            <a:off x="4571579" y="5176718"/>
            <a:ext cx="2644334" cy="823302"/>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2" name="矩形 31"/>
          <p:cNvSpPr/>
          <p:nvPr/>
        </p:nvSpPr>
        <p:spPr>
          <a:xfrm>
            <a:off x="4571579" y="4804250"/>
            <a:ext cx="3429228" cy="369332"/>
          </a:xfrm>
          <a:prstGeom prst="rect">
            <a:avLst/>
          </a:prstGeom>
        </p:spPr>
        <p:txBody>
          <a:bodyPr wrap="square">
            <a:spAutoFit/>
          </a:bodyPr>
          <a:lstStyle/>
          <a:p>
            <a:pPr defTabSz="914377" fontAlgn="base"/>
            <a:r>
              <a:rPr lang="zh-CN" altLang="en-US" dirty="0">
                <a:latin typeface="微软雅黑" panose="020B0503020204020204" pitchFamily="34" charset="-122"/>
                <a:ea typeface="微软雅黑" panose="020B0503020204020204" pitchFamily="34" charset="-122"/>
              </a:rPr>
              <a:t>输入标题文本</a:t>
            </a:r>
            <a:endParaRPr lang="en-US" altLang="zh-CN" dirty="0">
              <a:latin typeface="微软雅黑" panose="020B0503020204020204" pitchFamily="34" charset="-122"/>
              <a:ea typeface="微软雅黑" panose="020B0503020204020204" pitchFamily="34" charset="-122"/>
            </a:endParaRPr>
          </a:p>
        </p:txBody>
      </p:sp>
      <p:sp>
        <p:nvSpPr>
          <p:cNvPr id="33" name="矩形 32"/>
          <p:cNvSpPr/>
          <p:nvPr/>
        </p:nvSpPr>
        <p:spPr>
          <a:xfrm>
            <a:off x="8132863" y="5176718"/>
            <a:ext cx="2585937" cy="823302"/>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4" name="矩形 33"/>
          <p:cNvSpPr/>
          <p:nvPr/>
        </p:nvSpPr>
        <p:spPr>
          <a:xfrm>
            <a:off x="8132863" y="4804250"/>
            <a:ext cx="3429228" cy="369332"/>
          </a:xfrm>
          <a:prstGeom prst="rect">
            <a:avLst/>
          </a:prstGeom>
        </p:spPr>
        <p:txBody>
          <a:bodyPr wrap="square">
            <a:spAutoFit/>
          </a:bodyPr>
          <a:lstStyle/>
          <a:p>
            <a:pPr defTabSz="914377" fontAlgn="base"/>
            <a:r>
              <a:rPr lang="zh-CN" altLang="en-US" dirty="0">
                <a:latin typeface="微软雅黑" panose="020B0503020204020204" pitchFamily="34" charset="-122"/>
                <a:ea typeface="微软雅黑" panose="020B0503020204020204" pitchFamily="34" charset="-122"/>
              </a:rPr>
              <a:t>输入标题文本</a:t>
            </a:r>
            <a:endParaRPr lang="en-US" altLang="zh-CN" dirty="0">
              <a:latin typeface="微软雅黑" panose="020B0503020204020204" pitchFamily="34" charset="-122"/>
              <a:ea typeface="微软雅黑" panose="020B0503020204020204" pitchFamily="34" charset="-122"/>
            </a:endParaRPr>
          </a:p>
        </p:txBody>
      </p:sp>
      <p:sp>
        <p:nvSpPr>
          <p:cNvPr id="14" name="TextBox 397"/>
          <p:cNvSpPr txBox="1"/>
          <p:nvPr/>
        </p:nvSpPr>
        <p:spPr>
          <a:xfrm>
            <a:off x="4462434" y="629452"/>
            <a:ext cx="3877985"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在此输入处理问题能力</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57975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2" presetClass="entr" presetSubtype="4" fill="hold" nodeType="afterEffect" p14:presetBounceEnd="53333">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3333">
                                          <p:cBhvr additive="base">
                                            <p:cTn id="19" dur="750" fill="hold"/>
                                            <p:tgtEl>
                                              <p:spTgt spid="4"/>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50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750"/>
                                            <p:tgtEl>
                                              <p:spTgt spid="30"/>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3000"/>
                                </p:stCondLst>
                                <p:childTnLst>
                                  <p:par>
                                    <p:cTn id="28" presetID="2" presetClass="entr" presetSubtype="4" fill="hold" nodeType="afterEffect" p14:presetBounceEnd="53333">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53333">
                                          <p:cBhvr additive="base">
                                            <p:cTn id="30" dur="750" fill="hold"/>
                                            <p:tgtEl>
                                              <p:spTgt spid="5"/>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5"/>
                                            </p:tgtEl>
                                            <p:attrNameLst>
                                              <p:attrName>ppt_y</p:attrName>
                                            </p:attrNameLst>
                                          </p:cBhvr>
                                          <p:tavLst>
                                            <p:tav tm="0">
                                              <p:val>
                                                <p:strVal val="1+#ppt_h/2"/>
                                              </p:val>
                                            </p:tav>
                                            <p:tav tm="100000">
                                              <p:val>
                                                <p:strVal val="#ppt_y"/>
                                              </p:val>
                                            </p:tav>
                                          </p:tavLst>
                                        </p:anim>
                                      </p:childTnLst>
                                    </p:cTn>
                                  </p:par>
                                  <p:par>
                                    <p:cTn id="32" presetID="22" presetClass="entr" presetSubtype="8" fill="hold" grpId="0" nodeType="withEffect">
                                      <p:stCondLst>
                                        <p:cond delay="50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750"/>
                                            <p:tgtEl>
                                              <p:spTgt spid="32"/>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4500"/>
                                </p:stCondLst>
                                <p:childTnLst>
                                  <p:par>
                                    <p:cTn id="39" presetID="2" presetClass="entr" presetSubtype="4" fill="hold" nodeType="afterEffect" p14:presetBounceEnd="53333">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14:bounceEnd="53333">
                                          <p:cBhvr additive="base">
                                            <p:cTn id="4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42" dur="750" fill="hold"/>
                                            <p:tgtEl>
                                              <p:spTgt spid="19"/>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75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29" grpId="0"/>
          <p:bldP spid="30" grpId="0"/>
          <p:bldP spid="31" grpId="0"/>
          <p:bldP spid="32" grpId="0"/>
          <p:bldP spid="33" grpId="0"/>
          <p:bldP spid="34"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50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750"/>
                                            <p:tgtEl>
                                              <p:spTgt spid="30"/>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par>
                                    <p:cTn id="32" presetID="22" presetClass="entr" presetSubtype="8" fill="hold" grpId="0" nodeType="withEffect">
                                      <p:stCondLst>
                                        <p:cond delay="50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750"/>
                                            <p:tgtEl>
                                              <p:spTgt spid="32"/>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4500"/>
                                </p:stCondLst>
                                <p:childTnLst>
                                  <p:par>
                                    <p:cTn id="39" presetID="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fill="hold"/>
                                            <p:tgtEl>
                                              <p:spTgt spid="19"/>
                                            </p:tgtEl>
                                            <p:attrNameLst>
                                              <p:attrName>ppt_x</p:attrName>
                                            </p:attrNameLst>
                                          </p:cBhvr>
                                          <p:tavLst>
                                            <p:tav tm="0">
                                              <p:val>
                                                <p:strVal val="#ppt_x"/>
                                              </p:val>
                                            </p:tav>
                                            <p:tav tm="100000">
                                              <p:val>
                                                <p:strVal val="#ppt_x"/>
                                              </p:val>
                                            </p:tav>
                                          </p:tavLst>
                                        </p:anim>
                                        <p:anim calcmode="lin" valueType="num">
                                          <p:cBhvr additive="base">
                                            <p:cTn id="42" dur="750" fill="hold"/>
                                            <p:tgtEl>
                                              <p:spTgt spid="19"/>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75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29" grpId="0"/>
          <p:bldP spid="30" grpId="0"/>
          <p:bldP spid="31" grpId="0"/>
          <p:bldP spid="32" grpId="0"/>
          <p:bldP spid="33" grpId="0"/>
          <p:bldP spid="34" grpId="0"/>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BDA3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7A58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1E1C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BDA3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BDA3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1E1C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rgbClr val="BDA381"/>
            </a:solidFill>
            <a:ln w="9525">
              <a:solidFill>
                <a:srgbClr val="1E1C1D"/>
              </a:solidFill>
              <a:round/>
            </a:ln>
            <a:extLst/>
          </p:spPr>
          <p:txBody>
            <a:bodyPr vert="horz" wrap="square" lIns="91440" tIns="45720" rIns="91440" bIns="45720" numCol="1" anchor="t" anchorCtr="0" compatLnSpc="1"/>
            <a:lstStyle/>
            <a:p>
              <a:endParaRPr 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pitchFamily="34" charset="-122"/>
                <a:ea typeface="微软雅黑" panose="020B0503020204020204" pitchFamily="34" charset="-122"/>
              </a:endParaRPr>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AA895E"/>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pitchFamily="34" charset="-122"/>
                <a:ea typeface="微软雅黑" panose="020B0503020204020204" pitchFamily="34" charset="-122"/>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1E1C1D"/>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pitchFamily="34" charset="-122"/>
                <a:ea typeface="微软雅黑" panose="020B0503020204020204" pitchFamily="34" charset="-122"/>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1E1C1D"/>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pitchFamily="34" charset="-122"/>
                <a:ea typeface="微软雅黑" panose="020B0503020204020204" pitchFamily="34" charset="-122"/>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AA895E"/>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31" name="Group 30"/>
          <p:cNvGrpSpPr/>
          <p:nvPr/>
        </p:nvGrpSpPr>
        <p:grpSpPr>
          <a:xfrm>
            <a:off x="8715831" y="2086955"/>
            <a:ext cx="2990246" cy="1140895"/>
            <a:chOff x="8647438" y="2306010"/>
            <a:chExt cx="2990246" cy="1140895"/>
          </a:xfrm>
        </p:grpSpPr>
        <p:sp>
          <p:nvSpPr>
            <p:cNvPr id="29" name="Rectangle 28"/>
            <p:cNvSpPr/>
            <p:nvPr/>
          </p:nvSpPr>
          <p:spPr>
            <a:xfrm>
              <a:off x="8647438" y="2623603"/>
              <a:ext cx="2990246" cy="823302"/>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0" name="TextBox 29"/>
            <p:cNvSpPr txBox="1"/>
            <p:nvPr/>
          </p:nvSpPr>
          <p:spPr>
            <a:xfrm>
              <a:off x="8647438" y="2306010"/>
              <a:ext cx="157927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输入标题文本</a:t>
              </a:r>
              <a:endParaRPr lang="en-GB" b="1" dirty="0">
                <a:latin typeface="微软雅黑" panose="020B0503020204020204" pitchFamily="34" charset="-122"/>
                <a:ea typeface="微软雅黑" panose="020B0503020204020204" pitchFamily="34" charset="-122"/>
              </a:endParaRPr>
            </a:p>
          </p:txBody>
        </p:sp>
      </p:grpSp>
      <p:grpSp>
        <p:nvGrpSpPr>
          <p:cNvPr id="32" name="Group 31"/>
          <p:cNvGrpSpPr/>
          <p:nvPr/>
        </p:nvGrpSpPr>
        <p:grpSpPr>
          <a:xfrm>
            <a:off x="8715831" y="4409614"/>
            <a:ext cx="2990246" cy="1140895"/>
            <a:chOff x="8647438" y="2306010"/>
            <a:chExt cx="2990246" cy="1140895"/>
          </a:xfrm>
        </p:grpSpPr>
        <p:sp>
          <p:nvSpPr>
            <p:cNvPr id="33" name="Rectangle 32"/>
            <p:cNvSpPr/>
            <p:nvPr/>
          </p:nvSpPr>
          <p:spPr>
            <a:xfrm>
              <a:off x="8647438" y="2623603"/>
              <a:ext cx="2990246" cy="823302"/>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4" name="TextBox 33"/>
            <p:cNvSpPr txBox="1"/>
            <p:nvPr/>
          </p:nvSpPr>
          <p:spPr>
            <a:xfrm>
              <a:off x="8647438" y="2306010"/>
              <a:ext cx="157927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输入标题文本</a:t>
              </a:r>
              <a:endParaRPr lang="en-GB" b="1" dirty="0">
                <a:latin typeface="微软雅黑" panose="020B0503020204020204" pitchFamily="34" charset="-122"/>
                <a:ea typeface="微软雅黑" panose="020B0503020204020204" pitchFamily="34" charset="-122"/>
              </a:endParaRPr>
            </a:p>
          </p:txBody>
        </p:sp>
      </p:grpSp>
      <p:grpSp>
        <p:nvGrpSpPr>
          <p:cNvPr id="35" name="Group 34"/>
          <p:cNvGrpSpPr/>
          <p:nvPr/>
        </p:nvGrpSpPr>
        <p:grpSpPr>
          <a:xfrm flipH="1">
            <a:off x="488284" y="4409614"/>
            <a:ext cx="2990246" cy="1140895"/>
            <a:chOff x="8647438" y="2306010"/>
            <a:chExt cx="2990246" cy="1140895"/>
          </a:xfrm>
        </p:grpSpPr>
        <p:sp>
          <p:nvSpPr>
            <p:cNvPr id="36" name="Rectangle 35"/>
            <p:cNvSpPr/>
            <p:nvPr/>
          </p:nvSpPr>
          <p:spPr>
            <a:xfrm>
              <a:off x="8647438" y="2623603"/>
              <a:ext cx="2990246" cy="823302"/>
            </a:xfrm>
            <a:prstGeom prst="rect">
              <a:avLst/>
            </a:prstGeom>
          </p:spPr>
          <p:txBody>
            <a:bodyPr wrap="square">
              <a:spAutoFit/>
            </a:bodyPr>
            <a:lstStyle/>
            <a:p>
              <a:pPr algn="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37" name="TextBox 36"/>
            <p:cNvSpPr txBox="1"/>
            <p:nvPr/>
          </p:nvSpPr>
          <p:spPr>
            <a:xfrm>
              <a:off x="8647438" y="2306010"/>
              <a:ext cx="1579279" cy="369332"/>
            </a:xfrm>
            <a:prstGeom prst="rect">
              <a:avLst/>
            </a:prstGeom>
            <a:noFill/>
          </p:spPr>
          <p:txBody>
            <a:bodyPr wrap="none" rtlCol="0">
              <a:spAutoFit/>
            </a:bodyPr>
            <a:lstStyle/>
            <a:p>
              <a:pPr algn="r"/>
              <a:r>
                <a:rPr lang="zh-CN" altLang="en-US" b="1" dirty="0">
                  <a:latin typeface="微软雅黑" panose="020B0503020204020204" pitchFamily="34" charset="-122"/>
                  <a:ea typeface="微软雅黑" panose="020B0503020204020204" pitchFamily="34" charset="-122"/>
                </a:rPr>
                <a:t>输入标题文本</a:t>
              </a:r>
              <a:endParaRPr lang="en-GB" b="1" dirty="0">
                <a:latin typeface="微软雅黑" panose="020B0503020204020204" pitchFamily="34" charset="-122"/>
                <a:ea typeface="微软雅黑" panose="020B0503020204020204" pitchFamily="34" charset="-122"/>
              </a:endParaRPr>
            </a:p>
          </p:txBody>
        </p:sp>
      </p:grpSp>
      <p:grpSp>
        <p:nvGrpSpPr>
          <p:cNvPr id="38" name="Group 37"/>
          <p:cNvGrpSpPr/>
          <p:nvPr/>
        </p:nvGrpSpPr>
        <p:grpSpPr>
          <a:xfrm flipH="1">
            <a:off x="488284" y="2086955"/>
            <a:ext cx="2990246" cy="1140895"/>
            <a:chOff x="8647438" y="2306010"/>
            <a:chExt cx="2990246" cy="1140895"/>
          </a:xfrm>
        </p:grpSpPr>
        <p:sp>
          <p:nvSpPr>
            <p:cNvPr id="39" name="Rectangle 38"/>
            <p:cNvSpPr/>
            <p:nvPr/>
          </p:nvSpPr>
          <p:spPr>
            <a:xfrm>
              <a:off x="8647438" y="2623603"/>
              <a:ext cx="2990246" cy="823302"/>
            </a:xfrm>
            <a:prstGeom prst="rect">
              <a:avLst/>
            </a:prstGeom>
          </p:spPr>
          <p:txBody>
            <a:bodyPr wrap="square">
              <a:spAutoFit/>
            </a:bodyPr>
            <a:lstStyle/>
            <a:p>
              <a:pPr algn="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40" name="TextBox 39"/>
            <p:cNvSpPr txBox="1"/>
            <p:nvPr/>
          </p:nvSpPr>
          <p:spPr>
            <a:xfrm>
              <a:off x="8647438" y="2306010"/>
              <a:ext cx="1579279" cy="369332"/>
            </a:xfrm>
            <a:prstGeom prst="rect">
              <a:avLst/>
            </a:prstGeom>
            <a:noFill/>
          </p:spPr>
          <p:txBody>
            <a:bodyPr wrap="none" rtlCol="0">
              <a:spAutoFit/>
            </a:bodyPr>
            <a:lstStyle/>
            <a:p>
              <a:pPr algn="r"/>
              <a:r>
                <a:rPr lang="zh-CN" altLang="en-US" b="1" dirty="0">
                  <a:latin typeface="微软雅黑" panose="020B0503020204020204" pitchFamily="34" charset="-122"/>
                  <a:ea typeface="微软雅黑" panose="020B0503020204020204" pitchFamily="34" charset="-122"/>
                </a:rPr>
                <a:t>输入标题文本</a:t>
              </a:r>
              <a:endParaRPr lang="en-GB" b="1" dirty="0">
                <a:latin typeface="微软雅黑" panose="020B0503020204020204" pitchFamily="34" charset="-122"/>
                <a:ea typeface="微软雅黑" panose="020B0503020204020204" pitchFamily="34" charset="-122"/>
              </a:endParaRPr>
            </a:p>
          </p:txBody>
        </p:sp>
      </p:grpSp>
      <p:sp>
        <p:nvSpPr>
          <p:cNvPr id="41" name="TextBox 397"/>
          <p:cNvSpPr txBox="1"/>
          <p:nvPr/>
        </p:nvSpPr>
        <p:spPr>
          <a:xfrm>
            <a:off x="4462434" y="1270793"/>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在此输入岗位职责</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178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80000">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14:bounceEnd="80000">
                                          <p:cBhvr additive="base">
                                            <p:cTn id="17" dur="750" fill="hold"/>
                                            <p:tgtEl>
                                              <p:spTgt spid="12"/>
                                            </p:tgtEl>
                                            <p:attrNameLst>
                                              <p:attrName>ppt_x</p:attrName>
                                            </p:attrNameLst>
                                          </p:cBhvr>
                                          <p:tavLst>
                                            <p:tav tm="0">
                                              <p:val>
                                                <p:strVal val="#ppt_x"/>
                                              </p:val>
                                            </p:tav>
                                            <p:tav tm="100000">
                                              <p:val>
                                                <p:strVal val="#ppt_x"/>
                                              </p:val>
                                            </p:tav>
                                          </p:tavLst>
                                        </p:anim>
                                        <p:anim calcmode="lin" valueType="num" p14:bounceEnd="80000">
                                          <p:cBhvr additive="base">
                                            <p:cTn id="18" dur="75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10" presetClass="entr" presetSubtype="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2" presetClass="entr" presetSubtype="1" fill="hold" nodeType="withEffect" p14:presetBounceEnd="8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80000">
                                          <p:cBhvr additive="base">
                                            <p:cTn id="25" dur="750" fill="hold"/>
                                            <p:tgtEl>
                                              <p:spTgt spid="13"/>
                                            </p:tgtEl>
                                            <p:attrNameLst>
                                              <p:attrName>ppt_x</p:attrName>
                                            </p:attrNameLst>
                                          </p:cBhvr>
                                          <p:tavLst>
                                            <p:tav tm="0">
                                              <p:val>
                                                <p:strVal val="#ppt_x"/>
                                              </p:val>
                                            </p:tav>
                                            <p:tav tm="100000">
                                              <p:val>
                                                <p:strVal val="#ppt_x"/>
                                              </p:val>
                                            </p:tav>
                                          </p:tavLst>
                                        </p:anim>
                                        <p:anim calcmode="lin" valueType="num" p14:bounceEnd="80000">
                                          <p:cBhvr additive="base">
                                            <p:cTn id="26" dur="750" fill="hold"/>
                                            <p:tgtEl>
                                              <p:spTgt spid="1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2" presetClass="entr" presetSubtype="4" fill="hold" nodeType="withEffect" p14:presetBounceEnd="80000">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14:bounceEnd="80000">
                                          <p:cBhvr additive="base">
                                            <p:cTn id="33"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34" dur="750" fill="hold"/>
                                            <p:tgtEl>
                                              <p:spTgt spid="15"/>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2" presetClass="entr" presetSubtype="4" fill="hold" nodeType="withEffect" p14:presetBounceEnd="80000">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14:bounceEnd="80000">
                                          <p:cBhvr additive="base">
                                            <p:cTn id="41"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42" dur="7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ppt_x"/>
                                              </p:val>
                                            </p:tav>
                                            <p:tav tm="100000">
                                              <p:val>
                                                <p:strVal val="#ppt_x"/>
                                              </p:val>
                                            </p:tav>
                                          </p:tavLst>
                                        </p:anim>
                                        <p:anim calcmode="lin" valueType="num">
                                          <p:cBhvr additive="base">
                                            <p:cTn id="18" dur="75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10" presetClass="entr" presetSubtype="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2" presetClass="entr" presetSubtype="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ppt_x"/>
                                              </p:val>
                                            </p:tav>
                                            <p:tav tm="100000">
                                              <p:val>
                                                <p:strVal val="#ppt_x"/>
                                              </p:val>
                                            </p:tav>
                                          </p:tavLst>
                                        </p:anim>
                                        <p:anim calcmode="lin" valueType="num">
                                          <p:cBhvr additive="base">
                                            <p:cTn id="26" dur="750" fill="hold"/>
                                            <p:tgtEl>
                                              <p:spTgt spid="1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750" fill="hold"/>
                                            <p:tgtEl>
                                              <p:spTgt spid="14"/>
                                            </p:tgtEl>
                                            <p:attrNameLst>
                                              <p:attrName>ppt_x</p:attrName>
                                            </p:attrNameLst>
                                          </p:cBhvr>
                                          <p:tavLst>
                                            <p:tav tm="0">
                                              <p:val>
                                                <p:strVal val="#ppt_x"/>
                                              </p:val>
                                            </p:tav>
                                            <p:tav tm="100000">
                                              <p:val>
                                                <p:strVal val="#ppt_x"/>
                                              </p:val>
                                            </p:tav>
                                          </p:tavLst>
                                        </p:anim>
                                        <p:anim calcmode="lin" valueType="num">
                                          <p:cBhvr additive="base">
                                            <p:cTn id="42" dur="7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直角三角形 38"/>
          <p:cNvSpPr/>
          <p:nvPr/>
        </p:nvSpPr>
        <p:spPr>
          <a:xfrm rot="10800000">
            <a:off x="0" y="0"/>
            <a:ext cx="12192000" cy="6858000"/>
          </a:xfrm>
          <a:prstGeom prst="rtTriangl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直角三角形 39"/>
          <p:cNvSpPr/>
          <p:nvPr/>
        </p:nvSpPr>
        <p:spPr>
          <a:xfrm>
            <a:off x="0" y="0"/>
            <a:ext cx="12192000" cy="6858000"/>
          </a:xfrm>
          <a:prstGeom prst="r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_标题1 1"/>
          <p:cNvSpPr/>
          <p:nvPr>
            <p:custDataLst>
              <p:tags r:id="rId2"/>
            </p:custDataLst>
          </p:nvPr>
        </p:nvSpPr>
        <p:spPr>
          <a:xfrm>
            <a:off x="1422326" y="7438"/>
            <a:ext cx="2484656" cy="640061"/>
          </a:xfrm>
          <a:prstGeom prst="rect">
            <a:avLst/>
          </a:prstGeom>
        </p:spPr>
        <p:txBody>
          <a:bodyPr vert="horz" lIns="91440" tIns="45720" rIns="91440" bIns="45720" rtlCol="0" anchor="ctr">
            <a:noAutofit/>
          </a:bodyPr>
          <a:lstStyle/>
          <a:p>
            <a:pPr marL="342900" indent="-342900" defTabSz="914082">
              <a:spcBef>
                <a:spcPct val="0"/>
              </a:spcBef>
              <a:buFont typeface="Wingdings" panose="05000000000000000000" pitchFamily="2" charset="2"/>
              <a:buChar char="l"/>
            </a:pPr>
            <a:r>
              <a:rPr lang="zh-CN" altLang="en-US"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岗位认知</a:t>
            </a:r>
            <a:endPar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endParaRPr>
          </a:p>
        </p:txBody>
      </p:sp>
      <p:sp>
        <p:nvSpPr>
          <p:cNvPr id="42" name="PA_标题1 1"/>
          <p:cNvSpPr/>
          <p:nvPr>
            <p:custDataLst>
              <p:tags r:id="rId3"/>
            </p:custDataLst>
          </p:nvPr>
        </p:nvSpPr>
        <p:spPr>
          <a:xfrm>
            <a:off x="9397927" y="6197473"/>
            <a:ext cx="2484656" cy="640061"/>
          </a:xfrm>
          <a:prstGeom prst="rect">
            <a:avLst/>
          </a:prstGeom>
        </p:spPr>
        <p:txBody>
          <a:bodyPr vert="horz" lIns="91440" tIns="45720" rIns="91440" bIns="45720" rtlCol="0" anchor="ctr">
            <a:noAutofit/>
          </a:bodyPr>
          <a:lstStyle/>
          <a:p>
            <a:pPr marL="0" indent="0" defTabSz="914082">
              <a:spcBef>
                <a:spcPct val="0"/>
              </a:spcBef>
              <a:buFontTx/>
              <a:buNone/>
            </a:pPr>
            <a:r>
              <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Job cognition</a:t>
            </a:r>
          </a:p>
        </p:txBody>
      </p:sp>
      <p:grpSp>
        <p:nvGrpSpPr>
          <p:cNvPr id="8" name="组合 7"/>
          <p:cNvGrpSpPr>
            <a:grpSpLocks noChangeAspect="1"/>
          </p:cNvGrpSpPr>
          <p:nvPr/>
        </p:nvGrpSpPr>
        <p:grpSpPr>
          <a:xfrm>
            <a:off x="4032216" y="1814464"/>
            <a:ext cx="3886699" cy="3886093"/>
            <a:chOff x="5747" y="2350"/>
            <a:chExt cx="6434" cy="6433"/>
          </a:xfrm>
        </p:grpSpPr>
        <p:sp>
          <p:nvSpPr>
            <p:cNvPr id="11273" name="Freeform 3"/>
            <p:cNvSpPr/>
            <p:nvPr/>
          </p:nvSpPr>
          <p:spPr>
            <a:xfrm rot="-7621736">
              <a:off x="5770" y="4690"/>
              <a:ext cx="3287" cy="3333"/>
            </a:xfrm>
            <a:custGeom>
              <a:avLst/>
              <a:gdLst>
                <a:gd name="txL" fmla="*/ 0 w 10688"/>
                <a:gd name="txT" fmla="*/ 0 h 10844"/>
                <a:gd name="txR" fmla="*/ 10688 w 10688"/>
                <a:gd name="txB" fmla="*/ 10844 h 10844"/>
              </a:gdLst>
              <a:ahLst/>
              <a:cxnLst>
                <a:cxn ang="0">
                  <a:pos x="3563" y="7062"/>
                </a:cxn>
                <a:cxn ang="0">
                  <a:pos x="3563" y="7062"/>
                </a:cxn>
                <a:cxn ang="0">
                  <a:pos x="4563" y="10749"/>
                </a:cxn>
                <a:cxn ang="0">
                  <a:pos x="7937" y="9812"/>
                </a:cxn>
                <a:cxn ang="0">
                  <a:pos x="9062" y="2782"/>
                </a:cxn>
                <a:cxn ang="0">
                  <a:pos x="2032" y="1626"/>
                </a:cxn>
                <a:cxn ang="0">
                  <a:pos x="0" y="4907"/>
                </a:cxn>
                <a:cxn ang="0">
                  <a:pos x="3563" y="7062"/>
                </a:cxn>
              </a:cxnLst>
              <a:rect l="txL" t="txT" r="txR" b="tx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1E1C1D">
                <a:alpha val="80000"/>
              </a:srgbClr>
            </a:solidFill>
            <a:ln w="9525">
              <a:noFill/>
            </a:ln>
          </p:spPr>
          <p:txBody>
            <a:bodyPr/>
            <a:lstStyle/>
            <a:p>
              <a:endParaRPr lang="zh-CN" altLang="en-US" sz="1905">
                <a:solidFill>
                  <a:prstClr val="black"/>
                </a:solidFill>
                <a:latin typeface="微软雅黑" panose="020B0503020204020204" pitchFamily="34" charset="-122"/>
                <a:ea typeface="微软雅黑" panose="020B0503020204020204" pitchFamily="34" charset="-122"/>
              </a:endParaRPr>
            </a:p>
          </p:txBody>
        </p:sp>
        <p:sp>
          <p:nvSpPr>
            <p:cNvPr id="11274" name="Freeform 3"/>
            <p:cNvSpPr/>
            <p:nvPr/>
          </p:nvSpPr>
          <p:spPr>
            <a:xfrm rot="19397468">
              <a:off x="6552" y="2350"/>
              <a:ext cx="3285" cy="3335"/>
            </a:xfrm>
            <a:custGeom>
              <a:avLst/>
              <a:gdLst>
                <a:gd name="txL" fmla="*/ 0 w 10688"/>
                <a:gd name="txT" fmla="*/ 0 h 10844"/>
                <a:gd name="txR" fmla="*/ 10688 w 10688"/>
                <a:gd name="txB" fmla="*/ 10844 h 10844"/>
              </a:gdLst>
              <a:ahLst/>
              <a:cxnLst>
                <a:cxn ang="0">
                  <a:pos x="3563" y="7062"/>
                </a:cxn>
                <a:cxn ang="0">
                  <a:pos x="3563" y="7062"/>
                </a:cxn>
                <a:cxn ang="0">
                  <a:pos x="4563" y="10749"/>
                </a:cxn>
                <a:cxn ang="0">
                  <a:pos x="7937" y="9812"/>
                </a:cxn>
                <a:cxn ang="0">
                  <a:pos x="9062" y="2782"/>
                </a:cxn>
                <a:cxn ang="0">
                  <a:pos x="2032" y="1626"/>
                </a:cxn>
                <a:cxn ang="0">
                  <a:pos x="0" y="4907"/>
                </a:cxn>
                <a:cxn ang="0">
                  <a:pos x="3563" y="7062"/>
                </a:cxn>
              </a:cxnLst>
              <a:rect l="txL" t="txT" r="txR" b="tx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7A583E">
                <a:alpha val="80000"/>
              </a:srgbClr>
            </a:solidFill>
            <a:ln w="9525">
              <a:noFill/>
            </a:ln>
          </p:spPr>
          <p:txBody>
            <a:bodyPr/>
            <a:lstStyle/>
            <a:p>
              <a:endParaRPr lang="zh-CN" altLang="en-US" sz="1905">
                <a:solidFill>
                  <a:prstClr val="black"/>
                </a:solidFill>
                <a:latin typeface="微软雅黑" panose="020B0503020204020204" pitchFamily="34" charset="-122"/>
                <a:ea typeface="微软雅黑" panose="020B0503020204020204" pitchFamily="34" charset="-122"/>
              </a:endParaRPr>
            </a:p>
          </p:txBody>
        </p:sp>
        <p:sp>
          <p:nvSpPr>
            <p:cNvPr id="11275" name="Freeform 3"/>
            <p:cNvSpPr/>
            <p:nvPr/>
          </p:nvSpPr>
          <p:spPr>
            <a:xfrm rot="3202081">
              <a:off x="8870" y="3125"/>
              <a:ext cx="3287" cy="3335"/>
            </a:xfrm>
            <a:custGeom>
              <a:avLst/>
              <a:gdLst>
                <a:gd name="txL" fmla="*/ 0 w 10688"/>
                <a:gd name="txT" fmla="*/ 0 h 10844"/>
                <a:gd name="txR" fmla="*/ 10688 w 10688"/>
                <a:gd name="txB" fmla="*/ 10844 h 10844"/>
              </a:gdLst>
              <a:ahLst/>
              <a:cxnLst>
                <a:cxn ang="0">
                  <a:pos x="3563" y="7062"/>
                </a:cxn>
                <a:cxn ang="0">
                  <a:pos x="3563" y="7062"/>
                </a:cxn>
                <a:cxn ang="0">
                  <a:pos x="4563" y="10749"/>
                </a:cxn>
                <a:cxn ang="0">
                  <a:pos x="7937" y="9812"/>
                </a:cxn>
                <a:cxn ang="0">
                  <a:pos x="9062" y="2782"/>
                </a:cxn>
                <a:cxn ang="0">
                  <a:pos x="2032" y="1626"/>
                </a:cxn>
                <a:cxn ang="0">
                  <a:pos x="0" y="4907"/>
                </a:cxn>
                <a:cxn ang="0">
                  <a:pos x="3563" y="7062"/>
                </a:cxn>
              </a:cxnLst>
              <a:rect l="txL" t="txT" r="txR" b="tx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7A583E">
                <a:alpha val="80000"/>
              </a:srgbClr>
            </a:solidFill>
            <a:ln w="9525">
              <a:noFill/>
            </a:ln>
          </p:spPr>
          <p:txBody>
            <a:bodyPr/>
            <a:lstStyle/>
            <a:p>
              <a:endParaRPr lang="zh-CN" altLang="en-US" sz="1905">
                <a:solidFill>
                  <a:prstClr val="black"/>
                </a:solidFill>
                <a:latin typeface="微软雅黑" panose="020B0503020204020204" pitchFamily="34" charset="-122"/>
                <a:ea typeface="微软雅黑" panose="020B0503020204020204" pitchFamily="34" charset="-122"/>
              </a:endParaRPr>
            </a:p>
          </p:txBody>
        </p:sp>
        <p:sp>
          <p:nvSpPr>
            <p:cNvPr id="11276" name="Freeform 3"/>
            <p:cNvSpPr/>
            <p:nvPr/>
          </p:nvSpPr>
          <p:spPr>
            <a:xfrm rot="8579122">
              <a:off x="8090" y="5450"/>
              <a:ext cx="3285" cy="3333"/>
            </a:xfrm>
            <a:custGeom>
              <a:avLst/>
              <a:gdLst>
                <a:gd name="txL" fmla="*/ 0 w 10688"/>
                <a:gd name="txT" fmla="*/ 0 h 10844"/>
                <a:gd name="txR" fmla="*/ 10688 w 10688"/>
                <a:gd name="txB" fmla="*/ 10844 h 10844"/>
              </a:gdLst>
              <a:ahLst/>
              <a:cxnLst>
                <a:cxn ang="0">
                  <a:pos x="3563" y="7062"/>
                </a:cxn>
                <a:cxn ang="0">
                  <a:pos x="3563" y="7062"/>
                </a:cxn>
                <a:cxn ang="0">
                  <a:pos x="4563" y="10749"/>
                </a:cxn>
                <a:cxn ang="0">
                  <a:pos x="7937" y="9812"/>
                </a:cxn>
                <a:cxn ang="0">
                  <a:pos x="9062" y="2782"/>
                </a:cxn>
                <a:cxn ang="0">
                  <a:pos x="2032" y="1626"/>
                </a:cxn>
                <a:cxn ang="0">
                  <a:pos x="0" y="4907"/>
                </a:cxn>
                <a:cxn ang="0">
                  <a:pos x="3563" y="7062"/>
                </a:cxn>
              </a:cxnLst>
              <a:rect l="txL" t="txT" r="txR" b="tx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1E1C1D">
                <a:alpha val="80000"/>
              </a:srgbClr>
            </a:solidFill>
            <a:ln w="9525">
              <a:noFill/>
            </a:ln>
          </p:spPr>
          <p:txBody>
            <a:bodyPr/>
            <a:lstStyle/>
            <a:p>
              <a:endParaRPr lang="zh-CN" altLang="en-US" sz="1905">
                <a:solidFill>
                  <a:prstClr val="black"/>
                </a:solidFill>
                <a:latin typeface="微软雅黑" panose="020B0503020204020204" pitchFamily="34" charset="-122"/>
                <a:ea typeface="微软雅黑" panose="020B0503020204020204" pitchFamily="34" charset="-122"/>
              </a:endParaRPr>
            </a:p>
          </p:txBody>
        </p:sp>
      </p:grpSp>
      <p:sp>
        <p:nvSpPr>
          <p:cNvPr id="11281" name="TextBox 13"/>
          <p:cNvSpPr txBox="1"/>
          <p:nvPr/>
        </p:nvSpPr>
        <p:spPr>
          <a:xfrm>
            <a:off x="1671107" y="2358468"/>
            <a:ext cx="2473047" cy="246221"/>
          </a:xfrm>
          <a:prstGeom prst="rect">
            <a:avLst/>
          </a:prstGeom>
          <a:noFill/>
          <a:ln w="9525">
            <a:noFill/>
          </a:ln>
        </p:spPr>
        <p:txBody>
          <a:bodyPr lIns="0" tIns="0" rIns="0" bIns="0">
            <a:spAutoFit/>
          </a:bodyPr>
          <a:lstStyle/>
          <a:p>
            <a:pPr defTabSz="-672"/>
            <a:r>
              <a:rPr lang="zh-CN" altLang="en-US" sz="1600" b="1" dirty="0">
                <a:solidFill>
                  <a:srgbClr val="7A583E"/>
                </a:solidFill>
                <a:latin typeface="微软雅黑" panose="020B0503020204020204" pitchFamily="34" charset="-122"/>
                <a:ea typeface="微软雅黑" panose="020B0503020204020204" pitchFamily="34" charset="-122"/>
                <a:sym typeface="Arial" panose="020B0604020202020204" pitchFamily="34" charset="0"/>
              </a:rPr>
              <a:t>输入标题文本</a:t>
            </a:r>
          </a:p>
        </p:txBody>
      </p:sp>
      <p:sp>
        <p:nvSpPr>
          <p:cNvPr id="11283" name="TextBox 13"/>
          <p:cNvSpPr txBox="1"/>
          <p:nvPr/>
        </p:nvSpPr>
        <p:spPr>
          <a:xfrm>
            <a:off x="1671107" y="4300951"/>
            <a:ext cx="2473047" cy="246221"/>
          </a:xfrm>
          <a:prstGeom prst="rect">
            <a:avLst/>
          </a:prstGeom>
          <a:noFill/>
          <a:ln w="9525">
            <a:noFill/>
          </a:ln>
        </p:spPr>
        <p:txBody>
          <a:bodyPr lIns="0" tIns="0" rIns="0" bIns="0">
            <a:spAutoFit/>
          </a:bodyPr>
          <a:lstStyle/>
          <a:p>
            <a:pPr defTabSz="-672"/>
            <a:r>
              <a:rPr lang="zh-CN" altLang="en-US" sz="1600" b="1" dirty="0">
                <a:solidFill>
                  <a:srgbClr val="7A583E"/>
                </a:solidFill>
                <a:latin typeface="微软雅黑" panose="020B0503020204020204" pitchFamily="34" charset="-122"/>
                <a:ea typeface="微软雅黑" panose="020B0503020204020204" pitchFamily="34" charset="-122"/>
                <a:sym typeface="Arial" panose="020B0604020202020204" pitchFamily="34" charset="0"/>
              </a:rPr>
              <a:t>输入标题文本</a:t>
            </a:r>
          </a:p>
        </p:txBody>
      </p:sp>
      <p:sp>
        <p:nvSpPr>
          <p:cNvPr id="11285" name="TextBox 13"/>
          <p:cNvSpPr txBox="1"/>
          <p:nvPr/>
        </p:nvSpPr>
        <p:spPr>
          <a:xfrm>
            <a:off x="8432626" y="2358468"/>
            <a:ext cx="2474727" cy="246221"/>
          </a:xfrm>
          <a:prstGeom prst="rect">
            <a:avLst/>
          </a:prstGeom>
          <a:noFill/>
          <a:ln w="9525">
            <a:noFill/>
          </a:ln>
        </p:spPr>
        <p:txBody>
          <a:bodyPr lIns="0" tIns="0" rIns="0" bIns="0">
            <a:spAutoFit/>
          </a:bodyPr>
          <a:lstStyle/>
          <a:p>
            <a:pPr defTabSz="-672"/>
            <a:r>
              <a:rPr lang="zh-CN" altLang="en-US" sz="1600" b="1" dirty="0">
                <a:solidFill>
                  <a:srgbClr val="7A583E"/>
                </a:solidFill>
                <a:latin typeface="微软雅黑" panose="020B0503020204020204" pitchFamily="34" charset="-122"/>
                <a:ea typeface="微软雅黑" panose="020B0503020204020204" pitchFamily="34" charset="-122"/>
                <a:sym typeface="Arial" panose="020B0604020202020204" pitchFamily="34" charset="0"/>
              </a:rPr>
              <a:t>输入标题文本</a:t>
            </a:r>
          </a:p>
        </p:txBody>
      </p:sp>
      <p:sp>
        <p:nvSpPr>
          <p:cNvPr id="11286" name="TextBox 13"/>
          <p:cNvSpPr txBox="1"/>
          <p:nvPr/>
        </p:nvSpPr>
        <p:spPr>
          <a:xfrm>
            <a:off x="8432625" y="2674319"/>
            <a:ext cx="2353907" cy="926407"/>
          </a:xfrm>
          <a:prstGeom prst="rect">
            <a:avLst/>
          </a:prstGeom>
          <a:noFill/>
          <a:ln w="9525">
            <a:noFill/>
          </a:ln>
        </p:spPr>
        <p:txBody>
          <a:bodyPr wrap="square" lIns="0" tIns="0" rIns="0" bIns="0">
            <a:spAutoFit/>
          </a:bodyPr>
          <a:lstStyle/>
          <a:p>
            <a:pPr defTabSz="914377">
              <a:lnSpc>
                <a:spcPts val="19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a:p>
            <a:pPr defTabSz="-672"/>
            <a:endParaRPr lang="en-US" altLang="zh-CN" sz="1200" dirty="0">
              <a:solidFill>
                <a:srgbClr val="7A583E"/>
              </a:solidFill>
              <a:latin typeface="微软雅黑" panose="020B0503020204020204" pitchFamily="34" charset="-122"/>
              <a:ea typeface="微软雅黑" panose="020B0503020204020204" pitchFamily="34" charset="-122"/>
              <a:cs typeface="Calibri" panose="020F0502020204030204" pitchFamily="18" charset="0"/>
            </a:endParaRPr>
          </a:p>
        </p:txBody>
      </p:sp>
      <p:sp>
        <p:nvSpPr>
          <p:cNvPr id="11287" name="TextBox 13"/>
          <p:cNvSpPr txBox="1"/>
          <p:nvPr/>
        </p:nvSpPr>
        <p:spPr>
          <a:xfrm>
            <a:off x="8432626" y="4300951"/>
            <a:ext cx="2474727" cy="246221"/>
          </a:xfrm>
          <a:prstGeom prst="rect">
            <a:avLst/>
          </a:prstGeom>
          <a:noFill/>
          <a:ln w="9525">
            <a:noFill/>
          </a:ln>
        </p:spPr>
        <p:txBody>
          <a:bodyPr lIns="0" tIns="0" rIns="0" bIns="0">
            <a:spAutoFit/>
          </a:bodyPr>
          <a:lstStyle/>
          <a:p>
            <a:pPr defTabSz="-672"/>
            <a:r>
              <a:rPr lang="zh-CN" altLang="en-US" sz="1600" b="1" dirty="0">
                <a:solidFill>
                  <a:srgbClr val="7A583E"/>
                </a:solidFill>
                <a:latin typeface="微软雅黑" panose="020B0503020204020204" pitchFamily="34" charset="-122"/>
                <a:ea typeface="微软雅黑" panose="020B0503020204020204" pitchFamily="34" charset="-122"/>
                <a:cs typeface="Calibri" panose="020F0502020204030204" pitchFamily="18" charset="0"/>
                <a:sym typeface="+mn-ea"/>
              </a:rPr>
              <a:t>输入标题文本</a:t>
            </a:r>
            <a:endParaRPr lang="zh-CN" altLang="en-US" sz="1600" b="1" dirty="0">
              <a:solidFill>
                <a:srgbClr val="7A583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TextBox 13"/>
          <p:cNvSpPr txBox="1"/>
          <p:nvPr/>
        </p:nvSpPr>
        <p:spPr>
          <a:xfrm>
            <a:off x="8432626" y="4667348"/>
            <a:ext cx="2353906" cy="926407"/>
          </a:xfrm>
          <a:prstGeom prst="rect">
            <a:avLst/>
          </a:prstGeom>
          <a:noFill/>
          <a:ln w="9525">
            <a:noFill/>
          </a:ln>
        </p:spPr>
        <p:txBody>
          <a:bodyPr wrap="square" lIns="0" tIns="0" rIns="0" bIns="0">
            <a:spAutoFit/>
          </a:bodyPr>
          <a:lstStyle/>
          <a:p>
            <a:pPr defTabSz="914377">
              <a:lnSpc>
                <a:spcPts val="19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a:p>
            <a:pPr defTabSz="-672"/>
            <a:endParaRPr lang="en-US" altLang="zh-CN" sz="1200" dirty="0">
              <a:solidFill>
                <a:srgbClr val="7A583E"/>
              </a:solidFill>
              <a:latin typeface="微软雅黑" panose="020B0503020204020204" pitchFamily="34" charset="-122"/>
              <a:ea typeface="微软雅黑" panose="020B0503020204020204" pitchFamily="34" charset="-122"/>
              <a:cs typeface="Calibri" panose="020F0502020204030204" pitchFamily="18" charset="0"/>
            </a:endParaRPr>
          </a:p>
        </p:txBody>
      </p:sp>
      <p:sp>
        <p:nvSpPr>
          <p:cNvPr id="27" name="TextBox 13"/>
          <p:cNvSpPr txBox="1"/>
          <p:nvPr/>
        </p:nvSpPr>
        <p:spPr>
          <a:xfrm>
            <a:off x="1671107" y="4701909"/>
            <a:ext cx="2289677" cy="926407"/>
          </a:xfrm>
          <a:prstGeom prst="rect">
            <a:avLst/>
          </a:prstGeom>
          <a:noFill/>
          <a:ln w="9525">
            <a:noFill/>
          </a:ln>
        </p:spPr>
        <p:txBody>
          <a:bodyPr wrap="square" lIns="0" tIns="0" rIns="0" bIns="0">
            <a:spAutoFit/>
          </a:bodyPr>
          <a:lstStyle/>
          <a:p>
            <a:pPr defTabSz="914377">
              <a:lnSpc>
                <a:spcPts val="19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a:p>
            <a:pPr defTabSz="-672"/>
            <a:endParaRPr lang="en-US" altLang="zh-CN" sz="1200" dirty="0">
              <a:solidFill>
                <a:srgbClr val="7A583E"/>
              </a:solidFill>
              <a:latin typeface="微软雅黑" panose="020B0503020204020204" pitchFamily="34" charset="-122"/>
              <a:ea typeface="微软雅黑" panose="020B0503020204020204" pitchFamily="34" charset="-122"/>
              <a:cs typeface="Calibri" panose="020F0502020204030204" pitchFamily="18" charset="0"/>
            </a:endParaRPr>
          </a:p>
        </p:txBody>
      </p:sp>
      <p:sp>
        <p:nvSpPr>
          <p:cNvPr id="28" name="TextBox 13"/>
          <p:cNvSpPr txBox="1"/>
          <p:nvPr/>
        </p:nvSpPr>
        <p:spPr>
          <a:xfrm>
            <a:off x="1671107" y="2691848"/>
            <a:ext cx="2302742" cy="926407"/>
          </a:xfrm>
          <a:prstGeom prst="rect">
            <a:avLst/>
          </a:prstGeom>
          <a:noFill/>
          <a:ln w="9525">
            <a:noFill/>
          </a:ln>
        </p:spPr>
        <p:txBody>
          <a:bodyPr wrap="square" lIns="0" tIns="0" rIns="0" bIns="0">
            <a:spAutoFit/>
          </a:bodyPr>
          <a:lstStyle/>
          <a:p>
            <a:pPr defTabSz="914377">
              <a:lnSpc>
                <a:spcPts val="19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a:p>
            <a:pPr defTabSz="-672"/>
            <a:endParaRPr lang="en-US" altLang="zh-CN" sz="1200" dirty="0">
              <a:solidFill>
                <a:srgbClr val="7A583E"/>
              </a:solidFill>
              <a:latin typeface="微软雅黑" panose="020B0503020204020204" pitchFamily="34" charset="-122"/>
              <a:ea typeface="微软雅黑" panose="020B0503020204020204" pitchFamily="34" charset="-122"/>
              <a:cs typeface="Calibri" panose="020F0502020204030204" pitchFamily="18" charset="0"/>
            </a:endParaRPr>
          </a:p>
        </p:txBody>
      </p:sp>
      <p:sp>
        <p:nvSpPr>
          <p:cNvPr id="21" name="Freeform 43"/>
          <p:cNvSpPr>
            <a:spLocks/>
          </p:cNvSpPr>
          <p:nvPr/>
        </p:nvSpPr>
        <p:spPr bwMode="auto">
          <a:xfrm>
            <a:off x="5296407" y="2720308"/>
            <a:ext cx="342394" cy="417214"/>
          </a:xfrm>
          <a:custGeom>
            <a:avLst/>
            <a:gdLst>
              <a:gd name="T0" fmla="*/ 108 w 114"/>
              <a:gd name="T1" fmla="*/ 60 h 139"/>
              <a:gd name="T2" fmla="*/ 101 w 114"/>
              <a:gd name="T3" fmla="*/ 57 h 139"/>
              <a:gd name="T4" fmla="*/ 98 w 114"/>
              <a:gd name="T5" fmla="*/ 58 h 139"/>
              <a:gd name="T6" fmla="*/ 98 w 114"/>
              <a:gd name="T7" fmla="*/ 57 h 139"/>
              <a:gd name="T8" fmla="*/ 98 w 114"/>
              <a:gd name="T9" fmla="*/ 57 h 139"/>
              <a:gd name="T10" fmla="*/ 98 w 114"/>
              <a:gd name="T11" fmla="*/ 57 h 139"/>
              <a:gd name="T12" fmla="*/ 99 w 114"/>
              <a:gd name="T13" fmla="*/ 54 h 139"/>
              <a:gd name="T14" fmla="*/ 89 w 114"/>
              <a:gd name="T15" fmla="*/ 44 h 139"/>
              <a:gd name="T16" fmla="*/ 86 w 114"/>
              <a:gd name="T17" fmla="*/ 43 h 139"/>
              <a:gd name="T18" fmla="*/ 78 w 114"/>
              <a:gd name="T19" fmla="*/ 50 h 139"/>
              <a:gd name="T20" fmla="*/ 78 w 114"/>
              <a:gd name="T21" fmla="*/ 50 h 139"/>
              <a:gd name="T22" fmla="*/ 77 w 114"/>
              <a:gd name="T23" fmla="*/ 45 h 139"/>
              <a:gd name="T24" fmla="*/ 77 w 114"/>
              <a:gd name="T25" fmla="*/ 45 h 139"/>
              <a:gd name="T26" fmla="*/ 77 w 114"/>
              <a:gd name="T27" fmla="*/ 45 h 139"/>
              <a:gd name="T28" fmla="*/ 68 w 114"/>
              <a:gd name="T29" fmla="*/ 37 h 139"/>
              <a:gd name="T30" fmla="*/ 66 w 114"/>
              <a:gd name="T31" fmla="*/ 37 h 139"/>
              <a:gd name="T32" fmla="*/ 56 w 114"/>
              <a:gd name="T33" fmla="*/ 46 h 139"/>
              <a:gd name="T34" fmla="*/ 56 w 114"/>
              <a:gd name="T35" fmla="*/ 47 h 139"/>
              <a:gd name="T36" fmla="*/ 55 w 114"/>
              <a:gd name="T37" fmla="*/ 49 h 139"/>
              <a:gd name="T38" fmla="*/ 55 w 114"/>
              <a:gd name="T39" fmla="*/ 10 h 139"/>
              <a:gd name="T40" fmla="*/ 55 w 114"/>
              <a:gd name="T41" fmla="*/ 10 h 139"/>
              <a:gd name="T42" fmla="*/ 55 w 114"/>
              <a:gd name="T43" fmla="*/ 10 h 139"/>
              <a:gd name="T44" fmla="*/ 44 w 114"/>
              <a:gd name="T45" fmla="*/ 0 h 139"/>
              <a:gd name="T46" fmla="*/ 44 w 114"/>
              <a:gd name="T47" fmla="*/ 0 h 139"/>
              <a:gd name="T48" fmla="*/ 37 w 114"/>
              <a:gd name="T49" fmla="*/ 3 h 139"/>
              <a:gd name="T50" fmla="*/ 34 w 114"/>
              <a:gd name="T51" fmla="*/ 11 h 139"/>
              <a:gd name="T52" fmla="*/ 34 w 114"/>
              <a:gd name="T53" fmla="*/ 60 h 139"/>
              <a:gd name="T54" fmla="*/ 33 w 114"/>
              <a:gd name="T55" fmla="*/ 81 h 139"/>
              <a:gd name="T56" fmla="*/ 32 w 114"/>
              <a:gd name="T57" fmla="*/ 81 h 139"/>
              <a:gd name="T58" fmla="*/ 18 w 114"/>
              <a:gd name="T59" fmla="*/ 69 h 139"/>
              <a:gd name="T60" fmla="*/ 11 w 114"/>
              <a:gd name="T61" fmla="*/ 67 h 139"/>
              <a:gd name="T62" fmla="*/ 3 w 114"/>
              <a:gd name="T63" fmla="*/ 71 h 139"/>
              <a:gd name="T64" fmla="*/ 0 w 114"/>
              <a:gd name="T65" fmla="*/ 79 h 139"/>
              <a:gd name="T66" fmla="*/ 4 w 114"/>
              <a:gd name="T67" fmla="*/ 86 h 139"/>
              <a:gd name="T68" fmla="*/ 29 w 114"/>
              <a:gd name="T69" fmla="*/ 107 h 139"/>
              <a:gd name="T70" fmla="*/ 44 w 114"/>
              <a:gd name="T71" fmla="*/ 125 h 139"/>
              <a:gd name="T72" fmla="*/ 44 w 114"/>
              <a:gd name="T73" fmla="*/ 136 h 139"/>
              <a:gd name="T74" fmla="*/ 45 w 114"/>
              <a:gd name="T75" fmla="*/ 139 h 139"/>
              <a:gd name="T76" fmla="*/ 95 w 114"/>
              <a:gd name="T77" fmla="*/ 139 h 139"/>
              <a:gd name="T78" fmla="*/ 95 w 114"/>
              <a:gd name="T79" fmla="*/ 136 h 139"/>
              <a:gd name="T80" fmla="*/ 95 w 114"/>
              <a:gd name="T81" fmla="*/ 124 h 139"/>
              <a:gd name="T82" fmla="*/ 110 w 114"/>
              <a:gd name="T83" fmla="*/ 78 h 139"/>
              <a:gd name="T84" fmla="*/ 110 w 114"/>
              <a:gd name="T85" fmla="*/ 77 h 139"/>
              <a:gd name="T86" fmla="*/ 110 w 114"/>
              <a:gd name="T87" fmla="*/ 77 h 139"/>
              <a:gd name="T88" fmla="*/ 110 w 114"/>
              <a:gd name="T89" fmla="*/ 76 h 139"/>
              <a:gd name="T90" fmla="*/ 108 w 114"/>
              <a:gd name="T91" fmla="*/ 6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39">
                <a:moveTo>
                  <a:pt x="108" y="60"/>
                </a:moveTo>
                <a:cubicBezTo>
                  <a:pt x="106" y="58"/>
                  <a:pt x="104" y="57"/>
                  <a:pt x="101" y="57"/>
                </a:cubicBezTo>
                <a:cubicBezTo>
                  <a:pt x="100" y="57"/>
                  <a:pt x="99" y="57"/>
                  <a:pt x="98" y="58"/>
                </a:cubicBezTo>
                <a:cubicBezTo>
                  <a:pt x="98" y="57"/>
                  <a:pt x="98" y="57"/>
                  <a:pt x="98" y="57"/>
                </a:cubicBezTo>
                <a:cubicBezTo>
                  <a:pt x="98" y="57"/>
                  <a:pt x="98" y="57"/>
                  <a:pt x="98" y="57"/>
                </a:cubicBezTo>
                <a:cubicBezTo>
                  <a:pt x="98" y="57"/>
                  <a:pt x="98" y="57"/>
                  <a:pt x="98" y="57"/>
                </a:cubicBezTo>
                <a:cubicBezTo>
                  <a:pt x="99" y="54"/>
                  <a:pt x="99" y="54"/>
                  <a:pt x="99" y="54"/>
                </a:cubicBezTo>
                <a:cubicBezTo>
                  <a:pt x="99" y="51"/>
                  <a:pt x="99" y="46"/>
                  <a:pt x="89" y="44"/>
                </a:cubicBezTo>
                <a:cubicBezTo>
                  <a:pt x="88" y="43"/>
                  <a:pt x="87" y="43"/>
                  <a:pt x="86" y="43"/>
                </a:cubicBezTo>
                <a:cubicBezTo>
                  <a:pt x="81" y="43"/>
                  <a:pt x="78" y="46"/>
                  <a:pt x="78" y="50"/>
                </a:cubicBezTo>
                <a:cubicBezTo>
                  <a:pt x="78" y="50"/>
                  <a:pt x="78" y="50"/>
                  <a:pt x="78" y="50"/>
                </a:cubicBezTo>
                <a:cubicBezTo>
                  <a:pt x="77" y="45"/>
                  <a:pt x="77" y="45"/>
                  <a:pt x="77" y="45"/>
                </a:cubicBezTo>
                <a:cubicBezTo>
                  <a:pt x="77" y="45"/>
                  <a:pt x="77" y="45"/>
                  <a:pt x="77" y="45"/>
                </a:cubicBezTo>
                <a:cubicBezTo>
                  <a:pt x="77" y="45"/>
                  <a:pt x="77" y="45"/>
                  <a:pt x="77" y="45"/>
                </a:cubicBezTo>
                <a:cubicBezTo>
                  <a:pt x="77" y="42"/>
                  <a:pt x="76" y="37"/>
                  <a:pt x="68" y="37"/>
                </a:cubicBezTo>
                <a:cubicBezTo>
                  <a:pt x="68" y="37"/>
                  <a:pt x="67" y="37"/>
                  <a:pt x="66" y="37"/>
                </a:cubicBezTo>
                <a:cubicBezTo>
                  <a:pt x="57" y="38"/>
                  <a:pt x="56" y="43"/>
                  <a:pt x="56" y="46"/>
                </a:cubicBezTo>
                <a:cubicBezTo>
                  <a:pt x="56" y="47"/>
                  <a:pt x="56" y="47"/>
                  <a:pt x="56" y="47"/>
                </a:cubicBezTo>
                <a:cubicBezTo>
                  <a:pt x="56" y="48"/>
                  <a:pt x="55" y="49"/>
                  <a:pt x="55" y="49"/>
                </a:cubicBezTo>
                <a:cubicBezTo>
                  <a:pt x="55" y="36"/>
                  <a:pt x="55" y="12"/>
                  <a:pt x="55" y="10"/>
                </a:cubicBezTo>
                <a:cubicBezTo>
                  <a:pt x="55" y="10"/>
                  <a:pt x="55" y="10"/>
                  <a:pt x="55" y="10"/>
                </a:cubicBezTo>
                <a:cubicBezTo>
                  <a:pt x="55" y="10"/>
                  <a:pt x="55" y="10"/>
                  <a:pt x="55" y="10"/>
                </a:cubicBezTo>
                <a:cubicBezTo>
                  <a:pt x="55" y="5"/>
                  <a:pt x="50" y="0"/>
                  <a:pt x="44" y="0"/>
                </a:cubicBezTo>
                <a:cubicBezTo>
                  <a:pt x="44" y="0"/>
                  <a:pt x="44" y="0"/>
                  <a:pt x="44" y="0"/>
                </a:cubicBezTo>
                <a:cubicBezTo>
                  <a:pt x="41" y="0"/>
                  <a:pt x="39" y="1"/>
                  <a:pt x="37" y="3"/>
                </a:cubicBezTo>
                <a:cubicBezTo>
                  <a:pt x="35" y="6"/>
                  <a:pt x="34" y="8"/>
                  <a:pt x="34" y="11"/>
                </a:cubicBezTo>
                <a:cubicBezTo>
                  <a:pt x="34" y="60"/>
                  <a:pt x="34" y="60"/>
                  <a:pt x="34" y="60"/>
                </a:cubicBezTo>
                <a:cubicBezTo>
                  <a:pt x="34" y="72"/>
                  <a:pt x="34" y="79"/>
                  <a:pt x="33" y="81"/>
                </a:cubicBezTo>
                <a:cubicBezTo>
                  <a:pt x="33" y="81"/>
                  <a:pt x="32" y="81"/>
                  <a:pt x="32" y="81"/>
                </a:cubicBezTo>
                <a:cubicBezTo>
                  <a:pt x="18" y="69"/>
                  <a:pt x="18" y="69"/>
                  <a:pt x="18" y="69"/>
                </a:cubicBezTo>
                <a:cubicBezTo>
                  <a:pt x="16" y="68"/>
                  <a:pt x="13" y="67"/>
                  <a:pt x="11" y="67"/>
                </a:cubicBezTo>
                <a:cubicBezTo>
                  <a:pt x="8" y="67"/>
                  <a:pt x="5" y="68"/>
                  <a:pt x="3" y="71"/>
                </a:cubicBezTo>
                <a:cubicBezTo>
                  <a:pt x="1" y="73"/>
                  <a:pt x="0" y="76"/>
                  <a:pt x="0" y="79"/>
                </a:cubicBezTo>
                <a:cubicBezTo>
                  <a:pt x="1" y="81"/>
                  <a:pt x="2" y="84"/>
                  <a:pt x="4" y="86"/>
                </a:cubicBezTo>
                <a:cubicBezTo>
                  <a:pt x="29" y="107"/>
                  <a:pt x="29" y="107"/>
                  <a:pt x="29" y="107"/>
                </a:cubicBezTo>
                <a:cubicBezTo>
                  <a:pt x="35" y="117"/>
                  <a:pt x="41" y="123"/>
                  <a:pt x="44" y="125"/>
                </a:cubicBezTo>
                <a:cubicBezTo>
                  <a:pt x="44" y="136"/>
                  <a:pt x="44" y="136"/>
                  <a:pt x="44" y="136"/>
                </a:cubicBezTo>
                <a:cubicBezTo>
                  <a:pt x="45" y="139"/>
                  <a:pt x="45" y="139"/>
                  <a:pt x="45" y="139"/>
                </a:cubicBezTo>
                <a:cubicBezTo>
                  <a:pt x="95" y="139"/>
                  <a:pt x="95" y="139"/>
                  <a:pt x="95" y="139"/>
                </a:cubicBezTo>
                <a:cubicBezTo>
                  <a:pt x="95" y="136"/>
                  <a:pt x="95" y="136"/>
                  <a:pt x="95" y="136"/>
                </a:cubicBezTo>
                <a:cubicBezTo>
                  <a:pt x="95" y="124"/>
                  <a:pt x="95" y="124"/>
                  <a:pt x="95" y="124"/>
                </a:cubicBezTo>
                <a:cubicBezTo>
                  <a:pt x="110" y="78"/>
                  <a:pt x="110" y="78"/>
                  <a:pt x="110" y="78"/>
                </a:cubicBezTo>
                <a:cubicBezTo>
                  <a:pt x="110" y="77"/>
                  <a:pt x="110" y="77"/>
                  <a:pt x="110" y="77"/>
                </a:cubicBezTo>
                <a:cubicBezTo>
                  <a:pt x="110" y="77"/>
                  <a:pt x="110" y="77"/>
                  <a:pt x="110" y="77"/>
                </a:cubicBezTo>
                <a:cubicBezTo>
                  <a:pt x="110" y="76"/>
                  <a:pt x="110" y="76"/>
                  <a:pt x="110" y="76"/>
                </a:cubicBezTo>
                <a:cubicBezTo>
                  <a:pt x="112" y="68"/>
                  <a:pt x="114" y="63"/>
                  <a:pt x="108" y="60"/>
                </a:cubicBezTo>
                <a:close/>
              </a:path>
            </a:pathLst>
          </a:custGeom>
          <a:solidFill>
            <a:srgbClr val="1E1C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KSO_Shape"/>
          <p:cNvSpPr>
            <a:spLocks/>
          </p:cNvSpPr>
          <p:nvPr/>
        </p:nvSpPr>
        <p:spPr bwMode="auto">
          <a:xfrm>
            <a:off x="6632249" y="3007376"/>
            <a:ext cx="303798" cy="489357"/>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rgbClr val="1E1C1D"/>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nvGrpSpPr>
          <p:cNvPr id="23" name="组合 22"/>
          <p:cNvGrpSpPr/>
          <p:nvPr/>
        </p:nvGrpSpPr>
        <p:grpSpPr>
          <a:xfrm>
            <a:off x="6251000" y="4348465"/>
            <a:ext cx="403961" cy="391002"/>
            <a:chOff x="3030538" y="663575"/>
            <a:chExt cx="1435101" cy="1389063"/>
          </a:xfrm>
          <a:solidFill>
            <a:srgbClr val="AA895E"/>
          </a:solidFill>
        </p:grpSpPr>
        <p:sp>
          <p:nvSpPr>
            <p:cNvPr id="24"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
            <p:cNvSpPr>
              <a:spLocks/>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
            <p:cNvSpPr>
              <a:spLocks/>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7"/>
            <p:cNvSpPr>
              <a:spLocks noChangeArrowheads="1"/>
            </p:cNvSpPr>
            <p:nvPr/>
          </p:nvSpPr>
          <p:spPr bwMode="auto">
            <a:xfrm>
              <a:off x="3906838" y="1149350"/>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4942571" y="4041791"/>
            <a:ext cx="353836" cy="335783"/>
            <a:chOff x="9690100" y="1476375"/>
            <a:chExt cx="622301" cy="590551"/>
          </a:xfrm>
          <a:solidFill>
            <a:srgbClr val="AA895E"/>
          </a:solidFill>
        </p:grpSpPr>
        <p:sp>
          <p:nvSpPr>
            <p:cNvPr id="35" name="Freeform 5"/>
            <p:cNvSpPr>
              <a:spLocks noEditPoints="1"/>
            </p:cNvSpPr>
            <p:nvPr/>
          </p:nvSpPr>
          <p:spPr bwMode="auto">
            <a:xfrm>
              <a:off x="9690100" y="1712913"/>
              <a:ext cx="176213" cy="354013"/>
            </a:xfrm>
            <a:custGeom>
              <a:avLst/>
              <a:gdLst>
                <a:gd name="T0" fmla="*/ 36 w 47"/>
                <a:gd name="T1" fmla="*/ 11 h 94"/>
                <a:gd name="T2" fmla="*/ 36 w 47"/>
                <a:gd name="T3" fmla="*/ 40 h 94"/>
                <a:gd name="T4" fmla="*/ 11 w 47"/>
                <a:gd name="T5" fmla="*/ 40 h 94"/>
                <a:gd name="T6" fmla="*/ 11 w 47"/>
                <a:gd name="T7" fmla="*/ 11 h 94"/>
                <a:gd name="T8" fmla="*/ 36 w 47"/>
                <a:gd name="T9" fmla="*/ 11 h 94"/>
                <a:gd name="T10" fmla="*/ 44 w 47"/>
                <a:gd name="T11" fmla="*/ 0 h 94"/>
                <a:gd name="T12" fmla="*/ 4 w 47"/>
                <a:gd name="T13" fmla="*/ 0 h 94"/>
                <a:gd name="T14" fmla="*/ 0 w 47"/>
                <a:gd name="T15" fmla="*/ 3 h 94"/>
                <a:gd name="T16" fmla="*/ 0 w 47"/>
                <a:gd name="T17" fmla="*/ 91 h 94"/>
                <a:gd name="T18" fmla="*/ 4 w 47"/>
                <a:gd name="T19" fmla="*/ 94 h 94"/>
                <a:gd name="T20" fmla="*/ 44 w 47"/>
                <a:gd name="T21" fmla="*/ 94 h 94"/>
                <a:gd name="T22" fmla="*/ 47 w 47"/>
                <a:gd name="T23" fmla="*/ 91 h 94"/>
                <a:gd name="T24" fmla="*/ 47 w 47"/>
                <a:gd name="T25" fmla="*/ 3 h 94"/>
                <a:gd name="T26" fmla="*/ 44 w 47"/>
                <a:gd name="T2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94">
                  <a:moveTo>
                    <a:pt x="36" y="11"/>
                  </a:moveTo>
                  <a:cubicBezTo>
                    <a:pt x="36" y="40"/>
                    <a:pt x="36" y="40"/>
                    <a:pt x="36" y="40"/>
                  </a:cubicBezTo>
                  <a:cubicBezTo>
                    <a:pt x="11" y="40"/>
                    <a:pt x="11" y="40"/>
                    <a:pt x="11" y="40"/>
                  </a:cubicBezTo>
                  <a:cubicBezTo>
                    <a:pt x="11" y="11"/>
                    <a:pt x="11" y="11"/>
                    <a:pt x="11" y="11"/>
                  </a:cubicBezTo>
                  <a:cubicBezTo>
                    <a:pt x="36" y="11"/>
                    <a:pt x="36" y="11"/>
                    <a:pt x="36" y="11"/>
                  </a:cubicBezTo>
                  <a:moveTo>
                    <a:pt x="44" y="0"/>
                  </a:moveTo>
                  <a:cubicBezTo>
                    <a:pt x="4" y="0"/>
                    <a:pt x="4" y="0"/>
                    <a:pt x="4" y="0"/>
                  </a:cubicBezTo>
                  <a:cubicBezTo>
                    <a:pt x="1" y="0"/>
                    <a:pt x="0" y="1"/>
                    <a:pt x="0" y="3"/>
                  </a:cubicBezTo>
                  <a:cubicBezTo>
                    <a:pt x="0" y="91"/>
                    <a:pt x="0" y="91"/>
                    <a:pt x="0" y="91"/>
                  </a:cubicBezTo>
                  <a:cubicBezTo>
                    <a:pt x="0" y="93"/>
                    <a:pt x="1" y="94"/>
                    <a:pt x="4" y="94"/>
                  </a:cubicBezTo>
                  <a:cubicBezTo>
                    <a:pt x="44" y="94"/>
                    <a:pt x="44" y="94"/>
                    <a:pt x="44" y="94"/>
                  </a:cubicBezTo>
                  <a:cubicBezTo>
                    <a:pt x="46" y="94"/>
                    <a:pt x="47" y="93"/>
                    <a:pt x="47" y="91"/>
                  </a:cubicBezTo>
                  <a:cubicBezTo>
                    <a:pt x="47" y="3"/>
                    <a:pt x="47" y="3"/>
                    <a:pt x="47" y="3"/>
                  </a:cubicBezTo>
                  <a:cubicBezTo>
                    <a:pt x="47" y="1"/>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noEditPoints="1"/>
            </p:cNvSpPr>
            <p:nvPr/>
          </p:nvSpPr>
          <p:spPr bwMode="auto">
            <a:xfrm>
              <a:off x="9910763" y="1627188"/>
              <a:ext cx="176213" cy="439738"/>
            </a:xfrm>
            <a:custGeom>
              <a:avLst/>
              <a:gdLst>
                <a:gd name="T0" fmla="*/ 36 w 47"/>
                <a:gd name="T1" fmla="*/ 11 h 117"/>
                <a:gd name="T2" fmla="*/ 36 w 47"/>
                <a:gd name="T3" fmla="*/ 70 h 117"/>
                <a:gd name="T4" fmla="*/ 11 w 47"/>
                <a:gd name="T5" fmla="*/ 70 h 117"/>
                <a:gd name="T6" fmla="*/ 11 w 47"/>
                <a:gd name="T7" fmla="*/ 11 h 117"/>
                <a:gd name="T8" fmla="*/ 36 w 47"/>
                <a:gd name="T9" fmla="*/ 11 h 117"/>
                <a:gd name="T10" fmla="*/ 44 w 47"/>
                <a:gd name="T11" fmla="*/ 0 h 117"/>
                <a:gd name="T12" fmla="*/ 3 w 47"/>
                <a:gd name="T13" fmla="*/ 0 h 117"/>
                <a:gd name="T14" fmla="*/ 0 w 47"/>
                <a:gd name="T15" fmla="*/ 4 h 117"/>
                <a:gd name="T16" fmla="*/ 0 w 47"/>
                <a:gd name="T17" fmla="*/ 114 h 117"/>
                <a:gd name="T18" fmla="*/ 3 w 47"/>
                <a:gd name="T19" fmla="*/ 117 h 117"/>
                <a:gd name="T20" fmla="*/ 44 w 47"/>
                <a:gd name="T21" fmla="*/ 117 h 117"/>
                <a:gd name="T22" fmla="*/ 47 w 47"/>
                <a:gd name="T23" fmla="*/ 114 h 117"/>
                <a:gd name="T24" fmla="*/ 47 w 47"/>
                <a:gd name="T25" fmla="*/ 4 h 117"/>
                <a:gd name="T26" fmla="*/ 44 w 47"/>
                <a:gd name="T2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17">
                  <a:moveTo>
                    <a:pt x="36" y="11"/>
                  </a:moveTo>
                  <a:cubicBezTo>
                    <a:pt x="36" y="70"/>
                    <a:pt x="36" y="70"/>
                    <a:pt x="36" y="70"/>
                  </a:cubicBezTo>
                  <a:cubicBezTo>
                    <a:pt x="11" y="70"/>
                    <a:pt x="11" y="70"/>
                    <a:pt x="11" y="70"/>
                  </a:cubicBezTo>
                  <a:cubicBezTo>
                    <a:pt x="11" y="11"/>
                    <a:pt x="11" y="11"/>
                    <a:pt x="11" y="11"/>
                  </a:cubicBezTo>
                  <a:cubicBezTo>
                    <a:pt x="36" y="11"/>
                    <a:pt x="36" y="11"/>
                    <a:pt x="36" y="11"/>
                  </a:cubicBezTo>
                  <a:moveTo>
                    <a:pt x="44" y="0"/>
                  </a:moveTo>
                  <a:cubicBezTo>
                    <a:pt x="3" y="0"/>
                    <a:pt x="3" y="0"/>
                    <a:pt x="3" y="0"/>
                  </a:cubicBezTo>
                  <a:cubicBezTo>
                    <a:pt x="1" y="0"/>
                    <a:pt x="0" y="2"/>
                    <a:pt x="0" y="4"/>
                  </a:cubicBezTo>
                  <a:cubicBezTo>
                    <a:pt x="0" y="114"/>
                    <a:pt x="0" y="114"/>
                    <a:pt x="0" y="114"/>
                  </a:cubicBezTo>
                  <a:cubicBezTo>
                    <a:pt x="0" y="116"/>
                    <a:pt x="1" y="117"/>
                    <a:pt x="3" y="117"/>
                  </a:cubicBezTo>
                  <a:cubicBezTo>
                    <a:pt x="44" y="117"/>
                    <a:pt x="44" y="117"/>
                    <a:pt x="44" y="117"/>
                  </a:cubicBezTo>
                  <a:cubicBezTo>
                    <a:pt x="46" y="117"/>
                    <a:pt x="47" y="116"/>
                    <a:pt x="47" y="114"/>
                  </a:cubicBezTo>
                  <a:cubicBezTo>
                    <a:pt x="47" y="4"/>
                    <a:pt x="47" y="4"/>
                    <a:pt x="47" y="4"/>
                  </a:cubicBezTo>
                  <a:cubicBezTo>
                    <a:pt x="47"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p:cNvSpPr>
              <a:spLocks noEditPoints="1"/>
            </p:cNvSpPr>
            <p:nvPr/>
          </p:nvSpPr>
          <p:spPr bwMode="auto">
            <a:xfrm>
              <a:off x="10133013" y="1476375"/>
              <a:ext cx="179388" cy="590550"/>
            </a:xfrm>
            <a:custGeom>
              <a:avLst/>
              <a:gdLst>
                <a:gd name="T0" fmla="*/ 37 w 48"/>
                <a:gd name="T1" fmla="*/ 12 h 157"/>
                <a:gd name="T2" fmla="*/ 37 w 48"/>
                <a:gd name="T3" fmla="*/ 84 h 157"/>
                <a:gd name="T4" fmla="*/ 12 w 48"/>
                <a:gd name="T5" fmla="*/ 84 h 157"/>
                <a:gd name="T6" fmla="*/ 12 w 48"/>
                <a:gd name="T7" fmla="*/ 12 h 157"/>
                <a:gd name="T8" fmla="*/ 37 w 48"/>
                <a:gd name="T9" fmla="*/ 12 h 157"/>
                <a:gd name="T10" fmla="*/ 44 w 48"/>
                <a:gd name="T11" fmla="*/ 0 h 157"/>
                <a:gd name="T12" fmla="*/ 4 w 48"/>
                <a:gd name="T13" fmla="*/ 0 h 157"/>
                <a:gd name="T14" fmla="*/ 0 w 48"/>
                <a:gd name="T15" fmla="*/ 4 h 157"/>
                <a:gd name="T16" fmla="*/ 0 w 48"/>
                <a:gd name="T17" fmla="*/ 154 h 157"/>
                <a:gd name="T18" fmla="*/ 4 w 48"/>
                <a:gd name="T19" fmla="*/ 157 h 157"/>
                <a:gd name="T20" fmla="*/ 44 w 48"/>
                <a:gd name="T21" fmla="*/ 157 h 157"/>
                <a:gd name="T22" fmla="*/ 48 w 48"/>
                <a:gd name="T23" fmla="*/ 154 h 157"/>
                <a:gd name="T24" fmla="*/ 48 w 48"/>
                <a:gd name="T25" fmla="*/ 4 h 157"/>
                <a:gd name="T26" fmla="*/ 44 w 48"/>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7">
                  <a:moveTo>
                    <a:pt x="37" y="12"/>
                  </a:moveTo>
                  <a:cubicBezTo>
                    <a:pt x="37" y="84"/>
                    <a:pt x="37" y="84"/>
                    <a:pt x="37" y="84"/>
                  </a:cubicBezTo>
                  <a:cubicBezTo>
                    <a:pt x="12" y="84"/>
                    <a:pt x="12" y="84"/>
                    <a:pt x="12" y="84"/>
                  </a:cubicBezTo>
                  <a:cubicBezTo>
                    <a:pt x="12" y="12"/>
                    <a:pt x="12" y="12"/>
                    <a:pt x="12" y="12"/>
                  </a:cubicBezTo>
                  <a:cubicBezTo>
                    <a:pt x="37" y="12"/>
                    <a:pt x="37" y="12"/>
                    <a:pt x="37" y="12"/>
                  </a:cubicBezTo>
                  <a:moveTo>
                    <a:pt x="44" y="0"/>
                  </a:moveTo>
                  <a:cubicBezTo>
                    <a:pt x="4" y="0"/>
                    <a:pt x="4" y="0"/>
                    <a:pt x="4" y="0"/>
                  </a:cubicBezTo>
                  <a:cubicBezTo>
                    <a:pt x="2" y="0"/>
                    <a:pt x="0" y="2"/>
                    <a:pt x="0" y="4"/>
                  </a:cubicBezTo>
                  <a:cubicBezTo>
                    <a:pt x="0" y="154"/>
                    <a:pt x="0" y="154"/>
                    <a:pt x="0" y="154"/>
                  </a:cubicBezTo>
                  <a:cubicBezTo>
                    <a:pt x="0" y="156"/>
                    <a:pt x="2" y="157"/>
                    <a:pt x="4" y="157"/>
                  </a:cubicBezTo>
                  <a:cubicBezTo>
                    <a:pt x="44" y="157"/>
                    <a:pt x="44" y="157"/>
                    <a:pt x="44" y="157"/>
                  </a:cubicBezTo>
                  <a:cubicBezTo>
                    <a:pt x="46" y="157"/>
                    <a:pt x="48" y="156"/>
                    <a:pt x="48" y="154"/>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TextBox 397"/>
          <p:cNvSpPr txBox="1"/>
          <p:nvPr/>
        </p:nvSpPr>
        <p:spPr>
          <a:xfrm>
            <a:off x="4462434" y="1270793"/>
            <a:ext cx="3262432" cy="461665"/>
          </a:xfrm>
          <a:prstGeom prst="rect">
            <a:avLst/>
          </a:prstGeom>
          <a:noFill/>
        </p:spPr>
        <p:txBody>
          <a:bodyPr vert="horz" wrap="none" rtlCol="0">
            <a:spAutoFit/>
          </a:bodyPr>
          <a:lstStyle/>
          <a:p>
            <a:r>
              <a:rPr lang="en-US" altLang="zh-CN" sz="2400" dirty="0">
                <a:solidFill>
                  <a:srgbClr val="AA895E"/>
                </a:solidFill>
                <a:latin typeface="微软雅黑" panose="020B0503020204020204" pitchFamily="34" charset="-122"/>
                <a:ea typeface="微软雅黑" panose="020B0503020204020204" pitchFamily="34" charset="-122"/>
              </a:rPr>
              <a:t>【</a:t>
            </a:r>
            <a:r>
              <a:rPr lang="zh-CN" altLang="en-US" sz="2400" dirty="0">
                <a:solidFill>
                  <a:srgbClr val="AA895E"/>
                </a:solidFill>
                <a:latin typeface="微软雅黑" panose="020B0503020204020204" pitchFamily="34" charset="-122"/>
                <a:ea typeface="微软雅黑" panose="020B0503020204020204" pitchFamily="34" charset="-122"/>
              </a:rPr>
              <a:t>在此输入岗位要求</a:t>
            </a:r>
            <a:r>
              <a:rPr lang="en-US" altLang="zh-CN" sz="2400" dirty="0">
                <a:solidFill>
                  <a:srgbClr val="AA895E"/>
                </a:solidFill>
                <a:latin typeface="微软雅黑" panose="020B0503020204020204" pitchFamily="34" charset="-122"/>
                <a:ea typeface="微软雅黑" panose="020B0503020204020204" pitchFamily="34" charset="-122"/>
              </a:rPr>
              <a:t>】</a:t>
            </a:r>
            <a:endParaRPr lang="id-ID" sz="2400" dirty="0">
              <a:solidFill>
                <a:srgbClr val="AA895E"/>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665490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Effect transition="in" filter="fade">
                                          <p:cBhvr>
                                            <p:cTn id="17" dur="500"/>
                                            <p:tgtEl>
                                              <p:spTgt spid="41"/>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3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childTnLst>
                              </p:cTn>
                            </p:par>
                            <p:par>
                              <p:cTn id="33" fill="hold">
                                <p:stCondLst>
                                  <p:cond delay="2250"/>
                                </p:stCondLst>
                                <p:childTnLst>
                                  <p:par>
                                    <p:cTn id="34" presetID="2" presetClass="entr" presetSubtype="1" fill="hold" grpId="0" nodeType="afterEffect" p14:presetBounceEnd="80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80000">
                                          <p:cBhvr additive="base">
                                            <p:cTn id="36" dur="750" fill="hold"/>
                                            <p:tgtEl>
                                              <p:spTgt spid="21"/>
                                            </p:tgtEl>
                                            <p:attrNameLst>
                                              <p:attrName>ppt_x</p:attrName>
                                            </p:attrNameLst>
                                          </p:cBhvr>
                                          <p:tavLst>
                                            <p:tav tm="0">
                                              <p:val>
                                                <p:strVal val="#ppt_x"/>
                                              </p:val>
                                            </p:tav>
                                            <p:tav tm="100000">
                                              <p:val>
                                                <p:strVal val="#ppt_x"/>
                                              </p:val>
                                            </p:tav>
                                          </p:tavLst>
                                        </p:anim>
                                        <p:anim calcmode="lin" valueType="num" p14:bounceEnd="80000">
                                          <p:cBhvr additive="base">
                                            <p:cTn id="37" dur="75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14:presetBounceEnd="80000">
                                      <p:stCondLst>
                                        <p:cond delay="500"/>
                                      </p:stCondLst>
                                      <p:childTnLst>
                                        <p:set>
                                          <p:cBhvr>
                                            <p:cTn id="39" dur="1" fill="hold">
                                              <p:stCondLst>
                                                <p:cond delay="0"/>
                                              </p:stCondLst>
                                            </p:cTn>
                                            <p:tgtEl>
                                              <p:spTgt spid="22"/>
                                            </p:tgtEl>
                                            <p:attrNameLst>
                                              <p:attrName>style.visibility</p:attrName>
                                            </p:attrNameLst>
                                          </p:cBhvr>
                                          <p:to>
                                            <p:strVal val="visible"/>
                                          </p:to>
                                        </p:set>
                                        <p:anim calcmode="lin" valueType="num" p14:bounceEnd="80000">
                                          <p:cBhvr additive="base">
                                            <p:cTn id="40" dur="750" fill="hold"/>
                                            <p:tgtEl>
                                              <p:spTgt spid="22"/>
                                            </p:tgtEl>
                                            <p:attrNameLst>
                                              <p:attrName>ppt_x</p:attrName>
                                            </p:attrNameLst>
                                          </p:cBhvr>
                                          <p:tavLst>
                                            <p:tav tm="0">
                                              <p:val>
                                                <p:strVal val="1+#ppt_w/2"/>
                                              </p:val>
                                            </p:tav>
                                            <p:tav tm="100000">
                                              <p:val>
                                                <p:strVal val="#ppt_x"/>
                                              </p:val>
                                            </p:tav>
                                          </p:tavLst>
                                        </p:anim>
                                        <p:anim calcmode="lin" valueType="num" p14:bounceEnd="80000">
                                          <p:cBhvr additive="base">
                                            <p:cTn id="41" dur="75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4" fill="hold" nodeType="withEffect" p14:presetBounceEnd="80000">
                                      <p:stCondLst>
                                        <p:cond delay="1000"/>
                                      </p:stCondLst>
                                      <p:childTnLst>
                                        <p:set>
                                          <p:cBhvr>
                                            <p:cTn id="43" dur="1" fill="hold">
                                              <p:stCondLst>
                                                <p:cond delay="0"/>
                                              </p:stCondLst>
                                            </p:cTn>
                                            <p:tgtEl>
                                              <p:spTgt spid="23"/>
                                            </p:tgtEl>
                                            <p:attrNameLst>
                                              <p:attrName>style.visibility</p:attrName>
                                            </p:attrNameLst>
                                          </p:cBhvr>
                                          <p:to>
                                            <p:strVal val="visible"/>
                                          </p:to>
                                        </p:set>
                                        <p:anim calcmode="lin" valueType="num" p14:bounceEnd="80000">
                                          <p:cBhvr additive="base">
                                            <p:cTn id="44"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45" dur="750" fill="hold"/>
                                            <p:tgtEl>
                                              <p:spTgt spid="23"/>
                                            </p:tgtEl>
                                            <p:attrNameLst>
                                              <p:attrName>ppt_y</p:attrName>
                                            </p:attrNameLst>
                                          </p:cBhvr>
                                          <p:tavLst>
                                            <p:tav tm="0">
                                              <p:val>
                                                <p:strVal val="1+#ppt_h/2"/>
                                              </p:val>
                                            </p:tav>
                                            <p:tav tm="100000">
                                              <p:val>
                                                <p:strVal val="#ppt_y"/>
                                              </p:val>
                                            </p:tav>
                                          </p:tavLst>
                                        </p:anim>
                                      </p:childTnLst>
                                    </p:cTn>
                                  </p:par>
                                  <p:par>
                                    <p:cTn id="46" presetID="2" presetClass="entr" presetSubtype="8" fill="hold" nodeType="withEffect" p14:presetBounceEnd="80000">
                                      <p:stCondLst>
                                        <p:cond delay="1500"/>
                                      </p:stCondLst>
                                      <p:childTnLst>
                                        <p:set>
                                          <p:cBhvr>
                                            <p:cTn id="47" dur="1" fill="hold">
                                              <p:stCondLst>
                                                <p:cond delay="0"/>
                                              </p:stCondLst>
                                            </p:cTn>
                                            <p:tgtEl>
                                              <p:spTgt spid="34"/>
                                            </p:tgtEl>
                                            <p:attrNameLst>
                                              <p:attrName>style.visibility</p:attrName>
                                            </p:attrNameLst>
                                          </p:cBhvr>
                                          <p:to>
                                            <p:strVal val="visible"/>
                                          </p:to>
                                        </p:set>
                                        <p:anim calcmode="lin" valueType="num" p14:bounceEnd="80000">
                                          <p:cBhvr additive="base">
                                            <p:cTn id="48" dur="750" fill="hold"/>
                                            <p:tgtEl>
                                              <p:spTgt spid="34"/>
                                            </p:tgtEl>
                                            <p:attrNameLst>
                                              <p:attrName>ppt_x</p:attrName>
                                            </p:attrNameLst>
                                          </p:cBhvr>
                                          <p:tavLst>
                                            <p:tav tm="0">
                                              <p:val>
                                                <p:strVal val="0-#ppt_w/2"/>
                                              </p:val>
                                            </p:tav>
                                            <p:tav tm="100000">
                                              <p:val>
                                                <p:strVal val="#ppt_x"/>
                                              </p:val>
                                            </p:tav>
                                          </p:tavLst>
                                        </p:anim>
                                        <p:anim calcmode="lin" valueType="num" p14:bounceEnd="80000">
                                          <p:cBhvr additive="base">
                                            <p:cTn id="49" dur="75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47" presetClass="entr" presetSubtype="0" fill="hold" grpId="0" nodeType="afterEffect">
                                      <p:stCondLst>
                                        <p:cond delay="0"/>
                                      </p:stCondLst>
                                      <p:childTnLst>
                                        <p:set>
                                          <p:cBhvr>
                                            <p:cTn id="52" dur="1" fill="hold">
                                              <p:stCondLst>
                                                <p:cond delay="0"/>
                                              </p:stCondLst>
                                            </p:cTn>
                                            <p:tgtEl>
                                              <p:spTgt spid="11281"/>
                                            </p:tgtEl>
                                            <p:attrNameLst>
                                              <p:attrName>style.visibility</p:attrName>
                                            </p:attrNameLst>
                                          </p:cBhvr>
                                          <p:to>
                                            <p:strVal val="visible"/>
                                          </p:to>
                                        </p:set>
                                        <p:animEffect transition="in" filter="fade">
                                          <p:cBhvr>
                                            <p:cTn id="53" dur="1000"/>
                                            <p:tgtEl>
                                              <p:spTgt spid="11281"/>
                                            </p:tgtEl>
                                          </p:cBhvr>
                                        </p:animEffect>
                                        <p:anim calcmode="lin" valueType="num">
                                          <p:cBhvr>
                                            <p:cTn id="54" dur="1000" fill="hold"/>
                                            <p:tgtEl>
                                              <p:spTgt spid="11281"/>
                                            </p:tgtEl>
                                            <p:attrNameLst>
                                              <p:attrName>ppt_x</p:attrName>
                                            </p:attrNameLst>
                                          </p:cBhvr>
                                          <p:tavLst>
                                            <p:tav tm="0">
                                              <p:val>
                                                <p:strVal val="#ppt_x"/>
                                              </p:val>
                                            </p:tav>
                                            <p:tav tm="100000">
                                              <p:val>
                                                <p:strVal val="#ppt_x"/>
                                              </p:val>
                                            </p:tav>
                                          </p:tavLst>
                                        </p:anim>
                                        <p:anim calcmode="lin" valueType="num">
                                          <p:cBhvr>
                                            <p:cTn id="55" dur="1000" fill="hold"/>
                                            <p:tgtEl>
                                              <p:spTgt spid="1128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11283"/>
                                            </p:tgtEl>
                                            <p:attrNameLst>
                                              <p:attrName>style.visibility</p:attrName>
                                            </p:attrNameLst>
                                          </p:cBhvr>
                                          <p:to>
                                            <p:strVal val="visible"/>
                                          </p:to>
                                        </p:set>
                                        <p:animEffect transition="in" filter="fade">
                                          <p:cBhvr>
                                            <p:cTn id="64" dur="1000"/>
                                            <p:tgtEl>
                                              <p:spTgt spid="11283"/>
                                            </p:tgtEl>
                                          </p:cBhvr>
                                        </p:animEffect>
                                        <p:anim calcmode="lin" valueType="num">
                                          <p:cBhvr>
                                            <p:cTn id="65" dur="1000" fill="hold"/>
                                            <p:tgtEl>
                                              <p:spTgt spid="11283"/>
                                            </p:tgtEl>
                                            <p:attrNameLst>
                                              <p:attrName>ppt_x</p:attrName>
                                            </p:attrNameLst>
                                          </p:cBhvr>
                                          <p:tavLst>
                                            <p:tav tm="0">
                                              <p:val>
                                                <p:strVal val="#ppt_x"/>
                                              </p:val>
                                            </p:tav>
                                            <p:tav tm="100000">
                                              <p:val>
                                                <p:strVal val="#ppt_x"/>
                                              </p:val>
                                            </p:tav>
                                          </p:tavLst>
                                        </p:anim>
                                        <p:anim calcmode="lin" valueType="num">
                                          <p:cBhvr>
                                            <p:cTn id="66" dur="1000" fill="hold"/>
                                            <p:tgtEl>
                                              <p:spTgt spid="1128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7" presetClass="entr" presetSubtype="0" fill="hold" grpId="0" nodeType="afterEffect">
                                      <p:stCondLst>
                                        <p:cond delay="0"/>
                                      </p:stCondLst>
                                      <p:childTnLst>
                                        <p:set>
                                          <p:cBhvr>
                                            <p:cTn id="74" dur="1" fill="hold">
                                              <p:stCondLst>
                                                <p:cond delay="0"/>
                                              </p:stCondLst>
                                            </p:cTn>
                                            <p:tgtEl>
                                              <p:spTgt spid="11285"/>
                                            </p:tgtEl>
                                            <p:attrNameLst>
                                              <p:attrName>style.visibility</p:attrName>
                                            </p:attrNameLst>
                                          </p:cBhvr>
                                          <p:to>
                                            <p:strVal val="visible"/>
                                          </p:to>
                                        </p:set>
                                        <p:animEffect transition="in" filter="fade">
                                          <p:cBhvr>
                                            <p:cTn id="75" dur="1000"/>
                                            <p:tgtEl>
                                              <p:spTgt spid="11285"/>
                                            </p:tgtEl>
                                          </p:cBhvr>
                                        </p:animEffect>
                                        <p:anim calcmode="lin" valueType="num">
                                          <p:cBhvr>
                                            <p:cTn id="76" dur="1000" fill="hold"/>
                                            <p:tgtEl>
                                              <p:spTgt spid="11285"/>
                                            </p:tgtEl>
                                            <p:attrNameLst>
                                              <p:attrName>ppt_x</p:attrName>
                                            </p:attrNameLst>
                                          </p:cBhvr>
                                          <p:tavLst>
                                            <p:tav tm="0">
                                              <p:val>
                                                <p:strVal val="#ppt_x"/>
                                              </p:val>
                                            </p:tav>
                                            <p:tav tm="100000">
                                              <p:val>
                                                <p:strVal val="#ppt_x"/>
                                              </p:val>
                                            </p:tav>
                                          </p:tavLst>
                                        </p:anim>
                                        <p:anim calcmode="lin" valueType="num">
                                          <p:cBhvr>
                                            <p:cTn id="77" dur="1000" fill="hold"/>
                                            <p:tgtEl>
                                              <p:spTgt spid="1128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1286"/>
                                            </p:tgtEl>
                                            <p:attrNameLst>
                                              <p:attrName>style.visibility</p:attrName>
                                            </p:attrNameLst>
                                          </p:cBhvr>
                                          <p:to>
                                            <p:strVal val="visible"/>
                                          </p:to>
                                        </p:set>
                                        <p:animEffect transition="in" filter="fade">
                                          <p:cBhvr>
                                            <p:cTn id="80" dur="1000"/>
                                            <p:tgtEl>
                                              <p:spTgt spid="11286"/>
                                            </p:tgtEl>
                                          </p:cBhvr>
                                        </p:animEffect>
                                        <p:anim calcmode="lin" valueType="num">
                                          <p:cBhvr>
                                            <p:cTn id="81" dur="1000" fill="hold"/>
                                            <p:tgtEl>
                                              <p:spTgt spid="11286"/>
                                            </p:tgtEl>
                                            <p:attrNameLst>
                                              <p:attrName>ppt_x</p:attrName>
                                            </p:attrNameLst>
                                          </p:cBhvr>
                                          <p:tavLst>
                                            <p:tav tm="0">
                                              <p:val>
                                                <p:strVal val="#ppt_x"/>
                                              </p:val>
                                            </p:tav>
                                            <p:tav tm="100000">
                                              <p:val>
                                                <p:strVal val="#ppt_x"/>
                                              </p:val>
                                            </p:tav>
                                          </p:tavLst>
                                        </p:anim>
                                        <p:anim calcmode="lin" valueType="num">
                                          <p:cBhvr>
                                            <p:cTn id="82" dur="1000" fill="hold"/>
                                            <p:tgtEl>
                                              <p:spTgt spid="11286"/>
                                            </p:tgtEl>
                                            <p:attrNameLst>
                                              <p:attrName>ppt_y</p:attrName>
                                            </p:attrNameLst>
                                          </p:cBhvr>
                                          <p:tavLst>
                                            <p:tav tm="0">
                                              <p:val>
                                                <p:strVal val="#ppt_y-.1"/>
                                              </p:val>
                                            </p:tav>
                                            <p:tav tm="100000">
                                              <p:val>
                                                <p:strVal val="#ppt_y"/>
                                              </p:val>
                                            </p:tav>
                                          </p:tavLst>
                                        </p:anim>
                                      </p:childTnLst>
                                    </p:cTn>
                                  </p:par>
                                </p:childTnLst>
                              </p:cTn>
                            </p:par>
                            <p:par>
                              <p:cTn id="83" fill="hold">
                                <p:stCondLst>
                                  <p:cond delay="7500"/>
                                </p:stCondLst>
                                <p:childTnLst>
                                  <p:par>
                                    <p:cTn id="84" presetID="42" presetClass="entr" presetSubtype="0" fill="hold" grpId="0" nodeType="afterEffect">
                                      <p:stCondLst>
                                        <p:cond delay="0"/>
                                      </p:stCondLst>
                                      <p:childTnLst>
                                        <p:set>
                                          <p:cBhvr>
                                            <p:cTn id="85" dur="1" fill="hold">
                                              <p:stCondLst>
                                                <p:cond delay="0"/>
                                              </p:stCondLst>
                                            </p:cTn>
                                            <p:tgtEl>
                                              <p:spTgt spid="11287"/>
                                            </p:tgtEl>
                                            <p:attrNameLst>
                                              <p:attrName>style.visibility</p:attrName>
                                            </p:attrNameLst>
                                          </p:cBhvr>
                                          <p:to>
                                            <p:strVal val="visible"/>
                                          </p:to>
                                        </p:set>
                                        <p:animEffect transition="in" filter="fade">
                                          <p:cBhvr>
                                            <p:cTn id="86" dur="1000"/>
                                            <p:tgtEl>
                                              <p:spTgt spid="11287"/>
                                            </p:tgtEl>
                                          </p:cBhvr>
                                        </p:animEffect>
                                        <p:anim calcmode="lin" valueType="num">
                                          <p:cBhvr>
                                            <p:cTn id="87" dur="1000" fill="hold"/>
                                            <p:tgtEl>
                                              <p:spTgt spid="11287"/>
                                            </p:tgtEl>
                                            <p:attrNameLst>
                                              <p:attrName>ppt_x</p:attrName>
                                            </p:attrNameLst>
                                          </p:cBhvr>
                                          <p:tavLst>
                                            <p:tav tm="0">
                                              <p:val>
                                                <p:strVal val="#ppt_x"/>
                                              </p:val>
                                            </p:tav>
                                            <p:tav tm="100000">
                                              <p:val>
                                                <p:strVal val="#ppt_x"/>
                                              </p:val>
                                            </p:tav>
                                          </p:tavLst>
                                        </p:anim>
                                        <p:anim calcmode="lin" valueType="num">
                                          <p:cBhvr>
                                            <p:cTn id="88" dur="1000" fill="hold"/>
                                            <p:tgtEl>
                                              <p:spTgt spid="1128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p:bldP spid="42" grpId="0"/>
          <p:bldP spid="11281" grpId="0"/>
          <p:bldP spid="11283" grpId="0"/>
          <p:bldP spid="11285" grpId="0"/>
          <p:bldP spid="11286" grpId="0"/>
          <p:bldP spid="11287" grpId="0"/>
          <p:bldP spid="26" grpId="0"/>
          <p:bldP spid="27" grpId="0"/>
          <p:bldP spid="28" grpId="0"/>
          <p:bldP spid="21" grpId="0" animBg="1"/>
          <p:bldP spid="22"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Effect transition="in" filter="fade">
                                          <p:cBhvr>
                                            <p:cTn id="17" dur="500"/>
                                            <p:tgtEl>
                                              <p:spTgt spid="41"/>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3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750" fill="hold"/>
                                            <p:tgtEl>
                                              <p:spTgt spid="21"/>
                                            </p:tgtEl>
                                            <p:attrNameLst>
                                              <p:attrName>ppt_x</p:attrName>
                                            </p:attrNameLst>
                                          </p:cBhvr>
                                          <p:tavLst>
                                            <p:tav tm="0">
                                              <p:val>
                                                <p:strVal val="#ppt_x"/>
                                              </p:val>
                                            </p:tav>
                                            <p:tav tm="100000">
                                              <p:val>
                                                <p:strVal val="#ppt_x"/>
                                              </p:val>
                                            </p:tav>
                                          </p:tavLst>
                                        </p:anim>
                                        <p:anim calcmode="lin" valueType="num">
                                          <p:cBhvr additive="base">
                                            <p:cTn id="37" dur="75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750" fill="hold"/>
                                            <p:tgtEl>
                                              <p:spTgt spid="22"/>
                                            </p:tgtEl>
                                            <p:attrNameLst>
                                              <p:attrName>ppt_x</p:attrName>
                                            </p:attrNameLst>
                                          </p:cBhvr>
                                          <p:tavLst>
                                            <p:tav tm="0">
                                              <p:val>
                                                <p:strVal val="1+#ppt_w/2"/>
                                              </p:val>
                                            </p:tav>
                                            <p:tav tm="100000">
                                              <p:val>
                                                <p:strVal val="#ppt_x"/>
                                              </p:val>
                                            </p:tav>
                                          </p:tavLst>
                                        </p:anim>
                                        <p:anim calcmode="lin" valueType="num">
                                          <p:cBhvr additive="base">
                                            <p:cTn id="41" dur="75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4" fill="hold" nodeType="withEffect">
                                      <p:stCondLst>
                                        <p:cond delay="100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750" fill="hold"/>
                                            <p:tgtEl>
                                              <p:spTgt spid="23"/>
                                            </p:tgtEl>
                                            <p:attrNameLst>
                                              <p:attrName>ppt_x</p:attrName>
                                            </p:attrNameLst>
                                          </p:cBhvr>
                                          <p:tavLst>
                                            <p:tav tm="0">
                                              <p:val>
                                                <p:strVal val="#ppt_x"/>
                                              </p:val>
                                            </p:tav>
                                            <p:tav tm="100000">
                                              <p:val>
                                                <p:strVal val="#ppt_x"/>
                                              </p:val>
                                            </p:tav>
                                          </p:tavLst>
                                        </p:anim>
                                        <p:anim calcmode="lin" valueType="num">
                                          <p:cBhvr additive="base">
                                            <p:cTn id="45" dur="750" fill="hold"/>
                                            <p:tgtEl>
                                              <p:spTgt spid="23"/>
                                            </p:tgtEl>
                                            <p:attrNameLst>
                                              <p:attrName>ppt_y</p:attrName>
                                            </p:attrNameLst>
                                          </p:cBhvr>
                                          <p:tavLst>
                                            <p:tav tm="0">
                                              <p:val>
                                                <p:strVal val="1+#ppt_h/2"/>
                                              </p:val>
                                            </p:tav>
                                            <p:tav tm="100000">
                                              <p:val>
                                                <p:strVal val="#ppt_y"/>
                                              </p:val>
                                            </p:tav>
                                          </p:tavLst>
                                        </p:anim>
                                      </p:childTnLst>
                                    </p:cTn>
                                  </p:par>
                                  <p:par>
                                    <p:cTn id="46" presetID="2" presetClass="entr" presetSubtype="8" fill="hold" nodeType="withEffect">
                                      <p:stCondLst>
                                        <p:cond delay="15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750" fill="hold"/>
                                            <p:tgtEl>
                                              <p:spTgt spid="34"/>
                                            </p:tgtEl>
                                            <p:attrNameLst>
                                              <p:attrName>ppt_x</p:attrName>
                                            </p:attrNameLst>
                                          </p:cBhvr>
                                          <p:tavLst>
                                            <p:tav tm="0">
                                              <p:val>
                                                <p:strVal val="0-#ppt_w/2"/>
                                              </p:val>
                                            </p:tav>
                                            <p:tav tm="100000">
                                              <p:val>
                                                <p:strVal val="#ppt_x"/>
                                              </p:val>
                                            </p:tav>
                                          </p:tavLst>
                                        </p:anim>
                                        <p:anim calcmode="lin" valueType="num">
                                          <p:cBhvr additive="base">
                                            <p:cTn id="49" dur="75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47" presetClass="entr" presetSubtype="0" fill="hold" grpId="0" nodeType="afterEffect">
                                      <p:stCondLst>
                                        <p:cond delay="0"/>
                                      </p:stCondLst>
                                      <p:childTnLst>
                                        <p:set>
                                          <p:cBhvr>
                                            <p:cTn id="52" dur="1" fill="hold">
                                              <p:stCondLst>
                                                <p:cond delay="0"/>
                                              </p:stCondLst>
                                            </p:cTn>
                                            <p:tgtEl>
                                              <p:spTgt spid="11281"/>
                                            </p:tgtEl>
                                            <p:attrNameLst>
                                              <p:attrName>style.visibility</p:attrName>
                                            </p:attrNameLst>
                                          </p:cBhvr>
                                          <p:to>
                                            <p:strVal val="visible"/>
                                          </p:to>
                                        </p:set>
                                        <p:animEffect transition="in" filter="fade">
                                          <p:cBhvr>
                                            <p:cTn id="53" dur="1000"/>
                                            <p:tgtEl>
                                              <p:spTgt spid="11281"/>
                                            </p:tgtEl>
                                          </p:cBhvr>
                                        </p:animEffect>
                                        <p:anim calcmode="lin" valueType="num">
                                          <p:cBhvr>
                                            <p:cTn id="54" dur="1000" fill="hold"/>
                                            <p:tgtEl>
                                              <p:spTgt spid="11281"/>
                                            </p:tgtEl>
                                            <p:attrNameLst>
                                              <p:attrName>ppt_x</p:attrName>
                                            </p:attrNameLst>
                                          </p:cBhvr>
                                          <p:tavLst>
                                            <p:tav tm="0">
                                              <p:val>
                                                <p:strVal val="#ppt_x"/>
                                              </p:val>
                                            </p:tav>
                                            <p:tav tm="100000">
                                              <p:val>
                                                <p:strVal val="#ppt_x"/>
                                              </p:val>
                                            </p:tav>
                                          </p:tavLst>
                                        </p:anim>
                                        <p:anim calcmode="lin" valueType="num">
                                          <p:cBhvr>
                                            <p:cTn id="55" dur="1000" fill="hold"/>
                                            <p:tgtEl>
                                              <p:spTgt spid="1128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11283"/>
                                            </p:tgtEl>
                                            <p:attrNameLst>
                                              <p:attrName>style.visibility</p:attrName>
                                            </p:attrNameLst>
                                          </p:cBhvr>
                                          <p:to>
                                            <p:strVal val="visible"/>
                                          </p:to>
                                        </p:set>
                                        <p:animEffect transition="in" filter="fade">
                                          <p:cBhvr>
                                            <p:cTn id="64" dur="1000"/>
                                            <p:tgtEl>
                                              <p:spTgt spid="11283"/>
                                            </p:tgtEl>
                                          </p:cBhvr>
                                        </p:animEffect>
                                        <p:anim calcmode="lin" valueType="num">
                                          <p:cBhvr>
                                            <p:cTn id="65" dur="1000" fill="hold"/>
                                            <p:tgtEl>
                                              <p:spTgt spid="11283"/>
                                            </p:tgtEl>
                                            <p:attrNameLst>
                                              <p:attrName>ppt_x</p:attrName>
                                            </p:attrNameLst>
                                          </p:cBhvr>
                                          <p:tavLst>
                                            <p:tav tm="0">
                                              <p:val>
                                                <p:strVal val="#ppt_x"/>
                                              </p:val>
                                            </p:tav>
                                            <p:tav tm="100000">
                                              <p:val>
                                                <p:strVal val="#ppt_x"/>
                                              </p:val>
                                            </p:tav>
                                          </p:tavLst>
                                        </p:anim>
                                        <p:anim calcmode="lin" valueType="num">
                                          <p:cBhvr>
                                            <p:cTn id="66" dur="1000" fill="hold"/>
                                            <p:tgtEl>
                                              <p:spTgt spid="1128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7" presetClass="entr" presetSubtype="0" fill="hold" grpId="0" nodeType="afterEffect">
                                      <p:stCondLst>
                                        <p:cond delay="0"/>
                                      </p:stCondLst>
                                      <p:childTnLst>
                                        <p:set>
                                          <p:cBhvr>
                                            <p:cTn id="74" dur="1" fill="hold">
                                              <p:stCondLst>
                                                <p:cond delay="0"/>
                                              </p:stCondLst>
                                            </p:cTn>
                                            <p:tgtEl>
                                              <p:spTgt spid="11285"/>
                                            </p:tgtEl>
                                            <p:attrNameLst>
                                              <p:attrName>style.visibility</p:attrName>
                                            </p:attrNameLst>
                                          </p:cBhvr>
                                          <p:to>
                                            <p:strVal val="visible"/>
                                          </p:to>
                                        </p:set>
                                        <p:animEffect transition="in" filter="fade">
                                          <p:cBhvr>
                                            <p:cTn id="75" dur="1000"/>
                                            <p:tgtEl>
                                              <p:spTgt spid="11285"/>
                                            </p:tgtEl>
                                          </p:cBhvr>
                                        </p:animEffect>
                                        <p:anim calcmode="lin" valueType="num">
                                          <p:cBhvr>
                                            <p:cTn id="76" dur="1000" fill="hold"/>
                                            <p:tgtEl>
                                              <p:spTgt spid="11285"/>
                                            </p:tgtEl>
                                            <p:attrNameLst>
                                              <p:attrName>ppt_x</p:attrName>
                                            </p:attrNameLst>
                                          </p:cBhvr>
                                          <p:tavLst>
                                            <p:tav tm="0">
                                              <p:val>
                                                <p:strVal val="#ppt_x"/>
                                              </p:val>
                                            </p:tav>
                                            <p:tav tm="100000">
                                              <p:val>
                                                <p:strVal val="#ppt_x"/>
                                              </p:val>
                                            </p:tav>
                                          </p:tavLst>
                                        </p:anim>
                                        <p:anim calcmode="lin" valueType="num">
                                          <p:cBhvr>
                                            <p:cTn id="77" dur="1000" fill="hold"/>
                                            <p:tgtEl>
                                              <p:spTgt spid="1128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1286"/>
                                            </p:tgtEl>
                                            <p:attrNameLst>
                                              <p:attrName>style.visibility</p:attrName>
                                            </p:attrNameLst>
                                          </p:cBhvr>
                                          <p:to>
                                            <p:strVal val="visible"/>
                                          </p:to>
                                        </p:set>
                                        <p:animEffect transition="in" filter="fade">
                                          <p:cBhvr>
                                            <p:cTn id="80" dur="1000"/>
                                            <p:tgtEl>
                                              <p:spTgt spid="11286"/>
                                            </p:tgtEl>
                                          </p:cBhvr>
                                        </p:animEffect>
                                        <p:anim calcmode="lin" valueType="num">
                                          <p:cBhvr>
                                            <p:cTn id="81" dur="1000" fill="hold"/>
                                            <p:tgtEl>
                                              <p:spTgt spid="11286"/>
                                            </p:tgtEl>
                                            <p:attrNameLst>
                                              <p:attrName>ppt_x</p:attrName>
                                            </p:attrNameLst>
                                          </p:cBhvr>
                                          <p:tavLst>
                                            <p:tav tm="0">
                                              <p:val>
                                                <p:strVal val="#ppt_x"/>
                                              </p:val>
                                            </p:tav>
                                            <p:tav tm="100000">
                                              <p:val>
                                                <p:strVal val="#ppt_x"/>
                                              </p:val>
                                            </p:tav>
                                          </p:tavLst>
                                        </p:anim>
                                        <p:anim calcmode="lin" valueType="num">
                                          <p:cBhvr>
                                            <p:cTn id="82" dur="1000" fill="hold"/>
                                            <p:tgtEl>
                                              <p:spTgt spid="11286"/>
                                            </p:tgtEl>
                                            <p:attrNameLst>
                                              <p:attrName>ppt_y</p:attrName>
                                            </p:attrNameLst>
                                          </p:cBhvr>
                                          <p:tavLst>
                                            <p:tav tm="0">
                                              <p:val>
                                                <p:strVal val="#ppt_y-.1"/>
                                              </p:val>
                                            </p:tav>
                                            <p:tav tm="100000">
                                              <p:val>
                                                <p:strVal val="#ppt_y"/>
                                              </p:val>
                                            </p:tav>
                                          </p:tavLst>
                                        </p:anim>
                                      </p:childTnLst>
                                    </p:cTn>
                                  </p:par>
                                </p:childTnLst>
                              </p:cTn>
                            </p:par>
                            <p:par>
                              <p:cTn id="83" fill="hold">
                                <p:stCondLst>
                                  <p:cond delay="7500"/>
                                </p:stCondLst>
                                <p:childTnLst>
                                  <p:par>
                                    <p:cTn id="84" presetID="42" presetClass="entr" presetSubtype="0" fill="hold" grpId="0" nodeType="afterEffect">
                                      <p:stCondLst>
                                        <p:cond delay="0"/>
                                      </p:stCondLst>
                                      <p:childTnLst>
                                        <p:set>
                                          <p:cBhvr>
                                            <p:cTn id="85" dur="1" fill="hold">
                                              <p:stCondLst>
                                                <p:cond delay="0"/>
                                              </p:stCondLst>
                                            </p:cTn>
                                            <p:tgtEl>
                                              <p:spTgt spid="11287"/>
                                            </p:tgtEl>
                                            <p:attrNameLst>
                                              <p:attrName>style.visibility</p:attrName>
                                            </p:attrNameLst>
                                          </p:cBhvr>
                                          <p:to>
                                            <p:strVal val="visible"/>
                                          </p:to>
                                        </p:set>
                                        <p:animEffect transition="in" filter="fade">
                                          <p:cBhvr>
                                            <p:cTn id="86" dur="1000"/>
                                            <p:tgtEl>
                                              <p:spTgt spid="11287"/>
                                            </p:tgtEl>
                                          </p:cBhvr>
                                        </p:animEffect>
                                        <p:anim calcmode="lin" valueType="num">
                                          <p:cBhvr>
                                            <p:cTn id="87" dur="1000" fill="hold"/>
                                            <p:tgtEl>
                                              <p:spTgt spid="11287"/>
                                            </p:tgtEl>
                                            <p:attrNameLst>
                                              <p:attrName>ppt_x</p:attrName>
                                            </p:attrNameLst>
                                          </p:cBhvr>
                                          <p:tavLst>
                                            <p:tav tm="0">
                                              <p:val>
                                                <p:strVal val="#ppt_x"/>
                                              </p:val>
                                            </p:tav>
                                            <p:tav tm="100000">
                                              <p:val>
                                                <p:strVal val="#ppt_x"/>
                                              </p:val>
                                            </p:tav>
                                          </p:tavLst>
                                        </p:anim>
                                        <p:anim calcmode="lin" valueType="num">
                                          <p:cBhvr>
                                            <p:cTn id="88" dur="1000" fill="hold"/>
                                            <p:tgtEl>
                                              <p:spTgt spid="1128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p:bldP spid="42" grpId="0"/>
          <p:bldP spid="11281" grpId="0"/>
          <p:bldP spid="11283" grpId="0"/>
          <p:bldP spid="11285" grpId="0"/>
          <p:bldP spid="11286" grpId="0"/>
          <p:bldP spid="11287" grpId="0"/>
          <p:bldP spid="26" grpId="0"/>
          <p:bldP spid="27" grpId="0"/>
          <p:bldP spid="28" grpId="0"/>
          <p:bldP spid="21" grpId="0" animBg="1"/>
          <p:bldP spid="22" grpId="0" animBg="1"/>
          <p:bldP spid="3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1746"/>
            <a:ext cx="6093435" cy="6869746"/>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093435" y="-11746"/>
            <a:ext cx="6098565" cy="6869746"/>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2180316" y="1427281"/>
            <a:ext cx="7871956" cy="3991692"/>
          </a:xfrm>
          <a:prstGeom prst="rect">
            <a:avLst/>
          </a:prstGeom>
        </p:spPr>
      </p:pic>
      <p:sp>
        <p:nvSpPr>
          <p:cNvPr id="11" name="等腰三角形 10"/>
          <p:cNvSpPr/>
          <p:nvPr/>
        </p:nvSpPr>
        <p:spPr>
          <a:xfrm rot="5400000">
            <a:off x="6059036" y="3101026"/>
            <a:ext cx="498763" cy="429968"/>
          </a:xfrm>
          <a:prstGeom prs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073225" y="2438846"/>
            <a:ext cx="1569660" cy="1754326"/>
          </a:xfrm>
          <a:prstGeom prst="rect">
            <a:avLst/>
          </a:prstGeom>
        </p:spPr>
        <p:txBody>
          <a:bodyPr wrap="none">
            <a:spAutoFit/>
          </a:bodyPr>
          <a:lstStyle/>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胜任</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能力</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p:txBody>
      </p:sp>
      <p:sp>
        <p:nvSpPr>
          <p:cNvPr id="43" name="矩形 42"/>
          <p:cNvSpPr/>
          <p:nvPr/>
        </p:nvSpPr>
        <p:spPr>
          <a:xfrm>
            <a:off x="3573180" y="2592734"/>
            <a:ext cx="1576072" cy="1446550"/>
          </a:xfrm>
          <a:prstGeom prst="rect">
            <a:avLst/>
          </a:prstGeom>
        </p:spPr>
        <p:txBody>
          <a:bodyPr wrap="none">
            <a:spAutoFit/>
          </a:bodyPr>
          <a:lstStyle/>
          <a:p>
            <a:pPr algn="ctr"/>
            <a:r>
              <a:rPr lang="en-US" altLang="zh-CN" sz="8800" b="1" dirty="0">
                <a:solidFill>
                  <a:srgbClr val="1E1C1D"/>
                </a:solidFill>
                <a:latin typeface="微软雅黑" panose="020B0503020204020204" pitchFamily="34" charset="-122"/>
                <a:ea typeface="微软雅黑" panose="020B0503020204020204" pitchFamily="34" charset="-122"/>
                <a:cs typeface="+mn-ea"/>
              </a:rPr>
              <a:t>03</a:t>
            </a:r>
          </a:p>
        </p:txBody>
      </p:sp>
    </p:spTree>
    <p:extLst>
      <p:ext uri="{BB962C8B-B14F-4D97-AF65-F5344CB8AC3E}">
        <p14:creationId xmlns:p14="http://schemas.microsoft.com/office/powerpoint/2010/main" val="2149761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14:presetBounceEnd="80000">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14:bounceEnd="80000">
                                          <p:cBhvr additive="base">
                                            <p:cTn id="26" dur="750" fill="hold"/>
                                            <p:tgtEl>
                                              <p:spTgt spid="43"/>
                                            </p:tgtEl>
                                            <p:attrNameLst>
                                              <p:attrName>ppt_x</p:attrName>
                                            </p:attrNameLst>
                                          </p:cBhvr>
                                          <p:tavLst>
                                            <p:tav tm="0">
                                              <p:val>
                                                <p:strVal val="0-#ppt_w/2"/>
                                              </p:val>
                                            </p:tav>
                                            <p:tav tm="100000">
                                              <p:val>
                                                <p:strVal val="#ppt_x"/>
                                              </p:val>
                                            </p:tav>
                                          </p:tavLst>
                                        </p:anim>
                                        <p:anim calcmode="lin" valueType="num" p14:bounceEnd="80000">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80000">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14:bounceEnd="80000">
                                          <p:cBhvr additive="base">
                                            <p:cTn id="30" dur="750" fill="hold"/>
                                            <p:tgtEl>
                                              <p:spTgt spid="31"/>
                                            </p:tgtEl>
                                            <p:attrNameLst>
                                              <p:attrName>ppt_x</p:attrName>
                                            </p:attrNameLst>
                                          </p:cBhvr>
                                          <p:tavLst>
                                            <p:tav tm="0">
                                              <p:val>
                                                <p:strVal val="1+#ppt_w/2"/>
                                              </p:val>
                                            </p:tav>
                                            <p:tav tm="100000">
                                              <p:val>
                                                <p:strVal val="#ppt_x"/>
                                              </p:val>
                                            </p:tav>
                                          </p:tavLst>
                                        </p:anim>
                                        <p:anim calcmode="lin" valueType="num" p14:bounceEnd="80000">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750" fill="hold"/>
                                            <p:tgtEl>
                                              <p:spTgt spid="43"/>
                                            </p:tgtEl>
                                            <p:attrNameLst>
                                              <p:attrName>ppt_x</p:attrName>
                                            </p:attrNameLst>
                                          </p:cBhvr>
                                          <p:tavLst>
                                            <p:tav tm="0">
                                              <p:val>
                                                <p:strVal val="0-#ppt_w/2"/>
                                              </p:val>
                                            </p:tav>
                                            <p:tav tm="100000">
                                              <p:val>
                                                <p:strVal val="#ppt_x"/>
                                              </p:val>
                                            </p:tav>
                                          </p:tavLst>
                                        </p:anim>
                                        <p:anim calcmode="lin" valueType="num">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1+#ppt_w/2"/>
                                              </p:val>
                                            </p:tav>
                                            <p:tav tm="100000">
                                              <p:val>
                                                <p:strVal val="#ppt_x"/>
                                              </p:val>
                                            </p:tav>
                                          </p:tavLst>
                                        </p:anim>
                                        <p:anim calcmode="lin" valueType="num">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val="468433555"/>
              </p:ext>
            </p:extLst>
          </p:nvPr>
        </p:nvGraphicFramePr>
        <p:xfrm>
          <a:off x="662577" y="2091023"/>
          <a:ext cx="2679712" cy="18705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7"/>
          <p:cNvGraphicFramePr/>
          <p:nvPr>
            <p:extLst>
              <p:ext uri="{D42A27DB-BD31-4B8C-83A1-F6EECF244321}">
                <p14:modId xmlns:p14="http://schemas.microsoft.com/office/powerpoint/2010/main" val="2116558508"/>
              </p:ext>
            </p:extLst>
          </p:nvPr>
        </p:nvGraphicFramePr>
        <p:xfrm>
          <a:off x="3345638" y="2091023"/>
          <a:ext cx="2679712" cy="187055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p:cNvGraphicFramePr/>
          <p:nvPr>
            <p:extLst>
              <p:ext uri="{D42A27DB-BD31-4B8C-83A1-F6EECF244321}">
                <p14:modId xmlns:p14="http://schemas.microsoft.com/office/powerpoint/2010/main" val="3392232468"/>
              </p:ext>
            </p:extLst>
          </p:nvPr>
        </p:nvGraphicFramePr>
        <p:xfrm>
          <a:off x="6028699" y="2091023"/>
          <a:ext cx="2679712" cy="187055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图表 19"/>
          <p:cNvGraphicFramePr/>
          <p:nvPr>
            <p:extLst>
              <p:ext uri="{D42A27DB-BD31-4B8C-83A1-F6EECF244321}">
                <p14:modId xmlns:p14="http://schemas.microsoft.com/office/powerpoint/2010/main" val="414558075"/>
              </p:ext>
            </p:extLst>
          </p:nvPr>
        </p:nvGraphicFramePr>
        <p:xfrm>
          <a:off x="8711759" y="2091023"/>
          <a:ext cx="2679712" cy="1870559"/>
        </p:xfrm>
        <a:graphic>
          <a:graphicData uri="http://schemas.openxmlformats.org/drawingml/2006/chart">
            <c:chart xmlns:c="http://schemas.openxmlformats.org/drawingml/2006/chart" xmlns:r="http://schemas.openxmlformats.org/officeDocument/2006/relationships" r:id="rId6"/>
          </a:graphicData>
        </a:graphic>
      </p:graphicFrame>
      <p:sp>
        <p:nvSpPr>
          <p:cNvPr id="21" name="椭圆 20"/>
          <p:cNvSpPr/>
          <p:nvPr/>
        </p:nvSpPr>
        <p:spPr>
          <a:xfrm>
            <a:off x="1096103" y="2133074"/>
            <a:ext cx="1781503" cy="1781503"/>
          </a:xfrm>
          <a:prstGeom prst="ellipse">
            <a:avLst/>
          </a:prstGeom>
          <a:noFill/>
          <a:ln w="22225">
            <a:solidFill>
              <a:srgbClr val="1E1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2" name="椭圆 21"/>
          <p:cNvSpPr/>
          <p:nvPr/>
        </p:nvSpPr>
        <p:spPr>
          <a:xfrm>
            <a:off x="3797475" y="2133074"/>
            <a:ext cx="1781503" cy="1781503"/>
          </a:xfrm>
          <a:prstGeom prst="ellipse">
            <a:avLst/>
          </a:prstGeom>
          <a:noFill/>
          <a:ln w="22225">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3" name="椭圆 22"/>
          <p:cNvSpPr/>
          <p:nvPr/>
        </p:nvSpPr>
        <p:spPr>
          <a:xfrm>
            <a:off x="6479340" y="2133073"/>
            <a:ext cx="1781503" cy="1781503"/>
          </a:xfrm>
          <a:prstGeom prst="ellipse">
            <a:avLst/>
          </a:prstGeom>
          <a:noFill/>
          <a:ln w="22225">
            <a:solidFill>
              <a:srgbClr val="1E1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椭圆 23"/>
          <p:cNvSpPr/>
          <p:nvPr/>
        </p:nvSpPr>
        <p:spPr>
          <a:xfrm>
            <a:off x="9161205" y="2133073"/>
            <a:ext cx="1781503" cy="1781503"/>
          </a:xfrm>
          <a:prstGeom prst="ellipse">
            <a:avLst/>
          </a:prstGeom>
          <a:noFill/>
          <a:ln w="22225">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096103" y="4250520"/>
            <a:ext cx="2142188" cy="1201176"/>
            <a:chOff x="1096103" y="4844880"/>
            <a:chExt cx="2142188" cy="1201176"/>
          </a:xfrm>
        </p:grpSpPr>
        <p:sp>
          <p:nvSpPr>
            <p:cNvPr id="26" name="文本框 25"/>
            <p:cNvSpPr txBox="1"/>
            <p:nvPr/>
          </p:nvSpPr>
          <p:spPr>
            <a:xfrm>
              <a:off x="1367966" y="4844880"/>
              <a:ext cx="1598461"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标题文本</a:t>
              </a:r>
            </a:p>
          </p:txBody>
        </p:sp>
        <p:sp>
          <p:nvSpPr>
            <p:cNvPr id="27" name="文本框 26"/>
            <p:cNvSpPr txBox="1"/>
            <p:nvPr/>
          </p:nvSpPr>
          <p:spPr>
            <a:xfrm>
              <a:off x="1096103" y="5247055"/>
              <a:ext cx="2142188" cy="799001"/>
            </a:xfrm>
            <a:prstGeom prst="rect">
              <a:avLst/>
            </a:prstGeom>
            <a:noFill/>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31" name="组合 30"/>
          <p:cNvGrpSpPr/>
          <p:nvPr/>
        </p:nvGrpSpPr>
        <p:grpSpPr>
          <a:xfrm>
            <a:off x="3782122" y="4250520"/>
            <a:ext cx="2142188" cy="1201176"/>
            <a:chOff x="3676403" y="4886923"/>
            <a:chExt cx="2142188" cy="1201176"/>
          </a:xfrm>
        </p:grpSpPr>
        <p:sp>
          <p:nvSpPr>
            <p:cNvPr id="28" name="文本框 27"/>
            <p:cNvSpPr txBox="1"/>
            <p:nvPr/>
          </p:nvSpPr>
          <p:spPr>
            <a:xfrm>
              <a:off x="3948266" y="4886923"/>
              <a:ext cx="1598461"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标题文本</a:t>
              </a:r>
            </a:p>
          </p:txBody>
        </p:sp>
        <p:sp>
          <p:nvSpPr>
            <p:cNvPr id="29" name="文本框 28"/>
            <p:cNvSpPr txBox="1"/>
            <p:nvPr/>
          </p:nvSpPr>
          <p:spPr>
            <a:xfrm>
              <a:off x="3676403" y="5289098"/>
              <a:ext cx="2142188" cy="799001"/>
            </a:xfrm>
            <a:prstGeom prst="rect">
              <a:avLst/>
            </a:prstGeom>
            <a:noFill/>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34" name="组合 33"/>
          <p:cNvGrpSpPr/>
          <p:nvPr/>
        </p:nvGrpSpPr>
        <p:grpSpPr>
          <a:xfrm>
            <a:off x="6483253" y="4250520"/>
            <a:ext cx="2142188" cy="1206042"/>
            <a:chOff x="1248503" y="4992414"/>
            <a:chExt cx="2142188" cy="1206042"/>
          </a:xfrm>
        </p:grpSpPr>
        <p:sp>
          <p:nvSpPr>
            <p:cNvPr id="32" name="文本框 31"/>
            <p:cNvSpPr txBox="1"/>
            <p:nvPr/>
          </p:nvSpPr>
          <p:spPr>
            <a:xfrm>
              <a:off x="1520366" y="4992414"/>
              <a:ext cx="1598461"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标题文本</a:t>
              </a:r>
            </a:p>
          </p:txBody>
        </p:sp>
        <p:sp>
          <p:nvSpPr>
            <p:cNvPr id="33" name="文本框 32"/>
            <p:cNvSpPr txBox="1"/>
            <p:nvPr/>
          </p:nvSpPr>
          <p:spPr>
            <a:xfrm>
              <a:off x="1248503" y="5399455"/>
              <a:ext cx="2142188" cy="799001"/>
            </a:xfrm>
            <a:prstGeom prst="rect">
              <a:avLst/>
            </a:prstGeom>
            <a:noFill/>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35" name="组合 34"/>
          <p:cNvGrpSpPr/>
          <p:nvPr/>
        </p:nvGrpSpPr>
        <p:grpSpPr>
          <a:xfrm>
            <a:off x="9250722" y="4250520"/>
            <a:ext cx="2142188" cy="1201176"/>
            <a:chOff x="1340229" y="4997280"/>
            <a:chExt cx="2142188" cy="1201176"/>
          </a:xfrm>
        </p:grpSpPr>
        <p:sp>
          <p:nvSpPr>
            <p:cNvPr id="36" name="文本框 35"/>
            <p:cNvSpPr txBox="1"/>
            <p:nvPr/>
          </p:nvSpPr>
          <p:spPr>
            <a:xfrm>
              <a:off x="1612092" y="4997280"/>
              <a:ext cx="1598461"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标题文本</a:t>
              </a:r>
              <a:r>
                <a:rPr lang="en-US" altLang="zh-CN" b="1" dirty="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1340229" y="5399455"/>
              <a:ext cx="2142188" cy="799001"/>
            </a:xfrm>
            <a:prstGeom prst="rect">
              <a:avLst/>
            </a:prstGeom>
            <a:noFill/>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sp>
        <p:nvSpPr>
          <p:cNvPr id="25" name="TextBox 397"/>
          <p:cNvSpPr txBox="1"/>
          <p:nvPr/>
        </p:nvSpPr>
        <p:spPr>
          <a:xfrm>
            <a:off x="4462434" y="1270793"/>
            <a:ext cx="3570208"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在此输入核心竞争力</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6408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750" fill="hold"/>
                                            <p:tgtEl>
                                              <p:spTgt spid="21"/>
                                            </p:tgtEl>
                                            <p:attrNameLst>
                                              <p:attrName>ppt_w</p:attrName>
                                            </p:attrNameLst>
                                          </p:cBhvr>
                                          <p:tavLst>
                                            <p:tav tm="0">
                                              <p:val>
                                                <p:fltVal val="0"/>
                                              </p:val>
                                            </p:tav>
                                            <p:tav tm="100000">
                                              <p:val>
                                                <p:strVal val="#ppt_w"/>
                                              </p:val>
                                            </p:tav>
                                          </p:tavLst>
                                        </p:anim>
                                        <p:anim calcmode="lin" valueType="num">
                                          <p:cBhvr>
                                            <p:cTn id="12" dur="750" fill="hold"/>
                                            <p:tgtEl>
                                              <p:spTgt spid="21"/>
                                            </p:tgtEl>
                                            <p:attrNameLst>
                                              <p:attrName>ppt_h</p:attrName>
                                            </p:attrNameLst>
                                          </p:cBhvr>
                                          <p:tavLst>
                                            <p:tav tm="0">
                                              <p:val>
                                                <p:fltVal val="0"/>
                                              </p:val>
                                            </p:tav>
                                            <p:tav tm="100000">
                                              <p:val>
                                                <p:strVal val="#ppt_h"/>
                                              </p:val>
                                            </p:tav>
                                          </p:tavLst>
                                        </p:anim>
                                        <p:animEffect transition="in" filter="fade">
                                          <p:cBhvr>
                                            <p:cTn id="13" dur="750"/>
                                            <p:tgtEl>
                                              <p:spTgt spid="2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750" fill="hold"/>
                                            <p:tgtEl>
                                              <p:spTgt spid="22"/>
                                            </p:tgtEl>
                                            <p:attrNameLst>
                                              <p:attrName>ppt_w</p:attrName>
                                            </p:attrNameLst>
                                          </p:cBhvr>
                                          <p:tavLst>
                                            <p:tav tm="0">
                                              <p:val>
                                                <p:fltVal val="0"/>
                                              </p:val>
                                            </p:tav>
                                            <p:tav tm="100000">
                                              <p:val>
                                                <p:strVal val="#ppt_w"/>
                                              </p:val>
                                            </p:tav>
                                          </p:tavLst>
                                        </p:anim>
                                        <p:anim calcmode="lin" valueType="num">
                                          <p:cBhvr>
                                            <p:cTn id="17" dur="750" fill="hold"/>
                                            <p:tgtEl>
                                              <p:spTgt spid="22"/>
                                            </p:tgtEl>
                                            <p:attrNameLst>
                                              <p:attrName>ppt_h</p:attrName>
                                            </p:attrNameLst>
                                          </p:cBhvr>
                                          <p:tavLst>
                                            <p:tav tm="0">
                                              <p:val>
                                                <p:fltVal val="0"/>
                                              </p:val>
                                            </p:tav>
                                            <p:tav tm="100000">
                                              <p:val>
                                                <p:strVal val="#ppt_h"/>
                                              </p:val>
                                            </p:tav>
                                          </p:tavLst>
                                        </p:anim>
                                        <p:animEffect transition="in" filter="fade">
                                          <p:cBhvr>
                                            <p:cTn id="18" dur="750"/>
                                            <p:tgtEl>
                                              <p:spTgt spid="22"/>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750" fill="hold"/>
                                            <p:tgtEl>
                                              <p:spTgt spid="23"/>
                                            </p:tgtEl>
                                            <p:attrNameLst>
                                              <p:attrName>ppt_w</p:attrName>
                                            </p:attrNameLst>
                                          </p:cBhvr>
                                          <p:tavLst>
                                            <p:tav tm="0">
                                              <p:val>
                                                <p:fltVal val="0"/>
                                              </p:val>
                                            </p:tav>
                                            <p:tav tm="100000">
                                              <p:val>
                                                <p:strVal val="#ppt_w"/>
                                              </p:val>
                                            </p:tav>
                                          </p:tavLst>
                                        </p:anim>
                                        <p:anim calcmode="lin" valueType="num">
                                          <p:cBhvr>
                                            <p:cTn id="22" dur="750" fill="hold"/>
                                            <p:tgtEl>
                                              <p:spTgt spid="23"/>
                                            </p:tgtEl>
                                            <p:attrNameLst>
                                              <p:attrName>ppt_h</p:attrName>
                                            </p:attrNameLst>
                                          </p:cBhvr>
                                          <p:tavLst>
                                            <p:tav tm="0">
                                              <p:val>
                                                <p:fltVal val="0"/>
                                              </p:val>
                                            </p:tav>
                                            <p:tav tm="100000">
                                              <p:val>
                                                <p:strVal val="#ppt_h"/>
                                              </p:val>
                                            </p:tav>
                                          </p:tavLst>
                                        </p:anim>
                                        <p:animEffect transition="in" filter="fade">
                                          <p:cBhvr>
                                            <p:cTn id="23" dur="750"/>
                                            <p:tgtEl>
                                              <p:spTgt spid="23"/>
                                            </p:tgtEl>
                                          </p:cBhvr>
                                        </p:animEffect>
                                      </p:childTnLst>
                                    </p:cTn>
                                  </p:par>
                                  <p:par>
                                    <p:cTn id="24" presetID="53" presetClass="entr" presetSubtype="16"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 calcmode="lin" valueType="num">
                                          <p:cBhvr>
                                            <p:cTn id="26" dur="750" fill="hold"/>
                                            <p:tgtEl>
                                              <p:spTgt spid="24"/>
                                            </p:tgtEl>
                                            <p:attrNameLst>
                                              <p:attrName>ppt_w</p:attrName>
                                            </p:attrNameLst>
                                          </p:cBhvr>
                                          <p:tavLst>
                                            <p:tav tm="0">
                                              <p:val>
                                                <p:fltVal val="0"/>
                                              </p:val>
                                            </p:tav>
                                            <p:tav tm="100000">
                                              <p:val>
                                                <p:strVal val="#ppt_w"/>
                                              </p:val>
                                            </p:tav>
                                          </p:tavLst>
                                        </p:anim>
                                        <p:anim calcmode="lin" valueType="num">
                                          <p:cBhvr>
                                            <p:cTn id="27" dur="750" fill="hold"/>
                                            <p:tgtEl>
                                              <p:spTgt spid="24"/>
                                            </p:tgtEl>
                                            <p:attrNameLst>
                                              <p:attrName>ppt_h</p:attrName>
                                            </p:attrNameLst>
                                          </p:cBhvr>
                                          <p:tavLst>
                                            <p:tav tm="0">
                                              <p:val>
                                                <p:fltVal val="0"/>
                                              </p:val>
                                            </p:tav>
                                            <p:tav tm="100000">
                                              <p:val>
                                                <p:strVal val="#ppt_h"/>
                                              </p:val>
                                            </p:tav>
                                          </p:tavLst>
                                        </p:anim>
                                        <p:animEffect transition="in" filter="fade">
                                          <p:cBhvr>
                                            <p:cTn id="28" dur="750"/>
                                            <p:tgtEl>
                                              <p:spTgt spid="24"/>
                                            </p:tgtEl>
                                          </p:cBhvr>
                                        </p:animEffect>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750"/>
                                            <p:tgtEl>
                                              <p:spTgt spid="17"/>
                                            </p:tgtEl>
                                          </p:cBhvr>
                                        </p:animEffect>
                                      </p:childTnLst>
                                    </p:cTn>
                                  </p:par>
                                  <p:par>
                                    <p:cTn id="33" presetID="21" presetClass="entr" presetSubtype="1"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750"/>
                                            <p:tgtEl>
                                              <p:spTgt spid="18"/>
                                            </p:tgtEl>
                                          </p:cBhvr>
                                        </p:animEffect>
                                      </p:childTnLst>
                                    </p:cTn>
                                  </p:par>
                                  <p:par>
                                    <p:cTn id="36" presetID="21" presetClass="entr" presetSubtype="1"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750"/>
                                            <p:tgtEl>
                                              <p:spTgt spid="19"/>
                                            </p:tgtEl>
                                          </p:cBhvr>
                                        </p:animEffect>
                                      </p:childTnLst>
                                    </p:cTn>
                                  </p:par>
                                  <p:par>
                                    <p:cTn id="39" presetID="21" presetClass="entr" presetSubtype="1" fill="hold" grpId="0" nodeType="withEffect">
                                      <p:stCondLst>
                                        <p:cond delay="1500"/>
                                      </p:stCondLst>
                                      <p:childTnLst>
                                        <p:set>
                                          <p:cBhvr>
                                            <p:cTn id="40" dur="1" fill="hold">
                                              <p:stCondLst>
                                                <p:cond delay="0"/>
                                              </p:stCondLst>
                                            </p:cTn>
                                            <p:tgtEl>
                                              <p:spTgt spid="20"/>
                                            </p:tgtEl>
                                            <p:attrNameLst>
                                              <p:attrName>style.visibility</p:attrName>
                                            </p:attrNameLst>
                                          </p:cBhvr>
                                          <p:to>
                                            <p:strVal val="visible"/>
                                          </p:to>
                                        </p:set>
                                        <p:animEffect transition="in" filter="wheel(1)">
                                          <p:cBhvr>
                                            <p:cTn id="41" dur="750"/>
                                            <p:tgtEl>
                                              <p:spTgt spid="20"/>
                                            </p:tgtEl>
                                          </p:cBhvr>
                                        </p:animEffect>
                                      </p:childTnLst>
                                    </p:cTn>
                                  </p:par>
                                </p:childTnLst>
                              </p:cTn>
                            </p:par>
                            <p:par>
                              <p:cTn id="42" fill="hold">
                                <p:stCondLst>
                                  <p:cond delay="5000"/>
                                </p:stCondLst>
                                <p:childTnLst>
                                  <p:par>
                                    <p:cTn id="43" presetID="2" presetClass="entr" presetSubtype="8" fill="hold" nodeType="afterEffect" p14:presetBounceEnd="80000">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14:bounceEnd="80000">
                                          <p:cBhvr additive="base">
                                            <p:cTn id="45" dur="750" fill="hold"/>
                                            <p:tgtEl>
                                              <p:spTgt spid="30"/>
                                            </p:tgtEl>
                                            <p:attrNameLst>
                                              <p:attrName>ppt_x</p:attrName>
                                            </p:attrNameLst>
                                          </p:cBhvr>
                                          <p:tavLst>
                                            <p:tav tm="0">
                                              <p:val>
                                                <p:strVal val="0-#ppt_w/2"/>
                                              </p:val>
                                            </p:tav>
                                            <p:tav tm="100000">
                                              <p:val>
                                                <p:strVal val="#ppt_x"/>
                                              </p:val>
                                            </p:tav>
                                          </p:tavLst>
                                        </p:anim>
                                        <p:anim calcmode="lin" valueType="num" p14:bounceEnd="80000">
                                          <p:cBhvr additive="base">
                                            <p:cTn id="46" dur="750" fill="hold"/>
                                            <p:tgtEl>
                                              <p:spTgt spid="30"/>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14:presetBounceEnd="80000">
                                      <p:stCondLst>
                                        <p:cond delay="500"/>
                                      </p:stCondLst>
                                      <p:childTnLst>
                                        <p:set>
                                          <p:cBhvr>
                                            <p:cTn id="48" dur="1" fill="hold">
                                              <p:stCondLst>
                                                <p:cond delay="0"/>
                                              </p:stCondLst>
                                            </p:cTn>
                                            <p:tgtEl>
                                              <p:spTgt spid="31"/>
                                            </p:tgtEl>
                                            <p:attrNameLst>
                                              <p:attrName>style.visibility</p:attrName>
                                            </p:attrNameLst>
                                          </p:cBhvr>
                                          <p:to>
                                            <p:strVal val="visible"/>
                                          </p:to>
                                        </p:set>
                                        <p:anim calcmode="lin" valueType="num" p14:bounceEnd="80000">
                                          <p:cBhvr additive="base">
                                            <p:cTn id="49" dur="75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50" dur="750" fill="hold"/>
                                            <p:tgtEl>
                                              <p:spTgt spid="31"/>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14:presetBounceEnd="80000">
                                      <p:stCondLst>
                                        <p:cond delay="1000"/>
                                      </p:stCondLst>
                                      <p:childTnLst>
                                        <p:set>
                                          <p:cBhvr>
                                            <p:cTn id="52" dur="1" fill="hold">
                                              <p:stCondLst>
                                                <p:cond delay="0"/>
                                              </p:stCondLst>
                                            </p:cTn>
                                            <p:tgtEl>
                                              <p:spTgt spid="34"/>
                                            </p:tgtEl>
                                            <p:attrNameLst>
                                              <p:attrName>style.visibility</p:attrName>
                                            </p:attrNameLst>
                                          </p:cBhvr>
                                          <p:to>
                                            <p:strVal val="visible"/>
                                          </p:to>
                                        </p:set>
                                        <p:anim calcmode="lin" valueType="num" p14:bounceEnd="80000">
                                          <p:cBhvr additive="base">
                                            <p:cTn id="53" dur="750" fill="hold"/>
                                            <p:tgtEl>
                                              <p:spTgt spid="34"/>
                                            </p:tgtEl>
                                            <p:attrNameLst>
                                              <p:attrName>ppt_x</p:attrName>
                                            </p:attrNameLst>
                                          </p:cBhvr>
                                          <p:tavLst>
                                            <p:tav tm="0">
                                              <p:val>
                                                <p:strVal val="1+#ppt_w/2"/>
                                              </p:val>
                                            </p:tav>
                                            <p:tav tm="100000">
                                              <p:val>
                                                <p:strVal val="#ppt_x"/>
                                              </p:val>
                                            </p:tav>
                                          </p:tavLst>
                                        </p:anim>
                                        <p:anim calcmode="lin" valueType="num" p14:bounceEnd="80000">
                                          <p:cBhvr additive="base">
                                            <p:cTn id="54" dur="75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4" fill="hold" nodeType="withEffect" p14:presetBounceEnd="80000">
                                      <p:stCondLst>
                                        <p:cond delay="1500"/>
                                      </p:stCondLst>
                                      <p:childTnLst>
                                        <p:set>
                                          <p:cBhvr>
                                            <p:cTn id="56" dur="1" fill="hold">
                                              <p:stCondLst>
                                                <p:cond delay="0"/>
                                              </p:stCondLst>
                                            </p:cTn>
                                            <p:tgtEl>
                                              <p:spTgt spid="35"/>
                                            </p:tgtEl>
                                            <p:attrNameLst>
                                              <p:attrName>style.visibility</p:attrName>
                                            </p:attrNameLst>
                                          </p:cBhvr>
                                          <p:to>
                                            <p:strVal val="visible"/>
                                          </p:to>
                                        </p:set>
                                        <p:anim calcmode="lin" valueType="num" p14:bounceEnd="80000">
                                          <p:cBhvr additive="base">
                                            <p:cTn id="57" dur="75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58"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8" grpId="0">
            <p:bldAsOne/>
          </p:bldGraphic>
          <p:bldGraphic spid="19" grpId="0">
            <p:bldAsOne/>
          </p:bldGraphic>
          <p:bldGraphic spid="20" grpId="0">
            <p:bldAsOne/>
          </p:bldGraphic>
          <p:bldP spid="21" grpId="0" animBg="1"/>
          <p:bldP spid="22" grpId="0" animBg="1"/>
          <p:bldP spid="23" grpId="0" animBg="1"/>
          <p:bldP spid="24"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750" fill="hold"/>
                                            <p:tgtEl>
                                              <p:spTgt spid="21"/>
                                            </p:tgtEl>
                                            <p:attrNameLst>
                                              <p:attrName>ppt_w</p:attrName>
                                            </p:attrNameLst>
                                          </p:cBhvr>
                                          <p:tavLst>
                                            <p:tav tm="0">
                                              <p:val>
                                                <p:fltVal val="0"/>
                                              </p:val>
                                            </p:tav>
                                            <p:tav tm="100000">
                                              <p:val>
                                                <p:strVal val="#ppt_w"/>
                                              </p:val>
                                            </p:tav>
                                          </p:tavLst>
                                        </p:anim>
                                        <p:anim calcmode="lin" valueType="num">
                                          <p:cBhvr>
                                            <p:cTn id="12" dur="750" fill="hold"/>
                                            <p:tgtEl>
                                              <p:spTgt spid="21"/>
                                            </p:tgtEl>
                                            <p:attrNameLst>
                                              <p:attrName>ppt_h</p:attrName>
                                            </p:attrNameLst>
                                          </p:cBhvr>
                                          <p:tavLst>
                                            <p:tav tm="0">
                                              <p:val>
                                                <p:fltVal val="0"/>
                                              </p:val>
                                            </p:tav>
                                            <p:tav tm="100000">
                                              <p:val>
                                                <p:strVal val="#ppt_h"/>
                                              </p:val>
                                            </p:tav>
                                          </p:tavLst>
                                        </p:anim>
                                        <p:animEffect transition="in" filter="fade">
                                          <p:cBhvr>
                                            <p:cTn id="13" dur="750"/>
                                            <p:tgtEl>
                                              <p:spTgt spid="2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750" fill="hold"/>
                                            <p:tgtEl>
                                              <p:spTgt spid="22"/>
                                            </p:tgtEl>
                                            <p:attrNameLst>
                                              <p:attrName>ppt_w</p:attrName>
                                            </p:attrNameLst>
                                          </p:cBhvr>
                                          <p:tavLst>
                                            <p:tav tm="0">
                                              <p:val>
                                                <p:fltVal val="0"/>
                                              </p:val>
                                            </p:tav>
                                            <p:tav tm="100000">
                                              <p:val>
                                                <p:strVal val="#ppt_w"/>
                                              </p:val>
                                            </p:tav>
                                          </p:tavLst>
                                        </p:anim>
                                        <p:anim calcmode="lin" valueType="num">
                                          <p:cBhvr>
                                            <p:cTn id="17" dur="750" fill="hold"/>
                                            <p:tgtEl>
                                              <p:spTgt spid="22"/>
                                            </p:tgtEl>
                                            <p:attrNameLst>
                                              <p:attrName>ppt_h</p:attrName>
                                            </p:attrNameLst>
                                          </p:cBhvr>
                                          <p:tavLst>
                                            <p:tav tm="0">
                                              <p:val>
                                                <p:fltVal val="0"/>
                                              </p:val>
                                            </p:tav>
                                            <p:tav tm="100000">
                                              <p:val>
                                                <p:strVal val="#ppt_h"/>
                                              </p:val>
                                            </p:tav>
                                          </p:tavLst>
                                        </p:anim>
                                        <p:animEffect transition="in" filter="fade">
                                          <p:cBhvr>
                                            <p:cTn id="18" dur="750"/>
                                            <p:tgtEl>
                                              <p:spTgt spid="22"/>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750" fill="hold"/>
                                            <p:tgtEl>
                                              <p:spTgt spid="23"/>
                                            </p:tgtEl>
                                            <p:attrNameLst>
                                              <p:attrName>ppt_w</p:attrName>
                                            </p:attrNameLst>
                                          </p:cBhvr>
                                          <p:tavLst>
                                            <p:tav tm="0">
                                              <p:val>
                                                <p:fltVal val="0"/>
                                              </p:val>
                                            </p:tav>
                                            <p:tav tm="100000">
                                              <p:val>
                                                <p:strVal val="#ppt_w"/>
                                              </p:val>
                                            </p:tav>
                                          </p:tavLst>
                                        </p:anim>
                                        <p:anim calcmode="lin" valueType="num">
                                          <p:cBhvr>
                                            <p:cTn id="22" dur="750" fill="hold"/>
                                            <p:tgtEl>
                                              <p:spTgt spid="23"/>
                                            </p:tgtEl>
                                            <p:attrNameLst>
                                              <p:attrName>ppt_h</p:attrName>
                                            </p:attrNameLst>
                                          </p:cBhvr>
                                          <p:tavLst>
                                            <p:tav tm="0">
                                              <p:val>
                                                <p:fltVal val="0"/>
                                              </p:val>
                                            </p:tav>
                                            <p:tav tm="100000">
                                              <p:val>
                                                <p:strVal val="#ppt_h"/>
                                              </p:val>
                                            </p:tav>
                                          </p:tavLst>
                                        </p:anim>
                                        <p:animEffect transition="in" filter="fade">
                                          <p:cBhvr>
                                            <p:cTn id="23" dur="750"/>
                                            <p:tgtEl>
                                              <p:spTgt spid="23"/>
                                            </p:tgtEl>
                                          </p:cBhvr>
                                        </p:animEffect>
                                      </p:childTnLst>
                                    </p:cTn>
                                  </p:par>
                                  <p:par>
                                    <p:cTn id="24" presetID="53" presetClass="entr" presetSubtype="16"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 calcmode="lin" valueType="num">
                                          <p:cBhvr>
                                            <p:cTn id="26" dur="750" fill="hold"/>
                                            <p:tgtEl>
                                              <p:spTgt spid="24"/>
                                            </p:tgtEl>
                                            <p:attrNameLst>
                                              <p:attrName>ppt_w</p:attrName>
                                            </p:attrNameLst>
                                          </p:cBhvr>
                                          <p:tavLst>
                                            <p:tav tm="0">
                                              <p:val>
                                                <p:fltVal val="0"/>
                                              </p:val>
                                            </p:tav>
                                            <p:tav tm="100000">
                                              <p:val>
                                                <p:strVal val="#ppt_w"/>
                                              </p:val>
                                            </p:tav>
                                          </p:tavLst>
                                        </p:anim>
                                        <p:anim calcmode="lin" valueType="num">
                                          <p:cBhvr>
                                            <p:cTn id="27" dur="750" fill="hold"/>
                                            <p:tgtEl>
                                              <p:spTgt spid="24"/>
                                            </p:tgtEl>
                                            <p:attrNameLst>
                                              <p:attrName>ppt_h</p:attrName>
                                            </p:attrNameLst>
                                          </p:cBhvr>
                                          <p:tavLst>
                                            <p:tav tm="0">
                                              <p:val>
                                                <p:fltVal val="0"/>
                                              </p:val>
                                            </p:tav>
                                            <p:tav tm="100000">
                                              <p:val>
                                                <p:strVal val="#ppt_h"/>
                                              </p:val>
                                            </p:tav>
                                          </p:tavLst>
                                        </p:anim>
                                        <p:animEffect transition="in" filter="fade">
                                          <p:cBhvr>
                                            <p:cTn id="28" dur="750"/>
                                            <p:tgtEl>
                                              <p:spTgt spid="24"/>
                                            </p:tgtEl>
                                          </p:cBhvr>
                                        </p:animEffect>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750"/>
                                            <p:tgtEl>
                                              <p:spTgt spid="17"/>
                                            </p:tgtEl>
                                          </p:cBhvr>
                                        </p:animEffect>
                                      </p:childTnLst>
                                    </p:cTn>
                                  </p:par>
                                  <p:par>
                                    <p:cTn id="33" presetID="21" presetClass="entr" presetSubtype="1"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750"/>
                                            <p:tgtEl>
                                              <p:spTgt spid="18"/>
                                            </p:tgtEl>
                                          </p:cBhvr>
                                        </p:animEffect>
                                      </p:childTnLst>
                                    </p:cTn>
                                  </p:par>
                                  <p:par>
                                    <p:cTn id="36" presetID="21" presetClass="entr" presetSubtype="1"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750"/>
                                            <p:tgtEl>
                                              <p:spTgt spid="19"/>
                                            </p:tgtEl>
                                          </p:cBhvr>
                                        </p:animEffect>
                                      </p:childTnLst>
                                    </p:cTn>
                                  </p:par>
                                  <p:par>
                                    <p:cTn id="39" presetID="21" presetClass="entr" presetSubtype="1" fill="hold" grpId="0" nodeType="withEffect">
                                      <p:stCondLst>
                                        <p:cond delay="1500"/>
                                      </p:stCondLst>
                                      <p:childTnLst>
                                        <p:set>
                                          <p:cBhvr>
                                            <p:cTn id="40" dur="1" fill="hold">
                                              <p:stCondLst>
                                                <p:cond delay="0"/>
                                              </p:stCondLst>
                                            </p:cTn>
                                            <p:tgtEl>
                                              <p:spTgt spid="20"/>
                                            </p:tgtEl>
                                            <p:attrNameLst>
                                              <p:attrName>style.visibility</p:attrName>
                                            </p:attrNameLst>
                                          </p:cBhvr>
                                          <p:to>
                                            <p:strVal val="visible"/>
                                          </p:to>
                                        </p:set>
                                        <p:animEffect transition="in" filter="wheel(1)">
                                          <p:cBhvr>
                                            <p:cTn id="41" dur="750"/>
                                            <p:tgtEl>
                                              <p:spTgt spid="20"/>
                                            </p:tgtEl>
                                          </p:cBhvr>
                                        </p:animEffect>
                                      </p:childTnLst>
                                    </p:cTn>
                                  </p:par>
                                </p:childTnLst>
                              </p:cTn>
                            </p:par>
                            <p:par>
                              <p:cTn id="42" fill="hold">
                                <p:stCondLst>
                                  <p:cond delay="5000"/>
                                </p:stCondLst>
                                <p:childTnLst>
                                  <p:par>
                                    <p:cTn id="43" presetID="2" presetClass="entr" presetSubtype="8"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750" fill="hold"/>
                                            <p:tgtEl>
                                              <p:spTgt spid="30"/>
                                            </p:tgtEl>
                                            <p:attrNameLst>
                                              <p:attrName>ppt_x</p:attrName>
                                            </p:attrNameLst>
                                          </p:cBhvr>
                                          <p:tavLst>
                                            <p:tav tm="0">
                                              <p:val>
                                                <p:strVal val="0-#ppt_w/2"/>
                                              </p:val>
                                            </p:tav>
                                            <p:tav tm="100000">
                                              <p:val>
                                                <p:strVal val="#ppt_x"/>
                                              </p:val>
                                            </p:tav>
                                          </p:tavLst>
                                        </p:anim>
                                        <p:anim calcmode="lin" valueType="num">
                                          <p:cBhvr additive="base">
                                            <p:cTn id="46" dur="750" fill="hold"/>
                                            <p:tgtEl>
                                              <p:spTgt spid="30"/>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50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750" fill="hold"/>
                                            <p:tgtEl>
                                              <p:spTgt spid="31"/>
                                            </p:tgtEl>
                                            <p:attrNameLst>
                                              <p:attrName>ppt_x</p:attrName>
                                            </p:attrNameLst>
                                          </p:cBhvr>
                                          <p:tavLst>
                                            <p:tav tm="0">
                                              <p:val>
                                                <p:strVal val="#ppt_x"/>
                                              </p:val>
                                            </p:tav>
                                            <p:tav tm="100000">
                                              <p:val>
                                                <p:strVal val="#ppt_x"/>
                                              </p:val>
                                            </p:tav>
                                          </p:tavLst>
                                        </p:anim>
                                        <p:anim calcmode="lin" valueType="num">
                                          <p:cBhvr additive="base">
                                            <p:cTn id="50" dur="750" fill="hold"/>
                                            <p:tgtEl>
                                              <p:spTgt spid="31"/>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100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750" fill="hold"/>
                                            <p:tgtEl>
                                              <p:spTgt spid="34"/>
                                            </p:tgtEl>
                                            <p:attrNameLst>
                                              <p:attrName>ppt_x</p:attrName>
                                            </p:attrNameLst>
                                          </p:cBhvr>
                                          <p:tavLst>
                                            <p:tav tm="0">
                                              <p:val>
                                                <p:strVal val="1+#ppt_w/2"/>
                                              </p:val>
                                            </p:tav>
                                            <p:tav tm="100000">
                                              <p:val>
                                                <p:strVal val="#ppt_x"/>
                                              </p:val>
                                            </p:tav>
                                          </p:tavLst>
                                        </p:anim>
                                        <p:anim calcmode="lin" valueType="num">
                                          <p:cBhvr additive="base">
                                            <p:cTn id="54" dur="75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4" fill="hold" nodeType="withEffect">
                                      <p:stCondLst>
                                        <p:cond delay="150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750" fill="hold"/>
                                            <p:tgtEl>
                                              <p:spTgt spid="35"/>
                                            </p:tgtEl>
                                            <p:attrNameLst>
                                              <p:attrName>ppt_x</p:attrName>
                                            </p:attrNameLst>
                                          </p:cBhvr>
                                          <p:tavLst>
                                            <p:tav tm="0">
                                              <p:val>
                                                <p:strVal val="#ppt_x"/>
                                              </p:val>
                                            </p:tav>
                                            <p:tav tm="100000">
                                              <p:val>
                                                <p:strVal val="#ppt_x"/>
                                              </p:val>
                                            </p:tav>
                                          </p:tavLst>
                                        </p:anim>
                                        <p:anim calcmode="lin" valueType="num">
                                          <p:cBhvr additive="base">
                                            <p:cTn id="58"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8" grpId="0">
            <p:bldAsOne/>
          </p:bldGraphic>
          <p:bldGraphic spid="19" grpId="0">
            <p:bldAsOne/>
          </p:bldGraphic>
          <p:bldGraphic spid="20" grpId="0">
            <p:bldAsOne/>
          </p:bldGraphic>
          <p:bldP spid="21" grpId="0" animBg="1"/>
          <p:bldP spid="22" grpId="0" animBg="1"/>
          <p:bldP spid="23" grpId="0" animBg="1"/>
          <p:bldP spid="24" grpId="0" animBg="1"/>
          <p:bldP spid="2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88" y="445769"/>
            <a:ext cx="12188825" cy="2923295"/>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srgbClr val="FFFFFF"/>
              </a:solidFill>
              <a:latin typeface="微软雅黑" panose="020B0503020204020204" pitchFamily="34" charset="-122"/>
              <a:ea typeface="微软雅黑" panose="020B0503020204020204" pitchFamily="34" charset="-122"/>
            </a:endParaRPr>
          </a:p>
        </p:txBody>
      </p:sp>
      <p:grpSp>
        <p:nvGrpSpPr>
          <p:cNvPr id="26" name="Group 25"/>
          <p:cNvGrpSpPr/>
          <p:nvPr/>
        </p:nvGrpSpPr>
        <p:grpSpPr>
          <a:xfrm>
            <a:off x="2827867" y="2334008"/>
            <a:ext cx="6544779" cy="3659421"/>
            <a:chOff x="1763688" y="1124744"/>
            <a:chExt cx="5652564" cy="3166095"/>
          </a:xfrm>
        </p:grpSpPr>
        <p:sp>
          <p:nvSpPr>
            <p:cNvPr id="27"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srgbClr val="FFFFFF"/>
                </a:solidFill>
                <a:latin typeface="微软雅黑" panose="020B0503020204020204" pitchFamily="34" charset="-122"/>
                <a:ea typeface="微软雅黑" panose="020B0503020204020204" pitchFamily="34" charset="-122"/>
              </a:endParaRPr>
            </a:p>
          </p:txBody>
        </p:sp>
        <p:pic>
          <p:nvPicPr>
            <p:cNvPr id="3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3688" y="1124744"/>
              <a:ext cx="5652564" cy="3166095"/>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63" name="TextBox 62"/>
          <p:cNvSpPr txBox="1"/>
          <p:nvPr/>
        </p:nvSpPr>
        <p:spPr>
          <a:xfrm>
            <a:off x="2082401" y="2208756"/>
            <a:ext cx="1261885" cy="369332"/>
          </a:xfrm>
          <a:prstGeom prst="rect">
            <a:avLst/>
          </a:prstGeom>
          <a:noFill/>
        </p:spPr>
        <p:txBody>
          <a:bodyPr wrap="none" rtlCol="0">
            <a:spAutoFit/>
          </a:bodyPr>
          <a:lstStyle/>
          <a:p>
            <a:pPr algn="r" defTabSz="914217"/>
            <a:r>
              <a:rPr lang="zh-CN" altLang="en-US" b="1" spc="300" dirty="0">
                <a:solidFill>
                  <a:srgbClr val="AA895E"/>
                </a:solidFill>
                <a:latin typeface="微软雅黑" panose="020B0503020204020204" pitchFamily="34" charset="-122"/>
                <a:ea typeface="微软雅黑" panose="020B0503020204020204" pitchFamily="34" charset="-122"/>
                <a:cs typeface="Montserrat Semi" charset="0"/>
              </a:rPr>
              <a:t>标题文本</a:t>
            </a:r>
            <a:endParaRPr lang="en-US" b="1" spc="300" dirty="0">
              <a:solidFill>
                <a:srgbClr val="AA895E"/>
              </a:solidFill>
              <a:latin typeface="微软雅黑" panose="020B0503020204020204" pitchFamily="34" charset="-122"/>
              <a:ea typeface="微软雅黑" panose="020B0503020204020204" pitchFamily="34" charset="-122"/>
              <a:cs typeface="Montserrat Semi" charset="0"/>
            </a:endParaRPr>
          </a:p>
        </p:txBody>
      </p:sp>
      <p:sp>
        <p:nvSpPr>
          <p:cNvPr id="64" name="TextBox 63"/>
          <p:cNvSpPr txBox="1"/>
          <p:nvPr/>
        </p:nvSpPr>
        <p:spPr>
          <a:xfrm>
            <a:off x="1116350" y="2501144"/>
            <a:ext cx="2188473" cy="823302"/>
          </a:xfrm>
          <a:prstGeom prst="rect">
            <a:avLst/>
          </a:prstGeom>
          <a:noFill/>
        </p:spPr>
        <p:txBody>
          <a:bodyPr wrap="square" rtlCol="0">
            <a:spAutoFit/>
          </a:bodyPr>
          <a:lstStyle/>
          <a:p>
            <a:pPr algn="r" defTabSz="914377">
              <a:lnSpc>
                <a:spcPts val="1900"/>
              </a:lnSpc>
            </a:pPr>
            <a:r>
              <a:rPr lang="zh-CN" altLang="en-US" sz="1200" dirty="0">
                <a:solidFill>
                  <a:srgbClr val="AA895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65" name="TextBox 64"/>
          <p:cNvSpPr txBox="1"/>
          <p:nvPr/>
        </p:nvSpPr>
        <p:spPr>
          <a:xfrm>
            <a:off x="8925390" y="2208756"/>
            <a:ext cx="1261884" cy="369332"/>
          </a:xfrm>
          <a:prstGeom prst="rect">
            <a:avLst/>
          </a:prstGeom>
          <a:noFill/>
        </p:spPr>
        <p:txBody>
          <a:bodyPr wrap="none" rtlCol="0">
            <a:spAutoFit/>
          </a:bodyPr>
          <a:lstStyle/>
          <a:p>
            <a:pPr defTabSz="914217"/>
            <a:r>
              <a:rPr lang="zh-CN" altLang="en-US" b="1" spc="300" dirty="0">
                <a:solidFill>
                  <a:srgbClr val="AA895E"/>
                </a:solidFill>
                <a:latin typeface="微软雅黑" panose="020B0503020204020204" pitchFamily="34" charset="-122"/>
                <a:ea typeface="微软雅黑" panose="020B0503020204020204" pitchFamily="34" charset="-122"/>
                <a:cs typeface="Montserrat Semi" charset="0"/>
              </a:rPr>
              <a:t>标题文本</a:t>
            </a:r>
            <a:endParaRPr lang="en-US" b="1" spc="300" dirty="0">
              <a:solidFill>
                <a:srgbClr val="AA895E"/>
              </a:solidFill>
              <a:latin typeface="微软雅黑" panose="020B0503020204020204" pitchFamily="34" charset="-122"/>
              <a:ea typeface="微软雅黑" panose="020B0503020204020204" pitchFamily="34" charset="-122"/>
              <a:cs typeface="Montserrat Semi" charset="0"/>
            </a:endParaRPr>
          </a:p>
        </p:txBody>
      </p:sp>
      <p:sp>
        <p:nvSpPr>
          <p:cNvPr id="66" name="TextBox 65"/>
          <p:cNvSpPr txBox="1"/>
          <p:nvPr/>
        </p:nvSpPr>
        <p:spPr>
          <a:xfrm>
            <a:off x="8925390" y="2501144"/>
            <a:ext cx="2188473" cy="823302"/>
          </a:xfrm>
          <a:prstGeom prst="rect">
            <a:avLst/>
          </a:prstGeom>
          <a:noFill/>
        </p:spPr>
        <p:txBody>
          <a:bodyPr wrap="square" rtlCol="0">
            <a:spAutoFit/>
          </a:bodyPr>
          <a:lstStyle/>
          <a:p>
            <a:pPr defTabSz="914377">
              <a:lnSpc>
                <a:spcPts val="1900"/>
              </a:lnSpc>
            </a:pPr>
            <a:r>
              <a:rPr lang="zh-CN" altLang="en-US" sz="1200" dirty="0">
                <a:solidFill>
                  <a:srgbClr val="AA895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71" name="TextBox 70"/>
          <p:cNvSpPr txBox="1"/>
          <p:nvPr/>
        </p:nvSpPr>
        <p:spPr>
          <a:xfrm>
            <a:off x="2042938" y="4078678"/>
            <a:ext cx="1261885" cy="369332"/>
          </a:xfrm>
          <a:prstGeom prst="rect">
            <a:avLst/>
          </a:prstGeom>
          <a:noFill/>
        </p:spPr>
        <p:txBody>
          <a:bodyPr wrap="none" rtlCol="0">
            <a:spAutoFit/>
          </a:bodyPr>
          <a:lstStyle/>
          <a:p>
            <a:pPr algn="r" defTabSz="914217"/>
            <a:r>
              <a:rPr lang="zh-CN" altLang="en-US" b="1" spc="300" dirty="0">
                <a:solidFill>
                  <a:srgbClr val="000000"/>
                </a:solidFill>
                <a:latin typeface="微软雅黑" panose="020B0503020204020204" pitchFamily="34" charset="-122"/>
                <a:ea typeface="微软雅黑" panose="020B0503020204020204" pitchFamily="34" charset="-122"/>
                <a:cs typeface="Montserrat Semi" charset="0"/>
              </a:rPr>
              <a:t>标题文本</a:t>
            </a:r>
            <a:endParaRPr lang="en-US" b="1" spc="300" dirty="0">
              <a:solidFill>
                <a:srgbClr val="000000"/>
              </a:solidFill>
              <a:latin typeface="微软雅黑" panose="020B0503020204020204" pitchFamily="34" charset="-122"/>
              <a:ea typeface="微软雅黑" panose="020B0503020204020204" pitchFamily="34" charset="-122"/>
              <a:cs typeface="Montserrat Semi" charset="0"/>
            </a:endParaRPr>
          </a:p>
        </p:txBody>
      </p:sp>
      <p:sp>
        <p:nvSpPr>
          <p:cNvPr id="75" name="TextBox 74"/>
          <p:cNvSpPr txBox="1"/>
          <p:nvPr/>
        </p:nvSpPr>
        <p:spPr>
          <a:xfrm>
            <a:off x="1072439" y="4371065"/>
            <a:ext cx="2188473" cy="823302"/>
          </a:xfrm>
          <a:prstGeom prst="rect">
            <a:avLst/>
          </a:prstGeom>
          <a:noFill/>
        </p:spPr>
        <p:txBody>
          <a:bodyPr wrap="square" rtlCol="0">
            <a:spAutoFit/>
          </a:bodyPr>
          <a:lstStyle/>
          <a:p>
            <a:pPr algn="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76" name="TextBox 75"/>
          <p:cNvSpPr txBox="1"/>
          <p:nvPr/>
        </p:nvSpPr>
        <p:spPr>
          <a:xfrm>
            <a:off x="8925390" y="4037806"/>
            <a:ext cx="1261884" cy="369332"/>
          </a:xfrm>
          <a:prstGeom prst="rect">
            <a:avLst/>
          </a:prstGeom>
          <a:noFill/>
        </p:spPr>
        <p:txBody>
          <a:bodyPr wrap="none" rtlCol="0">
            <a:spAutoFit/>
          </a:bodyPr>
          <a:lstStyle/>
          <a:p>
            <a:pPr defTabSz="914217"/>
            <a:r>
              <a:rPr lang="zh-CN" altLang="en-US" b="1" spc="300" dirty="0">
                <a:solidFill>
                  <a:srgbClr val="000000"/>
                </a:solidFill>
                <a:latin typeface="微软雅黑" panose="020B0503020204020204" pitchFamily="34" charset="-122"/>
                <a:ea typeface="微软雅黑" panose="020B0503020204020204" pitchFamily="34" charset="-122"/>
                <a:cs typeface="Montserrat Semi" charset="0"/>
              </a:rPr>
              <a:t>标题文本</a:t>
            </a:r>
            <a:endParaRPr lang="en-US" b="1" spc="300" dirty="0">
              <a:solidFill>
                <a:srgbClr val="000000"/>
              </a:solidFill>
              <a:latin typeface="微软雅黑" panose="020B0503020204020204" pitchFamily="34" charset="-122"/>
              <a:ea typeface="微软雅黑" panose="020B0503020204020204" pitchFamily="34" charset="-122"/>
              <a:cs typeface="Montserrat Semi" charset="0"/>
            </a:endParaRPr>
          </a:p>
        </p:txBody>
      </p:sp>
      <p:sp>
        <p:nvSpPr>
          <p:cNvPr id="77" name="TextBox 76"/>
          <p:cNvSpPr txBox="1"/>
          <p:nvPr/>
        </p:nvSpPr>
        <p:spPr>
          <a:xfrm>
            <a:off x="8925390" y="4330193"/>
            <a:ext cx="2188473" cy="823302"/>
          </a:xfrm>
          <a:prstGeom prst="rect">
            <a:avLst/>
          </a:prstGeom>
          <a:noFill/>
        </p:spPr>
        <p:txBody>
          <a:bodyPr wrap="square" rtlCol="0">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80" name="TextBox 79"/>
          <p:cNvSpPr txBox="1"/>
          <p:nvPr/>
        </p:nvSpPr>
        <p:spPr>
          <a:xfrm>
            <a:off x="3602869" y="1050341"/>
            <a:ext cx="4948175" cy="1066959"/>
          </a:xfrm>
          <a:prstGeom prst="rect">
            <a:avLst/>
          </a:prstGeom>
          <a:noFill/>
        </p:spPr>
        <p:txBody>
          <a:bodyPr wrap="square" rtlCol="0">
            <a:spAutoFit/>
          </a:bodyPr>
          <a:lstStyle/>
          <a:p>
            <a:pPr algn="ctr" defTabSz="914377">
              <a:lnSpc>
                <a:spcPts val="1900"/>
              </a:lnSpc>
            </a:pPr>
            <a:r>
              <a:rPr lang="zh-CN" altLang="en-US" sz="1100" dirty="0">
                <a:solidFill>
                  <a:srgbClr val="AA895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a:t>
            </a:r>
          </a:p>
          <a:p>
            <a:pPr algn="ctr" defTabSz="914377">
              <a:lnSpc>
                <a:spcPts val="1900"/>
              </a:lnSpc>
            </a:pPr>
            <a:endParaRPr lang="zh-CN" altLang="en-US" sz="1100" dirty="0">
              <a:solidFill>
                <a:srgbClr val="AA895E"/>
              </a:solidFill>
              <a:latin typeface="微软雅黑" panose="020B0503020204020204" pitchFamily="34" charset="-122"/>
              <a:ea typeface="微软雅黑" panose="020B0503020204020204" pitchFamily="34" charset="-122"/>
            </a:endParaRPr>
          </a:p>
        </p:txBody>
      </p:sp>
      <p:pic>
        <p:nvPicPr>
          <p:cNvPr id="4" name="Picture Placeholder 3"/>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060384" y="2649747"/>
            <a:ext cx="4041775" cy="2503747"/>
          </a:xfrm>
        </p:spPr>
      </p:pic>
      <p:grpSp>
        <p:nvGrpSpPr>
          <p:cNvPr id="21" name="组合 20"/>
          <p:cNvGrpSpPr/>
          <p:nvPr/>
        </p:nvGrpSpPr>
        <p:grpSpPr>
          <a:xfrm>
            <a:off x="2827867" y="3658200"/>
            <a:ext cx="343260" cy="279499"/>
            <a:chOff x="3922713" y="842963"/>
            <a:chExt cx="623888" cy="508001"/>
          </a:xfrm>
          <a:solidFill>
            <a:srgbClr val="1E1C1D"/>
          </a:solidFill>
        </p:grpSpPr>
        <p:sp>
          <p:nvSpPr>
            <p:cNvPr id="22" name="Freeform 74"/>
            <p:cNvSpPr>
              <a:spLocks noEditPoints="1"/>
            </p:cNvSpPr>
            <p:nvPr/>
          </p:nvSpPr>
          <p:spPr bwMode="auto">
            <a:xfrm>
              <a:off x="3922713" y="1012826"/>
              <a:ext cx="565150" cy="338138"/>
            </a:xfrm>
            <a:custGeom>
              <a:avLst/>
              <a:gdLst>
                <a:gd name="T0" fmla="*/ 100 w 356"/>
                <a:gd name="T1" fmla="*/ 80 h 213"/>
                <a:gd name="T2" fmla="*/ 100 w 356"/>
                <a:gd name="T3" fmla="*/ 213 h 213"/>
                <a:gd name="T4" fmla="*/ 159 w 356"/>
                <a:gd name="T5" fmla="*/ 213 h 213"/>
                <a:gd name="T6" fmla="*/ 159 w 356"/>
                <a:gd name="T7" fmla="*/ 80 h 213"/>
                <a:gd name="T8" fmla="*/ 128 w 356"/>
                <a:gd name="T9" fmla="*/ 57 h 213"/>
                <a:gd name="T10" fmla="*/ 100 w 356"/>
                <a:gd name="T11" fmla="*/ 80 h 213"/>
                <a:gd name="T12" fmla="*/ 0 w 356"/>
                <a:gd name="T13" fmla="*/ 213 h 213"/>
                <a:gd name="T14" fmla="*/ 60 w 356"/>
                <a:gd name="T15" fmla="*/ 213 h 213"/>
                <a:gd name="T16" fmla="*/ 60 w 356"/>
                <a:gd name="T17" fmla="*/ 113 h 213"/>
                <a:gd name="T18" fmla="*/ 0 w 356"/>
                <a:gd name="T19" fmla="*/ 161 h 213"/>
                <a:gd name="T20" fmla="*/ 0 w 356"/>
                <a:gd name="T21" fmla="*/ 213 h 213"/>
                <a:gd name="T22" fmla="*/ 296 w 356"/>
                <a:gd name="T23" fmla="*/ 50 h 213"/>
                <a:gd name="T24" fmla="*/ 296 w 356"/>
                <a:gd name="T25" fmla="*/ 213 h 213"/>
                <a:gd name="T26" fmla="*/ 356 w 356"/>
                <a:gd name="T27" fmla="*/ 213 h 213"/>
                <a:gd name="T28" fmla="*/ 356 w 356"/>
                <a:gd name="T29" fmla="*/ 0 h 213"/>
                <a:gd name="T30" fmla="*/ 296 w 356"/>
                <a:gd name="T31" fmla="*/ 50 h 213"/>
                <a:gd name="T32" fmla="*/ 197 w 356"/>
                <a:gd name="T33" fmla="*/ 116 h 213"/>
                <a:gd name="T34" fmla="*/ 197 w 356"/>
                <a:gd name="T35" fmla="*/ 213 h 213"/>
                <a:gd name="T36" fmla="*/ 256 w 356"/>
                <a:gd name="T37" fmla="*/ 213 h 213"/>
                <a:gd name="T38" fmla="*/ 256 w 356"/>
                <a:gd name="T39" fmla="*/ 85 h 213"/>
                <a:gd name="T40" fmla="*/ 209 w 356"/>
                <a:gd name="T41" fmla="*/ 125 h 213"/>
                <a:gd name="T42" fmla="*/ 197 w 356"/>
                <a:gd name="T43" fmla="*/ 11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213">
                  <a:moveTo>
                    <a:pt x="100" y="80"/>
                  </a:moveTo>
                  <a:lnTo>
                    <a:pt x="100" y="213"/>
                  </a:lnTo>
                  <a:lnTo>
                    <a:pt x="159" y="213"/>
                  </a:lnTo>
                  <a:lnTo>
                    <a:pt x="159" y="80"/>
                  </a:lnTo>
                  <a:lnTo>
                    <a:pt x="128" y="57"/>
                  </a:lnTo>
                  <a:lnTo>
                    <a:pt x="100" y="80"/>
                  </a:lnTo>
                  <a:close/>
                  <a:moveTo>
                    <a:pt x="0" y="213"/>
                  </a:moveTo>
                  <a:lnTo>
                    <a:pt x="60" y="213"/>
                  </a:lnTo>
                  <a:lnTo>
                    <a:pt x="60" y="113"/>
                  </a:lnTo>
                  <a:lnTo>
                    <a:pt x="0" y="161"/>
                  </a:lnTo>
                  <a:lnTo>
                    <a:pt x="0" y="213"/>
                  </a:lnTo>
                  <a:close/>
                  <a:moveTo>
                    <a:pt x="296" y="50"/>
                  </a:moveTo>
                  <a:lnTo>
                    <a:pt x="296" y="213"/>
                  </a:lnTo>
                  <a:lnTo>
                    <a:pt x="356" y="213"/>
                  </a:lnTo>
                  <a:lnTo>
                    <a:pt x="356" y="0"/>
                  </a:lnTo>
                  <a:lnTo>
                    <a:pt x="296" y="50"/>
                  </a:lnTo>
                  <a:close/>
                  <a:moveTo>
                    <a:pt x="197" y="116"/>
                  </a:moveTo>
                  <a:lnTo>
                    <a:pt x="197" y="213"/>
                  </a:lnTo>
                  <a:lnTo>
                    <a:pt x="256" y="213"/>
                  </a:lnTo>
                  <a:lnTo>
                    <a:pt x="256" y="85"/>
                  </a:lnTo>
                  <a:lnTo>
                    <a:pt x="209" y="125"/>
                  </a:lnTo>
                  <a:lnTo>
                    <a:pt x="197"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5"/>
            <p:cNvSpPr>
              <a:spLocks/>
            </p:cNvSpPr>
            <p:nvPr/>
          </p:nvSpPr>
          <p:spPr bwMode="auto">
            <a:xfrm>
              <a:off x="3922713" y="842963"/>
              <a:ext cx="623888" cy="368300"/>
            </a:xfrm>
            <a:custGeom>
              <a:avLst/>
              <a:gdLst>
                <a:gd name="T0" fmla="*/ 393 w 393"/>
                <a:gd name="T1" fmla="*/ 0 h 232"/>
                <a:gd name="T2" fmla="*/ 282 w 393"/>
                <a:gd name="T3" fmla="*/ 0 h 232"/>
                <a:gd name="T4" fmla="*/ 330 w 393"/>
                <a:gd name="T5" fmla="*/ 48 h 232"/>
                <a:gd name="T6" fmla="*/ 209 w 393"/>
                <a:gd name="T7" fmla="*/ 149 h 232"/>
                <a:gd name="T8" fmla="*/ 128 w 393"/>
                <a:gd name="T9" fmla="*/ 81 h 232"/>
                <a:gd name="T10" fmla="*/ 0 w 393"/>
                <a:gd name="T11" fmla="*/ 187 h 232"/>
                <a:gd name="T12" fmla="*/ 0 w 393"/>
                <a:gd name="T13" fmla="*/ 232 h 232"/>
                <a:gd name="T14" fmla="*/ 128 w 393"/>
                <a:gd name="T15" fmla="*/ 126 h 232"/>
                <a:gd name="T16" fmla="*/ 209 w 393"/>
                <a:gd name="T17" fmla="*/ 194 h 232"/>
                <a:gd name="T18" fmla="*/ 353 w 393"/>
                <a:gd name="T19" fmla="*/ 71 h 232"/>
                <a:gd name="T20" fmla="*/ 393 w 393"/>
                <a:gd name="T21" fmla="*/ 112 h 232"/>
                <a:gd name="T22" fmla="*/ 393 w 393"/>
                <a:gd name="T2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3" h="232">
                  <a:moveTo>
                    <a:pt x="393" y="0"/>
                  </a:moveTo>
                  <a:lnTo>
                    <a:pt x="282" y="0"/>
                  </a:lnTo>
                  <a:lnTo>
                    <a:pt x="330" y="48"/>
                  </a:lnTo>
                  <a:lnTo>
                    <a:pt x="209" y="149"/>
                  </a:lnTo>
                  <a:lnTo>
                    <a:pt x="128" y="81"/>
                  </a:lnTo>
                  <a:lnTo>
                    <a:pt x="0" y="187"/>
                  </a:lnTo>
                  <a:lnTo>
                    <a:pt x="0" y="232"/>
                  </a:lnTo>
                  <a:lnTo>
                    <a:pt x="128" y="126"/>
                  </a:lnTo>
                  <a:lnTo>
                    <a:pt x="209" y="194"/>
                  </a:lnTo>
                  <a:lnTo>
                    <a:pt x="353" y="71"/>
                  </a:lnTo>
                  <a:lnTo>
                    <a:pt x="393" y="112"/>
                  </a:lnTo>
                  <a:lnTo>
                    <a:pt x="3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KSO_Shape"/>
          <p:cNvSpPr/>
          <p:nvPr/>
        </p:nvSpPr>
        <p:spPr>
          <a:xfrm>
            <a:off x="2848306" y="1742815"/>
            <a:ext cx="364444" cy="324962"/>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25" name="Freeform 66"/>
          <p:cNvSpPr>
            <a:spLocks/>
          </p:cNvSpPr>
          <p:nvPr/>
        </p:nvSpPr>
        <p:spPr bwMode="auto">
          <a:xfrm>
            <a:off x="9009949" y="1742815"/>
            <a:ext cx="362697" cy="321734"/>
          </a:xfrm>
          <a:custGeom>
            <a:avLst/>
            <a:gdLst>
              <a:gd name="T0" fmla="*/ 157 w 177"/>
              <a:gd name="T1" fmla="*/ 29 h 156"/>
              <a:gd name="T2" fmla="*/ 171 w 177"/>
              <a:gd name="T3" fmla="*/ 10 h 156"/>
              <a:gd name="T4" fmla="*/ 149 w 177"/>
              <a:gd name="T5" fmla="*/ 19 h 156"/>
              <a:gd name="T6" fmla="*/ 110 w 177"/>
              <a:gd name="T7" fmla="*/ 10 h 156"/>
              <a:gd name="T8" fmla="*/ 87 w 177"/>
              <a:gd name="T9" fmla="*/ 51 h 156"/>
              <a:gd name="T10" fmla="*/ 14 w 177"/>
              <a:gd name="T11" fmla="*/ 14 h 156"/>
              <a:gd name="T12" fmla="*/ 23 w 177"/>
              <a:gd name="T13" fmla="*/ 62 h 156"/>
              <a:gd name="T14" fmla="*/ 9 w 177"/>
              <a:gd name="T15" fmla="*/ 58 h 156"/>
              <a:gd name="T16" fmla="*/ 37 w 177"/>
              <a:gd name="T17" fmla="*/ 95 h 156"/>
              <a:gd name="T18" fmla="*/ 22 w 177"/>
              <a:gd name="T19" fmla="*/ 96 h 156"/>
              <a:gd name="T20" fmla="*/ 55 w 177"/>
              <a:gd name="T21" fmla="*/ 120 h 156"/>
              <a:gd name="T22" fmla="*/ 3 w 177"/>
              <a:gd name="T23" fmla="*/ 136 h 156"/>
              <a:gd name="T24" fmla="*/ 71 w 177"/>
              <a:gd name="T25" fmla="*/ 151 h 156"/>
              <a:gd name="T26" fmla="*/ 135 w 177"/>
              <a:gd name="T27" fmla="*/ 114 h 156"/>
              <a:gd name="T28" fmla="*/ 160 w 177"/>
              <a:gd name="T29" fmla="*/ 42 h 156"/>
              <a:gd name="T30" fmla="*/ 160 w 177"/>
              <a:gd name="T31" fmla="*/ 42 h 156"/>
              <a:gd name="T32" fmla="*/ 177 w 177"/>
              <a:gd name="T33" fmla="*/ 25 h 156"/>
              <a:gd name="T34" fmla="*/ 157 w 177"/>
              <a:gd name="T35" fmla="*/ 2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156">
                <a:moveTo>
                  <a:pt x="157" y="29"/>
                </a:moveTo>
                <a:cubicBezTo>
                  <a:pt x="170" y="21"/>
                  <a:pt x="171" y="10"/>
                  <a:pt x="171" y="10"/>
                </a:cubicBezTo>
                <a:cubicBezTo>
                  <a:pt x="167" y="16"/>
                  <a:pt x="149" y="19"/>
                  <a:pt x="149" y="19"/>
                </a:cubicBezTo>
                <a:cubicBezTo>
                  <a:pt x="133" y="0"/>
                  <a:pt x="110" y="10"/>
                  <a:pt x="110" y="10"/>
                </a:cubicBezTo>
                <a:cubicBezTo>
                  <a:pt x="83" y="20"/>
                  <a:pt x="87" y="51"/>
                  <a:pt x="87" y="51"/>
                </a:cubicBezTo>
                <a:cubicBezTo>
                  <a:pt x="39" y="51"/>
                  <a:pt x="14" y="14"/>
                  <a:pt x="14" y="14"/>
                </a:cubicBezTo>
                <a:cubicBezTo>
                  <a:pt x="0" y="44"/>
                  <a:pt x="23" y="62"/>
                  <a:pt x="23" y="62"/>
                </a:cubicBezTo>
                <a:cubicBezTo>
                  <a:pt x="18" y="63"/>
                  <a:pt x="9" y="58"/>
                  <a:pt x="9" y="58"/>
                </a:cubicBezTo>
                <a:cubicBezTo>
                  <a:pt x="8" y="86"/>
                  <a:pt x="37" y="95"/>
                  <a:pt x="37" y="95"/>
                </a:cubicBezTo>
                <a:cubicBezTo>
                  <a:pt x="34" y="96"/>
                  <a:pt x="22" y="96"/>
                  <a:pt x="22" y="96"/>
                </a:cubicBezTo>
                <a:cubicBezTo>
                  <a:pt x="28" y="118"/>
                  <a:pt x="55" y="120"/>
                  <a:pt x="55" y="120"/>
                </a:cubicBezTo>
                <a:cubicBezTo>
                  <a:pt x="29" y="140"/>
                  <a:pt x="3" y="136"/>
                  <a:pt x="3" y="136"/>
                </a:cubicBezTo>
                <a:cubicBezTo>
                  <a:pt x="28" y="156"/>
                  <a:pt x="54" y="154"/>
                  <a:pt x="71" y="151"/>
                </a:cubicBezTo>
                <a:cubicBezTo>
                  <a:pt x="113" y="145"/>
                  <a:pt x="135" y="114"/>
                  <a:pt x="135" y="114"/>
                </a:cubicBezTo>
                <a:cubicBezTo>
                  <a:pt x="165" y="76"/>
                  <a:pt x="155" y="44"/>
                  <a:pt x="160" y="42"/>
                </a:cubicBezTo>
                <a:cubicBezTo>
                  <a:pt x="160" y="42"/>
                  <a:pt x="160" y="42"/>
                  <a:pt x="160" y="42"/>
                </a:cubicBezTo>
                <a:cubicBezTo>
                  <a:pt x="165" y="39"/>
                  <a:pt x="177" y="25"/>
                  <a:pt x="177" y="25"/>
                </a:cubicBezTo>
                <a:cubicBezTo>
                  <a:pt x="169" y="29"/>
                  <a:pt x="157" y="29"/>
                  <a:pt x="157" y="29"/>
                </a:cubicBezTo>
                <a:close/>
              </a:path>
            </a:pathLst>
          </a:custGeom>
          <a:solidFill>
            <a:srgbClr val="AA895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KSO_Shape"/>
          <p:cNvSpPr>
            <a:spLocks/>
          </p:cNvSpPr>
          <p:nvPr/>
        </p:nvSpPr>
        <p:spPr bwMode="auto">
          <a:xfrm>
            <a:off x="8940926" y="3566547"/>
            <a:ext cx="510646" cy="310711"/>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1E1C1D"/>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9" name="TextBox 397"/>
          <p:cNvSpPr txBox="1"/>
          <p:nvPr/>
        </p:nvSpPr>
        <p:spPr>
          <a:xfrm>
            <a:off x="4615823" y="698462"/>
            <a:ext cx="2954655" cy="461665"/>
          </a:xfrm>
          <a:prstGeom prst="rect">
            <a:avLst/>
          </a:prstGeom>
          <a:noFill/>
        </p:spPr>
        <p:txBody>
          <a:bodyPr vert="horz" wrap="none" rtlCol="0">
            <a:spAutoFit/>
          </a:bodyPr>
          <a:lstStyle/>
          <a:p>
            <a:r>
              <a:rPr lang="en-US" altLang="zh-CN" sz="2400" dirty="0">
                <a:solidFill>
                  <a:srgbClr val="AA895E"/>
                </a:solidFill>
                <a:latin typeface="微软雅黑" panose="020B0503020204020204" pitchFamily="34" charset="-122"/>
                <a:ea typeface="微软雅黑" panose="020B0503020204020204" pitchFamily="34" charset="-122"/>
              </a:rPr>
              <a:t>【</a:t>
            </a:r>
            <a:r>
              <a:rPr lang="zh-CN" altLang="en-US" sz="2400" dirty="0">
                <a:solidFill>
                  <a:srgbClr val="AA895E"/>
                </a:solidFill>
                <a:latin typeface="微软雅黑" panose="020B0503020204020204" pitchFamily="34" charset="-122"/>
                <a:ea typeface="微软雅黑" panose="020B0503020204020204" pitchFamily="34" charset="-122"/>
              </a:rPr>
              <a:t>在此输入领导力</a:t>
            </a:r>
            <a:r>
              <a:rPr lang="en-US" altLang="zh-CN" sz="2400" dirty="0">
                <a:solidFill>
                  <a:srgbClr val="AA895E"/>
                </a:solidFill>
                <a:latin typeface="微软雅黑" panose="020B0503020204020204" pitchFamily="34" charset="-122"/>
                <a:ea typeface="微软雅黑" panose="020B0503020204020204" pitchFamily="34" charset="-122"/>
              </a:rPr>
              <a:t>】</a:t>
            </a:r>
            <a:endParaRPr lang="id-ID" sz="2400" dirty="0">
              <a:solidFill>
                <a:srgbClr val="AA895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4483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ipe(left)">
                                          <p:cBhvr>
                                            <p:cTn id="17" dur="500"/>
                                            <p:tgtEl>
                                              <p:spTgt spid="80"/>
                                            </p:tgtEl>
                                          </p:cBhvr>
                                        </p:animEffect>
                                      </p:childTnLst>
                                    </p:cTn>
                                  </p:par>
                                </p:childTnLst>
                              </p:cTn>
                            </p:par>
                            <p:par>
                              <p:cTn id="18" fill="hold">
                                <p:stCondLst>
                                  <p:cond delay="1750"/>
                                </p:stCondLst>
                                <p:childTnLst>
                                  <p:par>
                                    <p:cTn id="19" presetID="2" presetClass="entr" presetSubtype="4" fill="hold" nodeType="afterEffect" p14:presetBounceEnd="53333">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14:bounceEnd="53333">
                                          <p:cBhvr additive="base">
                                            <p:cTn id="21"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26"/>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50"/>
                                </p:stCondLst>
                                <p:childTnLst>
                                  <p:par>
                                    <p:cTn id="27" presetID="2" presetClass="entr" presetSubtype="4" fill="hold" grpId="0" nodeType="afterEffect" p14:presetBounceEnd="66667">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14:bounceEnd="66667">
                                          <p:cBhvr additive="base">
                                            <p:cTn id="29" dur="750" fill="hold"/>
                                            <p:tgtEl>
                                              <p:spTgt spid="25"/>
                                            </p:tgtEl>
                                            <p:attrNameLst>
                                              <p:attrName>ppt_x</p:attrName>
                                            </p:attrNameLst>
                                          </p:cBhvr>
                                          <p:tavLst>
                                            <p:tav tm="0">
                                              <p:val>
                                                <p:strVal val="#ppt_x"/>
                                              </p:val>
                                            </p:tav>
                                            <p:tav tm="100000">
                                              <p:val>
                                                <p:strVal val="#ppt_x"/>
                                              </p:val>
                                            </p:tav>
                                          </p:tavLst>
                                        </p:anim>
                                        <p:anim calcmode="lin" valueType="num" p14:bounceEnd="66667">
                                          <p:cBhvr additive="base">
                                            <p:cTn id="30" dur="75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6667">
                                      <p:stCondLst>
                                        <p:cond delay="500"/>
                                      </p:stCondLst>
                                      <p:childTnLst>
                                        <p:set>
                                          <p:cBhvr>
                                            <p:cTn id="32" dur="1" fill="hold">
                                              <p:stCondLst>
                                                <p:cond delay="0"/>
                                              </p:stCondLst>
                                            </p:cTn>
                                            <p:tgtEl>
                                              <p:spTgt spid="24"/>
                                            </p:tgtEl>
                                            <p:attrNameLst>
                                              <p:attrName>style.visibility</p:attrName>
                                            </p:attrNameLst>
                                          </p:cBhvr>
                                          <p:to>
                                            <p:strVal val="visible"/>
                                          </p:to>
                                        </p:set>
                                        <p:anim calcmode="lin" valueType="num" p14:bounceEnd="66667">
                                          <p:cBhvr additive="base">
                                            <p:cTn id="33" dur="750" fill="hold"/>
                                            <p:tgtEl>
                                              <p:spTgt spid="24"/>
                                            </p:tgtEl>
                                            <p:attrNameLst>
                                              <p:attrName>ppt_x</p:attrName>
                                            </p:attrNameLst>
                                          </p:cBhvr>
                                          <p:tavLst>
                                            <p:tav tm="0">
                                              <p:val>
                                                <p:strVal val="#ppt_x"/>
                                              </p:val>
                                            </p:tav>
                                            <p:tav tm="100000">
                                              <p:val>
                                                <p:strVal val="#ppt_x"/>
                                              </p:val>
                                            </p:tav>
                                          </p:tavLst>
                                        </p:anim>
                                        <p:anim calcmode="lin" valueType="num" p14:bounceEnd="66667">
                                          <p:cBhvr additive="base">
                                            <p:cTn id="34" dur="75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66667">
                                      <p:stCondLst>
                                        <p:cond delay="1000"/>
                                      </p:stCondLst>
                                      <p:childTnLst>
                                        <p:set>
                                          <p:cBhvr>
                                            <p:cTn id="36" dur="1" fill="hold">
                                              <p:stCondLst>
                                                <p:cond delay="0"/>
                                              </p:stCondLst>
                                            </p:cTn>
                                            <p:tgtEl>
                                              <p:spTgt spid="21"/>
                                            </p:tgtEl>
                                            <p:attrNameLst>
                                              <p:attrName>style.visibility</p:attrName>
                                            </p:attrNameLst>
                                          </p:cBhvr>
                                          <p:to>
                                            <p:strVal val="visible"/>
                                          </p:to>
                                        </p:set>
                                        <p:anim calcmode="lin" valueType="num" p14:bounceEnd="66667">
                                          <p:cBhvr additive="base">
                                            <p:cTn id="37" dur="75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38" dur="75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6667">
                                      <p:stCondLst>
                                        <p:cond delay="1500"/>
                                      </p:stCondLst>
                                      <p:childTnLst>
                                        <p:set>
                                          <p:cBhvr>
                                            <p:cTn id="40" dur="1" fill="hold">
                                              <p:stCondLst>
                                                <p:cond delay="0"/>
                                              </p:stCondLst>
                                            </p:cTn>
                                            <p:tgtEl>
                                              <p:spTgt spid="28"/>
                                            </p:tgtEl>
                                            <p:attrNameLst>
                                              <p:attrName>style.visibility</p:attrName>
                                            </p:attrNameLst>
                                          </p:cBhvr>
                                          <p:to>
                                            <p:strVal val="visible"/>
                                          </p:to>
                                        </p:set>
                                        <p:anim calcmode="lin" valueType="num" p14:bounceEnd="66667">
                                          <p:cBhvr additive="base">
                                            <p:cTn id="41" dur="750" fill="hold"/>
                                            <p:tgtEl>
                                              <p:spTgt spid="28"/>
                                            </p:tgtEl>
                                            <p:attrNameLst>
                                              <p:attrName>ppt_x</p:attrName>
                                            </p:attrNameLst>
                                          </p:cBhvr>
                                          <p:tavLst>
                                            <p:tav tm="0">
                                              <p:val>
                                                <p:strVal val="#ppt_x"/>
                                              </p:val>
                                            </p:tav>
                                            <p:tav tm="100000">
                                              <p:val>
                                                <p:strVal val="#ppt_x"/>
                                              </p:val>
                                            </p:tav>
                                          </p:tavLst>
                                        </p:anim>
                                        <p:anim calcmode="lin" valueType="num" p14:bounceEnd="66667">
                                          <p:cBhvr additive="base">
                                            <p:cTn id="42" dur="750" fill="hold"/>
                                            <p:tgtEl>
                                              <p:spTgt spid="28"/>
                                            </p:tgtEl>
                                            <p:attrNameLst>
                                              <p:attrName>ppt_y</p:attrName>
                                            </p:attrNameLst>
                                          </p:cBhvr>
                                          <p:tavLst>
                                            <p:tav tm="0">
                                              <p:val>
                                                <p:strVal val="1+#ppt_h/2"/>
                                              </p:val>
                                            </p:tav>
                                            <p:tav tm="100000">
                                              <p:val>
                                                <p:strVal val="#ppt_y"/>
                                              </p:val>
                                            </p:tav>
                                          </p:tavLst>
                                        </p:anim>
                                      </p:childTnLst>
                                    </p:cTn>
                                  </p:par>
                                </p:childTnLst>
                              </p:cTn>
                            </p:par>
                            <p:par>
                              <p:cTn id="43" fill="hold">
                                <p:stCondLst>
                                  <p:cond delay="5000"/>
                                </p:stCondLst>
                                <p:childTnLst>
                                  <p:par>
                                    <p:cTn id="44" presetID="12" presetClass="entr" presetSubtype="2"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p:tgtEl>
                                              <p:spTgt spid="63"/>
                                            </p:tgtEl>
                                            <p:attrNameLst>
                                              <p:attrName>ppt_x</p:attrName>
                                            </p:attrNameLst>
                                          </p:cBhvr>
                                          <p:tavLst>
                                            <p:tav tm="0">
                                              <p:val>
                                                <p:strVal val="#ppt_x+#ppt_w*1.125000"/>
                                              </p:val>
                                            </p:tav>
                                            <p:tav tm="100000">
                                              <p:val>
                                                <p:strVal val="#ppt_x"/>
                                              </p:val>
                                            </p:tav>
                                          </p:tavLst>
                                        </p:anim>
                                        <p:animEffect transition="in" filter="wipe(left)">
                                          <p:cBhvr>
                                            <p:cTn id="47" dur="500"/>
                                            <p:tgtEl>
                                              <p:spTgt spid="63"/>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p:tgtEl>
                                              <p:spTgt spid="64"/>
                                            </p:tgtEl>
                                            <p:attrNameLst>
                                              <p:attrName>ppt_x</p:attrName>
                                            </p:attrNameLst>
                                          </p:cBhvr>
                                          <p:tavLst>
                                            <p:tav tm="0">
                                              <p:val>
                                                <p:strVal val="#ppt_x+#ppt_w*1.125000"/>
                                              </p:val>
                                            </p:tav>
                                            <p:tav tm="100000">
                                              <p:val>
                                                <p:strVal val="#ppt_x"/>
                                              </p:val>
                                            </p:tav>
                                          </p:tavLst>
                                        </p:anim>
                                        <p:animEffect transition="in" filter="wipe(left)">
                                          <p:cBhvr>
                                            <p:cTn id="51" dur="500"/>
                                            <p:tgtEl>
                                              <p:spTgt spid="6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500"/>
                                            <p:tgtEl>
                                              <p:spTgt spid="76"/>
                                            </p:tgtEl>
                                            <p:attrNameLst>
                                              <p:attrName>ppt_x</p:attrName>
                                            </p:attrNameLst>
                                          </p:cBhvr>
                                          <p:tavLst>
                                            <p:tav tm="0">
                                              <p:val>
                                                <p:strVal val="#ppt_x-#ppt_w*1.125000"/>
                                              </p:val>
                                            </p:tav>
                                            <p:tav tm="100000">
                                              <p:val>
                                                <p:strVal val="#ppt_x"/>
                                              </p:val>
                                            </p:tav>
                                          </p:tavLst>
                                        </p:anim>
                                        <p:animEffect transition="in" filter="wipe(right)">
                                          <p:cBhvr>
                                            <p:cTn id="55" dur="500"/>
                                            <p:tgtEl>
                                              <p:spTgt spid="76"/>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p:tgtEl>
                                              <p:spTgt spid="77"/>
                                            </p:tgtEl>
                                            <p:attrNameLst>
                                              <p:attrName>ppt_x</p:attrName>
                                            </p:attrNameLst>
                                          </p:cBhvr>
                                          <p:tavLst>
                                            <p:tav tm="0">
                                              <p:val>
                                                <p:strVal val="#ppt_x-#ppt_w*1.125000"/>
                                              </p:val>
                                            </p:tav>
                                            <p:tav tm="100000">
                                              <p:val>
                                                <p:strVal val="#ppt_x"/>
                                              </p:val>
                                            </p:tav>
                                          </p:tavLst>
                                        </p:anim>
                                        <p:animEffect transition="in" filter="wipe(right)">
                                          <p:cBhvr>
                                            <p:cTn id="59" dur="500"/>
                                            <p:tgtEl>
                                              <p:spTgt spid="77"/>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left)">
                                          <p:cBhvr>
                                            <p:cTn id="63" dur="500"/>
                                            <p:tgtEl>
                                              <p:spTgt spid="7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p:tgtEl>
                                              <p:spTgt spid="75"/>
                                            </p:tgtEl>
                                            <p:attrNameLst>
                                              <p:attrName>ppt_x</p:attrName>
                                            </p:attrNameLst>
                                          </p:cBhvr>
                                          <p:tavLst>
                                            <p:tav tm="0">
                                              <p:val>
                                                <p:strVal val="#ppt_x+#ppt_w*1.125000"/>
                                              </p:val>
                                            </p:tav>
                                            <p:tav tm="100000">
                                              <p:val>
                                                <p:strVal val="#ppt_x"/>
                                              </p:val>
                                            </p:tav>
                                          </p:tavLst>
                                        </p:anim>
                                        <p:animEffect transition="in" filter="wipe(left)">
                                          <p:cBhvr>
                                            <p:cTn id="67" dur="500"/>
                                            <p:tgtEl>
                                              <p:spTgt spid="7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additive="base">
                                            <p:cTn id="70" dur="500"/>
                                            <p:tgtEl>
                                              <p:spTgt spid="65"/>
                                            </p:tgtEl>
                                            <p:attrNameLst>
                                              <p:attrName>ppt_x</p:attrName>
                                            </p:attrNameLst>
                                          </p:cBhvr>
                                          <p:tavLst>
                                            <p:tav tm="0">
                                              <p:val>
                                                <p:strVal val="#ppt_x-#ppt_w*1.125000"/>
                                              </p:val>
                                            </p:tav>
                                            <p:tav tm="100000">
                                              <p:val>
                                                <p:strVal val="#ppt_x"/>
                                              </p:val>
                                            </p:tav>
                                          </p:tavLst>
                                        </p:anim>
                                        <p:animEffect transition="in" filter="wipe(right)">
                                          <p:cBhvr>
                                            <p:cTn id="71" dur="500"/>
                                            <p:tgtEl>
                                              <p:spTgt spid="65"/>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additive="base">
                                            <p:cTn id="74" dur="500"/>
                                            <p:tgtEl>
                                              <p:spTgt spid="66"/>
                                            </p:tgtEl>
                                            <p:attrNameLst>
                                              <p:attrName>ppt_x</p:attrName>
                                            </p:attrNameLst>
                                          </p:cBhvr>
                                          <p:tavLst>
                                            <p:tav tm="0">
                                              <p:val>
                                                <p:strVal val="#ppt_x-#ppt_w*1.125000"/>
                                              </p:val>
                                            </p:tav>
                                            <p:tav tm="100000">
                                              <p:val>
                                                <p:strVal val="#ppt_x"/>
                                              </p:val>
                                            </p:tav>
                                          </p:tavLst>
                                        </p:anim>
                                        <p:animEffect transition="in" filter="wipe(right)">
                                          <p:cBhvr>
                                            <p:cTn id="7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3" grpId="0"/>
          <p:bldP spid="64" grpId="0"/>
          <p:bldP spid="65" grpId="0"/>
          <p:bldP spid="66" grpId="0"/>
          <p:bldP spid="71" grpId="0"/>
          <p:bldP spid="75" grpId="0"/>
          <p:bldP spid="76" grpId="0"/>
          <p:bldP spid="77" grpId="0"/>
          <p:bldP spid="80" grpId="0"/>
          <p:bldP spid="24" grpId="0" animBg="1"/>
          <p:bldP spid="25" grpId="0" animBg="1"/>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ipe(left)">
                                          <p:cBhvr>
                                            <p:cTn id="17" dur="500"/>
                                            <p:tgtEl>
                                              <p:spTgt spid="80"/>
                                            </p:tgtEl>
                                          </p:cBhvr>
                                        </p:animEffect>
                                      </p:childTnLst>
                                    </p:cTn>
                                  </p:par>
                                </p:childTnLst>
                              </p:cTn>
                            </p:par>
                            <p:par>
                              <p:cTn id="18" fill="hold">
                                <p:stCondLst>
                                  <p:cond delay="175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750" fill="hold"/>
                                            <p:tgtEl>
                                              <p:spTgt spid="26"/>
                                            </p:tgtEl>
                                            <p:attrNameLst>
                                              <p:attrName>ppt_x</p:attrName>
                                            </p:attrNameLst>
                                          </p:cBhvr>
                                          <p:tavLst>
                                            <p:tav tm="0">
                                              <p:val>
                                                <p:strVal val="#ppt_x"/>
                                              </p:val>
                                            </p:tav>
                                            <p:tav tm="100000">
                                              <p:val>
                                                <p:strVal val="#ppt_x"/>
                                              </p:val>
                                            </p:tav>
                                          </p:tavLst>
                                        </p:anim>
                                        <p:anim calcmode="lin" valueType="num">
                                          <p:cBhvr additive="base">
                                            <p:cTn id="22" dur="750" fill="hold"/>
                                            <p:tgtEl>
                                              <p:spTgt spid="26"/>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50"/>
                                </p:stCondLst>
                                <p:childTnLst>
                                  <p:par>
                                    <p:cTn id="27" presetID="2" presetClass="entr" presetSubtype="4"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750" fill="hold"/>
                                            <p:tgtEl>
                                              <p:spTgt spid="25"/>
                                            </p:tgtEl>
                                            <p:attrNameLst>
                                              <p:attrName>ppt_x</p:attrName>
                                            </p:attrNameLst>
                                          </p:cBhvr>
                                          <p:tavLst>
                                            <p:tav tm="0">
                                              <p:val>
                                                <p:strVal val="#ppt_x"/>
                                              </p:val>
                                            </p:tav>
                                            <p:tav tm="100000">
                                              <p:val>
                                                <p:strVal val="#ppt_x"/>
                                              </p:val>
                                            </p:tav>
                                          </p:tavLst>
                                        </p:anim>
                                        <p:anim calcmode="lin" valueType="num">
                                          <p:cBhvr additive="base">
                                            <p:cTn id="30" dur="75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750" fill="hold"/>
                                            <p:tgtEl>
                                              <p:spTgt spid="24"/>
                                            </p:tgtEl>
                                            <p:attrNameLst>
                                              <p:attrName>ppt_x</p:attrName>
                                            </p:attrNameLst>
                                          </p:cBhvr>
                                          <p:tavLst>
                                            <p:tav tm="0">
                                              <p:val>
                                                <p:strVal val="#ppt_x"/>
                                              </p:val>
                                            </p:tav>
                                            <p:tav tm="100000">
                                              <p:val>
                                                <p:strVal val="#ppt_x"/>
                                              </p:val>
                                            </p:tav>
                                          </p:tavLst>
                                        </p:anim>
                                        <p:anim calcmode="lin" valueType="num">
                                          <p:cBhvr additive="base">
                                            <p:cTn id="34" dur="75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ppt_x"/>
                                              </p:val>
                                            </p:tav>
                                            <p:tav tm="100000">
                                              <p:val>
                                                <p:strVal val="#ppt_x"/>
                                              </p:val>
                                            </p:tav>
                                          </p:tavLst>
                                        </p:anim>
                                        <p:anim calcmode="lin" valueType="num">
                                          <p:cBhvr additive="base">
                                            <p:cTn id="38" dur="75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5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750" fill="hold"/>
                                            <p:tgtEl>
                                              <p:spTgt spid="28"/>
                                            </p:tgtEl>
                                            <p:attrNameLst>
                                              <p:attrName>ppt_x</p:attrName>
                                            </p:attrNameLst>
                                          </p:cBhvr>
                                          <p:tavLst>
                                            <p:tav tm="0">
                                              <p:val>
                                                <p:strVal val="#ppt_x"/>
                                              </p:val>
                                            </p:tav>
                                            <p:tav tm="100000">
                                              <p:val>
                                                <p:strVal val="#ppt_x"/>
                                              </p:val>
                                            </p:tav>
                                          </p:tavLst>
                                        </p:anim>
                                        <p:anim calcmode="lin" valueType="num">
                                          <p:cBhvr additive="base">
                                            <p:cTn id="42" dur="750" fill="hold"/>
                                            <p:tgtEl>
                                              <p:spTgt spid="28"/>
                                            </p:tgtEl>
                                            <p:attrNameLst>
                                              <p:attrName>ppt_y</p:attrName>
                                            </p:attrNameLst>
                                          </p:cBhvr>
                                          <p:tavLst>
                                            <p:tav tm="0">
                                              <p:val>
                                                <p:strVal val="1+#ppt_h/2"/>
                                              </p:val>
                                            </p:tav>
                                            <p:tav tm="100000">
                                              <p:val>
                                                <p:strVal val="#ppt_y"/>
                                              </p:val>
                                            </p:tav>
                                          </p:tavLst>
                                        </p:anim>
                                      </p:childTnLst>
                                    </p:cTn>
                                  </p:par>
                                </p:childTnLst>
                              </p:cTn>
                            </p:par>
                            <p:par>
                              <p:cTn id="43" fill="hold">
                                <p:stCondLst>
                                  <p:cond delay="5000"/>
                                </p:stCondLst>
                                <p:childTnLst>
                                  <p:par>
                                    <p:cTn id="44" presetID="12" presetClass="entr" presetSubtype="2"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p:tgtEl>
                                              <p:spTgt spid="63"/>
                                            </p:tgtEl>
                                            <p:attrNameLst>
                                              <p:attrName>ppt_x</p:attrName>
                                            </p:attrNameLst>
                                          </p:cBhvr>
                                          <p:tavLst>
                                            <p:tav tm="0">
                                              <p:val>
                                                <p:strVal val="#ppt_x+#ppt_w*1.125000"/>
                                              </p:val>
                                            </p:tav>
                                            <p:tav tm="100000">
                                              <p:val>
                                                <p:strVal val="#ppt_x"/>
                                              </p:val>
                                            </p:tav>
                                          </p:tavLst>
                                        </p:anim>
                                        <p:animEffect transition="in" filter="wipe(left)">
                                          <p:cBhvr>
                                            <p:cTn id="47" dur="500"/>
                                            <p:tgtEl>
                                              <p:spTgt spid="63"/>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p:tgtEl>
                                              <p:spTgt spid="64"/>
                                            </p:tgtEl>
                                            <p:attrNameLst>
                                              <p:attrName>ppt_x</p:attrName>
                                            </p:attrNameLst>
                                          </p:cBhvr>
                                          <p:tavLst>
                                            <p:tav tm="0">
                                              <p:val>
                                                <p:strVal val="#ppt_x+#ppt_w*1.125000"/>
                                              </p:val>
                                            </p:tav>
                                            <p:tav tm="100000">
                                              <p:val>
                                                <p:strVal val="#ppt_x"/>
                                              </p:val>
                                            </p:tav>
                                          </p:tavLst>
                                        </p:anim>
                                        <p:animEffect transition="in" filter="wipe(left)">
                                          <p:cBhvr>
                                            <p:cTn id="51" dur="500"/>
                                            <p:tgtEl>
                                              <p:spTgt spid="6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500"/>
                                            <p:tgtEl>
                                              <p:spTgt spid="76"/>
                                            </p:tgtEl>
                                            <p:attrNameLst>
                                              <p:attrName>ppt_x</p:attrName>
                                            </p:attrNameLst>
                                          </p:cBhvr>
                                          <p:tavLst>
                                            <p:tav tm="0">
                                              <p:val>
                                                <p:strVal val="#ppt_x-#ppt_w*1.125000"/>
                                              </p:val>
                                            </p:tav>
                                            <p:tav tm="100000">
                                              <p:val>
                                                <p:strVal val="#ppt_x"/>
                                              </p:val>
                                            </p:tav>
                                          </p:tavLst>
                                        </p:anim>
                                        <p:animEffect transition="in" filter="wipe(right)">
                                          <p:cBhvr>
                                            <p:cTn id="55" dur="500"/>
                                            <p:tgtEl>
                                              <p:spTgt spid="76"/>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p:tgtEl>
                                              <p:spTgt spid="77"/>
                                            </p:tgtEl>
                                            <p:attrNameLst>
                                              <p:attrName>ppt_x</p:attrName>
                                            </p:attrNameLst>
                                          </p:cBhvr>
                                          <p:tavLst>
                                            <p:tav tm="0">
                                              <p:val>
                                                <p:strVal val="#ppt_x-#ppt_w*1.125000"/>
                                              </p:val>
                                            </p:tav>
                                            <p:tav tm="100000">
                                              <p:val>
                                                <p:strVal val="#ppt_x"/>
                                              </p:val>
                                            </p:tav>
                                          </p:tavLst>
                                        </p:anim>
                                        <p:animEffect transition="in" filter="wipe(right)">
                                          <p:cBhvr>
                                            <p:cTn id="59" dur="500"/>
                                            <p:tgtEl>
                                              <p:spTgt spid="77"/>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left)">
                                          <p:cBhvr>
                                            <p:cTn id="63" dur="500"/>
                                            <p:tgtEl>
                                              <p:spTgt spid="7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p:tgtEl>
                                              <p:spTgt spid="75"/>
                                            </p:tgtEl>
                                            <p:attrNameLst>
                                              <p:attrName>ppt_x</p:attrName>
                                            </p:attrNameLst>
                                          </p:cBhvr>
                                          <p:tavLst>
                                            <p:tav tm="0">
                                              <p:val>
                                                <p:strVal val="#ppt_x+#ppt_w*1.125000"/>
                                              </p:val>
                                            </p:tav>
                                            <p:tav tm="100000">
                                              <p:val>
                                                <p:strVal val="#ppt_x"/>
                                              </p:val>
                                            </p:tav>
                                          </p:tavLst>
                                        </p:anim>
                                        <p:animEffect transition="in" filter="wipe(left)">
                                          <p:cBhvr>
                                            <p:cTn id="67" dur="500"/>
                                            <p:tgtEl>
                                              <p:spTgt spid="7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additive="base">
                                            <p:cTn id="70" dur="500"/>
                                            <p:tgtEl>
                                              <p:spTgt spid="65"/>
                                            </p:tgtEl>
                                            <p:attrNameLst>
                                              <p:attrName>ppt_x</p:attrName>
                                            </p:attrNameLst>
                                          </p:cBhvr>
                                          <p:tavLst>
                                            <p:tav tm="0">
                                              <p:val>
                                                <p:strVal val="#ppt_x-#ppt_w*1.125000"/>
                                              </p:val>
                                            </p:tav>
                                            <p:tav tm="100000">
                                              <p:val>
                                                <p:strVal val="#ppt_x"/>
                                              </p:val>
                                            </p:tav>
                                          </p:tavLst>
                                        </p:anim>
                                        <p:animEffect transition="in" filter="wipe(right)">
                                          <p:cBhvr>
                                            <p:cTn id="71" dur="500"/>
                                            <p:tgtEl>
                                              <p:spTgt spid="65"/>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additive="base">
                                            <p:cTn id="74" dur="500"/>
                                            <p:tgtEl>
                                              <p:spTgt spid="66"/>
                                            </p:tgtEl>
                                            <p:attrNameLst>
                                              <p:attrName>ppt_x</p:attrName>
                                            </p:attrNameLst>
                                          </p:cBhvr>
                                          <p:tavLst>
                                            <p:tav tm="0">
                                              <p:val>
                                                <p:strVal val="#ppt_x-#ppt_w*1.125000"/>
                                              </p:val>
                                            </p:tav>
                                            <p:tav tm="100000">
                                              <p:val>
                                                <p:strVal val="#ppt_x"/>
                                              </p:val>
                                            </p:tav>
                                          </p:tavLst>
                                        </p:anim>
                                        <p:animEffect transition="in" filter="wipe(right)">
                                          <p:cBhvr>
                                            <p:cTn id="7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3" grpId="0"/>
          <p:bldP spid="64" grpId="0"/>
          <p:bldP spid="65" grpId="0"/>
          <p:bldP spid="66" grpId="0"/>
          <p:bldP spid="71" grpId="0"/>
          <p:bldP spid="75" grpId="0"/>
          <p:bldP spid="76" grpId="0"/>
          <p:bldP spid="77" grpId="0"/>
          <p:bldP spid="80" grpId="0"/>
          <p:bldP spid="24" grpId="0" animBg="1"/>
          <p:bldP spid="25" grpId="0" animBg="1"/>
          <p:bldP spid="28" grpId="0" animBg="1"/>
          <p:bldP spid="2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02"/>
          <p:cNvGrpSpPr>
            <a:grpSpLocks/>
          </p:cNvGrpSpPr>
          <p:nvPr/>
        </p:nvGrpSpPr>
        <p:grpSpPr bwMode="auto">
          <a:xfrm>
            <a:off x="3585206" y="3801937"/>
            <a:ext cx="1570036" cy="1586638"/>
            <a:chOff x="1148973" y="1803300"/>
            <a:chExt cx="2641800" cy="2641800"/>
          </a:xfrm>
          <a:solidFill>
            <a:srgbClr val="7A583E"/>
          </a:solidFill>
        </p:grpSpPr>
        <p:grpSp>
          <p:nvGrpSpPr>
            <p:cNvPr id="18" name="组合 103"/>
            <p:cNvGrpSpPr>
              <a:grpSpLocks/>
            </p:cNvGrpSpPr>
            <p:nvPr/>
          </p:nvGrpSpPr>
          <p:grpSpPr bwMode="auto">
            <a:xfrm>
              <a:off x="1148973" y="1803300"/>
              <a:ext cx="2641800" cy="2641800"/>
              <a:chOff x="1148973" y="1803300"/>
              <a:chExt cx="2641800" cy="2641800"/>
            </a:xfrm>
            <a:grpFill/>
          </p:grpSpPr>
          <p:sp>
            <p:nvSpPr>
              <p:cNvPr id="20" name="梯形 105"/>
              <p:cNvSpPr/>
              <p:nvPr/>
            </p:nvSpPr>
            <p:spPr>
              <a:xfrm>
                <a:off x="2236102" y="1803300"/>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梯形 106"/>
              <p:cNvSpPr/>
              <p:nvPr/>
            </p:nvSpPr>
            <p:spPr>
              <a:xfrm rot="1800000">
                <a:off x="2789170"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梯形 107"/>
              <p:cNvSpPr/>
              <p:nvPr/>
            </p:nvSpPr>
            <p:spPr>
              <a:xfrm rot="3600000">
                <a:off x="3192010" y="2356127"/>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梯形 108"/>
              <p:cNvSpPr/>
              <p:nvPr/>
            </p:nvSpPr>
            <p:spPr>
              <a:xfrm rot="5400000">
                <a:off x="3340253" y="2908486"/>
                <a:ext cx="469608"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梯形 109"/>
              <p:cNvSpPr/>
              <p:nvPr/>
            </p:nvSpPr>
            <p:spPr>
              <a:xfrm rot="7200000">
                <a:off x="3192010" y="3460843"/>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梯形 110"/>
              <p:cNvSpPr/>
              <p:nvPr/>
            </p:nvSpPr>
            <p:spPr>
              <a:xfrm rot="9000000">
                <a:off x="2789170"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梯形 111"/>
              <p:cNvSpPr/>
              <p:nvPr/>
            </p:nvSpPr>
            <p:spPr>
              <a:xfrm rot="10800000">
                <a:off x="2236102" y="4012731"/>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梯形 112"/>
              <p:cNvSpPr/>
              <p:nvPr/>
            </p:nvSpPr>
            <p:spPr>
              <a:xfrm rot="12600000">
                <a:off x="1683035"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梯形 113"/>
              <p:cNvSpPr/>
              <p:nvPr/>
            </p:nvSpPr>
            <p:spPr>
              <a:xfrm rot="14400000">
                <a:off x="1278131" y="3460841"/>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梯形 114"/>
              <p:cNvSpPr/>
              <p:nvPr/>
            </p:nvSpPr>
            <p:spPr>
              <a:xfrm rot="16200000">
                <a:off x="1129885" y="2908484"/>
                <a:ext cx="469608"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梯形 115"/>
              <p:cNvSpPr/>
              <p:nvPr/>
            </p:nvSpPr>
            <p:spPr>
              <a:xfrm rot="18000000">
                <a:off x="1278131" y="2356126"/>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梯形 116"/>
              <p:cNvSpPr/>
              <p:nvPr/>
            </p:nvSpPr>
            <p:spPr>
              <a:xfrm rot="19800000">
                <a:off x="1683035"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9" name="同心圆 104"/>
            <p:cNvSpPr/>
            <p:nvPr/>
          </p:nvSpPr>
          <p:spPr>
            <a:xfrm>
              <a:off x="1548094" y="2204639"/>
              <a:ext cx="1872068" cy="1872223"/>
            </a:xfrm>
            <a:prstGeom prst="donut">
              <a:avLst>
                <a:gd name="adj" fmla="val 549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33" name="组合 102"/>
          <p:cNvGrpSpPr>
            <a:grpSpLocks/>
          </p:cNvGrpSpPr>
          <p:nvPr/>
        </p:nvGrpSpPr>
        <p:grpSpPr bwMode="auto">
          <a:xfrm>
            <a:off x="4269263" y="1808454"/>
            <a:ext cx="1830405" cy="1849762"/>
            <a:chOff x="1148973" y="1803300"/>
            <a:chExt cx="2641800" cy="2641800"/>
          </a:xfrm>
          <a:solidFill>
            <a:srgbClr val="1E1C1D"/>
          </a:solidFill>
        </p:grpSpPr>
        <p:grpSp>
          <p:nvGrpSpPr>
            <p:cNvPr id="37" name="组合 103"/>
            <p:cNvGrpSpPr>
              <a:grpSpLocks/>
            </p:cNvGrpSpPr>
            <p:nvPr/>
          </p:nvGrpSpPr>
          <p:grpSpPr bwMode="auto">
            <a:xfrm>
              <a:off x="1148973" y="1803300"/>
              <a:ext cx="2641800" cy="2641800"/>
              <a:chOff x="1148973" y="1803300"/>
              <a:chExt cx="2641800" cy="2641800"/>
            </a:xfrm>
            <a:grpFill/>
          </p:grpSpPr>
          <p:sp>
            <p:nvSpPr>
              <p:cNvPr id="39" name="梯形 105"/>
              <p:cNvSpPr/>
              <p:nvPr/>
            </p:nvSpPr>
            <p:spPr>
              <a:xfrm>
                <a:off x="2236102" y="1803300"/>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梯形 106"/>
              <p:cNvSpPr/>
              <p:nvPr/>
            </p:nvSpPr>
            <p:spPr>
              <a:xfrm rot="1800000">
                <a:off x="2789170"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梯形 107"/>
              <p:cNvSpPr/>
              <p:nvPr/>
            </p:nvSpPr>
            <p:spPr>
              <a:xfrm rot="3600000">
                <a:off x="3192010" y="2356127"/>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梯形 108"/>
              <p:cNvSpPr/>
              <p:nvPr/>
            </p:nvSpPr>
            <p:spPr>
              <a:xfrm rot="5400000">
                <a:off x="3340253" y="2908486"/>
                <a:ext cx="469608"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梯形 109"/>
              <p:cNvSpPr/>
              <p:nvPr/>
            </p:nvSpPr>
            <p:spPr>
              <a:xfrm rot="7200000">
                <a:off x="3192010" y="3460843"/>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梯形 110"/>
              <p:cNvSpPr/>
              <p:nvPr/>
            </p:nvSpPr>
            <p:spPr>
              <a:xfrm rot="9000000">
                <a:off x="2789170"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梯形 111"/>
              <p:cNvSpPr/>
              <p:nvPr/>
            </p:nvSpPr>
            <p:spPr>
              <a:xfrm rot="10800000">
                <a:off x="2236102" y="4012731"/>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梯形 112"/>
              <p:cNvSpPr/>
              <p:nvPr/>
            </p:nvSpPr>
            <p:spPr>
              <a:xfrm rot="12600000">
                <a:off x="1683035"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梯形 113"/>
              <p:cNvSpPr/>
              <p:nvPr/>
            </p:nvSpPr>
            <p:spPr>
              <a:xfrm rot="14400000">
                <a:off x="1278131" y="3460841"/>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梯形 114"/>
              <p:cNvSpPr/>
              <p:nvPr/>
            </p:nvSpPr>
            <p:spPr>
              <a:xfrm rot="16200000">
                <a:off x="1129885" y="2908484"/>
                <a:ext cx="469608"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梯形 115"/>
              <p:cNvSpPr/>
              <p:nvPr/>
            </p:nvSpPr>
            <p:spPr>
              <a:xfrm rot="18000000">
                <a:off x="1278131" y="2356126"/>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梯形 116"/>
              <p:cNvSpPr/>
              <p:nvPr/>
            </p:nvSpPr>
            <p:spPr>
              <a:xfrm rot="19800000">
                <a:off x="1683035"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8" name="同心圆 104"/>
            <p:cNvSpPr/>
            <p:nvPr/>
          </p:nvSpPr>
          <p:spPr>
            <a:xfrm>
              <a:off x="1548094" y="2204639"/>
              <a:ext cx="1872068" cy="1872223"/>
            </a:xfrm>
            <a:prstGeom prst="donut">
              <a:avLst>
                <a:gd name="adj" fmla="val 549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52" name="组合 102"/>
          <p:cNvGrpSpPr>
            <a:grpSpLocks/>
          </p:cNvGrpSpPr>
          <p:nvPr/>
        </p:nvGrpSpPr>
        <p:grpSpPr bwMode="auto">
          <a:xfrm>
            <a:off x="5440067" y="3455152"/>
            <a:ext cx="2485594" cy="2511879"/>
            <a:chOff x="1148973" y="1803300"/>
            <a:chExt cx="2641800" cy="2641800"/>
          </a:xfrm>
          <a:solidFill>
            <a:srgbClr val="1E1C1D"/>
          </a:solidFill>
        </p:grpSpPr>
        <p:grpSp>
          <p:nvGrpSpPr>
            <p:cNvPr id="57" name="组合 103"/>
            <p:cNvGrpSpPr>
              <a:grpSpLocks/>
            </p:cNvGrpSpPr>
            <p:nvPr/>
          </p:nvGrpSpPr>
          <p:grpSpPr bwMode="auto">
            <a:xfrm>
              <a:off x="1148973" y="1803300"/>
              <a:ext cx="2641800" cy="2641800"/>
              <a:chOff x="1148973" y="1803300"/>
              <a:chExt cx="2641800" cy="2641800"/>
            </a:xfrm>
            <a:grpFill/>
          </p:grpSpPr>
          <p:sp>
            <p:nvSpPr>
              <p:cNvPr id="59" name="梯形 105"/>
              <p:cNvSpPr/>
              <p:nvPr/>
            </p:nvSpPr>
            <p:spPr>
              <a:xfrm>
                <a:off x="2236102" y="1803300"/>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梯形 106"/>
              <p:cNvSpPr/>
              <p:nvPr/>
            </p:nvSpPr>
            <p:spPr>
              <a:xfrm rot="1800000">
                <a:off x="2789170"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 name="梯形 107"/>
              <p:cNvSpPr/>
              <p:nvPr/>
            </p:nvSpPr>
            <p:spPr>
              <a:xfrm rot="3600000">
                <a:off x="3192010" y="2356127"/>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梯形 108"/>
              <p:cNvSpPr/>
              <p:nvPr/>
            </p:nvSpPr>
            <p:spPr>
              <a:xfrm rot="5400000">
                <a:off x="3340253" y="2908486"/>
                <a:ext cx="469608"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梯形 109"/>
              <p:cNvSpPr/>
              <p:nvPr/>
            </p:nvSpPr>
            <p:spPr>
              <a:xfrm rot="7200000">
                <a:off x="3192010" y="3460843"/>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 name="梯形 110"/>
              <p:cNvSpPr/>
              <p:nvPr/>
            </p:nvSpPr>
            <p:spPr>
              <a:xfrm rot="9000000">
                <a:off x="2789170"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梯形 111"/>
              <p:cNvSpPr/>
              <p:nvPr/>
            </p:nvSpPr>
            <p:spPr>
              <a:xfrm rot="10800000">
                <a:off x="2236102" y="4012731"/>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梯形 112"/>
              <p:cNvSpPr/>
              <p:nvPr/>
            </p:nvSpPr>
            <p:spPr>
              <a:xfrm rot="12600000">
                <a:off x="1683035"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梯形 113"/>
              <p:cNvSpPr/>
              <p:nvPr/>
            </p:nvSpPr>
            <p:spPr>
              <a:xfrm rot="14400000">
                <a:off x="1278131" y="3460841"/>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 name="梯形 114"/>
              <p:cNvSpPr/>
              <p:nvPr/>
            </p:nvSpPr>
            <p:spPr>
              <a:xfrm rot="16200000">
                <a:off x="1129885" y="2908484"/>
                <a:ext cx="469608"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 name="梯形 115"/>
              <p:cNvSpPr/>
              <p:nvPr/>
            </p:nvSpPr>
            <p:spPr>
              <a:xfrm rot="18000000">
                <a:off x="1278131" y="2356126"/>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梯形 116"/>
              <p:cNvSpPr/>
              <p:nvPr/>
            </p:nvSpPr>
            <p:spPr>
              <a:xfrm rot="19800000">
                <a:off x="1683035"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8" name="同心圆 104"/>
            <p:cNvSpPr/>
            <p:nvPr/>
          </p:nvSpPr>
          <p:spPr>
            <a:xfrm>
              <a:off x="1548094" y="2204639"/>
              <a:ext cx="1872068" cy="1872223"/>
            </a:xfrm>
            <a:prstGeom prst="donut">
              <a:avLst>
                <a:gd name="adj" fmla="val 549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72" name="组合 102"/>
          <p:cNvGrpSpPr>
            <a:grpSpLocks/>
          </p:cNvGrpSpPr>
          <p:nvPr/>
        </p:nvGrpSpPr>
        <p:grpSpPr bwMode="auto">
          <a:xfrm>
            <a:off x="6381452" y="1946262"/>
            <a:ext cx="1297550" cy="1311273"/>
            <a:chOff x="1148973" y="1803300"/>
            <a:chExt cx="2641800" cy="2641800"/>
          </a:xfrm>
          <a:solidFill>
            <a:srgbClr val="7A583E"/>
          </a:solidFill>
        </p:grpSpPr>
        <p:grpSp>
          <p:nvGrpSpPr>
            <p:cNvPr id="81" name="组合 103"/>
            <p:cNvGrpSpPr>
              <a:grpSpLocks/>
            </p:cNvGrpSpPr>
            <p:nvPr/>
          </p:nvGrpSpPr>
          <p:grpSpPr bwMode="auto">
            <a:xfrm>
              <a:off x="1148973" y="1803300"/>
              <a:ext cx="2641800" cy="2641800"/>
              <a:chOff x="1148973" y="1803300"/>
              <a:chExt cx="2641800" cy="2641800"/>
            </a:xfrm>
            <a:grpFill/>
          </p:grpSpPr>
          <p:sp>
            <p:nvSpPr>
              <p:cNvPr id="83" name="梯形 105"/>
              <p:cNvSpPr/>
              <p:nvPr/>
            </p:nvSpPr>
            <p:spPr>
              <a:xfrm>
                <a:off x="2236102" y="1803300"/>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梯形 106"/>
              <p:cNvSpPr/>
              <p:nvPr/>
            </p:nvSpPr>
            <p:spPr>
              <a:xfrm rot="1800000">
                <a:off x="2789170"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梯形 107"/>
              <p:cNvSpPr/>
              <p:nvPr/>
            </p:nvSpPr>
            <p:spPr>
              <a:xfrm rot="3600000">
                <a:off x="3192010" y="2356127"/>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梯形 108"/>
              <p:cNvSpPr/>
              <p:nvPr/>
            </p:nvSpPr>
            <p:spPr>
              <a:xfrm rot="5400000">
                <a:off x="3340253" y="2908486"/>
                <a:ext cx="469608"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梯形 109"/>
              <p:cNvSpPr/>
              <p:nvPr/>
            </p:nvSpPr>
            <p:spPr>
              <a:xfrm rot="7200000">
                <a:off x="3192010" y="3460843"/>
                <a:ext cx="469607" cy="431430"/>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梯形 110"/>
              <p:cNvSpPr/>
              <p:nvPr/>
            </p:nvSpPr>
            <p:spPr>
              <a:xfrm rot="9000000">
                <a:off x="2789170"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梯形 111"/>
              <p:cNvSpPr/>
              <p:nvPr/>
            </p:nvSpPr>
            <p:spPr>
              <a:xfrm rot="10800000">
                <a:off x="2236102" y="4012731"/>
                <a:ext cx="467542" cy="43236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梯形 112"/>
              <p:cNvSpPr/>
              <p:nvPr/>
            </p:nvSpPr>
            <p:spPr>
              <a:xfrm rot="12600000">
                <a:off x="1683035" y="3865848"/>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梯形 113"/>
              <p:cNvSpPr/>
              <p:nvPr/>
            </p:nvSpPr>
            <p:spPr>
              <a:xfrm rot="14400000">
                <a:off x="1278131" y="3460841"/>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梯形 114"/>
              <p:cNvSpPr/>
              <p:nvPr/>
            </p:nvSpPr>
            <p:spPr>
              <a:xfrm rot="16200000">
                <a:off x="1129885" y="2908484"/>
                <a:ext cx="469608"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梯形 115"/>
              <p:cNvSpPr/>
              <p:nvPr/>
            </p:nvSpPr>
            <p:spPr>
              <a:xfrm rot="18000000">
                <a:off x="1278131" y="2356126"/>
                <a:ext cx="469607" cy="43143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梯形 116"/>
              <p:cNvSpPr/>
              <p:nvPr/>
            </p:nvSpPr>
            <p:spPr>
              <a:xfrm rot="19800000">
                <a:off x="1683035" y="1952250"/>
                <a:ext cx="467542" cy="43030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2" name="同心圆 104"/>
            <p:cNvSpPr/>
            <p:nvPr/>
          </p:nvSpPr>
          <p:spPr>
            <a:xfrm>
              <a:off x="1548094" y="2204639"/>
              <a:ext cx="1872068" cy="1872223"/>
            </a:xfrm>
            <a:prstGeom prst="donut">
              <a:avLst>
                <a:gd name="adj" fmla="val 549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95" name="组合 94"/>
          <p:cNvGrpSpPr/>
          <p:nvPr/>
        </p:nvGrpSpPr>
        <p:grpSpPr>
          <a:xfrm>
            <a:off x="1438018" y="2184427"/>
            <a:ext cx="2565023" cy="1026724"/>
            <a:chOff x="1078513" y="1638320"/>
            <a:chExt cx="1923767" cy="770043"/>
          </a:xfrm>
        </p:grpSpPr>
        <p:sp>
          <p:nvSpPr>
            <p:cNvPr id="96" name="TextBox 259"/>
            <p:cNvSpPr txBox="1"/>
            <p:nvPr/>
          </p:nvSpPr>
          <p:spPr>
            <a:xfrm>
              <a:off x="1078513" y="1958240"/>
              <a:ext cx="1923767" cy="450123"/>
            </a:xfrm>
            <a:prstGeom prst="rect">
              <a:avLst/>
            </a:prstGeom>
            <a:noFill/>
          </p:spPr>
          <p:txBody>
            <a:bodyPr wrap="square" lIns="0" tIns="0" rtlCol="0" anchor="t">
              <a:spAutoFit/>
            </a:bodyPr>
            <a:lstStyle/>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p:txBody>
        </p:sp>
        <p:sp>
          <p:nvSpPr>
            <p:cNvPr id="97" name="TextBox 260"/>
            <p:cNvSpPr txBox="1"/>
            <p:nvPr/>
          </p:nvSpPr>
          <p:spPr>
            <a:xfrm>
              <a:off x="1672765" y="1638320"/>
              <a:ext cx="692497" cy="207749"/>
            </a:xfrm>
            <a:prstGeom prst="rect">
              <a:avLst/>
            </a:prstGeom>
            <a:noFill/>
          </p:spPr>
          <p:txBody>
            <a:bodyPr wrap="none" lIns="0" tIns="0" rIns="0" bIns="0" rtlCol="0" anchor="t">
              <a:spAutoFit/>
            </a:bodyPr>
            <a:lstStyle/>
            <a:p>
              <a:pPr algn="ctr"/>
              <a:r>
                <a:rPr lang="zh-CN" altLang="en-US" dirty="0">
                  <a:latin typeface="微软雅黑" panose="020B0503020204020204" pitchFamily="34" charset="-122"/>
                  <a:ea typeface="微软雅黑" panose="020B0503020204020204" pitchFamily="34" charset="-122"/>
                </a:rPr>
                <a:t>标题文字</a:t>
              </a:r>
              <a:endParaRPr lang="en-US" dirty="0">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8079618" y="2184427"/>
            <a:ext cx="2565023" cy="1026724"/>
            <a:chOff x="1078513" y="1638320"/>
            <a:chExt cx="1923767" cy="770043"/>
          </a:xfrm>
        </p:grpSpPr>
        <p:sp>
          <p:nvSpPr>
            <p:cNvPr id="99" name="TextBox 262"/>
            <p:cNvSpPr txBox="1"/>
            <p:nvPr/>
          </p:nvSpPr>
          <p:spPr>
            <a:xfrm>
              <a:off x="1078513" y="1958240"/>
              <a:ext cx="1923767" cy="450123"/>
            </a:xfrm>
            <a:prstGeom prst="rect">
              <a:avLst/>
            </a:prstGeom>
            <a:noFill/>
          </p:spPr>
          <p:txBody>
            <a:bodyPr wrap="square" lIns="0" tIns="0" rtlCol="0" anchor="t">
              <a:spAutoFit/>
            </a:bodyPr>
            <a:lstStyle/>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p:txBody>
        </p:sp>
        <p:sp>
          <p:nvSpPr>
            <p:cNvPr id="100" name="TextBox 263"/>
            <p:cNvSpPr txBox="1"/>
            <p:nvPr/>
          </p:nvSpPr>
          <p:spPr>
            <a:xfrm>
              <a:off x="1672765" y="1638320"/>
              <a:ext cx="692497" cy="207749"/>
            </a:xfrm>
            <a:prstGeom prst="rect">
              <a:avLst/>
            </a:prstGeom>
            <a:noFill/>
          </p:spPr>
          <p:txBody>
            <a:bodyPr wrap="none" lIns="0" tIns="0" rIns="0" bIns="0" rtlCol="0" anchor="t">
              <a:spAutoFit/>
            </a:bodyPr>
            <a:lstStyle/>
            <a:p>
              <a:pPr algn="ctr"/>
              <a:r>
                <a:rPr lang="zh-CN" altLang="en-US" dirty="0">
                  <a:latin typeface="微软雅黑" panose="020B0503020204020204" pitchFamily="34" charset="-122"/>
                  <a:ea typeface="微软雅黑" panose="020B0503020204020204" pitchFamily="34" charset="-122"/>
                </a:rPr>
                <a:t>标题文字</a:t>
              </a:r>
              <a:endParaRPr lang="en-US" dirty="0">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853818" y="4267025"/>
            <a:ext cx="2565023" cy="1026724"/>
            <a:chOff x="1078513" y="1638320"/>
            <a:chExt cx="1923767" cy="770043"/>
          </a:xfrm>
        </p:grpSpPr>
        <p:sp>
          <p:nvSpPr>
            <p:cNvPr id="102" name="TextBox 265"/>
            <p:cNvSpPr txBox="1"/>
            <p:nvPr/>
          </p:nvSpPr>
          <p:spPr>
            <a:xfrm>
              <a:off x="1078513" y="1958240"/>
              <a:ext cx="1923767" cy="450123"/>
            </a:xfrm>
            <a:prstGeom prst="rect">
              <a:avLst/>
            </a:prstGeom>
            <a:noFill/>
          </p:spPr>
          <p:txBody>
            <a:bodyPr wrap="square" lIns="0" tIns="0" rtlCol="0" anchor="t">
              <a:spAutoFit/>
            </a:bodyPr>
            <a:lstStyle/>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p:txBody>
        </p:sp>
        <p:sp>
          <p:nvSpPr>
            <p:cNvPr id="103" name="TextBox 266"/>
            <p:cNvSpPr txBox="1"/>
            <p:nvPr/>
          </p:nvSpPr>
          <p:spPr>
            <a:xfrm>
              <a:off x="1672765" y="1638320"/>
              <a:ext cx="692497" cy="207749"/>
            </a:xfrm>
            <a:prstGeom prst="rect">
              <a:avLst/>
            </a:prstGeom>
            <a:noFill/>
          </p:spPr>
          <p:txBody>
            <a:bodyPr wrap="none" lIns="0" tIns="0" rIns="0" bIns="0" rtlCol="0" anchor="t">
              <a:spAutoFit/>
            </a:bodyPr>
            <a:lstStyle/>
            <a:p>
              <a:pPr algn="ctr"/>
              <a:r>
                <a:rPr lang="zh-CN" altLang="en-US" dirty="0">
                  <a:latin typeface="微软雅黑" panose="020B0503020204020204" pitchFamily="34" charset="-122"/>
                  <a:ea typeface="微软雅黑" panose="020B0503020204020204" pitchFamily="34" charset="-122"/>
                </a:rPr>
                <a:t>标题文字</a:t>
              </a:r>
              <a:endParaRPr lang="en-US" dirty="0">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625718" y="4267025"/>
            <a:ext cx="2565023" cy="1026724"/>
            <a:chOff x="1078513" y="1638320"/>
            <a:chExt cx="1923767" cy="770043"/>
          </a:xfrm>
        </p:grpSpPr>
        <p:sp>
          <p:nvSpPr>
            <p:cNvPr id="105" name="TextBox 268"/>
            <p:cNvSpPr txBox="1"/>
            <p:nvPr/>
          </p:nvSpPr>
          <p:spPr>
            <a:xfrm>
              <a:off x="1078513" y="1958240"/>
              <a:ext cx="1923767" cy="450123"/>
            </a:xfrm>
            <a:prstGeom prst="rect">
              <a:avLst/>
            </a:prstGeom>
            <a:noFill/>
          </p:spPr>
          <p:txBody>
            <a:bodyPr wrap="square" lIns="0" tIns="0" rtlCol="0" anchor="t">
              <a:spAutoFit/>
            </a:bodyPr>
            <a:lstStyle/>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单击此处添加文本单击此处添加文本</a:t>
              </a:r>
              <a:endParaRPr lang="en-US" altLang="zh-CN" sz="1200" dirty="0">
                <a:latin typeface="微软雅黑" panose="020B0503020204020204" pitchFamily="34" charset="-122"/>
                <a:ea typeface="微软雅黑" panose="020B0503020204020204" pitchFamily="34" charset="-122"/>
              </a:endParaRPr>
            </a:p>
          </p:txBody>
        </p:sp>
        <p:sp>
          <p:nvSpPr>
            <p:cNvPr id="106" name="TextBox 269"/>
            <p:cNvSpPr txBox="1"/>
            <p:nvPr/>
          </p:nvSpPr>
          <p:spPr>
            <a:xfrm>
              <a:off x="1672765" y="1638320"/>
              <a:ext cx="692497" cy="207749"/>
            </a:xfrm>
            <a:prstGeom prst="rect">
              <a:avLst/>
            </a:prstGeom>
            <a:noFill/>
          </p:spPr>
          <p:txBody>
            <a:bodyPr wrap="none" lIns="0" tIns="0" rIns="0" bIns="0" rtlCol="0" anchor="t">
              <a:spAutoFit/>
            </a:bodyPr>
            <a:lstStyle/>
            <a:p>
              <a:pPr algn="ctr"/>
              <a:r>
                <a:rPr lang="zh-CN" altLang="en-US" dirty="0">
                  <a:latin typeface="微软雅黑" panose="020B0503020204020204" pitchFamily="34" charset="-122"/>
                  <a:ea typeface="微软雅黑" panose="020B0503020204020204" pitchFamily="34" charset="-122"/>
                </a:rPr>
                <a:t>标题文字</a:t>
              </a:r>
              <a:endParaRPr lang="en-US" dirty="0">
                <a:latin typeface="微软雅黑" panose="020B0503020204020204" pitchFamily="34" charset="-122"/>
                <a:ea typeface="微软雅黑" panose="020B0503020204020204" pitchFamily="34" charset="-122"/>
              </a:endParaRPr>
            </a:p>
          </p:txBody>
        </p:sp>
      </p:grpSp>
      <p:sp>
        <p:nvSpPr>
          <p:cNvPr id="107" name="KSO_Shape"/>
          <p:cNvSpPr>
            <a:spLocks/>
          </p:cNvSpPr>
          <p:nvPr/>
        </p:nvSpPr>
        <p:spPr bwMode="auto">
          <a:xfrm>
            <a:off x="6866905" y="2438793"/>
            <a:ext cx="339222" cy="377135"/>
          </a:xfrm>
          <a:custGeom>
            <a:avLst/>
            <a:gdLst>
              <a:gd name="T0" fmla="*/ 399456 w 3512"/>
              <a:gd name="T1" fmla="*/ 1326099 h 3906"/>
              <a:gd name="T2" fmla="*/ 732566 w 3512"/>
              <a:gd name="T3" fmla="*/ 1326099 h 3906"/>
              <a:gd name="T4" fmla="*/ 732566 w 3512"/>
              <a:gd name="T5" fmla="*/ 1480972 h 3906"/>
              <a:gd name="T6" fmla="*/ 1106220 w 3512"/>
              <a:gd name="T7" fmla="*/ 1480972 h 3906"/>
              <a:gd name="T8" fmla="*/ 1106220 w 3512"/>
              <a:gd name="T9" fmla="*/ 1326099 h 3906"/>
              <a:gd name="T10" fmla="*/ 1411687 w 3512"/>
              <a:gd name="T11" fmla="*/ 1326099 h 3906"/>
              <a:gd name="T12" fmla="*/ 1618095 w 3512"/>
              <a:gd name="T13" fmla="*/ 1800397 h 3906"/>
              <a:gd name="T14" fmla="*/ 251560 w 3512"/>
              <a:gd name="T15" fmla="*/ 1800397 h 3906"/>
              <a:gd name="T16" fmla="*/ 399456 w 3512"/>
              <a:gd name="T17" fmla="*/ 1326099 h 3906"/>
              <a:gd name="T18" fmla="*/ 267686 w 3512"/>
              <a:gd name="T19" fmla="*/ 671577 h 3906"/>
              <a:gd name="T20" fmla="*/ 0 w 3512"/>
              <a:gd name="T21" fmla="*/ 671577 h 3906"/>
              <a:gd name="T22" fmla="*/ 0 w 3512"/>
              <a:gd name="T23" fmla="*/ 523618 h 3906"/>
              <a:gd name="T24" fmla="*/ 286115 w 3512"/>
              <a:gd name="T25" fmla="*/ 494579 h 3906"/>
              <a:gd name="T26" fmla="*/ 915477 w 3512"/>
              <a:gd name="T27" fmla="*/ 0 h 3906"/>
              <a:gd name="T28" fmla="*/ 1564189 w 3512"/>
              <a:gd name="T29" fmla="*/ 648991 h 3906"/>
              <a:gd name="T30" fmla="*/ 1563268 w 3512"/>
              <a:gd name="T31" fmla="*/ 671577 h 3906"/>
              <a:gd name="T32" fmla="*/ 1479875 w 3512"/>
              <a:gd name="T33" fmla="*/ 671577 h 3906"/>
              <a:gd name="T34" fmla="*/ 1309864 w 3512"/>
              <a:gd name="T35" fmla="*/ 1063368 h 3906"/>
              <a:gd name="T36" fmla="*/ 897508 w 3512"/>
              <a:gd name="T37" fmla="*/ 1234374 h 3906"/>
              <a:gd name="T38" fmla="*/ 485613 w 3512"/>
              <a:gd name="T39" fmla="*/ 1063368 h 3906"/>
              <a:gd name="T40" fmla="*/ 315602 w 3512"/>
              <a:gd name="T41" fmla="*/ 671577 h 3906"/>
              <a:gd name="T42" fmla="*/ 267686 w 3512"/>
              <a:gd name="T43" fmla="*/ 671577 h 3906"/>
              <a:gd name="T44" fmla="*/ 1312168 w 3512"/>
              <a:gd name="T45" fmla="*/ 671577 h 3906"/>
              <a:gd name="T46" fmla="*/ 773571 w 3512"/>
              <a:gd name="T47" fmla="*/ 671577 h 3906"/>
              <a:gd name="T48" fmla="*/ 483309 w 3512"/>
              <a:gd name="T49" fmla="*/ 671577 h 3906"/>
              <a:gd name="T50" fmla="*/ 604482 w 3512"/>
              <a:gd name="T51" fmla="*/ 944909 h 3906"/>
              <a:gd name="T52" fmla="*/ 897508 w 3512"/>
              <a:gd name="T53" fmla="*/ 1066595 h 3906"/>
              <a:gd name="T54" fmla="*/ 1190995 w 3512"/>
              <a:gd name="T55" fmla="*/ 944909 h 3906"/>
              <a:gd name="T56" fmla="*/ 1312168 w 3512"/>
              <a:gd name="T57" fmla="*/ 671577 h 39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512" h="3906">
                <a:moveTo>
                  <a:pt x="867" y="2877"/>
                </a:moveTo>
                <a:cubicBezTo>
                  <a:pt x="1590" y="2877"/>
                  <a:pt x="1590" y="2877"/>
                  <a:pt x="1590" y="2877"/>
                </a:cubicBezTo>
                <a:cubicBezTo>
                  <a:pt x="1590" y="3213"/>
                  <a:pt x="1590" y="3213"/>
                  <a:pt x="1590" y="3213"/>
                </a:cubicBezTo>
                <a:cubicBezTo>
                  <a:pt x="2401" y="3213"/>
                  <a:pt x="2401" y="3213"/>
                  <a:pt x="2401" y="3213"/>
                </a:cubicBezTo>
                <a:cubicBezTo>
                  <a:pt x="2401" y="2877"/>
                  <a:pt x="2401" y="2877"/>
                  <a:pt x="2401" y="2877"/>
                </a:cubicBezTo>
                <a:cubicBezTo>
                  <a:pt x="3064" y="2877"/>
                  <a:pt x="3064" y="2877"/>
                  <a:pt x="3064" y="2877"/>
                </a:cubicBezTo>
                <a:cubicBezTo>
                  <a:pt x="3512" y="3906"/>
                  <a:pt x="3512" y="3906"/>
                  <a:pt x="3512" y="3906"/>
                </a:cubicBezTo>
                <a:cubicBezTo>
                  <a:pt x="546" y="3906"/>
                  <a:pt x="546" y="3906"/>
                  <a:pt x="546" y="3906"/>
                </a:cubicBezTo>
                <a:cubicBezTo>
                  <a:pt x="867" y="2877"/>
                  <a:pt x="867" y="2877"/>
                  <a:pt x="867" y="2877"/>
                </a:cubicBezTo>
                <a:close/>
                <a:moveTo>
                  <a:pt x="581" y="1457"/>
                </a:moveTo>
                <a:cubicBezTo>
                  <a:pt x="0" y="1457"/>
                  <a:pt x="0" y="1457"/>
                  <a:pt x="0" y="1457"/>
                </a:cubicBezTo>
                <a:cubicBezTo>
                  <a:pt x="0" y="1136"/>
                  <a:pt x="0" y="1136"/>
                  <a:pt x="0" y="1136"/>
                </a:cubicBezTo>
                <a:cubicBezTo>
                  <a:pt x="621" y="1073"/>
                  <a:pt x="621" y="1073"/>
                  <a:pt x="621" y="1073"/>
                </a:cubicBezTo>
                <a:cubicBezTo>
                  <a:pt x="771" y="457"/>
                  <a:pt x="1326" y="0"/>
                  <a:pt x="1987" y="0"/>
                </a:cubicBezTo>
                <a:cubicBezTo>
                  <a:pt x="2764" y="0"/>
                  <a:pt x="3395" y="630"/>
                  <a:pt x="3395" y="1408"/>
                </a:cubicBezTo>
                <a:cubicBezTo>
                  <a:pt x="3395" y="1424"/>
                  <a:pt x="3394" y="1441"/>
                  <a:pt x="3393" y="1457"/>
                </a:cubicBezTo>
                <a:cubicBezTo>
                  <a:pt x="3212" y="1457"/>
                  <a:pt x="3212" y="1457"/>
                  <a:pt x="3212" y="1457"/>
                </a:cubicBezTo>
                <a:cubicBezTo>
                  <a:pt x="3201" y="1789"/>
                  <a:pt x="3062" y="2088"/>
                  <a:pt x="2843" y="2307"/>
                </a:cubicBezTo>
                <a:cubicBezTo>
                  <a:pt x="2613" y="2536"/>
                  <a:pt x="2297" y="2678"/>
                  <a:pt x="1948" y="2678"/>
                </a:cubicBezTo>
                <a:cubicBezTo>
                  <a:pt x="1599" y="2678"/>
                  <a:pt x="1283" y="2536"/>
                  <a:pt x="1054" y="2307"/>
                </a:cubicBezTo>
                <a:cubicBezTo>
                  <a:pt x="835" y="2088"/>
                  <a:pt x="696" y="1789"/>
                  <a:pt x="685" y="1457"/>
                </a:cubicBezTo>
                <a:cubicBezTo>
                  <a:pt x="581" y="1457"/>
                  <a:pt x="581" y="1457"/>
                  <a:pt x="581" y="1457"/>
                </a:cubicBezTo>
                <a:close/>
                <a:moveTo>
                  <a:pt x="2848" y="1457"/>
                </a:moveTo>
                <a:cubicBezTo>
                  <a:pt x="1679" y="1457"/>
                  <a:pt x="1679" y="1457"/>
                  <a:pt x="1679" y="1457"/>
                </a:cubicBezTo>
                <a:cubicBezTo>
                  <a:pt x="1049" y="1457"/>
                  <a:pt x="1049" y="1457"/>
                  <a:pt x="1049" y="1457"/>
                </a:cubicBezTo>
                <a:cubicBezTo>
                  <a:pt x="1060" y="1688"/>
                  <a:pt x="1158" y="1897"/>
                  <a:pt x="1312" y="2050"/>
                </a:cubicBezTo>
                <a:cubicBezTo>
                  <a:pt x="1475" y="2213"/>
                  <a:pt x="1700" y="2314"/>
                  <a:pt x="1948" y="2314"/>
                </a:cubicBezTo>
                <a:cubicBezTo>
                  <a:pt x="2197" y="2314"/>
                  <a:pt x="2423" y="2213"/>
                  <a:pt x="2585" y="2050"/>
                </a:cubicBezTo>
                <a:cubicBezTo>
                  <a:pt x="2739" y="1897"/>
                  <a:pt x="2837" y="1688"/>
                  <a:pt x="2848" y="1457"/>
                </a:cubicBezTo>
                <a:close/>
              </a:path>
            </a:pathLst>
          </a:custGeom>
          <a:solidFill>
            <a:srgbClr val="1E1C1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8" name="KSO_Shape"/>
          <p:cNvSpPr>
            <a:spLocks/>
          </p:cNvSpPr>
          <p:nvPr/>
        </p:nvSpPr>
        <p:spPr bwMode="auto">
          <a:xfrm>
            <a:off x="4192758" y="4462828"/>
            <a:ext cx="383178" cy="383178"/>
          </a:xfrm>
          <a:custGeom>
            <a:avLst/>
            <a:gdLst>
              <a:gd name="T0" fmla="*/ 180755 w 10036083"/>
              <a:gd name="T1" fmla="*/ 1049245 h 10027181"/>
              <a:gd name="T2" fmla="*/ 749989 w 10036083"/>
              <a:gd name="T3" fmla="*/ 1617641 h 10027181"/>
              <a:gd name="T4" fmla="*/ 675302 w 10036083"/>
              <a:gd name="T5" fmla="*/ 1691721 h 10027181"/>
              <a:gd name="T6" fmla="*/ 435767 w 10036083"/>
              <a:gd name="T7" fmla="*/ 1798800 h 10027181"/>
              <a:gd name="T8" fmla="*/ 141730 w 10036083"/>
              <a:gd name="T9" fmla="*/ 1657374 h 10027181"/>
              <a:gd name="T10" fmla="*/ 1104 w 10036083"/>
              <a:gd name="T11" fmla="*/ 1388666 h 10027181"/>
              <a:gd name="T12" fmla="*/ 106742 w 10036083"/>
              <a:gd name="T13" fmla="*/ 1123324 h 10027181"/>
              <a:gd name="T14" fmla="*/ 1212175 w 10036083"/>
              <a:gd name="T15" fmla="*/ 496167 h 10027181"/>
              <a:gd name="T16" fmla="*/ 1278105 w 10036083"/>
              <a:gd name="T17" fmla="*/ 523434 h 10027181"/>
              <a:gd name="T18" fmla="*/ 1278105 w 10036083"/>
              <a:gd name="T19" fmla="*/ 654720 h 10027181"/>
              <a:gd name="T20" fmla="*/ 649750 w 10036083"/>
              <a:gd name="T21" fmla="*/ 1282199 h 10027181"/>
              <a:gd name="T22" fmla="*/ 517889 w 10036083"/>
              <a:gd name="T23" fmla="*/ 1150913 h 10027181"/>
              <a:gd name="T24" fmla="*/ 1146245 w 10036083"/>
              <a:gd name="T25" fmla="*/ 523434 h 10027181"/>
              <a:gd name="T26" fmla="*/ 1212175 w 10036083"/>
              <a:gd name="T27" fmla="*/ 496167 h 10027181"/>
              <a:gd name="T28" fmla="*/ 1702318 w 10036083"/>
              <a:gd name="T29" fmla="*/ 142 h 10027181"/>
              <a:gd name="T30" fmla="*/ 1773471 w 10036083"/>
              <a:gd name="T31" fmla="*/ 27606 h 10027181"/>
              <a:gd name="T32" fmla="*/ 1795002 w 10036083"/>
              <a:gd name="T33" fmla="*/ 123910 h 10027181"/>
              <a:gd name="T34" fmla="*/ 1566909 w 10036083"/>
              <a:gd name="T35" fmla="*/ 787935 h 10027181"/>
              <a:gd name="T36" fmla="*/ 1544705 w 10036083"/>
              <a:gd name="T37" fmla="*/ 824301 h 10027181"/>
              <a:gd name="T38" fmla="*/ 867827 w 10036083"/>
              <a:gd name="T39" fmla="*/ 1499775 h 10027181"/>
              <a:gd name="T40" fmla="*/ 735951 w 10036083"/>
              <a:gd name="T41" fmla="*/ 1368452 h 10027181"/>
              <a:gd name="T42" fmla="*/ 1396680 w 10036083"/>
              <a:gd name="T43" fmla="*/ 709141 h 10027181"/>
              <a:gd name="T44" fmla="*/ 1482804 w 10036083"/>
              <a:gd name="T45" fmla="*/ 454575 h 10027181"/>
              <a:gd name="T46" fmla="*/ 1345544 w 10036083"/>
              <a:gd name="T47" fmla="*/ 317191 h 10027181"/>
              <a:gd name="T48" fmla="*/ 1091210 w 10036083"/>
              <a:gd name="T49" fmla="*/ 403393 h 10027181"/>
              <a:gd name="T50" fmla="*/ 430481 w 10036083"/>
              <a:gd name="T51" fmla="*/ 1063377 h 10027181"/>
              <a:gd name="T52" fmla="*/ 298604 w 10036083"/>
              <a:gd name="T53" fmla="*/ 931380 h 10027181"/>
              <a:gd name="T54" fmla="*/ 974809 w 10036083"/>
              <a:gd name="T55" fmla="*/ 255907 h 10027181"/>
              <a:gd name="T56" fmla="*/ 1011815 w 10036083"/>
              <a:gd name="T57" fmla="*/ 233009 h 10027181"/>
              <a:gd name="T58" fmla="*/ 1676582 w 10036083"/>
              <a:gd name="T59" fmla="*/ 5382 h 10027181"/>
              <a:gd name="T60" fmla="*/ 1702318 w 10036083"/>
              <a:gd name="T61" fmla="*/ 142 h 100271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036083" h="10027181">
                <a:moveTo>
                  <a:pt x="1007598" y="5848881"/>
                </a:moveTo>
                <a:cubicBezTo>
                  <a:pt x="1007598" y="5848881"/>
                  <a:pt x="1007598" y="5848881"/>
                  <a:pt x="4180718" y="9017331"/>
                </a:cubicBezTo>
                <a:cubicBezTo>
                  <a:pt x="4180718" y="9017331"/>
                  <a:pt x="4180718" y="9017331"/>
                  <a:pt x="3764387" y="9430281"/>
                </a:cubicBezTo>
                <a:cubicBezTo>
                  <a:pt x="3374311" y="9820705"/>
                  <a:pt x="2912971" y="10027181"/>
                  <a:pt x="2429126" y="10027181"/>
                </a:cubicBezTo>
                <a:cubicBezTo>
                  <a:pt x="1874017" y="10027181"/>
                  <a:pt x="1307657" y="9753131"/>
                  <a:pt x="790055" y="9238821"/>
                </a:cubicBezTo>
                <a:cubicBezTo>
                  <a:pt x="313712" y="8762053"/>
                  <a:pt x="47410" y="8259005"/>
                  <a:pt x="6152" y="7740941"/>
                </a:cubicBezTo>
                <a:cubicBezTo>
                  <a:pt x="-38857" y="7204105"/>
                  <a:pt x="163683" y="6693549"/>
                  <a:pt x="595017" y="6261829"/>
                </a:cubicBezTo>
                <a:lnTo>
                  <a:pt x="1007598" y="5848881"/>
                </a:lnTo>
                <a:close/>
                <a:moveTo>
                  <a:pt x="6757114" y="2765821"/>
                </a:moveTo>
                <a:cubicBezTo>
                  <a:pt x="6890246" y="2765821"/>
                  <a:pt x="7023378" y="2816487"/>
                  <a:pt x="7124633" y="2917817"/>
                </a:cubicBezTo>
                <a:cubicBezTo>
                  <a:pt x="7327144" y="3120479"/>
                  <a:pt x="7327144" y="3446991"/>
                  <a:pt x="7124633" y="3649653"/>
                </a:cubicBezTo>
                <a:cubicBezTo>
                  <a:pt x="7124633" y="3649653"/>
                  <a:pt x="7124633" y="3649653"/>
                  <a:pt x="3621946" y="7147455"/>
                </a:cubicBezTo>
                <a:cubicBezTo>
                  <a:pt x="3621946" y="7147455"/>
                  <a:pt x="3621946" y="7147455"/>
                  <a:pt x="2886906" y="6415619"/>
                </a:cubicBezTo>
                <a:cubicBezTo>
                  <a:pt x="2886906" y="6415619"/>
                  <a:pt x="2886906" y="6415619"/>
                  <a:pt x="6389594" y="2917817"/>
                </a:cubicBezTo>
                <a:cubicBezTo>
                  <a:pt x="6490849" y="2816487"/>
                  <a:pt x="6623982" y="2765821"/>
                  <a:pt x="6757114" y="2765821"/>
                </a:cubicBezTo>
                <a:close/>
                <a:moveTo>
                  <a:pt x="9489353" y="791"/>
                </a:moveTo>
                <a:cubicBezTo>
                  <a:pt x="9634222" y="-7304"/>
                  <a:pt x="9779092" y="46896"/>
                  <a:pt x="9885986" y="153887"/>
                </a:cubicBezTo>
                <a:cubicBezTo>
                  <a:pt x="10024761" y="292788"/>
                  <a:pt x="10073519" y="503016"/>
                  <a:pt x="10006007" y="690720"/>
                </a:cubicBezTo>
                <a:cubicBezTo>
                  <a:pt x="9604686" y="1828207"/>
                  <a:pt x="9143355" y="3149643"/>
                  <a:pt x="8734532" y="4392243"/>
                </a:cubicBezTo>
                <a:cubicBezTo>
                  <a:pt x="8708277" y="4471077"/>
                  <a:pt x="8667020" y="4538651"/>
                  <a:pt x="8610760" y="4594963"/>
                </a:cubicBezTo>
                <a:cubicBezTo>
                  <a:pt x="8610760" y="4594963"/>
                  <a:pt x="8610760" y="4594963"/>
                  <a:pt x="4837593" y="8360305"/>
                </a:cubicBezTo>
                <a:cubicBezTo>
                  <a:pt x="4837593" y="8360305"/>
                  <a:pt x="4837593" y="8360305"/>
                  <a:pt x="4102463" y="7628259"/>
                </a:cubicBezTo>
                <a:cubicBezTo>
                  <a:pt x="4102463" y="7628259"/>
                  <a:pt x="4102463" y="7628259"/>
                  <a:pt x="7785614" y="3953015"/>
                </a:cubicBezTo>
                <a:cubicBezTo>
                  <a:pt x="7943142" y="3483755"/>
                  <a:pt x="8104421" y="3006987"/>
                  <a:pt x="8265699" y="2533973"/>
                </a:cubicBezTo>
                <a:cubicBezTo>
                  <a:pt x="8265699" y="2533973"/>
                  <a:pt x="8265699" y="2533973"/>
                  <a:pt x="7500564" y="1768141"/>
                </a:cubicBezTo>
                <a:cubicBezTo>
                  <a:pt x="7027980" y="1933321"/>
                  <a:pt x="6551646" y="2090991"/>
                  <a:pt x="6082813" y="2248663"/>
                </a:cubicBezTo>
                <a:cubicBezTo>
                  <a:pt x="6082813" y="2248663"/>
                  <a:pt x="6082813" y="2248663"/>
                  <a:pt x="2399661" y="5927661"/>
                </a:cubicBezTo>
                <a:cubicBezTo>
                  <a:pt x="2399661" y="5927661"/>
                  <a:pt x="2399661" y="5927661"/>
                  <a:pt x="1664531" y="5191861"/>
                </a:cubicBezTo>
                <a:cubicBezTo>
                  <a:pt x="1664531" y="5191861"/>
                  <a:pt x="1664531" y="5191861"/>
                  <a:pt x="5433948" y="1426520"/>
                </a:cubicBezTo>
                <a:cubicBezTo>
                  <a:pt x="5493959" y="1370209"/>
                  <a:pt x="5561471" y="1325160"/>
                  <a:pt x="5640235" y="1298881"/>
                </a:cubicBezTo>
                <a:cubicBezTo>
                  <a:pt x="6862951" y="900949"/>
                  <a:pt x="8141927" y="454213"/>
                  <a:pt x="9345890" y="30002"/>
                </a:cubicBezTo>
                <a:cubicBezTo>
                  <a:pt x="9392773" y="13109"/>
                  <a:pt x="9441063" y="3489"/>
                  <a:pt x="9489353" y="791"/>
                </a:cubicBezTo>
                <a:close/>
              </a:path>
            </a:pathLst>
          </a:custGeom>
          <a:solidFill>
            <a:srgbClr val="1E1C1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9" name="KSO_Shape"/>
          <p:cNvSpPr>
            <a:spLocks/>
          </p:cNvSpPr>
          <p:nvPr/>
        </p:nvSpPr>
        <p:spPr bwMode="auto">
          <a:xfrm>
            <a:off x="4995547" y="2552769"/>
            <a:ext cx="434530" cy="439659"/>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7A58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110" name="组合 109"/>
          <p:cNvGrpSpPr/>
          <p:nvPr/>
        </p:nvGrpSpPr>
        <p:grpSpPr>
          <a:xfrm>
            <a:off x="6472265" y="4523400"/>
            <a:ext cx="466962" cy="443137"/>
            <a:chOff x="9690100" y="1476375"/>
            <a:chExt cx="622301" cy="590551"/>
          </a:xfrm>
          <a:solidFill>
            <a:srgbClr val="7A583E"/>
          </a:solidFill>
        </p:grpSpPr>
        <p:sp>
          <p:nvSpPr>
            <p:cNvPr id="111" name="Freeform 5"/>
            <p:cNvSpPr>
              <a:spLocks noEditPoints="1"/>
            </p:cNvSpPr>
            <p:nvPr/>
          </p:nvSpPr>
          <p:spPr bwMode="auto">
            <a:xfrm>
              <a:off x="9690100" y="1712913"/>
              <a:ext cx="176213" cy="354013"/>
            </a:xfrm>
            <a:custGeom>
              <a:avLst/>
              <a:gdLst>
                <a:gd name="T0" fmla="*/ 36 w 47"/>
                <a:gd name="T1" fmla="*/ 11 h 94"/>
                <a:gd name="T2" fmla="*/ 36 w 47"/>
                <a:gd name="T3" fmla="*/ 40 h 94"/>
                <a:gd name="T4" fmla="*/ 11 w 47"/>
                <a:gd name="T5" fmla="*/ 40 h 94"/>
                <a:gd name="T6" fmla="*/ 11 w 47"/>
                <a:gd name="T7" fmla="*/ 11 h 94"/>
                <a:gd name="T8" fmla="*/ 36 w 47"/>
                <a:gd name="T9" fmla="*/ 11 h 94"/>
                <a:gd name="T10" fmla="*/ 44 w 47"/>
                <a:gd name="T11" fmla="*/ 0 h 94"/>
                <a:gd name="T12" fmla="*/ 4 w 47"/>
                <a:gd name="T13" fmla="*/ 0 h 94"/>
                <a:gd name="T14" fmla="*/ 0 w 47"/>
                <a:gd name="T15" fmla="*/ 3 h 94"/>
                <a:gd name="T16" fmla="*/ 0 w 47"/>
                <a:gd name="T17" fmla="*/ 91 h 94"/>
                <a:gd name="T18" fmla="*/ 4 w 47"/>
                <a:gd name="T19" fmla="*/ 94 h 94"/>
                <a:gd name="T20" fmla="*/ 44 w 47"/>
                <a:gd name="T21" fmla="*/ 94 h 94"/>
                <a:gd name="T22" fmla="*/ 47 w 47"/>
                <a:gd name="T23" fmla="*/ 91 h 94"/>
                <a:gd name="T24" fmla="*/ 47 w 47"/>
                <a:gd name="T25" fmla="*/ 3 h 94"/>
                <a:gd name="T26" fmla="*/ 44 w 47"/>
                <a:gd name="T2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94">
                  <a:moveTo>
                    <a:pt x="36" y="11"/>
                  </a:moveTo>
                  <a:cubicBezTo>
                    <a:pt x="36" y="40"/>
                    <a:pt x="36" y="40"/>
                    <a:pt x="36" y="40"/>
                  </a:cubicBezTo>
                  <a:cubicBezTo>
                    <a:pt x="11" y="40"/>
                    <a:pt x="11" y="40"/>
                    <a:pt x="11" y="40"/>
                  </a:cubicBezTo>
                  <a:cubicBezTo>
                    <a:pt x="11" y="11"/>
                    <a:pt x="11" y="11"/>
                    <a:pt x="11" y="11"/>
                  </a:cubicBezTo>
                  <a:cubicBezTo>
                    <a:pt x="36" y="11"/>
                    <a:pt x="36" y="11"/>
                    <a:pt x="36" y="11"/>
                  </a:cubicBezTo>
                  <a:moveTo>
                    <a:pt x="44" y="0"/>
                  </a:moveTo>
                  <a:cubicBezTo>
                    <a:pt x="4" y="0"/>
                    <a:pt x="4" y="0"/>
                    <a:pt x="4" y="0"/>
                  </a:cubicBezTo>
                  <a:cubicBezTo>
                    <a:pt x="1" y="0"/>
                    <a:pt x="0" y="1"/>
                    <a:pt x="0" y="3"/>
                  </a:cubicBezTo>
                  <a:cubicBezTo>
                    <a:pt x="0" y="91"/>
                    <a:pt x="0" y="91"/>
                    <a:pt x="0" y="91"/>
                  </a:cubicBezTo>
                  <a:cubicBezTo>
                    <a:pt x="0" y="93"/>
                    <a:pt x="1" y="94"/>
                    <a:pt x="4" y="94"/>
                  </a:cubicBezTo>
                  <a:cubicBezTo>
                    <a:pt x="44" y="94"/>
                    <a:pt x="44" y="94"/>
                    <a:pt x="44" y="94"/>
                  </a:cubicBezTo>
                  <a:cubicBezTo>
                    <a:pt x="46" y="94"/>
                    <a:pt x="47" y="93"/>
                    <a:pt x="47" y="91"/>
                  </a:cubicBezTo>
                  <a:cubicBezTo>
                    <a:pt x="47" y="3"/>
                    <a:pt x="47" y="3"/>
                    <a:pt x="47" y="3"/>
                  </a:cubicBezTo>
                  <a:cubicBezTo>
                    <a:pt x="47" y="1"/>
                    <a:pt x="46" y="0"/>
                    <a:pt x="44"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2" name="Freeform 6"/>
            <p:cNvSpPr>
              <a:spLocks noEditPoints="1"/>
            </p:cNvSpPr>
            <p:nvPr/>
          </p:nvSpPr>
          <p:spPr bwMode="auto">
            <a:xfrm>
              <a:off x="9910763" y="1627188"/>
              <a:ext cx="176213" cy="439738"/>
            </a:xfrm>
            <a:custGeom>
              <a:avLst/>
              <a:gdLst>
                <a:gd name="T0" fmla="*/ 36 w 47"/>
                <a:gd name="T1" fmla="*/ 11 h 117"/>
                <a:gd name="T2" fmla="*/ 36 w 47"/>
                <a:gd name="T3" fmla="*/ 70 h 117"/>
                <a:gd name="T4" fmla="*/ 11 w 47"/>
                <a:gd name="T5" fmla="*/ 70 h 117"/>
                <a:gd name="T6" fmla="*/ 11 w 47"/>
                <a:gd name="T7" fmla="*/ 11 h 117"/>
                <a:gd name="T8" fmla="*/ 36 w 47"/>
                <a:gd name="T9" fmla="*/ 11 h 117"/>
                <a:gd name="T10" fmla="*/ 44 w 47"/>
                <a:gd name="T11" fmla="*/ 0 h 117"/>
                <a:gd name="T12" fmla="*/ 3 w 47"/>
                <a:gd name="T13" fmla="*/ 0 h 117"/>
                <a:gd name="T14" fmla="*/ 0 w 47"/>
                <a:gd name="T15" fmla="*/ 4 h 117"/>
                <a:gd name="T16" fmla="*/ 0 w 47"/>
                <a:gd name="T17" fmla="*/ 114 h 117"/>
                <a:gd name="T18" fmla="*/ 3 w 47"/>
                <a:gd name="T19" fmla="*/ 117 h 117"/>
                <a:gd name="T20" fmla="*/ 44 w 47"/>
                <a:gd name="T21" fmla="*/ 117 h 117"/>
                <a:gd name="T22" fmla="*/ 47 w 47"/>
                <a:gd name="T23" fmla="*/ 114 h 117"/>
                <a:gd name="T24" fmla="*/ 47 w 47"/>
                <a:gd name="T25" fmla="*/ 4 h 117"/>
                <a:gd name="T26" fmla="*/ 44 w 47"/>
                <a:gd name="T2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17">
                  <a:moveTo>
                    <a:pt x="36" y="11"/>
                  </a:moveTo>
                  <a:cubicBezTo>
                    <a:pt x="36" y="70"/>
                    <a:pt x="36" y="70"/>
                    <a:pt x="36" y="70"/>
                  </a:cubicBezTo>
                  <a:cubicBezTo>
                    <a:pt x="11" y="70"/>
                    <a:pt x="11" y="70"/>
                    <a:pt x="11" y="70"/>
                  </a:cubicBezTo>
                  <a:cubicBezTo>
                    <a:pt x="11" y="11"/>
                    <a:pt x="11" y="11"/>
                    <a:pt x="11" y="11"/>
                  </a:cubicBezTo>
                  <a:cubicBezTo>
                    <a:pt x="36" y="11"/>
                    <a:pt x="36" y="11"/>
                    <a:pt x="36" y="11"/>
                  </a:cubicBezTo>
                  <a:moveTo>
                    <a:pt x="44" y="0"/>
                  </a:moveTo>
                  <a:cubicBezTo>
                    <a:pt x="3" y="0"/>
                    <a:pt x="3" y="0"/>
                    <a:pt x="3" y="0"/>
                  </a:cubicBezTo>
                  <a:cubicBezTo>
                    <a:pt x="1" y="0"/>
                    <a:pt x="0" y="2"/>
                    <a:pt x="0" y="4"/>
                  </a:cubicBezTo>
                  <a:cubicBezTo>
                    <a:pt x="0" y="114"/>
                    <a:pt x="0" y="114"/>
                    <a:pt x="0" y="114"/>
                  </a:cubicBezTo>
                  <a:cubicBezTo>
                    <a:pt x="0" y="116"/>
                    <a:pt x="1" y="117"/>
                    <a:pt x="3" y="117"/>
                  </a:cubicBezTo>
                  <a:cubicBezTo>
                    <a:pt x="44" y="117"/>
                    <a:pt x="44" y="117"/>
                    <a:pt x="44" y="117"/>
                  </a:cubicBezTo>
                  <a:cubicBezTo>
                    <a:pt x="46" y="117"/>
                    <a:pt x="47" y="116"/>
                    <a:pt x="47" y="114"/>
                  </a:cubicBezTo>
                  <a:cubicBezTo>
                    <a:pt x="47" y="4"/>
                    <a:pt x="47" y="4"/>
                    <a:pt x="47" y="4"/>
                  </a:cubicBezTo>
                  <a:cubicBezTo>
                    <a:pt x="47" y="2"/>
                    <a:pt x="46" y="0"/>
                    <a:pt x="44"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3" name="Freeform 7"/>
            <p:cNvSpPr>
              <a:spLocks noEditPoints="1"/>
            </p:cNvSpPr>
            <p:nvPr/>
          </p:nvSpPr>
          <p:spPr bwMode="auto">
            <a:xfrm>
              <a:off x="10133013" y="1476375"/>
              <a:ext cx="179388" cy="590550"/>
            </a:xfrm>
            <a:custGeom>
              <a:avLst/>
              <a:gdLst>
                <a:gd name="T0" fmla="*/ 37 w 48"/>
                <a:gd name="T1" fmla="*/ 12 h 157"/>
                <a:gd name="T2" fmla="*/ 37 w 48"/>
                <a:gd name="T3" fmla="*/ 84 h 157"/>
                <a:gd name="T4" fmla="*/ 12 w 48"/>
                <a:gd name="T5" fmla="*/ 84 h 157"/>
                <a:gd name="T6" fmla="*/ 12 w 48"/>
                <a:gd name="T7" fmla="*/ 12 h 157"/>
                <a:gd name="T8" fmla="*/ 37 w 48"/>
                <a:gd name="T9" fmla="*/ 12 h 157"/>
                <a:gd name="T10" fmla="*/ 44 w 48"/>
                <a:gd name="T11" fmla="*/ 0 h 157"/>
                <a:gd name="T12" fmla="*/ 4 w 48"/>
                <a:gd name="T13" fmla="*/ 0 h 157"/>
                <a:gd name="T14" fmla="*/ 0 w 48"/>
                <a:gd name="T15" fmla="*/ 4 h 157"/>
                <a:gd name="T16" fmla="*/ 0 w 48"/>
                <a:gd name="T17" fmla="*/ 154 h 157"/>
                <a:gd name="T18" fmla="*/ 4 w 48"/>
                <a:gd name="T19" fmla="*/ 157 h 157"/>
                <a:gd name="T20" fmla="*/ 44 w 48"/>
                <a:gd name="T21" fmla="*/ 157 h 157"/>
                <a:gd name="T22" fmla="*/ 48 w 48"/>
                <a:gd name="T23" fmla="*/ 154 h 157"/>
                <a:gd name="T24" fmla="*/ 48 w 48"/>
                <a:gd name="T25" fmla="*/ 4 h 157"/>
                <a:gd name="T26" fmla="*/ 44 w 48"/>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7">
                  <a:moveTo>
                    <a:pt x="37" y="12"/>
                  </a:moveTo>
                  <a:cubicBezTo>
                    <a:pt x="37" y="84"/>
                    <a:pt x="37" y="84"/>
                    <a:pt x="37" y="84"/>
                  </a:cubicBezTo>
                  <a:cubicBezTo>
                    <a:pt x="12" y="84"/>
                    <a:pt x="12" y="84"/>
                    <a:pt x="12" y="84"/>
                  </a:cubicBezTo>
                  <a:cubicBezTo>
                    <a:pt x="12" y="12"/>
                    <a:pt x="12" y="12"/>
                    <a:pt x="12" y="12"/>
                  </a:cubicBezTo>
                  <a:cubicBezTo>
                    <a:pt x="37" y="12"/>
                    <a:pt x="37" y="12"/>
                    <a:pt x="37" y="12"/>
                  </a:cubicBezTo>
                  <a:moveTo>
                    <a:pt x="44" y="0"/>
                  </a:moveTo>
                  <a:cubicBezTo>
                    <a:pt x="4" y="0"/>
                    <a:pt x="4" y="0"/>
                    <a:pt x="4" y="0"/>
                  </a:cubicBezTo>
                  <a:cubicBezTo>
                    <a:pt x="2" y="0"/>
                    <a:pt x="0" y="2"/>
                    <a:pt x="0" y="4"/>
                  </a:cubicBezTo>
                  <a:cubicBezTo>
                    <a:pt x="0" y="154"/>
                    <a:pt x="0" y="154"/>
                    <a:pt x="0" y="154"/>
                  </a:cubicBezTo>
                  <a:cubicBezTo>
                    <a:pt x="0" y="156"/>
                    <a:pt x="2" y="157"/>
                    <a:pt x="4" y="157"/>
                  </a:cubicBezTo>
                  <a:cubicBezTo>
                    <a:pt x="44" y="157"/>
                    <a:pt x="44" y="157"/>
                    <a:pt x="44" y="157"/>
                  </a:cubicBezTo>
                  <a:cubicBezTo>
                    <a:pt x="46" y="157"/>
                    <a:pt x="48" y="156"/>
                    <a:pt x="48" y="154"/>
                  </a:cubicBezTo>
                  <a:cubicBezTo>
                    <a:pt x="48" y="4"/>
                    <a:pt x="48" y="4"/>
                    <a:pt x="48" y="4"/>
                  </a:cubicBezTo>
                  <a:cubicBezTo>
                    <a:pt x="48" y="2"/>
                    <a:pt x="46" y="0"/>
                    <a:pt x="44"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114" name="TextBox 397"/>
          <p:cNvSpPr txBox="1"/>
          <p:nvPr/>
        </p:nvSpPr>
        <p:spPr>
          <a:xfrm>
            <a:off x="11011824" y="1865153"/>
            <a:ext cx="553998" cy="2862322"/>
          </a:xfrm>
          <a:prstGeom prst="rect">
            <a:avLst/>
          </a:prstGeom>
          <a:noFill/>
        </p:spPr>
        <p:txBody>
          <a:bodyPr vert="eaVert"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在此输入执行力</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7438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wipe(up)">
                                          <p:cBhvr>
                                            <p:cTn id="7" dur="500"/>
                                            <p:tgtEl>
                                              <p:spTgt spid="114"/>
                                            </p:tgtEl>
                                          </p:cBhvr>
                                        </p:animEffect>
                                      </p:childTnLst>
                                    </p:cTn>
                                  </p:par>
                                  <p:par>
                                    <p:cTn id="8" presetID="53" presetClass="entr" presetSubtype="16"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p:cTn id="10" dur="500" fill="hold"/>
                                            <p:tgtEl>
                                              <p:spTgt spid="33"/>
                                            </p:tgtEl>
                                            <p:attrNameLst>
                                              <p:attrName>ppt_w</p:attrName>
                                            </p:attrNameLst>
                                          </p:cBhvr>
                                          <p:tavLst>
                                            <p:tav tm="0">
                                              <p:val>
                                                <p:fltVal val="0"/>
                                              </p:val>
                                            </p:tav>
                                            <p:tav tm="100000">
                                              <p:val>
                                                <p:strVal val="#ppt_w"/>
                                              </p:val>
                                            </p:tav>
                                          </p:tavLst>
                                        </p:anim>
                                        <p:anim calcmode="lin" valueType="num">
                                          <p:cBhvr>
                                            <p:cTn id="11" dur="500" fill="hold"/>
                                            <p:tgtEl>
                                              <p:spTgt spid="33"/>
                                            </p:tgtEl>
                                            <p:attrNameLst>
                                              <p:attrName>ppt_h</p:attrName>
                                            </p:attrNameLst>
                                          </p:cBhvr>
                                          <p:tavLst>
                                            <p:tav tm="0">
                                              <p:val>
                                                <p:fltVal val="0"/>
                                              </p:val>
                                            </p:tav>
                                            <p:tav tm="100000">
                                              <p:val>
                                                <p:strVal val="#ppt_h"/>
                                              </p:val>
                                            </p:tav>
                                          </p:tavLst>
                                        </p:anim>
                                        <p:animEffect transition="in" filter="fade">
                                          <p:cBhvr>
                                            <p:cTn id="12" dur="500"/>
                                            <p:tgtEl>
                                              <p:spTgt spid="33"/>
                                            </p:tgtEl>
                                          </p:cBhvr>
                                        </p:animEffect>
                                      </p:childTnLst>
                                    </p:cTn>
                                  </p:par>
                                  <p:par>
                                    <p:cTn id="13" presetID="53" presetClass="entr" presetSubtype="16" fill="hold" nodeType="withEffect">
                                      <p:stCondLst>
                                        <p:cond delay="25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par>
                                    <p:cTn id="18" presetID="53" presetClass="entr" presetSubtype="16"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75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8" presetClass="emph" presetSubtype="0" fill="hold" nodeType="withEffect">
                                      <p:stCondLst>
                                        <p:cond delay="1000"/>
                                      </p:stCondLst>
                                      <p:childTnLst>
                                        <p:animRot by="21600000">
                                          <p:cBhvr>
                                            <p:cTn id="29" dur="3250" fill="hold"/>
                                            <p:tgtEl>
                                              <p:spTgt spid="33"/>
                                            </p:tgtEl>
                                            <p:attrNameLst>
                                              <p:attrName>r</p:attrName>
                                            </p:attrNameLst>
                                          </p:cBhvr>
                                        </p:animRot>
                                      </p:childTnLst>
                                    </p:cTn>
                                  </p:par>
                                  <p:par>
                                    <p:cTn id="30" presetID="8" presetClass="emph" presetSubtype="0" fill="hold" nodeType="withEffect">
                                      <p:stCondLst>
                                        <p:cond delay="1000"/>
                                      </p:stCondLst>
                                      <p:childTnLst>
                                        <p:animRot by="21600000">
                                          <p:cBhvr>
                                            <p:cTn id="31" dur="3250" fill="hold"/>
                                            <p:tgtEl>
                                              <p:spTgt spid="72"/>
                                            </p:tgtEl>
                                            <p:attrNameLst>
                                              <p:attrName>r</p:attrName>
                                            </p:attrNameLst>
                                          </p:cBhvr>
                                        </p:animRot>
                                      </p:childTnLst>
                                    </p:cTn>
                                  </p:par>
                                  <p:par>
                                    <p:cTn id="32" presetID="8" presetClass="emph" presetSubtype="0" fill="hold" nodeType="withEffect">
                                      <p:stCondLst>
                                        <p:cond delay="1000"/>
                                      </p:stCondLst>
                                      <p:childTnLst>
                                        <p:animRot by="21600000">
                                          <p:cBhvr>
                                            <p:cTn id="33" dur="3250" fill="hold"/>
                                            <p:tgtEl>
                                              <p:spTgt spid="7"/>
                                            </p:tgtEl>
                                            <p:attrNameLst>
                                              <p:attrName>r</p:attrName>
                                            </p:attrNameLst>
                                          </p:cBhvr>
                                        </p:animRot>
                                      </p:childTnLst>
                                    </p:cTn>
                                  </p:par>
                                  <p:par>
                                    <p:cTn id="34" presetID="8" presetClass="emph" presetSubtype="0" fill="hold" nodeType="withEffect">
                                      <p:stCondLst>
                                        <p:cond delay="1000"/>
                                      </p:stCondLst>
                                      <p:childTnLst>
                                        <p:animRot by="21600000">
                                          <p:cBhvr>
                                            <p:cTn id="35" dur="3250" fill="hold"/>
                                            <p:tgtEl>
                                              <p:spTgt spid="52"/>
                                            </p:tgtEl>
                                            <p:attrNameLst>
                                              <p:attrName>r</p:attrName>
                                            </p:attrNameLst>
                                          </p:cBhvr>
                                        </p:animRot>
                                      </p:childTnLst>
                                    </p:cTn>
                                  </p:par>
                                  <p:par>
                                    <p:cTn id="36" presetID="2" presetClass="entr" presetSubtype="4" fill="hold" grpId="0" nodeType="withEffect" p14:presetBounceEnd="80000">
                                      <p:stCondLst>
                                        <p:cond delay="1250"/>
                                      </p:stCondLst>
                                      <p:childTnLst>
                                        <p:set>
                                          <p:cBhvr>
                                            <p:cTn id="37" dur="1" fill="hold">
                                              <p:stCondLst>
                                                <p:cond delay="0"/>
                                              </p:stCondLst>
                                            </p:cTn>
                                            <p:tgtEl>
                                              <p:spTgt spid="109"/>
                                            </p:tgtEl>
                                            <p:attrNameLst>
                                              <p:attrName>style.visibility</p:attrName>
                                            </p:attrNameLst>
                                          </p:cBhvr>
                                          <p:to>
                                            <p:strVal val="visible"/>
                                          </p:to>
                                        </p:set>
                                        <p:anim calcmode="lin" valueType="num" p14:bounceEnd="80000">
                                          <p:cBhvr additive="base">
                                            <p:cTn id="38" dur="750" fill="hold"/>
                                            <p:tgtEl>
                                              <p:spTgt spid="109"/>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10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14:presetBounceEnd="80000">
                                      <p:stCondLst>
                                        <p:cond delay="1750"/>
                                      </p:stCondLst>
                                      <p:childTnLst>
                                        <p:set>
                                          <p:cBhvr>
                                            <p:cTn id="41" dur="1" fill="hold">
                                              <p:stCondLst>
                                                <p:cond delay="0"/>
                                              </p:stCondLst>
                                            </p:cTn>
                                            <p:tgtEl>
                                              <p:spTgt spid="107"/>
                                            </p:tgtEl>
                                            <p:attrNameLst>
                                              <p:attrName>style.visibility</p:attrName>
                                            </p:attrNameLst>
                                          </p:cBhvr>
                                          <p:to>
                                            <p:strVal val="visible"/>
                                          </p:to>
                                        </p:set>
                                        <p:anim calcmode="lin" valueType="num" p14:bounceEnd="80000">
                                          <p:cBhvr additive="base">
                                            <p:cTn id="42" dur="750" fill="hold"/>
                                            <p:tgtEl>
                                              <p:spTgt spid="107"/>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10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14:presetBounceEnd="80000">
                                      <p:stCondLst>
                                        <p:cond delay="2250"/>
                                      </p:stCondLst>
                                      <p:childTnLst>
                                        <p:set>
                                          <p:cBhvr>
                                            <p:cTn id="45" dur="1" fill="hold">
                                              <p:stCondLst>
                                                <p:cond delay="0"/>
                                              </p:stCondLst>
                                            </p:cTn>
                                            <p:tgtEl>
                                              <p:spTgt spid="110"/>
                                            </p:tgtEl>
                                            <p:attrNameLst>
                                              <p:attrName>style.visibility</p:attrName>
                                            </p:attrNameLst>
                                          </p:cBhvr>
                                          <p:to>
                                            <p:strVal val="visible"/>
                                          </p:to>
                                        </p:set>
                                        <p:anim calcmode="lin" valueType="num" p14:bounceEnd="80000">
                                          <p:cBhvr additive="base">
                                            <p:cTn id="46" dur="750" fill="hold"/>
                                            <p:tgtEl>
                                              <p:spTgt spid="11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11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80000">
                                      <p:stCondLst>
                                        <p:cond delay="2750"/>
                                      </p:stCondLst>
                                      <p:childTnLst>
                                        <p:set>
                                          <p:cBhvr>
                                            <p:cTn id="49" dur="1" fill="hold">
                                              <p:stCondLst>
                                                <p:cond delay="0"/>
                                              </p:stCondLst>
                                            </p:cTn>
                                            <p:tgtEl>
                                              <p:spTgt spid="108"/>
                                            </p:tgtEl>
                                            <p:attrNameLst>
                                              <p:attrName>style.visibility</p:attrName>
                                            </p:attrNameLst>
                                          </p:cBhvr>
                                          <p:to>
                                            <p:strVal val="visible"/>
                                          </p:to>
                                        </p:set>
                                        <p:anim calcmode="lin" valueType="num" p14:bounceEnd="80000">
                                          <p:cBhvr additive="base">
                                            <p:cTn id="50"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108"/>
                                            </p:tgtEl>
                                            <p:attrNameLst>
                                              <p:attrName>ppt_y</p:attrName>
                                            </p:attrNameLst>
                                          </p:cBhvr>
                                          <p:tavLst>
                                            <p:tav tm="0">
                                              <p:val>
                                                <p:strVal val="1+#ppt_h/2"/>
                                              </p:val>
                                            </p:tav>
                                            <p:tav tm="100000">
                                              <p:val>
                                                <p:strVal val="#ppt_y"/>
                                              </p:val>
                                            </p:tav>
                                          </p:tavLst>
                                        </p:anim>
                                      </p:childTnLst>
                                    </p:cTn>
                                  </p:par>
                                  <p:par>
                                    <p:cTn id="52" presetID="2" presetClass="entr" presetSubtype="8" fill="hold" nodeType="withEffect">
                                      <p:stCondLst>
                                        <p:cond delay="3250"/>
                                      </p:stCondLst>
                                      <p:childTnLst>
                                        <p:set>
                                          <p:cBhvr>
                                            <p:cTn id="53" dur="1" fill="hold">
                                              <p:stCondLst>
                                                <p:cond delay="0"/>
                                              </p:stCondLst>
                                            </p:cTn>
                                            <p:tgtEl>
                                              <p:spTgt spid="95"/>
                                            </p:tgtEl>
                                            <p:attrNameLst>
                                              <p:attrName>style.visibility</p:attrName>
                                            </p:attrNameLst>
                                          </p:cBhvr>
                                          <p:to>
                                            <p:strVal val="visible"/>
                                          </p:to>
                                        </p:set>
                                        <p:anim calcmode="lin" valueType="num">
                                          <p:cBhvr additive="base">
                                            <p:cTn id="54" dur="500" fill="hold"/>
                                            <p:tgtEl>
                                              <p:spTgt spid="95"/>
                                            </p:tgtEl>
                                            <p:attrNameLst>
                                              <p:attrName>ppt_x</p:attrName>
                                            </p:attrNameLst>
                                          </p:cBhvr>
                                          <p:tavLst>
                                            <p:tav tm="0">
                                              <p:val>
                                                <p:strVal val="0-#ppt_w/2"/>
                                              </p:val>
                                            </p:tav>
                                            <p:tav tm="100000">
                                              <p:val>
                                                <p:strVal val="#ppt_x"/>
                                              </p:val>
                                            </p:tav>
                                          </p:tavLst>
                                        </p:anim>
                                        <p:anim calcmode="lin" valueType="num">
                                          <p:cBhvr additive="base">
                                            <p:cTn id="55" dur="500" fill="hold"/>
                                            <p:tgtEl>
                                              <p:spTgt spid="95"/>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325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500" fill="hold"/>
                                            <p:tgtEl>
                                              <p:spTgt spid="101"/>
                                            </p:tgtEl>
                                            <p:attrNameLst>
                                              <p:attrName>ppt_x</p:attrName>
                                            </p:attrNameLst>
                                          </p:cBhvr>
                                          <p:tavLst>
                                            <p:tav tm="0">
                                              <p:val>
                                                <p:strVal val="0-#ppt_w/2"/>
                                              </p:val>
                                            </p:tav>
                                            <p:tav tm="100000">
                                              <p:val>
                                                <p:strVal val="#ppt_x"/>
                                              </p:val>
                                            </p:tav>
                                          </p:tavLst>
                                        </p:anim>
                                        <p:anim calcmode="lin" valueType="num">
                                          <p:cBhvr additive="base">
                                            <p:cTn id="59" dur="5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3250"/>
                                      </p:stCondLst>
                                      <p:childTnLst>
                                        <p:set>
                                          <p:cBhvr>
                                            <p:cTn id="61" dur="1" fill="hold">
                                              <p:stCondLst>
                                                <p:cond delay="0"/>
                                              </p:stCondLst>
                                            </p:cTn>
                                            <p:tgtEl>
                                              <p:spTgt spid="98"/>
                                            </p:tgtEl>
                                            <p:attrNameLst>
                                              <p:attrName>style.visibility</p:attrName>
                                            </p:attrNameLst>
                                          </p:cBhvr>
                                          <p:to>
                                            <p:strVal val="visible"/>
                                          </p:to>
                                        </p:set>
                                        <p:anim calcmode="lin" valueType="num">
                                          <p:cBhvr additive="base">
                                            <p:cTn id="62" dur="500" fill="hold"/>
                                            <p:tgtEl>
                                              <p:spTgt spid="98"/>
                                            </p:tgtEl>
                                            <p:attrNameLst>
                                              <p:attrName>ppt_x</p:attrName>
                                            </p:attrNameLst>
                                          </p:cBhvr>
                                          <p:tavLst>
                                            <p:tav tm="0">
                                              <p:val>
                                                <p:strVal val="1+#ppt_w/2"/>
                                              </p:val>
                                            </p:tav>
                                            <p:tav tm="100000">
                                              <p:val>
                                                <p:strVal val="#ppt_x"/>
                                              </p:val>
                                            </p:tav>
                                          </p:tavLst>
                                        </p:anim>
                                        <p:anim calcmode="lin" valueType="num">
                                          <p:cBhvr additive="base">
                                            <p:cTn id="63" dur="500" fill="hold"/>
                                            <p:tgtEl>
                                              <p:spTgt spid="98"/>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3250"/>
                                      </p:stCondLst>
                                      <p:childTnLst>
                                        <p:set>
                                          <p:cBhvr>
                                            <p:cTn id="65" dur="1" fill="hold">
                                              <p:stCondLst>
                                                <p:cond delay="0"/>
                                              </p:stCondLst>
                                            </p:cTn>
                                            <p:tgtEl>
                                              <p:spTgt spid="104"/>
                                            </p:tgtEl>
                                            <p:attrNameLst>
                                              <p:attrName>style.visibility</p:attrName>
                                            </p:attrNameLst>
                                          </p:cBhvr>
                                          <p:to>
                                            <p:strVal val="visible"/>
                                          </p:to>
                                        </p:set>
                                        <p:anim calcmode="lin" valueType="num">
                                          <p:cBhvr additive="base">
                                            <p:cTn id="66" dur="500" fill="hold"/>
                                            <p:tgtEl>
                                              <p:spTgt spid="104"/>
                                            </p:tgtEl>
                                            <p:attrNameLst>
                                              <p:attrName>ppt_x</p:attrName>
                                            </p:attrNameLst>
                                          </p:cBhvr>
                                          <p:tavLst>
                                            <p:tav tm="0">
                                              <p:val>
                                                <p:strVal val="1+#ppt_w/2"/>
                                              </p:val>
                                            </p:tav>
                                            <p:tav tm="100000">
                                              <p:val>
                                                <p:strVal val="#ppt_x"/>
                                              </p:val>
                                            </p:tav>
                                          </p:tavLst>
                                        </p:anim>
                                        <p:anim calcmode="lin" valueType="num">
                                          <p:cBhvr additive="base">
                                            <p:cTn id="67"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wipe(up)">
                                          <p:cBhvr>
                                            <p:cTn id="7" dur="500"/>
                                            <p:tgtEl>
                                              <p:spTgt spid="114"/>
                                            </p:tgtEl>
                                          </p:cBhvr>
                                        </p:animEffect>
                                      </p:childTnLst>
                                    </p:cTn>
                                  </p:par>
                                  <p:par>
                                    <p:cTn id="8" presetID="53" presetClass="entr" presetSubtype="16"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p:cTn id="10" dur="500" fill="hold"/>
                                            <p:tgtEl>
                                              <p:spTgt spid="33"/>
                                            </p:tgtEl>
                                            <p:attrNameLst>
                                              <p:attrName>ppt_w</p:attrName>
                                            </p:attrNameLst>
                                          </p:cBhvr>
                                          <p:tavLst>
                                            <p:tav tm="0">
                                              <p:val>
                                                <p:fltVal val="0"/>
                                              </p:val>
                                            </p:tav>
                                            <p:tav tm="100000">
                                              <p:val>
                                                <p:strVal val="#ppt_w"/>
                                              </p:val>
                                            </p:tav>
                                          </p:tavLst>
                                        </p:anim>
                                        <p:anim calcmode="lin" valueType="num">
                                          <p:cBhvr>
                                            <p:cTn id="11" dur="500" fill="hold"/>
                                            <p:tgtEl>
                                              <p:spTgt spid="33"/>
                                            </p:tgtEl>
                                            <p:attrNameLst>
                                              <p:attrName>ppt_h</p:attrName>
                                            </p:attrNameLst>
                                          </p:cBhvr>
                                          <p:tavLst>
                                            <p:tav tm="0">
                                              <p:val>
                                                <p:fltVal val="0"/>
                                              </p:val>
                                            </p:tav>
                                            <p:tav tm="100000">
                                              <p:val>
                                                <p:strVal val="#ppt_h"/>
                                              </p:val>
                                            </p:tav>
                                          </p:tavLst>
                                        </p:anim>
                                        <p:animEffect transition="in" filter="fade">
                                          <p:cBhvr>
                                            <p:cTn id="12" dur="500"/>
                                            <p:tgtEl>
                                              <p:spTgt spid="33"/>
                                            </p:tgtEl>
                                          </p:cBhvr>
                                        </p:animEffect>
                                      </p:childTnLst>
                                    </p:cTn>
                                  </p:par>
                                  <p:par>
                                    <p:cTn id="13" presetID="53" presetClass="entr" presetSubtype="16" fill="hold" nodeType="withEffect">
                                      <p:stCondLst>
                                        <p:cond delay="25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par>
                                    <p:cTn id="18" presetID="53" presetClass="entr" presetSubtype="16"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75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8" presetClass="emph" presetSubtype="0" fill="hold" nodeType="withEffect">
                                      <p:stCondLst>
                                        <p:cond delay="1000"/>
                                      </p:stCondLst>
                                      <p:childTnLst>
                                        <p:animRot by="21600000">
                                          <p:cBhvr>
                                            <p:cTn id="29" dur="3250" fill="hold"/>
                                            <p:tgtEl>
                                              <p:spTgt spid="33"/>
                                            </p:tgtEl>
                                            <p:attrNameLst>
                                              <p:attrName>r</p:attrName>
                                            </p:attrNameLst>
                                          </p:cBhvr>
                                        </p:animRot>
                                      </p:childTnLst>
                                    </p:cTn>
                                  </p:par>
                                  <p:par>
                                    <p:cTn id="30" presetID="8" presetClass="emph" presetSubtype="0" fill="hold" nodeType="withEffect">
                                      <p:stCondLst>
                                        <p:cond delay="1000"/>
                                      </p:stCondLst>
                                      <p:childTnLst>
                                        <p:animRot by="21600000">
                                          <p:cBhvr>
                                            <p:cTn id="31" dur="3250" fill="hold"/>
                                            <p:tgtEl>
                                              <p:spTgt spid="72"/>
                                            </p:tgtEl>
                                            <p:attrNameLst>
                                              <p:attrName>r</p:attrName>
                                            </p:attrNameLst>
                                          </p:cBhvr>
                                        </p:animRot>
                                      </p:childTnLst>
                                    </p:cTn>
                                  </p:par>
                                  <p:par>
                                    <p:cTn id="32" presetID="8" presetClass="emph" presetSubtype="0" fill="hold" nodeType="withEffect">
                                      <p:stCondLst>
                                        <p:cond delay="1000"/>
                                      </p:stCondLst>
                                      <p:childTnLst>
                                        <p:animRot by="21600000">
                                          <p:cBhvr>
                                            <p:cTn id="33" dur="3250" fill="hold"/>
                                            <p:tgtEl>
                                              <p:spTgt spid="7"/>
                                            </p:tgtEl>
                                            <p:attrNameLst>
                                              <p:attrName>r</p:attrName>
                                            </p:attrNameLst>
                                          </p:cBhvr>
                                        </p:animRot>
                                      </p:childTnLst>
                                    </p:cTn>
                                  </p:par>
                                  <p:par>
                                    <p:cTn id="34" presetID="8" presetClass="emph" presetSubtype="0" fill="hold" nodeType="withEffect">
                                      <p:stCondLst>
                                        <p:cond delay="1000"/>
                                      </p:stCondLst>
                                      <p:childTnLst>
                                        <p:animRot by="21600000">
                                          <p:cBhvr>
                                            <p:cTn id="35" dur="3250" fill="hold"/>
                                            <p:tgtEl>
                                              <p:spTgt spid="52"/>
                                            </p:tgtEl>
                                            <p:attrNameLst>
                                              <p:attrName>r</p:attrName>
                                            </p:attrNameLst>
                                          </p:cBhvr>
                                        </p:animRot>
                                      </p:childTnLst>
                                    </p:cTn>
                                  </p:par>
                                  <p:par>
                                    <p:cTn id="36" presetID="2" presetClass="entr" presetSubtype="4" fill="hold" grpId="0" nodeType="withEffect">
                                      <p:stCondLst>
                                        <p:cond delay="1250"/>
                                      </p:stCondLst>
                                      <p:childTnLst>
                                        <p:set>
                                          <p:cBhvr>
                                            <p:cTn id="37" dur="1" fill="hold">
                                              <p:stCondLst>
                                                <p:cond delay="0"/>
                                              </p:stCondLst>
                                            </p:cTn>
                                            <p:tgtEl>
                                              <p:spTgt spid="109"/>
                                            </p:tgtEl>
                                            <p:attrNameLst>
                                              <p:attrName>style.visibility</p:attrName>
                                            </p:attrNameLst>
                                          </p:cBhvr>
                                          <p:to>
                                            <p:strVal val="visible"/>
                                          </p:to>
                                        </p:set>
                                        <p:anim calcmode="lin" valueType="num">
                                          <p:cBhvr additive="base">
                                            <p:cTn id="38" dur="750" fill="hold"/>
                                            <p:tgtEl>
                                              <p:spTgt spid="109"/>
                                            </p:tgtEl>
                                            <p:attrNameLst>
                                              <p:attrName>ppt_x</p:attrName>
                                            </p:attrNameLst>
                                          </p:cBhvr>
                                          <p:tavLst>
                                            <p:tav tm="0">
                                              <p:val>
                                                <p:strVal val="#ppt_x"/>
                                              </p:val>
                                            </p:tav>
                                            <p:tav tm="100000">
                                              <p:val>
                                                <p:strVal val="#ppt_x"/>
                                              </p:val>
                                            </p:tav>
                                          </p:tavLst>
                                        </p:anim>
                                        <p:anim calcmode="lin" valueType="num">
                                          <p:cBhvr additive="base">
                                            <p:cTn id="39" dur="750" fill="hold"/>
                                            <p:tgtEl>
                                              <p:spTgt spid="10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750"/>
                                      </p:stCondLst>
                                      <p:childTnLst>
                                        <p:set>
                                          <p:cBhvr>
                                            <p:cTn id="41" dur="1" fill="hold">
                                              <p:stCondLst>
                                                <p:cond delay="0"/>
                                              </p:stCondLst>
                                            </p:cTn>
                                            <p:tgtEl>
                                              <p:spTgt spid="107"/>
                                            </p:tgtEl>
                                            <p:attrNameLst>
                                              <p:attrName>style.visibility</p:attrName>
                                            </p:attrNameLst>
                                          </p:cBhvr>
                                          <p:to>
                                            <p:strVal val="visible"/>
                                          </p:to>
                                        </p:set>
                                        <p:anim calcmode="lin" valueType="num">
                                          <p:cBhvr additive="base">
                                            <p:cTn id="42" dur="750" fill="hold"/>
                                            <p:tgtEl>
                                              <p:spTgt spid="107"/>
                                            </p:tgtEl>
                                            <p:attrNameLst>
                                              <p:attrName>ppt_x</p:attrName>
                                            </p:attrNameLst>
                                          </p:cBhvr>
                                          <p:tavLst>
                                            <p:tav tm="0">
                                              <p:val>
                                                <p:strVal val="#ppt_x"/>
                                              </p:val>
                                            </p:tav>
                                            <p:tav tm="100000">
                                              <p:val>
                                                <p:strVal val="#ppt_x"/>
                                              </p:val>
                                            </p:tav>
                                          </p:tavLst>
                                        </p:anim>
                                        <p:anim calcmode="lin" valueType="num">
                                          <p:cBhvr additive="base">
                                            <p:cTn id="43" dur="750" fill="hold"/>
                                            <p:tgtEl>
                                              <p:spTgt spid="10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2250"/>
                                      </p:stCondLst>
                                      <p:childTnLst>
                                        <p:set>
                                          <p:cBhvr>
                                            <p:cTn id="45" dur="1" fill="hold">
                                              <p:stCondLst>
                                                <p:cond delay="0"/>
                                              </p:stCondLst>
                                            </p:cTn>
                                            <p:tgtEl>
                                              <p:spTgt spid="110"/>
                                            </p:tgtEl>
                                            <p:attrNameLst>
                                              <p:attrName>style.visibility</p:attrName>
                                            </p:attrNameLst>
                                          </p:cBhvr>
                                          <p:to>
                                            <p:strVal val="visible"/>
                                          </p:to>
                                        </p:set>
                                        <p:anim calcmode="lin" valueType="num">
                                          <p:cBhvr additive="base">
                                            <p:cTn id="46" dur="750" fill="hold"/>
                                            <p:tgtEl>
                                              <p:spTgt spid="110"/>
                                            </p:tgtEl>
                                            <p:attrNameLst>
                                              <p:attrName>ppt_x</p:attrName>
                                            </p:attrNameLst>
                                          </p:cBhvr>
                                          <p:tavLst>
                                            <p:tav tm="0">
                                              <p:val>
                                                <p:strVal val="#ppt_x"/>
                                              </p:val>
                                            </p:tav>
                                            <p:tav tm="100000">
                                              <p:val>
                                                <p:strVal val="#ppt_x"/>
                                              </p:val>
                                            </p:tav>
                                          </p:tavLst>
                                        </p:anim>
                                        <p:anim calcmode="lin" valueType="num">
                                          <p:cBhvr additive="base">
                                            <p:cTn id="47" dur="750" fill="hold"/>
                                            <p:tgtEl>
                                              <p:spTgt spid="11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75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750" fill="hold"/>
                                            <p:tgtEl>
                                              <p:spTgt spid="108"/>
                                            </p:tgtEl>
                                            <p:attrNameLst>
                                              <p:attrName>ppt_x</p:attrName>
                                            </p:attrNameLst>
                                          </p:cBhvr>
                                          <p:tavLst>
                                            <p:tav tm="0">
                                              <p:val>
                                                <p:strVal val="#ppt_x"/>
                                              </p:val>
                                            </p:tav>
                                            <p:tav tm="100000">
                                              <p:val>
                                                <p:strVal val="#ppt_x"/>
                                              </p:val>
                                            </p:tav>
                                          </p:tavLst>
                                        </p:anim>
                                        <p:anim calcmode="lin" valueType="num">
                                          <p:cBhvr additive="base">
                                            <p:cTn id="51" dur="750" fill="hold"/>
                                            <p:tgtEl>
                                              <p:spTgt spid="108"/>
                                            </p:tgtEl>
                                            <p:attrNameLst>
                                              <p:attrName>ppt_y</p:attrName>
                                            </p:attrNameLst>
                                          </p:cBhvr>
                                          <p:tavLst>
                                            <p:tav tm="0">
                                              <p:val>
                                                <p:strVal val="1+#ppt_h/2"/>
                                              </p:val>
                                            </p:tav>
                                            <p:tav tm="100000">
                                              <p:val>
                                                <p:strVal val="#ppt_y"/>
                                              </p:val>
                                            </p:tav>
                                          </p:tavLst>
                                        </p:anim>
                                      </p:childTnLst>
                                    </p:cTn>
                                  </p:par>
                                  <p:par>
                                    <p:cTn id="52" presetID="2" presetClass="entr" presetSubtype="8" fill="hold" nodeType="withEffect">
                                      <p:stCondLst>
                                        <p:cond delay="3250"/>
                                      </p:stCondLst>
                                      <p:childTnLst>
                                        <p:set>
                                          <p:cBhvr>
                                            <p:cTn id="53" dur="1" fill="hold">
                                              <p:stCondLst>
                                                <p:cond delay="0"/>
                                              </p:stCondLst>
                                            </p:cTn>
                                            <p:tgtEl>
                                              <p:spTgt spid="95"/>
                                            </p:tgtEl>
                                            <p:attrNameLst>
                                              <p:attrName>style.visibility</p:attrName>
                                            </p:attrNameLst>
                                          </p:cBhvr>
                                          <p:to>
                                            <p:strVal val="visible"/>
                                          </p:to>
                                        </p:set>
                                        <p:anim calcmode="lin" valueType="num">
                                          <p:cBhvr additive="base">
                                            <p:cTn id="54" dur="500" fill="hold"/>
                                            <p:tgtEl>
                                              <p:spTgt spid="95"/>
                                            </p:tgtEl>
                                            <p:attrNameLst>
                                              <p:attrName>ppt_x</p:attrName>
                                            </p:attrNameLst>
                                          </p:cBhvr>
                                          <p:tavLst>
                                            <p:tav tm="0">
                                              <p:val>
                                                <p:strVal val="0-#ppt_w/2"/>
                                              </p:val>
                                            </p:tav>
                                            <p:tav tm="100000">
                                              <p:val>
                                                <p:strVal val="#ppt_x"/>
                                              </p:val>
                                            </p:tav>
                                          </p:tavLst>
                                        </p:anim>
                                        <p:anim calcmode="lin" valueType="num">
                                          <p:cBhvr additive="base">
                                            <p:cTn id="55" dur="500" fill="hold"/>
                                            <p:tgtEl>
                                              <p:spTgt spid="95"/>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325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500" fill="hold"/>
                                            <p:tgtEl>
                                              <p:spTgt spid="101"/>
                                            </p:tgtEl>
                                            <p:attrNameLst>
                                              <p:attrName>ppt_x</p:attrName>
                                            </p:attrNameLst>
                                          </p:cBhvr>
                                          <p:tavLst>
                                            <p:tav tm="0">
                                              <p:val>
                                                <p:strVal val="0-#ppt_w/2"/>
                                              </p:val>
                                            </p:tav>
                                            <p:tav tm="100000">
                                              <p:val>
                                                <p:strVal val="#ppt_x"/>
                                              </p:val>
                                            </p:tav>
                                          </p:tavLst>
                                        </p:anim>
                                        <p:anim calcmode="lin" valueType="num">
                                          <p:cBhvr additive="base">
                                            <p:cTn id="59" dur="5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3250"/>
                                      </p:stCondLst>
                                      <p:childTnLst>
                                        <p:set>
                                          <p:cBhvr>
                                            <p:cTn id="61" dur="1" fill="hold">
                                              <p:stCondLst>
                                                <p:cond delay="0"/>
                                              </p:stCondLst>
                                            </p:cTn>
                                            <p:tgtEl>
                                              <p:spTgt spid="98"/>
                                            </p:tgtEl>
                                            <p:attrNameLst>
                                              <p:attrName>style.visibility</p:attrName>
                                            </p:attrNameLst>
                                          </p:cBhvr>
                                          <p:to>
                                            <p:strVal val="visible"/>
                                          </p:to>
                                        </p:set>
                                        <p:anim calcmode="lin" valueType="num">
                                          <p:cBhvr additive="base">
                                            <p:cTn id="62" dur="500" fill="hold"/>
                                            <p:tgtEl>
                                              <p:spTgt spid="98"/>
                                            </p:tgtEl>
                                            <p:attrNameLst>
                                              <p:attrName>ppt_x</p:attrName>
                                            </p:attrNameLst>
                                          </p:cBhvr>
                                          <p:tavLst>
                                            <p:tav tm="0">
                                              <p:val>
                                                <p:strVal val="1+#ppt_w/2"/>
                                              </p:val>
                                            </p:tav>
                                            <p:tav tm="100000">
                                              <p:val>
                                                <p:strVal val="#ppt_x"/>
                                              </p:val>
                                            </p:tav>
                                          </p:tavLst>
                                        </p:anim>
                                        <p:anim calcmode="lin" valueType="num">
                                          <p:cBhvr additive="base">
                                            <p:cTn id="63" dur="500" fill="hold"/>
                                            <p:tgtEl>
                                              <p:spTgt spid="98"/>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3250"/>
                                      </p:stCondLst>
                                      <p:childTnLst>
                                        <p:set>
                                          <p:cBhvr>
                                            <p:cTn id="65" dur="1" fill="hold">
                                              <p:stCondLst>
                                                <p:cond delay="0"/>
                                              </p:stCondLst>
                                            </p:cTn>
                                            <p:tgtEl>
                                              <p:spTgt spid="104"/>
                                            </p:tgtEl>
                                            <p:attrNameLst>
                                              <p:attrName>style.visibility</p:attrName>
                                            </p:attrNameLst>
                                          </p:cBhvr>
                                          <p:to>
                                            <p:strVal val="visible"/>
                                          </p:to>
                                        </p:set>
                                        <p:anim calcmode="lin" valueType="num">
                                          <p:cBhvr additive="base">
                                            <p:cTn id="66" dur="500" fill="hold"/>
                                            <p:tgtEl>
                                              <p:spTgt spid="104"/>
                                            </p:tgtEl>
                                            <p:attrNameLst>
                                              <p:attrName>ppt_x</p:attrName>
                                            </p:attrNameLst>
                                          </p:cBhvr>
                                          <p:tavLst>
                                            <p:tav tm="0">
                                              <p:val>
                                                <p:strVal val="1+#ppt_w/2"/>
                                              </p:val>
                                            </p:tav>
                                            <p:tav tm="100000">
                                              <p:val>
                                                <p:strVal val="#ppt_x"/>
                                              </p:val>
                                            </p:tav>
                                          </p:tavLst>
                                        </p:anim>
                                        <p:anim calcmode="lin" valueType="num">
                                          <p:cBhvr additive="base">
                                            <p:cTn id="67"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a:off x="2391952" y="3896238"/>
            <a:ext cx="1196852" cy="905310"/>
          </a:xfrm>
          <a:prstGeom prst="triangl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a:off x="3561945" y="3313157"/>
            <a:ext cx="1334949" cy="1488391"/>
          </a:xfrm>
          <a:prstGeom prst="triangl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a:off x="4884252" y="2730073"/>
            <a:ext cx="1595807" cy="2071475"/>
          </a:xfrm>
          <a:prstGeom prst="triangl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a:off x="6473859" y="3129025"/>
            <a:ext cx="1549769" cy="1672524"/>
          </a:xfrm>
          <a:prstGeom prst="triangl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8030410" y="3681419"/>
            <a:ext cx="1488392" cy="1120130"/>
          </a:xfrm>
          <a:prstGeom prst="triangl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a:off x="9518803" y="1732699"/>
            <a:ext cx="1672527" cy="3068849"/>
          </a:xfrm>
          <a:prstGeom prst="triangl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2" name="组合 21"/>
          <p:cNvGrpSpPr/>
          <p:nvPr/>
        </p:nvGrpSpPr>
        <p:grpSpPr>
          <a:xfrm>
            <a:off x="2753520" y="3112673"/>
            <a:ext cx="470683" cy="497001"/>
            <a:chOff x="1469470" y="3049018"/>
            <a:chExt cx="470683" cy="470683"/>
          </a:xfrm>
        </p:grpSpPr>
        <p:sp>
          <p:nvSpPr>
            <p:cNvPr id="19" name="泪滴形 18"/>
            <p:cNvSpPr/>
            <p:nvPr/>
          </p:nvSpPr>
          <p:spPr>
            <a:xfrm rot="8118661">
              <a:off x="1469470" y="3049018"/>
              <a:ext cx="470683" cy="470683"/>
            </a:xfrm>
            <a:prstGeom prst="teardrop">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7000621" y="2279377"/>
            <a:ext cx="470683" cy="470683"/>
            <a:chOff x="1469470" y="3049018"/>
            <a:chExt cx="470683" cy="470683"/>
          </a:xfrm>
        </p:grpSpPr>
        <p:sp>
          <p:nvSpPr>
            <p:cNvPr id="24" name="泪滴形 23"/>
            <p:cNvSpPr/>
            <p:nvPr/>
          </p:nvSpPr>
          <p:spPr>
            <a:xfrm rot="8118661">
              <a:off x="1469470" y="3049018"/>
              <a:ext cx="470683" cy="470683"/>
            </a:xfrm>
            <a:prstGeom prst="teardrop">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5" name="椭圆 24"/>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8536188" y="2842474"/>
            <a:ext cx="470683" cy="470683"/>
            <a:chOff x="1469470" y="3049018"/>
            <a:chExt cx="470683" cy="470683"/>
          </a:xfrm>
        </p:grpSpPr>
        <p:sp>
          <p:nvSpPr>
            <p:cNvPr id="27" name="泪滴形 26"/>
            <p:cNvSpPr/>
            <p:nvPr/>
          </p:nvSpPr>
          <p:spPr>
            <a:xfrm rot="8118661">
              <a:off x="1469470" y="3049018"/>
              <a:ext cx="470683" cy="470683"/>
            </a:xfrm>
            <a:prstGeom prst="teardrop">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8" name="椭圆 27"/>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435069" y="1935129"/>
            <a:ext cx="470683" cy="470683"/>
            <a:chOff x="1469470" y="3049018"/>
            <a:chExt cx="470683" cy="470683"/>
          </a:xfrm>
        </p:grpSpPr>
        <p:sp>
          <p:nvSpPr>
            <p:cNvPr id="30" name="泪滴形 29"/>
            <p:cNvSpPr/>
            <p:nvPr/>
          </p:nvSpPr>
          <p:spPr>
            <a:xfrm rot="8118661">
              <a:off x="1469470" y="3049018"/>
              <a:ext cx="470683" cy="470683"/>
            </a:xfrm>
            <a:prstGeom prst="teardrop">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1" name="椭圆 30"/>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991057" y="2537923"/>
            <a:ext cx="470683" cy="470683"/>
            <a:chOff x="1469470" y="3049018"/>
            <a:chExt cx="470683" cy="470683"/>
          </a:xfrm>
        </p:grpSpPr>
        <p:sp>
          <p:nvSpPr>
            <p:cNvPr id="33" name="泪滴形 32"/>
            <p:cNvSpPr/>
            <p:nvPr/>
          </p:nvSpPr>
          <p:spPr>
            <a:xfrm rot="8118661">
              <a:off x="1469470" y="3049018"/>
              <a:ext cx="470683" cy="470683"/>
            </a:xfrm>
            <a:prstGeom prst="teardrop">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4" name="椭圆 33"/>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098821" y="910980"/>
            <a:ext cx="470683" cy="470683"/>
            <a:chOff x="1469470" y="3049018"/>
            <a:chExt cx="470683" cy="470683"/>
          </a:xfrm>
        </p:grpSpPr>
        <p:sp>
          <p:nvSpPr>
            <p:cNvPr id="36" name="泪滴形 35"/>
            <p:cNvSpPr/>
            <p:nvPr/>
          </p:nvSpPr>
          <p:spPr>
            <a:xfrm rot="8118661">
              <a:off x="1469470" y="3049018"/>
              <a:ext cx="470683" cy="470683"/>
            </a:xfrm>
            <a:prstGeom prst="teardrop">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椭圆 36"/>
            <p:cNvSpPr/>
            <p:nvPr/>
          </p:nvSpPr>
          <p:spPr>
            <a:xfrm>
              <a:off x="1525595" y="3105143"/>
              <a:ext cx="358432" cy="358432"/>
            </a:xfrm>
            <a:prstGeom prst="ellipse">
              <a:avLst/>
            </a:prstGeom>
            <a:solidFill>
              <a:srgbClr val="EEE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38" name="椭圆 37"/>
          <p:cNvSpPr/>
          <p:nvPr/>
        </p:nvSpPr>
        <p:spPr>
          <a:xfrm>
            <a:off x="2804077" y="4936541"/>
            <a:ext cx="161925" cy="161925"/>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椭圆 38"/>
          <p:cNvSpPr/>
          <p:nvPr/>
        </p:nvSpPr>
        <p:spPr>
          <a:xfrm>
            <a:off x="4157889" y="4936541"/>
            <a:ext cx="161925" cy="161925"/>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椭圆 39"/>
          <p:cNvSpPr/>
          <p:nvPr/>
        </p:nvSpPr>
        <p:spPr>
          <a:xfrm>
            <a:off x="5611382" y="4936541"/>
            <a:ext cx="161925" cy="161925"/>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257363" y="4936541"/>
            <a:ext cx="161925" cy="161925"/>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椭圆 41"/>
          <p:cNvSpPr/>
          <p:nvPr/>
        </p:nvSpPr>
        <p:spPr>
          <a:xfrm>
            <a:off x="8810656" y="4936541"/>
            <a:ext cx="161925" cy="161925"/>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a:off x="10521683" y="4936541"/>
            <a:ext cx="161925" cy="161925"/>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47" name="直接连接符 46"/>
          <p:cNvCxnSpPr>
            <a:endCxn id="43" idx="2"/>
          </p:cNvCxnSpPr>
          <p:nvPr/>
        </p:nvCxnSpPr>
        <p:spPr>
          <a:xfrm>
            <a:off x="8972581" y="5017503"/>
            <a:ext cx="1549102" cy="1"/>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2" idx="2"/>
          </p:cNvCxnSpPr>
          <p:nvPr/>
        </p:nvCxnSpPr>
        <p:spPr>
          <a:xfrm>
            <a:off x="7419288" y="5017503"/>
            <a:ext cx="1391368" cy="1"/>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0" idx="6"/>
          </p:cNvCxnSpPr>
          <p:nvPr/>
        </p:nvCxnSpPr>
        <p:spPr>
          <a:xfrm flipV="1">
            <a:off x="5773307" y="5012975"/>
            <a:ext cx="1484056" cy="4529"/>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9" idx="6"/>
          </p:cNvCxnSpPr>
          <p:nvPr/>
        </p:nvCxnSpPr>
        <p:spPr>
          <a:xfrm flipV="1">
            <a:off x="4319814" y="5012975"/>
            <a:ext cx="1291568" cy="4529"/>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8" idx="6"/>
            <a:endCxn id="39" idx="2"/>
          </p:cNvCxnSpPr>
          <p:nvPr/>
        </p:nvCxnSpPr>
        <p:spPr>
          <a:xfrm>
            <a:off x="2966002" y="5017504"/>
            <a:ext cx="1191887" cy="0"/>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2561873"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67" name="文本框 66"/>
          <p:cNvSpPr txBox="1"/>
          <p:nvPr/>
        </p:nvSpPr>
        <p:spPr>
          <a:xfrm>
            <a:off x="10259027"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68" name="文本框 67"/>
          <p:cNvSpPr txBox="1"/>
          <p:nvPr/>
        </p:nvSpPr>
        <p:spPr>
          <a:xfrm>
            <a:off x="8580387"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69" name="文本框 68"/>
          <p:cNvSpPr txBox="1"/>
          <p:nvPr/>
        </p:nvSpPr>
        <p:spPr>
          <a:xfrm>
            <a:off x="6972711"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70" name="文本框 69"/>
          <p:cNvSpPr txBox="1"/>
          <p:nvPr/>
        </p:nvSpPr>
        <p:spPr>
          <a:xfrm>
            <a:off x="5482399"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71" name="文本框 70"/>
          <p:cNvSpPr txBox="1"/>
          <p:nvPr/>
        </p:nvSpPr>
        <p:spPr>
          <a:xfrm>
            <a:off x="3900692" y="5228931"/>
            <a:ext cx="646331"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标题</a:t>
            </a:r>
          </a:p>
        </p:txBody>
      </p:sp>
      <p:sp>
        <p:nvSpPr>
          <p:cNvPr id="72" name="文本框 71"/>
          <p:cNvSpPr txBox="1"/>
          <p:nvPr/>
        </p:nvSpPr>
        <p:spPr>
          <a:xfrm>
            <a:off x="2233411" y="5596990"/>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75" name="文本框 74"/>
          <p:cNvSpPr txBox="1"/>
          <p:nvPr/>
        </p:nvSpPr>
        <p:spPr>
          <a:xfrm>
            <a:off x="3573821" y="5569727"/>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76" name="文本框 75"/>
          <p:cNvSpPr txBox="1"/>
          <p:nvPr/>
        </p:nvSpPr>
        <p:spPr>
          <a:xfrm>
            <a:off x="5168561" y="5600512"/>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77" name="文本框 76"/>
          <p:cNvSpPr txBox="1"/>
          <p:nvPr/>
        </p:nvSpPr>
        <p:spPr>
          <a:xfrm>
            <a:off x="6650911" y="5569727"/>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78" name="文本框 77"/>
          <p:cNvSpPr txBox="1"/>
          <p:nvPr/>
        </p:nvSpPr>
        <p:spPr>
          <a:xfrm>
            <a:off x="8329551" y="5548267"/>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79" name="文本框 78"/>
          <p:cNvSpPr txBox="1"/>
          <p:nvPr/>
        </p:nvSpPr>
        <p:spPr>
          <a:xfrm>
            <a:off x="9959615" y="5548267"/>
            <a:ext cx="1286060" cy="579646"/>
          </a:xfrm>
          <a:prstGeom prst="rect">
            <a:avLst/>
          </a:prstGeom>
          <a:noFill/>
        </p:spPr>
        <p:txBody>
          <a:bodyPr wrap="square" rtlCol="0">
            <a:spAutoFit/>
          </a:bodyPr>
          <a:lstStyle/>
          <a:p>
            <a:pPr algn="ctr" defTabSz="914377">
              <a:lnSpc>
                <a:spcPts val="1900"/>
              </a:lnSpc>
            </a:pPr>
            <a:r>
              <a:rPr lang="zh-CN" altLang="en-US" sz="1400" dirty="0">
                <a:latin typeface="微软雅黑" panose="020B0503020204020204" pitchFamily="34" charset="-122"/>
                <a:ea typeface="微软雅黑" panose="020B0503020204020204" pitchFamily="34" charset="-122"/>
              </a:rPr>
              <a:t>点击添加文字说明详情</a:t>
            </a:r>
          </a:p>
        </p:txBody>
      </p:sp>
      <p:sp>
        <p:nvSpPr>
          <p:cNvPr id="80" name="文本框 79"/>
          <p:cNvSpPr txBox="1"/>
          <p:nvPr/>
        </p:nvSpPr>
        <p:spPr>
          <a:xfrm>
            <a:off x="2701650" y="3189573"/>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30%</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82" name="文本框 81"/>
          <p:cNvSpPr txBox="1"/>
          <p:nvPr/>
        </p:nvSpPr>
        <p:spPr>
          <a:xfrm>
            <a:off x="10087408" y="978121"/>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80%</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83" name="文本框 82"/>
          <p:cNvSpPr txBox="1"/>
          <p:nvPr/>
        </p:nvSpPr>
        <p:spPr>
          <a:xfrm>
            <a:off x="8525639" y="2914974"/>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33%</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84" name="文本框 83"/>
          <p:cNvSpPr txBox="1"/>
          <p:nvPr/>
        </p:nvSpPr>
        <p:spPr>
          <a:xfrm>
            <a:off x="6969690" y="2372432"/>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42%</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85" name="文本框 84"/>
          <p:cNvSpPr txBox="1"/>
          <p:nvPr/>
        </p:nvSpPr>
        <p:spPr>
          <a:xfrm>
            <a:off x="5408158" y="2024584"/>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50%</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86" name="文本框 85"/>
          <p:cNvSpPr txBox="1"/>
          <p:nvPr/>
        </p:nvSpPr>
        <p:spPr>
          <a:xfrm>
            <a:off x="3979643" y="2617732"/>
            <a:ext cx="500458" cy="276999"/>
          </a:xfrm>
          <a:prstGeom prst="rect">
            <a:avLst/>
          </a:prstGeom>
          <a:noFill/>
        </p:spPr>
        <p:txBody>
          <a:bodyPr wrap="none" rtlCol="0">
            <a:spAutoFit/>
          </a:bodyPr>
          <a:lstStyle/>
          <a:p>
            <a:r>
              <a:rPr lang="en-US" altLang="zh-CN"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rPr>
              <a:t>40%</a:t>
            </a:r>
            <a:endParaRPr lang="zh-CN" altLang="en-US" sz="1200" dirty="0">
              <a:solidFill>
                <a:srgbClr val="1E1C1D"/>
              </a:solidFill>
              <a:latin typeface="微软雅黑" panose="020B0503020204020204" pitchFamily="34" charset="-122"/>
              <a:ea typeface="微软雅黑" panose="020B0503020204020204" pitchFamily="34" charset="-122"/>
              <a:cs typeface="Ebrima" panose="02000000000000000000" pitchFamily="2" charset="0"/>
            </a:endParaRPr>
          </a:p>
        </p:txBody>
      </p:sp>
      <p:sp>
        <p:nvSpPr>
          <p:cNvPr id="57" name="TextBox 397"/>
          <p:cNvSpPr txBox="1"/>
          <p:nvPr/>
        </p:nvSpPr>
        <p:spPr>
          <a:xfrm>
            <a:off x="936027" y="1865153"/>
            <a:ext cx="553998" cy="3170099"/>
          </a:xfrm>
          <a:prstGeom prst="rect">
            <a:avLst/>
          </a:prstGeom>
          <a:noFill/>
        </p:spPr>
        <p:txBody>
          <a:bodyPr vert="eaVert"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在此输入专业技能</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7218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350"/>
                                            <p:tgtEl>
                                              <p:spTgt spid="13"/>
                                            </p:tgtEl>
                                          </p:cBhvr>
                                        </p:animEffect>
                                      </p:childTnLst>
                                    </p:cTn>
                                  </p:par>
                                </p:childTnLst>
                              </p:cTn>
                            </p:par>
                            <p:par>
                              <p:cTn id="12" fill="hold">
                                <p:stCondLst>
                                  <p:cond delay="85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350"/>
                                            <p:tgtEl>
                                              <p:spTgt spid="14"/>
                                            </p:tgtEl>
                                          </p:cBhvr>
                                        </p:animEffect>
                                      </p:childTnLst>
                                    </p:cTn>
                                  </p:par>
                                </p:childTnLst>
                              </p:cTn>
                            </p:par>
                            <p:par>
                              <p:cTn id="16" fill="hold">
                                <p:stCondLst>
                                  <p:cond delay="12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350"/>
                                            <p:tgtEl>
                                              <p:spTgt spid="15"/>
                                            </p:tgtEl>
                                          </p:cBhvr>
                                        </p:animEffect>
                                      </p:childTnLst>
                                    </p:cTn>
                                  </p:par>
                                </p:childTnLst>
                              </p:cTn>
                            </p:par>
                            <p:par>
                              <p:cTn id="20" fill="hold">
                                <p:stCondLst>
                                  <p:cond delay="155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350"/>
                                            <p:tgtEl>
                                              <p:spTgt spid="16"/>
                                            </p:tgtEl>
                                          </p:cBhvr>
                                        </p:animEffect>
                                      </p:childTnLst>
                                    </p:cTn>
                                  </p:par>
                                </p:childTnLst>
                              </p:cTn>
                            </p:par>
                            <p:par>
                              <p:cTn id="24" fill="hold">
                                <p:stCondLst>
                                  <p:cond delay="19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350"/>
                                            <p:tgtEl>
                                              <p:spTgt spid="17"/>
                                            </p:tgtEl>
                                          </p:cBhvr>
                                        </p:animEffect>
                                      </p:childTnLst>
                                    </p:cTn>
                                  </p:par>
                                </p:childTnLst>
                              </p:cTn>
                            </p:par>
                            <p:par>
                              <p:cTn id="28" fill="hold">
                                <p:stCondLst>
                                  <p:cond delay="225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350"/>
                                            <p:tgtEl>
                                              <p:spTgt spid="18"/>
                                            </p:tgtEl>
                                          </p:cBhvr>
                                        </p:animEffect>
                                      </p:childTnLst>
                                    </p:cTn>
                                  </p:par>
                                </p:childTnLst>
                              </p:cTn>
                            </p:par>
                            <p:par>
                              <p:cTn id="32" fill="hold">
                                <p:stCondLst>
                                  <p:cond delay="2600"/>
                                </p:stCondLst>
                                <p:childTnLst>
                                  <p:par>
                                    <p:cTn id="33" presetID="2" presetClass="entr" presetSubtype="4" fill="hold" nodeType="afterEffect" p14:presetBounceEnd="80000">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14:bounceEnd="80000">
                                          <p:cBhvr additive="base">
                                            <p:cTn id="35" dur="750" fill="hold"/>
                                            <p:tgtEl>
                                              <p:spTgt spid="22"/>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80000">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14:bounceEnd="80000">
                                          <p:cBhvr additive="base">
                                            <p:cTn id="39" dur="750" fill="hold"/>
                                            <p:tgtEl>
                                              <p:spTgt spid="80"/>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8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80000">
                                      <p:stCondLst>
                                        <p:cond delay="500"/>
                                      </p:stCondLst>
                                      <p:childTnLst>
                                        <p:set>
                                          <p:cBhvr>
                                            <p:cTn id="42" dur="1" fill="hold">
                                              <p:stCondLst>
                                                <p:cond delay="0"/>
                                              </p:stCondLst>
                                            </p:cTn>
                                            <p:tgtEl>
                                              <p:spTgt spid="32"/>
                                            </p:tgtEl>
                                            <p:attrNameLst>
                                              <p:attrName>style.visibility</p:attrName>
                                            </p:attrNameLst>
                                          </p:cBhvr>
                                          <p:to>
                                            <p:strVal val="visible"/>
                                          </p:to>
                                        </p:set>
                                        <p:anim calcmode="lin" valueType="num" p14:bounceEnd="80000">
                                          <p:cBhvr additive="base">
                                            <p:cTn id="43" dur="750" fill="hold"/>
                                            <p:tgtEl>
                                              <p:spTgt spid="3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80000">
                                      <p:stCondLst>
                                        <p:cond delay="500"/>
                                      </p:stCondLst>
                                      <p:childTnLst>
                                        <p:set>
                                          <p:cBhvr>
                                            <p:cTn id="46" dur="1" fill="hold">
                                              <p:stCondLst>
                                                <p:cond delay="0"/>
                                              </p:stCondLst>
                                            </p:cTn>
                                            <p:tgtEl>
                                              <p:spTgt spid="86"/>
                                            </p:tgtEl>
                                            <p:attrNameLst>
                                              <p:attrName>style.visibility</p:attrName>
                                            </p:attrNameLst>
                                          </p:cBhvr>
                                          <p:to>
                                            <p:strVal val="visible"/>
                                          </p:to>
                                        </p:set>
                                        <p:anim calcmode="lin" valueType="num" p14:bounceEnd="80000">
                                          <p:cBhvr additive="base">
                                            <p:cTn id="47" dur="750" fill="hold"/>
                                            <p:tgtEl>
                                              <p:spTgt spid="86"/>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14:presetBounceEnd="80000">
                                      <p:stCondLst>
                                        <p:cond delay="1000"/>
                                      </p:stCondLst>
                                      <p:childTnLst>
                                        <p:set>
                                          <p:cBhvr>
                                            <p:cTn id="50" dur="1" fill="hold">
                                              <p:stCondLst>
                                                <p:cond delay="0"/>
                                              </p:stCondLst>
                                            </p:cTn>
                                            <p:tgtEl>
                                              <p:spTgt spid="29"/>
                                            </p:tgtEl>
                                            <p:attrNameLst>
                                              <p:attrName>style.visibility</p:attrName>
                                            </p:attrNameLst>
                                          </p:cBhvr>
                                          <p:to>
                                            <p:strVal val="visible"/>
                                          </p:to>
                                        </p:set>
                                        <p:anim calcmode="lin" valueType="num" p14:bounceEnd="80000">
                                          <p:cBhvr additive="base">
                                            <p:cTn id="51" dur="750" fill="hold"/>
                                            <p:tgtEl>
                                              <p:spTgt spid="29"/>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80000">
                                      <p:stCondLst>
                                        <p:cond delay="1000"/>
                                      </p:stCondLst>
                                      <p:childTnLst>
                                        <p:set>
                                          <p:cBhvr>
                                            <p:cTn id="54" dur="1" fill="hold">
                                              <p:stCondLst>
                                                <p:cond delay="0"/>
                                              </p:stCondLst>
                                            </p:cTn>
                                            <p:tgtEl>
                                              <p:spTgt spid="85"/>
                                            </p:tgtEl>
                                            <p:attrNameLst>
                                              <p:attrName>style.visibility</p:attrName>
                                            </p:attrNameLst>
                                          </p:cBhvr>
                                          <p:to>
                                            <p:strVal val="visible"/>
                                          </p:to>
                                        </p:set>
                                        <p:anim calcmode="lin" valueType="num" p14:bounceEnd="80000">
                                          <p:cBhvr additive="base">
                                            <p:cTn id="55" dur="750" fill="hold"/>
                                            <p:tgtEl>
                                              <p:spTgt spid="85"/>
                                            </p:tgtEl>
                                            <p:attrNameLst>
                                              <p:attrName>ppt_x</p:attrName>
                                            </p:attrNameLst>
                                          </p:cBhvr>
                                          <p:tavLst>
                                            <p:tav tm="0">
                                              <p:val>
                                                <p:strVal val="#ppt_x"/>
                                              </p:val>
                                            </p:tav>
                                            <p:tav tm="100000">
                                              <p:val>
                                                <p:strVal val="#ppt_x"/>
                                              </p:val>
                                            </p:tav>
                                          </p:tavLst>
                                        </p:anim>
                                        <p:anim calcmode="lin" valueType="num" p14:bounceEnd="80000">
                                          <p:cBhvr additive="base">
                                            <p:cTn id="56" dur="750" fill="hold"/>
                                            <p:tgtEl>
                                              <p:spTgt spid="8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14:presetBounceEnd="80000">
                                      <p:stCondLst>
                                        <p:cond delay="1500"/>
                                      </p:stCondLst>
                                      <p:childTnLst>
                                        <p:set>
                                          <p:cBhvr>
                                            <p:cTn id="58" dur="1" fill="hold">
                                              <p:stCondLst>
                                                <p:cond delay="0"/>
                                              </p:stCondLst>
                                            </p:cTn>
                                            <p:tgtEl>
                                              <p:spTgt spid="23"/>
                                            </p:tgtEl>
                                            <p:attrNameLst>
                                              <p:attrName>style.visibility</p:attrName>
                                            </p:attrNameLst>
                                          </p:cBhvr>
                                          <p:to>
                                            <p:strVal val="visible"/>
                                          </p:to>
                                        </p:set>
                                        <p:anim calcmode="lin" valueType="num" p14:bounceEnd="80000">
                                          <p:cBhvr additive="base">
                                            <p:cTn id="59"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60" dur="75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80000">
                                      <p:stCondLst>
                                        <p:cond delay="1500"/>
                                      </p:stCondLst>
                                      <p:childTnLst>
                                        <p:set>
                                          <p:cBhvr>
                                            <p:cTn id="62" dur="1" fill="hold">
                                              <p:stCondLst>
                                                <p:cond delay="0"/>
                                              </p:stCondLst>
                                            </p:cTn>
                                            <p:tgtEl>
                                              <p:spTgt spid="84"/>
                                            </p:tgtEl>
                                            <p:attrNameLst>
                                              <p:attrName>style.visibility</p:attrName>
                                            </p:attrNameLst>
                                          </p:cBhvr>
                                          <p:to>
                                            <p:strVal val="visible"/>
                                          </p:to>
                                        </p:set>
                                        <p:anim calcmode="lin" valueType="num" p14:bounceEnd="80000">
                                          <p:cBhvr additive="base">
                                            <p:cTn id="63" dur="750" fill="hold"/>
                                            <p:tgtEl>
                                              <p:spTgt spid="84"/>
                                            </p:tgtEl>
                                            <p:attrNameLst>
                                              <p:attrName>ppt_x</p:attrName>
                                            </p:attrNameLst>
                                          </p:cBhvr>
                                          <p:tavLst>
                                            <p:tav tm="0">
                                              <p:val>
                                                <p:strVal val="#ppt_x"/>
                                              </p:val>
                                            </p:tav>
                                            <p:tav tm="100000">
                                              <p:val>
                                                <p:strVal val="#ppt_x"/>
                                              </p:val>
                                            </p:tav>
                                          </p:tavLst>
                                        </p:anim>
                                        <p:anim calcmode="lin" valueType="num" p14:bounceEnd="80000">
                                          <p:cBhvr additive="base">
                                            <p:cTn id="64" dur="750" fill="hold"/>
                                            <p:tgtEl>
                                              <p:spTgt spid="8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14:presetBounceEnd="80000">
                                      <p:stCondLst>
                                        <p:cond delay="2000"/>
                                      </p:stCondLst>
                                      <p:childTnLst>
                                        <p:set>
                                          <p:cBhvr>
                                            <p:cTn id="66" dur="1" fill="hold">
                                              <p:stCondLst>
                                                <p:cond delay="0"/>
                                              </p:stCondLst>
                                            </p:cTn>
                                            <p:tgtEl>
                                              <p:spTgt spid="26"/>
                                            </p:tgtEl>
                                            <p:attrNameLst>
                                              <p:attrName>style.visibility</p:attrName>
                                            </p:attrNameLst>
                                          </p:cBhvr>
                                          <p:to>
                                            <p:strVal val="visible"/>
                                          </p:to>
                                        </p:set>
                                        <p:anim calcmode="lin" valueType="num" p14:bounceEnd="80000">
                                          <p:cBhvr additive="base">
                                            <p:cTn id="67" dur="750" fill="hold"/>
                                            <p:tgtEl>
                                              <p:spTgt spid="26"/>
                                            </p:tgtEl>
                                            <p:attrNameLst>
                                              <p:attrName>ppt_x</p:attrName>
                                            </p:attrNameLst>
                                          </p:cBhvr>
                                          <p:tavLst>
                                            <p:tav tm="0">
                                              <p:val>
                                                <p:strVal val="#ppt_x"/>
                                              </p:val>
                                            </p:tav>
                                            <p:tav tm="100000">
                                              <p:val>
                                                <p:strVal val="#ppt_x"/>
                                              </p:val>
                                            </p:tav>
                                          </p:tavLst>
                                        </p:anim>
                                        <p:anim calcmode="lin" valueType="num" p14:bounceEnd="80000">
                                          <p:cBhvr additive="base">
                                            <p:cTn id="68" dur="75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80000">
                                      <p:stCondLst>
                                        <p:cond delay="2000"/>
                                      </p:stCondLst>
                                      <p:childTnLst>
                                        <p:set>
                                          <p:cBhvr>
                                            <p:cTn id="70" dur="1" fill="hold">
                                              <p:stCondLst>
                                                <p:cond delay="0"/>
                                              </p:stCondLst>
                                            </p:cTn>
                                            <p:tgtEl>
                                              <p:spTgt spid="83"/>
                                            </p:tgtEl>
                                            <p:attrNameLst>
                                              <p:attrName>style.visibility</p:attrName>
                                            </p:attrNameLst>
                                          </p:cBhvr>
                                          <p:to>
                                            <p:strVal val="visible"/>
                                          </p:to>
                                        </p:set>
                                        <p:anim calcmode="lin" valueType="num" p14:bounceEnd="80000">
                                          <p:cBhvr additive="base">
                                            <p:cTn id="71"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72" dur="750" fill="hold"/>
                                            <p:tgtEl>
                                              <p:spTgt spid="8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14:presetBounceEnd="80000">
                                      <p:stCondLst>
                                        <p:cond delay="2500"/>
                                      </p:stCondLst>
                                      <p:childTnLst>
                                        <p:set>
                                          <p:cBhvr>
                                            <p:cTn id="74" dur="1" fill="hold">
                                              <p:stCondLst>
                                                <p:cond delay="0"/>
                                              </p:stCondLst>
                                            </p:cTn>
                                            <p:tgtEl>
                                              <p:spTgt spid="35"/>
                                            </p:tgtEl>
                                            <p:attrNameLst>
                                              <p:attrName>style.visibility</p:attrName>
                                            </p:attrNameLst>
                                          </p:cBhvr>
                                          <p:to>
                                            <p:strVal val="visible"/>
                                          </p:to>
                                        </p:set>
                                        <p:anim calcmode="lin" valueType="num" p14:bounceEnd="80000">
                                          <p:cBhvr additive="base">
                                            <p:cTn id="75" dur="75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76" dur="750" fill="hold"/>
                                            <p:tgtEl>
                                              <p:spTgt spid="3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14:presetBounceEnd="80000">
                                      <p:stCondLst>
                                        <p:cond delay="2500"/>
                                      </p:stCondLst>
                                      <p:childTnLst>
                                        <p:set>
                                          <p:cBhvr>
                                            <p:cTn id="78" dur="1" fill="hold">
                                              <p:stCondLst>
                                                <p:cond delay="0"/>
                                              </p:stCondLst>
                                            </p:cTn>
                                            <p:tgtEl>
                                              <p:spTgt spid="82"/>
                                            </p:tgtEl>
                                            <p:attrNameLst>
                                              <p:attrName>style.visibility</p:attrName>
                                            </p:attrNameLst>
                                          </p:cBhvr>
                                          <p:to>
                                            <p:strVal val="visible"/>
                                          </p:to>
                                        </p:set>
                                        <p:anim calcmode="lin" valueType="num" p14:bounceEnd="80000">
                                          <p:cBhvr additive="base">
                                            <p:cTn id="79" dur="750" fill="hold"/>
                                            <p:tgtEl>
                                              <p:spTgt spid="82"/>
                                            </p:tgtEl>
                                            <p:attrNameLst>
                                              <p:attrName>ppt_x</p:attrName>
                                            </p:attrNameLst>
                                          </p:cBhvr>
                                          <p:tavLst>
                                            <p:tav tm="0">
                                              <p:val>
                                                <p:strVal val="#ppt_x"/>
                                              </p:val>
                                            </p:tav>
                                            <p:tav tm="100000">
                                              <p:val>
                                                <p:strVal val="#ppt_x"/>
                                              </p:val>
                                            </p:tav>
                                          </p:tavLst>
                                        </p:anim>
                                        <p:anim calcmode="lin" valueType="num" p14:bounceEnd="80000">
                                          <p:cBhvr additive="base">
                                            <p:cTn id="80" dur="750" fill="hold"/>
                                            <p:tgtEl>
                                              <p:spTgt spid="82"/>
                                            </p:tgtEl>
                                            <p:attrNameLst>
                                              <p:attrName>ppt_y</p:attrName>
                                            </p:attrNameLst>
                                          </p:cBhvr>
                                          <p:tavLst>
                                            <p:tav tm="0">
                                              <p:val>
                                                <p:strVal val="1+#ppt_h/2"/>
                                              </p:val>
                                            </p:tav>
                                            <p:tav tm="100000">
                                              <p:val>
                                                <p:strVal val="#ppt_y"/>
                                              </p:val>
                                            </p:tav>
                                          </p:tavLst>
                                        </p:anim>
                                      </p:childTnLst>
                                    </p:cTn>
                                  </p:par>
                                </p:childTnLst>
                              </p:cTn>
                            </p:par>
                            <p:par>
                              <p:cTn id="81" fill="hold">
                                <p:stCondLst>
                                  <p:cond delay="5850"/>
                                </p:stCondLst>
                                <p:childTnLst>
                                  <p:par>
                                    <p:cTn id="82" presetID="53" presetClass="entr" presetSubtype="16"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22" presetClass="entr" presetSubtype="8" fill="hold"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wipe(left)">
                                          <p:cBhvr>
                                            <p:cTn id="89" dur="500"/>
                                            <p:tgtEl>
                                              <p:spTgt spid="55"/>
                                            </p:tgtEl>
                                          </p:cBhvr>
                                        </p:animEffect>
                                      </p:childTnLst>
                                    </p:cTn>
                                  </p:par>
                                </p:childTnLst>
                              </p:cTn>
                            </p:par>
                            <p:par>
                              <p:cTn id="90" fill="hold">
                                <p:stCondLst>
                                  <p:cond delay="6350"/>
                                </p:stCondLst>
                                <p:childTnLst>
                                  <p:par>
                                    <p:cTn id="91" presetID="53" presetClass="entr" presetSubtype="16"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par>
                                    <p:cTn id="96" presetID="22" presetClass="entr" presetSubtype="8" fill="hold" nodeType="with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6850"/>
                                </p:stCondLst>
                                <p:childTnLst>
                                  <p:par>
                                    <p:cTn id="100" presetID="53" presetClass="entr" presetSubtype="16"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 calcmode="lin" valueType="num">
                                          <p:cBhvr>
                                            <p:cTn id="102" dur="500" fill="hold"/>
                                            <p:tgtEl>
                                              <p:spTgt spid="40"/>
                                            </p:tgtEl>
                                            <p:attrNameLst>
                                              <p:attrName>ppt_w</p:attrName>
                                            </p:attrNameLst>
                                          </p:cBhvr>
                                          <p:tavLst>
                                            <p:tav tm="0">
                                              <p:val>
                                                <p:fltVal val="0"/>
                                              </p:val>
                                            </p:tav>
                                            <p:tav tm="100000">
                                              <p:val>
                                                <p:strVal val="#ppt_w"/>
                                              </p:val>
                                            </p:tav>
                                          </p:tavLst>
                                        </p:anim>
                                        <p:anim calcmode="lin" valueType="num">
                                          <p:cBhvr>
                                            <p:cTn id="103" dur="500" fill="hold"/>
                                            <p:tgtEl>
                                              <p:spTgt spid="40"/>
                                            </p:tgtEl>
                                            <p:attrNameLst>
                                              <p:attrName>ppt_h</p:attrName>
                                            </p:attrNameLst>
                                          </p:cBhvr>
                                          <p:tavLst>
                                            <p:tav tm="0">
                                              <p:val>
                                                <p:fltVal val="0"/>
                                              </p:val>
                                            </p:tav>
                                            <p:tav tm="100000">
                                              <p:val>
                                                <p:strVal val="#ppt_h"/>
                                              </p:val>
                                            </p:tav>
                                          </p:tavLst>
                                        </p:anim>
                                        <p:animEffect transition="in" filter="fade">
                                          <p:cBhvr>
                                            <p:cTn id="104" dur="500"/>
                                            <p:tgtEl>
                                              <p:spTgt spid="40"/>
                                            </p:tgtEl>
                                          </p:cBhvr>
                                        </p:animEffect>
                                      </p:childTnLst>
                                    </p:cTn>
                                  </p:par>
                                  <p:par>
                                    <p:cTn id="105" presetID="22" presetClass="entr" presetSubtype="8" fill="hold" nodeType="with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wipe(left)">
                                          <p:cBhvr>
                                            <p:cTn id="107" dur="500"/>
                                            <p:tgtEl>
                                              <p:spTgt spid="51"/>
                                            </p:tgtEl>
                                          </p:cBhvr>
                                        </p:animEffect>
                                      </p:childTnLst>
                                    </p:cTn>
                                  </p:par>
                                </p:childTnLst>
                              </p:cTn>
                            </p:par>
                            <p:par>
                              <p:cTn id="108" fill="hold">
                                <p:stCondLst>
                                  <p:cond delay="735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Effect transition="in" filter="fade">
                                          <p:cBhvr>
                                            <p:cTn id="113" dur="500"/>
                                            <p:tgtEl>
                                              <p:spTgt spid="41"/>
                                            </p:tgtEl>
                                          </p:cBhvr>
                                        </p:animEffect>
                                      </p:childTnLst>
                                    </p:cTn>
                                  </p:par>
                                  <p:par>
                                    <p:cTn id="114" presetID="22" presetClass="entr" presetSubtype="8" fill="hold" nodeType="withEffect">
                                      <p:stCondLst>
                                        <p:cond delay="0"/>
                                      </p:stCondLst>
                                      <p:childTnLst>
                                        <p:set>
                                          <p:cBhvr>
                                            <p:cTn id="115" dur="1" fill="hold">
                                              <p:stCondLst>
                                                <p:cond delay="0"/>
                                              </p:stCondLst>
                                            </p:cTn>
                                            <p:tgtEl>
                                              <p:spTgt spid="50"/>
                                            </p:tgtEl>
                                            <p:attrNameLst>
                                              <p:attrName>style.visibility</p:attrName>
                                            </p:attrNameLst>
                                          </p:cBhvr>
                                          <p:to>
                                            <p:strVal val="visible"/>
                                          </p:to>
                                        </p:set>
                                        <p:animEffect transition="in" filter="wipe(left)">
                                          <p:cBhvr>
                                            <p:cTn id="116" dur="500"/>
                                            <p:tgtEl>
                                              <p:spTgt spid="50"/>
                                            </p:tgtEl>
                                          </p:cBhvr>
                                        </p:animEffect>
                                      </p:childTnLst>
                                    </p:cTn>
                                  </p:par>
                                </p:childTnLst>
                              </p:cTn>
                            </p:par>
                            <p:par>
                              <p:cTn id="117" fill="hold">
                                <p:stCondLst>
                                  <p:cond delay="785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500" fill="hold"/>
                                            <p:tgtEl>
                                              <p:spTgt spid="42"/>
                                            </p:tgtEl>
                                            <p:attrNameLst>
                                              <p:attrName>ppt_w</p:attrName>
                                            </p:attrNameLst>
                                          </p:cBhvr>
                                          <p:tavLst>
                                            <p:tav tm="0">
                                              <p:val>
                                                <p:fltVal val="0"/>
                                              </p:val>
                                            </p:tav>
                                            <p:tav tm="100000">
                                              <p:val>
                                                <p:strVal val="#ppt_w"/>
                                              </p:val>
                                            </p:tav>
                                          </p:tavLst>
                                        </p:anim>
                                        <p:anim calcmode="lin" valueType="num">
                                          <p:cBhvr>
                                            <p:cTn id="121" dur="500" fill="hold"/>
                                            <p:tgtEl>
                                              <p:spTgt spid="42"/>
                                            </p:tgtEl>
                                            <p:attrNameLst>
                                              <p:attrName>ppt_h</p:attrName>
                                            </p:attrNameLst>
                                          </p:cBhvr>
                                          <p:tavLst>
                                            <p:tav tm="0">
                                              <p:val>
                                                <p:fltVal val="0"/>
                                              </p:val>
                                            </p:tav>
                                            <p:tav tm="100000">
                                              <p:val>
                                                <p:strVal val="#ppt_h"/>
                                              </p:val>
                                            </p:tav>
                                          </p:tavLst>
                                        </p:anim>
                                        <p:animEffect transition="in" filter="fade">
                                          <p:cBhvr>
                                            <p:cTn id="122" dur="500"/>
                                            <p:tgtEl>
                                              <p:spTgt spid="42"/>
                                            </p:tgtEl>
                                          </p:cBhvr>
                                        </p:animEffect>
                                      </p:childTnLst>
                                    </p:cTn>
                                  </p:par>
                                  <p:par>
                                    <p:cTn id="123" presetID="22" presetClass="entr" presetSubtype="8" fill="hold" nodeType="withEffect">
                                      <p:stCondLst>
                                        <p:cond delay="0"/>
                                      </p:stCondLst>
                                      <p:childTnLst>
                                        <p:set>
                                          <p:cBhvr>
                                            <p:cTn id="124" dur="1" fill="hold">
                                              <p:stCondLst>
                                                <p:cond delay="0"/>
                                              </p:stCondLst>
                                            </p:cTn>
                                            <p:tgtEl>
                                              <p:spTgt spid="47"/>
                                            </p:tgtEl>
                                            <p:attrNameLst>
                                              <p:attrName>style.visibility</p:attrName>
                                            </p:attrNameLst>
                                          </p:cBhvr>
                                          <p:to>
                                            <p:strVal val="visible"/>
                                          </p:to>
                                        </p:set>
                                        <p:animEffect transition="in" filter="wipe(left)">
                                          <p:cBhvr>
                                            <p:cTn id="125" dur="500"/>
                                            <p:tgtEl>
                                              <p:spTgt spid="47"/>
                                            </p:tgtEl>
                                          </p:cBhvr>
                                        </p:animEffect>
                                      </p:childTnLst>
                                    </p:cTn>
                                  </p:par>
                                </p:childTnLst>
                              </p:cTn>
                            </p:par>
                            <p:par>
                              <p:cTn id="126" fill="hold">
                                <p:stCondLst>
                                  <p:cond delay="8350"/>
                                </p:stCondLst>
                                <p:childTnLst>
                                  <p:par>
                                    <p:cTn id="127" presetID="53" presetClass="entr" presetSubtype="16" fill="hold" grpId="0" nodeType="after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ppt_w</p:attrName>
                                            </p:attrNameLst>
                                          </p:cBhvr>
                                          <p:tavLst>
                                            <p:tav tm="0">
                                              <p:val>
                                                <p:fltVal val="0"/>
                                              </p:val>
                                            </p:tav>
                                            <p:tav tm="100000">
                                              <p:val>
                                                <p:strVal val="#ppt_w"/>
                                              </p:val>
                                            </p:tav>
                                          </p:tavLst>
                                        </p:anim>
                                        <p:anim calcmode="lin" valueType="num">
                                          <p:cBhvr>
                                            <p:cTn id="130" dur="500" fill="hold"/>
                                            <p:tgtEl>
                                              <p:spTgt spid="43"/>
                                            </p:tgtEl>
                                            <p:attrNameLst>
                                              <p:attrName>ppt_h</p:attrName>
                                            </p:attrNameLst>
                                          </p:cBhvr>
                                          <p:tavLst>
                                            <p:tav tm="0">
                                              <p:val>
                                                <p:fltVal val="0"/>
                                              </p:val>
                                            </p:tav>
                                            <p:tav tm="100000">
                                              <p:val>
                                                <p:strVal val="#ppt_h"/>
                                              </p:val>
                                            </p:tav>
                                          </p:tavLst>
                                        </p:anim>
                                        <p:animEffect transition="in" filter="fade">
                                          <p:cBhvr>
                                            <p:cTn id="131" dur="500"/>
                                            <p:tgtEl>
                                              <p:spTgt spid="43"/>
                                            </p:tgtEl>
                                          </p:cBhvr>
                                        </p:animEffect>
                                      </p:childTnLst>
                                    </p:cTn>
                                  </p:par>
                                </p:childTnLst>
                              </p:cTn>
                            </p:par>
                            <p:par>
                              <p:cTn id="132" fill="hold">
                                <p:stCondLst>
                                  <p:cond delay="8850"/>
                                </p:stCondLst>
                                <p:childTnLst>
                                  <p:par>
                                    <p:cTn id="133" presetID="42" presetClass="entr" presetSubtype="0" fill="hold" grpId="0" nodeType="after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fade">
                                          <p:cBhvr>
                                            <p:cTn id="135" dur="750"/>
                                            <p:tgtEl>
                                              <p:spTgt spid="65"/>
                                            </p:tgtEl>
                                          </p:cBhvr>
                                        </p:animEffect>
                                        <p:anim calcmode="lin" valueType="num">
                                          <p:cBhvr>
                                            <p:cTn id="136" dur="750" fill="hold"/>
                                            <p:tgtEl>
                                              <p:spTgt spid="65"/>
                                            </p:tgtEl>
                                            <p:attrNameLst>
                                              <p:attrName>ppt_x</p:attrName>
                                            </p:attrNameLst>
                                          </p:cBhvr>
                                          <p:tavLst>
                                            <p:tav tm="0">
                                              <p:val>
                                                <p:strVal val="#ppt_x"/>
                                              </p:val>
                                            </p:tav>
                                            <p:tav tm="100000">
                                              <p:val>
                                                <p:strVal val="#ppt_x"/>
                                              </p:val>
                                            </p:tav>
                                          </p:tavLst>
                                        </p:anim>
                                        <p:anim calcmode="lin" valueType="num">
                                          <p:cBhvr>
                                            <p:cTn id="137" dur="750" fill="hold"/>
                                            <p:tgtEl>
                                              <p:spTgt spid="6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750"/>
                                            <p:tgtEl>
                                              <p:spTgt spid="67"/>
                                            </p:tgtEl>
                                          </p:cBhvr>
                                        </p:animEffect>
                                        <p:anim calcmode="lin" valueType="num">
                                          <p:cBhvr>
                                            <p:cTn id="141" dur="750" fill="hold"/>
                                            <p:tgtEl>
                                              <p:spTgt spid="67"/>
                                            </p:tgtEl>
                                            <p:attrNameLst>
                                              <p:attrName>ppt_x</p:attrName>
                                            </p:attrNameLst>
                                          </p:cBhvr>
                                          <p:tavLst>
                                            <p:tav tm="0">
                                              <p:val>
                                                <p:strVal val="#ppt_x"/>
                                              </p:val>
                                            </p:tav>
                                            <p:tav tm="100000">
                                              <p:val>
                                                <p:strVal val="#ppt_x"/>
                                              </p:val>
                                            </p:tav>
                                          </p:tavLst>
                                        </p:anim>
                                        <p:anim calcmode="lin" valueType="num">
                                          <p:cBhvr>
                                            <p:cTn id="142" dur="750" fill="hold"/>
                                            <p:tgtEl>
                                              <p:spTgt spid="67"/>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8"/>
                                            </p:tgtEl>
                                            <p:attrNameLst>
                                              <p:attrName>style.visibility</p:attrName>
                                            </p:attrNameLst>
                                          </p:cBhvr>
                                          <p:to>
                                            <p:strVal val="visible"/>
                                          </p:to>
                                        </p:set>
                                        <p:animEffect transition="in" filter="fade">
                                          <p:cBhvr>
                                            <p:cTn id="145" dur="750"/>
                                            <p:tgtEl>
                                              <p:spTgt spid="68"/>
                                            </p:tgtEl>
                                          </p:cBhvr>
                                        </p:animEffect>
                                        <p:anim calcmode="lin" valueType="num">
                                          <p:cBhvr>
                                            <p:cTn id="146" dur="750" fill="hold"/>
                                            <p:tgtEl>
                                              <p:spTgt spid="68"/>
                                            </p:tgtEl>
                                            <p:attrNameLst>
                                              <p:attrName>ppt_x</p:attrName>
                                            </p:attrNameLst>
                                          </p:cBhvr>
                                          <p:tavLst>
                                            <p:tav tm="0">
                                              <p:val>
                                                <p:strVal val="#ppt_x"/>
                                              </p:val>
                                            </p:tav>
                                            <p:tav tm="100000">
                                              <p:val>
                                                <p:strVal val="#ppt_x"/>
                                              </p:val>
                                            </p:tav>
                                          </p:tavLst>
                                        </p:anim>
                                        <p:anim calcmode="lin" valueType="num">
                                          <p:cBhvr>
                                            <p:cTn id="147" dur="750" fill="hold"/>
                                            <p:tgtEl>
                                              <p:spTgt spid="68"/>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9"/>
                                            </p:tgtEl>
                                            <p:attrNameLst>
                                              <p:attrName>style.visibility</p:attrName>
                                            </p:attrNameLst>
                                          </p:cBhvr>
                                          <p:to>
                                            <p:strVal val="visible"/>
                                          </p:to>
                                        </p:set>
                                        <p:animEffect transition="in" filter="fade">
                                          <p:cBhvr>
                                            <p:cTn id="150" dur="750"/>
                                            <p:tgtEl>
                                              <p:spTgt spid="69"/>
                                            </p:tgtEl>
                                          </p:cBhvr>
                                        </p:animEffect>
                                        <p:anim calcmode="lin" valueType="num">
                                          <p:cBhvr>
                                            <p:cTn id="151" dur="750" fill="hold"/>
                                            <p:tgtEl>
                                              <p:spTgt spid="69"/>
                                            </p:tgtEl>
                                            <p:attrNameLst>
                                              <p:attrName>ppt_x</p:attrName>
                                            </p:attrNameLst>
                                          </p:cBhvr>
                                          <p:tavLst>
                                            <p:tav tm="0">
                                              <p:val>
                                                <p:strVal val="#ppt_x"/>
                                              </p:val>
                                            </p:tav>
                                            <p:tav tm="100000">
                                              <p:val>
                                                <p:strVal val="#ppt_x"/>
                                              </p:val>
                                            </p:tav>
                                          </p:tavLst>
                                        </p:anim>
                                        <p:anim calcmode="lin" valueType="num">
                                          <p:cBhvr>
                                            <p:cTn id="152" dur="750" fill="hold"/>
                                            <p:tgtEl>
                                              <p:spTgt spid="69"/>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70"/>
                                            </p:tgtEl>
                                            <p:attrNameLst>
                                              <p:attrName>style.visibility</p:attrName>
                                            </p:attrNameLst>
                                          </p:cBhvr>
                                          <p:to>
                                            <p:strVal val="visible"/>
                                          </p:to>
                                        </p:set>
                                        <p:animEffect transition="in" filter="fade">
                                          <p:cBhvr>
                                            <p:cTn id="155" dur="750"/>
                                            <p:tgtEl>
                                              <p:spTgt spid="70"/>
                                            </p:tgtEl>
                                          </p:cBhvr>
                                        </p:animEffect>
                                        <p:anim calcmode="lin" valueType="num">
                                          <p:cBhvr>
                                            <p:cTn id="156" dur="750" fill="hold"/>
                                            <p:tgtEl>
                                              <p:spTgt spid="70"/>
                                            </p:tgtEl>
                                            <p:attrNameLst>
                                              <p:attrName>ppt_x</p:attrName>
                                            </p:attrNameLst>
                                          </p:cBhvr>
                                          <p:tavLst>
                                            <p:tav tm="0">
                                              <p:val>
                                                <p:strVal val="#ppt_x"/>
                                              </p:val>
                                            </p:tav>
                                            <p:tav tm="100000">
                                              <p:val>
                                                <p:strVal val="#ppt_x"/>
                                              </p:val>
                                            </p:tav>
                                          </p:tavLst>
                                        </p:anim>
                                        <p:anim calcmode="lin" valueType="num">
                                          <p:cBhvr>
                                            <p:cTn id="157" dur="750" fill="hold"/>
                                            <p:tgtEl>
                                              <p:spTgt spid="70"/>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71"/>
                                            </p:tgtEl>
                                            <p:attrNameLst>
                                              <p:attrName>style.visibility</p:attrName>
                                            </p:attrNameLst>
                                          </p:cBhvr>
                                          <p:to>
                                            <p:strVal val="visible"/>
                                          </p:to>
                                        </p:set>
                                        <p:animEffect transition="in" filter="fade">
                                          <p:cBhvr>
                                            <p:cTn id="160" dur="750"/>
                                            <p:tgtEl>
                                              <p:spTgt spid="71"/>
                                            </p:tgtEl>
                                          </p:cBhvr>
                                        </p:animEffect>
                                        <p:anim calcmode="lin" valueType="num">
                                          <p:cBhvr>
                                            <p:cTn id="161" dur="750" fill="hold"/>
                                            <p:tgtEl>
                                              <p:spTgt spid="71"/>
                                            </p:tgtEl>
                                            <p:attrNameLst>
                                              <p:attrName>ppt_x</p:attrName>
                                            </p:attrNameLst>
                                          </p:cBhvr>
                                          <p:tavLst>
                                            <p:tav tm="0">
                                              <p:val>
                                                <p:strVal val="#ppt_x"/>
                                              </p:val>
                                            </p:tav>
                                            <p:tav tm="100000">
                                              <p:val>
                                                <p:strVal val="#ppt_x"/>
                                              </p:val>
                                            </p:tav>
                                          </p:tavLst>
                                        </p:anim>
                                        <p:anim calcmode="lin" valueType="num">
                                          <p:cBhvr>
                                            <p:cTn id="162" dur="750" fill="hold"/>
                                            <p:tgtEl>
                                              <p:spTgt spid="71"/>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72"/>
                                            </p:tgtEl>
                                            <p:attrNameLst>
                                              <p:attrName>style.visibility</p:attrName>
                                            </p:attrNameLst>
                                          </p:cBhvr>
                                          <p:to>
                                            <p:strVal val="visible"/>
                                          </p:to>
                                        </p:set>
                                        <p:animEffect transition="in" filter="fade">
                                          <p:cBhvr>
                                            <p:cTn id="165" dur="1000"/>
                                            <p:tgtEl>
                                              <p:spTgt spid="72"/>
                                            </p:tgtEl>
                                          </p:cBhvr>
                                        </p:animEffect>
                                        <p:anim calcmode="lin" valueType="num">
                                          <p:cBhvr>
                                            <p:cTn id="166" dur="1000" fill="hold"/>
                                            <p:tgtEl>
                                              <p:spTgt spid="72"/>
                                            </p:tgtEl>
                                            <p:attrNameLst>
                                              <p:attrName>ppt_x</p:attrName>
                                            </p:attrNameLst>
                                          </p:cBhvr>
                                          <p:tavLst>
                                            <p:tav tm="0">
                                              <p:val>
                                                <p:strVal val="#ppt_x"/>
                                              </p:val>
                                            </p:tav>
                                            <p:tav tm="100000">
                                              <p:val>
                                                <p:strVal val="#ppt_x"/>
                                              </p:val>
                                            </p:tav>
                                          </p:tavLst>
                                        </p:anim>
                                        <p:anim calcmode="lin" valueType="num">
                                          <p:cBhvr>
                                            <p:cTn id="167" dur="1000" fill="hold"/>
                                            <p:tgtEl>
                                              <p:spTgt spid="72"/>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75"/>
                                            </p:tgtEl>
                                            <p:attrNameLst>
                                              <p:attrName>style.visibility</p:attrName>
                                            </p:attrNameLst>
                                          </p:cBhvr>
                                          <p:to>
                                            <p:strVal val="visible"/>
                                          </p:to>
                                        </p:set>
                                        <p:animEffect transition="in" filter="fade">
                                          <p:cBhvr>
                                            <p:cTn id="170" dur="1000"/>
                                            <p:tgtEl>
                                              <p:spTgt spid="75"/>
                                            </p:tgtEl>
                                          </p:cBhvr>
                                        </p:animEffect>
                                        <p:anim calcmode="lin" valueType="num">
                                          <p:cBhvr>
                                            <p:cTn id="171" dur="1000" fill="hold"/>
                                            <p:tgtEl>
                                              <p:spTgt spid="75"/>
                                            </p:tgtEl>
                                            <p:attrNameLst>
                                              <p:attrName>ppt_x</p:attrName>
                                            </p:attrNameLst>
                                          </p:cBhvr>
                                          <p:tavLst>
                                            <p:tav tm="0">
                                              <p:val>
                                                <p:strVal val="#ppt_x"/>
                                              </p:val>
                                            </p:tav>
                                            <p:tav tm="100000">
                                              <p:val>
                                                <p:strVal val="#ppt_x"/>
                                              </p:val>
                                            </p:tav>
                                          </p:tavLst>
                                        </p:anim>
                                        <p:anim calcmode="lin" valueType="num">
                                          <p:cBhvr>
                                            <p:cTn id="172" dur="1000" fill="hold"/>
                                            <p:tgtEl>
                                              <p:spTgt spid="75"/>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76"/>
                                            </p:tgtEl>
                                            <p:attrNameLst>
                                              <p:attrName>style.visibility</p:attrName>
                                            </p:attrNameLst>
                                          </p:cBhvr>
                                          <p:to>
                                            <p:strVal val="visible"/>
                                          </p:to>
                                        </p:set>
                                        <p:animEffect transition="in" filter="fade">
                                          <p:cBhvr>
                                            <p:cTn id="175" dur="1000"/>
                                            <p:tgtEl>
                                              <p:spTgt spid="76"/>
                                            </p:tgtEl>
                                          </p:cBhvr>
                                        </p:animEffect>
                                        <p:anim calcmode="lin" valueType="num">
                                          <p:cBhvr>
                                            <p:cTn id="176" dur="1000" fill="hold"/>
                                            <p:tgtEl>
                                              <p:spTgt spid="76"/>
                                            </p:tgtEl>
                                            <p:attrNameLst>
                                              <p:attrName>ppt_x</p:attrName>
                                            </p:attrNameLst>
                                          </p:cBhvr>
                                          <p:tavLst>
                                            <p:tav tm="0">
                                              <p:val>
                                                <p:strVal val="#ppt_x"/>
                                              </p:val>
                                            </p:tav>
                                            <p:tav tm="100000">
                                              <p:val>
                                                <p:strVal val="#ppt_x"/>
                                              </p:val>
                                            </p:tav>
                                          </p:tavLst>
                                        </p:anim>
                                        <p:anim calcmode="lin" valueType="num">
                                          <p:cBhvr>
                                            <p:cTn id="177" dur="1000" fill="hold"/>
                                            <p:tgtEl>
                                              <p:spTgt spid="76"/>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77"/>
                                            </p:tgtEl>
                                            <p:attrNameLst>
                                              <p:attrName>style.visibility</p:attrName>
                                            </p:attrNameLst>
                                          </p:cBhvr>
                                          <p:to>
                                            <p:strVal val="visible"/>
                                          </p:to>
                                        </p:set>
                                        <p:animEffect transition="in" filter="fade">
                                          <p:cBhvr>
                                            <p:cTn id="180" dur="1000"/>
                                            <p:tgtEl>
                                              <p:spTgt spid="77"/>
                                            </p:tgtEl>
                                          </p:cBhvr>
                                        </p:animEffect>
                                        <p:anim calcmode="lin" valueType="num">
                                          <p:cBhvr>
                                            <p:cTn id="181" dur="1000" fill="hold"/>
                                            <p:tgtEl>
                                              <p:spTgt spid="77"/>
                                            </p:tgtEl>
                                            <p:attrNameLst>
                                              <p:attrName>ppt_x</p:attrName>
                                            </p:attrNameLst>
                                          </p:cBhvr>
                                          <p:tavLst>
                                            <p:tav tm="0">
                                              <p:val>
                                                <p:strVal val="#ppt_x"/>
                                              </p:val>
                                            </p:tav>
                                            <p:tav tm="100000">
                                              <p:val>
                                                <p:strVal val="#ppt_x"/>
                                              </p:val>
                                            </p:tav>
                                          </p:tavLst>
                                        </p:anim>
                                        <p:anim calcmode="lin" valueType="num">
                                          <p:cBhvr>
                                            <p:cTn id="182" dur="1000" fill="hold"/>
                                            <p:tgtEl>
                                              <p:spTgt spid="77"/>
                                            </p:tgtEl>
                                            <p:attrNameLst>
                                              <p:attrName>ppt_y</p:attrName>
                                            </p:attrNameLst>
                                          </p:cBhvr>
                                          <p:tavLst>
                                            <p:tav tm="0">
                                              <p:val>
                                                <p:strVal val="#ppt_y-.1"/>
                                              </p:val>
                                            </p:tav>
                                            <p:tav tm="100000">
                                              <p:val>
                                                <p:strVal val="#ppt_y"/>
                                              </p:val>
                                            </p:tav>
                                          </p:tavLst>
                                        </p:anim>
                                      </p:childTnLst>
                                    </p:cTn>
                                  </p:par>
                                  <p:par>
                                    <p:cTn id="183" presetID="47" presetClass="entr" presetSubtype="0" fill="hold" grpId="0" nodeType="withEffect">
                                      <p:stCondLst>
                                        <p:cond delay="0"/>
                                      </p:stCondLst>
                                      <p:childTnLst>
                                        <p:set>
                                          <p:cBhvr>
                                            <p:cTn id="184" dur="1" fill="hold">
                                              <p:stCondLst>
                                                <p:cond delay="0"/>
                                              </p:stCondLst>
                                            </p:cTn>
                                            <p:tgtEl>
                                              <p:spTgt spid="78"/>
                                            </p:tgtEl>
                                            <p:attrNameLst>
                                              <p:attrName>style.visibility</p:attrName>
                                            </p:attrNameLst>
                                          </p:cBhvr>
                                          <p:to>
                                            <p:strVal val="visible"/>
                                          </p:to>
                                        </p:set>
                                        <p:animEffect transition="in" filter="fade">
                                          <p:cBhvr>
                                            <p:cTn id="185" dur="1000"/>
                                            <p:tgtEl>
                                              <p:spTgt spid="78"/>
                                            </p:tgtEl>
                                          </p:cBhvr>
                                        </p:animEffect>
                                        <p:anim calcmode="lin" valueType="num">
                                          <p:cBhvr>
                                            <p:cTn id="186" dur="1000" fill="hold"/>
                                            <p:tgtEl>
                                              <p:spTgt spid="78"/>
                                            </p:tgtEl>
                                            <p:attrNameLst>
                                              <p:attrName>ppt_x</p:attrName>
                                            </p:attrNameLst>
                                          </p:cBhvr>
                                          <p:tavLst>
                                            <p:tav tm="0">
                                              <p:val>
                                                <p:strVal val="#ppt_x"/>
                                              </p:val>
                                            </p:tav>
                                            <p:tav tm="100000">
                                              <p:val>
                                                <p:strVal val="#ppt_x"/>
                                              </p:val>
                                            </p:tav>
                                          </p:tavLst>
                                        </p:anim>
                                        <p:anim calcmode="lin" valueType="num">
                                          <p:cBhvr>
                                            <p:cTn id="187" dur="1000" fill="hold"/>
                                            <p:tgtEl>
                                              <p:spTgt spid="78"/>
                                            </p:tgtEl>
                                            <p:attrNameLst>
                                              <p:attrName>ppt_y</p:attrName>
                                            </p:attrNameLst>
                                          </p:cBhvr>
                                          <p:tavLst>
                                            <p:tav tm="0">
                                              <p:val>
                                                <p:strVal val="#ppt_y-.1"/>
                                              </p:val>
                                            </p:tav>
                                            <p:tav tm="100000">
                                              <p:val>
                                                <p:strVal val="#ppt_y"/>
                                              </p:val>
                                            </p:tav>
                                          </p:tavLst>
                                        </p:anim>
                                      </p:childTnLst>
                                    </p:cTn>
                                  </p:par>
                                  <p:par>
                                    <p:cTn id="188" presetID="47" presetClass="entr" presetSubtype="0" fill="hold" grpId="0" nodeType="with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fade">
                                          <p:cBhvr>
                                            <p:cTn id="190" dur="1000"/>
                                            <p:tgtEl>
                                              <p:spTgt spid="79"/>
                                            </p:tgtEl>
                                          </p:cBhvr>
                                        </p:animEffect>
                                        <p:anim calcmode="lin" valueType="num">
                                          <p:cBhvr>
                                            <p:cTn id="191" dur="1000" fill="hold"/>
                                            <p:tgtEl>
                                              <p:spTgt spid="79"/>
                                            </p:tgtEl>
                                            <p:attrNameLst>
                                              <p:attrName>ppt_x</p:attrName>
                                            </p:attrNameLst>
                                          </p:cBhvr>
                                          <p:tavLst>
                                            <p:tav tm="0">
                                              <p:val>
                                                <p:strVal val="#ppt_x"/>
                                              </p:val>
                                            </p:tav>
                                            <p:tav tm="100000">
                                              <p:val>
                                                <p:strVal val="#ppt_x"/>
                                              </p:val>
                                            </p:tav>
                                          </p:tavLst>
                                        </p:anim>
                                        <p:anim calcmode="lin" valueType="num">
                                          <p:cBhvr>
                                            <p:cTn id="192"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38" grpId="0" animBg="1"/>
          <p:bldP spid="39" grpId="0" animBg="1"/>
          <p:bldP spid="40" grpId="0" animBg="1"/>
          <p:bldP spid="41" grpId="0" animBg="1"/>
          <p:bldP spid="42" grpId="0" animBg="1"/>
          <p:bldP spid="43" grpId="0" animBg="1"/>
          <p:bldP spid="65" grpId="0"/>
          <p:bldP spid="67" grpId="0"/>
          <p:bldP spid="68" grpId="0"/>
          <p:bldP spid="69" grpId="0"/>
          <p:bldP spid="70" grpId="0"/>
          <p:bldP spid="71" grpId="0"/>
          <p:bldP spid="72" grpId="0"/>
          <p:bldP spid="75" grpId="0"/>
          <p:bldP spid="76" grpId="0"/>
          <p:bldP spid="77" grpId="0"/>
          <p:bldP spid="78" grpId="0"/>
          <p:bldP spid="79" grpId="0"/>
          <p:bldP spid="80" grpId="0"/>
          <p:bldP spid="82" grpId="0"/>
          <p:bldP spid="83" grpId="0"/>
          <p:bldP spid="84" grpId="0"/>
          <p:bldP spid="85" grpId="0"/>
          <p:bldP spid="8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350"/>
                                            <p:tgtEl>
                                              <p:spTgt spid="13"/>
                                            </p:tgtEl>
                                          </p:cBhvr>
                                        </p:animEffect>
                                      </p:childTnLst>
                                    </p:cTn>
                                  </p:par>
                                </p:childTnLst>
                              </p:cTn>
                            </p:par>
                            <p:par>
                              <p:cTn id="12" fill="hold">
                                <p:stCondLst>
                                  <p:cond delay="85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350"/>
                                            <p:tgtEl>
                                              <p:spTgt spid="14"/>
                                            </p:tgtEl>
                                          </p:cBhvr>
                                        </p:animEffect>
                                      </p:childTnLst>
                                    </p:cTn>
                                  </p:par>
                                </p:childTnLst>
                              </p:cTn>
                            </p:par>
                            <p:par>
                              <p:cTn id="16" fill="hold">
                                <p:stCondLst>
                                  <p:cond delay="12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350"/>
                                            <p:tgtEl>
                                              <p:spTgt spid="15"/>
                                            </p:tgtEl>
                                          </p:cBhvr>
                                        </p:animEffect>
                                      </p:childTnLst>
                                    </p:cTn>
                                  </p:par>
                                </p:childTnLst>
                              </p:cTn>
                            </p:par>
                            <p:par>
                              <p:cTn id="20" fill="hold">
                                <p:stCondLst>
                                  <p:cond delay="155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350"/>
                                            <p:tgtEl>
                                              <p:spTgt spid="16"/>
                                            </p:tgtEl>
                                          </p:cBhvr>
                                        </p:animEffect>
                                      </p:childTnLst>
                                    </p:cTn>
                                  </p:par>
                                </p:childTnLst>
                              </p:cTn>
                            </p:par>
                            <p:par>
                              <p:cTn id="24" fill="hold">
                                <p:stCondLst>
                                  <p:cond delay="19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350"/>
                                            <p:tgtEl>
                                              <p:spTgt spid="17"/>
                                            </p:tgtEl>
                                          </p:cBhvr>
                                        </p:animEffect>
                                      </p:childTnLst>
                                    </p:cTn>
                                  </p:par>
                                </p:childTnLst>
                              </p:cTn>
                            </p:par>
                            <p:par>
                              <p:cTn id="28" fill="hold">
                                <p:stCondLst>
                                  <p:cond delay="225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350"/>
                                            <p:tgtEl>
                                              <p:spTgt spid="18"/>
                                            </p:tgtEl>
                                          </p:cBhvr>
                                        </p:animEffect>
                                      </p:childTnLst>
                                    </p:cTn>
                                  </p:par>
                                </p:childTnLst>
                              </p:cTn>
                            </p:par>
                            <p:par>
                              <p:cTn id="32" fill="hold">
                                <p:stCondLst>
                                  <p:cond delay="26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ppt_x"/>
                                              </p:val>
                                            </p:tav>
                                            <p:tav tm="100000">
                                              <p:val>
                                                <p:strVal val="#ppt_x"/>
                                              </p:val>
                                            </p:tav>
                                          </p:tavLst>
                                        </p:anim>
                                        <p:anim calcmode="lin" valueType="num">
                                          <p:cBhvr additive="base">
                                            <p:cTn id="36" dur="75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additive="base">
                                            <p:cTn id="39" dur="750" fill="hold"/>
                                            <p:tgtEl>
                                              <p:spTgt spid="80"/>
                                            </p:tgtEl>
                                            <p:attrNameLst>
                                              <p:attrName>ppt_x</p:attrName>
                                            </p:attrNameLst>
                                          </p:cBhvr>
                                          <p:tavLst>
                                            <p:tav tm="0">
                                              <p:val>
                                                <p:strVal val="#ppt_x"/>
                                              </p:val>
                                            </p:tav>
                                            <p:tav tm="100000">
                                              <p:val>
                                                <p:strVal val="#ppt_x"/>
                                              </p:val>
                                            </p:tav>
                                          </p:tavLst>
                                        </p:anim>
                                        <p:anim calcmode="lin" valueType="num">
                                          <p:cBhvr additive="base">
                                            <p:cTn id="40" dur="750" fill="hold"/>
                                            <p:tgtEl>
                                              <p:spTgt spid="8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750" fill="hold"/>
                                            <p:tgtEl>
                                              <p:spTgt spid="32"/>
                                            </p:tgtEl>
                                            <p:attrNameLst>
                                              <p:attrName>ppt_x</p:attrName>
                                            </p:attrNameLst>
                                          </p:cBhvr>
                                          <p:tavLst>
                                            <p:tav tm="0">
                                              <p:val>
                                                <p:strVal val="#ppt_x"/>
                                              </p:val>
                                            </p:tav>
                                            <p:tav tm="100000">
                                              <p:val>
                                                <p:strVal val="#ppt_x"/>
                                              </p:val>
                                            </p:tav>
                                          </p:tavLst>
                                        </p:anim>
                                        <p:anim calcmode="lin" valueType="num">
                                          <p:cBhvr additive="base">
                                            <p:cTn id="44" dur="75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750" fill="hold"/>
                                            <p:tgtEl>
                                              <p:spTgt spid="86"/>
                                            </p:tgtEl>
                                            <p:attrNameLst>
                                              <p:attrName>ppt_x</p:attrName>
                                            </p:attrNameLst>
                                          </p:cBhvr>
                                          <p:tavLst>
                                            <p:tav tm="0">
                                              <p:val>
                                                <p:strVal val="#ppt_x"/>
                                              </p:val>
                                            </p:tav>
                                            <p:tav tm="100000">
                                              <p:val>
                                                <p:strVal val="#ppt_x"/>
                                              </p:val>
                                            </p:tav>
                                          </p:tavLst>
                                        </p:anim>
                                        <p:anim calcmode="lin" valueType="num">
                                          <p:cBhvr additive="base">
                                            <p:cTn id="48" dur="750" fill="hold"/>
                                            <p:tgtEl>
                                              <p:spTgt spid="8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750" fill="hold"/>
                                            <p:tgtEl>
                                              <p:spTgt spid="29"/>
                                            </p:tgtEl>
                                            <p:attrNameLst>
                                              <p:attrName>ppt_x</p:attrName>
                                            </p:attrNameLst>
                                          </p:cBhvr>
                                          <p:tavLst>
                                            <p:tav tm="0">
                                              <p:val>
                                                <p:strVal val="#ppt_x"/>
                                              </p:val>
                                            </p:tav>
                                            <p:tav tm="100000">
                                              <p:val>
                                                <p:strVal val="#ppt_x"/>
                                              </p:val>
                                            </p:tav>
                                          </p:tavLst>
                                        </p:anim>
                                        <p:anim calcmode="lin" valueType="num">
                                          <p:cBhvr additive="base">
                                            <p:cTn id="52" dur="75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85"/>
                                            </p:tgtEl>
                                            <p:attrNameLst>
                                              <p:attrName>style.visibility</p:attrName>
                                            </p:attrNameLst>
                                          </p:cBhvr>
                                          <p:to>
                                            <p:strVal val="visible"/>
                                          </p:to>
                                        </p:set>
                                        <p:anim calcmode="lin" valueType="num">
                                          <p:cBhvr additive="base">
                                            <p:cTn id="55" dur="750" fill="hold"/>
                                            <p:tgtEl>
                                              <p:spTgt spid="85"/>
                                            </p:tgtEl>
                                            <p:attrNameLst>
                                              <p:attrName>ppt_x</p:attrName>
                                            </p:attrNameLst>
                                          </p:cBhvr>
                                          <p:tavLst>
                                            <p:tav tm="0">
                                              <p:val>
                                                <p:strVal val="#ppt_x"/>
                                              </p:val>
                                            </p:tav>
                                            <p:tav tm="100000">
                                              <p:val>
                                                <p:strVal val="#ppt_x"/>
                                              </p:val>
                                            </p:tav>
                                          </p:tavLst>
                                        </p:anim>
                                        <p:anim calcmode="lin" valueType="num">
                                          <p:cBhvr additive="base">
                                            <p:cTn id="56" dur="750" fill="hold"/>
                                            <p:tgtEl>
                                              <p:spTgt spid="8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50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750" fill="hold"/>
                                            <p:tgtEl>
                                              <p:spTgt spid="23"/>
                                            </p:tgtEl>
                                            <p:attrNameLst>
                                              <p:attrName>ppt_x</p:attrName>
                                            </p:attrNameLst>
                                          </p:cBhvr>
                                          <p:tavLst>
                                            <p:tav tm="0">
                                              <p:val>
                                                <p:strVal val="#ppt_x"/>
                                              </p:val>
                                            </p:tav>
                                            <p:tav tm="100000">
                                              <p:val>
                                                <p:strVal val="#ppt_x"/>
                                              </p:val>
                                            </p:tav>
                                          </p:tavLst>
                                        </p:anim>
                                        <p:anim calcmode="lin" valueType="num">
                                          <p:cBhvr additive="base">
                                            <p:cTn id="60" dur="75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84"/>
                                            </p:tgtEl>
                                            <p:attrNameLst>
                                              <p:attrName>style.visibility</p:attrName>
                                            </p:attrNameLst>
                                          </p:cBhvr>
                                          <p:to>
                                            <p:strVal val="visible"/>
                                          </p:to>
                                        </p:set>
                                        <p:anim calcmode="lin" valueType="num">
                                          <p:cBhvr additive="base">
                                            <p:cTn id="63" dur="750" fill="hold"/>
                                            <p:tgtEl>
                                              <p:spTgt spid="84"/>
                                            </p:tgtEl>
                                            <p:attrNameLst>
                                              <p:attrName>ppt_x</p:attrName>
                                            </p:attrNameLst>
                                          </p:cBhvr>
                                          <p:tavLst>
                                            <p:tav tm="0">
                                              <p:val>
                                                <p:strVal val="#ppt_x"/>
                                              </p:val>
                                            </p:tav>
                                            <p:tav tm="100000">
                                              <p:val>
                                                <p:strVal val="#ppt_x"/>
                                              </p:val>
                                            </p:tav>
                                          </p:tavLst>
                                        </p:anim>
                                        <p:anim calcmode="lin" valueType="num">
                                          <p:cBhvr additive="base">
                                            <p:cTn id="64" dur="750" fill="hold"/>
                                            <p:tgtEl>
                                              <p:spTgt spid="8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200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750" fill="hold"/>
                                            <p:tgtEl>
                                              <p:spTgt spid="26"/>
                                            </p:tgtEl>
                                            <p:attrNameLst>
                                              <p:attrName>ppt_x</p:attrName>
                                            </p:attrNameLst>
                                          </p:cBhvr>
                                          <p:tavLst>
                                            <p:tav tm="0">
                                              <p:val>
                                                <p:strVal val="#ppt_x"/>
                                              </p:val>
                                            </p:tav>
                                            <p:tav tm="100000">
                                              <p:val>
                                                <p:strVal val="#ppt_x"/>
                                              </p:val>
                                            </p:tav>
                                          </p:tavLst>
                                        </p:anim>
                                        <p:anim calcmode="lin" valueType="num">
                                          <p:cBhvr additive="base">
                                            <p:cTn id="68" dur="75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200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750" fill="hold"/>
                                            <p:tgtEl>
                                              <p:spTgt spid="83"/>
                                            </p:tgtEl>
                                            <p:attrNameLst>
                                              <p:attrName>ppt_x</p:attrName>
                                            </p:attrNameLst>
                                          </p:cBhvr>
                                          <p:tavLst>
                                            <p:tav tm="0">
                                              <p:val>
                                                <p:strVal val="#ppt_x"/>
                                              </p:val>
                                            </p:tav>
                                            <p:tav tm="100000">
                                              <p:val>
                                                <p:strVal val="#ppt_x"/>
                                              </p:val>
                                            </p:tav>
                                          </p:tavLst>
                                        </p:anim>
                                        <p:anim calcmode="lin" valueType="num">
                                          <p:cBhvr additive="base">
                                            <p:cTn id="72" dur="750" fill="hold"/>
                                            <p:tgtEl>
                                              <p:spTgt spid="8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250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750" fill="hold"/>
                                            <p:tgtEl>
                                              <p:spTgt spid="35"/>
                                            </p:tgtEl>
                                            <p:attrNameLst>
                                              <p:attrName>ppt_x</p:attrName>
                                            </p:attrNameLst>
                                          </p:cBhvr>
                                          <p:tavLst>
                                            <p:tav tm="0">
                                              <p:val>
                                                <p:strVal val="#ppt_x"/>
                                              </p:val>
                                            </p:tav>
                                            <p:tav tm="100000">
                                              <p:val>
                                                <p:strVal val="#ppt_x"/>
                                              </p:val>
                                            </p:tav>
                                          </p:tavLst>
                                        </p:anim>
                                        <p:anim calcmode="lin" valueType="num">
                                          <p:cBhvr additive="base">
                                            <p:cTn id="76" dur="750" fill="hold"/>
                                            <p:tgtEl>
                                              <p:spTgt spid="3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2500"/>
                                      </p:stCondLst>
                                      <p:childTnLst>
                                        <p:set>
                                          <p:cBhvr>
                                            <p:cTn id="78" dur="1" fill="hold">
                                              <p:stCondLst>
                                                <p:cond delay="0"/>
                                              </p:stCondLst>
                                            </p:cTn>
                                            <p:tgtEl>
                                              <p:spTgt spid="82"/>
                                            </p:tgtEl>
                                            <p:attrNameLst>
                                              <p:attrName>style.visibility</p:attrName>
                                            </p:attrNameLst>
                                          </p:cBhvr>
                                          <p:to>
                                            <p:strVal val="visible"/>
                                          </p:to>
                                        </p:set>
                                        <p:anim calcmode="lin" valueType="num">
                                          <p:cBhvr additive="base">
                                            <p:cTn id="79" dur="750" fill="hold"/>
                                            <p:tgtEl>
                                              <p:spTgt spid="82"/>
                                            </p:tgtEl>
                                            <p:attrNameLst>
                                              <p:attrName>ppt_x</p:attrName>
                                            </p:attrNameLst>
                                          </p:cBhvr>
                                          <p:tavLst>
                                            <p:tav tm="0">
                                              <p:val>
                                                <p:strVal val="#ppt_x"/>
                                              </p:val>
                                            </p:tav>
                                            <p:tav tm="100000">
                                              <p:val>
                                                <p:strVal val="#ppt_x"/>
                                              </p:val>
                                            </p:tav>
                                          </p:tavLst>
                                        </p:anim>
                                        <p:anim calcmode="lin" valueType="num">
                                          <p:cBhvr additive="base">
                                            <p:cTn id="80" dur="750" fill="hold"/>
                                            <p:tgtEl>
                                              <p:spTgt spid="82"/>
                                            </p:tgtEl>
                                            <p:attrNameLst>
                                              <p:attrName>ppt_y</p:attrName>
                                            </p:attrNameLst>
                                          </p:cBhvr>
                                          <p:tavLst>
                                            <p:tav tm="0">
                                              <p:val>
                                                <p:strVal val="1+#ppt_h/2"/>
                                              </p:val>
                                            </p:tav>
                                            <p:tav tm="100000">
                                              <p:val>
                                                <p:strVal val="#ppt_y"/>
                                              </p:val>
                                            </p:tav>
                                          </p:tavLst>
                                        </p:anim>
                                      </p:childTnLst>
                                    </p:cTn>
                                  </p:par>
                                </p:childTnLst>
                              </p:cTn>
                            </p:par>
                            <p:par>
                              <p:cTn id="81" fill="hold">
                                <p:stCondLst>
                                  <p:cond delay="5850"/>
                                </p:stCondLst>
                                <p:childTnLst>
                                  <p:par>
                                    <p:cTn id="82" presetID="53" presetClass="entr" presetSubtype="16"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22" presetClass="entr" presetSubtype="8" fill="hold"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wipe(left)">
                                          <p:cBhvr>
                                            <p:cTn id="89" dur="500"/>
                                            <p:tgtEl>
                                              <p:spTgt spid="55"/>
                                            </p:tgtEl>
                                          </p:cBhvr>
                                        </p:animEffect>
                                      </p:childTnLst>
                                    </p:cTn>
                                  </p:par>
                                </p:childTnLst>
                              </p:cTn>
                            </p:par>
                            <p:par>
                              <p:cTn id="90" fill="hold">
                                <p:stCondLst>
                                  <p:cond delay="6350"/>
                                </p:stCondLst>
                                <p:childTnLst>
                                  <p:par>
                                    <p:cTn id="91" presetID="53" presetClass="entr" presetSubtype="16"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par>
                                    <p:cTn id="96" presetID="22" presetClass="entr" presetSubtype="8" fill="hold" nodeType="with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6850"/>
                                </p:stCondLst>
                                <p:childTnLst>
                                  <p:par>
                                    <p:cTn id="100" presetID="53" presetClass="entr" presetSubtype="16"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 calcmode="lin" valueType="num">
                                          <p:cBhvr>
                                            <p:cTn id="102" dur="500" fill="hold"/>
                                            <p:tgtEl>
                                              <p:spTgt spid="40"/>
                                            </p:tgtEl>
                                            <p:attrNameLst>
                                              <p:attrName>ppt_w</p:attrName>
                                            </p:attrNameLst>
                                          </p:cBhvr>
                                          <p:tavLst>
                                            <p:tav tm="0">
                                              <p:val>
                                                <p:fltVal val="0"/>
                                              </p:val>
                                            </p:tav>
                                            <p:tav tm="100000">
                                              <p:val>
                                                <p:strVal val="#ppt_w"/>
                                              </p:val>
                                            </p:tav>
                                          </p:tavLst>
                                        </p:anim>
                                        <p:anim calcmode="lin" valueType="num">
                                          <p:cBhvr>
                                            <p:cTn id="103" dur="500" fill="hold"/>
                                            <p:tgtEl>
                                              <p:spTgt spid="40"/>
                                            </p:tgtEl>
                                            <p:attrNameLst>
                                              <p:attrName>ppt_h</p:attrName>
                                            </p:attrNameLst>
                                          </p:cBhvr>
                                          <p:tavLst>
                                            <p:tav tm="0">
                                              <p:val>
                                                <p:fltVal val="0"/>
                                              </p:val>
                                            </p:tav>
                                            <p:tav tm="100000">
                                              <p:val>
                                                <p:strVal val="#ppt_h"/>
                                              </p:val>
                                            </p:tav>
                                          </p:tavLst>
                                        </p:anim>
                                        <p:animEffect transition="in" filter="fade">
                                          <p:cBhvr>
                                            <p:cTn id="104" dur="500"/>
                                            <p:tgtEl>
                                              <p:spTgt spid="40"/>
                                            </p:tgtEl>
                                          </p:cBhvr>
                                        </p:animEffect>
                                      </p:childTnLst>
                                    </p:cTn>
                                  </p:par>
                                  <p:par>
                                    <p:cTn id="105" presetID="22" presetClass="entr" presetSubtype="8" fill="hold" nodeType="with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wipe(left)">
                                          <p:cBhvr>
                                            <p:cTn id="107" dur="500"/>
                                            <p:tgtEl>
                                              <p:spTgt spid="51"/>
                                            </p:tgtEl>
                                          </p:cBhvr>
                                        </p:animEffect>
                                      </p:childTnLst>
                                    </p:cTn>
                                  </p:par>
                                </p:childTnLst>
                              </p:cTn>
                            </p:par>
                            <p:par>
                              <p:cTn id="108" fill="hold">
                                <p:stCondLst>
                                  <p:cond delay="735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Effect transition="in" filter="fade">
                                          <p:cBhvr>
                                            <p:cTn id="113" dur="500"/>
                                            <p:tgtEl>
                                              <p:spTgt spid="41"/>
                                            </p:tgtEl>
                                          </p:cBhvr>
                                        </p:animEffect>
                                      </p:childTnLst>
                                    </p:cTn>
                                  </p:par>
                                  <p:par>
                                    <p:cTn id="114" presetID="22" presetClass="entr" presetSubtype="8" fill="hold" nodeType="withEffect">
                                      <p:stCondLst>
                                        <p:cond delay="0"/>
                                      </p:stCondLst>
                                      <p:childTnLst>
                                        <p:set>
                                          <p:cBhvr>
                                            <p:cTn id="115" dur="1" fill="hold">
                                              <p:stCondLst>
                                                <p:cond delay="0"/>
                                              </p:stCondLst>
                                            </p:cTn>
                                            <p:tgtEl>
                                              <p:spTgt spid="50"/>
                                            </p:tgtEl>
                                            <p:attrNameLst>
                                              <p:attrName>style.visibility</p:attrName>
                                            </p:attrNameLst>
                                          </p:cBhvr>
                                          <p:to>
                                            <p:strVal val="visible"/>
                                          </p:to>
                                        </p:set>
                                        <p:animEffect transition="in" filter="wipe(left)">
                                          <p:cBhvr>
                                            <p:cTn id="116" dur="500"/>
                                            <p:tgtEl>
                                              <p:spTgt spid="50"/>
                                            </p:tgtEl>
                                          </p:cBhvr>
                                        </p:animEffect>
                                      </p:childTnLst>
                                    </p:cTn>
                                  </p:par>
                                </p:childTnLst>
                              </p:cTn>
                            </p:par>
                            <p:par>
                              <p:cTn id="117" fill="hold">
                                <p:stCondLst>
                                  <p:cond delay="785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500" fill="hold"/>
                                            <p:tgtEl>
                                              <p:spTgt spid="42"/>
                                            </p:tgtEl>
                                            <p:attrNameLst>
                                              <p:attrName>ppt_w</p:attrName>
                                            </p:attrNameLst>
                                          </p:cBhvr>
                                          <p:tavLst>
                                            <p:tav tm="0">
                                              <p:val>
                                                <p:fltVal val="0"/>
                                              </p:val>
                                            </p:tav>
                                            <p:tav tm="100000">
                                              <p:val>
                                                <p:strVal val="#ppt_w"/>
                                              </p:val>
                                            </p:tav>
                                          </p:tavLst>
                                        </p:anim>
                                        <p:anim calcmode="lin" valueType="num">
                                          <p:cBhvr>
                                            <p:cTn id="121" dur="500" fill="hold"/>
                                            <p:tgtEl>
                                              <p:spTgt spid="42"/>
                                            </p:tgtEl>
                                            <p:attrNameLst>
                                              <p:attrName>ppt_h</p:attrName>
                                            </p:attrNameLst>
                                          </p:cBhvr>
                                          <p:tavLst>
                                            <p:tav tm="0">
                                              <p:val>
                                                <p:fltVal val="0"/>
                                              </p:val>
                                            </p:tav>
                                            <p:tav tm="100000">
                                              <p:val>
                                                <p:strVal val="#ppt_h"/>
                                              </p:val>
                                            </p:tav>
                                          </p:tavLst>
                                        </p:anim>
                                        <p:animEffect transition="in" filter="fade">
                                          <p:cBhvr>
                                            <p:cTn id="122" dur="500"/>
                                            <p:tgtEl>
                                              <p:spTgt spid="42"/>
                                            </p:tgtEl>
                                          </p:cBhvr>
                                        </p:animEffect>
                                      </p:childTnLst>
                                    </p:cTn>
                                  </p:par>
                                  <p:par>
                                    <p:cTn id="123" presetID="22" presetClass="entr" presetSubtype="8" fill="hold" nodeType="withEffect">
                                      <p:stCondLst>
                                        <p:cond delay="0"/>
                                      </p:stCondLst>
                                      <p:childTnLst>
                                        <p:set>
                                          <p:cBhvr>
                                            <p:cTn id="124" dur="1" fill="hold">
                                              <p:stCondLst>
                                                <p:cond delay="0"/>
                                              </p:stCondLst>
                                            </p:cTn>
                                            <p:tgtEl>
                                              <p:spTgt spid="47"/>
                                            </p:tgtEl>
                                            <p:attrNameLst>
                                              <p:attrName>style.visibility</p:attrName>
                                            </p:attrNameLst>
                                          </p:cBhvr>
                                          <p:to>
                                            <p:strVal val="visible"/>
                                          </p:to>
                                        </p:set>
                                        <p:animEffect transition="in" filter="wipe(left)">
                                          <p:cBhvr>
                                            <p:cTn id="125" dur="500"/>
                                            <p:tgtEl>
                                              <p:spTgt spid="47"/>
                                            </p:tgtEl>
                                          </p:cBhvr>
                                        </p:animEffect>
                                      </p:childTnLst>
                                    </p:cTn>
                                  </p:par>
                                </p:childTnLst>
                              </p:cTn>
                            </p:par>
                            <p:par>
                              <p:cTn id="126" fill="hold">
                                <p:stCondLst>
                                  <p:cond delay="8350"/>
                                </p:stCondLst>
                                <p:childTnLst>
                                  <p:par>
                                    <p:cTn id="127" presetID="53" presetClass="entr" presetSubtype="16" fill="hold" grpId="0" nodeType="after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ppt_w</p:attrName>
                                            </p:attrNameLst>
                                          </p:cBhvr>
                                          <p:tavLst>
                                            <p:tav tm="0">
                                              <p:val>
                                                <p:fltVal val="0"/>
                                              </p:val>
                                            </p:tav>
                                            <p:tav tm="100000">
                                              <p:val>
                                                <p:strVal val="#ppt_w"/>
                                              </p:val>
                                            </p:tav>
                                          </p:tavLst>
                                        </p:anim>
                                        <p:anim calcmode="lin" valueType="num">
                                          <p:cBhvr>
                                            <p:cTn id="130" dur="500" fill="hold"/>
                                            <p:tgtEl>
                                              <p:spTgt spid="43"/>
                                            </p:tgtEl>
                                            <p:attrNameLst>
                                              <p:attrName>ppt_h</p:attrName>
                                            </p:attrNameLst>
                                          </p:cBhvr>
                                          <p:tavLst>
                                            <p:tav tm="0">
                                              <p:val>
                                                <p:fltVal val="0"/>
                                              </p:val>
                                            </p:tav>
                                            <p:tav tm="100000">
                                              <p:val>
                                                <p:strVal val="#ppt_h"/>
                                              </p:val>
                                            </p:tav>
                                          </p:tavLst>
                                        </p:anim>
                                        <p:animEffect transition="in" filter="fade">
                                          <p:cBhvr>
                                            <p:cTn id="131" dur="500"/>
                                            <p:tgtEl>
                                              <p:spTgt spid="43"/>
                                            </p:tgtEl>
                                          </p:cBhvr>
                                        </p:animEffect>
                                      </p:childTnLst>
                                    </p:cTn>
                                  </p:par>
                                </p:childTnLst>
                              </p:cTn>
                            </p:par>
                            <p:par>
                              <p:cTn id="132" fill="hold">
                                <p:stCondLst>
                                  <p:cond delay="8850"/>
                                </p:stCondLst>
                                <p:childTnLst>
                                  <p:par>
                                    <p:cTn id="133" presetID="42" presetClass="entr" presetSubtype="0" fill="hold" grpId="0" nodeType="after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fade">
                                          <p:cBhvr>
                                            <p:cTn id="135" dur="750"/>
                                            <p:tgtEl>
                                              <p:spTgt spid="65"/>
                                            </p:tgtEl>
                                          </p:cBhvr>
                                        </p:animEffect>
                                        <p:anim calcmode="lin" valueType="num">
                                          <p:cBhvr>
                                            <p:cTn id="136" dur="750" fill="hold"/>
                                            <p:tgtEl>
                                              <p:spTgt spid="65"/>
                                            </p:tgtEl>
                                            <p:attrNameLst>
                                              <p:attrName>ppt_x</p:attrName>
                                            </p:attrNameLst>
                                          </p:cBhvr>
                                          <p:tavLst>
                                            <p:tav tm="0">
                                              <p:val>
                                                <p:strVal val="#ppt_x"/>
                                              </p:val>
                                            </p:tav>
                                            <p:tav tm="100000">
                                              <p:val>
                                                <p:strVal val="#ppt_x"/>
                                              </p:val>
                                            </p:tav>
                                          </p:tavLst>
                                        </p:anim>
                                        <p:anim calcmode="lin" valueType="num">
                                          <p:cBhvr>
                                            <p:cTn id="137" dur="750" fill="hold"/>
                                            <p:tgtEl>
                                              <p:spTgt spid="6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750"/>
                                            <p:tgtEl>
                                              <p:spTgt spid="67"/>
                                            </p:tgtEl>
                                          </p:cBhvr>
                                        </p:animEffect>
                                        <p:anim calcmode="lin" valueType="num">
                                          <p:cBhvr>
                                            <p:cTn id="141" dur="750" fill="hold"/>
                                            <p:tgtEl>
                                              <p:spTgt spid="67"/>
                                            </p:tgtEl>
                                            <p:attrNameLst>
                                              <p:attrName>ppt_x</p:attrName>
                                            </p:attrNameLst>
                                          </p:cBhvr>
                                          <p:tavLst>
                                            <p:tav tm="0">
                                              <p:val>
                                                <p:strVal val="#ppt_x"/>
                                              </p:val>
                                            </p:tav>
                                            <p:tav tm="100000">
                                              <p:val>
                                                <p:strVal val="#ppt_x"/>
                                              </p:val>
                                            </p:tav>
                                          </p:tavLst>
                                        </p:anim>
                                        <p:anim calcmode="lin" valueType="num">
                                          <p:cBhvr>
                                            <p:cTn id="142" dur="750" fill="hold"/>
                                            <p:tgtEl>
                                              <p:spTgt spid="67"/>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8"/>
                                            </p:tgtEl>
                                            <p:attrNameLst>
                                              <p:attrName>style.visibility</p:attrName>
                                            </p:attrNameLst>
                                          </p:cBhvr>
                                          <p:to>
                                            <p:strVal val="visible"/>
                                          </p:to>
                                        </p:set>
                                        <p:animEffect transition="in" filter="fade">
                                          <p:cBhvr>
                                            <p:cTn id="145" dur="750"/>
                                            <p:tgtEl>
                                              <p:spTgt spid="68"/>
                                            </p:tgtEl>
                                          </p:cBhvr>
                                        </p:animEffect>
                                        <p:anim calcmode="lin" valueType="num">
                                          <p:cBhvr>
                                            <p:cTn id="146" dur="750" fill="hold"/>
                                            <p:tgtEl>
                                              <p:spTgt spid="68"/>
                                            </p:tgtEl>
                                            <p:attrNameLst>
                                              <p:attrName>ppt_x</p:attrName>
                                            </p:attrNameLst>
                                          </p:cBhvr>
                                          <p:tavLst>
                                            <p:tav tm="0">
                                              <p:val>
                                                <p:strVal val="#ppt_x"/>
                                              </p:val>
                                            </p:tav>
                                            <p:tav tm="100000">
                                              <p:val>
                                                <p:strVal val="#ppt_x"/>
                                              </p:val>
                                            </p:tav>
                                          </p:tavLst>
                                        </p:anim>
                                        <p:anim calcmode="lin" valueType="num">
                                          <p:cBhvr>
                                            <p:cTn id="147" dur="750" fill="hold"/>
                                            <p:tgtEl>
                                              <p:spTgt spid="68"/>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9"/>
                                            </p:tgtEl>
                                            <p:attrNameLst>
                                              <p:attrName>style.visibility</p:attrName>
                                            </p:attrNameLst>
                                          </p:cBhvr>
                                          <p:to>
                                            <p:strVal val="visible"/>
                                          </p:to>
                                        </p:set>
                                        <p:animEffect transition="in" filter="fade">
                                          <p:cBhvr>
                                            <p:cTn id="150" dur="750"/>
                                            <p:tgtEl>
                                              <p:spTgt spid="69"/>
                                            </p:tgtEl>
                                          </p:cBhvr>
                                        </p:animEffect>
                                        <p:anim calcmode="lin" valueType="num">
                                          <p:cBhvr>
                                            <p:cTn id="151" dur="750" fill="hold"/>
                                            <p:tgtEl>
                                              <p:spTgt spid="69"/>
                                            </p:tgtEl>
                                            <p:attrNameLst>
                                              <p:attrName>ppt_x</p:attrName>
                                            </p:attrNameLst>
                                          </p:cBhvr>
                                          <p:tavLst>
                                            <p:tav tm="0">
                                              <p:val>
                                                <p:strVal val="#ppt_x"/>
                                              </p:val>
                                            </p:tav>
                                            <p:tav tm="100000">
                                              <p:val>
                                                <p:strVal val="#ppt_x"/>
                                              </p:val>
                                            </p:tav>
                                          </p:tavLst>
                                        </p:anim>
                                        <p:anim calcmode="lin" valueType="num">
                                          <p:cBhvr>
                                            <p:cTn id="152" dur="750" fill="hold"/>
                                            <p:tgtEl>
                                              <p:spTgt spid="69"/>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70"/>
                                            </p:tgtEl>
                                            <p:attrNameLst>
                                              <p:attrName>style.visibility</p:attrName>
                                            </p:attrNameLst>
                                          </p:cBhvr>
                                          <p:to>
                                            <p:strVal val="visible"/>
                                          </p:to>
                                        </p:set>
                                        <p:animEffect transition="in" filter="fade">
                                          <p:cBhvr>
                                            <p:cTn id="155" dur="750"/>
                                            <p:tgtEl>
                                              <p:spTgt spid="70"/>
                                            </p:tgtEl>
                                          </p:cBhvr>
                                        </p:animEffect>
                                        <p:anim calcmode="lin" valueType="num">
                                          <p:cBhvr>
                                            <p:cTn id="156" dur="750" fill="hold"/>
                                            <p:tgtEl>
                                              <p:spTgt spid="70"/>
                                            </p:tgtEl>
                                            <p:attrNameLst>
                                              <p:attrName>ppt_x</p:attrName>
                                            </p:attrNameLst>
                                          </p:cBhvr>
                                          <p:tavLst>
                                            <p:tav tm="0">
                                              <p:val>
                                                <p:strVal val="#ppt_x"/>
                                              </p:val>
                                            </p:tav>
                                            <p:tav tm="100000">
                                              <p:val>
                                                <p:strVal val="#ppt_x"/>
                                              </p:val>
                                            </p:tav>
                                          </p:tavLst>
                                        </p:anim>
                                        <p:anim calcmode="lin" valueType="num">
                                          <p:cBhvr>
                                            <p:cTn id="157" dur="750" fill="hold"/>
                                            <p:tgtEl>
                                              <p:spTgt spid="70"/>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71"/>
                                            </p:tgtEl>
                                            <p:attrNameLst>
                                              <p:attrName>style.visibility</p:attrName>
                                            </p:attrNameLst>
                                          </p:cBhvr>
                                          <p:to>
                                            <p:strVal val="visible"/>
                                          </p:to>
                                        </p:set>
                                        <p:animEffect transition="in" filter="fade">
                                          <p:cBhvr>
                                            <p:cTn id="160" dur="750"/>
                                            <p:tgtEl>
                                              <p:spTgt spid="71"/>
                                            </p:tgtEl>
                                          </p:cBhvr>
                                        </p:animEffect>
                                        <p:anim calcmode="lin" valueType="num">
                                          <p:cBhvr>
                                            <p:cTn id="161" dur="750" fill="hold"/>
                                            <p:tgtEl>
                                              <p:spTgt spid="71"/>
                                            </p:tgtEl>
                                            <p:attrNameLst>
                                              <p:attrName>ppt_x</p:attrName>
                                            </p:attrNameLst>
                                          </p:cBhvr>
                                          <p:tavLst>
                                            <p:tav tm="0">
                                              <p:val>
                                                <p:strVal val="#ppt_x"/>
                                              </p:val>
                                            </p:tav>
                                            <p:tav tm="100000">
                                              <p:val>
                                                <p:strVal val="#ppt_x"/>
                                              </p:val>
                                            </p:tav>
                                          </p:tavLst>
                                        </p:anim>
                                        <p:anim calcmode="lin" valueType="num">
                                          <p:cBhvr>
                                            <p:cTn id="162" dur="750" fill="hold"/>
                                            <p:tgtEl>
                                              <p:spTgt spid="71"/>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72"/>
                                            </p:tgtEl>
                                            <p:attrNameLst>
                                              <p:attrName>style.visibility</p:attrName>
                                            </p:attrNameLst>
                                          </p:cBhvr>
                                          <p:to>
                                            <p:strVal val="visible"/>
                                          </p:to>
                                        </p:set>
                                        <p:animEffect transition="in" filter="fade">
                                          <p:cBhvr>
                                            <p:cTn id="165" dur="1000"/>
                                            <p:tgtEl>
                                              <p:spTgt spid="72"/>
                                            </p:tgtEl>
                                          </p:cBhvr>
                                        </p:animEffect>
                                        <p:anim calcmode="lin" valueType="num">
                                          <p:cBhvr>
                                            <p:cTn id="166" dur="1000" fill="hold"/>
                                            <p:tgtEl>
                                              <p:spTgt spid="72"/>
                                            </p:tgtEl>
                                            <p:attrNameLst>
                                              <p:attrName>ppt_x</p:attrName>
                                            </p:attrNameLst>
                                          </p:cBhvr>
                                          <p:tavLst>
                                            <p:tav tm="0">
                                              <p:val>
                                                <p:strVal val="#ppt_x"/>
                                              </p:val>
                                            </p:tav>
                                            <p:tav tm="100000">
                                              <p:val>
                                                <p:strVal val="#ppt_x"/>
                                              </p:val>
                                            </p:tav>
                                          </p:tavLst>
                                        </p:anim>
                                        <p:anim calcmode="lin" valueType="num">
                                          <p:cBhvr>
                                            <p:cTn id="167" dur="1000" fill="hold"/>
                                            <p:tgtEl>
                                              <p:spTgt spid="72"/>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75"/>
                                            </p:tgtEl>
                                            <p:attrNameLst>
                                              <p:attrName>style.visibility</p:attrName>
                                            </p:attrNameLst>
                                          </p:cBhvr>
                                          <p:to>
                                            <p:strVal val="visible"/>
                                          </p:to>
                                        </p:set>
                                        <p:animEffect transition="in" filter="fade">
                                          <p:cBhvr>
                                            <p:cTn id="170" dur="1000"/>
                                            <p:tgtEl>
                                              <p:spTgt spid="75"/>
                                            </p:tgtEl>
                                          </p:cBhvr>
                                        </p:animEffect>
                                        <p:anim calcmode="lin" valueType="num">
                                          <p:cBhvr>
                                            <p:cTn id="171" dur="1000" fill="hold"/>
                                            <p:tgtEl>
                                              <p:spTgt spid="75"/>
                                            </p:tgtEl>
                                            <p:attrNameLst>
                                              <p:attrName>ppt_x</p:attrName>
                                            </p:attrNameLst>
                                          </p:cBhvr>
                                          <p:tavLst>
                                            <p:tav tm="0">
                                              <p:val>
                                                <p:strVal val="#ppt_x"/>
                                              </p:val>
                                            </p:tav>
                                            <p:tav tm="100000">
                                              <p:val>
                                                <p:strVal val="#ppt_x"/>
                                              </p:val>
                                            </p:tav>
                                          </p:tavLst>
                                        </p:anim>
                                        <p:anim calcmode="lin" valueType="num">
                                          <p:cBhvr>
                                            <p:cTn id="172" dur="1000" fill="hold"/>
                                            <p:tgtEl>
                                              <p:spTgt spid="75"/>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76"/>
                                            </p:tgtEl>
                                            <p:attrNameLst>
                                              <p:attrName>style.visibility</p:attrName>
                                            </p:attrNameLst>
                                          </p:cBhvr>
                                          <p:to>
                                            <p:strVal val="visible"/>
                                          </p:to>
                                        </p:set>
                                        <p:animEffect transition="in" filter="fade">
                                          <p:cBhvr>
                                            <p:cTn id="175" dur="1000"/>
                                            <p:tgtEl>
                                              <p:spTgt spid="76"/>
                                            </p:tgtEl>
                                          </p:cBhvr>
                                        </p:animEffect>
                                        <p:anim calcmode="lin" valueType="num">
                                          <p:cBhvr>
                                            <p:cTn id="176" dur="1000" fill="hold"/>
                                            <p:tgtEl>
                                              <p:spTgt spid="76"/>
                                            </p:tgtEl>
                                            <p:attrNameLst>
                                              <p:attrName>ppt_x</p:attrName>
                                            </p:attrNameLst>
                                          </p:cBhvr>
                                          <p:tavLst>
                                            <p:tav tm="0">
                                              <p:val>
                                                <p:strVal val="#ppt_x"/>
                                              </p:val>
                                            </p:tav>
                                            <p:tav tm="100000">
                                              <p:val>
                                                <p:strVal val="#ppt_x"/>
                                              </p:val>
                                            </p:tav>
                                          </p:tavLst>
                                        </p:anim>
                                        <p:anim calcmode="lin" valueType="num">
                                          <p:cBhvr>
                                            <p:cTn id="177" dur="1000" fill="hold"/>
                                            <p:tgtEl>
                                              <p:spTgt spid="76"/>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77"/>
                                            </p:tgtEl>
                                            <p:attrNameLst>
                                              <p:attrName>style.visibility</p:attrName>
                                            </p:attrNameLst>
                                          </p:cBhvr>
                                          <p:to>
                                            <p:strVal val="visible"/>
                                          </p:to>
                                        </p:set>
                                        <p:animEffect transition="in" filter="fade">
                                          <p:cBhvr>
                                            <p:cTn id="180" dur="1000"/>
                                            <p:tgtEl>
                                              <p:spTgt spid="77"/>
                                            </p:tgtEl>
                                          </p:cBhvr>
                                        </p:animEffect>
                                        <p:anim calcmode="lin" valueType="num">
                                          <p:cBhvr>
                                            <p:cTn id="181" dur="1000" fill="hold"/>
                                            <p:tgtEl>
                                              <p:spTgt spid="77"/>
                                            </p:tgtEl>
                                            <p:attrNameLst>
                                              <p:attrName>ppt_x</p:attrName>
                                            </p:attrNameLst>
                                          </p:cBhvr>
                                          <p:tavLst>
                                            <p:tav tm="0">
                                              <p:val>
                                                <p:strVal val="#ppt_x"/>
                                              </p:val>
                                            </p:tav>
                                            <p:tav tm="100000">
                                              <p:val>
                                                <p:strVal val="#ppt_x"/>
                                              </p:val>
                                            </p:tav>
                                          </p:tavLst>
                                        </p:anim>
                                        <p:anim calcmode="lin" valueType="num">
                                          <p:cBhvr>
                                            <p:cTn id="182" dur="1000" fill="hold"/>
                                            <p:tgtEl>
                                              <p:spTgt spid="77"/>
                                            </p:tgtEl>
                                            <p:attrNameLst>
                                              <p:attrName>ppt_y</p:attrName>
                                            </p:attrNameLst>
                                          </p:cBhvr>
                                          <p:tavLst>
                                            <p:tav tm="0">
                                              <p:val>
                                                <p:strVal val="#ppt_y-.1"/>
                                              </p:val>
                                            </p:tav>
                                            <p:tav tm="100000">
                                              <p:val>
                                                <p:strVal val="#ppt_y"/>
                                              </p:val>
                                            </p:tav>
                                          </p:tavLst>
                                        </p:anim>
                                      </p:childTnLst>
                                    </p:cTn>
                                  </p:par>
                                  <p:par>
                                    <p:cTn id="183" presetID="47" presetClass="entr" presetSubtype="0" fill="hold" grpId="0" nodeType="withEffect">
                                      <p:stCondLst>
                                        <p:cond delay="0"/>
                                      </p:stCondLst>
                                      <p:childTnLst>
                                        <p:set>
                                          <p:cBhvr>
                                            <p:cTn id="184" dur="1" fill="hold">
                                              <p:stCondLst>
                                                <p:cond delay="0"/>
                                              </p:stCondLst>
                                            </p:cTn>
                                            <p:tgtEl>
                                              <p:spTgt spid="78"/>
                                            </p:tgtEl>
                                            <p:attrNameLst>
                                              <p:attrName>style.visibility</p:attrName>
                                            </p:attrNameLst>
                                          </p:cBhvr>
                                          <p:to>
                                            <p:strVal val="visible"/>
                                          </p:to>
                                        </p:set>
                                        <p:animEffect transition="in" filter="fade">
                                          <p:cBhvr>
                                            <p:cTn id="185" dur="1000"/>
                                            <p:tgtEl>
                                              <p:spTgt spid="78"/>
                                            </p:tgtEl>
                                          </p:cBhvr>
                                        </p:animEffect>
                                        <p:anim calcmode="lin" valueType="num">
                                          <p:cBhvr>
                                            <p:cTn id="186" dur="1000" fill="hold"/>
                                            <p:tgtEl>
                                              <p:spTgt spid="78"/>
                                            </p:tgtEl>
                                            <p:attrNameLst>
                                              <p:attrName>ppt_x</p:attrName>
                                            </p:attrNameLst>
                                          </p:cBhvr>
                                          <p:tavLst>
                                            <p:tav tm="0">
                                              <p:val>
                                                <p:strVal val="#ppt_x"/>
                                              </p:val>
                                            </p:tav>
                                            <p:tav tm="100000">
                                              <p:val>
                                                <p:strVal val="#ppt_x"/>
                                              </p:val>
                                            </p:tav>
                                          </p:tavLst>
                                        </p:anim>
                                        <p:anim calcmode="lin" valueType="num">
                                          <p:cBhvr>
                                            <p:cTn id="187" dur="1000" fill="hold"/>
                                            <p:tgtEl>
                                              <p:spTgt spid="78"/>
                                            </p:tgtEl>
                                            <p:attrNameLst>
                                              <p:attrName>ppt_y</p:attrName>
                                            </p:attrNameLst>
                                          </p:cBhvr>
                                          <p:tavLst>
                                            <p:tav tm="0">
                                              <p:val>
                                                <p:strVal val="#ppt_y-.1"/>
                                              </p:val>
                                            </p:tav>
                                            <p:tav tm="100000">
                                              <p:val>
                                                <p:strVal val="#ppt_y"/>
                                              </p:val>
                                            </p:tav>
                                          </p:tavLst>
                                        </p:anim>
                                      </p:childTnLst>
                                    </p:cTn>
                                  </p:par>
                                  <p:par>
                                    <p:cTn id="188" presetID="47" presetClass="entr" presetSubtype="0" fill="hold" grpId="0" nodeType="with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fade">
                                          <p:cBhvr>
                                            <p:cTn id="190" dur="1000"/>
                                            <p:tgtEl>
                                              <p:spTgt spid="79"/>
                                            </p:tgtEl>
                                          </p:cBhvr>
                                        </p:animEffect>
                                        <p:anim calcmode="lin" valueType="num">
                                          <p:cBhvr>
                                            <p:cTn id="191" dur="1000" fill="hold"/>
                                            <p:tgtEl>
                                              <p:spTgt spid="79"/>
                                            </p:tgtEl>
                                            <p:attrNameLst>
                                              <p:attrName>ppt_x</p:attrName>
                                            </p:attrNameLst>
                                          </p:cBhvr>
                                          <p:tavLst>
                                            <p:tav tm="0">
                                              <p:val>
                                                <p:strVal val="#ppt_x"/>
                                              </p:val>
                                            </p:tav>
                                            <p:tav tm="100000">
                                              <p:val>
                                                <p:strVal val="#ppt_x"/>
                                              </p:val>
                                            </p:tav>
                                          </p:tavLst>
                                        </p:anim>
                                        <p:anim calcmode="lin" valueType="num">
                                          <p:cBhvr>
                                            <p:cTn id="192"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38" grpId="0" animBg="1"/>
          <p:bldP spid="39" grpId="0" animBg="1"/>
          <p:bldP spid="40" grpId="0" animBg="1"/>
          <p:bldP spid="41" grpId="0" animBg="1"/>
          <p:bldP spid="42" grpId="0" animBg="1"/>
          <p:bldP spid="43" grpId="0" animBg="1"/>
          <p:bldP spid="65" grpId="0"/>
          <p:bldP spid="67" grpId="0"/>
          <p:bldP spid="68" grpId="0"/>
          <p:bldP spid="69" grpId="0"/>
          <p:bldP spid="70" grpId="0"/>
          <p:bldP spid="71" grpId="0"/>
          <p:bldP spid="72" grpId="0"/>
          <p:bldP spid="75" grpId="0"/>
          <p:bldP spid="76" grpId="0"/>
          <p:bldP spid="77" grpId="0"/>
          <p:bldP spid="78" grpId="0"/>
          <p:bldP spid="79" grpId="0"/>
          <p:bldP spid="80" grpId="0"/>
          <p:bldP spid="82" grpId="0"/>
          <p:bldP spid="83" grpId="0"/>
          <p:bldP spid="84" grpId="0"/>
          <p:bldP spid="85" grpId="0"/>
          <p:bldP spid="86" grpId="0"/>
          <p:bldP spid="5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2531945"/>
            <a:ext cx="2333958" cy="2222935"/>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4"/>
          <p:cNvSpPr txBox="1">
            <a:spLocks noChangeArrowheads="1"/>
          </p:cNvSpPr>
          <p:nvPr/>
        </p:nvSpPr>
        <p:spPr bwMode="auto">
          <a:xfrm>
            <a:off x="891092" y="3528112"/>
            <a:ext cx="20525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18" y="1606038"/>
            <a:ext cx="1757137" cy="1755577"/>
          </a:xfrm>
          <a:prstGeom prst="ellipse">
            <a:avLst/>
          </a:prstGeom>
          <a:blipFill>
            <a:blip r:embed="rId4"/>
            <a:stretch>
              <a:fillRect/>
            </a:stretch>
          </a:blipFill>
          <a:ln w="57150">
            <a:solidFill>
              <a:schemeClr val="bg1">
                <a:lumMod val="95000"/>
              </a:schemeClr>
            </a:solidFill>
          </a:ln>
        </p:spPr>
      </p:pic>
      <p:sp>
        <p:nvSpPr>
          <p:cNvPr id="37" name="矩形 36"/>
          <p:cNvSpPr/>
          <p:nvPr/>
        </p:nvSpPr>
        <p:spPr>
          <a:xfrm>
            <a:off x="3533717" y="2531945"/>
            <a:ext cx="2333958" cy="2222935"/>
          </a:xfrm>
          <a:prstGeom prst="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TextBox 4"/>
          <p:cNvSpPr txBox="1">
            <a:spLocks noChangeArrowheads="1"/>
          </p:cNvSpPr>
          <p:nvPr/>
        </p:nvSpPr>
        <p:spPr bwMode="auto">
          <a:xfrm>
            <a:off x="3674402" y="3528112"/>
            <a:ext cx="20525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6317027" y="2531945"/>
            <a:ext cx="2333958" cy="2222935"/>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TextBox 4"/>
          <p:cNvSpPr txBox="1">
            <a:spLocks noChangeArrowheads="1"/>
          </p:cNvSpPr>
          <p:nvPr/>
        </p:nvSpPr>
        <p:spPr bwMode="auto">
          <a:xfrm>
            <a:off x="6457712" y="3528112"/>
            <a:ext cx="20525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9100337" y="2531945"/>
            <a:ext cx="2333958" cy="2222935"/>
          </a:xfrm>
          <a:prstGeom prst="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TextBox 4"/>
          <p:cNvSpPr txBox="1">
            <a:spLocks noChangeArrowheads="1"/>
          </p:cNvSpPr>
          <p:nvPr/>
        </p:nvSpPr>
        <p:spPr bwMode="auto">
          <a:xfrm>
            <a:off x="9241022" y="3528112"/>
            <a:ext cx="20525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822129" y="1606038"/>
            <a:ext cx="1756800" cy="1756800"/>
          </a:xfrm>
          <a:prstGeom prst="ellipse">
            <a:avLst/>
          </a:prstGeom>
          <a:blipFill>
            <a:blip r:embed="rId4"/>
            <a:stretch>
              <a:fillRect/>
            </a:stretch>
          </a:blipFill>
          <a:ln w="57150">
            <a:solidFill>
              <a:schemeClr val="bg1">
                <a:lumMod val="95000"/>
              </a:schemeClr>
            </a:solidFill>
          </a:ln>
        </p:spPr>
      </p:pic>
      <p:pic>
        <p:nvPicPr>
          <p:cNvPr id="8" name="图片 7"/>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6605439" y="1606038"/>
            <a:ext cx="1757136" cy="1756800"/>
          </a:xfrm>
          <a:prstGeom prst="ellipse">
            <a:avLst/>
          </a:prstGeom>
          <a:blipFill>
            <a:blip r:embed="rId4"/>
            <a:stretch>
              <a:fillRect/>
            </a:stretch>
          </a:blipFill>
          <a:ln w="57150">
            <a:solidFill>
              <a:schemeClr val="bg1">
                <a:lumMod val="95000"/>
              </a:schemeClr>
            </a:solidFill>
          </a:ln>
        </p:spPr>
      </p:pic>
      <p:pic>
        <p:nvPicPr>
          <p:cNvPr id="9" name="图片 8"/>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9388748" y="1606038"/>
            <a:ext cx="1757136" cy="1756800"/>
          </a:xfrm>
          <a:prstGeom prst="ellipse">
            <a:avLst/>
          </a:prstGeom>
          <a:blipFill>
            <a:blip r:embed="rId4"/>
            <a:stretch>
              <a:fillRect/>
            </a:stretch>
          </a:blipFill>
          <a:ln w="57150">
            <a:solidFill>
              <a:schemeClr val="bg1">
                <a:lumMod val="95000"/>
              </a:schemeClr>
            </a:solidFill>
          </a:ln>
        </p:spPr>
      </p:pic>
      <p:sp>
        <p:nvSpPr>
          <p:cNvPr id="14" name="TextBox 397"/>
          <p:cNvSpPr txBox="1"/>
          <p:nvPr/>
        </p:nvSpPr>
        <p:spPr>
          <a:xfrm>
            <a:off x="4462434" y="932407"/>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在此输入团队协作</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9216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7"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ppt_h/2"/>
                                              </p:val>
                                            </p:tav>
                                            <p:tav tm="100000">
                                              <p:val>
                                                <p:strVal val="#ppt_y"/>
                                              </p:val>
                                            </p:tav>
                                          </p:tavLst>
                                        </p:anim>
                                        <p:anim calcmode="lin" valueType="num">
                                          <p:cBhvr>
                                            <p:cTn id="13" dur="500" fill="hold"/>
                                            <p:tgtEl>
                                              <p:spTgt spid="3"/>
                                            </p:tgtEl>
                                            <p:attrNameLst>
                                              <p:attrName>ppt_w</p:attrName>
                                            </p:attrNameLst>
                                          </p:cBhvr>
                                          <p:tavLst>
                                            <p:tav tm="0">
                                              <p:val>
                                                <p:strVal val="#ppt_w"/>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par>
                                    <p:cTn id="15" presetID="17" presetClass="entr" presetSubtype="1"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ppt_x</p:attrName>
                                            </p:attrNameLst>
                                          </p:cBhvr>
                                          <p:tavLst>
                                            <p:tav tm="0">
                                              <p:val>
                                                <p:strVal val="#ppt_x"/>
                                              </p:val>
                                            </p:tav>
                                            <p:tav tm="100000">
                                              <p:val>
                                                <p:strVal val="#ppt_x"/>
                                              </p:val>
                                            </p:tav>
                                          </p:tavLst>
                                        </p:anim>
                                        <p:anim calcmode="lin" valueType="num">
                                          <p:cBhvr>
                                            <p:cTn id="18" dur="500" fill="hold"/>
                                            <p:tgtEl>
                                              <p:spTgt spid="37"/>
                                            </p:tgtEl>
                                            <p:attrNameLst>
                                              <p:attrName>ppt_y</p:attrName>
                                            </p:attrNameLst>
                                          </p:cBhvr>
                                          <p:tavLst>
                                            <p:tav tm="0">
                                              <p:val>
                                                <p:strVal val="#ppt_y-#ppt_h/2"/>
                                              </p:val>
                                            </p:tav>
                                            <p:tav tm="100000">
                                              <p:val>
                                                <p:strVal val="#ppt_y"/>
                                              </p:val>
                                            </p:tav>
                                          </p:tavLst>
                                        </p:anim>
                                        <p:anim calcmode="lin" valueType="num">
                                          <p:cBhvr>
                                            <p:cTn id="19" dur="500" fill="hold"/>
                                            <p:tgtEl>
                                              <p:spTgt spid="37"/>
                                            </p:tgtEl>
                                            <p:attrNameLst>
                                              <p:attrName>ppt_w</p:attrName>
                                            </p:attrNameLst>
                                          </p:cBhvr>
                                          <p:tavLst>
                                            <p:tav tm="0">
                                              <p:val>
                                                <p:strVal val="#ppt_w"/>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childTnLst>
                                    </p:cTn>
                                  </p:par>
                                  <p:par>
                                    <p:cTn id="21" presetID="17" presetClass="entr" presetSubtype="1"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ppt_h/2"/>
                                              </p:val>
                                            </p:tav>
                                            <p:tav tm="100000">
                                              <p:val>
                                                <p:strVal val="#ppt_y"/>
                                              </p:val>
                                            </p:tav>
                                          </p:tavLst>
                                        </p:anim>
                                        <p:anim calcmode="lin" valueType="num">
                                          <p:cBhvr>
                                            <p:cTn id="25" dur="500" fill="hold"/>
                                            <p:tgtEl>
                                              <p:spTgt spid="42"/>
                                            </p:tgtEl>
                                            <p:attrNameLst>
                                              <p:attrName>ppt_w</p:attrName>
                                            </p:attrNameLst>
                                          </p:cBhvr>
                                          <p:tavLst>
                                            <p:tav tm="0">
                                              <p:val>
                                                <p:strVal val="#ppt_w"/>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childTnLst>
                                    </p:cTn>
                                  </p:par>
                                  <p:par>
                                    <p:cTn id="27" presetID="17" presetClass="entr" presetSubtype="1"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ppt_x</p:attrName>
                                            </p:attrNameLst>
                                          </p:cBhvr>
                                          <p:tavLst>
                                            <p:tav tm="0">
                                              <p:val>
                                                <p:strVal val="#ppt_x"/>
                                              </p:val>
                                            </p:tav>
                                            <p:tav tm="100000">
                                              <p:val>
                                                <p:strVal val="#ppt_x"/>
                                              </p:val>
                                            </p:tav>
                                          </p:tavLst>
                                        </p:anim>
                                        <p:anim calcmode="lin" valueType="num">
                                          <p:cBhvr>
                                            <p:cTn id="30" dur="500" fill="hold"/>
                                            <p:tgtEl>
                                              <p:spTgt spid="46"/>
                                            </p:tgtEl>
                                            <p:attrNameLst>
                                              <p:attrName>ppt_y</p:attrName>
                                            </p:attrNameLst>
                                          </p:cBhvr>
                                          <p:tavLst>
                                            <p:tav tm="0">
                                              <p:val>
                                                <p:strVal val="#ppt_y-#ppt_h/2"/>
                                              </p:val>
                                            </p:tav>
                                            <p:tav tm="100000">
                                              <p:val>
                                                <p:strVal val="#ppt_y"/>
                                              </p:val>
                                            </p:tav>
                                          </p:tavLst>
                                        </p:anim>
                                        <p:anim calcmode="lin" valueType="num">
                                          <p:cBhvr>
                                            <p:cTn id="31" dur="500" fill="hold"/>
                                            <p:tgtEl>
                                              <p:spTgt spid="46"/>
                                            </p:tgtEl>
                                            <p:attrNameLst>
                                              <p:attrName>ppt_w</p:attrName>
                                            </p:attrNameLst>
                                          </p:cBhvr>
                                          <p:tavLst>
                                            <p:tav tm="0">
                                              <p:val>
                                                <p:strVal val="#ppt_w"/>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 presetClass="entr" presetSubtype="4" fill="hold" grpId="0" nodeType="afterEffect" p14:presetBounceEnd="80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80000">
                                          <p:cBhvr additive="base">
                                            <p:cTn id="36" dur="75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37" dur="75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80000">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14:bounceEnd="80000">
                                          <p:cBhvr additive="base">
                                            <p:cTn id="40" dur="750" fill="hold"/>
                                            <p:tgtEl>
                                              <p:spTgt spid="38"/>
                                            </p:tgtEl>
                                            <p:attrNameLst>
                                              <p:attrName>ppt_x</p:attrName>
                                            </p:attrNameLst>
                                          </p:cBhvr>
                                          <p:tavLst>
                                            <p:tav tm="0">
                                              <p:val>
                                                <p:strVal val="#ppt_x"/>
                                              </p:val>
                                            </p:tav>
                                            <p:tav tm="100000">
                                              <p:val>
                                                <p:strVal val="#ppt_x"/>
                                              </p:val>
                                            </p:tav>
                                          </p:tavLst>
                                        </p:anim>
                                        <p:anim calcmode="lin" valueType="num" p14:bounceEnd="80000">
                                          <p:cBhvr additive="base">
                                            <p:cTn id="41" dur="75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80000">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14:bounceEnd="80000">
                                          <p:cBhvr additive="base">
                                            <p:cTn id="44" dur="750" fill="hold"/>
                                            <p:tgtEl>
                                              <p:spTgt spid="43"/>
                                            </p:tgtEl>
                                            <p:attrNameLst>
                                              <p:attrName>ppt_x</p:attrName>
                                            </p:attrNameLst>
                                          </p:cBhvr>
                                          <p:tavLst>
                                            <p:tav tm="0">
                                              <p:val>
                                                <p:strVal val="#ppt_x"/>
                                              </p:val>
                                            </p:tav>
                                            <p:tav tm="100000">
                                              <p:val>
                                                <p:strVal val="#ppt_x"/>
                                              </p:val>
                                            </p:tav>
                                          </p:tavLst>
                                        </p:anim>
                                        <p:anim calcmode="lin" valueType="num" p14:bounceEnd="80000">
                                          <p:cBhvr additive="base">
                                            <p:cTn id="45" dur="750" fill="hold"/>
                                            <p:tgtEl>
                                              <p:spTgt spid="4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8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80000">
                                          <p:cBhvr additive="base">
                                            <p:cTn id="48" dur="750" fill="hold"/>
                                            <p:tgtEl>
                                              <p:spTgt spid="47"/>
                                            </p:tgtEl>
                                            <p:attrNameLst>
                                              <p:attrName>ppt_x</p:attrName>
                                            </p:attrNameLst>
                                          </p:cBhvr>
                                          <p:tavLst>
                                            <p:tav tm="0">
                                              <p:val>
                                                <p:strVal val="#ppt_x"/>
                                              </p:val>
                                            </p:tav>
                                            <p:tav tm="100000">
                                              <p:val>
                                                <p:strVal val="#ppt_x"/>
                                              </p:val>
                                            </p:tav>
                                          </p:tavLst>
                                        </p:anim>
                                        <p:anim calcmode="lin" valueType="num" p14:bounceEnd="80000">
                                          <p:cBhvr additive="base">
                                            <p:cTn id="49" dur="750" fill="hold"/>
                                            <p:tgtEl>
                                              <p:spTgt spid="47"/>
                                            </p:tgtEl>
                                            <p:attrNameLst>
                                              <p:attrName>ppt_y</p:attrName>
                                            </p:attrNameLst>
                                          </p:cBhvr>
                                          <p:tavLst>
                                            <p:tav tm="0">
                                              <p:val>
                                                <p:strVal val="1+#ppt_h/2"/>
                                              </p:val>
                                            </p:tav>
                                            <p:tav tm="100000">
                                              <p:val>
                                                <p:strVal val="#ppt_y"/>
                                              </p:val>
                                            </p:tav>
                                          </p:tavLst>
                                        </p:anim>
                                      </p:childTnLst>
                                    </p:cTn>
                                  </p:par>
                                </p:childTnLst>
                              </p:cTn>
                            </p:par>
                            <p:par>
                              <p:cTn id="50" fill="hold">
                                <p:stCondLst>
                                  <p:cond delay="1750"/>
                                </p:stCondLst>
                                <p:childTnLst>
                                  <p:par>
                                    <p:cTn id="51" presetID="31"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1000" fill="hold"/>
                                            <p:tgtEl>
                                              <p:spTgt spid="6"/>
                                            </p:tgtEl>
                                            <p:attrNameLst>
                                              <p:attrName>ppt_w</p:attrName>
                                            </p:attrNameLst>
                                          </p:cBhvr>
                                          <p:tavLst>
                                            <p:tav tm="0">
                                              <p:val>
                                                <p:fltVal val="0"/>
                                              </p:val>
                                            </p:tav>
                                            <p:tav tm="100000">
                                              <p:val>
                                                <p:strVal val="#ppt_w"/>
                                              </p:val>
                                            </p:tav>
                                          </p:tavLst>
                                        </p:anim>
                                        <p:anim calcmode="lin" valueType="num">
                                          <p:cBhvr>
                                            <p:cTn id="54" dur="1000" fill="hold"/>
                                            <p:tgtEl>
                                              <p:spTgt spid="6"/>
                                            </p:tgtEl>
                                            <p:attrNameLst>
                                              <p:attrName>ppt_h</p:attrName>
                                            </p:attrNameLst>
                                          </p:cBhvr>
                                          <p:tavLst>
                                            <p:tav tm="0">
                                              <p:val>
                                                <p:fltVal val="0"/>
                                              </p:val>
                                            </p:tav>
                                            <p:tav tm="100000">
                                              <p:val>
                                                <p:strVal val="#ppt_h"/>
                                              </p:val>
                                            </p:tav>
                                          </p:tavLst>
                                        </p:anim>
                                        <p:anim calcmode="lin" valueType="num">
                                          <p:cBhvr>
                                            <p:cTn id="55" dur="1000" fill="hold"/>
                                            <p:tgtEl>
                                              <p:spTgt spid="6"/>
                                            </p:tgtEl>
                                            <p:attrNameLst>
                                              <p:attrName>style.rotation</p:attrName>
                                            </p:attrNameLst>
                                          </p:cBhvr>
                                          <p:tavLst>
                                            <p:tav tm="0">
                                              <p:val>
                                                <p:fltVal val="90"/>
                                              </p:val>
                                            </p:tav>
                                            <p:tav tm="100000">
                                              <p:val>
                                                <p:fltVal val="0"/>
                                              </p:val>
                                            </p:tav>
                                          </p:tavLst>
                                        </p:anim>
                                        <p:animEffect transition="in" filter="fade">
                                          <p:cBhvr>
                                            <p:cTn id="56" dur="1000"/>
                                            <p:tgtEl>
                                              <p:spTgt spid="6"/>
                                            </p:tgtEl>
                                          </p:cBhvr>
                                        </p:animEffect>
                                      </p:childTnLst>
                                    </p:cTn>
                                  </p:par>
                                  <p:par>
                                    <p:cTn id="57" presetID="31"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1000" fill="hold"/>
                                            <p:tgtEl>
                                              <p:spTgt spid="7"/>
                                            </p:tgtEl>
                                            <p:attrNameLst>
                                              <p:attrName>ppt_w</p:attrName>
                                            </p:attrNameLst>
                                          </p:cBhvr>
                                          <p:tavLst>
                                            <p:tav tm="0">
                                              <p:val>
                                                <p:fltVal val="0"/>
                                              </p:val>
                                            </p:tav>
                                            <p:tav tm="100000">
                                              <p:val>
                                                <p:strVal val="#ppt_w"/>
                                              </p:val>
                                            </p:tav>
                                          </p:tavLst>
                                        </p:anim>
                                        <p:anim calcmode="lin" valueType="num">
                                          <p:cBhvr>
                                            <p:cTn id="60" dur="1000" fill="hold"/>
                                            <p:tgtEl>
                                              <p:spTgt spid="7"/>
                                            </p:tgtEl>
                                            <p:attrNameLst>
                                              <p:attrName>ppt_h</p:attrName>
                                            </p:attrNameLst>
                                          </p:cBhvr>
                                          <p:tavLst>
                                            <p:tav tm="0">
                                              <p:val>
                                                <p:fltVal val="0"/>
                                              </p:val>
                                            </p:tav>
                                            <p:tav tm="100000">
                                              <p:val>
                                                <p:strVal val="#ppt_h"/>
                                              </p:val>
                                            </p:tav>
                                          </p:tavLst>
                                        </p:anim>
                                        <p:anim calcmode="lin" valueType="num">
                                          <p:cBhvr>
                                            <p:cTn id="61" dur="1000" fill="hold"/>
                                            <p:tgtEl>
                                              <p:spTgt spid="7"/>
                                            </p:tgtEl>
                                            <p:attrNameLst>
                                              <p:attrName>style.rotation</p:attrName>
                                            </p:attrNameLst>
                                          </p:cBhvr>
                                          <p:tavLst>
                                            <p:tav tm="0">
                                              <p:val>
                                                <p:fltVal val="90"/>
                                              </p:val>
                                            </p:tav>
                                            <p:tav tm="100000">
                                              <p:val>
                                                <p:fltVal val="0"/>
                                              </p:val>
                                            </p:tav>
                                          </p:tavLst>
                                        </p:anim>
                                        <p:animEffect transition="in" filter="fade">
                                          <p:cBhvr>
                                            <p:cTn id="62" dur="1000"/>
                                            <p:tgtEl>
                                              <p:spTgt spid="7"/>
                                            </p:tgtEl>
                                          </p:cBhvr>
                                        </p:animEffect>
                                      </p:childTnLst>
                                    </p:cTn>
                                  </p:par>
                                  <p:par>
                                    <p:cTn id="63" presetID="31" presetClass="entr" presetSubtype="0"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fltVal val="0"/>
                                              </p:val>
                                            </p:tav>
                                            <p:tav tm="100000">
                                              <p:val>
                                                <p:strVal val="#ppt_w"/>
                                              </p:val>
                                            </p:tav>
                                          </p:tavLst>
                                        </p:anim>
                                        <p:anim calcmode="lin" valueType="num">
                                          <p:cBhvr>
                                            <p:cTn id="66" dur="1000" fill="hold"/>
                                            <p:tgtEl>
                                              <p:spTgt spid="8"/>
                                            </p:tgtEl>
                                            <p:attrNameLst>
                                              <p:attrName>ppt_h</p:attrName>
                                            </p:attrNameLst>
                                          </p:cBhvr>
                                          <p:tavLst>
                                            <p:tav tm="0">
                                              <p:val>
                                                <p:fltVal val="0"/>
                                              </p:val>
                                            </p:tav>
                                            <p:tav tm="100000">
                                              <p:val>
                                                <p:strVal val="#ppt_h"/>
                                              </p:val>
                                            </p:tav>
                                          </p:tavLst>
                                        </p:anim>
                                        <p:anim calcmode="lin" valueType="num">
                                          <p:cBhvr>
                                            <p:cTn id="67" dur="1000" fill="hold"/>
                                            <p:tgtEl>
                                              <p:spTgt spid="8"/>
                                            </p:tgtEl>
                                            <p:attrNameLst>
                                              <p:attrName>style.rotation</p:attrName>
                                            </p:attrNameLst>
                                          </p:cBhvr>
                                          <p:tavLst>
                                            <p:tav tm="0">
                                              <p:val>
                                                <p:fltVal val="90"/>
                                              </p:val>
                                            </p:tav>
                                            <p:tav tm="100000">
                                              <p:val>
                                                <p:fltVal val="0"/>
                                              </p:val>
                                            </p:tav>
                                          </p:tavLst>
                                        </p:anim>
                                        <p:animEffect transition="in" filter="fade">
                                          <p:cBhvr>
                                            <p:cTn id="68" dur="1000"/>
                                            <p:tgtEl>
                                              <p:spTgt spid="8"/>
                                            </p:tgtEl>
                                          </p:cBhvr>
                                        </p:animEffect>
                                      </p:childTnLst>
                                    </p:cTn>
                                  </p:par>
                                  <p:par>
                                    <p:cTn id="69" presetID="31" presetClass="entr" presetSubtype="0" fill="hold"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950" fill="hold"/>
                                            <p:tgtEl>
                                              <p:spTgt spid="9"/>
                                            </p:tgtEl>
                                            <p:attrNameLst>
                                              <p:attrName>ppt_w</p:attrName>
                                            </p:attrNameLst>
                                          </p:cBhvr>
                                          <p:tavLst>
                                            <p:tav tm="0">
                                              <p:val>
                                                <p:fltVal val="0"/>
                                              </p:val>
                                            </p:tav>
                                            <p:tav tm="100000">
                                              <p:val>
                                                <p:strVal val="#ppt_w"/>
                                              </p:val>
                                            </p:tav>
                                          </p:tavLst>
                                        </p:anim>
                                        <p:anim calcmode="lin" valueType="num">
                                          <p:cBhvr>
                                            <p:cTn id="72" dur="950" fill="hold"/>
                                            <p:tgtEl>
                                              <p:spTgt spid="9"/>
                                            </p:tgtEl>
                                            <p:attrNameLst>
                                              <p:attrName>ppt_h</p:attrName>
                                            </p:attrNameLst>
                                          </p:cBhvr>
                                          <p:tavLst>
                                            <p:tav tm="0">
                                              <p:val>
                                                <p:fltVal val="0"/>
                                              </p:val>
                                            </p:tav>
                                            <p:tav tm="100000">
                                              <p:val>
                                                <p:strVal val="#ppt_h"/>
                                              </p:val>
                                            </p:tav>
                                          </p:tavLst>
                                        </p:anim>
                                        <p:anim calcmode="lin" valueType="num">
                                          <p:cBhvr>
                                            <p:cTn id="73" dur="950" fill="hold"/>
                                            <p:tgtEl>
                                              <p:spTgt spid="9"/>
                                            </p:tgtEl>
                                            <p:attrNameLst>
                                              <p:attrName>style.rotation</p:attrName>
                                            </p:attrNameLst>
                                          </p:cBhvr>
                                          <p:tavLst>
                                            <p:tav tm="0">
                                              <p:val>
                                                <p:fltVal val="90"/>
                                              </p:val>
                                            </p:tav>
                                            <p:tav tm="100000">
                                              <p:val>
                                                <p:fltVal val="0"/>
                                              </p:val>
                                            </p:tav>
                                          </p:tavLst>
                                        </p:anim>
                                        <p:animEffect transition="in" filter="fade">
                                          <p:cBhvr>
                                            <p:cTn id="74" dur="9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7" grpId="0" animBg="1"/>
          <p:bldP spid="38" grpId="0"/>
          <p:bldP spid="42" grpId="0" animBg="1"/>
          <p:bldP spid="43" grpId="0"/>
          <p:bldP spid="46" grpId="0" animBg="1"/>
          <p:bldP spid="47"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7"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ppt_h/2"/>
                                              </p:val>
                                            </p:tav>
                                            <p:tav tm="100000">
                                              <p:val>
                                                <p:strVal val="#ppt_y"/>
                                              </p:val>
                                            </p:tav>
                                          </p:tavLst>
                                        </p:anim>
                                        <p:anim calcmode="lin" valueType="num">
                                          <p:cBhvr>
                                            <p:cTn id="13" dur="500" fill="hold"/>
                                            <p:tgtEl>
                                              <p:spTgt spid="3"/>
                                            </p:tgtEl>
                                            <p:attrNameLst>
                                              <p:attrName>ppt_w</p:attrName>
                                            </p:attrNameLst>
                                          </p:cBhvr>
                                          <p:tavLst>
                                            <p:tav tm="0">
                                              <p:val>
                                                <p:strVal val="#ppt_w"/>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par>
                                    <p:cTn id="15" presetID="17" presetClass="entr" presetSubtype="1"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ppt_x</p:attrName>
                                            </p:attrNameLst>
                                          </p:cBhvr>
                                          <p:tavLst>
                                            <p:tav tm="0">
                                              <p:val>
                                                <p:strVal val="#ppt_x"/>
                                              </p:val>
                                            </p:tav>
                                            <p:tav tm="100000">
                                              <p:val>
                                                <p:strVal val="#ppt_x"/>
                                              </p:val>
                                            </p:tav>
                                          </p:tavLst>
                                        </p:anim>
                                        <p:anim calcmode="lin" valueType="num">
                                          <p:cBhvr>
                                            <p:cTn id="18" dur="500" fill="hold"/>
                                            <p:tgtEl>
                                              <p:spTgt spid="37"/>
                                            </p:tgtEl>
                                            <p:attrNameLst>
                                              <p:attrName>ppt_y</p:attrName>
                                            </p:attrNameLst>
                                          </p:cBhvr>
                                          <p:tavLst>
                                            <p:tav tm="0">
                                              <p:val>
                                                <p:strVal val="#ppt_y-#ppt_h/2"/>
                                              </p:val>
                                            </p:tav>
                                            <p:tav tm="100000">
                                              <p:val>
                                                <p:strVal val="#ppt_y"/>
                                              </p:val>
                                            </p:tav>
                                          </p:tavLst>
                                        </p:anim>
                                        <p:anim calcmode="lin" valueType="num">
                                          <p:cBhvr>
                                            <p:cTn id="19" dur="500" fill="hold"/>
                                            <p:tgtEl>
                                              <p:spTgt spid="37"/>
                                            </p:tgtEl>
                                            <p:attrNameLst>
                                              <p:attrName>ppt_w</p:attrName>
                                            </p:attrNameLst>
                                          </p:cBhvr>
                                          <p:tavLst>
                                            <p:tav tm="0">
                                              <p:val>
                                                <p:strVal val="#ppt_w"/>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childTnLst>
                                    </p:cTn>
                                  </p:par>
                                  <p:par>
                                    <p:cTn id="21" presetID="17" presetClass="entr" presetSubtype="1"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ppt_h/2"/>
                                              </p:val>
                                            </p:tav>
                                            <p:tav tm="100000">
                                              <p:val>
                                                <p:strVal val="#ppt_y"/>
                                              </p:val>
                                            </p:tav>
                                          </p:tavLst>
                                        </p:anim>
                                        <p:anim calcmode="lin" valueType="num">
                                          <p:cBhvr>
                                            <p:cTn id="25" dur="500" fill="hold"/>
                                            <p:tgtEl>
                                              <p:spTgt spid="42"/>
                                            </p:tgtEl>
                                            <p:attrNameLst>
                                              <p:attrName>ppt_w</p:attrName>
                                            </p:attrNameLst>
                                          </p:cBhvr>
                                          <p:tavLst>
                                            <p:tav tm="0">
                                              <p:val>
                                                <p:strVal val="#ppt_w"/>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childTnLst>
                                    </p:cTn>
                                  </p:par>
                                  <p:par>
                                    <p:cTn id="27" presetID="17" presetClass="entr" presetSubtype="1"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ppt_x</p:attrName>
                                            </p:attrNameLst>
                                          </p:cBhvr>
                                          <p:tavLst>
                                            <p:tav tm="0">
                                              <p:val>
                                                <p:strVal val="#ppt_x"/>
                                              </p:val>
                                            </p:tav>
                                            <p:tav tm="100000">
                                              <p:val>
                                                <p:strVal val="#ppt_x"/>
                                              </p:val>
                                            </p:tav>
                                          </p:tavLst>
                                        </p:anim>
                                        <p:anim calcmode="lin" valueType="num">
                                          <p:cBhvr>
                                            <p:cTn id="30" dur="500" fill="hold"/>
                                            <p:tgtEl>
                                              <p:spTgt spid="46"/>
                                            </p:tgtEl>
                                            <p:attrNameLst>
                                              <p:attrName>ppt_y</p:attrName>
                                            </p:attrNameLst>
                                          </p:cBhvr>
                                          <p:tavLst>
                                            <p:tav tm="0">
                                              <p:val>
                                                <p:strVal val="#ppt_y-#ppt_h/2"/>
                                              </p:val>
                                            </p:tav>
                                            <p:tav tm="100000">
                                              <p:val>
                                                <p:strVal val="#ppt_y"/>
                                              </p:val>
                                            </p:tav>
                                          </p:tavLst>
                                        </p:anim>
                                        <p:anim calcmode="lin" valueType="num">
                                          <p:cBhvr>
                                            <p:cTn id="31" dur="500" fill="hold"/>
                                            <p:tgtEl>
                                              <p:spTgt spid="46"/>
                                            </p:tgtEl>
                                            <p:attrNameLst>
                                              <p:attrName>ppt_w</p:attrName>
                                            </p:attrNameLst>
                                          </p:cBhvr>
                                          <p:tavLst>
                                            <p:tav tm="0">
                                              <p:val>
                                                <p:strVal val="#ppt_w"/>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750" fill="hold"/>
                                            <p:tgtEl>
                                              <p:spTgt spid="5"/>
                                            </p:tgtEl>
                                            <p:attrNameLst>
                                              <p:attrName>ppt_x</p:attrName>
                                            </p:attrNameLst>
                                          </p:cBhvr>
                                          <p:tavLst>
                                            <p:tav tm="0">
                                              <p:val>
                                                <p:strVal val="#ppt_x"/>
                                              </p:val>
                                            </p:tav>
                                            <p:tav tm="100000">
                                              <p:val>
                                                <p:strVal val="#ppt_x"/>
                                              </p:val>
                                            </p:tav>
                                          </p:tavLst>
                                        </p:anim>
                                        <p:anim calcmode="lin" valueType="num">
                                          <p:cBhvr additive="base">
                                            <p:cTn id="37" dur="75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750" fill="hold"/>
                                            <p:tgtEl>
                                              <p:spTgt spid="38"/>
                                            </p:tgtEl>
                                            <p:attrNameLst>
                                              <p:attrName>ppt_x</p:attrName>
                                            </p:attrNameLst>
                                          </p:cBhvr>
                                          <p:tavLst>
                                            <p:tav tm="0">
                                              <p:val>
                                                <p:strVal val="#ppt_x"/>
                                              </p:val>
                                            </p:tav>
                                            <p:tav tm="100000">
                                              <p:val>
                                                <p:strVal val="#ppt_x"/>
                                              </p:val>
                                            </p:tav>
                                          </p:tavLst>
                                        </p:anim>
                                        <p:anim calcmode="lin" valueType="num">
                                          <p:cBhvr additive="base">
                                            <p:cTn id="41" dur="75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750" fill="hold"/>
                                            <p:tgtEl>
                                              <p:spTgt spid="43"/>
                                            </p:tgtEl>
                                            <p:attrNameLst>
                                              <p:attrName>ppt_x</p:attrName>
                                            </p:attrNameLst>
                                          </p:cBhvr>
                                          <p:tavLst>
                                            <p:tav tm="0">
                                              <p:val>
                                                <p:strVal val="#ppt_x"/>
                                              </p:val>
                                            </p:tav>
                                            <p:tav tm="100000">
                                              <p:val>
                                                <p:strVal val="#ppt_x"/>
                                              </p:val>
                                            </p:tav>
                                          </p:tavLst>
                                        </p:anim>
                                        <p:anim calcmode="lin" valueType="num">
                                          <p:cBhvr additive="base">
                                            <p:cTn id="45" dur="750" fill="hold"/>
                                            <p:tgtEl>
                                              <p:spTgt spid="4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750" fill="hold"/>
                                            <p:tgtEl>
                                              <p:spTgt spid="47"/>
                                            </p:tgtEl>
                                            <p:attrNameLst>
                                              <p:attrName>ppt_x</p:attrName>
                                            </p:attrNameLst>
                                          </p:cBhvr>
                                          <p:tavLst>
                                            <p:tav tm="0">
                                              <p:val>
                                                <p:strVal val="#ppt_x"/>
                                              </p:val>
                                            </p:tav>
                                            <p:tav tm="100000">
                                              <p:val>
                                                <p:strVal val="#ppt_x"/>
                                              </p:val>
                                            </p:tav>
                                          </p:tavLst>
                                        </p:anim>
                                        <p:anim calcmode="lin" valueType="num">
                                          <p:cBhvr additive="base">
                                            <p:cTn id="49" dur="750" fill="hold"/>
                                            <p:tgtEl>
                                              <p:spTgt spid="47"/>
                                            </p:tgtEl>
                                            <p:attrNameLst>
                                              <p:attrName>ppt_y</p:attrName>
                                            </p:attrNameLst>
                                          </p:cBhvr>
                                          <p:tavLst>
                                            <p:tav tm="0">
                                              <p:val>
                                                <p:strVal val="1+#ppt_h/2"/>
                                              </p:val>
                                            </p:tav>
                                            <p:tav tm="100000">
                                              <p:val>
                                                <p:strVal val="#ppt_y"/>
                                              </p:val>
                                            </p:tav>
                                          </p:tavLst>
                                        </p:anim>
                                      </p:childTnLst>
                                    </p:cTn>
                                  </p:par>
                                </p:childTnLst>
                              </p:cTn>
                            </p:par>
                            <p:par>
                              <p:cTn id="50" fill="hold">
                                <p:stCondLst>
                                  <p:cond delay="1750"/>
                                </p:stCondLst>
                                <p:childTnLst>
                                  <p:par>
                                    <p:cTn id="51" presetID="31"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1000" fill="hold"/>
                                            <p:tgtEl>
                                              <p:spTgt spid="6"/>
                                            </p:tgtEl>
                                            <p:attrNameLst>
                                              <p:attrName>ppt_w</p:attrName>
                                            </p:attrNameLst>
                                          </p:cBhvr>
                                          <p:tavLst>
                                            <p:tav tm="0">
                                              <p:val>
                                                <p:fltVal val="0"/>
                                              </p:val>
                                            </p:tav>
                                            <p:tav tm="100000">
                                              <p:val>
                                                <p:strVal val="#ppt_w"/>
                                              </p:val>
                                            </p:tav>
                                          </p:tavLst>
                                        </p:anim>
                                        <p:anim calcmode="lin" valueType="num">
                                          <p:cBhvr>
                                            <p:cTn id="54" dur="1000" fill="hold"/>
                                            <p:tgtEl>
                                              <p:spTgt spid="6"/>
                                            </p:tgtEl>
                                            <p:attrNameLst>
                                              <p:attrName>ppt_h</p:attrName>
                                            </p:attrNameLst>
                                          </p:cBhvr>
                                          <p:tavLst>
                                            <p:tav tm="0">
                                              <p:val>
                                                <p:fltVal val="0"/>
                                              </p:val>
                                            </p:tav>
                                            <p:tav tm="100000">
                                              <p:val>
                                                <p:strVal val="#ppt_h"/>
                                              </p:val>
                                            </p:tav>
                                          </p:tavLst>
                                        </p:anim>
                                        <p:anim calcmode="lin" valueType="num">
                                          <p:cBhvr>
                                            <p:cTn id="55" dur="1000" fill="hold"/>
                                            <p:tgtEl>
                                              <p:spTgt spid="6"/>
                                            </p:tgtEl>
                                            <p:attrNameLst>
                                              <p:attrName>style.rotation</p:attrName>
                                            </p:attrNameLst>
                                          </p:cBhvr>
                                          <p:tavLst>
                                            <p:tav tm="0">
                                              <p:val>
                                                <p:fltVal val="90"/>
                                              </p:val>
                                            </p:tav>
                                            <p:tav tm="100000">
                                              <p:val>
                                                <p:fltVal val="0"/>
                                              </p:val>
                                            </p:tav>
                                          </p:tavLst>
                                        </p:anim>
                                        <p:animEffect transition="in" filter="fade">
                                          <p:cBhvr>
                                            <p:cTn id="56" dur="1000"/>
                                            <p:tgtEl>
                                              <p:spTgt spid="6"/>
                                            </p:tgtEl>
                                          </p:cBhvr>
                                        </p:animEffect>
                                      </p:childTnLst>
                                    </p:cTn>
                                  </p:par>
                                  <p:par>
                                    <p:cTn id="57" presetID="31"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1000" fill="hold"/>
                                            <p:tgtEl>
                                              <p:spTgt spid="7"/>
                                            </p:tgtEl>
                                            <p:attrNameLst>
                                              <p:attrName>ppt_w</p:attrName>
                                            </p:attrNameLst>
                                          </p:cBhvr>
                                          <p:tavLst>
                                            <p:tav tm="0">
                                              <p:val>
                                                <p:fltVal val="0"/>
                                              </p:val>
                                            </p:tav>
                                            <p:tav tm="100000">
                                              <p:val>
                                                <p:strVal val="#ppt_w"/>
                                              </p:val>
                                            </p:tav>
                                          </p:tavLst>
                                        </p:anim>
                                        <p:anim calcmode="lin" valueType="num">
                                          <p:cBhvr>
                                            <p:cTn id="60" dur="1000" fill="hold"/>
                                            <p:tgtEl>
                                              <p:spTgt spid="7"/>
                                            </p:tgtEl>
                                            <p:attrNameLst>
                                              <p:attrName>ppt_h</p:attrName>
                                            </p:attrNameLst>
                                          </p:cBhvr>
                                          <p:tavLst>
                                            <p:tav tm="0">
                                              <p:val>
                                                <p:fltVal val="0"/>
                                              </p:val>
                                            </p:tav>
                                            <p:tav tm="100000">
                                              <p:val>
                                                <p:strVal val="#ppt_h"/>
                                              </p:val>
                                            </p:tav>
                                          </p:tavLst>
                                        </p:anim>
                                        <p:anim calcmode="lin" valueType="num">
                                          <p:cBhvr>
                                            <p:cTn id="61" dur="1000" fill="hold"/>
                                            <p:tgtEl>
                                              <p:spTgt spid="7"/>
                                            </p:tgtEl>
                                            <p:attrNameLst>
                                              <p:attrName>style.rotation</p:attrName>
                                            </p:attrNameLst>
                                          </p:cBhvr>
                                          <p:tavLst>
                                            <p:tav tm="0">
                                              <p:val>
                                                <p:fltVal val="90"/>
                                              </p:val>
                                            </p:tav>
                                            <p:tav tm="100000">
                                              <p:val>
                                                <p:fltVal val="0"/>
                                              </p:val>
                                            </p:tav>
                                          </p:tavLst>
                                        </p:anim>
                                        <p:animEffect transition="in" filter="fade">
                                          <p:cBhvr>
                                            <p:cTn id="62" dur="1000"/>
                                            <p:tgtEl>
                                              <p:spTgt spid="7"/>
                                            </p:tgtEl>
                                          </p:cBhvr>
                                        </p:animEffect>
                                      </p:childTnLst>
                                    </p:cTn>
                                  </p:par>
                                  <p:par>
                                    <p:cTn id="63" presetID="31" presetClass="entr" presetSubtype="0"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fltVal val="0"/>
                                              </p:val>
                                            </p:tav>
                                            <p:tav tm="100000">
                                              <p:val>
                                                <p:strVal val="#ppt_w"/>
                                              </p:val>
                                            </p:tav>
                                          </p:tavLst>
                                        </p:anim>
                                        <p:anim calcmode="lin" valueType="num">
                                          <p:cBhvr>
                                            <p:cTn id="66" dur="1000" fill="hold"/>
                                            <p:tgtEl>
                                              <p:spTgt spid="8"/>
                                            </p:tgtEl>
                                            <p:attrNameLst>
                                              <p:attrName>ppt_h</p:attrName>
                                            </p:attrNameLst>
                                          </p:cBhvr>
                                          <p:tavLst>
                                            <p:tav tm="0">
                                              <p:val>
                                                <p:fltVal val="0"/>
                                              </p:val>
                                            </p:tav>
                                            <p:tav tm="100000">
                                              <p:val>
                                                <p:strVal val="#ppt_h"/>
                                              </p:val>
                                            </p:tav>
                                          </p:tavLst>
                                        </p:anim>
                                        <p:anim calcmode="lin" valueType="num">
                                          <p:cBhvr>
                                            <p:cTn id="67" dur="1000" fill="hold"/>
                                            <p:tgtEl>
                                              <p:spTgt spid="8"/>
                                            </p:tgtEl>
                                            <p:attrNameLst>
                                              <p:attrName>style.rotation</p:attrName>
                                            </p:attrNameLst>
                                          </p:cBhvr>
                                          <p:tavLst>
                                            <p:tav tm="0">
                                              <p:val>
                                                <p:fltVal val="90"/>
                                              </p:val>
                                            </p:tav>
                                            <p:tav tm="100000">
                                              <p:val>
                                                <p:fltVal val="0"/>
                                              </p:val>
                                            </p:tav>
                                          </p:tavLst>
                                        </p:anim>
                                        <p:animEffect transition="in" filter="fade">
                                          <p:cBhvr>
                                            <p:cTn id="68" dur="1000"/>
                                            <p:tgtEl>
                                              <p:spTgt spid="8"/>
                                            </p:tgtEl>
                                          </p:cBhvr>
                                        </p:animEffect>
                                      </p:childTnLst>
                                    </p:cTn>
                                  </p:par>
                                  <p:par>
                                    <p:cTn id="69" presetID="31" presetClass="entr" presetSubtype="0" fill="hold"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950" fill="hold"/>
                                            <p:tgtEl>
                                              <p:spTgt spid="9"/>
                                            </p:tgtEl>
                                            <p:attrNameLst>
                                              <p:attrName>ppt_w</p:attrName>
                                            </p:attrNameLst>
                                          </p:cBhvr>
                                          <p:tavLst>
                                            <p:tav tm="0">
                                              <p:val>
                                                <p:fltVal val="0"/>
                                              </p:val>
                                            </p:tav>
                                            <p:tav tm="100000">
                                              <p:val>
                                                <p:strVal val="#ppt_w"/>
                                              </p:val>
                                            </p:tav>
                                          </p:tavLst>
                                        </p:anim>
                                        <p:anim calcmode="lin" valueType="num">
                                          <p:cBhvr>
                                            <p:cTn id="72" dur="950" fill="hold"/>
                                            <p:tgtEl>
                                              <p:spTgt spid="9"/>
                                            </p:tgtEl>
                                            <p:attrNameLst>
                                              <p:attrName>ppt_h</p:attrName>
                                            </p:attrNameLst>
                                          </p:cBhvr>
                                          <p:tavLst>
                                            <p:tav tm="0">
                                              <p:val>
                                                <p:fltVal val="0"/>
                                              </p:val>
                                            </p:tav>
                                            <p:tav tm="100000">
                                              <p:val>
                                                <p:strVal val="#ppt_h"/>
                                              </p:val>
                                            </p:tav>
                                          </p:tavLst>
                                        </p:anim>
                                        <p:anim calcmode="lin" valueType="num">
                                          <p:cBhvr>
                                            <p:cTn id="73" dur="950" fill="hold"/>
                                            <p:tgtEl>
                                              <p:spTgt spid="9"/>
                                            </p:tgtEl>
                                            <p:attrNameLst>
                                              <p:attrName>style.rotation</p:attrName>
                                            </p:attrNameLst>
                                          </p:cBhvr>
                                          <p:tavLst>
                                            <p:tav tm="0">
                                              <p:val>
                                                <p:fltVal val="90"/>
                                              </p:val>
                                            </p:tav>
                                            <p:tav tm="100000">
                                              <p:val>
                                                <p:fltVal val="0"/>
                                              </p:val>
                                            </p:tav>
                                          </p:tavLst>
                                        </p:anim>
                                        <p:animEffect transition="in" filter="fade">
                                          <p:cBhvr>
                                            <p:cTn id="74" dur="9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7" grpId="0" animBg="1"/>
          <p:bldP spid="38" grpId="0"/>
          <p:bldP spid="42" grpId="0" animBg="1"/>
          <p:bldP spid="43" grpId="0"/>
          <p:bldP spid="46" grpId="0" animBg="1"/>
          <p:bldP spid="47" grpId="0"/>
          <p:bldP spid="1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Oval 57"/>
          <p:cNvSpPr/>
          <p:nvPr/>
        </p:nvSpPr>
        <p:spPr bwMode="auto">
          <a:xfrm>
            <a:off x="2330044" y="4035706"/>
            <a:ext cx="780137" cy="780137"/>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ym typeface="+mn-lt"/>
            </a:endParaRPr>
          </a:p>
        </p:txBody>
      </p:sp>
      <p:grpSp>
        <p:nvGrpSpPr>
          <p:cNvPr id="9" name="Group 154"/>
          <p:cNvGrpSpPr/>
          <p:nvPr/>
        </p:nvGrpSpPr>
        <p:grpSpPr>
          <a:xfrm rot="16200000">
            <a:off x="1538707" y="2541089"/>
            <a:ext cx="2361963" cy="439867"/>
            <a:chOff x="2057400" y="1428750"/>
            <a:chExt cx="2044430" cy="400051"/>
          </a:xfrm>
        </p:grpSpPr>
        <p:sp>
          <p:nvSpPr>
            <p:cNvPr id="42" name="Rectangle: Rounded Corners 155"/>
            <p:cNvSpPr/>
            <p:nvPr/>
          </p:nvSpPr>
          <p:spPr bwMode="auto">
            <a:xfrm>
              <a:off x="2057400" y="1428750"/>
              <a:ext cx="2044430" cy="400050"/>
            </a:xfrm>
            <a:prstGeom prst="roundRect">
              <a:avLst>
                <a:gd name="adj" fmla="val 50000"/>
              </a:avLst>
            </a:prstGeom>
            <a:solidFill>
              <a:schemeClr val="bg1">
                <a:lumMod val="85000"/>
              </a:schemeClr>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3" name="Rectangle: Rounded Corners 156"/>
            <p:cNvSpPr/>
            <p:nvPr/>
          </p:nvSpPr>
          <p:spPr bwMode="auto">
            <a:xfrm>
              <a:off x="2057401" y="1428751"/>
              <a:ext cx="503832" cy="400050"/>
            </a:xfrm>
            <a:prstGeom prst="roundRect">
              <a:avLst>
                <a:gd name="adj" fmla="val 50000"/>
              </a:avLst>
            </a:prstGeom>
            <a:solidFill>
              <a:srgbClr val="1E1C1D"/>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10" name="Flowchart: Off-page Connector 157"/>
          <p:cNvSpPr/>
          <p:nvPr/>
        </p:nvSpPr>
        <p:spPr bwMode="auto">
          <a:xfrm>
            <a:off x="2444719" y="1061986"/>
            <a:ext cx="549939" cy="458283"/>
          </a:xfrm>
          <a:prstGeom prst="flowChartOffpageConnector">
            <a:avLst/>
          </a:prstGeom>
          <a:solidFill>
            <a:srgbClr val="1E1C1D"/>
          </a:solidFill>
          <a:ln w="19050">
            <a:noFill/>
            <a:round/>
            <a:headEnd/>
            <a:tailEnd/>
          </a:ln>
        </p:spPr>
        <p:txBody>
          <a:bodyPr vert="horz" wrap="none" lIns="121920" tIns="60960" rIns="121920" bIns="0" anchor="ctr" anchorCtr="1" compatLnSpc="1">
            <a:prstTxWarp prst="textNoShape">
              <a:avLst/>
            </a:prstTxWarp>
            <a:normAutofit/>
          </a:bodyPr>
          <a:lstStyle/>
          <a:p>
            <a:pPr algn="ctr"/>
            <a:r>
              <a:rPr lang="en-US" sz="1600" b="1" dirty="0">
                <a:solidFill>
                  <a:srgbClr val="FFFFFF"/>
                </a:solidFill>
                <a:latin typeface="微软雅黑" panose="020B0503020204020204" pitchFamily="34" charset="-122"/>
                <a:ea typeface="微软雅黑" panose="020B0503020204020204" pitchFamily="34" charset="-122"/>
                <a:cs typeface="+mn-ea"/>
                <a:sym typeface="+mn-lt"/>
              </a:rPr>
              <a:t>10%</a:t>
            </a:r>
          </a:p>
        </p:txBody>
      </p:sp>
      <p:grpSp>
        <p:nvGrpSpPr>
          <p:cNvPr id="19" name="Group 2"/>
          <p:cNvGrpSpPr/>
          <p:nvPr/>
        </p:nvGrpSpPr>
        <p:grpSpPr>
          <a:xfrm>
            <a:off x="1957048" y="4815844"/>
            <a:ext cx="1518017" cy="1034035"/>
            <a:chOff x="1733667" y="4998724"/>
            <a:chExt cx="1518017" cy="1034035"/>
          </a:xfrm>
        </p:grpSpPr>
        <p:sp>
          <p:nvSpPr>
            <p:cNvPr id="32" name="TextBox 75"/>
            <p:cNvSpPr txBox="1">
              <a:spLocks/>
            </p:cNvSpPr>
            <p:nvPr/>
          </p:nvSpPr>
          <p:spPr bwMode="auto">
            <a:xfrm>
              <a:off x="1739516" y="4998724"/>
              <a:ext cx="1508887" cy="506636"/>
            </a:xfrm>
            <a:prstGeom prst="rect">
              <a:avLst/>
            </a:prstGeom>
            <a:noFill/>
            <a:extLst/>
          </p:spPr>
          <p:txBody>
            <a:bodyPr wrap="none" lIns="0" tIns="0" rIns="0" bIns="0" anchor="b" anchorCtr="1">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3" name="TextBox 76"/>
            <p:cNvSpPr txBox="1">
              <a:spLocks/>
            </p:cNvSpPr>
            <p:nvPr/>
          </p:nvSpPr>
          <p:spPr bwMode="auto">
            <a:xfrm>
              <a:off x="1733667" y="5505360"/>
              <a:ext cx="1518017" cy="527399"/>
            </a:xfrm>
            <a:prstGeom prst="rect">
              <a:avLst/>
            </a:prstGeom>
            <a:noFill/>
            <a:extLst/>
          </p:spPr>
          <p:txBody>
            <a:bodyPr wrap="square" lIns="120000" tIns="62400" rIns="120000" bIns="62400" anchor="t" anchorCtr="1">
              <a:noAutofit/>
            </a:bodyPr>
            <a:lstStyle/>
            <a:p>
              <a:pPr algn="ctr" defTabSz="914377">
                <a:lnSpc>
                  <a:spcPts val="1900"/>
                </a:lnSpc>
              </a:pPr>
              <a:r>
                <a:rPr lang="zh-CN" altLang="en-US" sz="105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59" name="Oval 62"/>
          <p:cNvSpPr/>
          <p:nvPr/>
        </p:nvSpPr>
        <p:spPr bwMode="auto">
          <a:xfrm>
            <a:off x="4023703" y="4035706"/>
            <a:ext cx="780137" cy="780137"/>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ym typeface="+mn-lt"/>
            </a:endParaRPr>
          </a:p>
        </p:txBody>
      </p:sp>
      <p:grpSp>
        <p:nvGrpSpPr>
          <p:cNvPr id="11" name="Group 158"/>
          <p:cNvGrpSpPr/>
          <p:nvPr/>
        </p:nvGrpSpPr>
        <p:grpSpPr>
          <a:xfrm rot="16200000">
            <a:off x="3232472" y="2541089"/>
            <a:ext cx="2361963" cy="439867"/>
            <a:chOff x="2057400" y="1428750"/>
            <a:chExt cx="2044430" cy="400051"/>
          </a:xfrm>
        </p:grpSpPr>
        <p:sp>
          <p:nvSpPr>
            <p:cNvPr id="40" name="Rectangle: Rounded Corners 159"/>
            <p:cNvSpPr/>
            <p:nvPr/>
          </p:nvSpPr>
          <p:spPr bwMode="auto">
            <a:xfrm>
              <a:off x="2057400" y="1428750"/>
              <a:ext cx="2044430" cy="400050"/>
            </a:xfrm>
            <a:prstGeom prst="roundRect">
              <a:avLst>
                <a:gd name="adj" fmla="val 50000"/>
              </a:avLst>
            </a:prstGeom>
            <a:solidFill>
              <a:schemeClr val="bg1">
                <a:lumMod val="85000"/>
              </a:schemeClr>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1" name="Rectangle: Rounded Corners 160"/>
            <p:cNvSpPr/>
            <p:nvPr/>
          </p:nvSpPr>
          <p:spPr bwMode="auto">
            <a:xfrm>
              <a:off x="2057400" y="1428751"/>
              <a:ext cx="696248" cy="400050"/>
            </a:xfrm>
            <a:prstGeom prst="roundRect">
              <a:avLst>
                <a:gd name="adj" fmla="val 50000"/>
              </a:avLst>
            </a:prstGeom>
            <a:solidFill>
              <a:srgbClr val="7A583E"/>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12" name="Flowchart: Off-page Connector 161"/>
          <p:cNvSpPr/>
          <p:nvPr/>
        </p:nvSpPr>
        <p:spPr bwMode="auto">
          <a:xfrm>
            <a:off x="4138484" y="1061986"/>
            <a:ext cx="549939" cy="458283"/>
          </a:xfrm>
          <a:prstGeom prst="flowChartOffpageConnector">
            <a:avLst/>
          </a:prstGeom>
          <a:solidFill>
            <a:srgbClr val="7A583E"/>
          </a:solidFill>
          <a:ln w="19050">
            <a:noFill/>
            <a:round/>
            <a:headEnd/>
            <a:tailEnd/>
          </a:ln>
        </p:spPr>
        <p:txBody>
          <a:bodyPr vert="horz" wrap="none" lIns="121920" tIns="60960" rIns="121920" bIns="0" anchor="ctr" anchorCtr="1" compatLnSpc="1">
            <a:prstTxWarp prst="textNoShape">
              <a:avLst/>
            </a:prstTxWarp>
            <a:normAutofit/>
          </a:bodyPr>
          <a:lstStyle/>
          <a:p>
            <a:pPr algn="ctr"/>
            <a:r>
              <a:rPr lang="en-US" sz="1600" b="1">
                <a:solidFill>
                  <a:srgbClr val="FFFFFF"/>
                </a:solidFill>
                <a:latin typeface="微软雅黑" panose="020B0503020204020204" pitchFamily="34" charset="-122"/>
                <a:ea typeface="微软雅黑" panose="020B0503020204020204" pitchFamily="34" charset="-122"/>
                <a:cs typeface="+mn-ea"/>
                <a:sym typeface="+mn-lt"/>
              </a:rPr>
              <a:t>20%</a:t>
            </a:r>
          </a:p>
        </p:txBody>
      </p:sp>
      <p:grpSp>
        <p:nvGrpSpPr>
          <p:cNvPr id="20" name="Group 79"/>
          <p:cNvGrpSpPr/>
          <p:nvPr/>
        </p:nvGrpSpPr>
        <p:grpSpPr>
          <a:xfrm>
            <a:off x="3650412" y="4815844"/>
            <a:ext cx="1518017" cy="1034035"/>
            <a:chOff x="1733667" y="4998724"/>
            <a:chExt cx="1518017" cy="1034035"/>
          </a:xfrm>
        </p:grpSpPr>
        <p:sp>
          <p:nvSpPr>
            <p:cNvPr id="30" name="TextBox 80"/>
            <p:cNvSpPr txBox="1">
              <a:spLocks/>
            </p:cNvSpPr>
            <p:nvPr/>
          </p:nvSpPr>
          <p:spPr bwMode="auto">
            <a:xfrm>
              <a:off x="1739516" y="4998724"/>
              <a:ext cx="1508887" cy="506636"/>
            </a:xfrm>
            <a:prstGeom prst="rect">
              <a:avLst/>
            </a:prstGeom>
            <a:noFill/>
            <a:extLst/>
          </p:spPr>
          <p:txBody>
            <a:bodyPr wrap="none" lIns="0" tIns="0" rIns="0" bIns="0" anchor="b" anchorCtr="1">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1" name="TextBox 81"/>
            <p:cNvSpPr txBox="1">
              <a:spLocks/>
            </p:cNvSpPr>
            <p:nvPr/>
          </p:nvSpPr>
          <p:spPr bwMode="auto">
            <a:xfrm>
              <a:off x="1733667" y="5505360"/>
              <a:ext cx="1518017" cy="527399"/>
            </a:xfrm>
            <a:prstGeom prst="rect">
              <a:avLst/>
            </a:prstGeom>
            <a:noFill/>
            <a:extLst/>
          </p:spPr>
          <p:txBody>
            <a:bodyPr wrap="square" lIns="120000" tIns="62400" rIns="120000" bIns="62400" anchor="t" anchorCtr="1">
              <a:noAutofit/>
            </a:bodyPr>
            <a:lstStyle/>
            <a:p>
              <a:pPr algn="ctr" defTabSz="914377">
                <a:lnSpc>
                  <a:spcPts val="1900"/>
                </a:lnSpc>
              </a:pPr>
              <a:r>
                <a:rPr lang="zh-CN" altLang="en-US" sz="105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55" name="Oval 70"/>
          <p:cNvSpPr/>
          <p:nvPr/>
        </p:nvSpPr>
        <p:spPr bwMode="auto">
          <a:xfrm>
            <a:off x="5717361" y="4035706"/>
            <a:ext cx="780137" cy="780137"/>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ym typeface="+mn-lt"/>
            </a:endParaRPr>
          </a:p>
        </p:txBody>
      </p:sp>
      <p:grpSp>
        <p:nvGrpSpPr>
          <p:cNvPr id="13" name="Group 162"/>
          <p:cNvGrpSpPr/>
          <p:nvPr/>
        </p:nvGrpSpPr>
        <p:grpSpPr>
          <a:xfrm rot="16200000">
            <a:off x="4926237" y="2541088"/>
            <a:ext cx="2361963" cy="439867"/>
            <a:chOff x="2057400" y="1428750"/>
            <a:chExt cx="2044430" cy="400050"/>
          </a:xfrm>
        </p:grpSpPr>
        <p:sp>
          <p:nvSpPr>
            <p:cNvPr id="38" name="Rectangle: Rounded Corners 163"/>
            <p:cNvSpPr/>
            <p:nvPr/>
          </p:nvSpPr>
          <p:spPr bwMode="auto">
            <a:xfrm>
              <a:off x="2057400" y="1428750"/>
              <a:ext cx="2044430" cy="400050"/>
            </a:xfrm>
            <a:prstGeom prst="roundRect">
              <a:avLst>
                <a:gd name="adj" fmla="val 50000"/>
              </a:avLst>
            </a:prstGeom>
            <a:solidFill>
              <a:schemeClr val="bg1">
                <a:lumMod val="85000"/>
              </a:schemeClr>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39" name="Rectangle: Rounded Corners 164"/>
            <p:cNvSpPr/>
            <p:nvPr/>
          </p:nvSpPr>
          <p:spPr bwMode="auto">
            <a:xfrm>
              <a:off x="2057400" y="1428750"/>
              <a:ext cx="858285" cy="400050"/>
            </a:xfrm>
            <a:prstGeom prst="roundRect">
              <a:avLst>
                <a:gd name="adj" fmla="val 50000"/>
              </a:avLst>
            </a:prstGeom>
            <a:solidFill>
              <a:srgbClr val="1E1C1D"/>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14" name="Flowchart: Off-page Connector 165"/>
          <p:cNvSpPr/>
          <p:nvPr/>
        </p:nvSpPr>
        <p:spPr bwMode="auto">
          <a:xfrm>
            <a:off x="5832249" y="1061987"/>
            <a:ext cx="549939" cy="458283"/>
          </a:xfrm>
          <a:prstGeom prst="flowChartOffpageConnector">
            <a:avLst/>
          </a:prstGeom>
          <a:solidFill>
            <a:srgbClr val="1E1C1D"/>
          </a:solidFill>
          <a:ln w="19050">
            <a:noFill/>
            <a:round/>
            <a:headEnd/>
            <a:tailEnd/>
          </a:ln>
        </p:spPr>
        <p:txBody>
          <a:bodyPr vert="horz" wrap="none" lIns="121920" tIns="60960" rIns="121920" bIns="0" anchor="ctr" anchorCtr="1" compatLnSpc="1">
            <a:prstTxWarp prst="textNoShape">
              <a:avLst/>
            </a:prstTxWarp>
            <a:normAutofit/>
          </a:bodyPr>
          <a:lstStyle/>
          <a:p>
            <a:pPr algn="ctr"/>
            <a:r>
              <a:rPr lang="en-US" sz="1600" b="1">
                <a:solidFill>
                  <a:srgbClr val="FFFFFF"/>
                </a:solidFill>
                <a:latin typeface="微软雅黑" panose="020B0503020204020204" pitchFamily="34" charset="-122"/>
                <a:ea typeface="微软雅黑" panose="020B0503020204020204" pitchFamily="34" charset="-122"/>
                <a:cs typeface="+mn-ea"/>
                <a:sym typeface="+mn-lt"/>
              </a:rPr>
              <a:t>30%</a:t>
            </a:r>
          </a:p>
        </p:txBody>
      </p:sp>
      <p:grpSp>
        <p:nvGrpSpPr>
          <p:cNvPr id="21" name="Group 82"/>
          <p:cNvGrpSpPr/>
          <p:nvPr/>
        </p:nvGrpSpPr>
        <p:grpSpPr>
          <a:xfrm>
            <a:off x="5343776" y="4815844"/>
            <a:ext cx="1518017" cy="1034035"/>
            <a:chOff x="1733667" y="4998724"/>
            <a:chExt cx="1518017" cy="1034035"/>
          </a:xfrm>
        </p:grpSpPr>
        <p:sp>
          <p:nvSpPr>
            <p:cNvPr id="28" name="TextBox 83"/>
            <p:cNvSpPr txBox="1">
              <a:spLocks/>
            </p:cNvSpPr>
            <p:nvPr/>
          </p:nvSpPr>
          <p:spPr bwMode="auto">
            <a:xfrm>
              <a:off x="1739516" y="4998724"/>
              <a:ext cx="1508887" cy="506636"/>
            </a:xfrm>
            <a:prstGeom prst="rect">
              <a:avLst/>
            </a:prstGeom>
            <a:noFill/>
            <a:extLst/>
          </p:spPr>
          <p:txBody>
            <a:bodyPr wrap="none" lIns="0" tIns="0" rIns="0" bIns="0" anchor="b" anchorCtr="1">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29" name="TextBox 84"/>
            <p:cNvSpPr txBox="1">
              <a:spLocks/>
            </p:cNvSpPr>
            <p:nvPr/>
          </p:nvSpPr>
          <p:spPr bwMode="auto">
            <a:xfrm>
              <a:off x="1733667" y="5505360"/>
              <a:ext cx="1518017" cy="527399"/>
            </a:xfrm>
            <a:prstGeom prst="rect">
              <a:avLst/>
            </a:prstGeom>
            <a:noFill/>
            <a:extLst/>
          </p:spPr>
          <p:txBody>
            <a:bodyPr wrap="square" lIns="120000" tIns="62400" rIns="120000" bIns="62400" anchor="t" anchorCtr="1">
              <a:noAutofit/>
            </a:bodyPr>
            <a:lstStyle/>
            <a:p>
              <a:pPr algn="ctr" defTabSz="914377">
                <a:lnSpc>
                  <a:spcPts val="1900"/>
                </a:lnSpc>
              </a:pPr>
              <a:r>
                <a:rPr lang="zh-CN" altLang="en-US" sz="100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49" name="Oval 106"/>
          <p:cNvSpPr/>
          <p:nvPr/>
        </p:nvSpPr>
        <p:spPr bwMode="auto">
          <a:xfrm>
            <a:off x="7411021" y="4035706"/>
            <a:ext cx="780137" cy="780137"/>
          </a:xfrm>
          <a:prstGeom prst="ellips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ym typeface="+mn-lt"/>
            </a:endParaRPr>
          </a:p>
        </p:txBody>
      </p:sp>
      <p:grpSp>
        <p:nvGrpSpPr>
          <p:cNvPr id="15" name="Group 166"/>
          <p:cNvGrpSpPr/>
          <p:nvPr/>
        </p:nvGrpSpPr>
        <p:grpSpPr>
          <a:xfrm rot="16200000">
            <a:off x="6620006" y="2541088"/>
            <a:ext cx="2361963" cy="439867"/>
            <a:chOff x="2057399" y="1428750"/>
            <a:chExt cx="2044431" cy="400051"/>
          </a:xfrm>
        </p:grpSpPr>
        <p:sp>
          <p:nvSpPr>
            <p:cNvPr id="36" name="Rectangle: Rounded Corners 167"/>
            <p:cNvSpPr/>
            <p:nvPr/>
          </p:nvSpPr>
          <p:spPr bwMode="auto">
            <a:xfrm>
              <a:off x="2057400" y="1428750"/>
              <a:ext cx="2044430" cy="400050"/>
            </a:xfrm>
            <a:prstGeom prst="roundRect">
              <a:avLst>
                <a:gd name="adj" fmla="val 50000"/>
              </a:avLst>
            </a:prstGeom>
            <a:solidFill>
              <a:schemeClr val="bg1">
                <a:lumMod val="85000"/>
              </a:schemeClr>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37" name="Rectangle: Rounded Corners 168"/>
            <p:cNvSpPr/>
            <p:nvPr/>
          </p:nvSpPr>
          <p:spPr bwMode="auto">
            <a:xfrm>
              <a:off x="2057399" y="1428751"/>
              <a:ext cx="1050702" cy="400050"/>
            </a:xfrm>
            <a:prstGeom prst="roundRect">
              <a:avLst>
                <a:gd name="adj" fmla="val 50000"/>
              </a:avLst>
            </a:prstGeom>
            <a:solidFill>
              <a:srgbClr val="7A583E"/>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16" name="Flowchart: Off-page Connector 169"/>
          <p:cNvSpPr/>
          <p:nvPr/>
        </p:nvSpPr>
        <p:spPr bwMode="auto">
          <a:xfrm>
            <a:off x="7526015" y="1061987"/>
            <a:ext cx="549939" cy="458283"/>
          </a:xfrm>
          <a:prstGeom prst="flowChartOffpageConnector">
            <a:avLst/>
          </a:prstGeom>
          <a:solidFill>
            <a:srgbClr val="7A583E"/>
          </a:solidFill>
          <a:ln w="19050">
            <a:noFill/>
            <a:round/>
            <a:headEnd/>
            <a:tailEnd/>
          </a:ln>
        </p:spPr>
        <p:txBody>
          <a:bodyPr vert="horz" wrap="none" lIns="121920" tIns="60960" rIns="121920" bIns="0" anchor="ctr" anchorCtr="1" compatLnSpc="1">
            <a:prstTxWarp prst="textNoShape">
              <a:avLst/>
            </a:prstTxWarp>
            <a:normAutofit/>
          </a:bodyPr>
          <a:lstStyle/>
          <a:p>
            <a:pPr algn="ctr"/>
            <a:r>
              <a:rPr lang="en-US" sz="1600" b="1">
                <a:solidFill>
                  <a:srgbClr val="FFFFFF"/>
                </a:solidFill>
                <a:latin typeface="微软雅黑" panose="020B0503020204020204" pitchFamily="34" charset="-122"/>
                <a:ea typeface="微软雅黑" panose="020B0503020204020204" pitchFamily="34" charset="-122"/>
                <a:cs typeface="+mn-ea"/>
                <a:sym typeface="+mn-lt"/>
              </a:rPr>
              <a:t>50%</a:t>
            </a:r>
          </a:p>
        </p:txBody>
      </p:sp>
      <p:grpSp>
        <p:nvGrpSpPr>
          <p:cNvPr id="22" name="Group 85"/>
          <p:cNvGrpSpPr/>
          <p:nvPr/>
        </p:nvGrpSpPr>
        <p:grpSpPr>
          <a:xfrm>
            <a:off x="7037140" y="4815844"/>
            <a:ext cx="1518017" cy="1034035"/>
            <a:chOff x="1733667" y="4998724"/>
            <a:chExt cx="1518017" cy="1034035"/>
          </a:xfrm>
        </p:grpSpPr>
        <p:sp>
          <p:nvSpPr>
            <p:cNvPr id="26" name="TextBox 86"/>
            <p:cNvSpPr txBox="1">
              <a:spLocks/>
            </p:cNvSpPr>
            <p:nvPr/>
          </p:nvSpPr>
          <p:spPr bwMode="auto">
            <a:xfrm>
              <a:off x="1739516" y="4998724"/>
              <a:ext cx="1508887" cy="506636"/>
            </a:xfrm>
            <a:prstGeom prst="rect">
              <a:avLst/>
            </a:prstGeom>
            <a:noFill/>
            <a:extLst/>
          </p:spPr>
          <p:txBody>
            <a:bodyPr wrap="none" lIns="0" tIns="0" rIns="0" bIns="0" anchor="b" anchorCtr="1">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27" name="TextBox 87"/>
            <p:cNvSpPr txBox="1">
              <a:spLocks/>
            </p:cNvSpPr>
            <p:nvPr/>
          </p:nvSpPr>
          <p:spPr bwMode="auto">
            <a:xfrm>
              <a:off x="1733667" y="5505360"/>
              <a:ext cx="1518017" cy="527399"/>
            </a:xfrm>
            <a:prstGeom prst="rect">
              <a:avLst/>
            </a:prstGeom>
            <a:noFill/>
            <a:extLst/>
          </p:spPr>
          <p:txBody>
            <a:bodyPr wrap="square" lIns="120000" tIns="62400" rIns="120000" bIns="62400" anchor="t" anchorCtr="1">
              <a:noAutofit/>
            </a:bodyPr>
            <a:lstStyle/>
            <a:p>
              <a:pPr algn="ctr" defTabSz="914377">
                <a:lnSpc>
                  <a:spcPts val="1900"/>
                </a:lnSpc>
              </a:pPr>
              <a:r>
                <a:rPr lang="zh-CN" altLang="en-US" sz="100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44" name="Oval 113"/>
          <p:cNvSpPr/>
          <p:nvPr/>
        </p:nvSpPr>
        <p:spPr bwMode="auto">
          <a:xfrm>
            <a:off x="9104679" y="4035706"/>
            <a:ext cx="780137" cy="780137"/>
          </a:xfrm>
          <a:prstGeom prst="ellipse">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ym typeface="+mn-lt"/>
            </a:endParaRPr>
          </a:p>
        </p:txBody>
      </p:sp>
      <p:grpSp>
        <p:nvGrpSpPr>
          <p:cNvPr id="17" name="Group 170"/>
          <p:cNvGrpSpPr/>
          <p:nvPr/>
        </p:nvGrpSpPr>
        <p:grpSpPr>
          <a:xfrm rot="16200000">
            <a:off x="8313766" y="2541090"/>
            <a:ext cx="2361963" cy="439867"/>
            <a:chOff x="2057400" y="1428750"/>
            <a:chExt cx="2044430" cy="400052"/>
          </a:xfrm>
        </p:grpSpPr>
        <p:sp>
          <p:nvSpPr>
            <p:cNvPr id="34" name="Rectangle: Rounded Corners 171"/>
            <p:cNvSpPr/>
            <p:nvPr/>
          </p:nvSpPr>
          <p:spPr bwMode="auto">
            <a:xfrm>
              <a:off x="2057400" y="1428750"/>
              <a:ext cx="2044430" cy="400050"/>
            </a:xfrm>
            <a:prstGeom prst="roundRect">
              <a:avLst>
                <a:gd name="adj" fmla="val 50000"/>
              </a:avLst>
            </a:prstGeom>
            <a:solidFill>
              <a:schemeClr val="bg1">
                <a:lumMod val="85000"/>
              </a:schemeClr>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35" name="Rectangle: Rounded Corners 172"/>
            <p:cNvSpPr/>
            <p:nvPr/>
          </p:nvSpPr>
          <p:spPr bwMode="auto">
            <a:xfrm>
              <a:off x="2057400" y="1428752"/>
              <a:ext cx="1526681" cy="400050"/>
            </a:xfrm>
            <a:prstGeom prst="roundRect">
              <a:avLst>
                <a:gd name="adj" fmla="val 50000"/>
              </a:avLst>
            </a:prstGeom>
            <a:solidFill>
              <a:srgbClr val="1E1C1D"/>
            </a:solidFill>
            <a:ln w="19050">
              <a:noFill/>
              <a:round/>
              <a:headEnd/>
              <a:tailEn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18" name="Flowchart: Off-page Connector 173"/>
          <p:cNvSpPr/>
          <p:nvPr/>
        </p:nvSpPr>
        <p:spPr bwMode="auto">
          <a:xfrm>
            <a:off x="9219779" y="1061987"/>
            <a:ext cx="549939" cy="458283"/>
          </a:xfrm>
          <a:prstGeom prst="flowChartOffpageConnector">
            <a:avLst/>
          </a:prstGeom>
          <a:solidFill>
            <a:srgbClr val="1E1C1D"/>
          </a:solidFill>
          <a:ln w="19050">
            <a:noFill/>
            <a:round/>
            <a:headEnd/>
            <a:tailEnd/>
          </a:ln>
        </p:spPr>
        <p:txBody>
          <a:bodyPr vert="horz" wrap="none" lIns="121920" tIns="60960" rIns="121920" bIns="0" anchor="ctr" anchorCtr="1" compatLnSpc="1">
            <a:prstTxWarp prst="textNoShape">
              <a:avLst/>
            </a:prstTxWarp>
            <a:normAutofit/>
          </a:bodyPr>
          <a:lstStyle/>
          <a:p>
            <a:pPr algn="ctr"/>
            <a:r>
              <a:rPr lang="en-US" sz="1600" b="1">
                <a:solidFill>
                  <a:srgbClr val="FFFFFF"/>
                </a:solidFill>
                <a:latin typeface="微软雅黑" panose="020B0503020204020204" pitchFamily="34" charset="-122"/>
                <a:ea typeface="微软雅黑" panose="020B0503020204020204" pitchFamily="34" charset="-122"/>
                <a:cs typeface="+mn-ea"/>
                <a:sym typeface="+mn-lt"/>
              </a:rPr>
              <a:t>70%</a:t>
            </a:r>
          </a:p>
        </p:txBody>
      </p:sp>
      <p:grpSp>
        <p:nvGrpSpPr>
          <p:cNvPr id="23" name="Group 88"/>
          <p:cNvGrpSpPr/>
          <p:nvPr/>
        </p:nvGrpSpPr>
        <p:grpSpPr>
          <a:xfrm>
            <a:off x="8730504" y="4815844"/>
            <a:ext cx="1518017" cy="1034035"/>
            <a:chOff x="1733667" y="4998724"/>
            <a:chExt cx="1518017" cy="1034035"/>
          </a:xfrm>
        </p:grpSpPr>
        <p:sp>
          <p:nvSpPr>
            <p:cNvPr id="24" name="TextBox 89"/>
            <p:cNvSpPr txBox="1">
              <a:spLocks/>
            </p:cNvSpPr>
            <p:nvPr/>
          </p:nvSpPr>
          <p:spPr bwMode="auto">
            <a:xfrm>
              <a:off x="1739516" y="4998724"/>
              <a:ext cx="1508887" cy="506636"/>
            </a:xfrm>
            <a:prstGeom prst="rect">
              <a:avLst/>
            </a:prstGeom>
            <a:noFill/>
            <a:extLst/>
          </p:spPr>
          <p:txBody>
            <a:bodyPr wrap="none" lIns="0" tIns="0" rIns="0" bIns="0" anchor="b" anchorCtr="1">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25" name="TextBox 90"/>
            <p:cNvSpPr txBox="1">
              <a:spLocks/>
            </p:cNvSpPr>
            <p:nvPr/>
          </p:nvSpPr>
          <p:spPr bwMode="auto">
            <a:xfrm>
              <a:off x="1733667" y="5505360"/>
              <a:ext cx="1518017" cy="527399"/>
            </a:xfrm>
            <a:prstGeom prst="rect">
              <a:avLst/>
            </a:prstGeom>
            <a:noFill/>
            <a:extLst/>
          </p:spPr>
          <p:txBody>
            <a:bodyPr wrap="square" lIns="120000" tIns="62400" rIns="120000" bIns="62400" anchor="t" anchorCtr="1">
              <a:noAutofit/>
            </a:bodyPr>
            <a:lstStyle/>
            <a:p>
              <a:pPr algn="ctr" defTabSz="914377">
                <a:lnSpc>
                  <a:spcPts val="1900"/>
                </a:lnSpc>
              </a:pPr>
              <a:r>
                <a:rPr lang="zh-CN" altLang="en-US" sz="10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75" name="组合 74"/>
          <p:cNvGrpSpPr/>
          <p:nvPr/>
        </p:nvGrpSpPr>
        <p:grpSpPr>
          <a:xfrm>
            <a:off x="4235854" y="4288445"/>
            <a:ext cx="321538" cy="285420"/>
            <a:chOff x="5024438" y="1317626"/>
            <a:chExt cx="579438" cy="514350"/>
          </a:xfrm>
          <a:solidFill>
            <a:schemeClr val="bg1"/>
          </a:solidFill>
        </p:grpSpPr>
        <p:sp>
          <p:nvSpPr>
            <p:cNvPr id="76" name="Freeform 71"/>
            <p:cNvSpPr>
              <a:spLocks noEditPoints="1"/>
            </p:cNvSpPr>
            <p:nvPr/>
          </p:nvSpPr>
          <p:spPr bwMode="auto">
            <a:xfrm>
              <a:off x="5024438" y="1350963"/>
              <a:ext cx="252413" cy="239713"/>
            </a:xfrm>
            <a:custGeom>
              <a:avLst/>
              <a:gdLst>
                <a:gd name="T0" fmla="*/ 58 w 67"/>
                <a:gd name="T1" fmla="*/ 9 h 64"/>
                <a:gd name="T2" fmla="*/ 34 w 67"/>
                <a:gd name="T3" fmla="*/ 0 h 64"/>
                <a:gd name="T4" fmla="*/ 16 w 67"/>
                <a:gd name="T5" fmla="*/ 4 h 64"/>
                <a:gd name="T6" fmla="*/ 4 w 67"/>
                <a:gd name="T7" fmla="*/ 16 h 64"/>
                <a:gd name="T8" fmla="*/ 0 w 67"/>
                <a:gd name="T9" fmla="*/ 32 h 64"/>
                <a:gd name="T10" fmla="*/ 4 w 67"/>
                <a:gd name="T11" fmla="*/ 48 h 64"/>
                <a:gd name="T12" fmla="*/ 16 w 67"/>
                <a:gd name="T13" fmla="*/ 60 h 64"/>
                <a:gd name="T14" fmla="*/ 34 w 67"/>
                <a:gd name="T15" fmla="*/ 64 h 64"/>
                <a:gd name="T16" fmla="*/ 58 w 67"/>
                <a:gd name="T17" fmla="*/ 55 h 64"/>
                <a:gd name="T18" fmla="*/ 67 w 67"/>
                <a:gd name="T19" fmla="*/ 32 h 64"/>
                <a:gd name="T20" fmla="*/ 58 w 67"/>
                <a:gd name="T21" fmla="*/ 9 h 64"/>
                <a:gd name="T22" fmla="*/ 40 w 67"/>
                <a:gd name="T23" fmla="*/ 47 h 64"/>
                <a:gd name="T24" fmla="*/ 34 w 67"/>
                <a:gd name="T25" fmla="*/ 50 h 64"/>
                <a:gd name="T26" fmla="*/ 27 w 67"/>
                <a:gd name="T27" fmla="*/ 47 h 64"/>
                <a:gd name="T28" fmla="*/ 24 w 67"/>
                <a:gd name="T29" fmla="*/ 32 h 64"/>
                <a:gd name="T30" fmla="*/ 27 w 67"/>
                <a:gd name="T31" fmla="*/ 17 h 64"/>
                <a:gd name="T32" fmla="*/ 34 w 67"/>
                <a:gd name="T33" fmla="*/ 14 h 64"/>
                <a:gd name="T34" fmla="*/ 40 w 67"/>
                <a:gd name="T35" fmla="*/ 17 h 64"/>
                <a:gd name="T36" fmla="*/ 44 w 67"/>
                <a:gd name="T37" fmla="*/ 32 h 64"/>
                <a:gd name="T38" fmla="*/ 40 w 67"/>
                <a:gd name="T3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64">
                  <a:moveTo>
                    <a:pt x="58" y="9"/>
                  </a:moveTo>
                  <a:cubicBezTo>
                    <a:pt x="52" y="3"/>
                    <a:pt x="44" y="0"/>
                    <a:pt x="34" y="0"/>
                  </a:cubicBezTo>
                  <a:cubicBezTo>
                    <a:pt x="27" y="0"/>
                    <a:pt x="21" y="2"/>
                    <a:pt x="16" y="4"/>
                  </a:cubicBezTo>
                  <a:cubicBezTo>
                    <a:pt x="10" y="7"/>
                    <a:pt x="7" y="11"/>
                    <a:pt x="4" y="16"/>
                  </a:cubicBezTo>
                  <a:cubicBezTo>
                    <a:pt x="2" y="21"/>
                    <a:pt x="0" y="26"/>
                    <a:pt x="0" y="32"/>
                  </a:cubicBezTo>
                  <a:cubicBezTo>
                    <a:pt x="0" y="38"/>
                    <a:pt x="2" y="43"/>
                    <a:pt x="4" y="48"/>
                  </a:cubicBezTo>
                  <a:cubicBezTo>
                    <a:pt x="7" y="53"/>
                    <a:pt x="10" y="57"/>
                    <a:pt x="16" y="60"/>
                  </a:cubicBezTo>
                  <a:cubicBezTo>
                    <a:pt x="21" y="62"/>
                    <a:pt x="27" y="64"/>
                    <a:pt x="34" y="64"/>
                  </a:cubicBezTo>
                  <a:cubicBezTo>
                    <a:pt x="44" y="64"/>
                    <a:pt x="52" y="61"/>
                    <a:pt x="58" y="55"/>
                  </a:cubicBezTo>
                  <a:cubicBezTo>
                    <a:pt x="64" y="49"/>
                    <a:pt x="67" y="42"/>
                    <a:pt x="67" y="32"/>
                  </a:cubicBezTo>
                  <a:cubicBezTo>
                    <a:pt x="67" y="22"/>
                    <a:pt x="64" y="15"/>
                    <a:pt x="58" y="9"/>
                  </a:cubicBezTo>
                  <a:close/>
                  <a:moveTo>
                    <a:pt x="40" y="47"/>
                  </a:moveTo>
                  <a:cubicBezTo>
                    <a:pt x="39" y="49"/>
                    <a:pt x="37" y="50"/>
                    <a:pt x="34" y="50"/>
                  </a:cubicBezTo>
                  <a:cubicBezTo>
                    <a:pt x="31" y="50"/>
                    <a:pt x="29" y="49"/>
                    <a:pt x="27" y="47"/>
                  </a:cubicBezTo>
                  <a:cubicBezTo>
                    <a:pt x="25" y="44"/>
                    <a:pt x="24" y="39"/>
                    <a:pt x="24" y="32"/>
                  </a:cubicBezTo>
                  <a:cubicBezTo>
                    <a:pt x="24" y="25"/>
                    <a:pt x="25" y="20"/>
                    <a:pt x="27" y="17"/>
                  </a:cubicBezTo>
                  <a:cubicBezTo>
                    <a:pt x="29" y="15"/>
                    <a:pt x="31" y="14"/>
                    <a:pt x="34" y="14"/>
                  </a:cubicBezTo>
                  <a:cubicBezTo>
                    <a:pt x="37" y="14"/>
                    <a:pt x="39" y="15"/>
                    <a:pt x="40" y="17"/>
                  </a:cubicBezTo>
                  <a:cubicBezTo>
                    <a:pt x="42" y="20"/>
                    <a:pt x="44" y="25"/>
                    <a:pt x="44" y="32"/>
                  </a:cubicBezTo>
                  <a:cubicBezTo>
                    <a:pt x="44" y="39"/>
                    <a:pt x="42" y="44"/>
                    <a:pt x="4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2"/>
            <p:cNvSpPr>
              <a:spLocks/>
            </p:cNvSpPr>
            <p:nvPr/>
          </p:nvSpPr>
          <p:spPr bwMode="auto">
            <a:xfrm>
              <a:off x="5095876" y="1317626"/>
              <a:ext cx="334963" cy="484188"/>
            </a:xfrm>
            <a:custGeom>
              <a:avLst/>
              <a:gdLst>
                <a:gd name="T0" fmla="*/ 168 w 211"/>
                <a:gd name="T1" fmla="*/ 0 h 305"/>
                <a:gd name="T2" fmla="*/ 211 w 211"/>
                <a:gd name="T3" fmla="*/ 0 h 305"/>
                <a:gd name="T4" fmla="*/ 40 w 211"/>
                <a:gd name="T5" fmla="*/ 305 h 305"/>
                <a:gd name="T6" fmla="*/ 0 w 211"/>
                <a:gd name="T7" fmla="*/ 305 h 305"/>
                <a:gd name="T8" fmla="*/ 168 w 211"/>
                <a:gd name="T9" fmla="*/ 0 h 305"/>
              </a:gdLst>
              <a:ahLst/>
              <a:cxnLst>
                <a:cxn ang="0">
                  <a:pos x="T0" y="T1"/>
                </a:cxn>
                <a:cxn ang="0">
                  <a:pos x="T2" y="T3"/>
                </a:cxn>
                <a:cxn ang="0">
                  <a:pos x="T4" y="T5"/>
                </a:cxn>
                <a:cxn ang="0">
                  <a:pos x="T6" y="T7"/>
                </a:cxn>
                <a:cxn ang="0">
                  <a:pos x="T8" y="T9"/>
                </a:cxn>
              </a:cxnLst>
              <a:rect l="0" t="0" r="r" b="b"/>
              <a:pathLst>
                <a:path w="211" h="305">
                  <a:moveTo>
                    <a:pt x="168" y="0"/>
                  </a:moveTo>
                  <a:lnTo>
                    <a:pt x="211" y="0"/>
                  </a:lnTo>
                  <a:lnTo>
                    <a:pt x="40" y="305"/>
                  </a:lnTo>
                  <a:lnTo>
                    <a:pt x="0" y="305"/>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3"/>
            <p:cNvSpPr>
              <a:spLocks noEditPoints="1"/>
            </p:cNvSpPr>
            <p:nvPr/>
          </p:nvSpPr>
          <p:spPr bwMode="auto">
            <a:xfrm>
              <a:off x="5254626" y="1501776"/>
              <a:ext cx="349250" cy="330200"/>
            </a:xfrm>
            <a:custGeom>
              <a:avLst/>
              <a:gdLst>
                <a:gd name="T0" fmla="*/ 80 w 93"/>
                <a:gd name="T1" fmla="*/ 12 h 88"/>
                <a:gd name="T2" fmla="*/ 46 w 93"/>
                <a:gd name="T3" fmla="*/ 0 h 88"/>
                <a:gd name="T4" fmla="*/ 21 w 93"/>
                <a:gd name="T5" fmla="*/ 6 h 88"/>
                <a:gd name="T6" fmla="*/ 6 w 93"/>
                <a:gd name="T7" fmla="*/ 22 h 88"/>
                <a:gd name="T8" fmla="*/ 0 w 93"/>
                <a:gd name="T9" fmla="*/ 44 h 88"/>
                <a:gd name="T10" fmla="*/ 6 w 93"/>
                <a:gd name="T11" fmla="*/ 66 h 88"/>
                <a:gd name="T12" fmla="*/ 21 w 93"/>
                <a:gd name="T13" fmla="*/ 82 h 88"/>
                <a:gd name="T14" fmla="*/ 46 w 93"/>
                <a:gd name="T15" fmla="*/ 88 h 88"/>
                <a:gd name="T16" fmla="*/ 80 w 93"/>
                <a:gd name="T17" fmla="*/ 76 h 88"/>
                <a:gd name="T18" fmla="*/ 93 w 93"/>
                <a:gd name="T19" fmla="*/ 44 h 88"/>
                <a:gd name="T20" fmla="*/ 80 w 93"/>
                <a:gd name="T21" fmla="*/ 12 h 88"/>
                <a:gd name="T22" fmla="*/ 55 w 93"/>
                <a:gd name="T23" fmla="*/ 64 h 88"/>
                <a:gd name="T24" fmla="*/ 46 w 93"/>
                <a:gd name="T25" fmla="*/ 69 h 88"/>
                <a:gd name="T26" fmla="*/ 38 w 93"/>
                <a:gd name="T27" fmla="*/ 64 h 88"/>
                <a:gd name="T28" fmla="*/ 33 w 93"/>
                <a:gd name="T29" fmla="*/ 44 h 88"/>
                <a:gd name="T30" fmla="*/ 38 w 93"/>
                <a:gd name="T31" fmla="*/ 24 h 88"/>
                <a:gd name="T32" fmla="*/ 46 w 93"/>
                <a:gd name="T33" fmla="*/ 19 h 88"/>
                <a:gd name="T34" fmla="*/ 55 w 93"/>
                <a:gd name="T35" fmla="*/ 23 h 88"/>
                <a:gd name="T36" fmla="*/ 60 w 93"/>
                <a:gd name="T37" fmla="*/ 44 h 88"/>
                <a:gd name="T38" fmla="*/ 55 w 93"/>
                <a:gd name="T39" fmla="*/ 6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88">
                  <a:moveTo>
                    <a:pt x="80" y="12"/>
                  </a:moveTo>
                  <a:cubicBezTo>
                    <a:pt x="72" y="4"/>
                    <a:pt x="61" y="0"/>
                    <a:pt x="46" y="0"/>
                  </a:cubicBezTo>
                  <a:cubicBezTo>
                    <a:pt x="37" y="0"/>
                    <a:pt x="28" y="2"/>
                    <a:pt x="21" y="6"/>
                  </a:cubicBezTo>
                  <a:cubicBezTo>
                    <a:pt x="14" y="9"/>
                    <a:pt x="9" y="15"/>
                    <a:pt x="6" y="22"/>
                  </a:cubicBezTo>
                  <a:cubicBezTo>
                    <a:pt x="2" y="29"/>
                    <a:pt x="0" y="36"/>
                    <a:pt x="0" y="44"/>
                  </a:cubicBezTo>
                  <a:cubicBezTo>
                    <a:pt x="0" y="52"/>
                    <a:pt x="2" y="59"/>
                    <a:pt x="6" y="66"/>
                  </a:cubicBezTo>
                  <a:cubicBezTo>
                    <a:pt x="9" y="73"/>
                    <a:pt x="14" y="78"/>
                    <a:pt x="21" y="82"/>
                  </a:cubicBezTo>
                  <a:cubicBezTo>
                    <a:pt x="28" y="86"/>
                    <a:pt x="37" y="88"/>
                    <a:pt x="46" y="88"/>
                  </a:cubicBezTo>
                  <a:cubicBezTo>
                    <a:pt x="61" y="88"/>
                    <a:pt x="72" y="84"/>
                    <a:pt x="80" y="76"/>
                  </a:cubicBezTo>
                  <a:cubicBezTo>
                    <a:pt x="89" y="68"/>
                    <a:pt x="93" y="57"/>
                    <a:pt x="93" y="44"/>
                  </a:cubicBezTo>
                  <a:cubicBezTo>
                    <a:pt x="93" y="31"/>
                    <a:pt x="89" y="20"/>
                    <a:pt x="80" y="12"/>
                  </a:cubicBezTo>
                  <a:close/>
                  <a:moveTo>
                    <a:pt x="55" y="64"/>
                  </a:moveTo>
                  <a:cubicBezTo>
                    <a:pt x="53" y="67"/>
                    <a:pt x="50" y="69"/>
                    <a:pt x="46" y="69"/>
                  </a:cubicBezTo>
                  <a:cubicBezTo>
                    <a:pt x="43" y="69"/>
                    <a:pt x="40" y="67"/>
                    <a:pt x="38" y="64"/>
                  </a:cubicBezTo>
                  <a:cubicBezTo>
                    <a:pt x="35" y="60"/>
                    <a:pt x="33" y="53"/>
                    <a:pt x="33" y="44"/>
                  </a:cubicBezTo>
                  <a:cubicBezTo>
                    <a:pt x="33" y="35"/>
                    <a:pt x="35" y="28"/>
                    <a:pt x="38" y="24"/>
                  </a:cubicBezTo>
                  <a:cubicBezTo>
                    <a:pt x="40" y="21"/>
                    <a:pt x="43" y="19"/>
                    <a:pt x="46" y="19"/>
                  </a:cubicBezTo>
                  <a:cubicBezTo>
                    <a:pt x="50" y="19"/>
                    <a:pt x="53" y="21"/>
                    <a:pt x="55" y="23"/>
                  </a:cubicBezTo>
                  <a:cubicBezTo>
                    <a:pt x="58" y="28"/>
                    <a:pt x="60" y="35"/>
                    <a:pt x="60" y="44"/>
                  </a:cubicBezTo>
                  <a:cubicBezTo>
                    <a:pt x="60" y="53"/>
                    <a:pt x="58" y="60"/>
                    <a:pt x="5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KSO_Shape"/>
          <p:cNvSpPr>
            <a:spLocks/>
          </p:cNvSpPr>
          <p:nvPr/>
        </p:nvSpPr>
        <p:spPr bwMode="auto">
          <a:xfrm>
            <a:off x="2538321" y="4255774"/>
            <a:ext cx="362298" cy="365521"/>
          </a:xfrm>
          <a:custGeom>
            <a:avLst/>
            <a:gdLst>
              <a:gd name="T0" fmla="*/ 1004124 w 4122"/>
              <a:gd name="T1" fmla="*/ 12996 h 4156"/>
              <a:gd name="T2" fmla="*/ 1285140 w 4122"/>
              <a:gd name="T3" fmla="*/ 99204 h 4156"/>
              <a:gd name="T4" fmla="*/ 1293367 w 4122"/>
              <a:gd name="T5" fmla="*/ 103536 h 4156"/>
              <a:gd name="T6" fmla="*/ 1755809 w 4122"/>
              <a:gd name="T7" fmla="*/ 706989 h 4156"/>
              <a:gd name="T8" fmla="*/ 1757974 w 4122"/>
              <a:gd name="T9" fmla="*/ 715653 h 4156"/>
              <a:gd name="T10" fmla="*/ 1331904 w 4122"/>
              <a:gd name="T11" fmla="*/ 1663071 h 4156"/>
              <a:gd name="T12" fmla="*/ 772036 w 4122"/>
              <a:gd name="T13" fmla="*/ 1774405 h 4156"/>
              <a:gd name="T14" fmla="*/ 260232 w 4122"/>
              <a:gd name="T15" fmla="*/ 1521847 h 4156"/>
              <a:gd name="T16" fmla="*/ 93528 w 4122"/>
              <a:gd name="T17" fmla="*/ 496452 h 4156"/>
              <a:gd name="T18" fmla="*/ 97858 w 4122"/>
              <a:gd name="T19" fmla="*/ 488221 h 4156"/>
              <a:gd name="T20" fmla="*/ 701025 w 4122"/>
              <a:gd name="T21" fmla="*/ 25559 h 4156"/>
              <a:gd name="T22" fmla="*/ 709685 w 4122"/>
              <a:gd name="T23" fmla="*/ 23826 h 4156"/>
              <a:gd name="T24" fmla="*/ 471535 w 4122"/>
              <a:gd name="T25" fmla="*/ 480424 h 4156"/>
              <a:gd name="T26" fmla="*/ 431267 w 4122"/>
              <a:gd name="T27" fmla="*/ 403313 h 4156"/>
              <a:gd name="T28" fmla="*/ 471535 w 4122"/>
              <a:gd name="T29" fmla="*/ 480424 h 4156"/>
              <a:gd name="T30" fmla="*/ 1320213 w 4122"/>
              <a:gd name="T31" fmla="*/ 495152 h 4156"/>
              <a:gd name="T32" fmla="*/ 1360048 w 4122"/>
              <a:gd name="T33" fmla="*/ 418475 h 4156"/>
              <a:gd name="T34" fmla="*/ 1304625 w 4122"/>
              <a:gd name="T35" fmla="*/ 1307411 h 4156"/>
              <a:gd name="T36" fmla="*/ 1344893 w 4122"/>
              <a:gd name="T37" fmla="*/ 1384521 h 4156"/>
              <a:gd name="T38" fmla="*/ 1304625 w 4122"/>
              <a:gd name="T39" fmla="*/ 1307411 h 4156"/>
              <a:gd name="T40" fmla="*/ 455947 w 4122"/>
              <a:gd name="T41" fmla="*/ 1292248 h 4156"/>
              <a:gd name="T42" fmla="*/ 416112 w 4122"/>
              <a:gd name="T43" fmla="*/ 1369359 h 4156"/>
              <a:gd name="T44" fmla="*/ 906266 w 4122"/>
              <a:gd name="T45" fmla="*/ 1384954 h 4156"/>
              <a:gd name="T46" fmla="*/ 848244 w 4122"/>
              <a:gd name="T47" fmla="*/ 1569499 h 4156"/>
              <a:gd name="T48" fmla="*/ 906266 w 4122"/>
              <a:gd name="T49" fmla="*/ 1384954 h 4156"/>
              <a:gd name="T50" fmla="*/ 848244 w 4122"/>
              <a:gd name="T51" fmla="*/ 231331 h 4156"/>
              <a:gd name="T52" fmla="*/ 906266 w 4122"/>
              <a:gd name="T53" fmla="*/ 415876 h 4156"/>
              <a:gd name="T54" fmla="*/ 1361780 w 4122"/>
              <a:gd name="T55" fmla="*/ 871174 h 4156"/>
              <a:gd name="T56" fmla="*/ 1545805 w 4122"/>
              <a:gd name="T57" fmla="*/ 929656 h 4156"/>
              <a:gd name="T58" fmla="*/ 1361780 w 4122"/>
              <a:gd name="T59" fmla="*/ 871174 h 4156"/>
              <a:gd name="T60" fmla="*/ 208705 w 4122"/>
              <a:gd name="T61" fmla="*/ 929656 h 4156"/>
              <a:gd name="T62" fmla="*/ 393163 w 4122"/>
              <a:gd name="T63" fmla="*/ 871174 h 4156"/>
              <a:gd name="T64" fmla="*/ 895008 w 4122"/>
              <a:gd name="T65" fmla="*/ 754209 h 4156"/>
              <a:gd name="T66" fmla="*/ 591909 w 4122"/>
              <a:gd name="T67" fmla="*/ 333134 h 4156"/>
              <a:gd name="T68" fmla="*/ 781995 w 4122"/>
              <a:gd name="T69" fmla="*/ 813558 h 4156"/>
              <a:gd name="T70" fmla="*/ 895008 w 4122"/>
              <a:gd name="T71" fmla="*/ 1028860 h 4156"/>
              <a:gd name="T72" fmla="*/ 1029671 w 4122"/>
              <a:gd name="T73" fmla="*/ 864243 h 4156"/>
              <a:gd name="T74" fmla="*/ 1192045 w 4122"/>
              <a:gd name="T75" fmla="*/ 540639 h 4156"/>
              <a:gd name="T76" fmla="*/ 895008 w 4122"/>
              <a:gd name="T77" fmla="*/ 754209 h 4156"/>
              <a:gd name="T78" fmla="*/ 1594734 w 4122"/>
              <a:gd name="T79" fmla="*/ 979042 h 4156"/>
              <a:gd name="T80" fmla="*/ 1583476 w 4122"/>
              <a:gd name="T81" fmla="*/ 742945 h 4156"/>
              <a:gd name="T82" fmla="*/ 1582177 w 4122"/>
              <a:gd name="T83" fmla="*/ 735581 h 4156"/>
              <a:gd name="T84" fmla="*/ 1452277 w 4122"/>
              <a:gd name="T85" fmla="*/ 460063 h 4156"/>
              <a:gd name="T86" fmla="*/ 1220190 w 4122"/>
              <a:gd name="T87" fmla="*/ 263821 h 4156"/>
              <a:gd name="T88" fmla="*/ 1214128 w 4122"/>
              <a:gd name="T89" fmla="*/ 260789 h 4156"/>
              <a:gd name="T90" fmla="*/ 983340 w 4122"/>
              <a:gd name="T91" fmla="*/ 188011 h 4156"/>
              <a:gd name="T92" fmla="*/ 977278 w 4122"/>
              <a:gd name="T93" fmla="*/ 187577 h 4156"/>
              <a:gd name="T94" fmla="*/ 736964 w 4122"/>
              <a:gd name="T95" fmla="*/ 197974 h 4156"/>
              <a:gd name="T96" fmla="*/ 730036 w 4122"/>
              <a:gd name="T97" fmla="*/ 199274 h 4156"/>
              <a:gd name="T98" fmla="*/ 456380 w 4122"/>
              <a:gd name="T99" fmla="*/ 327502 h 4156"/>
              <a:gd name="T100" fmla="*/ 455081 w 4122"/>
              <a:gd name="T101" fmla="*/ 328369 h 4156"/>
              <a:gd name="T102" fmla="*/ 384503 w 4122"/>
              <a:gd name="T103" fmla="*/ 390317 h 4156"/>
              <a:gd name="T104" fmla="*/ 261964 w 4122"/>
              <a:gd name="T105" fmla="*/ 554935 h 4156"/>
              <a:gd name="T106" fmla="*/ 256335 w 4122"/>
              <a:gd name="T107" fmla="*/ 564898 h 4156"/>
              <a:gd name="T108" fmla="*/ 204375 w 4122"/>
              <a:gd name="T109" fmla="*/ 695293 h 4156"/>
              <a:gd name="T110" fmla="*/ 176230 w 4122"/>
              <a:gd name="T111" fmla="*/ 893700 h 4156"/>
              <a:gd name="T112" fmla="*/ 623085 w 4122"/>
              <a:gd name="T113" fmla="*/ 1554770 h 4156"/>
              <a:gd name="T114" fmla="*/ 703623 w 4122"/>
              <a:gd name="T115" fmla="*/ 1581629 h 4156"/>
              <a:gd name="T116" fmla="*/ 793686 w 4122"/>
              <a:gd name="T117" fmla="*/ 1599390 h 4156"/>
              <a:gd name="T118" fmla="*/ 873358 w 4122"/>
              <a:gd name="T119" fmla="*/ 1605888 h 4156"/>
              <a:gd name="T120" fmla="*/ 1243572 w 4122"/>
              <a:gd name="T121" fmla="*/ 1510583 h 4156"/>
              <a:gd name="T122" fmla="*/ 1594734 w 4122"/>
              <a:gd name="T123" fmla="*/ 979042 h 41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122" h="4156">
                <a:moveTo>
                  <a:pt x="2309" y="29"/>
                </a:moveTo>
                <a:cubicBezTo>
                  <a:pt x="2319" y="30"/>
                  <a:pt x="2319" y="30"/>
                  <a:pt x="2319" y="30"/>
                </a:cubicBezTo>
                <a:cubicBezTo>
                  <a:pt x="2328" y="31"/>
                  <a:pt x="2328" y="31"/>
                  <a:pt x="2328" y="31"/>
                </a:cubicBezTo>
                <a:cubicBezTo>
                  <a:pt x="2555" y="62"/>
                  <a:pt x="2770" y="130"/>
                  <a:pt x="2968" y="229"/>
                </a:cubicBezTo>
                <a:cubicBezTo>
                  <a:pt x="2976" y="233"/>
                  <a:pt x="2976" y="233"/>
                  <a:pt x="2976" y="233"/>
                </a:cubicBezTo>
                <a:cubicBezTo>
                  <a:pt x="2987" y="239"/>
                  <a:pt x="2987" y="239"/>
                  <a:pt x="2987" y="239"/>
                </a:cubicBezTo>
                <a:cubicBezTo>
                  <a:pt x="3262" y="380"/>
                  <a:pt x="3496" y="578"/>
                  <a:pt x="3677" y="815"/>
                </a:cubicBezTo>
                <a:cubicBezTo>
                  <a:pt x="3859" y="1052"/>
                  <a:pt x="3991" y="1329"/>
                  <a:pt x="4055" y="1632"/>
                </a:cubicBezTo>
                <a:cubicBezTo>
                  <a:pt x="4058" y="1645"/>
                  <a:pt x="4058" y="1645"/>
                  <a:pt x="4058" y="1645"/>
                </a:cubicBezTo>
                <a:cubicBezTo>
                  <a:pt x="4060" y="1652"/>
                  <a:pt x="4060" y="1652"/>
                  <a:pt x="4060" y="1652"/>
                </a:cubicBezTo>
                <a:cubicBezTo>
                  <a:pt x="4122" y="1954"/>
                  <a:pt x="4116" y="2275"/>
                  <a:pt x="4031" y="2594"/>
                </a:cubicBezTo>
                <a:cubicBezTo>
                  <a:pt x="3885" y="3141"/>
                  <a:pt x="3530" y="3576"/>
                  <a:pt x="3076" y="3839"/>
                </a:cubicBezTo>
                <a:cubicBezTo>
                  <a:pt x="2697" y="4058"/>
                  <a:pt x="2248" y="4156"/>
                  <a:pt x="1793" y="4098"/>
                </a:cubicBezTo>
                <a:cubicBezTo>
                  <a:pt x="1783" y="4096"/>
                  <a:pt x="1783" y="4096"/>
                  <a:pt x="1783" y="4096"/>
                </a:cubicBezTo>
                <a:cubicBezTo>
                  <a:pt x="1774" y="4095"/>
                  <a:pt x="1774" y="4095"/>
                  <a:pt x="1774" y="4095"/>
                </a:cubicBezTo>
                <a:cubicBezTo>
                  <a:pt x="1318" y="4033"/>
                  <a:pt x="910" y="3823"/>
                  <a:pt x="601" y="3513"/>
                </a:cubicBezTo>
                <a:cubicBezTo>
                  <a:pt x="230" y="3142"/>
                  <a:pt x="0" y="2629"/>
                  <a:pt x="0" y="2063"/>
                </a:cubicBezTo>
                <a:cubicBezTo>
                  <a:pt x="0" y="1734"/>
                  <a:pt x="78" y="1422"/>
                  <a:pt x="216" y="1146"/>
                </a:cubicBezTo>
                <a:cubicBezTo>
                  <a:pt x="220" y="1139"/>
                  <a:pt x="220" y="1139"/>
                  <a:pt x="220" y="1139"/>
                </a:cubicBezTo>
                <a:cubicBezTo>
                  <a:pt x="226" y="1127"/>
                  <a:pt x="226" y="1127"/>
                  <a:pt x="226" y="1127"/>
                </a:cubicBezTo>
                <a:cubicBezTo>
                  <a:pt x="367" y="851"/>
                  <a:pt x="566" y="617"/>
                  <a:pt x="803" y="436"/>
                </a:cubicBezTo>
                <a:cubicBezTo>
                  <a:pt x="1040" y="255"/>
                  <a:pt x="1317" y="123"/>
                  <a:pt x="1619" y="59"/>
                </a:cubicBezTo>
                <a:cubicBezTo>
                  <a:pt x="1632" y="56"/>
                  <a:pt x="1632" y="56"/>
                  <a:pt x="1632" y="56"/>
                </a:cubicBezTo>
                <a:cubicBezTo>
                  <a:pt x="1639" y="55"/>
                  <a:pt x="1639" y="55"/>
                  <a:pt x="1639" y="55"/>
                </a:cubicBezTo>
                <a:cubicBezTo>
                  <a:pt x="1855" y="10"/>
                  <a:pt x="2081" y="0"/>
                  <a:pt x="2309" y="29"/>
                </a:cubicBezTo>
                <a:close/>
                <a:moveTo>
                  <a:pt x="1089" y="1109"/>
                </a:moveTo>
                <a:cubicBezTo>
                  <a:pt x="1131" y="1066"/>
                  <a:pt x="1131" y="1066"/>
                  <a:pt x="1131" y="1066"/>
                </a:cubicBezTo>
                <a:cubicBezTo>
                  <a:pt x="996" y="931"/>
                  <a:pt x="996" y="931"/>
                  <a:pt x="996" y="931"/>
                </a:cubicBezTo>
                <a:cubicBezTo>
                  <a:pt x="954" y="973"/>
                  <a:pt x="954" y="973"/>
                  <a:pt x="954" y="973"/>
                </a:cubicBezTo>
                <a:cubicBezTo>
                  <a:pt x="1089" y="1109"/>
                  <a:pt x="1089" y="1109"/>
                  <a:pt x="1089" y="1109"/>
                </a:cubicBezTo>
                <a:close/>
                <a:moveTo>
                  <a:pt x="3006" y="1101"/>
                </a:moveTo>
                <a:cubicBezTo>
                  <a:pt x="3049" y="1143"/>
                  <a:pt x="3049" y="1143"/>
                  <a:pt x="3049" y="1143"/>
                </a:cubicBezTo>
                <a:cubicBezTo>
                  <a:pt x="3183" y="1009"/>
                  <a:pt x="3183" y="1009"/>
                  <a:pt x="3183" y="1009"/>
                </a:cubicBezTo>
                <a:cubicBezTo>
                  <a:pt x="3141" y="966"/>
                  <a:pt x="3141" y="966"/>
                  <a:pt x="3141" y="966"/>
                </a:cubicBezTo>
                <a:cubicBezTo>
                  <a:pt x="3006" y="1101"/>
                  <a:pt x="3006" y="1101"/>
                  <a:pt x="3006" y="1101"/>
                </a:cubicBezTo>
                <a:close/>
                <a:moveTo>
                  <a:pt x="3013" y="3018"/>
                </a:moveTo>
                <a:cubicBezTo>
                  <a:pt x="2971" y="3061"/>
                  <a:pt x="2971" y="3061"/>
                  <a:pt x="2971" y="3061"/>
                </a:cubicBezTo>
                <a:cubicBezTo>
                  <a:pt x="3106" y="3196"/>
                  <a:pt x="3106" y="3196"/>
                  <a:pt x="3106" y="3196"/>
                </a:cubicBezTo>
                <a:cubicBezTo>
                  <a:pt x="3148" y="3153"/>
                  <a:pt x="3148" y="3153"/>
                  <a:pt x="3148" y="3153"/>
                </a:cubicBezTo>
                <a:cubicBezTo>
                  <a:pt x="3013" y="3018"/>
                  <a:pt x="3013" y="3018"/>
                  <a:pt x="3013" y="3018"/>
                </a:cubicBezTo>
                <a:close/>
                <a:moveTo>
                  <a:pt x="1096" y="3026"/>
                </a:moveTo>
                <a:cubicBezTo>
                  <a:pt x="1053" y="2983"/>
                  <a:pt x="1053" y="2983"/>
                  <a:pt x="1053" y="2983"/>
                </a:cubicBezTo>
                <a:cubicBezTo>
                  <a:pt x="919" y="3118"/>
                  <a:pt x="919" y="3118"/>
                  <a:pt x="919" y="3118"/>
                </a:cubicBezTo>
                <a:cubicBezTo>
                  <a:pt x="961" y="3161"/>
                  <a:pt x="961" y="3161"/>
                  <a:pt x="961" y="3161"/>
                </a:cubicBezTo>
                <a:cubicBezTo>
                  <a:pt x="1096" y="3026"/>
                  <a:pt x="1096" y="3026"/>
                  <a:pt x="1096" y="3026"/>
                </a:cubicBezTo>
                <a:close/>
                <a:moveTo>
                  <a:pt x="2093" y="3197"/>
                </a:moveTo>
                <a:cubicBezTo>
                  <a:pt x="1959" y="3197"/>
                  <a:pt x="1959" y="3197"/>
                  <a:pt x="1959" y="3197"/>
                </a:cubicBezTo>
                <a:cubicBezTo>
                  <a:pt x="1959" y="3623"/>
                  <a:pt x="1959" y="3623"/>
                  <a:pt x="1959" y="3623"/>
                </a:cubicBezTo>
                <a:cubicBezTo>
                  <a:pt x="2093" y="3623"/>
                  <a:pt x="2093" y="3623"/>
                  <a:pt x="2093" y="3623"/>
                </a:cubicBezTo>
                <a:cubicBezTo>
                  <a:pt x="2093" y="3197"/>
                  <a:pt x="2093" y="3197"/>
                  <a:pt x="2093" y="3197"/>
                </a:cubicBezTo>
                <a:close/>
                <a:moveTo>
                  <a:pt x="2093" y="534"/>
                </a:moveTo>
                <a:cubicBezTo>
                  <a:pt x="1959" y="534"/>
                  <a:pt x="1959" y="534"/>
                  <a:pt x="1959" y="534"/>
                </a:cubicBezTo>
                <a:cubicBezTo>
                  <a:pt x="1959" y="960"/>
                  <a:pt x="1959" y="960"/>
                  <a:pt x="1959" y="960"/>
                </a:cubicBezTo>
                <a:cubicBezTo>
                  <a:pt x="2093" y="960"/>
                  <a:pt x="2093" y="960"/>
                  <a:pt x="2093" y="960"/>
                </a:cubicBezTo>
                <a:cubicBezTo>
                  <a:pt x="2093" y="534"/>
                  <a:pt x="2093" y="534"/>
                  <a:pt x="2093" y="534"/>
                </a:cubicBezTo>
                <a:close/>
                <a:moveTo>
                  <a:pt x="3145" y="2011"/>
                </a:moveTo>
                <a:cubicBezTo>
                  <a:pt x="3145" y="2146"/>
                  <a:pt x="3145" y="2146"/>
                  <a:pt x="3145" y="2146"/>
                </a:cubicBezTo>
                <a:cubicBezTo>
                  <a:pt x="3570" y="2146"/>
                  <a:pt x="3570" y="2146"/>
                  <a:pt x="3570" y="2146"/>
                </a:cubicBezTo>
                <a:cubicBezTo>
                  <a:pt x="3570" y="2011"/>
                  <a:pt x="3570" y="2011"/>
                  <a:pt x="3570" y="2011"/>
                </a:cubicBezTo>
                <a:cubicBezTo>
                  <a:pt x="3145" y="2011"/>
                  <a:pt x="3145" y="2011"/>
                  <a:pt x="3145" y="2011"/>
                </a:cubicBezTo>
                <a:close/>
                <a:moveTo>
                  <a:pt x="482" y="2011"/>
                </a:moveTo>
                <a:cubicBezTo>
                  <a:pt x="482" y="2146"/>
                  <a:pt x="482" y="2146"/>
                  <a:pt x="482" y="2146"/>
                </a:cubicBezTo>
                <a:cubicBezTo>
                  <a:pt x="908" y="2146"/>
                  <a:pt x="908" y="2146"/>
                  <a:pt x="908" y="2146"/>
                </a:cubicBezTo>
                <a:cubicBezTo>
                  <a:pt x="908" y="2011"/>
                  <a:pt x="908" y="2011"/>
                  <a:pt x="908" y="2011"/>
                </a:cubicBezTo>
                <a:cubicBezTo>
                  <a:pt x="482" y="2011"/>
                  <a:pt x="482" y="2011"/>
                  <a:pt x="482" y="2011"/>
                </a:cubicBezTo>
                <a:close/>
                <a:moveTo>
                  <a:pt x="2067" y="1741"/>
                </a:moveTo>
                <a:cubicBezTo>
                  <a:pt x="2035" y="1741"/>
                  <a:pt x="2004" y="1746"/>
                  <a:pt x="1975" y="1755"/>
                </a:cubicBezTo>
                <a:cubicBezTo>
                  <a:pt x="1807" y="1412"/>
                  <a:pt x="1602" y="1084"/>
                  <a:pt x="1367" y="769"/>
                </a:cubicBezTo>
                <a:cubicBezTo>
                  <a:pt x="1314" y="798"/>
                  <a:pt x="1261" y="827"/>
                  <a:pt x="1208" y="856"/>
                </a:cubicBezTo>
                <a:cubicBezTo>
                  <a:pt x="1372" y="1222"/>
                  <a:pt x="1572" y="1561"/>
                  <a:pt x="1806" y="1878"/>
                </a:cubicBezTo>
                <a:cubicBezTo>
                  <a:pt x="1771" y="1929"/>
                  <a:pt x="1750" y="1991"/>
                  <a:pt x="1750" y="2058"/>
                </a:cubicBezTo>
                <a:cubicBezTo>
                  <a:pt x="1750" y="2234"/>
                  <a:pt x="1892" y="2375"/>
                  <a:pt x="2067" y="2375"/>
                </a:cubicBezTo>
                <a:cubicBezTo>
                  <a:pt x="2242" y="2375"/>
                  <a:pt x="2384" y="2234"/>
                  <a:pt x="2384" y="2058"/>
                </a:cubicBezTo>
                <a:cubicBezTo>
                  <a:pt x="2384" y="2037"/>
                  <a:pt x="2382" y="2015"/>
                  <a:pt x="2378" y="1995"/>
                </a:cubicBezTo>
                <a:cubicBezTo>
                  <a:pt x="2572" y="1823"/>
                  <a:pt x="2750" y="1624"/>
                  <a:pt x="2904" y="1390"/>
                </a:cubicBezTo>
                <a:cubicBezTo>
                  <a:pt x="2854" y="1343"/>
                  <a:pt x="2804" y="1295"/>
                  <a:pt x="2753" y="1248"/>
                </a:cubicBezTo>
                <a:cubicBezTo>
                  <a:pt x="2549" y="1400"/>
                  <a:pt x="2368" y="1576"/>
                  <a:pt x="2206" y="1773"/>
                </a:cubicBezTo>
                <a:cubicBezTo>
                  <a:pt x="2164" y="1753"/>
                  <a:pt x="2117" y="1741"/>
                  <a:pt x="2067" y="1741"/>
                </a:cubicBezTo>
                <a:close/>
                <a:moveTo>
                  <a:pt x="3683" y="2260"/>
                </a:moveTo>
                <a:cubicBezTo>
                  <a:pt x="3683" y="2260"/>
                  <a:pt x="3683" y="2260"/>
                  <a:pt x="3683" y="2260"/>
                </a:cubicBezTo>
                <a:cubicBezTo>
                  <a:pt x="3690" y="2195"/>
                  <a:pt x="3694" y="2129"/>
                  <a:pt x="3694" y="2063"/>
                </a:cubicBezTo>
                <a:cubicBezTo>
                  <a:pt x="3694" y="1943"/>
                  <a:pt x="3682" y="1827"/>
                  <a:pt x="3657" y="1715"/>
                </a:cubicBezTo>
                <a:cubicBezTo>
                  <a:pt x="3655" y="1704"/>
                  <a:pt x="3655" y="1704"/>
                  <a:pt x="3655" y="1704"/>
                </a:cubicBezTo>
                <a:cubicBezTo>
                  <a:pt x="3654" y="1698"/>
                  <a:pt x="3654" y="1698"/>
                  <a:pt x="3654" y="1698"/>
                </a:cubicBezTo>
                <a:cubicBezTo>
                  <a:pt x="3617" y="1537"/>
                  <a:pt x="3556" y="1383"/>
                  <a:pt x="3474" y="1242"/>
                </a:cubicBezTo>
                <a:cubicBezTo>
                  <a:pt x="3438" y="1179"/>
                  <a:pt x="3398" y="1120"/>
                  <a:pt x="3354" y="1062"/>
                </a:cubicBezTo>
                <a:cubicBezTo>
                  <a:pt x="3311" y="1006"/>
                  <a:pt x="3263" y="951"/>
                  <a:pt x="3213" y="901"/>
                </a:cubicBezTo>
                <a:cubicBezTo>
                  <a:pt x="3097" y="785"/>
                  <a:pt x="2964" y="687"/>
                  <a:pt x="2818" y="609"/>
                </a:cubicBezTo>
                <a:cubicBezTo>
                  <a:pt x="2813" y="607"/>
                  <a:pt x="2813" y="607"/>
                  <a:pt x="2813" y="607"/>
                </a:cubicBezTo>
                <a:cubicBezTo>
                  <a:pt x="2804" y="602"/>
                  <a:pt x="2804" y="602"/>
                  <a:pt x="2804" y="602"/>
                </a:cubicBezTo>
                <a:cubicBezTo>
                  <a:pt x="2701" y="549"/>
                  <a:pt x="2592" y="507"/>
                  <a:pt x="2476" y="476"/>
                </a:cubicBezTo>
                <a:cubicBezTo>
                  <a:pt x="2408" y="457"/>
                  <a:pt x="2340" y="444"/>
                  <a:pt x="2271" y="434"/>
                </a:cubicBezTo>
                <a:cubicBezTo>
                  <a:pt x="2269" y="434"/>
                  <a:pt x="2269" y="434"/>
                  <a:pt x="2269" y="434"/>
                </a:cubicBezTo>
                <a:cubicBezTo>
                  <a:pt x="2257" y="433"/>
                  <a:pt x="2257" y="433"/>
                  <a:pt x="2257" y="433"/>
                </a:cubicBezTo>
                <a:cubicBezTo>
                  <a:pt x="2189" y="424"/>
                  <a:pt x="2121" y="420"/>
                  <a:pt x="2051" y="420"/>
                </a:cubicBezTo>
                <a:cubicBezTo>
                  <a:pt x="1931" y="420"/>
                  <a:pt x="1814" y="432"/>
                  <a:pt x="1702" y="457"/>
                </a:cubicBezTo>
                <a:cubicBezTo>
                  <a:pt x="1692" y="459"/>
                  <a:pt x="1692" y="459"/>
                  <a:pt x="1692" y="459"/>
                </a:cubicBezTo>
                <a:cubicBezTo>
                  <a:pt x="1686" y="460"/>
                  <a:pt x="1686" y="460"/>
                  <a:pt x="1686" y="460"/>
                </a:cubicBezTo>
                <a:cubicBezTo>
                  <a:pt x="1525" y="497"/>
                  <a:pt x="1371" y="558"/>
                  <a:pt x="1229" y="640"/>
                </a:cubicBezTo>
                <a:cubicBezTo>
                  <a:pt x="1168" y="675"/>
                  <a:pt x="1110" y="714"/>
                  <a:pt x="1054" y="756"/>
                </a:cubicBezTo>
                <a:cubicBezTo>
                  <a:pt x="1053" y="757"/>
                  <a:pt x="1053" y="757"/>
                  <a:pt x="1053" y="757"/>
                </a:cubicBezTo>
                <a:cubicBezTo>
                  <a:pt x="1051" y="758"/>
                  <a:pt x="1051" y="758"/>
                  <a:pt x="1051" y="758"/>
                </a:cubicBezTo>
                <a:cubicBezTo>
                  <a:pt x="1048" y="761"/>
                  <a:pt x="1048" y="761"/>
                  <a:pt x="1048" y="761"/>
                </a:cubicBezTo>
                <a:cubicBezTo>
                  <a:pt x="992" y="804"/>
                  <a:pt x="939" y="851"/>
                  <a:pt x="888" y="901"/>
                </a:cubicBezTo>
                <a:cubicBezTo>
                  <a:pt x="777" y="1012"/>
                  <a:pt x="682" y="1139"/>
                  <a:pt x="606" y="1279"/>
                </a:cubicBezTo>
                <a:cubicBezTo>
                  <a:pt x="605" y="1281"/>
                  <a:pt x="605" y="1281"/>
                  <a:pt x="605" y="1281"/>
                </a:cubicBezTo>
                <a:cubicBezTo>
                  <a:pt x="599" y="1292"/>
                  <a:pt x="599" y="1292"/>
                  <a:pt x="599" y="1292"/>
                </a:cubicBezTo>
                <a:cubicBezTo>
                  <a:pt x="592" y="1304"/>
                  <a:pt x="592" y="1304"/>
                  <a:pt x="592" y="1304"/>
                </a:cubicBezTo>
                <a:cubicBezTo>
                  <a:pt x="592" y="1305"/>
                  <a:pt x="592" y="1305"/>
                  <a:pt x="592" y="1305"/>
                </a:cubicBezTo>
                <a:cubicBezTo>
                  <a:pt x="543" y="1399"/>
                  <a:pt x="503" y="1499"/>
                  <a:pt x="472" y="1605"/>
                </a:cubicBezTo>
                <a:cubicBezTo>
                  <a:pt x="472" y="1605"/>
                  <a:pt x="472" y="1605"/>
                  <a:pt x="472" y="1605"/>
                </a:cubicBezTo>
                <a:cubicBezTo>
                  <a:pt x="429" y="1750"/>
                  <a:pt x="407" y="1904"/>
                  <a:pt x="407" y="2063"/>
                </a:cubicBezTo>
                <a:cubicBezTo>
                  <a:pt x="407" y="2517"/>
                  <a:pt x="591" y="2928"/>
                  <a:pt x="888" y="3225"/>
                </a:cubicBezTo>
                <a:cubicBezTo>
                  <a:pt x="1044" y="3381"/>
                  <a:pt x="1231" y="3506"/>
                  <a:pt x="1439" y="3589"/>
                </a:cubicBezTo>
                <a:cubicBezTo>
                  <a:pt x="1439" y="3589"/>
                  <a:pt x="1439" y="3589"/>
                  <a:pt x="1439" y="3589"/>
                </a:cubicBezTo>
                <a:cubicBezTo>
                  <a:pt x="1499" y="3613"/>
                  <a:pt x="1561" y="3634"/>
                  <a:pt x="1625" y="3651"/>
                </a:cubicBezTo>
                <a:cubicBezTo>
                  <a:pt x="1692" y="3669"/>
                  <a:pt x="1760" y="3682"/>
                  <a:pt x="1827" y="3692"/>
                </a:cubicBezTo>
                <a:cubicBezTo>
                  <a:pt x="1833" y="3692"/>
                  <a:pt x="1833" y="3692"/>
                  <a:pt x="1833" y="3692"/>
                </a:cubicBezTo>
                <a:cubicBezTo>
                  <a:pt x="1835" y="3693"/>
                  <a:pt x="1835" y="3693"/>
                  <a:pt x="1835" y="3693"/>
                </a:cubicBezTo>
                <a:cubicBezTo>
                  <a:pt x="1894" y="3701"/>
                  <a:pt x="1955" y="3705"/>
                  <a:pt x="2017" y="3707"/>
                </a:cubicBezTo>
                <a:cubicBezTo>
                  <a:pt x="2016" y="3707"/>
                  <a:pt x="2016" y="3707"/>
                  <a:pt x="2016" y="3707"/>
                </a:cubicBezTo>
                <a:cubicBezTo>
                  <a:pt x="2321" y="3714"/>
                  <a:pt x="2617" y="3634"/>
                  <a:pt x="2872" y="3487"/>
                </a:cubicBezTo>
                <a:cubicBezTo>
                  <a:pt x="3237" y="3276"/>
                  <a:pt x="3521" y="2927"/>
                  <a:pt x="3638" y="2489"/>
                </a:cubicBezTo>
                <a:cubicBezTo>
                  <a:pt x="3659" y="2412"/>
                  <a:pt x="3674" y="2336"/>
                  <a:pt x="3683" y="226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0" name="KSO_Shape"/>
          <p:cNvSpPr>
            <a:spLocks/>
          </p:cNvSpPr>
          <p:nvPr/>
        </p:nvSpPr>
        <p:spPr bwMode="auto">
          <a:xfrm>
            <a:off x="9273559" y="4288445"/>
            <a:ext cx="441120" cy="268406"/>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nvGrpSpPr>
          <p:cNvPr id="82" name="组合 81"/>
          <p:cNvGrpSpPr/>
          <p:nvPr/>
        </p:nvGrpSpPr>
        <p:grpSpPr>
          <a:xfrm>
            <a:off x="7636081" y="4290009"/>
            <a:ext cx="308615" cy="292869"/>
            <a:chOff x="9690100" y="1476375"/>
            <a:chExt cx="622301" cy="590551"/>
          </a:xfrm>
          <a:solidFill>
            <a:schemeClr val="bg1"/>
          </a:solidFill>
        </p:grpSpPr>
        <p:sp>
          <p:nvSpPr>
            <p:cNvPr id="83" name="Freeform 5"/>
            <p:cNvSpPr>
              <a:spLocks noEditPoints="1"/>
            </p:cNvSpPr>
            <p:nvPr/>
          </p:nvSpPr>
          <p:spPr bwMode="auto">
            <a:xfrm>
              <a:off x="9690100" y="1712913"/>
              <a:ext cx="176213" cy="354013"/>
            </a:xfrm>
            <a:custGeom>
              <a:avLst/>
              <a:gdLst>
                <a:gd name="T0" fmla="*/ 36 w 47"/>
                <a:gd name="T1" fmla="*/ 11 h 94"/>
                <a:gd name="T2" fmla="*/ 36 w 47"/>
                <a:gd name="T3" fmla="*/ 40 h 94"/>
                <a:gd name="T4" fmla="*/ 11 w 47"/>
                <a:gd name="T5" fmla="*/ 40 h 94"/>
                <a:gd name="T6" fmla="*/ 11 w 47"/>
                <a:gd name="T7" fmla="*/ 11 h 94"/>
                <a:gd name="T8" fmla="*/ 36 w 47"/>
                <a:gd name="T9" fmla="*/ 11 h 94"/>
                <a:gd name="T10" fmla="*/ 44 w 47"/>
                <a:gd name="T11" fmla="*/ 0 h 94"/>
                <a:gd name="T12" fmla="*/ 4 w 47"/>
                <a:gd name="T13" fmla="*/ 0 h 94"/>
                <a:gd name="T14" fmla="*/ 0 w 47"/>
                <a:gd name="T15" fmla="*/ 3 h 94"/>
                <a:gd name="T16" fmla="*/ 0 w 47"/>
                <a:gd name="T17" fmla="*/ 91 h 94"/>
                <a:gd name="T18" fmla="*/ 4 w 47"/>
                <a:gd name="T19" fmla="*/ 94 h 94"/>
                <a:gd name="T20" fmla="*/ 44 w 47"/>
                <a:gd name="T21" fmla="*/ 94 h 94"/>
                <a:gd name="T22" fmla="*/ 47 w 47"/>
                <a:gd name="T23" fmla="*/ 91 h 94"/>
                <a:gd name="T24" fmla="*/ 47 w 47"/>
                <a:gd name="T25" fmla="*/ 3 h 94"/>
                <a:gd name="T26" fmla="*/ 44 w 47"/>
                <a:gd name="T2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94">
                  <a:moveTo>
                    <a:pt x="36" y="11"/>
                  </a:moveTo>
                  <a:cubicBezTo>
                    <a:pt x="36" y="40"/>
                    <a:pt x="36" y="40"/>
                    <a:pt x="36" y="40"/>
                  </a:cubicBezTo>
                  <a:cubicBezTo>
                    <a:pt x="11" y="40"/>
                    <a:pt x="11" y="40"/>
                    <a:pt x="11" y="40"/>
                  </a:cubicBezTo>
                  <a:cubicBezTo>
                    <a:pt x="11" y="11"/>
                    <a:pt x="11" y="11"/>
                    <a:pt x="11" y="11"/>
                  </a:cubicBezTo>
                  <a:cubicBezTo>
                    <a:pt x="36" y="11"/>
                    <a:pt x="36" y="11"/>
                    <a:pt x="36" y="11"/>
                  </a:cubicBezTo>
                  <a:moveTo>
                    <a:pt x="44" y="0"/>
                  </a:moveTo>
                  <a:cubicBezTo>
                    <a:pt x="4" y="0"/>
                    <a:pt x="4" y="0"/>
                    <a:pt x="4" y="0"/>
                  </a:cubicBezTo>
                  <a:cubicBezTo>
                    <a:pt x="1" y="0"/>
                    <a:pt x="0" y="1"/>
                    <a:pt x="0" y="3"/>
                  </a:cubicBezTo>
                  <a:cubicBezTo>
                    <a:pt x="0" y="91"/>
                    <a:pt x="0" y="91"/>
                    <a:pt x="0" y="91"/>
                  </a:cubicBezTo>
                  <a:cubicBezTo>
                    <a:pt x="0" y="93"/>
                    <a:pt x="1" y="94"/>
                    <a:pt x="4" y="94"/>
                  </a:cubicBezTo>
                  <a:cubicBezTo>
                    <a:pt x="44" y="94"/>
                    <a:pt x="44" y="94"/>
                    <a:pt x="44" y="94"/>
                  </a:cubicBezTo>
                  <a:cubicBezTo>
                    <a:pt x="46" y="94"/>
                    <a:pt x="47" y="93"/>
                    <a:pt x="47" y="91"/>
                  </a:cubicBezTo>
                  <a:cubicBezTo>
                    <a:pt x="47" y="3"/>
                    <a:pt x="47" y="3"/>
                    <a:pt x="47" y="3"/>
                  </a:cubicBezTo>
                  <a:cubicBezTo>
                    <a:pt x="47" y="1"/>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
            <p:cNvSpPr>
              <a:spLocks noEditPoints="1"/>
            </p:cNvSpPr>
            <p:nvPr/>
          </p:nvSpPr>
          <p:spPr bwMode="auto">
            <a:xfrm>
              <a:off x="9910763" y="1627188"/>
              <a:ext cx="176213" cy="439738"/>
            </a:xfrm>
            <a:custGeom>
              <a:avLst/>
              <a:gdLst>
                <a:gd name="T0" fmla="*/ 36 w 47"/>
                <a:gd name="T1" fmla="*/ 11 h 117"/>
                <a:gd name="T2" fmla="*/ 36 w 47"/>
                <a:gd name="T3" fmla="*/ 70 h 117"/>
                <a:gd name="T4" fmla="*/ 11 w 47"/>
                <a:gd name="T5" fmla="*/ 70 h 117"/>
                <a:gd name="T6" fmla="*/ 11 w 47"/>
                <a:gd name="T7" fmla="*/ 11 h 117"/>
                <a:gd name="T8" fmla="*/ 36 w 47"/>
                <a:gd name="T9" fmla="*/ 11 h 117"/>
                <a:gd name="T10" fmla="*/ 44 w 47"/>
                <a:gd name="T11" fmla="*/ 0 h 117"/>
                <a:gd name="T12" fmla="*/ 3 w 47"/>
                <a:gd name="T13" fmla="*/ 0 h 117"/>
                <a:gd name="T14" fmla="*/ 0 w 47"/>
                <a:gd name="T15" fmla="*/ 4 h 117"/>
                <a:gd name="T16" fmla="*/ 0 w 47"/>
                <a:gd name="T17" fmla="*/ 114 h 117"/>
                <a:gd name="T18" fmla="*/ 3 w 47"/>
                <a:gd name="T19" fmla="*/ 117 h 117"/>
                <a:gd name="T20" fmla="*/ 44 w 47"/>
                <a:gd name="T21" fmla="*/ 117 h 117"/>
                <a:gd name="T22" fmla="*/ 47 w 47"/>
                <a:gd name="T23" fmla="*/ 114 h 117"/>
                <a:gd name="T24" fmla="*/ 47 w 47"/>
                <a:gd name="T25" fmla="*/ 4 h 117"/>
                <a:gd name="T26" fmla="*/ 44 w 47"/>
                <a:gd name="T2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17">
                  <a:moveTo>
                    <a:pt x="36" y="11"/>
                  </a:moveTo>
                  <a:cubicBezTo>
                    <a:pt x="36" y="70"/>
                    <a:pt x="36" y="70"/>
                    <a:pt x="36" y="70"/>
                  </a:cubicBezTo>
                  <a:cubicBezTo>
                    <a:pt x="11" y="70"/>
                    <a:pt x="11" y="70"/>
                    <a:pt x="11" y="70"/>
                  </a:cubicBezTo>
                  <a:cubicBezTo>
                    <a:pt x="11" y="11"/>
                    <a:pt x="11" y="11"/>
                    <a:pt x="11" y="11"/>
                  </a:cubicBezTo>
                  <a:cubicBezTo>
                    <a:pt x="36" y="11"/>
                    <a:pt x="36" y="11"/>
                    <a:pt x="36" y="11"/>
                  </a:cubicBezTo>
                  <a:moveTo>
                    <a:pt x="44" y="0"/>
                  </a:moveTo>
                  <a:cubicBezTo>
                    <a:pt x="3" y="0"/>
                    <a:pt x="3" y="0"/>
                    <a:pt x="3" y="0"/>
                  </a:cubicBezTo>
                  <a:cubicBezTo>
                    <a:pt x="1" y="0"/>
                    <a:pt x="0" y="2"/>
                    <a:pt x="0" y="4"/>
                  </a:cubicBezTo>
                  <a:cubicBezTo>
                    <a:pt x="0" y="114"/>
                    <a:pt x="0" y="114"/>
                    <a:pt x="0" y="114"/>
                  </a:cubicBezTo>
                  <a:cubicBezTo>
                    <a:pt x="0" y="116"/>
                    <a:pt x="1" y="117"/>
                    <a:pt x="3" y="117"/>
                  </a:cubicBezTo>
                  <a:cubicBezTo>
                    <a:pt x="44" y="117"/>
                    <a:pt x="44" y="117"/>
                    <a:pt x="44" y="117"/>
                  </a:cubicBezTo>
                  <a:cubicBezTo>
                    <a:pt x="46" y="117"/>
                    <a:pt x="47" y="116"/>
                    <a:pt x="47" y="114"/>
                  </a:cubicBezTo>
                  <a:cubicBezTo>
                    <a:pt x="47" y="4"/>
                    <a:pt x="47" y="4"/>
                    <a:pt x="47" y="4"/>
                  </a:cubicBezTo>
                  <a:cubicBezTo>
                    <a:pt x="47"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
            <p:cNvSpPr>
              <a:spLocks noEditPoints="1"/>
            </p:cNvSpPr>
            <p:nvPr/>
          </p:nvSpPr>
          <p:spPr bwMode="auto">
            <a:xfrm>
              <a:off x="10133013" y="1476375"/>
              <a:ext cx="179388" cy="590550"/>
            </a:xfrm>
            <a:custGeom>
              <a:avLst/>
              <a:gdLst>
                <a:gd name="T0" fmla="*/ 37 w 48"/>
                <a:gd name="T1" fmla="*/ 12 h 157"/>
                <a:gd name="T2" fmla="*/ 37 w 48"/>
                <a:gd name="T3" fmla="*/ 84 h 157"/>
                <a:gd name="T4" fmla="*/ 12 w 48"/>
                <a:gd name="T5" fmla="*/ 84 h 157"/>
                <a:gd name="T6" fmla="*/ 12 w 48"/>
                <a:gd name="T7" fmla="*/ 12 h 157"/>
                <a:gd name="T8" fmla="*/ 37 w 48"/>
                <a:gd name="T9" fmla="*/ 12 h 157"/>
                <a:gd name="T10" fmla="*/ 44 w 48"/>
                <a:gd name="T11" fmla="*/ 0 h 157"/>
                <a:gd name="T12" fmla="*/ 4 w 48"/>
                <a:gd name="T13" fmla="*/ 0 h 157"/>
                <a:gd name="T14" fmla="*/ 0 w 48"/>
                <a:gd name="T15" fmla="*/ 4 h 157"/>
                <a:gd name="T16" fmla="*/ 0 w 48"/>
                <a:gd name="T17" fmla="*/ 154 h 157"/>
                <a:gd name="T18" fmla="*/ 4 w 48"/>
                <a:gd name="T19" fmla="*/ 157 h 157"/>
                <a:gd name="T20" fmla="*/ 44 w 48"/>
                <a:gd name="T21" fmla="*/ 157 h 157"/>
                <a:gd name="T22" fmla="*/ 48 w 48"/>
                <a:gd name="T23" fmla="*/ 154 h 157"/>
                <a:gd name="T24" fmla="*/ 48 w 48"/>
                <a:gd name="T25" fmla="*/ 4 h 157"/>
                <a:gd name="T26" fmla="*/ 44 w 48"/>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7">
                  <a:moveTo>
                    <a:pt x="37" y="12"/>
                  </a:moveTo>
                  <a:cubicBezTo>
                    <a:pt x="37" y="84"/>
                    <a:pt x="37" y="84"/>
                    <a:pt x="37" y="84"/>
                  </a:cubicBezTo>
                  <a:cubicBezTo>
                    <a:pt x="12" y="84"/>
                    <a:pt x="12" y="84"/>
                    <a:pt x="12" y="84"/>
                  </a:cubicBezTo>
                  <a:cubicBezTo>
                    <a:pt x="12" y="12"/>
                    <a:pt x="12" y="12"/>
                    <a:pt x="12" y="12"/>
                  </a:cubicBezTo>
                  <a:cubicBezTo>
                    <a:pt x="37" y="12"/>
                    <a:pt x="37" y="12"/>
                    <a:pt x="37" y="12"/>
                  </a:cubicBezTo>
                  <a:moveTo>
                    <a:pt x="44" y="0"/>
                  </a:moveTo>
                  <a:cubicBezTo>
                    <a:pt x="4" y="0"/>
                    <a:pt x="4" y="0"/>
                    <a:pt x="4" y="0"/>
                  </a:cubicBezTo>
                  <a:cubicBezTo>
                    <a:pt x="2" y="0"/>
                    <a:pt x="0" y="2"/>
                    <a:pt x="0" y="4"/>
                  </a:cubicBezTo>
                  <a:cubicBezTo>
                    <a:pt x="0" y="154"/>
                    <a:pt x="0" y="154"/>
                    <a:pt x="0" y="154"/>
                  </a:cubicBezTo>
                  <a:cubicBezTo>
                    <a:pt x="0" y="156"/>
                    <a:pt x="2" y="157"/>
                    <a:pt x="4" y="157"/>
                  </a:cubicBezTo>
                  <a:cubicBezTo>
                    <a:pt x="44" y="157"/>
                    <a:pt x="44" y="157"/>
                    <a:pt x="44" y="157"/>
                  </a:cubicBezTo>
                  <a:cubicBezTo>
                    <a:pt x="46" y="157"/>
                    <a:pt x="48" y="156"/>
                    <a:pt x="48" y="154"/>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KSO_Shape"/>
          <p:cNvSpPr>
            <a:spLocks/>
          </p:cNvSpPr>
          <p:nvPr/>
        </p:nvSpPr>
        <p:spPr bwMode="auto">
          <a:xfrm>
            <a:off x="5955030" y="4263587"/>
            <a:ext cx="316346" cy="327254"/>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4" name="TextBox 397"/>
          <p:cNvSpPr txBox="1"/>
          <p:nvPr/>
        </p:nvSpPr>
        <p:spPr>
          <a:xfrm>
            <a:off x="11011824" y="1865153"/>
            <a:ext cx="553998" cy="2862322"/>
          </a:xfrm>
          <a:prstGeom prst="rect">
            <a:avLst/>
          </a:prstGeom>
          <a:noFill/>
        </p:spPr>
        <p:txBody>
          <a:bodyPr vert="eaVert"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在此输入创新力</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9978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 presetClass="entr" presetSubtype="4" fill="hold" grpId="0" nodeType="withEffect" p14:presetBounceEnd="53333">
                                      <p:stCondLst>
                                        <p:cond delay="0"/>
                                      </p:stCondLst>
                                      <p:childTnLst>
                                        <p:set>
                                          <p:cBhvr>
                                            <p:cTn id="9" dur="1" fill="hold">
                                              <p:stCondLst>
                                                <p:cond delay="0"/>
                                              </p:stCondLst>
                                            </p:cTn>
                                            <p:tgtEl>
                                              <p:spTgt spid="66"/>
                                            </p:tgtEl>
                                            <p:attrNameLst>
                                              <p:attrName>style.visibility</p:attrName>
                                            </p:attrNameLst>
                                          </p:cBhvr>
                                          <p:to>
                                            <p:strVal val="visible"/>
                                          </p:to>
                                        </p:set>
                                        <p:anim calcmode="lin" valueType="num" p14:bounceEnd="53333">
                                          <p:cBhvr additive="base">
                                            <p:cTn id="10" dur="750" fill="hold"/>
                                            <p:tgtEl>
                                              <p:spTgt spid="66"/>
                                            </p:tgtEl>
                                            <p:attrNameLst>
                                              <p:attrName>ppt_x</p:attrName>
                                            </p:attrNameLst>
                                          </p:cBhvr>
                                          <p:tavLst>
                                            <p:tav tm="0">
                                              <p:val>
                                                <p:strVal val="#ppt_x"/>
                                              </p:val>
                                            </p:tav>
                                            <p:tav tm="100000">
                                              <p:val>
                                                <p:strVal val="#ppt_x"/>
                                              </p:val>
                                            </p:tav>
                                          </p:tavLst>
                                        </p:anim>
                                        <p:anim calcmode="lin" valueType="num" p14:bounceEnd="53333">
                                          <p:cBhvr additive="base">
                                            <p:cTn id="11" dur="750" fill="hold"/>
                                            <p:tgtEl>
                                              <p:spTgt spid="6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53333">
                                      <p:stCondLst>
                                        <p:cond delay="0"/>
                                      </p:stCondLst>
                                      <p:childTnLst>
                                        <p:set>
                                          <p:cBhvr>
                                            <p:cTn id="13" dur="1" fill="hold">
                                              <p:stCondLst>
                                                <p:cond delay="0"/>
                                              </p:stCondLst>
                                            </p:cTn>
                                            <p:tgtEl>
                                              <p:spTgt spid="79"/>
                                            </p:tgtEl>
                                            <p:attrNameLst>
                                              <p:attrName>style.visibility</p:attrName>
                                            </p:attrNameLst>
                                          </p:cBhvr>
                                          <p:to>
                                            <p:strVal val="visible"/>
                                          </p:to>
                                        </p:set>
                                        <p:anim calcmode="lin" valueType="num" p14:bounceEnd="53333">
                                          <p:cBhvr additive="base">
                                            <p:cTn id="14" dur="750" fill="hold"/>
                                            <p:tgtEl>
                                              <p:spTgt spid="79"/>
                                            </p:tgtEl>
                                            <p:attrNameLst>
                                              <p:attrName>ppt_x</p:attrName>
                                            </p:attrNameLst>
                                          </p:cBhvr>
                                          <p:tavLst>
                                            <p:tav tm="0">
                                              <p:val>
                                                <p:strVal val="#ppt_x"/>
                                              </p:val>
                                            </p:tav>
                                            <p:tav tm="100000">
                                              <p:val>
                                                <p:strVal val="#ppt_x"/>
                                              </p:val>
                                            </p:tav>
                                          </p:tavLst>
                                        </p:anim>
                                        <p:anim calcmode="lin" valueType="num" p14:bounceEnd="53333">
                                          <p:cBhvr additive="base">
                                            <p:cTn id="15" dur="750" fill="hold"/>
                                            <p:tgtEl>
                                              <p:spTgt spid="7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53333">
                                      <p:stCondLst>
                                        <p:cond delay="500"/>
                                      </p:stCondLst>
                                      <p:childTnLst>
                                        <p:set>
                                          <p:cBhvr>
                                            <p:cTn id="17" dur="1" fill="hold">
                                              <p:stCondLst>
                                                <p:cond delay="0"/>
                                              </p:stCondLst>
                                            </p:cTn>
                                            <p:tgtEl>
                                              <p:spTgt spid="59"/>
                                            </p:tgtEl>
                                            <p:attrNameLst>
                                              <p:attrName>style.visibility</p:attrName>
                                            </p:attrNameLst>
                                          </p:cBhvr>
                                          <p:to>
                                            <p:strVal val="visible"/>
                                          </p:to>
                                        </p:set>
                                        <p:anim calcmode="lin" valueType="num" p14:bounceEnd="53333">
                                          <p:cBhvr additive="base">
                                            <p:cTn id="18" dur="750" fill="hold"/>
                                            <p:tgtEl>
                                              <p:spTgt spid="59"/>
                                            </p:tgtEl>
                                            <p:attrNameLst>
                                              <p:attrName>ppt_x</p:attrName>
                                            </p:attrNameLst>
                                          </p:cBhvr>
                                          <p:tavLst>
                                            <p:tav tm="0">
                                              <p:val>
                                                <p:strVal val="#ppt_x"/>
                                              </p:val>
                                            </p:tav>
                                            <p:tav tm="100000">
                                              <p:val>
                                                <p:strVal val="#ppt_x"/>
                                              </p:val>
                                            </p:tav>
                                          </p:tavLst>
                                        </p:anim>
                                        <p:anim calcmode="lin" valueType="num" p14:bounceEnd="53333">
                                          <p:cBhvr additive="base">
                                            <p:cTn id="19" dur="75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53333">
                                      <p:stCondLst>
                                        <p:cond delay="500"/>
                                      </p:stCondLst>
                                      <p:childTnLst>
                                        <p:set>
                                          <p:cBhvr>
                                            <p:cTn id="21" dur="1" fill="hold">
                                              <p:stCondLst>
                                                <p:cond delay="0"/>
                                              </p:stCondLst>
                                            </p:cTn>
                                            <p:tgtEl>
                                              <p:spTgt spid="75"/>
                                            </p:tgtEl>
                                            <p:attrNameLst>
                                              <p:attrName>style.visibility</p:attrName>
                                            </p:attrNameLst>
                                          </p:cBhvr>
                                          <p:to>
                                            <p:strVal val="visible"/>
                                          </p:to>
                                        </p:set>
                                        <p:anim calcmode="lin" valueType="num" p14:bounceEnd="53333">
                                          <p:cBhvr additive="base">
                                            <p:cTn id="22" dur="750" fill="hold"/>
                                            <p:tgtEl>
                                              <p:spTgt spid="75"/>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7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53333">
                                      <p:stCondLst>
                                        <p:cond delay="1000"/>
                                      </p:stCondLst>
                                      <p:childTnLst>
                                        <p:set>
                                          <p:cBhvr>
                                            <p:cTn id="25" dur="1" fill="hold">
                                              <p:stCondLst>
                                                <p:cond delay="0"/>
                                              </p:stCondLst>
                                            </p:cTn>
                                            <p:tgtEl>
                                              <p:spTgt spid="55"/>
                                            </p:tgtEl>
                                            <p:attrNameLst>
                                              <p:attrName>style.visibility</p:attrName>
                                            </p:attrNameLst>
                                          </p:cBhvr>
                                          <p:to>
                                            <p:strVal val="visible"/>
                                          </p:to>
                                        </p:set>
                                        <p:anim calcmode="lin" valueType="num" p14:bounceEnd="53333">
                                          <p:cBhvr additive="base">
                                            <p:cTn id="26"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27" dur="750" fill="hold"/>
                                            <p:tgtEl>
                                              <p:spTgt spid="5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53333">
                                      <p:stCondLst>
                                        <p:cond delay="1000"/>
                                      </p:stCondLst>
                                      <p:childTnLst>
                                        <p:set>
                                          <p:cBhvr>
                                            <p:cTn id="29" dur="1" fill="hold">
                                              <p:stCondLst>
                                                <p:cond delay="0"/>
                                              </p:stCondLst>
                                            </p:cTn>
                                            <p:tgtEl>
                                              <p:spTgt spid="91"/>
                                            </p:tgtEl>
                                            <p:attrNameLst>
                                              <p:attrName>style.visibility</p:attrName>
                                            </p:attrNameLst>
                                          </p:cBhvr>
                                          <p:to>
                                            <p:strVal val="visible"/>
                                          </p:to>
                                        </p:set>
                                        <p:anim calcmode="lin" valueType="num" p14:bounceEnd="53333">
                                          <p:cBhvr additive="base">
                                            <p:cTn id="30" dur="750" fill="hold"/>
                                            <p:tgtEl>
                                              <p:spTgt spid="91"/>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9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53333">
                                      <p:stCondLst>
                                        <p:cond delay="1500"/>
                                      </p:stCondLst>
                                      <p:childTnLst>
                                        <p:set>
                                          <p:cBhvr>
                                            <p:cTn id="33" dur="1" fill="hold">
                                              <p:stCondLst>
                                                <p:cond delay="0"/>
                                              </p:stCondLst>
                                            </p:cTn>
                                            <p:tgtEl>
                                              <p:spTgt spid="49"/>
                                            </p:tgtEl>
                                            <p:attrNameLst>
                                              <p:attrName>style.visibility</p:attrName>
                                            </p:attrNameLst>
                                          </p:cBhvr>
                                          <p:to>
                                            <p:strVal val="visible"/>
                                          </p:to>
                                        </p:set>
                                        <p:anim calcmode="lin" valueType="num" p14:bounceEnd="53333">
                                          <p:cBhvr additive="base">
                                            <p:cTn id="34" dur="750" fill="hold"/>
                                            <p:tgtEl>
                                              <p:spTgt spid="49"/>
                                            </p:tgtEl>
                                            <p:attrNameLst>
                                              <p:attrName>ppt_x</p:attrName>
                                            </p:attrNameLst>
                                          </p:cBhvr>
                                          <p:tavLst>
                                            <p:tav tm="0">
                                              <p:val>
                                                <p:strVal val="#ppt_x"/>
                                              </p:val>
                                            </p:tav>
                                            <p:tav tm="100000">
                                              <p:val>
                                                <p:strVal val="#ppt_x"/>
                                              </p:val>
                                            </p:tav>
                                          </p:tavLst>
                                        </p:anim>
                                        <p:anim calcmode="lin" valueType="num" p14:bounceEnd="53333">
                                          <p:cBhvr additive="base">
                                            <p:cTn id="35" dur="750" fill="hold"/>
                                            <p:tgtEl>
                                              <p:spTgt spid="4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53333">
                                      <p:stCondLst>
                                        <p:cond delay="1500"/>
                                      </p:stCondLst>
                                      <p:childTnLst>
                                        <p:set>
                                          <p:cBhvr>
                                            <p:cTn id="37" dur="1" fill="hold">
                                              <p:stCondLst>
                                                <p:cond delay="0"/>
                                              </p:stCondLst>
                                            </p:cTn>
                                            <p:tgtEl>
                                              <p:spTgt spid="82"/>
                                            </p:tgtEl>
                                            <p:attrNameLst>
                                              <p:attrName>style.visibility</p:attrName>
                                            </p:attrNameLst>
                                          </p:cBhvr>
                                          <p:to>
                                            <p:strVal val="visible"/>
                                          </p:to>
                                        </p:set>
                                        <p:anim calcmode="lin" valueType="num" p14:bounceEnd="53333">
                                          <p:cBhvr additive="base">
                                            <p:cTn id="38" dur="750" fill="hold"/>
                                            <p:tgtEl>
                                              <p:spTgt spid="82"/>
                                            </p:tgtEl>
                                            <p:attrNameLst>
                                              <p:attrName>ppt_x</p:attrName>
                                            </p:attrNameLst>
                                          </p:cBhvr>
                                          <p:tavLst>
                                            <p:tav tm="0">
                                              <p:val>
                                                <p:strVal val="#ppt_x"/>
                                              </p:val>
                                            </p:tav>
                                            <p:tav tm="100000">
                                              <p:val>
                                                <p:strVal val="#ppt_x"/>
                                              </p:val>
                                            </p:tav>
                                          </p:tavLst>
                                        </p:anim>
                                        <p:anim calcmode="lin" valueType="num" p14:bounceEnd="53333">
                                          <p:cBhvr additive="base">
                                            <p:cTn id="39" dur="75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14:presetBounceEnd="53333">
                                      <p:stCondLst>
                                        <p:cond delay="2000"/>
                                      </p:stCondLst>
                                      <p:childTnLst>
                                        <p:set>
                                          <p:cBhvr>
                                            <p:cTn id="41" dur="1" fill="hold">
                                              <p:stCondLst>
                                                <p:cond delay="0"/>
                                              </p:stCondLst>
                                            </p:cTn>
                                            <p:tgtEl>
                                              <p:spTgt spid="44"/>
                                            </p:tgtEl>
                                            <p:attrNameLst>
                                              <p:attrName>style.visibility</p:attrName>
                                            </p:attrNameLst>
                                          </p:cBhvr>
                                          <p:to>
                                            <p:strVal val="visible"/>
                                          </p:to>
                                        </p:set>
                                        <p:anim calcmode="lin" valueType="num" p14:bounceEnd="53333">
                                          <p:cBhvr additive="base">
                                            <p:cTn id="42"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43" dur="750" fill="hold"/>
                                            <p:tgtEl>
                                              <p:spTgt spid="4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3333">
                                      <p:stCondLst>
                                        <p:cond delay="2000"/>
                                      </p:stCondLst>
                                      <p:childTnLst>
                                        <p:set>
                                          <p:cBhvr>
                                            <p:cTn id="45" dur="1" fill="hold">
                                              <p:stCondLst>
                                                <p:cond delay="0"/>
                                              </p:stCondLst>
                                            </p:cTn>
                                            <p:tgtEl>
                                              <p:spTgt spid="80"/>
                                            </p:tgtEl>
                                            <p:attrNameLst>
                                              <p:attrName>style.visibility</p:attrName>
                                            </p:attrNameLst>
                                          </p:cBhvr>
                                          <p:to>
                                            <p:strVal val="visible"/>
                                          </p:to>
                                        </p:set>
                                        <p:anim calcmode="lin" valueType="num" p14:bounceEnd="53333">
                                          <p:cBhvr additive="base">
                                            <p:cTn id="46" dur="750" fill="hold"/>
                                            <p:tgtEl>
                                              <p:spTgt spid="80"/>
                                            </p:tgtEl>
                                            <p:attrNameLst>
                                              <p:attrName>ppt_x</p:attrName>
                                            </p:attrNameLst>
                                          </p:cBhvr>
                                          <p:tavLst>
                                            <p:tav tm="0">
                                              <p:val>
                                                <p:strVal val="#ppt_x"/>
                                              </p:val>
                                            </p:tav>
                                            <p:tav tm="100000">
                                              <p:val>
                                                <p:strVal val="#ppt_x"/>
                                              </p:val>
                                            </p:tav>
                                          </p:tavLst>
                                        </p:anim>
                                        <p:anim calcmode="lin" valueType="num" p14:bounceEnd="53333">
                                          <p:cBhvr additive="base">
                                            <p:cTn id="47" dur="750" fill="hold"/>
                                            <p:tgtEl>
                                              <p:spTgt spid="80"/>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4" fill="hold" nodeType="withEffect">
                                      <p:stCondLst>
                                        <p:cond delay="25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par>
                                    <p:cTn id="55" presetID="22" presetClass="entr" presetSubtype="4" fill="hold" nodeType="withEffect">
                                      <p:stCondLst>
                                        <p:cond delay="50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par>
                                    <p:cTn id="58" presetID="22" presetClass="entr" presetSubtype="4" fill="hold" nodeType="withEffect">
                                      <p:stCondLst>
                                        <p:cond delay="75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par>
                                    <p:cTn id="61" presetID="22" presetClass="entr" presetSubtype="4" fill="hold" nodeType="withEffect">
                                      <p:stCondLst>
                                        <p:cond delay="100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500"/>
                                            <p:tgtEl>
                                              <p:spTgt spid="17"/>
                                            </p:tgtEl>
                                          </p:cBhvr>
                                        </p:animEffect>
                                      </p:childTnLst>
                                    </p:cTn>
                                  </p:par>
                                </p:childTnLst>
                              </p:cTn>
                            </p:par>
                            <p:par>
                              <p:cTn id="64" fill="hold">
                                <p:stCondLst>
                                  <p:cond delay="425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childTnLst>
                              </p:cTn>
                            </p:par>
                            <p:par>
                              <p:cTn id="90" fill="hold">
                                <p:stCondLst>
                                  <p:cond delay="4750"/>
                                </p:stCondLst>
                                <p:childTnLst>
                                  <p:par>
                                    <p:cTn id="91" presetID="22" presetClass="entr" presetSubtype="1"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nodeType="withEffect">
                                      <p:stCondLst>
                                        <p:cond delay="25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nodeType="withEffect">
                                      <p:stCondLst>
                                        <p:cond delay="50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par>
                                    <p:cTn id="100" presetID="22" presetClass="entr" presetSubtype="1" fill="hold" nodeType="withEffect">
                                      <p:stCondLst>
                                        <p:cond delay="750"/>
                                      </p:stCondLst>
                                      <p:childTnLst>
                                        <p:set>
                                          <p:cBhvr>
                                            <p:cTn id="101" dur="1" fill="hold">
                                              <p:stCondLst>
                                                <p:cond delay="0"/>
                                              </p:stCondLst>
                                            </p:cTn>
                                            <p:tgtEl>
                                              <p:spTgt spid="22"/>
                                            </p:tgtEl>
                                            <p:attrNameLst>
                                              <p:attrName>style.visibility</p:attrName>
                                            </p:attrNameLst>
                                          </p:cBhvr>
                                          <p:to>
                                            <p:strVal val="visible"/>
                                          </p:to>
                                        </p:set>
                                        <p:animEffect transition="in" filter="wipe(up)">
                                          <p:cBhvr>
                                            <p:cTn id="102" dur="500"/>
                                            <p:tgtEl>
                                              <p:spTgt spid="22"/>
                                            </p:tgtEl>
                                          </p:cBhvr>
                                        </p:animEffect>
                                      </p:childTnLst>
                                    </p:cTn>
                                  </p:par>
                                  <p:par>
                                    <p:cTn id="103" presetID="22" presetClass="entr" presetSubtype="1" fill="hold" nodeType="withEffect">
                                      <p:stCondLst>
                                        <p:cond delay="1000"/>
                                      </p:stCondLst>
                                      <p:childTnLst>
                                        <p:set>
                                          <p:cBhvr>
                                            <p:cTn id="104" dur="1" fill="hold">
                                              <p:stCondLst>
                                                <p:cond delay="0"/>
                                              </p:stCondLst>
                                            </p:cTn>
                                            <p:tgtEl>
                                              <p:spTgt spid="23"/>
                                            </p:tgtEl>
                                            <p:attrNameLst>
                                              <p:attrName>style.visibility</p:attrName>
                                            </p:attrNameLst>
                                          </p:cBhvr>
                                          <p:to>
                                            <p:strVal val="visible"/>
                                          </p:to>
                                        </p:set>
                                        <p:animEffect transition="in" filter="wipe(up)">
                                          <p:cBhvr>
                                            <p:cTn id="10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0" grpId="0" animBg="1"/>
          <p:bldP spid="59" grpId="0" animBg="1"/>
          <p:bldP spid="12" grpId="0" animBg="1"/>
          <p:bldP spid="55" grpId="0" animBg="1"/>
          <p:bldP spid="14" grpId="0" animBg="1"/>
          <p:bldP spid="49" grpId="0" animBg="1"/>
          <p:bldP spid="16" grpId="0" animBg="1"/>
          <p:bldP spid="44" grpId="0" animBg="1"/>
          <p:bldP spid="18" grpId="0" animBg="1"/>
          <p:bldP spid="79" grpId="0" animBg="1"/>
          <p:bldP spid="80" grpId="0" animBg="1"/>
          <p:bldP spid="91"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 calcmode="lin" valueType="num">
                                          <p:cBhvr additive="base">
                                            <p:cTn id="10" dur="750" fill="hold"/>
                                            <p:tgtEl>
                                              <p:spTgt spid="66"/>
                                            </p:tgtEl>
                                            <p:attrNameLst>
                                              <p:attrName>ppt_x</p:attrName>
                                            </p:attrNameLst>
                                          </p:cBhvr>
                                          <p:tavLst>
                                            <p:tav tm="0">
                                              <p:val>
                                                <p:strVal val="#ppt_x"/>
                                              </p:val>
                                            </p:tav>
                                            <p:tav tm="100000">
                                              <p:val>
                                                <p:strVal val="#ppt_x"/>
                                              </p:val>
                                            </p:tav>
                                          </p:tavLst>
                                        </p:anim>
                                        <p:anim calcmode="lin" valueType="num">
                                          <p:cBhvr additive="base">
                                            <p:cTn id="11" dur="750" fill="hold"/>
                                            <p:tgtEl>
                                              <p:spTgt spid="6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79"/>
                                            </p:tgtEl>
                                            <p:attrNameLst>
                                              <p:attrName>style.visibility</p:attrName>
                                            </p:attrNameLst>
                                          </p:cBhvr>
                                          <p:to>
                                            <p:strVal val="visible"/>
                                          </p:to>
                                        </p:set>
                                        <p:anim calcmode="lin" valueType="num">
                                          <p:cBhvr additive="base">
                                            <p:cTn id="14" dur="750" fill="hold"/>
                                            <p:tgtEl>
                                              <p:spTgt spid="79"/>
                                            </p:tgtEl>
                                            <p:attrNameLst>
                                              <p:attrName>ppt_x</p:attrName>
                                            </p:attrNameLst>
                                          </p:cBhvr>
                                          <p:tavLst>
                                            <p:tav tm="0">
                                              <p:val>
                                                <p:strVal val="#ppt_x"/>
                                              </p:val>
                                            </p:tav>
                                            <p:tav tm="100000">
                                              <p:val>
                                                <p:strVal val="#ppt_x"/>
                                              </p:val>
                                            </p:tav>
                                          </p:tavLst>
                                        </p:anim>
                                        <p:anim calcmode="lin" valueType="num">
                                          <p:cBhvr additive="base">
                                            <p:cTn id="15" dur="750" fill="hold"/>
                                            <p:tgtEl>
                                              <p:spTgt spid="7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750" fill="hold"/>
                                            <p:tgtEl>
                                              <p:spTgt spid="59"/>
                                            </p:tgtEl>
                                            <p:attrNameLst>
                                              <p:attrName>ppt_x</p:attrName>
                                            </p:attrNameLst>
                                          </p:cBhvr>
                                          <p:tavLst>
                                            <p:tav tm="0">
                                              <p:val>
                                                <p:strVal val="#ppt_x"/>
                                              </p:val>
                                            </p:tav>
                                            <p:tav tm="100000">
                                              <p:val>
                                                <p:strVal val="#ppt_x"/>
                                              </p:val>
                                            </p:tav>
                                          </p:tavLst>
                                        </p:anim>
                                        <p:anim calcmode="lin" valueType="num">
                                          <p:cBhvr additive="base">
                                            <p:cTn id="19" dur="75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50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750" fill="hold"/>
                                            <p:tgtEl>
                                              <p:spTgt spid="75"/>
                                            </p:tgtEl>
                                            <p:attrNameLst>
                                              <p:attrName>ppt_x</p:attrName>
                                            </p:attrNameLst>
                                          </p:cBhvr>
                                          <p:tavLst>
                                            <p:tav tm="0">
                                              <p:val>
                                                <p:strVal val="#ppt_x"/>
                                              </p:val>
                                            </p:tav>
                                            <p:tav tm="100000">
                                              <p:val>
                                                <p:strVal val="#ppt_x"/>
                                              </p:val>
                                            </p:tav>
                                          </p:tavLst>
                                        </p:anim>
                                        <p:anim calcmode="lin" valueType="num">
                                          <p:cBhvr additive="base">
                                            <p:cTn id="23" dur="750" fill="hold"/>
                                            <p:tgtEl>
                                              <p:spTgt spid="7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00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750" fill="hold"/>
                                            <p:tgtEl>
                                              <p:spTgt spid="55"/>
                                            </p:tgtEl>
                                            <p:attrNameLst>
                                              <p:attrName>ppt_x</p:attrName>
                                            </p:attrNameLst>
                                          </p:cBhvr>
                                          <p:tavLst>
                                            <p:tav tm="0">
                                              <p:val>
                                                <p:strVal val="#ppt_x"/>
                                              </p:val>
                                            </p:tav>
                                            <p:tav tm="100000">
                                              <p:val>
                                                <p:strVal val="#ppt_x"/>
                                              </p:val>
                                            </p:tav>
                                          </p:tavLst>
                                        </p:anim>
                                        <p:anim calcmode="lin" valueType="num">
                                          <p:cBhvr additive="base">
                                            <p:cTn id="27" dur="750" fill="hold"/>
                                            <p:tgtEl>
                                              <p:spTgt spid="5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91"/>
                                            </p:tgtEl>
                                            <p:attrNameLst>
                                              <p:attrName>style.visibility</p:attrName>
                                            </p:attrNameLst>
                                          </p:cBhvr>
                                          <p:to>
                                            <p:strVal val="visible"/>
                                          </p:to>
                                        </p:set>
                                        <p:anim calcmode="lin" valueType="num">
                                          <p:cBhvr additive="base">
                                            <p:cTn id="30" dur="750" fill="hold"/>
                                            <p:tgtEl>
                                              <p:spTgt spid="91"/>
                                            </p:tgtEl>
                                            <p:attrNameLst>
                                              <p:attrName>ppt_x</p:attrName>
                                            </p:attrNameLst>
                                          </p:cBhvr>
                                          <p:tavLst>
                                            <p:tav tm="0">
                                              <p:val>
                                                <p:strVal val="#ppt_x"/>
                                              </p:val>
                                            </p:tav>
                                            <p:tav tm="100000">
                                              <p:val>
                                                <p:strVal val="#ppt_x"/>
                                              </p:val>
                                            </p:tav>
                                          </p:tavLst>
                                        </p:anim>
                                        <p:anim calcmode="lin" valueType="num">
                                          <p:cBhvr additive="base">
                                            <p:cTn id="31" dur="750" fill="hold"/>
                                            <p:tgtEl>
                                              <p:spTgt spid="9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150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750" fill="hold"/>
                                            <p:tgtEl>
                                              <p:spTgt spid="49"/>
                                            </p:tgtEl>
                                            <p:attrNameLst>
                                              <p:attrName>ppt_x</p:attrName>
                                            </p:attrNameLst>
                                          </p:cBhvr>
                                          <p:tavLst>
                                            <p:tav tm="0">
                                              <p:val>
                                                <p:strVal val="#ppt_x"/>
                                              </p:val>
                                            </p:tav>
                                            <p:tav tm="100000">
                                              <p:val>
                                                <p:strVal val="#ppt_x"/>
                                              </p:val>
                                            </p:tav>
                                          </p:tavLst>
                                        </p:anim>
                                        <p:anim calcmode="lin" valueType="num">
                                          <p:cBhvr additive="base">
                                            <p:cTn id="35" dur="750" fill="hold"/>
                                            <p:tgtEl>
                                              <p:spTgt spid="4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5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750" fill="hold"/>
                                            <p:tgtEl>
                                              <p:spTgt spid="82"/>
                                            </p:tgtEl>
                                            <p:attrNameLst>
                                              <p:attrName>ppt_x</p:attrName>
                                            </p:attrNameLst>
                                          </p:cBhvr>
                                          <p:tavLst>
                                            <p:tav tm="0">
                                              <p:val>
                                                <p:strVal val="#ppt_x"/>
                                              </p:val>
                                            </p:tav>
                                            <p:tav tm="100000">
                                              <p:val>
                                                <p:strVal val="#ppt_x"/>
                                              </p:val>
                                            </p:tav>
                                          </p:tavLst>
                                        </p:anim>
                                        <p:anim calcmode="lin" valueType="num">
                                          <p:cBhvr additive="base">
                                            <p:cTn id="39" dur="75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750" fill="hold"/>
                                            <p:tgtEl>
                                              <p:spTgt spid="44"/>
                                            </p:tgtEl>
                                            <p:attrNameLst>
                                              <p:attrName>ppt_x</p:attrName>
                                            </p:attrNameLst>
                                          </p:cBhvr>
                                          <p:tavLst>
                                            <p:tav tm="0">
                                              <p:val>
                                                <p:strVal val="#ppt_x"/>
                                              </p:val>
                                            </p:tav>
                                            <p:tav tm="100000">
                                              <p:val>
                                                <p:strVal val="#ppt_x"/>
                                              </p:val>
                                            </p:tav>
                                          </p:tavLst>
                                        </p:anim>
                                        <p:anim calcmode="lin" valueType="num">
                                          <p:cBhvr additive="base">
                                            <p:cTn id="43" dur="750" fill="hold"/>
                                            <p:tgtEl>
                                              <p:spTgt spid="4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80"/>
                                            </p:tgtEl>
                                            <p:attrNameLst>
                                              <p:attrName>style.visibility</p:attrName>
                                            </p:attrNameLst>
                                          </p:cBhvr>
                                          <p:to>
                                            <p:strVal val="visible"/>
                                          </p:to>
                                        </p:set>
                                        <p:anim calcmode="lin" valueType="num">
                                          <p:cBhvr additive="base">
                                            <p:cTn id="46" dur="750" fill="hold"/>
                                            <p:tgtEl>
                                              <p:spTgt spid="80"/>
                                            </p:tgtEl>
                                            <p:attrNameLst>
                                              <p:attrName>ppt_x</p:attrName>
                                            </p:attrNameLst>
                                          </p:cBhvr>
                                          <p:tavLst>
                                            <p:tav tm="0">
                                              <p:val>
                                                <p:strVal val="#ppt_x"/>
                                              </p:val>
                                            </p:tav>
                                            <p:tav tm="100000">
                                              <p:val>
                                                <p:strVal val="#ppt_x"/>
                                              </p:val>
                                            </p:tav>
                                          </p:tavLst>
                                        </p:anim>
                                        <p:anim calcmode="lin" valueType="num">
                                          <p:cBhvr additive="base">
                                            <p:cTn id="47" dur="750" fill="hold"/>
                                            <p:tgtEl>
                                              <p:spTgt spid="80"/>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4" fill="hold" nodeType="withEffect">
                                      <p:stCondLst>
                                        <p:cond delay="25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par>
                                    <p:cTn id="55" presetID="22" presetClass="entr" presetSubtype="4" fill="hold" nodeType="withEffect">
                                      <p:stCondLst>
                                        <p:cond delay="50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par>
                                    <p:cTn id="58" presetID="22" presetClass="entr" presetSubtype="4" fill="hold" nodeType="withEffect">
                                      <p:stCondLst>
                                        <p:cond delay="75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par>
                                    <p:cTn id="61" presetID="22" presetClass="entr" presetSubtype="4" fill="hold" nodeType="withEffect">
                                      <p:stCondLst>
                                        <p:cond delay="100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500"/>
                                            <p:tgtEl>
                                              <p:spTgt spid="17"/>
                                            </p:tgtEl>
                                          </p:cBhvr>
                                        </p:animEffect>
                                      </p:childTnLst>
                                    </p:cTn>
                                  </p:par>
                                </p:childTnLst>
                              </p:cTn>
                            </p:par>
                            <p:par>
                              <p:cTn id="64" fill="hold">
                                <p:stCondLst>
                                  <p:cond delay="425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childTnLst>
                              </p:cTn>
                            </p:par>
                            <p:par>
                              <p:cTn id="90" fill="hold">
                                <p:stCondLst>
                                  <p:cond delay="4750"/>
                                </p:stCondLst>
                                <p:childTnLst>
                                  <p:par>
                                    <p:cTn id="91" presetID="22" presetClass="entr" presetSubtype="1"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nodeType="withEffect">
                                      <p:stCondLst>
                                        <p:cond delay="25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nodeType="withEffect">
                                      <p:stCondLst>
                                        <p:cond delay="50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par>
                                    <p:cTn id="100" presetID="22" presetClass="entr" presetSubtype="1" fill="hold" nodeType="withEffect">
                                      <p:stCondLst>
                                        <p:cond delay="750"/>
                                      </p:stCondLst>
                                      <p:childTnLst>
                                        <p:set>
                                          <p:cBhvr>
                                            <p:cTn id="101" dur="1" fill="hold">
                                              <p:stCondLst>
                                                <p:cond delay="0"/>
                                              </p:stCondLst>
                                            </p:cTn>
                                            <p:tgtEl>
                                              <p:spTgt spid="22"/>
                                            </p:tgtEl>
                                            <p:attrNameLst>
                                              <p:attrName>style.visibility</p:attrName>
                                            </p:attrNameLst>
                                          </p:cBhvr>
                                          <p:to>
                                            <p:strVal val="visible"/>
                                          </p:to>
                                        </p:set>
                                        <p:animEffect transition="in" filter="wipe(up)">
                                          <p:cBhvr>
                                            <p:cTn id="102" dur="500"/>
                                            <p:tgtEl>
                                              <p:spTgt spid="22"/>
                                            </p:tgtEl>
                                          </p:cBhvr>
                                        </p:animEffect>
                                      </p:childTnLst>
                                    </p:cTn>
                                  </p:par>
                                  <p:par>
                                    <p:cTn id="103" presetID="22" presetClass="entr" presetSubtype="1" fill="hold" nodeType="withEffect">
                                      <p:stCondLst>
                                        <p:cond delay="1000"/>
                                      </p:stCondLst>
                                      <p:childTnLst>
                                        <p:set>
                                          <p:cBhvr>
                                            <p:cTn id="104" dur="1" fill="hold">
                                              <p:stCondLst>
                                                <p:cond delay="0"/>
                                              </p:stCondLst>
                                            </p:cTn>
                                            <p:tgtEl>
                                              <p:spTgt spid="23"/>
                                            </p:tgtEl>
                                            <p:attrNameLst>
                                              <p:attrName>style.visibility</p:attrName>
                                            </p:attrNameLst>
                                          </p:cBhvr>
                                          <p:to>
                                            <p:strVal val="visible"/>
                                          </p:to>
                                        </p:set>
                                        <p:animEffect transition="in" filter="wipe(up)">
                                          <p:cBhvr>
                                            <p:cTn id="10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0" grpId="0" animBg="1"/>
          <p:bldP spid="59" grpId="0" animBg="1"/>
          <p:bldP spid="12" grpId="0" animBg="1"/>
          <p:bldP spid="55" grpId="0" animBg="1"/>
          <p:bldP spid="14" grpId="0" animBg="1"/>
          <p:bldP spid="49" grpId="0" animBg="1"/>
          <p:bldP spid="16" grpId="0" animBg="1"/>
          <p:bldP spid="44" grpId="0" animBg="1"/>
          <p:bldP spid="18" grpId="0" animBg="1"/>
          <p:bldP spid="79" grpId="0" animBg="1"/>
          <p:bldP spid="80" grpId="0" animBg="1"/>
          <p:bldP spid="91" grpId="0" animBg="1"/>
          <p:bldP spid="5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57200" y="1062990"/>
            <a:ext cx="11269980" cy="4697730"/>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440555" y="1062991"/>
            <a:ext cx="3303270" cy="1651635"/>
          </a:xfrm>
          <a:custGeom>
            <a:avLst/>
            <a:gdLst>
              <a:gd name="connsiteX0" fmla="*/ 0 w 3303270"/>
              <a:gd name="connsiteY0" fmla="*/ 0 h 1651635"/>
              <a:gd name="connsiteX1" fmla="*/ 3303270 w 3303270"/>
              <a:gd name="connsiteY1" fmla="*/ 0 h 1651635"/>
              <a:gd name="connsiteX2" fmla="*/ 1651635 w 3303270"/>
              <a:gd name="connsiteY2" fmla="*/ 1651635 h 1651635"/>
              <a:gd name="connsiteX3" fmla="*/ 0 w 3303270"/>
              <a:gd name="connsiteY3" fmla="*/ 0 h 1651635"/>
            </a:gdLst>
            <a:ahLst/>
            <a:cxnLst>
              <a:cxn ang="0">
                <a:pos x="connsiteX0" y="connsiteY0"/>
              </a:cxn>
              <a:cxn ang="0">
                <a:pos x="connsiteX1" y="connsiteY1"/>
              </a:cxn>
              <a:cxn ang="0">
                <a:pos x="connsiteX2" y="connsiteY2"/>
              </a:cxn>
              <a:cxn ang="0">
                <a:pos x="connsiteX3" y="connsiteY3"/>
              </a:cxn>
            </a:cxnLst>
            <a:rect l="l" t="t" r="r" b="b"/>
            <a:pathLst>
              <a:path w="3303270" h="1651635">
                <a:moveTo>
                  <a:pt x="0" y="0"/>
                </a:moveTo>
                <a:lnTo>
                  <a:pt x="3303270" y="0"/>
                </a:lnTo>
                <a:cubicBezTo>
                  <a:pt x="3303270" y="912173"/>
                  <a:pt x="2563808" y="1651635"/>
                  <a:pt x="1651635" y="1651635"/>
                </a:cubicBezTo>
                <a:cubicBezTo>
                  <a:pt x="739462" y="1651635"/>
                  <a:pt x="0" y="912173"/>
                  <a:pt x="0" y="0"/>
                </a:cubicBezTo>
                <a:close/>
              </a:path>
            </a:pathLst>
          </a:cu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30415" y="1062989"/>
            <a:ext cx="1723550" cy="1191993"/>
          </a:xfrm>
          <a:prstGeom prst="rect">
            <a:avLst/>
          </a:prstGeom>
        </p:spPr>
        <p:txBody>
          <a:bodyPr wrap="none">
            <a:spAutoFit/>
          </a:bodyPr>
          <a:lstStyle/>
          <a:p>
            <a:pPr algn="r">
              <a:lnSpc>
                <a:spcPct val="150000"/>
              </a:lnSpc>
            </a:pPr>
            <a:r>
              <a:rPr lang="zh-CN" altLang="en-US" sz="5400" b="1" spc="600" dirty="0">
                <a:solidFill>
                  <a:srgbClr val="1E1C1D"/>
                </a:solidFill>
                <a:latin typeface="微软雅黑" panose="020B0503020204020204" pitchFamily="34" charset="-122"/>
                <a:ea typeface="微软雅黑" panose="020B0503020204020204" pitchFamily="34" charset="-122"/>
              </a:rPr>
              <a:t>目录</a:t>
            </a:r>
            <a:endParaRPr lang="en-US" altLang="zh-CN" sz="5400" b="1" spc="600" dirty="0">
              <a:solidFill>
                <a:srgbClr val="1E1C1D"/>
              </a:solidFill>
              <a:latin typeface="微软雅黑" panose="020B0503020204020204" pitchFamily="34" charset="-122"/>
              <a:ea typeface="微软雅黑" panose="020B0503020204020204" pitchFamily="34" charset="-122"/>
            </a:endParaRPr>
          </a:p>
        </p:txBody>
      </p:sp>
      <p:sp>
        <p:nvSpPr>
          <p:cNvPr id="11" name="矩形 10"/>
          <p:cNvSpPr/>
          <p:nvPr/>
        </p:nvSpPr>
        <p:spPr>
          <a:xfrm>
            <a:off x="1660110" y="2371599"/>
            <a:ext cx="2331087" cy="581057"/>
          </a:xfrm>
          <a:prstGeom prst="rect">
            <a:avLst/>
          </a:prstGeom>
        </p:spPr>
        <p:txBody>
          <a:bodyPr wrap="none">
            <a:spAutoFit/>
          </a:bodyPr>
          <a:lstStyle/>
          <a:p>
            <a:pPr marL="342900" indent="-342900" algn="r">
              <a:lnSpc>
                <a:spcPct val="150000"/>
              </a:lnSpc>
              <a:buFont typeface="Wingdings" panose="05000000000000000000" pitchFamily="2" charset="2"/>
              <a:buChar char="l"/>
            </a:pPr>
            <a:r>
              <a:rPr lang="zh-CN" altLang="en-US" sz="2400" b="1" spc="600" dirty="0">
                <a:solidFill>
                  <a:srgbClr val="AA895E"/>
                </a:solidFill>
                <a:latin typeface="微软雅黑" panose="020B0503020204020204" pitchFamily="34" charset="-122"/>
                <a:ea typeface="微软雅黑" panose="020B0503020204020204" pitchFamily="34" charset="-122"/>
              </a:rPr>
              <a:t>关于我</a:t>
            </a:r>
            <a:r>
              <a:rPr lang="en-US" altLang="zh-CN" sz="2400" b="1" spc="600" dirty="0">
                <a:solidFill>
                  <a:srgbClr val="AA895E"/>
                </a:solidFill>
                <a:latin typeface="微软雅黑" panose="020B0503020204020204" pitchFamily="34" charset="-122"/>
                <a:ea typeface="微软雅黑" panose="020B0503020204020204" pitchFamily="34" charset="-122"/>
              </a:rPr>
              <a:t>ME</a:t>
            </a:r>
          </a:p>
        </p:txBody>
      </p:sp>
      <p:sp>
        <p:nvSpPr>
          <p:cNvPr id="12" name="矩形 11"/>
          <p:cNvSpPr/>
          <p:nvPr/>
        </p:nvSpPr>
        <p:spPr>
          <a:xfrm>
            <a:off x="3991197" y="3775631"/>
            <a:ext cx="2069798" cy="581057"/>
          </a:xfrm>
          <a:prstGeom prst="rect">
            <a:avLst/>
          </a:prstGeom>
        </p:spPr>
        <p:txBody>
          <a:bodyPr wrap="none">
            <a:spAutoFit/>
          </a:bodyPr>
          <a:lstStyle/>
          <a:p>
            <a:pPr marL="342900" indent="-342900" algn="r">
              <a:lnSpc>
                <a:spcPct val="150000"/>
              </a:lnSpc>
              <a:buFont typeface="Wingdings" panose="05000000000000000000" pitchFamily="2" charset="2"/>
              <a:buChar char="l"/>
            </a:pPr>
            <a:r>
              <a:rPr lang="zh-CN" altLang="en-US" sz="2400" b="1" spc="600" dirty="0">
                <a:solidFill>
                  <a:srgbClr val="AA895E"/>
                </a:solidFill>
                <a:latin typeface="微软雅黑" panose="020B0503020204020204" pitchFamily="34" charset="-122"/>
                <a:ea typeface="微软雅黑" panose="020B0503020204020204" pitchFamily="34" charset="-122"/>
              </a:rPr>
              <a:t>岗位认知</a:t>
            </a:r>
            <a:endParaRPr lang="en-US" altLang="zh-CN" sz="2400" b="1" spc="600" dirty="0">
              <a:solidFill>
                <a:srgbClr val="AA895E"/>
              </a:solidFill>
              <a:latin typeface="微软雅黑" panose="020B0503020204020204" pitchFamily="34" charset="-122"/>
              <a:ea typeface="微软雅黑" panose="020B0503020204020204" pitchFamily="34" charset="-122"/>
            </a:endParaRPr>
          </a:p>
        </p:txBody>
      </p:sp>
      <p:sp>
        <p:nvSpPr>
          <p:cNvPr id="13" name="矩形 12"/>
          <p:cNvSpPr/>
          <p:nvPr/>
        </p:nvSpPr>
        <p:spPr>
          <a:xfrm>
            <a:off x="6570567" y="3775631"/>
            <a:ext cx="2069798" cy="581057"/>
          </a:xfrm>
          <a:prstGeom prst="rect">
            <a:avLst/>
          </a:prstGeom>
        </p:spPr>
        <p:txBody>
          <a:bodyPr wrap="none">
            <a:spAutoFit/>
          </a:bodyPr>
          <a:lstStyle/>
          <a:p>
            <a:pPr marL="342900" indent="-342900" algn="r">
              <a:lnSpc>
                <a:spcPct val="150000"/>
              </a:lnSpc>
              <a:buFont typeface="Wingdings" panose="05000000000000000000" pitchFamily="2" charset="2"/>
              <a:buChar char="l"/>
            </a:pPr>
            <a:r>
              <a:rPr lang="zh-CN" altLang="en-US" sz="2400" b="1" spc="600" dirty="0">
                <a:solidFill>
                  <a:srgbClr val="AA895E"/>
                </a:solidFill>
                <a:latin typeface="微软雅黑" panose="020B0503020204020204" pitchFamily="34" charset="-122"/>
                <a:ea typeface="微软雅黑" panose="020B0503020204020204" pitchFamily="34" charset="-122"/>
              </a:rPr>
              <a:t>胜任能力</a:t>
            </a:r>
            <a:endParaRPr lang="en-US" altLang="zh-CN" sz="2400" b="1" spc="600" dirty="0">
              <a:solidFill>
                <a:srgbClr val="AA895E"/>
              </a:solidFill>
              <a:latin typeface="微软雅黑" panose="020B0503020204020204" pitchFamily="34" charset="-122"/>
              <a:ea typeface="微软雅黑" panose="020B0503020204020204" pitchFamily="34" charset="-122"/>
            </a:endParaRPr>
          </a:p>
        </p:txBody>
      </p:sp>
      <p:sp>
        <p:nvSpPr>
          <p:cNvPr id="14" name="矩形 13"/>
          <p:cNvSpPr/>
          <p:nvPr/>
        </p:nvSpPr>
        <p:spPr>
          <a:xfrm>
            <a:off x="8640365" y="2371599"/>
            <a:ext cx="2069798" cy="581057"/>
          </a:xfrm>
          <a:prstGeom prst="rect">
            <a:avLst/>
          </a:prstGeom>
        </p:spPr>
        <p:txBody>
          <a:bodyPr wrap="none">
            <a:spAutoFit/>
          </a:bodyPr>
          <a:lstStyle/>
          <a:p>
            <a:pPr marL="342900" indent="-342900" algn="r">
              <a:lnSpc>
                <a:spcPct val="150000"/>
              </a:lnSpc>
              <a:buFont typeface="Wingdings" panose="05000000000000000000" pitchFamily="2" charset="2"/>
              <a:buChar char="l"/>
            </a:pPr>
            <a:r>
              <a:rPr lang="zh-CN" altLang="en-US" sz="2400" b="1" spc="600" dirty="0">
                <a:solidFill>
                  <a:srgbClr val="AA895E"/>
                </a:solidFill>
                <a:latin typeface="微软雅黑" panose="020B0503020204020204" pitchFamily="34" charset="-122"/>
                <a:ea typeface="微软雅黑" panose="020B0503020204020204" pitchFamily="34" charset="-122"/>
              </a:rPr>
              <a:t>未来规划</a:t>
            </a:r>
            <a:endParaRPr lang="en-US" altLang="zh-CN" sz="2400" b="1" spc="600" dirty="0">
              <a:solidFill>
                <a:srgbClr val="AA895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027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750"/>
                                        <p:tgtEl>
                                          <p:spTgt spid="7"/>
                                        </p:tgtEl>
                                      </p:cBhvr>
                                    </p:animEffect>
                                  </p:childTnLst>
                                </p:cTn>
                              </p:par>
                            </p:childTnLst>
                          </p:cTn>
                        </p:par>
                        <p:par>
                          <p:cTn id="12" fill="hold">
                            <p:stCondLst>
                              <p:cond delay="12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00"/>
                            </p:stCondLst>
                            <p:childTnLst>
                              <p:par>
                                <p:cTn id="21" presetID="26" presetClass="emph" presetSubtype="0" fill="hold" grpId="1" nodeType="afterEffect">
                                  <p:stCondLst>
                                    <p:cond delay="0"/>
                                  </p:stCondLst>
                                  <p:iterate type="lt">
                                    <p:tmPct val="10000"/>
                                  </p:iterate>
                                  <p:childTnLst>
                                    <p:animEffect transition="out" filter="fade">
                                      <p:cBhvr>
                                        <p:cTn id="22" dur="500" tmFilter="0, 0; .2, .5; .8, .5; 1, 0"/>
                                        <p:tgtEl>
                                          <p:spTgt spid="10"/>
                                        </p:tgtEl>
                                      </p:cBhvr>
                                    </p:animEffect>
                                    <p:animScale>
                                      <p:cBhvr>
                                        <p:cTn id="23" dur="250" autoRev="1" fill="hold"/>
                                        <p:tgtEl>
                                          <p:spTgt spid="10"/>
                                        </p:tgtEl>
                                      </p:cBhvr>
                                      <p:by x="105000" y="105000"/>
                                    </p:animScale>
                                  </p:childTnLst>
                                </p:cTn>
                              </p:par>
                            </p:childTnLst>
                          </p:cTn>
                        </p:par>
                        <p:par>
                          <p:cTn id="24" fill="hold">
                            <p:stCondLst>
                              <p:cond delay="2350"/>
                            </p:stCondLst>
                            <p:childTnLst>
                              <p:par>
                                <p:cTn id="25" presetID="53" presetClass="entr" presetSubtype="528"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fltVal val="0.5"/>
                                          </p:val>
                                        </p:tav>
                                        <p:tav tm="100000">
                                          <p:val>
                                            <p:strVal val="#ppt_x"/>
                                          </p:val>
                                        </p:tav>
                                      </p:tavLst>
                                    </p:anim>
                                    <p:anim calcmode="lin" valueType="num">
                                      <p:cBhvr>
                                        <p:cTn id="31" dur="500" fill="hold"/>
                                        <p:tgtEl>
                                          <p:spTgt spid="11"/>
                                        </p:tgtEl>
                                        <p:attrNameLst>
                                          <p:attrName>ppt_y</p:attrName>
                                        </p:attrNameLst>
                                      </p:cBhvr>
                                      <p:tavLst>
                                        <p:tav tm="0">
                                          <p:val>
                                            <p:fltVal val="0.5"/>
                                          </p:val>
                                        </p:tav>
                                        <p:tav tm="100000">
                                          <p:val>
                                            <p:strVal val="#ppt_y"/>
                                          </p:val>
                                        </p:tav>
                                      </p:tavLst>
                                    </p:anim>
                                  </p:childTnLst>
                                </p:cTn>
                              </p:par>
                            </p:childTnLst>
                          </p:cTn>
                        </p:par>
                        <p:par>
                          <p:cTn id="32" fill="hold">
                            <p:stCondLst>
                              <p:cond delay="3050"/>
                            </p:stCondLst>
                            <p:childTnLst>
                              <p:par>
                                <p:cTn id="33" presetID="53" presetClass="entr" presetSubtype="528"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fltVal val="0.5"/>
                                          </p:val>
                                        </p:tav>
                                        <p:tav tm="100000">
                                          <p:val>
                                            <p:strVal val="#ppt_x"/>
                                          </p:val>
                                        </p:tav>
                                      </p:tavLst>
                                    </p:anim>
                                    <p:anim calcmode="lin" valueType="num">
                                      <p:cBhvr>
                                        <p:cTn id="39" dur="500" fill="hold"/>
                                        <p:tgtEl>
                                          <p:spTgt spid="12"/>
                                        </p:tgtEl>
                                        <p:attrNameLst>
                                          <p:attrName>ppt_y</p:attrName>
                                        </p:attrNameLst>
                                      </p:cBhvr>
                                      <p:tavLst>
                                        <p:tav tm="0">
                                          <p:val>
                                            <p:fltVal val="0.5"/>
                                          </p:val>
                                        </p:tav>
                                        <p:tav tm="100000">
                                          <p:val>
                                            <p:strVal val="#ppt_y"/>
                                          </p:val>
                                        </p:tav>
                                      </p:tavLst>
                                    </p:anim>
                                  </p:childTnLst>
                                </p:cTn>
                              </p:par>
                            </p:childTnLst>
                          </p:cTn>
                        </p:par>
                        <p:par>
                          <p:cTn id="40" fill="hold">
                            <p:stCondLst>
                              <p:cond delay="3700"/>
                            </p:stCondLst>
                            <p:childTnLst>
                              <p:par>
                                <p:cTn id="41" presetID="53" presetClass="entr" presetSubtype="528"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fltVal val="0.5"/>
                                          </p:val>
                                        </p:tav>
                                        <p:tav tm="100000">
                                          <p:val>
                                            <p:strVal val="#ppt_x"/>
                                          </p:val>
                                        </p:tav>
                                      </p:tavLst>
                                    </p:anim>
                                    <p:anim calcmode="lin" valueType="num">
                                      <p:cBhvr>
                                        <p:cTn id="47" dur="500" fill="hold"/>
                                        <p:tgtEl>
                                          <p:spTgt spid="13"/>
                                        </p:tgtEl>
                                        <p:attrNameLst>
                                          <p:attrName>ppt_y</p:attrName>
                                        </p:attrNameLst>
                                      </p:cBhvr>
                                      <p:tavLst>
                                        <p:tav tm="0">
                                          <p:val>
                                            <p:fltVal val="0.5"/>
                                          </p:val>
                                        </p:tav>
                                        <p:tav tm="100000">
                                          <p:val>
                                            <p:strVal val="#ppt_y"/>
                                          </p:val>
                                        </p:tav>
                                      </p:tavLst>
                                    </p:anim>
                                  </p:childTnLst>
                                </p:cTn>
                              </p:par>
                            </p:childTnLst>
                          </p:cTn>
                        </p:par>
                        <p:par>
                          <p:cTn id="48" fill="hold">
                            <p:stCondLst>
                              <p:cond delay="4350"/>
                            </p:stCondLst>
                            <p:childTnLst>
                              <p:par>
                                <p:cTn id="49" presetID="53" presetClass="entr" presetSubtype="528" fill="hold" grpId="0" nodeType="after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fltVal val="0.5"/>
                                          </p:val>
                                        </p:tav>
                                        <p:tav tm="100000">
                                          <p:val>
                                            <p:strVal val="#ppt_x"/>
                                          </p:val>
                                        </p:tav>
                                      </p:tavLst>
                                    </p:anim>
                                    <p:anim calcmode="lin" valueType="num">
                                      <p:cBhvr>
                                        <p:cTn id="55" dur="5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p:bldP spid="10" grpId="1"/>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1746"/>
            <a:ext cx="6093435" cy="6869746"/>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093435" y="-11746"/>
            <a:ext cx="6098565" cy="6869746"/>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2180316" y="1427281"/>
            <a:ext cx="7871956" cy="3991692"/>
          </a:xfrm>
          <a:prstGeom prst="rect">
            <a:avLst/>
          </a:prstGeom>
        </p:spPr>
      </p:pic>
      <p:sp>
        <p:nvSpPr>
          <p:cNvPr id="11" name="等腰三角形 10"/>
          <p:cNvSpPr/>
          <p:nvPr/>
        </p:nvSpPr>
        <p:spPr>
          <a:xfrm rot="5400000">
            <a:off x="6059036" y="3101026"/>
            <a:ext cx="498763" cy="429968"/>
          </a:xfrm>
          <a:prstGeom prs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073225" y="2438846"/>
            <a:ext cx="1569660" cy="1754326"/>
          </a:xfrm>
          <a:prstGeom prst="rect">
            <a:avLst/>
          </a:prstGeom>
        </p:spPr>
        <p:txBody>
          <a:bodyPr wrap="none">
            <a:spAutoFit/>
          </a:bodyPr>
          <a:lstStyle/>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未来</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规划</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p:txBody>
      </p:sp>
      <p:sp>
        <p:nvSpPr>
          <p:cNvPr id="43" name="矩形 42"/>
          <p:cNvSpPr/>
          <p:nvPr/>
        </p:nvSpPr>
        <p:spPr>
          <a:xfrm>
            <a:off x="3573180" y="2592734"/>
            <a:ext cx="1576072" cy="1446550"/>
          </a:xfrm>
          <a:prstGeom prst="rect">
            <a:avLst/>
          </a:prstGeom>
        </p:spPr>
        <p:txBody>
          <a:bodyPr wrap="none">
            <a:spAutoFit/>
          </a:bodyPr>
          <a:lstStyle/>
          <a:p>
            <a:pPr algn="ctr"/>
            <a:r>
              <a:rPr lang="en-US" altLang="zh-CN" sz="8800" b="1" dirty="0">
                <a:solidFill>
                  <a:srgbClr val="1E1C1D"/>
                </a:solidFill>
                <a:latin typeface="微软雅黑" panose="020B0503020204020204" pitchFamily="34" charset="-122"/>
                <a:ea typeface="微软雅黑" panose="020B0503020204020204" pitchFamily="34" charset="-122"/>
                <a:cs typeface="+mn-ea"/>
              </a:rPr>
              <a:t>04</a:t>
            </a:r>
          </a:p>
        </p:txBody>
      </p:sp>
    </p:spTree>
    <p:extLst>
      <p:ext uri="{BB962C8B-B14F-4D97-AF65-F5344CB8AC3E}">
        <p14:creationId xmlns:p14="http://schemas.microsoft.com/office/powerpoint/2010/main" val="1219531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14:presetBounceEnd="80000">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14:bounceEnd="80000">
                                          <p:cBhvr additive="base">
                                            <p:cTn id="26" dur="750" fill="hold"/>
                                            <p:tgtEl>
                                              <p:spTgt spid="43"/>
                                            </p:tgtEl>
                                            <p:attrNameLst>
                                              <p:attrName>ppt_x</p:attrName>
                                            </p:attrNameLst>
                                          </p:cBhvr>
                                          <p:tavLst>
                                            <p:tav tm="0">
                                              <p:val>
                                                <p:strVal val="0-#ppt_w/2"/>
                                              </p:val>
                                            </p:tav>
                                            <p:tav tm="100000">
                                              <p:val>
                                                <p:strVal val="#ppt_x"/>
                                              </p:val>
                                            </p:tav>
                                          </p:tavLst>
                                        </p:anim>
                                        <p:anim calcmode="lin" valueType="num" p14:bounceEnd="80000">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80000">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14:bounceEnd="80000">
                                          <p:cBhvr additive="base">
                                            <p:cTn id="30" dur="750" fill="hold"/>
                                            <p:tgtEl>
                                              <p:spTgt spid="31"/>
                                            </p:tgtEl>
                                            <p:attrNameLst>
                                              <p:attrName>ppt_x</p:attrName>
                                            </p:attrNameLst>
                                          </p:cBhvr>
                                          <p:tavLst>
                                            <p:tav tm="0">
                                              <p:val>
                                                <p:strVal val="1+#ppt_w/2"/>
                                              </p:val>
                                            </p:tav>
                                            <p:tav tm="100000">
                                              <p:val>
                                                <p:strVal val="#ppt_x"/>
                                              </p:val>
                                            </p:tav>
                                          </p:tavLst>
                                        </p:anim>
                                        <p:anim calcmode="lin" valueType="num" p14:bounceEnd="80000">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750" fill="hold"/>
                                            <p:tgtEl>
                                              <p:spTgt spid="43"/>
                                            </p:tgtEl>
                                            <p:attrNameLst>
                                              <p:attrName>ppt_x</p:attrName>
                                            </p:attrNameLst>
                                          </p:cBhvr>
                                          <p:tavLst>
                                            <p:tav tm="0">
                                              <p:val>
                                                <p:strVal val="0-#ppt_w/2"/>
                                              </p:val>
                                            </p:tav>
                                            <p:tav tm="100000">
                                              <p:val>
                                                <p:strVal val="#ppt_x"/>
                                              </p:val>
                                            </p:tav>
                                          </p:tavLst>
                                        </p:anim>
                                        <p:anim calcmode="lin" valueType="num">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1+#ppt_w/2"/>
                                              </p:val>
                                            </p:tav>
                                            <p:tav tm="100000">
                                              <p:val>
                                                <p:strVal val="#ppt_x"/>
                                              </p:val>
                                            </p:tav>
                                          </p:tavLst>
                                        </p:anim>
                                        <p:anim calcmode="lin" valueType="num">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377190" y="1403893"/>
            <a:ext cx="10033478" cy="6341798"/>
            <a:chOff x="-766762" y="1472601"/>
            <a:chExt cx="8171856" cy="5165134"/>
          </a:xfrm>
        </p:grpSpPr>
        <p:sp>
          <p:nvSpPr>
            <p:cNvPr id="6" name="Freeform: Shape 5"/>
            <p:cNvSpPr>
              <a:spLocks/>
            </p:cNvSpPr>
            <p:nvPr/>
          </p:nvSpPr>
          <p:spPr bwMode="auto">
            <a:xfrm>
              <a:off x="2638425" y="3371850"/>
              <a:ext cx="3006329" cy="2684860"/>
            </a:xfrm>
            <a:custGeom>
              <a:avLst/>
              <a:gdLst>
                <a:gd name="T0" fmla="*/ 21600 w 21600"/>
                <a:gd name="T1" fmla="*/ 0 h 21600"/>
                <a:gd name="T2" fmla="*/ 6911 w 21600"/>
                <a:gd name="T3" fmla="*/ 21600 h 21600"/>
                <a:gd name="T4" fmla="*/ 0 w 21600"/>
                <a:gd name="T5" fmla="*/ 7462 h 21600"/>
                <a:gd name="T6" fmla="*/ 21600 w 21600"/>
                <a:gd name="T7" fmla="*/ 0 h 21600"/>
                <a:gd name="T8" fmla="*/ 21600 w 21600"/>
                <a:gd name="T9" fmla="*/ 0 h 21600"/>
              </a:gdLst>
              <a:ahLst/>
              <a:cxnLst>
                <a:cxn ang="0">
                  <a:pos x="T0" y="T1"/>
                </a:cxn>
                <a:cxn ang="0">
                  <a:pos x="T2" y="T3"/>
                </a:cxn>
                <a:cxn ang="0">
                  <a:pos x="T4" y="T5"/>
                </a:cxn>
                <a:cxn ang="0">
                  <a:pos x="T6" y="T7"/>
                </a:cxn>
                <a:cxn ang="0">
                  <a:pos x="T8" y="T9"/>
                </a:cxn>
              </a:cxnLst>
              <a:rect l="0" t="0" r="r" b="b"/>
              <a:pathLst>
                <a:path w="21600" h="21600">
                  <a:moveTo>
                    <a:pt x="21600" y="0"/>
                  </a:moveTo>
                  <a:lnTo>
                    <a:pt x="6911" y="21600"/>
                  </a:lnTo>
                  <a:lnTo>
                    <a:pt x="0" y="7462"/>
                  </a:lnTo>
                  <a:lnTo>
                    <a:pt x="21600" y="0"/>
                  </a:lnTo>
                  <a:close/>
                  <a:moveTo>
                    <a:pt x="21600" y="0"/>
                  </a:moveTo>
                </a:path>
              </a:pathLst>
            </a:custGeom>
            <a:gradFill rotWithShape="0">
              <a:gsLst>
                <a:gs pos="28000">
                  <a:srgbClr val="FFFEFE">
                    <a:alpha val="0"/>
                  </a:srgbClr>
                </a:gs>
                <a:gs pos="100000">
                  <a:schemeClr val="bg1">
                    <a:lumMod val="50000"/>
                    <a:alpha val="22000"/>
                  </a:schemeClr>
                </a:gs>
              </a:gsLst>
              <a:lin ang="19440000" scaled="0"/>
            </a:gradFill>
            <a:ln w="25400" cap="flat">
              <a:solidFill>
                <a:schemeClr val="tx1">
                  <a:alpha val="0"/>
                </a:schemeClr>
              </a:solid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 name="Freeform: Shape 6"/>
            <p:cNvSpPr>
              <a:spLocks/>
            </p:cNvSpPr>
            <p:nvPr/>
          </p:nvSpPr>
          <p:spPr bwMode="auto">
            <a:xfrm>
              <a:off x="-766762" y="2918222"/>
              <a:ext cx="4162425" cy="3719513"/>
            </a:xfrm>
            <a:custGeom>
              <a:avLst/>
              <a:gdLst>
                <a:gd name="T0" fmla="*/ 21600 w 21600"/>
                <a:gd name="T1" fmla="*/ 0 h 21600"/>
                <a:gd name="T2" fmla="*/ 6911 w 21600"/>
                <a:gd name="T3" fmla="*/ 21600 h 21600"/>
                <a:gd name="T4" fmla="*/ 0 w 21600"/>
                <a:gd name="T5" fmla="*/ 7462 h 21600"/>
                <a:gd name="T6" fmla="*/ 21600 w 21600"/>
                <a:gd name="T7" fmla="*/ 0 h 21600"/>
                <a:gd name="T8" fmla="*/ 21600 w 21600"/>
                <a:gd name="T9" fmla="*/ 0 h 21600"/>
              </a:gdLst>
              <a:ahLst/>
              <a:cxnLst>
                <a:cxn ang="0">
                  <a:pos x="T0" y="T1"/>
                </a:cxn>
                <a:cxn ang="0">
                  <a:pos x="T2" y="T3"/>
                </a:cxn>
                <a:cxn ang="0">
                  <a:pos x="T4" y="T5"/>
                </a:cxn>
                <a:cxn ang="0">
                  <a:pos x="T6" y="T7"/>
                </a:cxn>
                <a:cxn ang="0">
                  <a:pos x="T8" y="T9"/>
                </a:cxn>
              </a:cxnLst>
              <a:rect l="0" t="0" r="r" b="b"/>
              <a:pathLst>
                <a:path w="21600" h="21600">
                  <a:moveTo>
                    <a:pt x="21600" y="0"/>
                  </a:moveTo>
                  <a:lnTo>
                    <a:pt x="6911" y="21600"/>
                  </a:lnTo>
                  <a:lnTo>
                    <a:pt x="0" y="7462"/>
                  </a:lnTo>
                  <a:lnTo>
                    <a:pt x="21600" y="0"/>
                  </a:lnTo>
                  <a:close/>
                  <a:moveTo>
                    <a:pt x="21600" y="0"/>
                  </a:moveTo>
                </a:path>
              </a:pathLst>
            </a:custGeom>
            <a:gradFill rotWithShape="0">
              <a:gsLst>
                <a:gs pos="28000">
                  <a:srgbClr val="FFFEFE">
                    <a:alpha val="0"/>
                  </a:srgbClr>
                </a:gs>
                <a:gs pos="100000">
                  <a:schemeClr val="bg1">
                    <a:lumMod val="50000"/>
                    <a:alpha val="29999"/>
                  </a:schemeClr>
                </a:gs>
              </a:gsLst>
              <a:lin ang="19440000" scaled="0"/>
            </a:gradFill>
            <a:ln w="25400" cap="flat">
              <a:solidFill>
                <a:schemeClr val="tx1">
                  <a:alpha val="0"/>
                </a:schemeClr>
              </a:solid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nvGrpSpPr>
            <p:cNvPr id="69" name="组合 68"/>
            <p:cNvGrpSpPr/>
            <p:nvPr/>
          </p:nvGrpSpPr>
          <p:grpSpPr>
            <a:xfrm>
              <a:off x="292893" y="1472601"/>
              <a:ext cx="7112201" cy="4088809"/>
              <a:chOff x="292893" y="1472601"/>
              <a:chExt cx="7112201" cy="4088809"/>
            </a:xfrm>
          </p:grpSpPr>
          <p:grpSp>
            <p:nvGrpSpPr>
              <p:cNvPr id="68" name="组合 67"/>
              <p:cNvGrpSpPr/>
              <p:nvPr/>
            </p:nvGrpSpPr>
            <p:grpSpPr>
              <a:xfrm>
                <a:off x="292893" y="1472601"/>
                <a:ext cx="6980636" cy="4088809"/>
                <a:chOff x="292893" y="1472601"/>
                <a:chExt cx="6980636" cy="4088809"/>
              </a:xfrm>
            </p:grpSpPr>
            <p:sp>
              <p:nvSpPr>
                <p:cNvPr id="4" name="Freeform: Shape 3"/>
                <p:cNvSpPr>
                  <a:spLocks/>
                </p:cNvSpPr>
                <p:nvPr/>
              </p:nvSpPr>
              <p:spPr bwMode="auto">
                <a:xfrm>
                  <a:off x="3971331" y="1557933"/>
                  <a:ext cx="3006923" cy="2685455"/>
                </a:xfrm>
                <a:custGeom>
                  <a:avLst/>
                  <a:gdLst>
                    <a:gd name="T0" fmla="*/ 21600 w 21600"/>
                    <a:gd name="T1" fmla="*/ 0 h 21600"/>
                    <a:gd name="T2" fmla="*/ 6911 w 21600"/>
                    <a:gd name="T3" fmla="*/ 21600 h 21600"/>
                    <a:gd name="T4" fmla="*/ 0 w 21600"/>
                    <a:gd name="T5" fmla="*/ 7462 h 21600"/>
                    <a:gd name="T6" fmla="*/ 21600 w 21600"/>
                    <a:gd name="T7" fmla="*/ 0 h 21600"/>
                    <a:gd name="T8" fmla="*/ 21600 w 21600"/>
                    <a:gd name="T9" fmla="*/ 0 h 21600"/>
                  </a:gdLst>
                  <a:ahLst/>
                  <a:cxnLst>
                    <a:cxn ang="0">
                      <a:pos x="T0" y="T1"/>
                    </a:cxn>
                    <a:cxn ang="0">
                      <a:pos x="T2" y="T3"/>
                    </a:cxn>
                    <a:cxn ang="0">
                      <a:pos x="T4" y="T5"/>
                    </a:cxn>
                    <a:cxn ang="0">
                      <a:pos x="T6" y="T7"/>
                    </a:cxn>
                    <a:cxn ang="0">
                      <a:pos x="T8" y="T9"/>
                    </a:cxn>
                  </a:cxnLst>
                  <a:rect l="0" t="0" r="r" b="b"/>
                  <a:pathLst>
                    <a:path w="21600" h="21600">
                      <a:moveTo>
                        <a:pt x="21600" y="0"/>
                      </a:moveTo>
                      <a:lnTo>
                        <a:pt x="6911" y="21600"/>
                      </a:lnTo>
                      <a:lnTo>
                        <a:pt x="0" y="7462"/>
                      </a:lnTo>
                      <a:lnTo>
                        <a:pt x="21600" y="0"/>
                      </a:lnTo>
                      <a:close/>
                      <a:moveTo>
                        <a:pt x="21600" y="0"/>
                      </a:moveTo>
                    </a:path>
                  </a:pathLst>
                </a:custGeom>
                <a:gradFill rotWithShape="0">
                  <a:gsLst>
                    <a:gs pos="28000">
                      <a:srgbClr val="FFFEFE">
                        <a:alpha val="0"/>
                      </a:srgbClr>
                    </a:gs>
                    <a:gs pos="100000">
                      <a:srgbClr val="7A583E"/>
                    </a:gs>
                  </a:gsLst>
                  <a:lin ang="19440000" scaled="0"/>
                </a:gradFill>
                <a:ln w="25400" cap="flat">
                  <a:solidFill>
                    <a:schemeClr val="tx1">
                      <a:alpha val="0"/>
                    </a:schemeClr>
                  </a:solid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 name="Freeform: Shape 4"/>
                <p:cNvSpPr>
                  <a:spLocks/>
                </p:cNvSpPr>
                <p:nvPr/>
              </p:nvSpPr>
              <p:spPr bwMode="auto">
                <a:xfrm>
                  <a:off x="4266606" y="2876550"/>
                  <a:ext cx="3006923" cy="2684860"/>
                </a:xfrm>
                <a:custGeom>
                  <a:avLst/>
                  <a:gdLst>
                    <a:gd name="T0" fmla="*/ 21600 w 21600"/>
                    <a:gd name="T1" fmla="*/ 0 h 21600"/>
                    <a:gd name="T2" fmla="*/ 6911 w 21600"/>
                    <a:gd name="T3" fmla="*/ 21600 h 21600"/>
                    <a:gd name="T4" fmla="*/ 0 w 21600"/>
                    <a:gd name="T5" fmla="*/ 7462 h 21600"/>
                    <a:gd name="T6" fmla="*/ 21600 w 21600"/>
                    <a:gd name="T7" fmla="*/ 0 h 21600"/>
                    <a:gd name="T8" fmla="*/ 21600 w 21600"/>
                    <a:gd name="T9" fmla="*/ 0 h 21600"/>
                  </a:gdLst>
                  <a:ahLst/>
                  <a:cxnLst>
                    <a:cxn ang="0">
                      <a:pos x="T0" y="T1"/>
                    </a:cxn>
                    <a:cxn ang="0">
                      <a:pos x="T2" y="T3"/>
                    </a:cxn>
                    <a:cxn ang="0">
                      <a:pos x="T4" y="T5"/>
                    </a:cxn>
                    <a:cxn ang="0">
                      <a:pos x="T6" y="T7"/>
                    </a:cxn>
                    <a:cxn ang="0">
                      <a:pos x="T8" y="T9"/>
                    </a:cxn>
                  </a:cxnLst>
                  <a:rect l="0" t="0" r="r" b="b"/>
                  <a:pathLst>
                    <a:path w="21600" h="21600">
                      <a:moveTo>
                        <a:pt x="21600" y="0"/>
                      </a:moveTo>
                      <a:lnTo>
                        <a:pt x="6911" y="21600"/>
                      </a:lnTo>
                      <a:lnTo>
                        <a:pt x="0" y="7462"/>
                      </a:lnTo>
                      <a:lnTo>
                        <a:pt x="21600" y="0"/>
                      </a:lnTo>
                      <a:close/>
                      <a:moveTo>
                        <a:pt x="21600" y="0"/>
                      </a:moveTo>
                    </a:path>
                  </a:pathLst>
                </a:custGeom>
                <a:gradFill rotWithShape="0">
                  <a:gsLst>
                    <a:gs pos="28000">
                      <a:srgbClr val="FFFEFE">
                        <a:alpha val="0"/>
                      </a:srgbClr>
                    </a:gs>
                    <a:gs pos="100000">
                      <a:schemeClr val="bg1">
                        <a:lumMod val="50000"/>
                        <a:alpha val="22000"/>
                      </a:schemeClr>
                    </a:gs>
                  </a:gsLst>
                  <a:lin ang="19440000" scaled="0"/>
                </a:gradFill>
                <a:ln w="25400" cap="flat">
                  <a:solidFill>
                    <a:schemeClr val="tx1">
                      <a:alpha val="0"/>
                    </a:schemeClr>
                  </a:solid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 name="Freeform: Shape 7"/>
                <p:cNvSpPr>
                  <a:spLocks/>
                </p:cNvSpPr>
                <p:nvPr/>
              </p:nvSpPr>
              <p:spPr bwMode="auto">
                <a:xfrm>
                  <a:off x="528638" y="1709738"/>
                  <a:ext cx="4162425" cy="3719513"/>
                </a:xfrm>
                <a:custGeom>
                  <a:avLst/>
                  <a:gdLst>
                    <a:gd name="T0" fmla="*/ 21600 w 21600"/>
                    <a:gd name="T1" fmla="*/ 0 h 21600"/>
                    <a:gd name="T2" fmla="*/ 6911 w 21600"/>
                    <a:gd name="T3" fmla="*/ 21600 h 21600"/>
                    <a:gd name="T4" fmla="*/ 0 w 21600"/>
                    <a:gd name="T5" fmla="*/ 7462 h 21600"/>
                    <a:gd name="T6" fmla="*/ 21600 w 21600"/>
                    <a:gd name="T7" fmla="*/ 0 h 21600"/>
                    <a:gd name="T8" fmla="*/ 21600 w 21600"/>
                    <a:gd name="T9" fmla="*/ 0 h 21600"/>
                  </a:gdLst>
                  <a:ahLst/>
                  <a:cxnLst>
                    <a:cxn ang="0">
                      <a:pos x="T0" y="T1"/>
                    </a:cxn>
                    <a:cxn ang="0">
                      <a:pos x="T2" y="T3"/>
                    </a:cxn>
                    <a:cxn ang="0">
                      <a:pos x="T4" y="T5"/>
                    </a:cxn>
                    <a:cxn ang="0">
                      <a:pos x="T6" y="T7"/>
                    </a:cxn>
                    <a:cxn ang="0">
                      <a:pos x="T8" y="T9"/>
                    </a:cxn>
                  </a:cxnLst>
                  <a:rect l="0" t="0" r="r" b="b"/>
                  <a:pathLst>
                    <a:path w="21600" h="21600">
                      <a:moveTo>
                        <a:pt x="21600" y="0"/>
                      </a:moveTo>
                      <a:lnTo>
                        <a:pt x="6911" y="21600"/>
                      </a:lnTo>
                      <a:lnTo>
                        <a:pt x="0" y="7462"/>
                      </a:lnTo>
                      <a:lnTo>
                        <a:pt x="21600" y="0"/>
                      </a:lnTo>
                      <a:close/>
                      <a:moveTo>
                        <a:pt x="21600" y="0"/>
                      </a:moveTo>
                    </a:path>
                  </a:pathLst>
                </a:custGeom>
                <a:gradFill rotWithShape="0">
                  <a:gsLst>
                    <a:gs pos="28000">
                      <a:srgbClr val="FFFEFE">
                        <a:alpha val="0"/>
                      </a:srgbClr>
                    </a:gs>
                    <a:gs pos="100000">
                      <a:schemeClr val="bg1">
                        <a:lumMod val="50000"/>
                        <a:alpha val="22000"/>
                      </a:schemeClr>
                    </a:gs>
                  </a:gsLst>
                  <a:lin ang="19440000" scaled="0"/>
                </a:gradFill>
                <a:ln w="25400" cap="flat">
                  <a:solidFill>
                    <a:schemeClr val="tx1">
                      <a:alpha val="0"/>
                    </a:schemeClr>
                  </a:solid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nvGrpSpPr>
                <p:cNvPr id="9" name="Group 8"/>
                <p:cNvGrpSpPr>
                  <a:grpSpLocks/>
                </p:cNvGrpSpPr>
                <p:nvPr/>
              </p:nvGrpSpPr>
              <p:grpSpPr bwMode="auto">
                <a:xfrm>
                  <a:off x="292893" y="2666405"/>
                  <a:ext cx="3562350" cy="2375297"/>
                  <a:chOff x="0" y="0"/>
                  <a:chExt cx="5983" cy="3990"/>
                </a:xfrm>
              </p:grpSpPr>
              <p:sp>
                <p:nvSpPr>
                  <p:cNvPr id="63" name="Freeform: Shape 9"/>
                  <p:cNvSpPr>
                    <a:spLocks/>
                  </p:cNvSpPr>
                  <p:nvPr/>
                </p:nvSpPr>
                <p:spPr bwMode="auto">
                  <a:xfrm>
                    <a:off x="1890" y="88"/>
                    <a:ext cx="3957" cy="340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tx1">
                      <a:lumMod val="75000"/>
                      <a:lumOff val="25000"/>
                    </a:schemeClr>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4" name="Freeform: Shape 10"/>
                  <p:cNvSpPr>
                    <a:spLocks/>
                  </p:cNvSpPr>
                  <p:nvPr/>
                </p:nvSpPr>
                <p:spPr bwMode="auto">
                  <a:xfrm>
                    <a:off x="1862" y="79"/>
                    <a:ext cx="4051" cy="3473"/>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tx1">
                      <a:lumMod val="65000"/>
                      <a:lumOff val="35000"/>
                    </a:schemeClr>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5" name="Freeform: Shape 11"/>
                  <p:cNvSpPr>
                    <a:spLocks/>
                  </p:cNvSpPr>
                  <p:nvPr/>
                </p:nvSpPr>
                <p:spPr bwMode="auto">
                  <a:xfrm>
                    <a:off x="0" y="0"/>
                    <a:ext cx="5983" cy="1874"/>
                  </a:xfrm>
                  <a:custGeom>
                    <a:avLst/>
                    <a:gdLst>
                      <a:gd name="T0" fmla="*/ 0 w 21600"/>
                      <a:gd name="T1" fmla="*/ 1 h 21600"/>
                      <a:gd name="T2" fmla="*/ 40 w 21600"/>
                      <a:gd name="T3" fmla="*/ 1 h 21600"/>
                      <a:gd name="T4" fmla="*/ 127 w 21600"/>
                      <a:gd name="T5" fmla="*/ 0 h 21600"/>
                      <a:gd name="T6" fmla="*/ 0 w 21600"/>
                      <a:gd name="T7" fmla="*/ 1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2991"/>
                        </a:moveTo>
                        <a:lnTo>
                          <a:pt x="6723" y="21600"/>
                        </a:lnTo>
                        <a:lnTo>
                          <a:pt x="21600" y="0"/>
                        </a:lnTo>
                        <a:lnTo>
                          <a:pt x="0" y="12991"/>
                        </a:lnTo>
                        <a:close/>
                        <a:moveTo>
                          <a:pt x="0" y="12991"/>
                        </a:moveTo>
                      </a:path>
                    </a:pathLst>
                  </a:custGeom>
                  <a:solidFill>
                    <a:srgbClr val="1E1C1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6" name="Freeform: Shape 12"/>
                  <p:cNvSpPr>
                    <a:spLocks/>
                  </p:cNvSpPr>
                  <p:nvPr/>
                </p:nvSpPr>
                <p:spPr bwMode="auto">
                  <a:xfrm>
                    <a:off x="2362" y="60"/>
                    <a:ext cx="3565" cy="3930"/>
                  </a:xfrm>
                  <a:custGeom>
                    <a:avLst/>
                    <a:gdLst>
                      <a:gd name="T0" fmla="*/ 0 w 21600"/>
                      <a:gd name="T1" fmla="*/ 12 h 21600"/>
                      <a:gd name="T2" fmla="*/ 16 w 21600"/>
                      <a:gd name="T3" fmla="*/ 0 h 21600"/>
                      <a:gd name="T4" fmla="*/ 6 w 21600"/>
                      <a:gd name="T5" fmla="*/ 24 h 21600"/>
                      <a:gd name="T6" fmla="*/ 0 w 21600"/>
                      <a:gd name="T7" fmla="*/ 12 h 21600"/>
                      <a:gd name="T8" fmla="*/ 0 w 21600"/>
                      <a:gd name="T9" fmla="*/ 12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747"/>
                        </a:moveTo>
                        <a:lnTo>
                          <a:pt x="21600" y="0"/>
                        </a:lnTo>
                        <a:lnTo>
                          <a:pt x="7562" y="21600"/>
                        </a:lnTo>
                        <a:lnTo>
                          <a:pt x="0" y="10747"/>
                        </a:lnTo>
                        <a:close/>
                        <a:moveTo>
                          <a:pt x="0" y="10747"/>
                        </a:moveTo>
                      </a:path>
                    </a:pathLst>
                  </a:custGeom>
                  <a:solidFill>
                    <a:srgbClr val="1E1C1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grpSp>
              <p:nvGrpSpPr>
                <p:cNvPr id="10" name="Group 13"/>
                <p:cNvGrpSpPr>
                  <a:grpSpLocks/>
                </p:cNvGrpSpPr>
                <p:nvPr/>
              </p:nvGrpSpPr>
              <p:grpSpPr bwMode="auto">
                <a:xfrm>
                  <a:off x="3914775" y="3309937"/>
                  <a:ext cx="1838325" cy="1214438"/>
                  <a:chOff x="0" y="0"/>
                  <a:chExt cx="3087" cy="2039"/>
                </a:xfrm>
              </p:grpSpPr>
              <p:sp>
                <p:nvSpPr>
                  <p:cNvPr id="59" name="Freeform: Shape 14"/>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rgbClr val="836845"/>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0" name="Freeform: Shape 15"/>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91744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1" name="Freeform: Shape 16"/>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2" name="Freeform: Shape 17"/>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grpSp>
              <p:nvGrpSpPr>
                <p:cNvPr id="11" name="Group 18"/>
                <p:cNvGrpSpPr>
                  <a:grpSpLocks/>
                </p:cNvGrpSpPr>
                <p:nvPr/>
              </p:nvGrpSpPr>
              <p:grpSpPr bwMode="auto">
                <a:xfrm>
                  <a:off x="3426201" y="1472601"/>
                  <a:ext cx="1257300" cy="833437"/>
                  <a:chOff x="0" y="0"/>
                  <a:chExt cx="2111" cy="1400"/>
                </a:xfrm>
              </p:grpSpPr>
              <p:sp>
                <p:nvSpPr>
                  <p:cNvPr id="55" name="Freeform: Shape 19"/>
                  <p:cNvSpPr>
                    <a:spLocks/>
                  </p:cNvSpPr>
                  <p:nvPr/>
                </p:nvSpPr>
                <p:spPr bwMode="auto">
                  <a:xfrm>
                    <a:off x="667" y="31"/>
                    <a:ext cx="1396" cy="1203"/>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rgbClr val="836845"/>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6" name="Freeform: Shape 20"/>
                  <p:cNvSpPr>
                    <a:spLocks/>
                  </p:cNvSpPr>
                  <p:nvPr/>
                </p:nvSpPr>
                <p:spPr bwMode="auto">
                  <a:xfrm>
                    <a:off x="657" y="27"/>
                    <a:ext cx="1429" cy="1229"/>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91744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7" name="Freeform: Shape 21"/>
                  <p:cNvSpPr>
                    <a:spLocks/>
                  </p:cNvSpPr>
                  <p:nvPr/>
                </p:nvSpPr>
                <p:spPr bwMode="auto">
                  <a:xfrm>
                    <a:off x="0" y="0"/>
                    <a:ext cx="2111" cy="662"/>
                  </a:xfrm>
                  <a:custGeom>
                    <a:avLst/>
                    <a:gdLst>
                      <a:gd name="T0" fmla="*/ 0 w 21600"/>
                      <a:gd name="T1" fmla="*/ 0 h 21600"/>
                      <a:gd name="T2" fmla="*/ 1 w 21600"/>
                      <a:gd name="T3" fmla="*/ 0 h 21600"/>
                      <a:gd name="T4" fmla="*/ 2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2991"/>
                        </a:moveTo>
                        <a:lnTo>
                          <a:pt x="6723" y="21600"/>
                        </a:lnTo>
                        <a:lnTo>
                          <a:pt x="21600" y="0"/>
                        </a:lnTo>
                        <a:lnTo>
                          <a:pt x="0" y="12991"/>
                        </a:lnTo>
                        <a:close/>
                        <a:moveTo>
                          <a:pt x="0" y="12991"/>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8" name="Freeform: Shape 22"/>
                  <p:cNvSpPr>
                    <a:spLocks/>
                  </p:cNvSpPr>
                  <p:nvPr/>
                </p:nvSpPr>
                <p:spPr bwMode="auto">
                  <a:xfrm>
                    <a:off x="826" y="10"/>
                    <a:ext cx="1258" cy="13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747"/>
                        </a:moveTo>
                        <a:lnTo>
                          <a:pt x="21600" y="0"/>
                        </a:lnTo>
                        <a:lnTo>
                          <a:pt x="7562" y="21600"/>
                        </a:lnTo>
                        <a:lnTo>
                          <a:pt x="0" y="10747"/>
                        </a:lnTo>
                        <a:close/>
                        <a:moveTo>
                          <a:pt x="0" y="10747"/>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grpSp>
              <p:nvGrpSpPr>
                <p:cNvPr id="12" name="Group 23"/>
                <p:cNvGrpSpPr>
                  <a:grpSpLocks/>
                </p:cNvGrpSpPr>
                <p:nvPr/>
              </p:nvGrpSpPr>
              <p:grpSpPr bwMode="auto">
                <a:xfrm>
                  <a:off x="5862638" y="1533525"/>
                  <a:ext cx="1123951" cy="742951"/>
                  <a:chOff x="0" y="0"/>
                  <a:chExt cx="1888" cy="1248"/>
                </a:xfrm>
              </p:grpSpPr>
              <p:sp>
                <p:nvSpPr>
                  <p:cNvPr id="51" name="Freeform: Shape 24"/>
                  <p:cNvSpPr>
                    <a:spLocks/>
                  </p:cNvSpPr>
                  <p:nvPr/>
                </p:nvSpPr>
                <p:spPr bwMode="auto">
                  <a:xfrm>
                    <a:off x="596" y="27"/>
                    <a:ext cx="1249" cy="1073"/>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tx1">
                      <a:lumMod val="75000"/>
                      <a:lumOff val="25000"/>
                    </a:schemeClr>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2" name="Freeform: Shape 25"/>
                  <p:cNvSpPr>
                    <a:spLocks/>
                  </p:cNvSpPr>
                  <p:nvPr/>
                </p:nvSpPr>
                <p:spPr bwMode="auto">
                  <a:xfrm>
                    <a:off x="587" y="24"/>
                    <a:ext cx="1278" cy="1095"/>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tx1">
                      <a:lumMod val="65000"/>
                      <a:lumOff val="35000"/>
                    </a:schemeClr>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3" name="Freeform: Shape 26"/>
                  <p:cNvSpPr>
                    <a:spLocks/>
                  </p:cNvSpPr>
                  <p:nvPr/>
                </p:nvSpPr>
                <p:spPr bwMode="auto">
                  <a:xfrm>
                    <a:off x="0" y="0"/>
                    <a:ext cx="1888" cy="590"/>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rgbClr val="1E1C1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54" name="Freeform: Shape 27"/>
                  <p:cNvSpPr>
                    <a:spLocks/>
                  </p:cNvSpPr>
                  <p:nvPr/>
                </p:nvSpPr>
                <p:spPr bwMode="auto">
                  <a:xfrm>
                    <a:off x="738" y="9"/>
                    <a:ext cx="1125" cy="1239"/>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rgbClr val="1E1C1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grpSp>
          <p:grpSp>
            <p:nvGrpSpPr>
              <p:cNvPr id="24" name="Group 53"/>
              <p:cNvGrpSpPr>
                <a:grpSpLocks/>
              </p:cNvGrpSpPr>
              <p:nvPr/>
            </p:nvGrpSpPr>
            <p:grpSpPr bwMode="auto">
              <a:xfrm>
                <a:off x="6696672" y="2777729"/>
                <a:ext cx="708422" cy="469106"/>
                <a:chOff x="0" y="0"/>
                <a:chExt cx="5983" cy="3960"/>
              </a:xfrm>
            </p:grpSpPr>
            <p:sp>
              <p:nvSpPr>
                <p:cNvPr id="38" name="Freeform: Shape 54"/>
                <p:cNvSpPr>
                  <a:spLocks/>
                </p:cNvSpPr>
                <p:nvPr/>
              </p:nvSpPr>
              <p:spPr bwMode="auto">
                <a:xfrm>
                  <a:off x="1890" y="90"/>
                  <a:ext cx="3957" cy="3402"/>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rgbClr val="836845"/>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39" name="Freeform: Shape 55"/>
                <p:cNvSpPr>
                  <a:spLocks/>
                </p:cNvSpPr>
                <p:nvPr/>
              </p:nvSpPr>
              <p:spPr bwMode="auto">
                <a:xfrm>
                  <a:off x="1860" y="80"/>
                  <a:ext cx="4052" cy="3473"/>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91744D"/>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0" name="Freeform: Shape 56"/>
                <p:cNvSpPr>
                  <a:spLocks/>
                </p:cNvSpPr>
                <p:nvPr/>
              </p:nvSpPr>
              <p:spPr bwMode="auto">
                <a:xfrm>
                  <a:off x="0" y="0"/>
                  <a:ext cx="5983" cy="1874"/>
                </a:xfrm>
                <a:custGeom>
                  <a:avLst/>
                  <a:gdLst>
                    <a:gd name="T0" fmla="*/ 0 w 21600"/>
                    <a:gd name="T1" fmla="*/ 1 h 21600"/>
                    <a:gd name="T2" fmla="*/ 40 w 21600"/>
                    <a:gd name="T3" fmla="*/ 1 h 21600"/>
                    <a:gd name="T4" fmla="*/ 127 w 21600"/>
                    <a:gd name="T5" fmla="*/ 0 h 21600"/>
                    <a:gd name="T6" fmla="*/ 0 w 21600"/>
                    <a:gd name="T7" fmla="*/ 1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2991"/>
                      </a:moveTo>
                      <a:lnTo>
                        <a:pt x="6723" y="21600"/>
                      </a:lnTo>
                      <a:lnTo>
                        <a:pt x="21600" y="0"/>
                      </a:lnTo>
                      <a:lnTo>
                        <a:pt x="0" y="12991"/>
                      </a:lnTo>
                      <a:close/>
                      <a:moveTo>
                        <a:pt x="0" y="12991"/>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1" name="Freeform: Shape 57"/>
                <p:cNvSpPr>
                  <a:spLocks/>
                </p:cNvSpPr>
                <p:nvPr/>
              </p:nvSpPr>
              <p:spPr bwMode="auto">
                <a:xfrm>
                  <a:off x="2341" y="30"/>
                  <a:ext cx="3565" cy="3930"/>
                </a:xfrm>
                <a:custGeom>
                  <a:avLst/>
                  <a:gdLst>
                    <a:gd name="T0" fmla="*/ 0 w 21600"/>
                    <a:gd name="T1" fmla="*/ 12 h 21600"/>
                    <a:gd name="T2" fmla="*/ 16 w 21600"/>
                    <a:gd name="T3" fmla="*/ 0 h 21600"/>
                    <a:gd name="T4" fmla="*/ 6 w 21600"/>
                    <a:gd name="T5" fmla="*/ 24 h 21600"/>
                    <a:gd name="T6" fmla="*/ 0 w 21600"/>
                    <a:gd name="T7" fmla="*/ 12 h 21600"/>
                    <a:gd name="T8" fmla="*/ 0 w 21600"/>
                    <a:gd name="T9" fmla="*/ 12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747"/>
                      </a:moveTo>
                      <a:lnTo>
                        <a:pt x="21600" y="0"/>
                      </a:lnTo>
                      <a:lnTo>
                        <a:pt x="7562" y="21600"/>
                      </a:lnTo>
                      <a:lnTo>
                        <a:pt x="0" y="10747"/>
                      </a:lnTo>
                      <a:close/>
                      <a:moveTo>
                        <a:pt x="0" y="10747"/>
                      </a:moveTo>
                    </a:path>
                  </a:pathLst>
                </a:custGeom>
                <a:solidFill>
                  <a:srgbClr val="7A583E"/>
                </a:solidFill>
                <a:ln w="25400" cap="flat">
                  <a:noFill/>
                  <a:prstDash val="solid"/>
                  <a:miter lim="800000"/>
                  <a:headEnd type="none" w="med" len="med"/>
                  <a:tailEnd type="none" w="med" len="med"/>
                </a:ln>
              </p:spPr>
              <p:txBody>
                <a:bodyPr anchor="ctr"/>
                <a:lstStyle/>
                <a:p>
                  <a:pPr algn="ctr"/>
                  <a:endParaRPr sz="2400">
                    <a:solidFill>
                      <a:srgbClr val="000000"/>
                    </a:solidFill>
                    <a:latin typeface="微软雅黑" panose="020B0503020204020204" pitchFamily="34" charset="-122"/>
                    <a:ea typeface="微软雅黑" panose="020B0503020204020204" pitchFamily="34" charset="-122"/>
                    <a:cs typeface="+mn-ea"/>
                    <a:sym typeface="+mn-lt"/>
                  </a:endParaRPr>
                </a:p>
              </p:txBody>
            </p:sp>
          </p:grpSp>
        </p:grpSp>
      </p:grpSp>
      <p:grpSp>
        <p:nvGrpSpPr>
          <p:cNvPr id="26" name="Group 59"/>
          <p:cNvGrpSpPr/>
          <p:nvPr/>
        </p:nvGrpSpPr>
        <p:grpSpPr>
          <a:xfrm>
            <a:off x="9010333" y="1460114"/>
            <a:ext cx="2147255" cy="932879"/>
            <a:chOff x="9477009" y="3764961"/>
            <a:chExt cx="2001228" cy="932879"/>
          </a:xfrm>
        </p:grpSpPr>
        <p:sp>
          <p:nvSpPr>
            <p:cNvPr id="36" name="TextBox 60"/>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7" name="TextBox 61"/>
            <p:cNvSpPr txBox="1">
              <a:spLocks/>
            </p:cNvSpPr>
            <p:nvPr/>
          </p:nvSpPr>
          <p:spPr bwMode="auto">
            <a:xfrm>
              <a:off x="9477009" y="4141661"/>
              <a:ext cx="2001228" cy="556179"/>
            </a:xfrm>
            <a:prstGeom prst="rect">
              <a:avLst/>
            </a:prstGeom>
            <a:noFill/>
            <a:extLst/>
          </p:spPr>
          <p:txBody>
            <a:bodyPr wrap="square" lIns="480000" tIns="0" rIns="0" bIns="0" anchor="ctr" anchorCtr="0">
              <a:no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27" name="Group 62"/>
          <p:cNvGrpSpPr/>
          <p:nvPr/>
        </p:nvGrpSpPr>
        <p:grpSpPr>
          <a:xfrm>
            <a:off x="7303611" y="3903238"/>
            <a:ext cx="2147255" cy="949644"/>
            <a:chOff x="9477009" y="3764961"/>
            <a:chExt cx="2001228" cy="949644"/>
          </a:xfrm>
        </p:grpSpPr>
        <p:sp>
          <p:nvSpPr>
            <p:cNvPr id="34" name="TextBox 63"/>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5" name="TextBox 64"/>
            <p:cNvSpPr txBox="1">
              <a:spLocks/>
            </p:cNvSpPr>
            <p:nvPr/>
          </p:nvSpPr>
          <p:spPr bwMode="auto">
            <a:xfrm>
              <a:off x="9477009" y="4158426"/>
              <a:ext cx="2001228" cy="556179"/>
            </a:xfrm>
            <a:prstGeom prst="rect">
              <a:avLst/>
            </a:prstGeom>
            <a:noFill/>
            <a:extLst/>
          </p:spPr>
          <p:txBody>
            <a:bodyPr wrap="square" lIns="480000" tIns="0" rIns="0" bIns="0" anchor="ctr" anchorCtr="0">
              <a:no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28" name="Group 65"/>
          <p:cNvGrpSpPr/>
          <p:nvPr/>
        </p:nvGrpSpPr>
        <p:grpSpPr>
          <a:xfrm>
            <a:off x="5836127" y="1431262"/>
            <a:ext cx="2147255" cy="957655"/>
            <a:chOff x="9477009" y="3764961"/>
            <a:chExt cx="2001228" cy="957655"/>
          </a:xfrm>
        </p:grpSpPr>
        <p:sp>
          <p:nvSpPr>
            <p:cNvPr id="32" name="TextBox 66"/>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3" name="TextBox 67"/>
            <p:cNvSpPr txBox="1">
              <a:spLocks/>
            </p:cNvSpPr>
            <p:nvPr/>
          </p:nvSpPr>
          <p:spPr bwMode="auto">
            <a:xfrm>
              <a:off x="9477009" y="4166437"/>
              <a:ext cx="2001228" cy="556179"/>
            </a:xfrm>
            <a:prstGeom prst="rect">
              <a:avLst/>
            </a:prstGeom>
            <a:noFill/>
            <a:extLst/>
          </p:spPr>
          <p:txBody>
            <a:bodyPr wrap="square" lIns="480000" tIns="0" rIns="0" bIns="0" anchor="ctr" anchorCtr="0">
              <a:no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29" name="Group 68"/>
          <p:cNvGrpSpPr/>
          <p:nvPr/>
        </p:nvGrpSpPr>
        <p:grpSpPr>
          <a:xfrm>
            <a:off x="1378784" y="2015971"/>
            <a:ext cx="2147255" cy="944718"/>
            <a:chOff x="9477009" y="3764961"/>
            <a:chExt cx="2001228" cy="944718"/>
          </a:xfrm>
        </p:grpSpPr>
        <p:sp>
          <p:nvSpPr>
            <p:cNvPr id="30" name="TextBox 69"/>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r>
                <a:rPr lang="zh-CN" altLang="en-US" sz="1867" dirty="0">
                  <a:latin typeface="微软雅黑" panose="020B0503020204020204" pitchFamily="34" charset="-122"/>
                  <a:ea typeface="微软雅黑" panose="020B0503020204020204" pitchFamily="34" charset="-122"/>
                  <a:cs typeface="+mn-ea"/>
                  <a:sym typeface="+mn-lt"/>
                </a:rPr>
                <a:t>输入标题文本</a:t>
              </a:r>
            </a:p>
          </p:txBody>
        </p:sp>
        <p:sp>
          <p:nvSpPr>
            <p:cNvPr id="31" name="TextBox 70"/>
            <p:cNvSpPr txBox="1">
              <a:spLocks/>
            </p:cNvSpPr>
            <p:nvPr/>
          </p:nvSpPr>
          <p:spPr bwMode="auto">
            <a:xfrm>
              <a:off x="9477009" y="4153500"/>
              <a:ext cx="2001228" cy="556179"/>
            </a:xfrm>
            <a:prstGeom prst="rect">
              <a:avLst/>
            </a:prstGeom>
            <a:noFill/>
            <a:extLst/>
          </p:spPr>
          <p:txBody>
            <a:bodyPr wrap="square" lIns="480000" tIns="0" rIns="0" bIns="0" anchor="ctr" anchorCtr="0">
              <a:no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48" name="TextBox 397"/>
          <p:cNvSpPr txBox="1"/>
          <p:nvPr/>
        </p:nvSpPr>
        <p:spPr>
          <a:xfrm>
            <a:off x="11133974" y="1977332"/>
            <a:ext cx="553998" cy="3170099"/>
          </a:xfrm>
          <a:prstGeom prst="rect">
            <a:avLst/>
          </a:prstGeom>
          <a:noFill/>
        </p:spPr>
        <p:txBody>
          <a:bodyPr vert="eaVert"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在此输入目标计划</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6919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750" fill="hold"/>
                                            <p:tgtEl>
                                              <p:spTgt spid="70"/>
                                            </p:tgtEl>
                                            <p:attrNameLst>
                                              <p:attrName>ppt_x</p:attrName>
                                            </p:attrNameLst>
                                          </p:cBhvr>
                                          <p:tavLst>
                                            <p:tav tm="0">
                                              <p:val>
                                                <p:strVal val="0-#ppt_w/2"/>
                                              </p:val>
                                            </p:tav>
                                            <p:tav tm="100000">
                                              <p:val>
                                                <p:strVal val="#ppt_x"/>
                                              </p:val>
                                            </p:tav>
                                          </p:tavLst>
                                        </p:anim>
                                        <p:anim calcmode="lin" valueType="num">
                                          <p:cBhvr additive="base">
                                            <p:cTn id="12" dur="750" fill="hold"/>
                                            <p:tgtEl>
                                              <p:spTgt spid="70"/>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8" fill="hold" nodeType="afterEffect" p14:presetBounceEnd="80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80000">
                                          <p:cBhvr additive="base">
                                            <p:cTn id="16" dur="750" fill="hold"/>
                                            <p:tgtEl>
                                              <p:spTgt spid="29"/>
                                            </p:tgtEl>
                                            <p:attrNameLst>
                                              <p:attrName>ppt_x</p:attrName>
                                            </p:attrNameLst>
                                          </p:cBhvr>
                                          <p:tavLst>
                                            <p:tav tm="0">
                                              <p:val>
                                                <p:strVal val="0-#ppt_w/2"/>
                                              </p:val>
                                            </p:tav>
                                            <p:tav tm="100000">
                                              <p:val>
                                                <p:strVal val="#ppt_x"/>
                                              </p:val>
                                            </p:tav>
                                          </p:tavLst>
                                        </p:anim>
                                        <p:anim calcmode="lin" valueType="num" p14:bounceEnd="80000">
                                          <p:cBhvr additive="base">
                                            <p:cTn id="17" dur="750" fill="hold"/>
                                            <p:tgtEl>
                                              <p:spTgt spid="2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1" fill="hold" nodeType="afterEffect" p14:presetBounceEnd="80000">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14:bounceEnd="80000">
                                          <p:cBhvr additive="base">
                                            <p:cTn id="2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22" dur="750" fill="hold"/>
                                            <p:tgtEl>
                                              <p:spTgt spid="28"/>
                                            </p:tgtEl>
                                            <p:attrNameLst>
                                              <p:attrName>ppt_y</p:attrName>
                                            </p:attrNameLst>
                                          </p:cBhvr>
                                          <p:tavLst>
                                            <p:tav tm="0">
                                              <p:val>
                                                <p:strVal val="0-#ppt_h/2"/>
                                              </p:val>
                                            </p:tav>
                                            <p:tav tm="100000">
                                              <p:val>
                                                <p:strVal val="#ppt_y"/>
                                              </p:val>
                                            </p:tav>
                                          </p:tavLst>
                                        </p:anim>
                                      </p:childTnLst>
                                    </p:cTn>
                                  </p:par>
                                </p:childTnLst>
                              </p:cTn>
                            </p:par>
                            <p:par>
                              <p:cTn id="23" fill="hold">
                                <p:stCondLst>
                                  <p:cond delay="2750"/>
                                </p:stCondLst>
                                <p:childTnLst>
                                  <p:par>
                                    <p:cTn id="24" presetID="2" presetClass="entr" presetSubtype="2" fill="hold" nodeType="afterEffect" p14:presetBounceEnd="80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80000">
                                          <p:cBhvr additive="base">
                                            <p:cTn id="26" dur="75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27" dur="75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4" fill="hold" nodeType="afterEffect" p14:presetBounceEnd="80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80000">
                                          <p:cBhvr additive="base">
                                            <p:cTn id="31" dur="75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750" fill="hold"/>
                                            <p:tgtEl>
                                              <p:spTgt spid="70"/>
                                            </p:tgtEl>
                                            <p:attrNameLst>
                                              <p:attrName>ppt_x</p:attrName>
                                            </p:attrNameLst>
                                          </p:cBhvr>
                                          <p:tavLst>
                                            <p:tav tm="0">
                                              <p:val>
                                                <p:strVal val="0-#ppt_w/2"/>
                                              </p:val>
                                            </p:tav>
                                            <p:tav tm="100000">
                                              <p:val>
                                                <p:strVal val="#ppt_x"/>
                                              </p:val>
                                            </p:tav>
                                          </p:tavLst>
                                        </p:anim>
                                        <p:anim calcmode="lin" valueType="num">
                                          <p:cBhvr additive="base">
                                            <p:cTn id="12" dur="750" fill="hold"/>
                                            <p:tgtEl>
                                              <p:spTgt spid="70"/>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750" fill="hold"/>
                                            <p:tgtEl>
                                              <p:spTgt spid="29"/>
                                            </p:tgtEl>
                                            <p:attrNameLst>
                                              <p:attrName>ppt_x</p:attrName>
                                            </p:attrNameLst>
                                          </p:cBhvr>
                                          <p:tavLst>
                                            <p:tav tm="0">
                                              <p:val>
                                                <p:strVal val="0-#ppt_w/2"/>
                                              </p:val>
                                            </p:tav>
                                            <p:tav tm="100000">
                                              <p:val>
                                                <p:strVal val="#ppt_x"/>
                                              </p:val>
                                            </p:tav>
                                          </p:tavLst>
                                        </p:anim>
                                        <p:anim calcmode="lin" valueType="num">
                                          <p:cBhvr additive="base">
                                            <p:cTn id="17" dur="750" fill="hold"/>
                                            <p:tgtEl>
                                              <p:spTgt spid="2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750" fill="hold"/>
                                            <p:tgtEl>
                                              <p:spTgt spid="28"/>
                                            </p:tgtEl>
                                            <p:attrNameLst>
                                              <p:attrName>ppt_x</p:attrName>
                                            </p:attrNameLst>
                                          </p:cBhvr>
                                          <p:tavLst>
                                            <p:tav tm="0">
                                              <p:val>
                                                <p:strVal val="#ppt_x"/>
                                              </p:val>
                                            </p:tav>
                                            <p:tav tm="100000">
                                              <p:val>
                                                <p:strVal val="#ppt_x"/>
                                              </p:val>
                                            </p:tav>
                                          </p:tavLst>
                                        </p:anim>
                                        <p:anim calcmode="lin" valueType="num">
                                          <p:cBhvr additive="base">
                                            <p:cTn id="22" dur="750" fill="hold"/>
                                            <p:tgtEl>
                                              <p:spTgt spid="28"/>
                                            </p:tgtEl>
                                            <p:attrNameLst>
                                              <p:attrName>ppt_y</p:attrName>
                                            </p:attrNameLst>
                                          </p:cBhvr>
                                          <p:tavLst>
                                            <p:tav tm="0">
                                              <p:val>
                                                <p:strVal val="0-#ppt_h/2"/>
                                              </p:val>
                                            </p:tav>
                                            <p:tav tm="100000">
                                              <p:val>
                                                <p:strVal val="#ppt_y"/>
                                              </p:val>
                                            </p:tav>
                                          </p:tavLst>
                                        </p:anim>
                                      </p:childTnLst>
                                    </p:cTn>
                                  </p:par>
                                </p:childTnLst>
                              </p:cTn>
                            </p:par>
                            <p:par>
                              <p:cTn id="23" fill="hold">
                                <p:stCondLst>
                                  <p:cond delay="2750"/>
                                </p:stCondLst>
                                <p:childTnLst>
                                  <p:par>
                                    <p:cTn id="24" presetID="2" presetClass="entr" presetSubtype="2"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750" fill="hold"/>
                                            <p:tgtEl>
                                              <p:spTgt spid="26"/>
                                            </p:tgtEl>
                                            <p:attrNameLst>
                                              <p:attrName>ppt_x</p:attrName>
                                            </p:attrNameLst>
                                          </p:cBhvr>
                                          <p:tavLst>
                                            <p:tav tm="0">
                                              <p:val>
                                                <p:strVal val="1+#ppt_w/2"/>
                                              </p:val>
                                            </p:tav>
                                            <p:tav tm="100000">
                                              <p:val>
                                                <p:strVal val="#ppt_x"/>
                                              </p:val>
                                            </p:tav>
                                          </p:tavLst>
                                        </p:anim>
                                        <p:anim calcmode="lin" valueType="num">
                                          <p:cBhvr additive="base">
                                            <p:cTn id="27" dur="75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4"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SubTitle_1"/>
          <p:cNvSpPr/>
          <p:nvPr>
            <p:custDataLst>
              <p:tags r:id="rId1"/>
            </p:custDataLst>
          </p:nvPr>
        </p:nvSpPr>
        <p:spPr>
          <a:xfrm>
            <a:off x="1788928" y="2310480"/>
            <a:ext cx="1011682" cy="1378851"/>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MH_SubTitle_2"/>
          <p:cNvSpPr/>
          <p:nvPr>
            <p:custDataLst>
              <p:tags r:id="rId2"/>
            </p:custDataLst>
          </p:nvPr>
        </p:nvSpPr>
        <p:spPr>
          <a:xfrm>
            <a:off x="3507175" y="2176055"/>
            <a:ext cx="1411414" cy="1923429"/>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9" name="MH_SubTitle_3"/>
          <p:cNvSpPr/>
          <p:nvPr>
            <p:custDataLst>
              <p:tags r:id="rId3"/>
            </p:custDataLst>
          </p:nvPr>
        </p:nvSpPr>
        <p:spPr>
          <a:xfrm>
            <a:off x="5724236" y="2112708"/>
            <a:ext cx="1757248" cy="23939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 name="MH_SubTitle_3"/>
          <p:cNvSpPr/>
          <p:nvPr>
            <p:custDataLst>
              <p:tags r:id="rId4"/>
            </p:custDataLst>
          </p:nvPr>
        </p:nvSpPr>
        <p:spPr>
          <a:xfrm>
            <a:off x="8373084" y="2051050"/>
            <a:ext cx="2057455" cy="2802872"/>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0" name="TextBox 76"/>
          <p:cNvSpPr txBox="1"/>
          <p:nvPr/>
        </p:nvSpPr>
        <p:spPr>
          <a:xfrm>
            <a:off x="8565303" y="5221357"/>
            <a:ext cx="1733670" cy="369332"/>
          </a:xfrm>
          <a:prstGeom prst="rect">
            <a:avLst/>
          </a:prstGeom>
          <a:noFill/>
          <a:effectLst/>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标题文本</a:t>
            </a:r>
          </a:p>
        </p:txBody>
      </p:sp>
      <p:sp>
        <p:nvSpPr>
          <p:cNvPr id="21" name="文本框 20"/>
          <p:cNvSpPr txBox="1"/>
          <p:nvPr/>
        </p:nvSpPr>
        <p:spPr>
          <a:xfrm>
            <a:off x="8220958" y="5597470"/>
            <a:ext cx="2424892" cy="579646"/>
          </a:xfrm>
          <a:prstGeom prst="rect">
            <a:avLst/>
          </a:prstGeom>
          <a:noFill/>
          <a:effectLst/>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2" name="TextBox 76"/>
          <p:cNvSpPr txBox="1"/>
          <p:nvPr/>
        </p:nvSpPr>
        <p:spPr>
          <a:xfrm>
            <a:off x="5793534" y="4779797"/>
            <a:ext cx="1733670" cy="369332"/>
          </a:xfrm>
          <a:prstGeom prst="rect">
            <a:avLst/>
          </a:prstGeom>
          <a:noFill/>
          <a:effectLst/>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标题文本</a:t>
            </a:r>
          </a:p>
        </p:txBody>
      </p:sp>
      <p:sp>
        <p:nvSpPr>
          <p:cNvPr id="23" name="文本框 22"/>
          <p:cNvSpPr txBox="1"/>
          <p:nvPr/>
        </p:nvSpPr>
        <p:spPr>
          <a:xfrm>
            <a:off x="5449189" y="5155910"/>
            <a:ext cx="2424892" cy="579646"/>
          </a:xfrm>
          <a:prstGeom prst="rect">
            <a:avLst/>
          </a:prstGeom>
          <a:noFill/>
          <a:effectLst/>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4" name="TextBox 76"/>
          <p:cNvSpPr txBox="1"/>
          <p:nvPr/>
        </p:nvSpPr>
        <p:spPr>
          <a:xfrm>
            <a:off x="3456032" y="4264255"/>
            <a:ext cx="1733670" cy="369332"/>
          </a:xfrm>
          <a:prstGeom prst="rect">
            <a:avLst/>
          </a:prstGeom>
          <a:noFill/>
          <a:effectLst/>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标题文本</a:t>
            </a:r>
          </a:p>
        </p:txBody>
      </p:sp>
      <p:sp>
        <p:nvSpPr>
          <p:cNvPr id="25" name="文本框 24"/>
          <p:cNvSpPr txBox="1"/>
          <p:nvPr/>
        </p:nvSpPr>
        <p:spPr>
          <a:xfrm>
            <a:off x="3111687" y="4640368"/>
            <a:ext cx="2424892" cy="579646"/>
          </a:xfrm>
          <a:prstGeom prst="rect">
            <a:avLst/>
          </a:prstGeom>
          <a:noFill/>
          <a:effectLst/>
        </p:spPr>
        <p:txBody>
          <a:bodyPr wrap="square" rtlCol="0">
            <a:spAutoFit/>
          </a:bodyPr>
          <a:lstStyle/>
          <a:p>
            <a:pPr algn="ct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6" name="TextBox 76"/>
          <p:cNvSpPr txBox="1"/>
          <p:nvPr/>
        </p:nvSpPr>
        <p:spPr>
          <a:xfrm>
            <a:off x="1477227" y="3764419"/>
            <a:ext cx="1733670" cy="369332"/>
          </a:xfrm>
          <a:prstGeom prst="rect">
            <a:avLst/>
          </a:prstGeom>
          <a:noFill/>
          <a:effectLst/>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标题文本</a:t>
            </a:r>
          </a:p>
        </p:txBody>
      </p:sp>
      <p:sp>
        <p:nvSpPr>
          <p:cNvPr id="27" name="文本框 26"/>
          <p:cNvSpPr txBox="1"/>
          <p:nvPr/>
        </p:nvSpPr>
        <p:spPr>
          <a:xfrm>
            <a:off x="1132882" y="4140532"/>
            <a:ext cx="2424892" cy="812530"/>
          </a:xfrm>
          <a:prstGeom prst="rect">
            <a:avLst/>
          </a:prstGeom>
          <a:noFill/>
          <a:effectLst/>
        </p:spPr>
        <p:txBody>
          <a:bodyPr wrap="square" rtlCol="0">
            <a:spAutoFit/>
          </a:bodyPr>
          <a:lstStyle/>
          <a:p>
            <a:pPr algn="ctr">
              <a:lnSpc>
                <a:spcPct val="1300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a:t>
            </a:r>
          </a:p>
          <a:p>
            <a:pPr algn="ctr">
              <a:lnSpc>
                <a:spcPct val="130000"/>
              </a:lnSpc>
            </a:pPr>
            <a:endParaRPr lang="en-US" altLang="zh-CN" sz="1200" dirty="0">
              <a:latin typeface="微软雅黑" panose="020B0503020204020204" pitchFamily="34" charset="-122"/>
              <a:ea typeface="微软雅黑" panose="020B0503020204020204" pitchFamily="34" charset="-122"/>
            </a:endParaRPr>
          </a:p>
        </p:txBody>
      </p:sp>
      <p:sp>
        <p:nvSpPr>
          <p:cNvPr id="28" name="KSO_Shape"/>
          <p:cNvSpPr>
            <a:spLocks/>
          </p:cNvSpPr>
          <p:nvPr/>
        </p:nvSpPr>
        <p:spPr bwMode="auto">
          <a:xfrm>
            <a:off x="6343859" y="2596189"/>
            <a:ext cx="518003" cy="658477"/>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1E1C1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KSO_Shape"/>
          <p:cNvSpPr>
            <a:spLocks/>
          </p:cNvSpPr>
          <p:nvPr/>
        </p:nvSpPr>
        <p:spPr bwMode="auto">
          <a:xfrm>
            <a:off x="4016856" y="2625217"/>
            <a:ext cx="392052" cy="436421"/>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rgbClr val="7A58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0" name="KSO_Shape"/>
          <p:cNvSpPr>
            <a:spLocks/>
          </p:cNvSpPr>
          <p:nvPr/>
        </p:nvSpPr>
        <p:spPr bwMode="auto">
          <a:xfrm>
            <a:off x="9071609" y="2659580"/>
            <a:ext cx="660405" cy="661508"/>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7A58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 name="组合 2"/>
          <p:cNvGrpSpPr/>
          <p:nvPr/>
        </p:nvGrpSpPr>
        <p:grpSpPr>
          <a:xfrm>
            <a:off x="2158028" y="2596189"/>
            <a:ext cx="273482" cy="373559"/>
            <a:chOff x="2030322" y="2645066"/>
            <a:chExt cx="273482" cy="373559"/>
          </a:xfrm>
          <a:solidFill>
            <a:srgbClr val="1E1C1D"/>
          </a:solidFill>
          <a:effectLst/>
        </p:grpSpPr>
        <p:sp>
          <p:nvSpPr>
            <p:cNvPr id="31" name="Freeform 6"/>
            <p:cNvSpPr>
              <a:spLocks noEditPoints="1"/>
            </p:cNvSpPr>
            <p:nvPr/>
          </p:nvSpPr>
          <p:spPr bwMode="auto">
            <a:xfrm>
              <a:off x="2030322" y="2645066"/>
              <a:ext cx="273482" cy="373559"/>
            </a:xfrm>
            <a:custGeom>
              <a:avLst/>
              <a:gdLst>
                <a:gd name="T0" fmla="*/ 131 w 736"/>
                <a:gd name="T1" fmla="*/ 0 h 1005"/>
                <a:gd name="T2" fmla="*/ 605 w 736"/>
                <a:gd name="T3" fmla="*/ 0 h 1005"/>
                <a:gd name="T4" fmla="*/ 499 w 736"/>
                <a:gd name="T5" fmla="*/ 173 h 1005"/>
                <a:gd name="T6" fmla="*/ 237 w 736"/>
                <a:gd name="T7" fmla="*/ 173 h 1005"/>
                <a:gd name="T8" fmla="*/ 131 w 736"/>
                <a:gd name="T9" fmla="*/ 0 h 1005"/>
                <a:gd name="T10" fmla="*/ 368 w 736"/>
                <a:gd name="T11" fmla="*/ 446 h 1005"/>
                <a:gd name="T12" fmla="*/ 647 w 736"/>
                <a:gd name="T13" fmla="*/ 726 h 1005"/>
                <a:gd name="T14" fmla="*/ 368 w 736"/>
                <a:gd name="T15" fmla="*/ 1005 h 1005"/>
                <a:gd name="T16" fmla="*/ 89 w 736"/>
                <a:gd name="T17" fmla="*/ 726 h 1005"/>
                <a:gd name="T18" fmla="*/ 368 w 736"/>
                <a:gd name="T19" fmla="*/ 446 h 1005"/>
                <a:gd name="T20" fmla="*/ 368 w 736"/>
                <a:gd name="T21" fmla="*/ 480 h 1005"/>
                <a:gd name="T22" fmla="*/ 123 w 736"/>
                <a:gd name="T23" fmla="*/ 726 h 1005"/>
                <a:gd name="T24" fmla="*/ 368 w 736"/>
                <a:gd name="T25" fmla="*/ 971 h 1005"/>
                <a:gd name="T26" fmla="*/ 613 w 736"/>
                <a:gd name="T27" fmla="*/ 726 h 1005"/>
                <a:gd name="T28" fmla="*/ 368 w 736"/>
                <a:gd name="T29" fmla="*/ 480 h 1005"/>
                <a:gd name="T30" fmla="*/ 626 w 736"/>
                <a:gd name="T31" fmla="*/ 28 h 1005"/>
                <a:gd name="T32" fmla="*/ 385 w 736"/>
                <a:gd name="T33" fmla="*/ 416 h 1005"/>
                <a:gd name="T34" fmla="*/ 566 w 736"/>
                <a:gd name="T35" fmla="*/ 487 h 1005"/>
                <a:gd name="T36" fmla="*/ 736 w 736"/>
                <a:gd name="T37" fmla="*/ 213 h 1005"/>
                <a:gd name="T38" fmla="*/ 626 w 736"/>
                <a:gd name="T39" fmla="*/ 28 h 1005"/>
                <a:gd name="T40" fmla="*/ 110 w 736"/>
                <a:gd name="T41" fmla="*/ 28 h 1005"/>
                <a:gd name="T42" fmla="*/ 0 w 736"/>
                <a:gd name="T43" fmla="*/ 213 h 1005"/>
                <a:gd name="T44" fmla="*/ 170 w 736"/>
                <a:gd name="T45" fmla="*/ 487 h 1005"/>
                <a:gd name="T46" fmla="*/ 351 w 736"/>
                <a:gd name="T47" fmla="*/ 416 h 1005"/>
                <a:gd name="T48" fmla="*/ 110 w 736"/>
                <a:gd name="T49" fmla="*/ 28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6" h="1005">
                  <a:moveTo>
                    <a:pt x="131" y="0"/>
                  </a:moveTo>
                  <a:cubicBezTo>
                    <a:pt x="289" y="0"/>
                    <a:pt x="447" y="0"/>
                    <a:pt x="605" y="0"/>
                  </a:cubicBezTo>
                  <a:cubicBezTo>
                    <a:pt x="499" y="173"/>
                    <a:pt x="499" y="173"/>
                    <a:pt x="499" y="173"/>
                  </a:cubicBezTo>
                  <a:cubicBezTo>
                    <a:pt x="412" y="173"/>
                    <a:pt x="324" y="173"/>
                    <a:pt x="237" y="173"/>
                  </a:cubicBezTo>
                  <a:cubicBezTo>
                    <a:pt x="131" y="0"/>
                    <a:pt x="131" y="0"/>
                    <a:pt x="131" y="0"/>
                  </a:cubicBezTo>
                  <a:close/>
                  <a:moveTo>
                    <a:pt x="368" y="446"/>
                  </a:moveTo>
                  <a:cubicBezTo>
                    <a:pt x="522" y="446"/>
                    <a:pt x="647" y="571"/>
                    <a:pt x="647" y="726"/>
                  </a:cubicBezTo>
                  <a:cubicBezTo>
                    <a:pt x="647" y="880"/>
                    <a:pt x="522" y="1005"/>
                    <a:pt x="368" y="1005"/>
                  </a:cubicBezTo>
                  <a:cubicBezTo>
                    <a:pt x="214" y="1005"/>
                    <a:pt x="89" y="880"/>
                    <a:pt x="89" y="726"/>
                  </a:cubicBezTo>
                  <a:cubicBezTo>
                    <a:pt x="89" y="571"/>
                    <a:pt x="214" y="446"/>
                    <a:pt x="368" y="446"/>
                  </a:cubicBezTo>
                  <a:close/>
                  <a:moveTo>
                    <a:pt x="368" y="480"/>
                  </a:moveTo>
                  <a:cubicBezTo>
                    <a:pt x="233" y="480"/>
                    <a:pt x="123" y="590"/>
                    <a:pt x="123" y="726"/>
                  </a:cubicBezTo>
                  <a:cubicBezTo>
                    <a:pt x="123" y="861"/>
                    <a:pt x="233" y="971"/>
                    <a:pt x="368" y="971"/>
                  </a:cubicBezTo>
                  <a:cubicBezTo>
                    <a:pt x="503" y="971"/>
                    <a:pt x="613" y="861"/>
                    <a:pt x="613" y="726"/>
                  </a:cubicBezTo>
                  <a:cubicBezTo>
                    <a:pt x="613" y="590"/>
                    <a:pt x="503" y="480"/>
                    <a:pt x="368" y="480"/>
                  </a:cubicBezTo>
                  <a:close/>
                  <a:moveTo>
                    <a:pt x="626" y="28"/>
                  </a:moveTo>
                  <a:cubicBezTo>
                    <a:pt x="385" y="416"/>
                    <a:pt x="385" y="416"/>
                    <a:pt x="385" y="416"/>
                  </a:cubicBezTo>
                  <a:cubicBezTo>
                    <a:pt x="454" y="420"/>
                    <a:pt x="516" y="446"/>
                    <a:pt x="566" y="487"/>
                  </a:cubicBezTo>
                  <a:cubicBezTo>
                    <a:pt x="736" y="213"/>
                    <a:pt x="736" y="213"/>
                    <a:pt x="736" y="213"/>
                  </a:cubicBezTo>
                  <a:cubicBezTo>
                    <a:pt x="626" y="28"/>
                    <a:pt x="626" y="28"/>
                    <a:pt x="626" y="28"/>
                  </a:cubicBezTo>
                  <a:close/>
                  <a:moveTo>
                    <a:pt x="110" y="28"/>
                  </a:moveTo>
                  <a:cubicBezTo>
                    <a:pt x="0" y="213"/>
                    <a:pt x="0" y="213"/>
                    <a:pt x="0" y="213"/>
                  </a:cubicBezTo>
                  <a:cubicBezTo>
                    <a:pt x="170" y="487"/>
                    <a:pt x="170" y="487"/>
                    <a:pt x="170" y="487"/>
                  </a:cubicBezTo>
                  <a:cubicBezTo>
                    <a:pt x="220" y="446"/>
                    <a:pt x="282" y="420"/>
                    <a:pt x="351" y="416"/>
                  </a:cubicBezTo>
                  <a:lnTo>
                    <a:pt x="110"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 name="椭圆 1"/>
            <p:cNvSpPr/>
            <p:nvPr/>
          </p:nvSpPr>
          <p:spPr>
            <a:xfrm>
              <a:off x="2101718" y="2857407"/>
              <a:ext cx="130691" cy="130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3" name="TextBox 397"/>
          <p:cNvSpPr txBox="1"/>
          <p:nvPr/>
        </p:nvSpPr>
        <p:spPr>
          <a:xfrm>
            <a:off x="11011824" y="1865153"/>
            <a:ext cx="553998" cy="3170099"/>
          </a:xfrm>
          <a:prstGeom prst="rect">
            <a:avLst/>
          </a:prstGeom>
          <a:noFill/>
        </p:spPr>
        <p:txBody>
          <a:bodyPr vert="eaVert"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在此输入目标计划</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3036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par>
                                    <p:cTn id="8" presetID="2" presetClass="entr" presetSubtype="4" fill="hold" grpId="0" nodeType="withEffect" p14:presetBounceEnd="80000">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14:bounceEnd="80000">
                                          <p:cBhvr additive="base">
                                            <p:cTn id="10" dur="75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14:bounceEnd="80000">
                                          <p:cBhvr additive="base">
                                            <p:cTn id="14" dur="75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000"/>
                                      </p:stCondLst>
                                      <p:childTnLst>
                                        <p:set>
                                          <p:cBhvr>
                                            <p:cTn id="17" dur="1" fill="hold">
                                              <p:stCondLst>
                                                <p:cond delay="0"/>
                                              </p:stCondLst>
                                            </p:cTn>
                                            <p:tgtEl>
                                              <p:spTgt spid="9"/>
                                            </p:tgtEl>
                                            <p:attrNameLst>
                                              <p:attrName>style.visibility</p:attrName>
                                            </p:attrNameLst>
                                          </p:cBhvr>
                                          <p:to>
                                            <p:strVal val="visible"/>
                                          </p:to>
                                        </p:set>
                                        <p:anim calcmode="lin" valueType="num" p14:bounceEnd="80000">
                                          <p:cBhvr additive="base">
                                            <p:cTn id="18" dur="75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14:bounceEnd="80000">
                                          <p:cBhvr additive="base">
                                            <p:cTn id="22"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500"/>
                                </p:stCondLst>
                                <p:childTnLst>
                                  <p:par>
                                    <p:cTn id="46" presetID="1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ppt_x</p:attrName>
                                            </p:attrNameLst>
                                          </p:cBhvr>
                                          <p:tavLst>
                                            <p:tav tm="0">
                                              <p:val>
                                                <p:strVal val="#ppt_x-#ppt_w*1.125000"/>
                                              </p:val>
                                            </p:tav>
                                            <p:tav tm="100000">
                                              <p:val>
                                                <p:strVal val="#ppt_x"/>
                                              </p:val>
                                            </p:tav>
                                          </p:tavLst>
                                        </p:anim>
                                        <p:animEffect transition="in" filter="wipe(right)">
                                          <p:cBhvr>
                                            <p:cTn id="49" dur="500"/>
                                            <p:tgtEl>
                                              <p:spTgt spid="26"/>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p:tgtEl>
                                              <p:spTgt spid="27"/>
                                            </p:tgtEl>
                                            <p:attrNameLst>
                                              <p:attrName>ppt_x</p:attrName>
                                            </p:attrNameLst>
                                          </p:cBhvr>
                                          <p:tavLst>
                                            <p:tav tm="0">
                                              <p:val>
                                                <p:strVal val="#ppt_x+#ppt_w*1.125000"/>
                                              </p:val>
                                            </p:tav>
                                            <p:tav tm="100000">
                                              <p:val>
                                                <p:strVal val="#ppt_x"/>
                                              </p:val>
                                            </p:tav>
                                          </p:tavLst>
                                        </p:anim>
                                        <p:animEffect transition="in" filter="wipe(left)">
                                          <p:cBhvr>
                                            <p:cTn id="53" dur="500"/>
                                            <p:tgtEl>
                                              <p:spTgt spid="27"/>
                                            </p:tgtEl>
                                          </p:cBhvr>
                                        </p:animEffect>
                                      </p:childTnLst>
                                    </p:cTn>
                                  </p:par>
                                </p:childTnLst>
                              </p:cTn>
                            </p:par>
                            <p:par>
                              <p:cTn id="54" fill="hold">
                                <p:stCondLst>
                                  <p:cond delay="4000"/>
                                </p:stCondLst>
                                <p:childTnLst>
                                  <p:par>
                                    <p:cTn id="55" presetID="1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righ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p:tgtEl>
                                              <p:spTgt spid="25"/>
                                            </p:tgtEl>
                                            <p:attrNameLst>
                                              <p:attrName>ppt_x</p:attrName>
                                            </p:attrNameLst>
                                          </p:cBhvr>
                                          <p:tavLst>
                                            <p:tav tm="0">
                                              <p:val>
                                                <p:strVal val="#ppt_x+#ppt_w*1.125000"/>
                                              </p:val>
                                            </p:tav>
                                            <p:tav tm="100000">
                                              <p:val>
                                                <p:strVal val="#ppt_x"/>
                                              </p:val>
                                            </p:tav>
                                          </p:tavLst>
                                        </p:anim>
                                        <p:animEffect transition="in" filter="wipe(left)">
                                          <p:cBhvr>
                                            <p:cTn id="62" dur="500"/>
                                            <p:tgtEl>
                                              <p:spTgt spid="25"/>
                                            </p:tgtEl>
                                          </p:cBhvr>
                                        </p:animEffect>
                                      </p:childTnLst>
                                    </p:cTn>
                                  </p:par>
                                </p:childTnLst>
                              </p:cTn>
                            </p:par>
                            <p:par>
                              <p:cTn id="63" fill="hold">
                                <p:stCondLst>
                                  <p:cond delay="4500"/>
                                </p:stCondLst>
                                <p:childTnLst>
                                  <p:par>
                                    <p:cTn id="64" presetID="12" presetClass="entr" presetSubtype="8"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p:tgtEl>
                                              <p:spTgt spid="23"/>
                                            </p:tgtEl>
                                            <p:attrNameLst>
                                              <p:attrName>ppt_x</p:attrName>
                                            </p:attrNameLst>
                                          </p:cBhvr>
                                          <p:tavLst>
                                            <p:tav tm="0">
                                              <p:val>
                                                <p:strVal val="#ppt_x+#ppt_w*1.125000"/>
                                              </p:val>
                                            </p:tav>
                                            <p:tav tm="100000">
                                              <p:val>
                                                <p:strVal val="#ppt_x"/>
                                              </p:val>
                                            </p:tav>
                                          </p:tavLst>
                                        </p:anim>
                                        <p:animEffect transition="in" filter="wipe(left)">
                                          <p:cBhvr>
                                            <p:cTn id="71" dur="500"/>
                                            <p:tgtEl>
                                              <p:spTgt spid="23"/>
                                            </p:tgtEl>
                                          </p:cBhvr>
                                        </p:animEffect>
                                      </p:childTnLst>
                                    </p:cTn>
                                  </p:par>
                                </p:childTnLst>
                              </p:cTn>
                            </p:par>
                            <p:par>
                              <p:cTn id="72" fill="hold">
                                <p:stCondLst>
                                  <p:cond delay="5000"/>
                                </p:stCondLst>
                                <p:childTnLst>
                                  <p:par>
                                    <p:cTn id="73" presetID="1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p:tgtEl>
                                              <p:spTgt spid="20"/>
                                            </p:tgtEl>
                                            <p:attrNameLst>
                                              <p:attrName>ppt_x</p:attrName>
                                            </p:attrNameLst>
                                          </p:cBhvr>
                                          <p:tavLst>
                                            <p:tav tm="0">
                                              <p:val>
                                                <p:strVal val="#ppt_x-#ppt_w*1.125000"/>
                                              </p:val>
                                            </p:tav>
                                            <p:tav tm="100000">
                                              <p:val>
                                                <p:strVal val="#ppt_x"/>
                                              </p:val>
                                            </p:tav>
                                          </p:tavLst>
                                        </p:anim>
                                        <p:animEffect transition="in" filter="wipe(right)">
                                          <p:cBhvr>
                                            <p:cTn id="76" dur="500"/>
                                            <p:tgtEl>
                                              <p:spTgt spid="20"/>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ppt_x</p:attrName>
                                            </p:attrNameLst>
                                          </p:cBhvr>
                                          <p:tavLst>
                                            <p:tav tm="0">
                                              <p:val>
                                                <p:strVal val="#ppt_x+#ppt_w*1.125000"/>
                                              </p:val>
                                            </p:tav>
                                            <p:tav tm="100000">
                                              <p:val>
                                                <p:strVal val="#ppt_x"/>
                                              </p:val>
                                            </p:tav>
                                          </p:tavLst>
                                        </p:anim>
                                        <p:animEffect transition="in" filter="wipe(left)">
                                          <p:cBhvr>
                                            <p:cTn id="8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0" grpId="0"/>
          <p:bldP spid="21" grpId="0"/>
          <p:bldP spid="22" grpId="0"/>
          <p:bldP spid="23" grpId="0"/>
          <p:bldP spid="24" grpId="0"/>
          <p:bldP spid="25" grpId="0"/>
          <p:bldP spid="26" grpId="0"/>
          <p:bldP spid="27" grpId="0"/>
          <p:bldP spid="28" grpId="0" animBg="1"/>
          <p:bldP spid="29" grpId="0" animBg="1"/>
          <p:bldP spid="30" grpId="0" animBg="1"/>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ppt_x"/>
                                              </p:val>
                                            </p:tav>
                                            <p:tav tm="100000">
                                              <p:val>
                                                <p:strVal val="#ppt_x"/>
                                              </p:val>
                                            </p:tav>
                                          </p:tavLst>
                                        </p:anim>
                                        <p:anim calcmode="lin" valueType="num">
                                          <p:cBhvr additive="base">
                                            <p:cTn id="11" dur="75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750" fill="hold"/>
                                            <p:tgtEl>
                                              <p:spTgt spid="8"/>
                                            </p:tgtEl>
                                            <p:attrNameLst>
                                              <p:attrName>ppt_x</p:attrName>
                                            </p:attrNameLst>
                                          </p:cBhvr>
                                          <p:tavLst>
                                            <p:tav tm="0">
                                              <p:val>
                                                <p:strVal val="#ppt_x"/>
                                              </p:val>
                                            </p:tav>
                                            <p:tav tm="100000">
                                              <p:val>
                                                <p:strVal val="#ppt_x"/>
                                              </p:val>
                                            </p:tav>
                                          </p:tavLst>
                                        </p:anim>
                                        <p:anim calcmode="lin" valueType="num">
                                          <p:cBhvr additive="base">
                                            <p:cTn id="15" dur="75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0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ppt_x"/>
                                              </p:val>
                                            </p:tav>
                                            <p:tav tm="100000">
                                              <p:val>
                                                <p:strVal val="#ppt_x"/>
                                              </p:val>
                                            </p:tav>
                                          </p:tavLst>
                                        </p:anim>
                                        <p:anim calcmode="lin" valueType="num">
                                          <p:cBhvr additive="base">
                                            <p:cTn id="19" dur="75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750" fill="hold"/>
                                            <p:tgtEl>
                                              <p:spTgt spid="10"/>
                                            </p:tgtEl>
                                            <p:attrNameLst>
                                              <p:attrName>ppt_x</p:attrName>
                                            </p:attrNameLst>
                                          </p:cBhvr>
                                          <p:tavLst>
                                            <p:tav tm="0">
                                              <p:val>
                                                <p:strVal val="#ppt_x"/>
                                              </p:val>
                                            </p:tav>
                                            <p:tav tm="100000">
                                              <p:val>
                                                <p:strVal val="#ppt_x"/>
                                              </p:val>
                                            </p:tav>
                                          </p:tavLst>
                                        </p:anim>
                                        <p:anim calcmode="lin" valueType="num">
                                          <p:cBhvr additive="base">
                                            <p:cTn id="23" dur="7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500"/>
                                </p:stCondLst>
                                <p:childTnLst>
                                  <p:par>
                                    <p:cTn id="46" presetID="1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ppt_x</p:attrName>
                                            </p:attrNameLst>
                                          </p:cBhvr>
                                          <p:tavLst>
                                            <p:tav tm="0">
                                              <p:val>
                                                <p:strVal val="#ppt_x-#ppt_w*1.125000"/>
                                              </p:val>
                                            </p:tav>
                                            <p:tav tm="100000">
                                              <p:val>
                                                <p:strVal val="#ppt_x"/>
                                              </p:val>
                                            </p:tav>
                                          </p:tavLst>
                                        </p:anim>
                                        <p:animEffect transition="in" filter="wipe(right)">
                                          <p:cBhvr>
                                            <p:cTn id="49" dur="500"/>
                                            <p:tgtEl>
                                              <p:spTgt spid="26"/>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p:tgtEl>
                                              <p:spTgt spid="27"/>
                                            </p:tgtEl>
                                            <p:attrNameLst>
                                              <p:attrName>ppt_x</p:attrName>
                                            </p:attrNameLst>
                                          </p:cBhvr>
                                          <p:tavLst>
                                            <p:tav tm="0">
                                              <p:val>
                                                <p:strVal val="#ppt_x+#ppt_w*1.125000"/>
                                              </p:val>
                                            </p:tav>
                                            <p:tav tm="100000">
                                              <p:val>
                                                <p:strVal val="#ppt_x"/>
                                              </p:val>
                                            </p:tav>
                                          </p:tavLst>
                                        </p:anim>
                                        <p:animEffect transition="in" filter="wipe(left)">
                                          <p:cBhvr>
                                            <p:cTn id="53" dur="500"/>
                                            <p:tgtEl>
                                              <p:spTgt spid="27"/>
                                            </p:tgtEl>
                                          </p:cBhvr>
                                        </p:animEffect>
                                      </p:childTnLst>
                                    </p:cTn>
                                  </p:par>
                                </p:childTnLst>
                              </p:cTn>
                            </p:par>
                            <p:par>
                              <p:cTn id="54" fill="hold">
                                <p:stCondLst>
                                  <p:cond delay="4000"/>
                                </p:stCondLst>
                                <p:childTnLst>
                                  <p:par>
                                    <p:cTn id="55" presetID="1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righ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p:tgtEl>
                                              <p:spTgt spid="25"/>
                                            </p:tgtEl>
                                            <p:attrNameLst>
                                              <p:attrName>ppt_x</p:attrName>
                                            </p:attrNameLst>
                                          </p:cBhvr>
                                          <p:tavLst>
                                            <p:tav tm="0">
                                              <p:val>
                                                <p:strVal val="#ppt_x+#ppt_w*1.125000"/>
                                              </p:val>
                                            </p:tav>
                                            <p:tav tm="100000">
                                              <p:val>
                                                <p:strVal val="#ppt_x"/>
                                              </p:val>
                                            </p:tav>
                                          </p:tavLst>
                                        </p:anim>
                                        <p:animEffect transition="in" filter="wipe(left)">
                                          <p:cBhvr>
                                            <p:cTn id="62" dur="500"/>
                                            <p:tgtEl>
                                              <p:spTgt spid="25"/>
                                            </p:tgtEl>
                                          </p:cBhvr>
                                        </p:animEffect>
                                      </p:childTnLst>
                                    </p:cTn>
                                  </p:par>
                                </p:childTnLst>
                              </p:cTn>
                            </p:par>
                            <p:par>
                              <p:cTn id="63" fill="hold">
                                <p:stCondLst>
                                  <p:cond delay="4500"/>
                                </p:stCondLst>
                                <p:childTnLst>
                                  <p:par>
                                    <p:cTn id="64" presetID="12" presetClass="entr" presetSubtype="8"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p:tgtEl>
                                              <p:spTgt spid="23"/>
                                            </p:tgtEl>
                                            <p:attrNameLst>
                                              <p:attrName>ppt_x</p:attrName>
                                            </p:attrNameLst>
                                          </p:cBhvr>
                                          <p:tavLst>
                                            <p:tav tm="0">
                                              <p:val>
                                                <p:strVal val="#ppt_x+#ppt_w*1.125000"/>
                                              </p:val>
                                            </p:tav>
                                            <p:tav tm="100000">
                                              <p:val>
                                                <p:strVal val="#ppt_x"/>
                                              </p:val>
                                            </p:tav>
                                          </p:tavLst>
                                        </p:anim>
                                        <p:animEffect transition="in" filter="wipe(left)">
                                          <p:cBhvr>
                                            <p:cTn id="71" dur="500"/>
                                            <p:tgtEl>
                                              <p:spTgt spid="23"/>
                                            </p:tgtEl>
                                          </p:cBhvr>
                                        </p:animEffect>
                                      </p:childTnLst>
                                    </p:cTn>
                                  </p:par>
                                </p:childTnLst>
                              </p:cTn>
                            </p:par>
                            <p:par>
                              <p:cTn id="72" fill="hold">
                                <p:stCondLst>
                                  <p:cond delay="5000"/>
                                </p:stCondLst>
                                <p:childTnLst>
                                  <p:par>
                                    <p:cTn id="73" presetID="1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p:tgtEl>
                                              <p:spTgt spid="20"/>
                                            </p:tgtEl>
                                            <p:attrNameLst>
                                              <p:attrName>ppt_x</p:attrName>
                                            </p:attrNameLst>
                                          </p:cBhvr>
                                          <p:tavLst>
                                            <p:tav tm="0">
                                              <p:val>
                                                <p:strVal val="#ppt_x-#ppt_w*1.125000"/>
                                              </p:val>
                                            </p:tav>
                                            <p:tav tm="100000">
                                              <p:val>
                                                <p:strVal val="#ppt_x"/>
                                              </p:val>
                                            </p:tav>
                                          </p:tavLst>
                                        </p:anim>
                                        <p:animEffect transition="in" filter="wipe(right)">
                                          <p:cBhvr>
                                            <p:cTn id="76" dur="500"/>
                                            <p:tgtEl>
                                              <p:spTgt spid="20"/>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ppt_x</p:attrName>
                                            </p:attrNameLst>
                                          </p:cBhvr>
                                          <p:tavLst>
                                            <p:tav tm="0">
                                              <p:val>
                                                <p:strVal val="#ppt_x+#ppt_w*1.125000"/>
                                              </p:val>
                                            </p:tav>
                                            <p:tav tm="100000">
                                              <p:val>
                                                <p:strVal val="#ppt_x"/>
                                              </p:val>
                                            </p:tav>
                                          </p:tavLst>
                                        </p:anim>
                                        <p:animEffect transition="in" filter="wipe(left)">
                                          <p:cBhvr>
                                            <p:cTn id="8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0" grpId="0"/>
          <p:bldP spid="21" grpId="0"/>
          <p:bldP spid="22" grpId="0"/>
          <p:bldP spid="23" grpId="0"/>
          <p:bldP spid="24" grpId="0"/>
          <p:bldP spid="25" grpId="0"/>
          <p:bldP spid="26" grpId="0"/>
          <p:bldP spid="27" grpId="0"/>
          <p:bldP spid="28" grpId="0" animBg="1"/>
          <p:bldP spid="29" grpId="0" animBg="1"/>
          <p:bldP spid="30" grpId="0" animBg="1"/>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3075" name="MH_Picture_2"/>
          <p:cNvSpPr>
            <a:spLocks noChangeArrowheads="1"/>
          </p:cNvSpPr>
          <p:nvPr>
            <p:custDataLst>
              <p:tags r:id="rId2"/>
            </p:custDataLst>
          </p:nvPr>
        </p:nvSpPr>
        <p:spPr bwMode="auto">
          <a:xfrm>
            <a:off x="4764268" y="2420938"/>
            <a:ext cx="1514475" cy="1655762"/>
          </a:xfrm>
          <a:prstGeom prst="rect">
            <a:avLst/>
          </a:prstGeom>
          <a:blipFill dpi="0" rotWithShape="1">
            <a:blip r:embed="rId14">
              <a:extLst>
                <a:ext uri="{BEBA8EAE-BF5A-486C-A8C5-ECC9F3942E4B}">
                  <a14:imgProps xmlns:a14="http://schemas.microsoft.com/office/drawing/2010/main">
                    <a14:imgLayer r:embed="rId15">
                      <a14:imgEffect>
                        <a14:saturation sat="33000"/>
                      </a14:imgEffect>
                    </a14:imgLayer>
                  </a14:imgProps>
                </a:ext>
              </a:extLst>
            </a:blip>
            <a:srcRect/>
            <a:stretch>
              <a:fillRect/>
            </a:stretch>
          </a:blipFill>
          <a:ln>
            <a:noFill/>
          </a:ln>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a:solidFill>
                <a:srgbClr val="FFFFFF"/>
              </a:solidFill>
              <a:ea typeface="微软雅黑"/>
              <a:cs typeface="+mn-ea"/>
            </a:endParaRPr>
          </a:p>
        </p:txBody>
      </p:sp>
      <p:sp>
        <p:nvSpPr>
          <p:cNvPr id="4" name="MH_Other_2"/>
          <p:cNvSpPr/>
          <p:nvPr>
            <p:custDataLst>
              <p:tags r:id="rId3"/>
            </p:custDataLst>
          </p:nvPr>
        </p:nvSpPr>
        <p:spPr bwMode="auto">
          <a:xfrm>
            <a:off x="6347005" y="2420938"/>
            <a:ext cx="1514475" cy="1655762"/>
          </a:xfrm>
          <a:prstGeom prst="rect">
            <a:avLst/>
          </a:prstGeom>
          <a:solidFill>
            <a:srgbClr val="7A583E"/>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3077" name="MH_Picture_4"/>
          <p:cNvSpPr>
            <a:spLocks noChangeArrowheads="1"/>
          </p:cNvSpPr>
          <p:nvPr>
            <p:custDataLst>
              <p:tags r:id="rId4"/>
            </p:custDataLst>
          </p:nvPr>
        </p:nvSpPr>
        <p:spPr bwMode="auto">
          <a:xfrm>
            <a:off x="7931330" y="2420938"/>
            <a:ext cx="1514475" cy="1655762"/>
          </a:xfrm>
          <a:prstGeom prst="rect">
            <a:avLst/>
          </a:prstGeom>
          <a:blipFill dpi="0" rotWithShape="1">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0"/>
                      </a14:imgEffect>
                    </a14:imgLayer>
                  </a14:imgProps>
                </a:ext>
              </a:extLst>
            </a:blip>
            <a:srcRect/>
            <a:stretch>
              <a:fillRect/>
            </a:stretch>
          </a:blipFill>
          <a:ln>
            <a:noFill/>
          </a:ln>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a:solidFill>
                <a:srgbClr val="FFFFFF"/>
              </a:solidFill>
              <a:ea typeface="微软雅黑"/>
              <a:cs typeface="+mn-ea"/>
            </a:endParaRPr>
          </a:p>
        </p:txBody>
      </p:sp>
      <p:sp>
        <p:nvSpPr>
          <p:cNvPr id="3078" name="MH_Picture_1"/>
          <p:cNvSpPr>
            <a:spLocks noChangeArrowheads="1"/>
          </p:cNvSpPr>
          <p:nvPr>
            <p:custDataLst>
              <p:tags r:id="rId5"/>
            </p:custDataLst>
          </p:nvPr>
        </p:nvSpPr>
        <p:spPr bwMode="auto">
          <a:xfrm>
            <a:off x="2424292" y="4144963"/>
            <a:ext cx="1514475" cy="1655762"/>
          </a:xfrm>
          <a:prstGeom prst="rect">
            <a:avLst/>
          </a:prstGeom>
          <a:blipFill dpi="0" rotWithShape="1">
            <a:blip r:embed="rId18">
              <a:extLst>
                <a:ext uri="{BEBA8EAE-BF5A-486C-A8C5-ECC9F3942E4B}">
                  <a14:imgProps xmlns:a14="http://schemas.microsoft.com/office/drawing/2010/main">
                    <a14:imgLayer r:embed="rId19">
                      <a14:imgEffect>
                        <a14:saturation sat="33000"/>
                      </a14:imgEffect>
                    </a14:imgLayer>
                  </a14:imgProps>
                </a:ext>
              </a:extLst>
            </a:blip>
            <a:srcRect/>
            <a:stretch>
              <a:fillRect l="-7050" r="-7050"/>
            </a:stretch>
          </a:blipFill>
          <a:ln>
            <a:noFill/>
          </a:ln>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a:solidFill>
                <a:srgbClr val="FFFFFF"/>
              </a:solidFill>
              <a:ea typeface="微软雅黑"/>
              <a:cs typeface="+mn-ea"/>
            </a:endParaRPr>
          </a:p>
        </p:txBody>
      </p:sp>
      <p:sp>
        <p:nvSpPr>
          <p:cNvPr id="7" name="MH_Other_3"/>
          <p:cNvSpPr/>
          <p:nvPr>
            <p:custDataLst>
              <p:tags r:id="rId6"/>
            </p:custDataLst>
          </p:nvPr>
        </p:nvSpPr>
        <p:spPr bwMode="auto">
          <a:xfrm>
            <a:off x="4007030" y="4144963"/>
            <a:ext cx="1514475" cy="1655762"/>
          </a:xfrm>
          <a:prstGeom prst="rect">
            <a:avLst/>
          </a:prstGeom>
          <a:solidFill>
            <a:srgbClr val="1E1C1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3080" name="MH_Picture_3"/>
          <p:cNvSpPr>
            <a:spLocks noChangeArrowheads="1"/>
          </p:cNvSpPr>
          <p:nvPr>
            <p:custDataLst>
              <p:tags r:id="rId7"/>
            </p:custDataLst>
          </p:nvPr>
        </p:nvSpPr>
        <p:spPr bwMode="auto">
          <a:xfrm>
            <a:off x="5589767" y="4144963"/>
            <a:ext cx="1514475" cy="1655762"/>
          </a:xfrm>
          <a:prstGeom prst="rect">
            <a:avLst/>
          </a:prstGeom>
          <a:blipFill dpi="0" rotWithShape="1">
            <a:blip r:embed="rId20"/>
            <a:srcRect/>
            <a:stretch>
              <a:fillRect l="-5861" r="-5861"/>
            </a:stretch>
          </a:blipFill>
          <a:ln>
            <a:noFill/>
          </a:ln>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a:solidFill>
                <a:srgbClr val="FFFFFF"/>
              </a:solidFill>
              <a:ea typeface="微软雅黑"/>
              <a:cs typeface="+mn-ea"/>
            </a:endParaRPr>
          </a:p>
        </p:txBody>
      </p:sp>
      <p:sp>
        <p:nvSpPr>
          <p:cNvPr id="9" name="MH_Other_4"/>
          <p:cNvSpPr/>
          <p:nvPr>
            <p:custDataLst>
              <p:tags r:id="rId8"/>
            </p:custDataLst>
          </p:nvPr>
        </p:nvSpPr>
        <p:spPr bwMode="auto">
          <a:xfrm>
            <a:off x="7174092" y="4144963"/>
            <a:ext cx="1514475" cy="1655762"/>
          </a:xfrm>
          <a:prstGeom prst="rect">
            <a:avLst/>
          </a:prstGeom>
          <a:noFill/>
          <a:ln w="25400">
            <a:solidFill>
              <a:srgbClr val="7A583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14" name="MH_Text_1"/>
          <p:cNvSpPr>
            <a:spLocks noChangeArrowheads="1"/>
          </p:cNvSpPr>
          <p:nvPr>
            <p:custDataLst>
              <p:tags r:id="rId9"/>
            </p:custDataLst>
          </p:nvPr>
        </p:nvSpPr>
        <p:spPr bwMode="auto">
          <a:xfrm>
            <a:off x="2075688" y="1584325"/>
            <a:ext cx="792784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20000"/>
              </a:lnSpc>
              <a:defRPr/>
            </a:pPr>
            <a:r>
              <a:rPr lang="zh-CN" altLang="en-US" sz="1600" dirty="0">
                <a:latin typeface="微软雅黑"/>
                <a:cs typeface="+mn-ea"/>
              </a:rPr>
              <a:t>单击添加标题文案</a:t>
            </a:r>
            <a:r>
              <a:rPr lang="zh-CN" altLang="en-US" sz="1600" dirty="0">
                <a:latin typeface="Arial" panose="020B0604020202020204" pitchFamily="34" charset="0"/>
                <a:cs typeface="+mn-ea"/>
                <a:sym typeface="Arial" panose="020B0604020202020204" pitchFamily="34" charset="0"/>
              </a:rPr>
              <a:t>，修改文字内容，</a:t>
            </a:r>
            <a:r>
              <a:rPr lang="zh-CN" altLang="en-US" sz="1600" dirty="0">
                <a:latin typeface="微软雅黑"/>
                <a:cs typeface="+mn-ea"/>
                <a:sym typeface="Arial" panose="020B0604020202020204" pitchFamily="34" charset="0"/>
              </a:rPr>
              <a:t>或修改颜色及字体，</a:t>
            </a:r>
            <a:r>
              <a:rPr lang="zh-CN" altLang="en-US" sz="1600" dirty="0">
                <a:latin typeface="微软雅黑"/>
                <a:cs typeface="+mn-ea"/>
              </a:rPr>
              <a:t>单击添加标题文案</a:t>
            </a:r>
            <a:r>
              <a:rPr lang="zh-CN" altLang="en-US" sz="1600" dirty="0">
                <a:latin typeface="Arial" panose="020B0604020202020204" pitchFamily="34" charset="0"/>
                <a:cs typeface="+mn-ea"/>
                <a:sym typeface="Arial" panose="020B0604020202020204" pitchFamily="34" charset="0"/>
              </a:rPr>
              <a:t>，修改文字内容，</a:t>
            </a:r>
            <a:r>
              <a:rPr lang="zh-CN" altLang="en-US" sz="1600" dirty="0">
                <a:latin typeface="微软雅黑"/>
                <a:cs typeface="+mn-ea"/>
                <a:sym typeface="Arial" panose="020B0604020202020204" pitchFamily="34" charset="0"/>
              </a:rPr>
              <a:t>或修改颜色及字体，</a:t>
            </a:r>
            <a:r>
              <a:rPr lang="zh-CN" altLang="en-US" sz="1600" dirty="0">
                <a:latin typeface="微软雅黑"/>
                <a:cs typeface="+mn-ea"/>
              </a:rPr>
              <a:t>单击添加标题文案</a:t>
            </a:r>
            <a:r>
              <a:rPr lang="zh-CN" altLang="en-US" sz="1600" dirty="0">
                <a:latin typeface="Arial" panose="020B0604020202020204" pitchFamily="34" charset="0"/>
                <a:cs typeface="+mn-ea"/>
                <a:sym typeface="Arial" panose="020B0604020202020204" pitchFamily="34" charset="0"/>
              </a:rPr>
              <a:t>，修改文字内容，</a:t>
            </a:r>
            <a:r>
              <a:rPr lang="zh-CN" altLang="en-US" sz="1600" dirty="0">
                <a:latin typeface="微软雅黑"/>
                <a:cs typeface="+mn-ea"/>
                <a:sym typeface="Arial" panose="020B0604020202020204" pitchFamily="34" charset="0"/>
              </a:rPr>
              <a:t>或修改颜色及字体，</a:t>
            </a:r>
            <a:r>
              <a:rPr lang="zh-CN" altLang="en-US" sz="1600" dirty="0">
                <a:latin typeface="微软雅黑"/>
                <a:cs typeface="+mn-ea"/>
              </a:rPr>
              <a:t>单击添加标题文案</a:t>
            </a:r>
            <a:r>
              <a:rPr lang="zh-CN" altLang="en-US" sz="1600" dirty="0">
                <a:latin typeface="Arial" panose="020B0604020202020204" pitchFamily="34" charset="0"/>
                <a:cs typeface="+mn-ea"/>
                <a:sym typeface="Arial" panose="020B0604020202020204" pitchFamily="34" charset="0"/>
              </a:rPr>
              <a:t>，修改文字内容，</a:t>
            </a:r>
            <a:r>
              <a:rPr lang="zh-CN" altLang="en-US" sz="1600" dirty="0">
                <a:latin typeface="微软雅黑"/>
                <a:cs typeface="+mn-ea"/>
                <a:sym typeface="Arial" panose="020B0604020202020204" pitchFamily="34" charset="0"/>
              </a:rPr>
              <a:t>或修改颜色及字体，</a:t>
            </a:r>
            <a:r>
              <a:rPr lang="zh-CN" altLang="en-US" sz="1600" dirty="0">
                <a:latin typeface="微软雅黑"/>
                <a:cs typeface="+mn-ea"/>
              </a:rPr>
              <a:t>单击添加标题文案</a:t>
            </a:r>
            <a:r>
              <a:rPr lang="zh-CN" altLang="en-US" sz="1600" dirty="0">
                <a:latin typeface="Arial" panose="020B0604020202020204" pitchFamily="34" charset="0"/>
                <a:cs typeface="+mn-ea"/>
                <a:sym typeface="Arial" panose="020B0604020202020204" pitchFamily="34" charset="0"/>
              </a:rPr>
              <a:t>，修改文字内容，</a:t>
            </a:r>
            <a:r>
              <a:rPr lang="zh-CN" altLang="en-US" sz="1600" dirty="0">
                <a:latin typeface="微软雅黑"/>
                <a:cs typeface="+mn-ea"/>
                <a:sym typeface="Arial" panose="020B0604020202020204" pitchFamily="34" charset="0"/>
              </a:rPr>
              <a:t>或修改颜色及字体</a:t>
            </a:r>
            <a:endParaRPr lang="zh-CN" altLang="en-US" sz="1600" dirty="0">
              <a:latin typeface="Arial" panose="020F0502020204030204"/>
              <a:ea typeface="微软雅黑"/>
              <a:cs typeface="+mn-ea"/>
            </a:endParaRPr>
          </a:p>
        </p:txBody>
      </p:sp>
      <p:sp>
        <p:nvSpPr>
          <p:cNvPr id="20" name="矩形 19"/>
          <p:cNvSpPr/>
          <p:nvPr/>
        </p:nvSpPr>
        <p:spPr>
          <a:xfrm>
            <a:off x="7383743" y="4788178"/>
            <a:ext cx="1107996" cy="369332"/>
          </a:xfrm>
          <a:prstGeom prst="rect">
            <a:avLst/>
          </a:prstGeom>
        </p:spPr>
        <p:txBody>
          <a:bodyPr wrap="none">
            <a:spAutoFit/>
          </a:bodyPr>
          <a:lstStyle/>
          <a:p>
            <a:r>
              <a:rPr lang="zh-CN" altLang="en-US" dirty="0">
                <a:solidFill>
                  <a:srgbClr val="1E1C1D"/>
                </a:solidFill>
                <a:latin typeface="微软雅黑" panose="020B0503020204020204" pitchFamily="34" charset="-122"/>
                <a:ea typeface="微软雅黑" panose="020B0503020204020204" pitchFamily="34" charset="-122"/>
                <a:cs typeface="+mn-ea"/>
              </a:rPr>
              <a:t>邮箱地址</a:t>
            </a:r>
          </a:p>
        </p:txBody>
      </p:sp>
      <p:sp>
        <p:nvSpPr>
          <p:cNvPr id="21" name="TextBox 397"/>
          <p:cNvSpPr txBox="1"/>
          <p:nvPr/>
        </p:nvSpPr>
        <p:spPr>
          <a:xfrm>
            <a:off x="4462434" y="1044402"/>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在此输入联系方式</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6919104" y="2960369"/>
            <a:ext cx="341569" cy="508539"/>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1" name="组合 30"/>
          <p:cNvGrpSpPr/>
          <p:nvPr/>
        </p:nvGrpSpPr>
        <p:grpSpPr>
          <a:xfrm>
            <a:off x="4537093" y="4684430"/>
            <a:ext cx="411480" cy="473080"/>
            <a:chOff x="3387725" y="4692650"/>
            <a:chExt cx="530225" cy="609601"/>
          </a:xfrm>
          <a:solidFill>
            <a:schemeClr val="bg1"/>
          </a:solidFill>
        </p:grpSpPr>
        <p:sp>
          <p:nvSpPr>
            <p:cNvPr id="32" name="Freeform 8"/>
            <p:cNvSpPr>
              <a:spLocks/>
            </p:cNvSpPr>
            <p:nvPr/>
          </p:nvSpPr>
          <p:spPr bwMode="auto">
            <a:xfrm>
              <a:off x="3400425" y="5129213"/>
              <a:ext cx="506413" cy="173038"/>
            </a:xfrm>
            <a:custGeom>
              <a:avLst/>
              <a:gdLst>
                <a:gd name="T0" fmla="*/ 68 w 135"/>
                <a:gd name="T1" fmla="*/ 16 h 46"/>
                <a:gd name="T2" fmla="*/ 50 w 135"/>
                <a:gd name="T3" fmla="*/ 0 h 46"/>
                <a:gd name="T4" fmla="*/ 0 w 135"/>
                <a:gd name="T5" fmla="*/ 43 h 46"/>
                <a:gd name="T6" fmla="*/ 7 w 135"/>
                <a:gd name="T7" fmla="*/ 46 h 46"/>
                <a:gd name="T8" fmla="*/ 128 w 135"/>
                <a:gd name="T9" fmla="*/ 46 h 46"/>
                <a:gd name="T10" fmla="*/ 135 w 135"/>
                <a:gd name="T11" fmla="*/ 43 h 46"/>
                <a:gd name="T12" fmla="*/ 85 w 135"/>
                <a:gd name="T13" fmla="*/ 0 h 46"/>
                <a:gd name="T14" fmla="*/ 68 w 135"/>
                <a:gd name="T15" fmla="*/ 1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46">
                  <a:moveTo>
                    <a:pt x="68" y="16"/>
                  </a:moveTo>
                  <a:cubicBezTo>
                    <a:pt x="50" y="0"/>
                    <a:pt x="50" y="0"/>
                    <a:pt x="50" y="0"/>
                  </a:cubicBezTo>
                  <a:cubicBezTo>
                    <a:pt x="0" y="43"/>
                    <a:pt x="0" y="43"/>
                    <a:pt x="0" y="43"/>
                  </a:cubicBezTo>
                  <a:cubicBezTo>
                    <a:pt x="2" y="45"/>
                    <a:pt x="4" y="46"/>
                    <a:pt x="7" y="46"/>
                  </a:cubicBezTo>
                  <a:cubicBezTo>
                    <a:pt x="128" y="46"/>
                    <a:pt x="128" y="46"/>
                    <a:pt x="128" y="46"/>
                  </a:cubicBezTo>
                  <a:cubicBezTo>
                    <a:pt x="131" y="46"/>
                    <a:pt x="133" y="45"/>
                    <a:pt x="135" y="43"/>
                  </a:cubicBezTo>
                  <a:cubicBezTo>
                    <a:pt x="85" y="0"/>
                    <a:pt x="85" y="0"/>
                    <a:pt x="85" y="0"/>
                  </a:cubicBezTo>
                  <a:lnTo>
                    <a:pt x="6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3733800" y="4956175"/>
              <a:ext cx="184150" cy="315913"/>
            </a:xfrm>
            <a:custGeom>
              <a:avLst/>
              <a:gdLst>
                <a:gd name="T0" fmla="*/ 116 w 116"/>
                <a:gd name="T1" fmla="*/ 199 h 199"/>
                <a:gd name="T2" fmla="*/ 116 w 116"/>
                <a:gd name="T3" fmla="*/ 0 h 199"/>
                <a:gd name="T4" fmla="*/ 0 w 116"/>
                <a:gd name="T5" fmla="*/ 100 h 199"/>
                <a:gd name="T6" fmla="*/ 116 w 116"/>
                <a:gd name="T7" fmla="*/ 199 h 199"/>
              </a:gdLst>
              <a:ahLst/>
              <a:cxnLst>
                <a:cxn ang="0">
                  <a:pos x="T0" y="T1"/>
                </a:cxn>
                <a:cxn ang="0">
                  <a:pos x="T2" y="T3"/>
                </a:cxn>
                <a:cxn ang="0">
                  <a:pos x="T4" y="T5"/>
                </a:cxn>
                <a:cxn ang="0">
                  <a:pos x="T6" y="T7"/>
                </a:cxn>
              </a:cxnLst>
              <a:rect l="0" t="0" r="r" b="b"/>
              <a:pathLst>
                <a:path w="116" h="199">
                  <a:moveTo>
                    <a:pt x="116" y="199"/>
                  </a:moveTo>
                  <a:lnTo>
                    <a:pt x="116" y="0"/>
                  </a:lnTo>
                  <a:lnTo>
                    <a:pt x="0" y="100"/>
                  </a:lnTo>
                  <a:lnTo>
                    <a:pt x="116"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3387725" y="4692650"/>
              <a:ext cx="530225" cy="455613"/>
            </a:xfrm>
            <a:custGeom>
              <a:avLst/>
              <a:gdLst>
                <a:gd name="T0" fmla="*/ 334 w 334"/>
                <a:gd name="T1" fmla="*/ 145 h 287"/>
                <a:gd name="T2" fmla="*/ 168 w 334"/>
                <a:gd name="T3" fmla="*/ 0 h 287"/>
                <a:gd name="T4" fmla="*/ 0 w 334"/>
                <a:gd name="T5" fmla="*/ 145 h 287"/>
                <a:gd name="T6" fmla="*/ 168 w 334"/>
                <a:gd name="T7" fmla="*/ 287 h 287"/>
                <a:gd name="T8" fmla="*/ 334 w 334"/>
                <a:gd name="T9" fmla="*/ 145 h 287"/>
              </a:gdLst>
              <a:ahLst/>
              <a:cxnLst>
                <a:cxn ang="0">
                  <a:pos x="T0" y="T1"/>
                </a:cxn>
                <a:cxn ang="0">
                  <a:pos x="T2" y="T3"/>
                </a:cxn>
                <a:cxn ang="0">
                  <a:pos x="T4" y="T5"/>
                </a:cxn>
                <a:cxn ang="0">
                  <a:pos x="T6" y="T7"/>
                </a:cxn>
                <a:cxn ang="0">
                  <a:pos x="T8" y="T9"/>
                </a:cxn>
              </a:cxnLst>
              <a:rect l="0" t="0" r="r" b="b"/>
              <a:pathLst>
                <a:path w="334" h="287">
                  <a:moveTo>
                    <a:pt x="334" y="145"/>
                  </a:moveTo>
                  <a:lnTo>
                    <a:pt x="168" y="0"/>
                  </a:lnTo>
                  <a:lnTo>
                    <a:pt x="0" y="145"/>
                  </a:lnTo>
                  <a:lnTo>
                    <a:pt x="168" y="287"/>
                  </a:lnTo>
                  <a:lnTo>
                    <a:pt x="334"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3387725" y="4956175"/>
              <a:ext cx="184150" cy="315913"/>
            </a:xfrm>
            <a:custGeom>
              <a:avLst/>
              <a:gdLst>
                <a:gd name="T0" fmla="*/ 0 w 116"/>
                <a:gd name="T1" fmla="*/ 0 h 199"/>
                <a:gd name="T2" fmla="*/ 0 w 116"/>
                <a:gd name="T3" fmla="*/ 199 h 199"/>
                <a:gd name="T4" fmla="*/ 116 w 116"/>
                <a:gd name="T5" fmla="*/ 100 h 199"/>
                <a:gd name="T6" fmla="*/ 0 w 116"/>
                <a:gd name="T7" fmla="*/ 0 h 199"/>
              </a:gdLst>
              <a:ahLst/>
              <a:cxnLst>
                <a:cxn ang="0">
                  <a:pos x="T0" y="T1"/>
                </a:cxn>
                <a:cxn ang="0">
                  <a:pos x="T2" y="T3"/>
                </a:cxn>
                <a:cxn ang="0">
                  <a:pos x="T4" y="T5"/>
                </a:cxn>
                <a:cxn ang="0">
                  <a:pos x="T6" y="T7"/>
                </a:cxn>
              </a:cxnLst>
              <a:rect l="0" t="0" r="r" b="b"/>
              <a:pathLst>
                <a:path w="116" h="199">
                  <a:moveTo>
                    <a:pt x="0" y="0"/>
                  </a:moveTo>
                  <a:lnTo>
                    <a:pt x="0" y="199"/>
                  </a:lnTo>
                  <a:lnTo>
                    <a:pt x="116" y="1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MH_Other_1"/>
          <p:cNvSpPr/>
          <p:nvPr>
            <p:custDataLst>
              <p:tags r:id="rId10"/>
            </p:custDataLst>
          </p:nvPr>
        </p:nvSpPr>
        <p:spPr bwMode="auto">
          <a:xfrm>
            <a:off x="3181530" y="2420938"/>
            <a:ext cx="1514475" cy="1655762"/>
          </a:xfrm>
          <a:prstGeom prst="rect">
            <a:avLst/>
          </a:prstGeom>
          <a:noFill/>
          <a:ln w="25400">
            <a:solidFill>
              <a:srgbClr val="7A583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3" name="矩形 2"/>
          <p:cNvSpPr/>
          <p:nvPr/>
        </p:nvSpPr>
        <p:spPr>
          <a:xfrm>
            <a:off x="3370223" y="3076717"/>
            <a:ext cx="1107996" cy="369332"/>
          </a:xfrm>
          <a:prstGeom prst="rect">
            <a:avLst/>
          </a:prstGeom>
        </p:spPr>
        <p:txBody>
          <a:bodyPr wrap="none">
            <a:spAutoFit/>
          </a:bodyPr>
          <a:lstStyle/>
          <a:p>
            <a:r>
              <a:rPr lang="zh-CN" altLang="en-US" dirty="0">
                <a:solidFill>
                  <a:srgbClr val="1E1C1D"/>
                </a:solidFill>
                <a:latin typeface="微软雅黑" panose="020B0503020204020204" pitchFamily="34" charset="-122"/>
                <a:ea typeface="微软雅黑" panose="020B0503020204020204" pitchFamily="34" charset="-122"/>
                <a:cs typeface="+mn-ea"/>
              </a:rPr>
              <a:t>电话号码</a:t>
            </a:r>
          </a:p>
        </p:txBody>
      </p:sp>
    </p:spTree>
    <p:custDataLst>
      <p:tags r:id="rId1"/>
    </p:custDataLst>
    <p:extLst>
      <p:ext uri="{BB962C8B-B14F-4D97-AF65-F5344CB8AC3E}">
        <p14:creationId xmlns:p14="http://schemas.microsoft.com/office/powerpoint/2010/main" val="503282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2" presetClass="entr" presetSubtype="4" fill="hold" grpId="0" nodeType="withEffect">
                                      <p:stCondLst>
                                        <p:cond delay="2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650"/>
                                            <p:tgtEl>
                                              <p:spTgt spid="14"/>
                                            </p:tgtEl>
                                            <p:attrNameLst>
                                              <p:attrName>ppt_y</p:attrName>
                                            </p:attrNameLst>
                                          </p:cBhvr>
                                          <p:tavLst>
                                            <p:tav tm="0">
                                              <p:val>
                                                <p:strVal val="#ppt_y+#ppt_h*1.125000"/>
                                              </p:val>
                                            </p:tav>
                                            <p:tav tm="100000">
                                              <p:val>
                                                <p:strVal val="#ppt_y"/>
                                              </p:val>
                                            </p:tav>
                                          </p:tavLst>
                                        </p:anim>
                                        <p:animEffect transition="in" filter="wipe(up)">
                                          <p:cBhvr>
                                            <p:cTn id="11" dur="650"/>
                                            <p:tgtEl>
                                              <p:spTgt spid="14"/>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750" fill="hold"/>
                                            <p:tgtEl>
                                              <p:spTgt spid="2"/>
                                            </p:tgtEl>
                                            <p:attrNameLst>
                                              <p:attrName>ppt_w</p:attrName>
                                            </p:attrNameLst>
                                          </p:cBhvr>
                                          <p:tavLst>
                                            <p:tav tm="0">
                                              <p:val>
                                                <p:fltVal val="0"/>
                                              </p:val>
                                            </p:tav>
                                            <p:tav tm="100000">
                                              <p:val>
                                                <p:strVal val="#ppt_w"/>
                                              </p:val>
                                            </p:tav>
                                          </p:tavLst>
                                        </p:anim>
                                        <p:anim calcmode="lin" valueType="num">
                                          <p:cBhvr>
                                            <p:cTn id="16" dur="750" fill="hold"/>
                                            <p:tgtEl>
                                              <p:spTgt spid="2"/>
                                            </p:tgtEl>
                                            <p:attrNameLst>
                                              <p:attrName>ppt_h</p:attrName>
                                            </p:attrNameLst>
                                          </p:cBhvr>
                                          <p:tavLst>
                                            <p:tav tm="0">
                                              <p:val>
                                                <p:fltVal val="0"/>
                                              </p:val>
                                            </p:tav>
                                            <p:tav tm="100000">
                                              <p:val>
                                                <p:strVal val="#ppt_h"/>
                                              </p:val>
                                            </p:tav>
                                          </p:tavLst>
                                        </p:anim>
                                        <p:animEffect transition="in" filter="fade">
                                          <p:cBhvr>
                                            <p:cTn id="17" dur="750"/>
                                            <p:tgtEl>
                                              <p:spTgt spid="2"/>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fltVal val="0"/>
                                              </p:val>
                                            </p:tav>
                                            <p:tav tm="100000">
                                              <p:val>
                                                <p:strVal val="#ppt_w"/>
                                              </p:val>
                                            </p:tav>
                                          </p:tavLst>
                                        </p:anim>
                                        <p:anim calcmode="lin" valueType="num">
                                          <p:cBhvr>
                                            <p:cTn id="21" dur="750" fill="hold"/>
                                            <p:tgtEl>
                                              <p:spTgt spid="9"/>
                                            </p:tgtEl>
                                            <p:attrNameLst>
                                              <p:attrName>ppt_h</p:attrName>
                                            </p:attrNameLst>
                                          </p:cBhvr>
                                          <p:tavLst>
                                            <p:tav tm="0">
                                              <p:val>
                                                <p:fltVal val="0"/>
                                              </p:val>
                                            </p:tav>
                                            <p:tav tm="100000">
                                              <p:val>
                                                <p:strVal val="#ppt_h"/>
                                              </p:val>
                                            </p:tav>
                                          </p:tavLst>
                                        </p:anim>
                                        <p:animEffect transition="in" filter="fade">
                                          <p:cBhvr>
                                            <p:cTn id="22" dur="750"/>
                                            <p:tgtEl>
                                              <p:spTgt spid="9"/>
                                            </p:tgtEl>
                                          </p:cBhvr>
                                        </p:animEffect>
                                      </p:childTnLst>
                                    </p:cTn>
                                  </p:par>
                                  <p:par>
                                    <p:cTn id="23" presetID="2" presetClass="entr" presetSubtype="4" accel="100000" fill="hold" grpId="0" nodeType="withEffect" p14:presetBounceEnd="26667">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14:bounceEnd="26667">
                                          <p:cBhvr additive="base">
                                            <p:cTn id="25" dur="750" fill="hold"/>
                                            <p:tgtEl>
                                              <p:spTgt spid="7"/>
                                            </p:tgtEl>
                                            <p:attrNameLst>
                                              <p:attrName>ppt_x</p:attrName>
                                            </p:attrNameLst>
                                          </p:cBhvr>
                                          <p:tavLst>
                                            <p:tav tm="0">
                                              <p:val>
                                                <p:strVal val="#ppt_x"/>
                                              </p:val>
                                            </p:tav>
                                            <p:tav tm="100000">
                                              <p:val>
                                                <p:strVal val="#ppt_x"/>
                                              </p:val>
                                            </p:tav>
                                          </p:tavLst>
                                        </p:anim>
                                        <p:anim calcmode="lin" valueType="num" p14:bounceEnd="26667">
                                          <p:cBhvr additive="base">
                                            <p:cTn id="26" dur="75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2" accel="100000" fill="hold" grpId="0" nodeType="withEffect" p14:presetBounceEnd="26667">
                                      <p:stCondLst>
                                        <p:cond delay="1500"/>
                                      </p:stCondLst>
                                      <p:childTnLst>
                                        <p:set>
                                          <p:cBhvr>
                                            <p:cTn id="28" dur="1" fill="hold">
                                              <p:stCondLst>
                                                <p:cond delay="0"/>
                                              </p:stCondLst>
                                            </p:cTn>
                                            <p:tgtEl>
                                              <p:spTgt spid="4"/>
                                            </p:tgtEl>
                                            <p:attrNameLst>
                                              <p:attrName>style.visibility</p:attrName>
                                            </p:attrNameLst>
                                          </p:cBhvr>
                                          <p:to>
                                            <p:strVal val="visible"/>
                                          </p:to>
                                        </p:set>
                                        <p:anim calcmode="lin" valueType="num" p14:bounceEnd="26667">
                                          <p:cBhvr additive="base">
                                            <p:cTn id="29" dur="750" fill="hold"/>
                                            <p:tgtEl>
                                              <p:spTgt spid="4"/>
                                            </p:tgtEl>
                                            <p:attrNameLst>
                                              <p:attrName>ppt_x</p:attrName>
                                            </p:attrNameLst>
                                          </p:cBhvr>
                                          <p:tavLst>
                                            <p:tav tm="0">
                                              <p:val>
                                                <p:strVal val="1+#ppt_w/2"/>
                                              </p:val>
                                            </p:tav>
                                            <p:tav tm="100000">
                                              <p:val>
                                                <p:strVal val="#ppt_x"/>
                                              </p:val>
                                            </p:tav>
                                          </p:tavLst>
                                        </p:anim>
                                        <p:anim calcmode="lin" valueType="num" p14:bounceEnd="26667">
                                          <p:cBhvr additive="base">
                                            <p:cTn id="30" dur="75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1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30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4" grpId="0"/>
          <p:bldP spid="20" grpId="0"/>
          <p:bldP spid="21" grpId="0"/>
          <p:bldP spid="2"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2" presetClass="entr" presetSubtype="4" fill="hold" grpId="0" nodeType="withEffect">
                                      <p:stCondLst>
                                        <p:cond delay="2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650"/>
                                            <p:tgtEl>
                                              <p:spTgt spid="14"/>
                                            </p:tgtEl>
                                            <p:attrNameLst>
                                              <p:attrName>ppt_y</p:attrName>
                                            </p:attrNameLst>
                                          </p:cBhvr>
                                          <p:tavLst>
                                            <p:tav tm="0">
                                              <p:val>
                                                <p:strVal val="#ppt_y+#ppt_h*1.125000"/>
                                              </p:val>
                                            </p:tav>
                                            <p:tav tm="100000">
                                              <p:val>
                                                <p:strVal val="#ppt_y"/>
                                              </p:val>
                                            </p:tav>
                                          </p:tavLst>
                                        </p:anim>
                                        <p:animEffect transition="in" filter="wipe(up)">
                                          <p:cBhvr>
                                            <p:cTn id="11" dur="650"/>
                                            <p:tgtEl>
                                              <p:spTgt spid="14"/>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750" fill="hold"/>
                                            <p:tgtEl>
                                              <p:spTgt spid="2"/>
                                            </p:tgtEl>
                                            <p:attrNameLst>
                                              <p:attrName>ppt_w</p:attrName>
                                            </p:attrNameLst>
                                          </p:cBhvr>
                                          <p:tavLst>
                                            <p:tav tm="0">
                                              <p:val>
                                                <p:fltVal val="0"/>
                                              </p:val>
                                            </p:tav>
                                            <p:tav tm="100000">
                                              <p:val>
                                                <p:strVal val="#ppt_w"/>
                                              </p:val>
                                            </p:tav>
                                          </p:tavLst>
                                        </p:anim>
                                        <p:anim calcmode="lin" valueType="num">
                                          <p:cBhvr>
                                            <p:cTn id="16" dur="750" fill="hold"/>
                                            <p:tgtEl>
                                              <p:spTgt spid="2"/>
                                            </p:tgtEl>
                                            <p:attrNameLst>
                                              <p:attrName>ppt_h</p:attrName>
                                            </p:attrNameLst>
                                          </p:cBhvr>
                                          <p:tavLst>
                                            <p:tav tm="0">
                                              <p:val>
                                                <p:fltVal val="0"/>
                                              </p:val>
                                            </p:tav>
                                            <p:tav tm="100000">
                                              <p:val>
                                                <p:strVal val="#ppt_h"/>
                                              </p:val>
                                            </p:tav>
                                          </p:tavLst>
                                        </p:anim>
                                        <p:animEffect transition="in" filter="fade">
                                          <p:cBhvr>
                                            <p:cTn id="17" dur="750"/>
                                            <p:tgtEl>
                                              <p:spTgt spid="2"/>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fltVal val="0"/>
                                              </p:val>
                                            </p:tav>
                                            <p:tav tm="100000">
                                              <p:val>
                                                <p:strVal val="#ppt_w"/>
                                              </p:val>
                                            </p:tav>
                                          </p:tavLst>
                                        </p:anim>
                                        <p:anim calcmode="lin" valueType="num">
                                          <p:cBhvr>
                                            <p:cTn id="21" dur="750" fill="hold"/>
                                            <p:tgtEl>
                                              <p:spTgt spid="9"/>
                                            </p:tgtEl>
                                            <p:attrNameLst>
                                              <p:attrName>ppt_h</p:attrName>
                                            </p:attrNameLst>
                                          </p:cBhvr>
                                          <p:tavLst>
                                            <p:tav tm="0">
                                              <p:val>
                                                <p:fltVal val="0"/>
                                              </p:val>
                                            </p:tav>
                                            <p:tav tm="100000">
                                              <p:val>
                                                <p:strVal val="#ppt_h"/>
                                              </p:val>
                                            </p:tav>
                                          </p:tavLst>
                                        </p:anim>
                                        <p:animEffect transition="in" filter="fade">
                                          <p:cBhvr>
                                            <p:cTn id="22" dur="750"/>
                                            <p:tgtEl>
                                              <p:spTgt spid="9"/>
                                            </p:tgtEl>
                                          </p:cBhvr>
                                        </p:animEffect>
                                      </p:childTnLst>
                                    </p:cTn>
                                  </p:par>
                                  <p:par>
                                    <p:cTn id="23" presetID="2" presetClass="entr" presetSubtype="4" accel="10000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ppt_x"/>
                                              </p:val>
                                            </p:tav>
                                            <p:tav tm="100000">
                                              <p:val>
                                                <p:strVal val="#ppt_x"/>
                                              </p:val>
                                            </p:tav>
                                          </p:tavLst>
                                        </p:anim>
                                        <p:anim calcmode="lin" valueType="num">
                                          <p:cBhvr additive="base">
                                            <p:cTn id="26" dur="75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2" accel="100000" fill="hold" grpId="0" nodeType="withEffect">
                                      <p:stCondLst>
                                        <p:cond delay="150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1+#ppt_w/2"/>
                                              </p:val>
                                            </p:tav>
                                            <p:tav tm="100000">
                                              <p:val>
                                                <p:strVal val="#ppt_x"/>
                                              </p:val>
                                            </p:tav>
                                          </p:tavLst>
                                        </p:anim>
                                        <p:anim calcmode="lin" valueType="num">
                                          <p:cBhvr additive="base">
                                            <p:cTn id="30" dur="75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1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30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4" grpId="0"/>
          <p:bldP spid="20" grpId="0"/>
          <p:bldP spid="21" grpId="0"/>
          <p:bldP spid="2" grpId="0" animBg="1"/>
          <p:bldP spid="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57200" y="468630"/>
            <a:ext cx="11269980" cy="5943600"/>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4440555" y="1154430"/>
            <a:ext cx="3303270" cy="3303270"/>
          </a:xfrm>
          <a:prstGeom prst="ellips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5326475" y="1881169"/>
            <a:ext cx="1564322" cy="1849792"/>
            <a:chOff x="7572375" y="1998663"/>
            <a:chExt cx="1939925" cy="2293938"/>
          </a:xfrm>
        </p:grpSpPr>
        <p:sp>
          <p:nvSpPr>
            <p:cNvPr id="5" name="Freeform 33"/>
            <p:cNvSpPr>
              <a:spLocks/>
            </p:cNvSpPr>
            <p:nvPr/>
          </p:nvSpPr>
          <p:spPr bwMode="auto">
            <a:xfrm>
              <a:off x="7572375" y="1998663"/>
              <a:ext cx="1939925" cy="2293938"/>
            </a:xfrm>
            <a:custGeom>
              <a:avLst/>
              <a:gdLst>
                <a:gd name="T0" fmla="*/ 1207 w 1256"/>
                <a:gd name="T1" fmla="*/ 1351 h 1487"/>
                <a:gd name="T2" fmla="*/ 1174 w 1256"/>
                <a:gd name="T3" fmla="*/ 1314 h 1487"/>
                <a:gd name="T4" fmla="*/ 1150 w 1256"/>
                <a:gd name="T5" fmla="*/ 1293 h 1487"/>
                <a:gd name="T6" fmla="*/ 1129 w 1256"/>
                <a:gd name="T7" fmla="*/ 1277 h 1487"/>
                <a:gd name="T8" fmla="*/ 1101 w 1256"/>
                <a:gd name="T9" fmla="*/ 1257 h 1487"/>
                <a:gd name="T10" fmla="*/ 1080 w 1256"/>
                <a:gd name="T11" fmla="*/ 1245 h 1487"/>
                <a:gd name="T12" fmla="*/ 1048 w 1256"/>
                <a:gd name="T13" fmla="*/ 1227 h 1487"/>
                <a:gd name="T14" fmla="*/ 1027 w 1256"/>
                <a:gd name="T15" fmla="*/ 1217 h 1487"/>
                <a:gd name="T16" fmla="*/ 978 w 1256"/>
                <a:gd name="T17" fmla="*/ 1195 h 1487"/>
                <a:gd name="T18" fmla="*/ 959 w 1256"/>
                <a:gd name="T19" fmla="*/ 1188 h 1487"/>
                <a:gd name="T20" fmla="*/ 899 w 1256"/>
                <a:gd name="T21" fmla="*/ 1169 h 1487"/>
                <a:gd name="T22" fmla="*/ 792 w 1256"/>
                <a:gd name="T23" fmla="*/ 1125 h 1487"/>
                <a:gd name="T24" fmla="*/ 789 w 1256"/>
                <a:gd name="T25" fmla="*/ 1069 h 1487"/>
                <a:gd name="T26" fmla="*/ 1024 w 1256"/>
                <a:gd name="T27" fmla="*/ 706 h 1487"/>
                <a:gd name="T28" fmla="*/ 1134 w 1256"/>
                <a:gd name="T29" fmla="*/ 621 h 1487"/>
                <a:gd name="T30" fmla="*/ 1048 w 1256"/>
                <a:gd name="T31" fmla="*/ 497 h 1487"/>
                <a:gd name="T32" fmla="*/ 1043 w 1256"/>
                <a:gd name="T33" fmla="*/ 499 h 1487"/>
                <a:gd name="T34" fmla="*/ 1036 w 1256"/>
                <a:gd name="T35" fmla="*/ 501 h 1487"/>
                <a:gd name="T36" fmla="*/ 1029 w 1256"/>
                <a:gd name="T37" fmla="*/ 504 h 1487"/>
                <a:gd name="T38" fmla="*/ 1022 w 1256"/>
                <a:gd name="T39" fmla="*/ 506 h 1487"/>
                <a:gd name="T40" fmla="*/ 1012 w 1256"/>
                <a:gd name="T41" fmla="*/ 510 h 1487"/>
                <a:gd name="T42" fmla="*/ 1006 w 1256"/>
                <a:gd name="T43" fmla="*/ 513 h 1487"/>
                <a:gd name="T44" fmla="*/ 988 w 1256"/>
                <a:gd name="T45" fmla="*/ 77 h 1487"/>
                <a:gd name="T46" fmla="*/ 987 w 1256"/>
                <a:gd name="T47" fmla="*/ 73 h 1487"/>
                <a:gd name="T48" fmla="*/ 986 w 1256"/>
                <a:gd name="T49" fmla="*/ 72 h 1487"/>
                <a:gd name="T50" fmla="*/ 985 w 1256"/>
                <a:gd name="T51" fmla="*/ 72 h 1487"/>
                <a:gd name="T52" fmla="*/ 871 w 1256"/>
                <a:gd name="T53" fmla="*/ 30 h 1487"/>
                <a:gd name="T54" fmla="*/ 745 w 1256"/>
                <a:gd name="T55" fmla="*/ 8 h 1487"/>
                <a:gd name="T56" fmla="*/ 689 w 1256"/>
                <a:gd name="T57" fmla="*/ 3 h 1487"/>
                <a:gd name="T58" fmla="*/ 573 w 1256"/>
                <a:gd name="T59" fmla="*/ 3 h 1487"/>
                <a:gd name="T60" fmla="*/ 506 w 1256"/>
                <a:gd name="T61" fmla="*/ 9 h 1487"/>
                <a:gd name="T62" fmla="*/ 453 w 1256"/>
                <a:gd name="T63" fmla="*/ 16 h 1487"/>
                <a:gd name="T64" fmla="*/ 386 w 1256"/>
                <a:gd name="T65" fmla="*/ 30 h 1487"/>
                <a:gd name="T66" fmla="*/ 271 w 1256"/>
                <a:gd name="T67" fmla="*/ 72 h 1487"/>
                <a:gd name="T68" fmla="*/ 271 w 1256"/>
                <a:gd name="T69" fmla="*/ 72 h 1487"/>
                <a:gd name="T70" fmla="*/ 270 w 1256"/>
                <a:gd name="T71" fmla="*/ 72 h 1487"/>
                <a:gd name="T72" fmla="*/ 269 w 1256"/>
                <a:gd name="T73" fmla="*/ 77 h 1487"/>
                <a:gd name="T74" fmla="*/ 252 w 1256"/>
                <a:gd name="T75" fmla="*/ 514 h 1487"/>
                <a:gd name="T76" fmla="*/ 246 w 1256"/>
                <a:gd name="T77" fmla="*/ 511 h 1487"/>
                <a:gd name="T78" fmla="*/ 238 w 1256"/>
                <a:gd name="T79" fmla="*/ 508 h 1487"/>
                <a:gd name="T80" fmla="*/ 230 w 1256"/>
                <a:gd name="T81" fmla="*/ 505 h 1487"/>
                <a:gd name="T82" fmla="*/ 223 w 1256"/>
                <a:gd name="T83" fmla="*/ 502 h 1487"/>
                <a:gd name="T84" fmla="*/ 216 w 1256"/>
                <a:gd name="T85" fmla="*/ 500 h 1487"/>
                <a:gd name="T86" fmla="*/ 190 w 1256"/>
                <a:gd name="T87" fmla="*/ 491 h 1487"/>
                <a:gd name="T88" fmla="*/ 255 w 1256"/>
                <a:gd name="T89" fmla="*/ 917 h 1487"/>
                <a:gd name="T90" fmla="*/ 465 w 1256"/>
                <a:gd name="T91" fmla="*/ 1114 h 1487"/>
                <a:gd name="T92" fmla="*/ 449 w 1256"/>
                <a:gd name="T93" fmla="*/ 1151 h 1487"/>
                <a:gd name="T94" fmla="*/ 355 w 1256"/>
                <a:gd name="T95" fmla="*/ 1163 h 1487"/>
                <a:gd name="T96" fmla="*/ 280 w 1256"/>
                <a:gd name="T97" fmla="*/ 1195 h 1487"/>
                <a:gd name="T98" fmla="*/ 230 w 1256"/>
                <a:gd name="T99" fmla="*/ 1217 h 1487"/>
                <a:gd name="T100" fmla="*/ 209 w 1256"/>
                <a:gd name="T101" fmla="*/ 1227 h 1487"/>
                <a:gd name="T102" fmla="*/ 176 w 1256"/>
                <a:gd name="T103" fmla="*/ 1245 h 1487"/>
                <a:gd name="T104" fmla="*/ 156 w 1256"/>
                <a:gd name="T105" fmla="*/ 1257 h 1487"/>
                <a:gd name="T106" fmla="*/ 127 w 1256"/>
                <a:gd name="T107" fmla="*/ 1276 h 1487"/>
                <a:gd name="T108" fmla="*/ 106 w 1256"/>
                <a:gd name="T109" fmla="*/ 1293 h 1487"/>
                <a:gd name="T110" fmla="*/ 82 w 1256"/>
                <a:gd name="T111" fmla="*/ 1314 h 1487"/>
                <a:gd name="T112" fmla="*/ 49 w 1256"/>
                <a:gd name="T113" fmla="*/ 1351 h 1487"/>
                <a:gd name="T114" fmla="*/ 0 w 1256"/>
                <a:gd name="T115"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6" h="1487">
                  <a:moveTo>
                    <a:pt x="1223" y="1377"/>
                  </a:moveTo>
                  <a:cubicBezTo>
                    <a:pt x="1220" y="1372"/>
                    <a:pt x="1217" y="1366"/>
                    <a:pt x="1214" y="1361"/>
                  </a:cubicBezTo>
                  <a:cubicBezTo>
                    <a:pt x="1212" y="1358"/>
                    <a:pt x="1209" y="1354"/>
                    <a:pt x="1207" y="1351"/>
                  </a:cubicBezTo>
                  <a:cubicBezTo>
                    <a:pt x="1202" y="1344"/>
                    <a:pt x="1197" y="1337"/>
                    <a:pt x="1191" y="1331"/>
                  </a:cubicBezTo>
                  <a:cubicBezTo>
                    <a:pt x="1187" y="1327"/>
                    <a:pt x="1183" y="1323"/>
                    <a:pt x="1178" y="1318"/>
                  </a:cubicBezTo>
                  <a:cubicBezTo>
                    <a:pt x="1177" y="1317"/>
                    <a:pt x="1176" y="1316"/>
                    <a:pt x="1174" y="1314"/>
                  </a:cubicBezTo>
                  <a:cubicBezTo>
                    <a:pt x="1171" y="1311"/>
                    <a:pt x="1168" y="1308"/>
                    <a:pt x="1165" y="1306"/>
                  </a:cubicBezTo>
                  <a:cubicBezTo>
                    <a:pt x="1163" y="1304"/>
                    <a:pt x="1162" y="1303"/>
                    <a:pt x="1160" y="1301"/>
                  </a:cubicBezTo>
                  <a:cubicBezTo>
                    <a:pt x="1157" y="1299"/>
                    <a:pt x="1153" y="1296"/>
                    <a:pt x="1150" y="1293"/>
                  </a:cubicBezTo>
                  <a:cubicBezTo>
                    <a:pt x="1149" y="1292"/>
                    <a:pt x="1147" y="1291"/>
                    <a:pt x="1146" y="1290"/>
                  </a:cubicBezTo>
                  <a:cubicBezTo>
                    <a:pt x="1141" y="1286"/>
                    <a:pt x="1136" y="1282"/>
                    <a:pt x="1131" y="1278"/>
                  </a:cubicBezTo>
                  <a:cubicBezTo>
                    <a:pt x="1131" y="1278"/>
                    <a:pt x="1130" y="1277"/>
                    <a:pt x="1129" y="1277"/>
                  </a:cubicBezTo>
                  <a:cubicBezTo>
                    <a:pt x="1125" y="1274"/>
                    <a:pt x="1121" y="1271"/>
                    <a:pt x="1116" y="1268"/>
                  </a:cubicBezTo>
                  <a:cubicBezTo>
                    <a:pt x="1115" y="1267"/>
                    <a:pt x="1113" y="1266"/>
                    <a:pt x="1112" y="1265"/>
                  </a:cubicBezTo>
                  <a:cubicBezTo>
                    <a:pt x="1108" y="1262"/>
                    <a:pt x="1104" y="1260"/>
                    <a:pt x="1101" y="1257"/>
                  </a:cubicBezTo>
                  <a:cubicBezTo>
                    <a:pt x="1099" y="1256"/>
                    <a:pt x="1098" y="1255"/>
                    <a:pt x="1096" y="1254"/>
                  </a:cubicBezTo>
                  <a:cubicBezTo>
                    <a:pt x="1092" y="1252"/>
                    <a:pt x="1088" y="1249"/>
                    <a:pt x="1083" y="1247"/>
                  </a:cubicBezTo>
                  <a:cubicBezTo>
                    <a:pt x="1082" y="1246"/>
                    <a:pt x="1081" y="1245"/>
                    <a:pt x="1080" y="1245"/>
                  </a:cubicBezTo>
                  <a:cubicBezTo>
                    <a:pt x="1075" y="1242"/>
                    <a:pt x="1070" y="1239"/>
                    <a:pt x="1064" y="1236"/>
                  </a:cubicBezTo>
                  <a:cubicBezTo>
                    <a:pt x="1063" y="1235"/>
                    <a:pt x="1063" y="1235"/>
                    <a:pt x="1062" y="1234"/>
                  </a:cubicBezTo>
                  <a:cubicBezTo>
                    <a:pt x="1057" y="1232"/>
                    <a:pt x="1053" y="1229"/>
                    <a:pt x="1048" y="1227"/>
                  </a:cubicBezTo>
                  <a:cubicBezTo>
                    <a:pt x="1047" y="1226"/>
                    <a:pt x="1045" y="1226"/>
                    <a:pt x="1044" y="1225"/>
                  </a:cubicBezTo>
                  <a:cubicBezTo>
                    <a:pt x="1040" y="1223"/>
                    <a:pt x="1035" y="1221"/>
                    <a:pt x="1031" y="1219"/>
                  </a:cubicBezTo>
                  <a:cubicBezTo>
                    <a:pt x="1030" y="1218"/>
                    <a:pt x="1029" y="1217"/>
                    <a:pt x="1027" y="1217"/>
                  </a:cubicBezTo>
                  <a:cubicBezTo>
                    <a:pt x="1016" y="1212"/>
                    <a:pt x="1005" y="1207"/>
                    <a:pt x="994" y="1202"/>
                  </a:cubicBezTo>
                  <a:cubicBezTo>
                    <a:pt x="994" y="1202"/>
                    <a:pt x="993" y="1202"/>
                    <a:pt x="993" y="1201"/>
                  </a:cubicBezTo>
                  <a:cubicBezTo>
                    <a:pt x="988" y="1199"/>
                    <a:pt x="983" y="1197"/>
                    <a:pt x="978" y="1195"/>
                  </a:cubicBezTo>
                  <a:cubicBezTo>
                    <a:pt x="977" y="1195"/>
                    <a:pt x="976" y="1195"/>
                    <a:pt x="975" y="1194"/>
                  </a:cubicBezTo>
                  <a:cubicBezTo>
                    <a:pt x="970" y="1193"/>
                    <a:pt x="965" y="1191"/>
                    <a:pt x="960" y="1189"/>
                  </a:cubicBezTo>
                  <a:cubicBezTo>
                    <a:pt x="960" y="1189"/>
                    <a:pt x="960" y="1189"/>
                    <a:pt x="959" y="1188"/>
                  </a:cubicBezTo>
                  <a:cubicBezTo>
                    <a:pt x="948" y="1184"/>
                    <a:pt x="937" y="1181"/>
                    <a:pt x="927" y="1177"/>
                  </a:cubicBezTo>
                  <a:cubicBezTo>
                    <a:pt x="904" y="1163"/>
                    <a:pt x="904" y="1163"/>
                    <a:pt x="904" y="1163"/>
                  </a:cubicBezTo>
                  <a:cubicBezTo>
                    <a:pt x="904" y="1163"/>
                    <a:pt x="902" y="1165"/>
                    <a:pt x="899" y="1169"/>
                  </a:cubicBezTo>
                  <a:cubicBezTo>
                    <a:pt x="861" y="1158"/>
                    <a:pt x="830" y="1152"/>
                    <a:pt x="809" y="1150"/>
                  </a:cubicBezTo>
                  <a:cubicBezTo>
                    <a:pt x="796" y="1114"/>
                    <a:pt x="796" y="1114"/>
                    <a:pt x="796" y="1114"/>
                  </a:cubicBezTo>
                  <a:cubicBezTo>
                    <a:pt x="796" y="1114"/>
                    <a:pt x="795" y="1118"/>
                    <a:pt x="792" y="1125"/>
                  </a:cubicBezTo>
                  <a:cubicBezTo>
                    <a:pt x="792" y="1121"/>
                    <a:pt x="792" y="1117"/>
                    <a:pt x="792" y="1114"/>
                  </a:cubicBezTo>
                  <a:cubicBezTo>
                    <a:pt x="792" y="1114"/>
                    <a:pt x="792" y="1113"/>
                    <a:pt x="792" y="1113"/>
                  </a:cubicBezTo>
                  <a:cubicBezTo>
                    <a:pt x="791" y="1097"/>
                    <a:pt x="790" y="1082"/>
                    <a:pt x="789" y="1069"/>
                  </a:cubicBezTo>
                  <a:cubicBezTo>
                    <a:pt x="895" y="1036"/>
                    <a:pt x="969" y="974"/>
                    <a:pt x="1002" y="916"/>
                  </a:cubicBezTo>
                  <a:cubicBezTo>
                    <a:pt x="1031" y="865"/>
                    <a:pt x="1022" y="781"/>
                    <a:pt x="1012" y="706"/>
                  </a:cubicBezTo>
                  <a:cubicBezTo>
                    <a:pt x="1016" y="706"/>
                    <a:pt x="1020" y="706"/>
                    <a:pt x="1024" y="706"/>
                  </a:cubicBezTo>
                  <a:cubicBezTo>
                    <a:pt x="1024" y="706"/>
                    <a:pt x="1024" y="706"/>
                    <a:pt x="1024" y="706"/>
                  </a:cubicBezTo>
                  <a:cubicBezTo>
                    <a:pt x="1024" y="706"/>
                    <a:pt x="1024" y="706"/>
                    <a:pt x="1024" y="706"/>
                  </a:cubicBezTo>
                  <a:cubicBezTo>
                    <a:pt x="1084" y="706"/>
                    <a:pt x="1131" y="694"/>
                    <a:pt x="1134" y="621"/>
                  </a:cubicBezTo>
                  <a:cubicBezTo>
                    <a:pt x="1137" y="580"/>
                    <a:pt x="1136" y="469"/>
                    <a:pt x="1067" y="491"/>
                  </a:cubicBezTo>
                  <a:cubicBezTo>
                    <a:pt x="1061" y="493"/>
                    <a:pt x="1054" y="495"/>
                    <a:pt x="1048" y="497"/>
                  </a:cubicBezTo>
                  <a:cubicBezTo>
                    <a:pt x="1048" y="497"/>
                    <a:pt x="1048" y="497"/>
                    <a:pt x="1048" y="497"/>
                  </a:cubicBezTo>
                  <a:cubicBezTo>
                    <a:pt x="1048" y="497"/>
                    <a:pt x="1048" y="497"/>
                    <a:pt x="1048" y="497"/>
                  </a:cubicBezTo>
                  <a:cubicBezTo>
                    <a:pt x="1047" y="498"/>
                    <a:pt x="1046" y="498"/>
                    <a:pt x="1045" y="498"/>
                  </a:cubicBezTo>
                  <a:cubicBezTo>
                    <a:pt x="1045" y="498"/>
                    <a:pt x="1044" y="499"/>
                    <a:pt x="1043" y="499"/>
                  </a:cubicBezTo>
                  <a:cubicBezTo>
                    <a:pt x="1042" y="499"/>
                    <a:pt x="1041" y="499"/>
                    <a:pt x="1041" y="500"/>
                  </a:cubicBezTo>
                  <a:cubicBezTo>
                    <a:pt x="1040" y="500"/>
                    <a:pt x="1039" y="500"/>
                    <a:pt x="1038" y="500"/>
                  </a:cubicBezTo>
                  <a:cubicBezTo>
                    <a:pt x="1037" y="501"/>
                    <a:pt x="1037" y="501"/>
                    <a:pt x="1036" y="501"/>
                  </a:cubicBezTo>
                  <a:cubicBezTo>
                    <a:pt x="1035" y="502"/>
                    <a:pt x="1034" y="502"/>
                    <a:pt x="1033" y="502"/>
                  </a:cubicBezTo>
                  <a:cubicBezTo>
                    <a:pt x="1033" y="502"/>
                    <a:pt x="1032" y="503"/>
                    <a:pt x="1031" y="503"/>
                  </a:cubicBezTo>
                  <a:cubicBezTo>
                    <a:pt x="1030" y="503"/>
                    <a:pt x="1029" y="504"/>
                    <a:pt x="1029" y="504"/>
                  </a:cubicBezTo>
                  <a:cubicBezTo>
                    <a:pt x="1028" y="504"/>
                    <a:pt x="1027" y="504"/>
                    <a:pt x="1026" y="505"/>
                  </a:cubicBezTo>
                  <a:cubicBezTo>
                    <a:pt x="1026" y="505"/>
                    <a:pt x="1025" y="505"/>
                    <a:pt x="1024" y="506"/>
                  </a:cubicBezTo>
                  <a:cubicBezTo>
                    <a:pt x="1023" y="506"/>
                    <a:pt x="1022" y="506"/>
                    <a:pt x="1022" y="506"/>
                  </a:cubicBezTo>
                  <a:cubicBezTo>
                    <a:pt x="1021" y="507"/>
                    <a:pt x="1020" y="507"/>
                    <a:pt x="1018" y="508"/>
                  </a:cubicBezTo>
                  <a:cubicBezTo>
                    <a:pt x="1018" y="508"/>
                    <a:pt x="1017" y="508"/>
                    <a:pt x="1017" y="508"/>
                  </a:cubicBezTo>
                  <a:cubicBezTo>
                    <a:pt x="1015" y="509"/>
                    <a:pt x="1014" y="509"/>
                    <a:pt x="1012" y="510"/>
                  </a:cubicBezTo>
                  <a:cubicBezTo>
                    <a:pt x="1012" y="510"/>
                    <a:pt x="1011" y="511"/>
                    <a:pt x="1011" y="511"/>
                  </a:cubicBezTo>
                  <a:cubicBezTo>
                    <a:pt x="1010" y="511"/>
                    <a:pt x="1009" y="512"/>
                    <a:pt x="1008" y="512"/>
                  </a:cubicBezTo>
                  <a:cubicBezTo>
                    <a:pt x="1007" y="512"/>
                    <a:pt x="1007" y="513"/>
                    <a:pt x="1006" y="513"/>
                  </a:cubicBezTo>
                  <a:cubicBezTo>
                    <a:pt x="1005" y="513"/>
                    <a:pt x="1005" y="513"/>
                    <a:pt x="1004" y="514"/>
                  </a:cubicBezTo>
                  <a:cubicBezTo>
                    <a:pt x="1007" y="452"/>
                    <a:pt x="1010" y="375"/>
                    <a:pt x="1010" y="308"/>
                  </a:cubicBezTo>
                  <a:cubicBezTo>
                    <a:pt x="1011" y="177"/>
                    <a:pt x="992" y="100"/>
                    <a:pt x="988" y="77"/>
                  </a:cubicBezTo>
                  <a:cubicBezTo>
                    <a:pt x="988" y="77"/>
                    <a:pt x="988" y="77"/>
                    <a:pt x="988" y="77"/>
                  </a:cubicBezTo>
                  <a:cubicBezTo>
                    <a:pt x="987" y="74"/>
                    <a:pt x="987" y="73"/>
                    <a:pt x="987" y="73"/>
                  </a:cubicBezTo>
                  <a:cubicBezTo>
                    <a:pt x="987" y="73"/>
                    <a:pt x="987" y="73"/>
                    <a:pt x="987" y="73"/>
                  </a:cubicBezTo>
                  <a:cubicBezTo>
                    <a:pt x="987" y="73"/>
                    <a:pt x="987" y="73"/>
                    <a:pt x="986" y="72"/>
                  </a:cubicBezTo>
                  <a:cubicBezTo>
                    <a:pt x="986" y="72"/>
                    <a:pt x="986" y="72"/>
                    <a:pt x="986" y="72"/>
                  </a:cubicBezTo>
                  <a:cubicBezTo>
                    <a:pt x="986" y="72"/>
                    <a:pt x="986" y="72"/>
                    <a:pt x="986" y="72"/>
                  </a:cubicBezTo>
                  <a:cubicBezTo>
                    <a:pt x="986" y="72"/>
                    <a:pt x="986" y="72"/>
                    <a:pt x="986" y="72"/>
                  </a:cubicBezTo>
                  <a:cubicBezTo>
                    <a:pt x="986" y="72"/>
                    <a:pt x="985" y="72"/>
                    <a:pt x="985" y="72"/>
                  </a:cubicBezTo>
                  <a:cubicBezTo>
                    <a:pt x="985" y="72"/>
                    <a:pt x="985" y="72"/>
                    <a:pt x="985" y="72"/>
                  </a:cubicBezTo>
                  <a:cubicBezTo>
                    <a:pt x="985" y="72"/>
                    <a:pt x="985" y="72"/>
                    <a:pt x="985" y="72"/>
                  </a:cubicBezTo>
                  <a:cubicBezTo>
                    <a:pt x="976" y="67"/>
                    <a:pt x="938" y="47"/>
                    <a:pt x="871" y="30"/>
                  </a:cubicBezTo>
                  <a:cubicBezTo>
                    <a:pt x="871" y="30"/>
                    <a:pt x="871" y="30"/>
                    <a:pt x="871" y="30"/>
                  </a:cubicBezTo>
                  <a:cubicBezTo>
                    <a:pt x="851" y="25"/>
                    <a:pt x="828" y="20"/>
                    <a:pt x="803" y="16"/>
                  </a:cubicBezTo>
                  <a:cubicBezTo>
                    <a:pt x="785" y="13"/>
                    <a:pt x="766" y="10"/>
                    <a:pt x="747" y="8"/>
                  </a:cubicBezTo>
                  <a:cubicBezTo>
                    <a:pt x="747" y="8"/>
                    <a:pt x="746" y="8"/>
                    <a:pt x="745" y="8"/>
                  </a:cubicBezTo>
                  <a:cubicBezTo>
                    <a:pt x="745" y="8"/>
                    <a:pt x="745" y="8"/>
                    <a:pt x="745" y="8"/>
                  </a:cubicBezTo>
                  <a:cubicBezTo>
                    <a:pt x="741" y="7"/>
                    <a:pt x="736" y="7"/>
                    <a:pt x="731" y="6"/>
                  </a:cubicBezTo>
                  <a:cubicBezTo>
                    <a:pt x="717" y="5"/>
                    <a:pt x="703" y="4"/>
                    <a:pt x="689" y="3"/>
                  </a:cubicBezTo>
                  <a:cubicBezTo>
                    <a:pt x="670" y="1"/>
                    <a:pt x="649" y="0"/>
                    <a:pt x="628" y="1"/>
                  </a:cubicBezTo>
                  <a:cubicBezTo>
                    <a:pt x="628" y="1"/>
                    <a:pt x="628" y="1"/>
                    <a:pt x="628" y="1"/>
                  </a:cubicBezTo>
                  <a:cubicBezTo>
                    <a:pt x="609" y="1"/>
                    <a:pt x="591" y="1"/>
                    <a:pt x="573" y="3"/>
                  </a:cubicBezTo>
                  <a:cubicBezTo>
                    <a:pt x="563" y="3"/>
                    <a:pt x="554" y="4"/>
                    <a:pt x="544" y="5"/>
                  </a:cubicBezTo>
                  <a:cubicBezTo>
                    <a:pt x="532" y="6"/>
                    <a:pt x="520" y="7"/>
                    <a:pt x="507" y="8"/>
                  </a:cubicBezTo>
                  <a:cubicBezTo>
                    <a:pt x="507" y="8"/>
                    <a:pt x="507" y="9"/>
                    <a:pt x="506" y="9"/>
                  </a:cubicBezTo>
                  <a:cubicBezTo>
                    <a:pt x="506" y="9"/>
                    <a:pt x="506" y="9"/>
                    <a:pt x="506" y="9"/>
                  </a:cubicBezTo>
                  <a:cubicBezTo>
                    <a:pt x="496" y="10"/>
                    <a:pt x="486" y="11"/>
                    <a:pt x="475" y="13"/>
                  </a:cubicBezTo>
                  <a:cubicBezTo>
                    <a:pt x="468" y="14"/>
                    <a:pt x="461" y="15"/>
                    <a:pt x="453" y="16"/>
                  </a:cubicBezTo>
                  <a:cubicBezTo>
                    <a:pt x="428" y="20"/>
                    <a:pt x="406" y="25"/>
                    <a:pt x="386" y="30"/>
                  </a:cubicBezTo>
                  <a:cubicBezTo>
                    <a:pt x="386" y="30"/>
                    <a:pt x="386" y="30"/>
                    <a:pt x="386" y="30"/>
                  </a:cubicBezTo>
                  <a:cubicBezTo>
                    <a:pt x="386" y="30"/>
                    <a:pt x="386" y="30"/>
                    <a:pt x="386" y="30"/>
                  </a:cubicBezTo>
                  <a:cubicBezTo>
                    <a:pt x="384" y="30"/>
                    <a:pt x="383" y="31"/>
                    <a:pt x="381" y="31"/>
                  </a:cubicBezTo>
                  <a:cubicBezTo>
                    <a:pt x="381" y="31"/>
                    <a:pt x="381" y="31"/>
                    <a:pt x="381" y="31"/>
                  </a:cubicBezTo>
                  <a:cubicBezTo>
                    <a:pt x="317" y="48"/>
                    <a:pt x="280" y="67"/>
                    <a:pt x="271" y="72"/>
                  </a:cubicBezTo>
                  <a:cubicBezTo>
                    <a:pt x="271" y="72"/>
                    <a:pt x="271" y="72"/>
                    <a:pt x="271" y="72"/>
                  </a:cubicBezTo>
                  <a:cubicBezTo>
                    <a:pt x="271" y="72"/>
                    <a:pt x="271" y="72"/>
                    <a:pt x="271" y="72"/>
                  </a:cubicBezTo>
                  <a:cubicBezTo>
                    <a:pt x="271" y="72"/>
                    <a:pt x="271" y="72"/>
                    <a:pt x="271" y="72"/>
                  </a:cubicBezTo>
                  <a:cubicBezTo>
                    <a:pt x="271" y="72"/>
                    <a:pt x="271" y="72"/>
                    <a:pt x="271" y="72"/>
                  </a:cubicBezTo>
                  <a:cubicBezTo>
                    <a:pt x="270" y="72"/>
                    <a:pt x="270" y="72"/>
                    <a:pt x="270" y="72"/>
                  </a:cubicBezTo>
                  <a:cubicBezTo>
                    <a:pt x="270" y="72"/>
                    <a:pt x="270" y="72"/>
                    <a:pt x="270" y="72"/>
                  </a:cubicBezTo>
                  <a:cubicBezTo>
                    <a:pt x="270" y="73"/>
                    <a:pt x="270" y="73"/>
                    <a:pt x="270" y="73"/>
                  </a:cubicBezTo>
                  <a:cubicBezTo>
                    <a:pt x="270" y="73"/>
                    <a:pt x="270" y="73"/>
                    <a:pt x="270" y="73"/>
                  </a:cubicBezTo>
                  <a:cubicBezTo>
                    <a:pt x="270" y="73"/>
                    <a:pt x="269" y="74"/>
                    <a:pt x="269" y="77"/>
                  </a:cubicBezTo>
                  <a:cubicBezTo>
                    <a:pt x="269" y="77"/>
                    <a:pt x="269" y="77"/>
                    <a:pt x="269" y="77"/>
                  </a:cubicBezTo>
                  <a:cubicBezTo>
                    <a:pt x="265" y="100"/>
                    <a:pt x="245" y="177"/>
                    <a:pt x="246" y="308"/>
                  </a:cubicBezTo>
                  <a:cubicBezTo>
                    <a:pt x="247" y="375"/>
                    <a:pt x="249" y="452"/>
                    <a:pt x="252" y="514"/>
                  </a:cubicBezTo>
                  <a:cubicBezTo>
                    <a:pt x="252" y="513"/>
                    <a:pt x="251" y="513"/>
                    <a:pt x="250" y="513"/>
                  </a:cubicBezTo>
                  <a:cubicBezTo>
                    <a:pt x="250" y="513"/>
                    <a:pt x="249" y="512"/>
                    <a:pt x="249" y="512"/>
                  </a:cubicBezTo>
                  <a:cubicBezTo>
                    <a:pt x="248" y="512"/>
                    <a:pt x="247" y="511"/>
                    <a:pt x="246" y="511"/>
                  </a:cubicBezTo>
                  <a:cubicBezTo>
                    <a:pt x="245" y="511"/>
                    <a:pt x="245" y="510"/>
                    <a:pt x="244" y="510"/>
                  </a:cubicBezTo>
                  <a:cubicBezTo>
                    <a:pt x="243" y="510"/>
                    <a:pt x="241" y="509"/>
                    <a:pt x="239" y="508"/>
                  </a:cubicBezTo>
                  <a:cubicBezTo>
                    <a:pt x="239" y="508"/>
                    <a:pt x="238" y="508"/>
                    <a:pt x="238" y="508"/>
                  </a:cubicBezTo>
                  <a:cubicBezTo>
                    <a:pt x="237" y="507"/>
                    <a:pt x="236" y="507"/>
                    <a:pt x="235" y="506"/>
                  </a:cubicBezTo>
                  <a:cubicBezTo>
                    <a:pt x="234" y="506"/>
                    <a:pt x="233" y="506"/>
                    <a:pt x="233" y="506"/>
                  </a:cubicBezTo>
                  <a:cubicBezTo>
                    <a:pt x="232" y="505"/>
                    <a:pt x="231" y="505"/>
                    <a:pt x="230" y="505"/>
                  </a:cubicBezTo>
                  <a:cubicBezTo>
                    <a:pt x="229" y="504"/>
                    <a:pt x="229" y="504"/>
                    <a:pt x="228" y="504"/>
                  </a:cubicBezTo>
                  <a:cubicBezTo>
                    <a:pt x="227" y="504"/>
                    <a:pt x="226" y="503"/>
                    <a:pt x="225" y="503"/>
                  </a:cubicBezTo>
                  <a:cubicBezTo>
                    <a:pt x="225" y="503"/>
                    <a:pt x="224" y="502"/>
                    <a:pt x="223" y="502"/>
                  </a:cubicBezTo>
                  <a:cubicBezTo>
                    <a:pt x="222" y="502"/>
                    <a:pt x="221" y="502"/>
                    <a:pt x="221" y="501"/>
                  </a:cubicBezTo>
                  <a:cubicBezTo>
                    <a:pt x="220" y="501"/>
                    <a:pt x="219" y="501"/>
                    <a:pt x="218" y="501"/>
                  </a:cubicBezTo>
                  <a:cubicBezTo>
                    <a:pt x="217" y="500"/>
                    <a:pt x="217" y="500"/>
                    <a:pt x="216" y="500"/>
                  </a:cubicBezTo>
                  <a:cubicBezTo>
                    <a:pt x="215" y="499"/>
                    <a:pt x="214" y="499"/>
                    <a:pt x="213" y="499"/>
                  </a:cubicBezTo>
                  <a:cubicBezTo>
                    <a:pt x="213" y="499"/>
                    <a:pt x="212" y="498"/>
                    <a:pt x="211" y="498"/>
                  </a:cubicBezTo>
                  <a:cubicBezTo>
                    <a:pt x="204" y="496"/>
                    <a:pt x="197" y="494"/>
                    <a:pt x="190" y="491"/>
                  </a:cubicBezTo>
                  <a:cubicBezTo>
                    <a:pt x="120" y="470"/>
                    <a:pt x="120" y="580"/>
                    <a:pt x="122" y="621"/>
                  </a:cubicBezTo>
                  <a:cubicBezTo>
                    <a:pt x="126" y="698"/>
                    <a:pt x="179" y="707"/>
                    <a:pt x="244" y="706"/>
                  </a:cubicBezTo>
                  <a:cubicBezTo>
                    <a:pt x="234" y="781"/>
                    <a:pt x="225" y="865"/>
                    <a:pt x="255" y="917"/>
                  </a:cubicBezTo>
                  <a:cubicBezTo>
                    <a:pt x="287" y="974"/>
                    <a:pt x="361" y="1036"/>
                    <a:pt x="467" y="1069"/>
                  </a:cubicBezTo>
                  <a:cubicBezTo>
                    <a:pt x="466" y="1082"/>
                    <a:pt x="465" y="1097"/>
                    <a:pt x="464" y="1114"/>
                  </a:cubicBezTo>
                  <a:cubicBezTo>
                    <a:pt x="465" y="1114"/>
                    <a:pt x="465" y="1114"/>
                    <a:pt x="465" y="1114"/>
                  </a:cubicBezTo>
                  <a:cubicBezTo>
                    <a:pt x="465" y="1116"/>
                    <a:pt x="464" y="1118"/>
                    <a:pt x="464" y="1120"/>
                  </a:cubicBezTo>
                  <a:cubicBezTo>
                    <a:pt x="462" y="1114"/>
                    <a:pt x="461" y="1111"/>
                    <a:pt x="461" y="1111"/>
                  </a:cubicBezTo>
                  <a:cubicBezTo>
                    <a:pt x="449" y="1151"/>
                    <a:pt x="449" y="1151"/>
                    <a:pt x="449" y="1151"/>
                  </a:cubicBezTo>
                  <a:cubicBezTo>
                    <a:pt x="449" y="1150"/>
                    <a:pt x="449" y="1150"/>
                    <a:pt x="449" y="1150"/>
                  </a:cubicBezTo>
                  <a:cubicBezTo>
                    <a:pt x="429" y="1153"/>
                    <a:pt x="397" y="1159"/>
                    <a:pt x="360" y="1169"/>
                  </a:cubicBezTo>
                  <a:cubicBezTo>
                    <a:pt x="357" y="1165"/>
                    <a:pt x="355" y="1163"/>
                    <a:pt x="355" y="1163"/>
                  </a:cubicBezTo>
                  <a:cubicBezTo>
                    <a:pt x="332" y="1177"/>
                    <a:pt x="332" y="1177"/>
                    <a:pt x="332" y="1177"/>
                  </a:cubicBezTo>
                  <a:cubicBezTo>
                    <a:pt x="316" y="1182"/>
                    <a:pt x="299" y="1188"/>
                    <a:pt x="282" y="1194"/>
                  </a:cubicBezTo>
                  <a:cubicBezTo>
                    <a:pt x="282" y="1195"/>
                    <a:pt x="281" y="1195"/>
                    <a:pt x="280" y="1195"/>
                  </a:cubicBezTo>
                  <a:cubicBezTo>
                    <a:pt x="275" y="1197"/>
                    <a:pt x="270" y="1199"/>
                    <a:pt x="265" y="1201"/>
                  </a:cubicBezTo>
                  <a:cubicBezTo>
                    <a:pt x="265" y="1201"/>
                    <a:pt x="264" y="1202"/>
                    <a:pt x="263" y="1202"/>
                  </a:cubicBezTo>
                  <a:cubicBezTo>
                    <a:pt x="252" y="1207"/>
                    <a:pt x="241" y="1211"/>
                    <a:pt x="230" y="1217"/>
                  </a:cubicBezTo>
                  <a:cubicBezTo>
                    <a:pt x="229" y="1217"/>
                    <a:pt x="228" y="1218"/>
                    <a:pt x="227" y="1218"/>
                  </a:cubicBezTo>
                  <a:cubicBezTo>
                    <a:pt x="222" y="1220"/>
                    <a:pt x="218" y="1222"/>
                    <a:pt x="213" y="1225"/>
                  </a:cubicBezTo>
                  <a:cubicBezTo>
                    <a:pt x="212" y="1225"/>
                    <a:pt x="210" y="1226"/>
                    <a:pt x="209" y="1227"/>
                  </a:cubicBezTo>
                  <a:cubicBezTo>
                    <a:pt x="205" y="1229"/>
                    <a:pt x="200" y="1231"/>
                    <a:pt x="196" y="1234"/>
                  </a:cubicBezTo>
                  <a:cubicBezTo>
                    <a:pt x="195" y="1234"/>
                    <a:pt x="194" y="1235"/>
                    <a:pt x="192" y="1235"/>
                  </a:cubicBezTo>
                  <a:cubicBezTo>
                    <a:pt x="187" y="1238"/>
                    <a:pt x="182" y="1242"/>
                    <a:pt x="176" y="1245"/>
                  </a:cubicBezTo>
                  <a:cubicBezTo>
                    <a:pt x="176" y="1245"/>
                    <a:pt x="175" y="1245"/>
                    <a:pt x="174" y="1246"/>
                  </a:cubicBezTo>
                  <a:cubicBezTo>
                    <a:pt x="170" y="1248"/>
                    <a:pt x="165" y="1251"/>
                    <a:pt x="160" y="1254"/>
                  </a:cubicBezTo>
                  <a:cubicBezTo>
                    <a:pt x="159" y="1255"/>
                    <a:pt x="157" y="1256"/>
                    <a:pt x="156" y="1257"/>
                  </a:cubicBezTo>
                  <a:cubicBezTo>
                    <a:pt x="152" y="1259"/>
                    <a:pt x="148" y="1262"/>
                    <a:pt x="145" y="1264"/>
                  </a:cubicBezTo>
                  <a:cubicBezTo>
                    <a:pt x="143" y="1265"/>
                    <a:pt x="141" y="1267"/>
                    <a:pt x="140" y="1268"/>
                  </a:cubicBezTo>
                  <a:cubicBezTo>
                    <a:pt x="136" y="1270"/>
                    <a:pt x="131" y="1273"/>
                    <a:pt x="127" y="1276"/>
                  </a:cubicBezTo>
                  <a:cubicBezTo>
                    <a:pt x="126" y="1277"/>
                    <a:pt x="126" y="1278"/>
                    <a:pt x="125" y="1278"/>
                  </a:cubicBezTo>
                  <a:cubicBezTo>
                    <a:pt x="120" y="1282"/>
                    <a:pt x="115" y="1286"/>
                    <a:pt x="110" y="1290"/>
                  </a:cubicBezTo>
                  <a:cubicBezTo>
                    <a:pt x="109" y="1291"/>
                    <a:pt x="108" y="1292"/>
                    <a:pt x="106" y="1293"/>
                  </a:cubicBezTo>
                  <a:cubicBezTo>
                    <a:pt x="103" y="1296"/>
                    <a:pt x="99" y="1298"/>
                    <a:pt x="96" y="1301"/>
                  </a:cubicBezTo>
                  <a:cubicBezTo>
                    <a:pt x="94" y="1303"/>
                    <a:pt x="93" y="1304"/>
                    <a:pt x="91" y="1306"/>
                  </a:cubicBezTo>
                  <a:cubicBezTo>
                    <a:pt x="88" y="1308"/>
                    <a:pt x="85" y="1311"/>
                    <a:pt x="82" y="1314"/>
                  </a:cubicBezTo>
                  <a:cubicBezTo>
                    <a:pt x="80" y="1316"/>
                    <a:pt x="79" y="1317"/>
                    <a:pt x="78" y="1318"/>
                  </a:cubicBezTo>
                  <a:cubicBezTo>
                    <a:pt x="73" y="1322"/>
                    <a:pt x="69" y="1327"/>
                    <a:pt x="65" y="1331"/>
                  </a:cubicBezTo>
                  <a:cubicBezTo>
                    <a:pt x="59" y="1337"/>
                    <a:pt x="54" y="1344"/>
                    <a:pt x="49" y="1351"/>
                  </a:cubicBezTo>
                  <a:cubicBezTo>
                    <a:pt x="46" y="1354"/>
                    <a:pt x="44" y="1358"/>
                    <a:pt x="42" y="1361"/>
                  </a:cubicBezTo>
                  <a:cubicBezTo>
                    <a:pt x="39" y="1366"/>
                    <a:pt x="36" y="1372"/>
                    <a:pt x="33" y="1377"/>
                  </a:cubicBezTo>
                  <a:cubicBezTo>
                    <a:pt x="15" y="1412"/>
                    <a:pt x="5" y="1451"/>
                    <a:pt x="0" y="1487"/>
                  </a:cubicBezTo>
                  <a:cubicBezTo>
                    <a:pt x="1256" y="1487"/>
                    <a:pt x="1256" y="1487"/>
                    <a:pt x="1256" y="1487"/>
                  </a:cubicBezTo>
                  <a:cubicBezTo>
                    <a:pt x="1251" y="1451"/>
                    <a:pt x="1241" y="1412"/>
                    <a:pt x="1223" y="1377"/>
                  </a:cubicBezTo>
                  <a:close/>
                </a:path>
              </a:pathLst>
            </a:custGeom>
            <a:solidFill>
              <a:srgbClr val="1E1C1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34"/>
            <p:cNvSpPr>
              <a:spLocks noEditPoints="1"/>
            </p:cNvSpPr>
            <p:nvPr/>
          </p:nvSpPr>
          <p:spPr bwMode="auto">
            <a:xfrm>
              <a:off x="7893050" y="2670176"/>
              <a:ext cx="1298575" cy="365125"/>
            </a:xfrm>
            <a:custGeom>
              <a:avLst/>
              <a:gdLst>
                <a:gd name="T0" fmla="*/ 827 w 840"/>
                <a:gd name="T1" fmla="*/ 20 h 237"/>
                <a:gd name="T2" fmla="*/ 806 w 840"/>
                <a:gd name="T3" fmla="*/ 18 h 237"/>
                <a:gd name="T4" fmla="*/ 770 w 840"/>
                <a:gd name="T5" fmla="*/ 22 h 237"/>
                <a:gd name="T6" fmla="*/ 745 w 840"/>
                <a:gd name="T7" fmla="*/ 0 h 237"/>
                <a:gd name="T8" fmla="*/ 420 w 840"/>
                <a:gd name="T9" fmla="*/ 24 h 237"/>
                <a:gd name="T10" fmla="*/ 95 w 840"/>
                <a:gd name="T11" fmla="*/ 0 h 237"/>
                <a:gd name="T12" fmla="*/ 69 w 840"/>
                <a:gd name="T13" fmla="*/ 22 h 237"/>
                <a:gd name="T14" fmla="*/ 34 w 840"/>
                <a:gd name="T15" fmla="*/ 18 h 237"/>
                <a:gd name="T16" fmla="*/ 13 w 840"/>
                <a:gd name="T17" fmla="*/ 20 h 237"/>
                <a:gd name="T18" fmla="*/ 0 w 840"/>
                <a:gd name="T19" fmla="*/ 62 h 237"/>
                <a:gd name="T20" fmla="*/ 20 w 840"/>
                <a:gd name="T21" fmla="*/ 69 h 237"/>
                <a:gd name="T22" fmla="*/ 27 w 840"/>
                <a:gd name="T23" fmla="*/ 47 h 237"/>
                <a:gd name="T24" fmla="*/ 69 w 840"/>
                <a:gd name="T25" fmla="*/ 52 h 237"/>
                <a:gd name="T26" fmla="*/ 73 w 840"/>
                <a:gd name="T27" fmla="*/ 153 h 237"/>
                <a:gd name="T28" fmla="*/ 106 w 840"/>
                <a:gd name="T29" fmla="*/ 208 h 237"/>
                <a:gd name="T30" fmla="*/ 279 w 840"/>
                <a:gd name="T31" fmla="*/ 228 h 237"/>
                <a:gd name="T32" fmla="*/ 366 w 840"/>
                <a:gd name="T33" fmla="*/ 197 h 237"/>
                <a:gd name="T34" fmla="*/ 387 w 840"/>
                <a:gd name="T35" fmla="*/ 82 h 237"/>
                <a:gd name="T36" fmla="*/ 416 w 840"/>
                <a:gd name="T37" fmla="*/ 57 h 237"/>
                <a:gd name="T38" fmla="*/ 416 w 840"/>
                <a:gd name="T39" fmla="*/ 57 h 237"/>
                <a:gd name="T40" fmla="*/ 419 w 840"/>
                <a:gd name="T41" fmla="*/ 57 h 237"/>
                <a:gd name="T42" fmla="*/ 420 w 840"/>
                <a:gd name="T43" fmla="*/ 57 h 237"/>
                <a:gd name="T44" fmla="*/ 421 w 840"/>
                <a:gd name="T45" fmla="*/ 57 h 237"/>
                <a:gd name="T46" fmla="*/ 424 w 840"/>
                <a:gd name="T47" fmla="*/ 57 h 237"/>
                <a:gd name="T48" fmla="*/ 424 w 840"/>
                <a:gd name="T49" fmla="*/ 57 h 237"/>
                <a:gd name="T50" fmla="*/ 453 w 840"/>
                <a:gd name="T51" fmla="*/ 82 h 237"/>
                <a:gd name="T52" fmla="*/ 473 w 840"/>
                <a:gd name="T53" fmla="*/ 197 h 237"/>
                <a:gd name="T54" fmla="*/ 561 w 840"/>
                <a:gd name="T55" fmla="*/ 228 h 237"/>
                <a:gd name="T56" fmla="*/ 733 w 840"/>
                <a:gd name="T57" fmla="*/ 208 h 237"/>
                <a:gd name="T58" fmla="*/ 767 w 840"/>
                <a:gd name="T59" fmla="*/ 153 h 237"/>
                <a:gd name="T60" fmla="*/ 771 w 840"/>
                <a:gd name="T61" fmla="*/ 52 h 237"/>
                <a:gd name="T62" fmla="*/ 813 w 840"/>
                <a:gd name="T63" fmla="*/ 47 h 237"/>
                <a:gd name="T64" fmla="*/ 819 w 840"/>
                <a:gd name="T65" fmla="*/ 69 h 237"/>
                <a:gd name="T66" fmla="*/ 840 w 840"/>
                <a:gd name="T67" fmla="*/ 62 h 237"/>
                <a:gd name="T68" fmla="*/ 827 w 840"/>
                <a:gd name="T69" fmla="*/ 20 h 237"/>
                <a:gd name="T70" fmla="*/ 355 w 840"/>
                <a:gd name="T71" fmla="*/ 184 h 237"/>
                <a:gd name="T72" fmla="*/ 256 w 840"/>
                <a:gd name="T73" fmla="*/ 208 h 237"/>
                <a:gd name="T74" fmla="*/ 128 w 840"/>
                <a:gd name="T75" fmla="*/ 186 h 237"/>
                <a:gd name="T76" fmla="*/ 112 w 840"/>
                <a:gd name="T77" fmla="*/ 139 h 237"/>
                <a:gd name="T78" fmla="*/ 112 w 840"/>
                <a:gd name="T79" fmla="*/ 43 h 237"/>
                <a:gd name="T80" fmla="*/ 219 w 840"/>
                <a:gd name="T81" fmla="*/ 37 h 237"/>
                <a:gd name="T82" fmla="*/ 345 w 840"/>
                <a:gd name="T83" fmla="*/ 48 h 237"/>
                <a:gd name="T84" fmla="*/ 363 w 840"/>
                <a:gd name="T85" fmla="*/ 53 h 237"/>
                <a:gd name="T86" fmla="*/ 368 w 840"/>
                <a:gd name="T87" fmla="*/ 69 h 237"/>
                <a:gd name="T88" fmla="*/ 370 w 840"/>
                <a:gd name="T89" fmla="*/ 102 h 237"/>
                <a:gd name="T90" fmla="*/ 355 w 840"/>
                <a:gd name="T91" fmla="*/ 184 h 237"/>
                <a:gd name="T92" fmla="*/ 728 w 840"/>
                <a:gd name="T93" fmla="*/ 139 h 237"/>
                <a:gd name="T94" fmla="*/ 712 w 840"/>
                <a:gd name="T95" fmla="*/ 186 h 237"/>
                <a:gd name="T96" fmla="*/ 584 w 840"/>
                <a:gd name="T97" fmla="*/ 208 h 237"/>
                <a:gd name="T98" fmla="*/ 485 w 840"/>
                <a:gd name="T99" fmla="*/ 184 h 237"/>
                <a:gd name="T100" fmla="*/ 469 w 840"/>
                <a:gd name="T101" fmla="*/ 102 h 237"/>
                <a:gd name="T102" fmla="*/ 471 w 840"/>
                <a:gd name="T103" fmla="*/ 69 h 237"/>
                <a:gd name="T104" fmla="*/ 476 w 840"/>
                <a:gd name="T105" fmla="*/ 53 h 237"/>
                <a:gd name="T106" fmla="*/ 494 w 840"/>
                <a:gd name="T107" fmla="*/ 48 h 237"/>
                <a:gd name="T108" fmla="*/ 621 w 840"/>
                <a:gd name="T109" fmla="*/ 37 h 237"/>
                <a:gd name="T110" fmla="*/ 727 w 840"/>
                <a:gd name="T111" fmla="*/ 43 h 237"/>
                <a:gd name="T112" fmla="*/ 728 w 840"/>
                <a:gd name="T113" fmla="*/ 13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0" h="237">
                  <a:moveTo>
                    <a:pt x="827" y="20"/>
                  </a:moveTo>
                  <a:cubicBezTo>
                    <a:pt x="821" y="16"/>
                    <a:pt x="813" y="17"/>
                    <a:pt x="806" y="18"/>
                  </a:cubicBezTo>
                  <a:cubicBezTo>
                    <a:pt x="796" y="19"/>
                    <a:pt x="782" y="20"/>
                    <a:pt x="770" y="22"/>
                  </a:cubicBezTo>
                  <a:cubicBezTo>
                    <a:pt x="768" y="1"/>
                    <a:pt x="757" y="0"/>
                    <a:pt x="745" y="0"/>
                  </a:cubicBezTo>
                  <a:cubicBezTo>
                    <a:pt x="730" y="0"/>
                    <a:pt x="477" y="20"/>
                    <a:pt x="420" y="24"/>
                  </a:cubicBezTo>
                  <a:cubicBezTo>
                    <a:pt x="363" y="20"/>
                    <a:pt x="109" y="0"/>
                    <a:pt x="95" y="0"/>
                  </a:cubicBezTo>
                  <a:cubicBezTo>
                    <a:pt x="82" y="0"/>
                    <a:pt x="72" y="1"/>
                    <a:pt x="69" y="22"/>
                  </a:cubicBezTo>
                  <a:cubicBezTo>
                    <a:pt x="57" y="20"/>
                    <a:pt x="43" y="19"/>
                    <a:pt x="34" y="18"/>
                  </a:cubicBezTo>
                  <a:cubicBezTo>
                    <a:pt x="27" y="17"/>
                    <a:pt x="19" y="16"/>
                    <a:pt x="13" y="20"/>
                  </a:cubicBezTo>
                  <a:cubicBezTo>
                    <a:pt x="6" y="24"/>
                    <a:pt x="1" y="54"/>
                    <a:pt x="0" y="62"/>
                  </a:cubicBezTo>
                  <a:cubicBezTo>
                    <a:pt x="7" y="64"/>
                    <a:pt x="14" y="66"/>
                    <a:pt x="20" y="69"/>
                  </a:cubicBezTo>
                  <a:cubicBezTo>
                    <a:pt x="22" y="64"/>
                    <a:pt x="23" y="49"/>
                    <a:pt x="27" y="47"/>
                  </a:cubicBezTo>
                  <a:cubicBezTo>
                    <a:pt x="30" y="46"/>
                    <a:pt x="51" y="48"/>
                    <a:pt x="69" y="52"/>
                  </a:cubicBezTo>
                  <a:cubicBezTo>
                    <a:pt x="70" y="89"/>
                    <a:pt x="69" y="130"/>
                    <a:pt x="73" y="153"/>
                  </a:cubicBezTo>
                  <a:cubicBezTo>
                    <a:pt x="78" y="182"/>
                    <a:pt x="88" y="199"/>
                    <a:pt x="106" y="208"/>
                  </a:cubicBezTo>
                  <a:cubicBezTo>
                    <a:pt x="128" y="218"/>
                    <a:pt x="189" y="237"/>
                    <a:pt x="279" y="228"/>
                  </a:cubicBezTo>
                  <a:cubicBezTo>
                    <a:pt x="347" y="222"/>
                    <a:pt x="357" y="212"/>
                    <a:pt x="366" y="197"/>
                  </a:cubicBezTo>
                  <a:cubicBezTo>
                    <a:pt x="375" y="182"/>
                    <a:pt x="382" y="101"/>
                    <a:pt x="387" y="82"/>
                  </a:cubicBezTo>
                  <a:cubicBezTo>
                    <a:pt x="391" y="66"/>
                    <a:pt x="404" y="59"/>
                    <a:pt x="416" y="57"/>
                  </a:cubicBezTo>
                  <a:cubicBezTo>
                    <a:pt x="416" y="57"/>
                    <a:pt x="416" y="57"/>
                    <a:pt x="416" y="57"/>
                  </a:cubicBezTo>
                  <a:cubicBezTo>
                    <a:pt x="417" y="57"/>
                    <a:pt x="418" y="57"/>
                    <a:pt x="419" y="57"/>
                  </a:cubicBezTo>
                  <a:cubicBezTo>
                    <a:pt x="419" y="57"/>
                    <a:pt x="419" y="57"/>
                    <a:pt x="420" y="57"/>
                  </a:cubicBezTo>
                  <a:cubicBezTo>
                    <a:pt x="420" y="57"/>
                    <a:pt x="421" y="57"/>
                    <a:pt x="421" y="57"/>
                  </a:cubicBezTo>
                  <a:cubicBezTo>
                    <a:pt x="422" y="57"/>
                    <a:pt x="423" y="57"/>
                    <a:pt x="424" y="57"/>
                  </a:cubicBezTo>
                  <a:cubicBezTo>
                    <a:pt x="424" y="57"/>
                    <a:pt x="424" y="57"/>
                    <a:pt x="424" y="57"/>
                  </a:cubicBezTo>
                  <a:cubicBezTo>
                    <a:pt x="436" y="59"/>
                    <a:pt x="449" y="66"/>
                    <a:pt x="453" y="82"/>
                  </a:cubicBezTo>
                  <a:cubicBezTo>
                    <a:pt x="457" y="101"/>
                    <a:pt x="464" y="182"/>
                    <a:pt x="473" y="197"/>
                  </a:cubicBezTo>
                  <a:cubicBezTo>
                    <a:pt x="482" y="212"/>
                    <a:pt x="492" y="222"/>
                    <a:pt x="561" y="228"/>
                  </a:cubicBezTo>
                  <a:cubicBezTo>
                    <a:pt x="651" y="237"/>
                    <a:pt x="712" y="218"/>
                    <a:pt x="733" y="208"/>
                  </a:cubicBezTo>
                  <a:cubicBezTo>
                    <a:pt x="752" y="199"/>
                    <a:pt x="762" y="182"/>
                    <a:pt x="767" y="153"/>
                  </a:cubicBezTo>
                  <a:cubicBezTo>
                    <a:pt x="770" y="130"/>
                    <a:pt x="770" y="89"/>
                    <a:pt x="771" y="52"/>
                  </a:cubicBezTo>
                  <a:cubicBezTo>
                    <a:pt x="789" y="48"/>
                    <a:pt x="809" y="46"/>
                    <a:pt x="813" y="47"/>
                  </a:cubicBezTo>
                  <a:cubicBezTo>
                    <a:pt x="817" y="49"/>
                    <a:pt x="818" y="64"/>
                    <a:pt x="819" y="69"/>
                  </a:cubicBezTo>
                  <a:cubicBezTo>
                    <a:pt x="826" y="66"/>
                    <a:pt x="833" y="64"/>
                    <a:pt x="840" y="62"/>
                  </a:cubicBezTo>
                  <a:cubicBezTo>
                    <a:pt x="839" y="54"/>
                    <a:pt x="834" y="24"/>
                    <a:pt x="827" y="20"/>
                  </a:cubicBezTo>
                  <a:close/>
                  <a:moveTo>
                    <a:pt x="355" y="184"/>
                  </a:moveTo>
                  <a:cubicBezTo>
                    <a:pt x="345" y="202"/>
                    <a:pt x="317" y="206"/>
                    <a:pt x="256" y="208"/>
                  </a:cubicBezTo>
                  <a:cubicBezTo>
                    <a:pt x="179" y="211"/>
                    <a:pt x="146" y="195"/>
                    <a:pt x="128" y="186"/>
                  </a:cubicBezTo>
                  <a:cubicBezTo>
                    <a:pt x="118" y="181"/>
                    <a:pt x="115" y="165"/>
                    <a:pt x="112" y="139"/>
                  </a:cubicBezTo>
                  <a:cubicBezTo>
                    <a:pt x="109" y="114"/>
                    <a:pt x="105" y="52"/>
                    <a:pt x="112" y="43"/>
                  </a:cubicBezTo>
                  <a:cubicBezTo>
                    <a:pt x="120" y="33"/>
                    <a:pt x="145" y="35"/>
                    <a:pt x="219" y="37"/>
                  </a:cubicBezTo>
                  <a:cubicBezTo>
                    <a:pt x="268" y="39"/>
                    <a:pt x="319" y="45"/>
                    <a:pt x="345" y="48"/>
                  </a:cubicBezTo>
                  <a:cubicBezTo>
                    <a:pt x="358" y="50"/>
                    <a:pt x="362" y="51"/>
                    <a:pt x="363" y="53"/>
                  </a:cubicBezTo>
                  <a:cubicBezTo>
                    <a:pt x="366" y="56"/>
                    <a:pt x="367" y="57"/>
                    <a:pt x="368" y="69"/>
                  </a:cubicBezTo>
                  <a:cubicBezTo>
                    <a:pt x="370" y="78"/>
                    <a:pt x="370" y="88"/>
                    <a:pt x="370" y="102"/>
                  </a:cubicBezTo>
                  <a:cubicBezTo>
                    <a:pt x="370" y="135"/>
                    <a:pt x="359" y="177"/>
                    <a:pt x="355" y="184"/>
                  </a:cubicBezTo>
                  <a:close/>
                  <a:moveTo>
                    <a:pt x="728" y="139"/>
                  </a:moveTo>
                  <a:cubicBezTo>
                    <a:pt x="725" y="165"/>
                    <a:pt x="722" y="181"/>
                    <a:pt x="712" y="186"/>
                  </a:cubicBezTo>
                  <a:cubicBezTo>
                    <a:pt x="694" y="195"/>
                    <a:pt x="661" y="211"/>
                    <a:pt x="584" y="208"/>
                  </a:cubicBezTo>
                  <a:cubicBezTo>
                    <a:pt x="522" y="206"/>
                    <a:pt x="495" y="202"/>
                    <a:pt x="485" y="184"/>
                  </a:cubicBezTo>
                  <a:cubicBezTo>
                    <a:pt x="481" y="177"/>
                    <a:pt x="469" y="135"/>
                    <a:pt x="469" y="102"/>
                  </a:cubicBezTo>
                  <a:cubicBezTo>
                    <a:pt x="469" y="88"/>
                    <a:pt x="470" y="78"/>
                    <a:pt x="471" y="69"/>
                  </a:cubicBezTo>
                  <a:cubicBezTo>
                    <a:pt x="473" y="57"/>
                    <a:pt x="474" y="56"/>
                    <a:pt x="476" y="53"/>
                  </a:cubicBezTo>
                  <a:cubicBezTo>
                    <a:pt x="478" y="51"/>
                    <a:pt x="482" y="50"/>
                    <a:pt x="494" y="48"/>
                  </a:cubicBezTo>
                  <a:cubicBezTo>
                    <a:pt x="521" y="45"/>
                    <a:pt x="571" y="39"/>
                    <a:pt x="621" y="37"/>
                  </a:cubicBezTo>
                  <a:cubicBezTo>
                    <a:pt x="695" y="35"/>
                    <a:pt x="720" y="33"/>
                    <a:pt x="727" y="43"/>
                  </a:cubicBezTo>
                  <a:cubicBezTo>
                    <a:pt x="734" y="52"/>
                    <a:pt x="731" y="114"/>
                    <a:pt x="728" y="139"/>
                  </a:cubicBezTo>
                  <a:close/>
                </a:path>
              </a:pathLst>
            </a:custGeom>
            <a:solidFill>
              <a:srgbClr val="AA895E"/>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 name="矩形 6"/>
          <p:cNvSpPr/>
          <p:nvPr/>
        </p:nvSpPr>
        <p:spPr>
          <a:xfrm>
            <a:off x="4631308" y="4242753"/>
            <a:ext cx="2954655" cy="1069845"/>
          </a:xfrm>
          <a:prstGeom prst="rect">
            <a:avLst/>
          </a:prstGeom>
        </p:spPr>
        <p:txBody>
          <a:bodyPr wrap="none">
            <a:spAutoFit/>
          </a:bodyPr>
          <a:lstStyle/>
          <a:p>
            <a:pPr algn="r">
              <a:lnSpc>
                <a:spcPct val="150000"/>
              </a:lnSpc>
            </a:pPr>
            <a:r>
              <a:rPr lang="zh-CN" altLang="en-US" sz="4800" b="1" spc="600" dirty="0">
                <a:solidFill>
                  <a:srgbClr val="AA895E"/>
                </a:solidFill>
                <a:latin typeface="微软雅黑" panose="020B0503020204020204" pitchFamily="34" charset="-122"/>
                <a:ea typeface="微软雅黑" panose="020B0503020204020204" pitchFamily="34" charset="-122"/>
              </a:rPr>
              <a:t>谢谢观赏</a:t>
            </a:r>
            <a:endParaRPr lang="en-US" altLang="zh-CN" sz="4800" b="1" spc="600" dirty="0">
              <a:solidFill>
                <a:srgbClr val="AA895E"/>
              </a:solidFill>
              <a:latin typeface="微软雅黑" panose="020B0503020204020204" pitchFamily="34" charset="-122"/>
              <a:ea typeface="微软雅黑" panose="020B0503020204020204" pitchFamily="34" charset="-122"/>
            </a:endParaRPr>
          </a:p>
        </p:txBody>
      </p:sp>
      <p:sp>
        <p:nvSpPr>
          <p:cNvPr id="8" name="矩形 7"/>
          <p:cNvSpPr/>
          <p:nvPr/>
        </p:nvSpPr>
        <p:spPr>
          <a:xfrm>
            <a:off x="1313443" y="5164584"/>
            <a:ext cx="8591712" cy="507831"/>
          </a:xfrm>
          <a:prstGeom prst="rect">
            <a:avLst/>
          </a:prstGeom>
        </p:spPr>
        <p:txBody>
          <a:bodyPr wrap="none">
            <a:spAutoFit/>
          </a:bodyPr>
          <a:lstStyle/>
          <a:p>
            <a:pPr algn="r">
              <a:lnSpc>
                <a:spcPct val="150000"/>
              </a:lnSpc>
            </a:pPr>
            <a:r>
              <a:rPr lang="en-US" altLang="zh-CN" spc="600" dirty="0">
                <a:solidFill>
                  <a:srgbClr val="AA895E"/>
                </a:solidFill>
                <a:latin typeface="微软雅黑" panose="020B0503020204020204" pitchFamily="34" charset="-122"/>
                <a:ea typeface="微软雅黑" panose="020B0503020204020204" pitchFamily="34" charset="-122"/>
              </a:rPr>
              <a:t>THANK YOU</a:t>
            </a:r>
            <a:r>
              <a:rPr lang="zh-CN" altLang="en-US" spc="600" dirty="0">
                <a:solidFill>
                  <a:srgbClr val="AA895E"/>
                </a:solidFill>
                <a:latin typeface="微软雅黑" panose="020B0503020204020204" pitchFamily="34" charset="-122"/>
                <a:ea typeface="微软雅黑" panose="020B0503020204020204" pitchFamily="34" charset="-122"/>
              </a:rPr>
              <a:t>汇报人：</a:t>
            </a:r>
            <a:r>
              <a:rPr lang="en-US" altLang="zh-CN" spc="600" dirty="0">
                <a:solidFill>
                  <a:srgbClr val="AA895E"/>
                </a:solidFill>
                <a:latin typeface="微软雅黑" panose="020B0503020204020204" pitchFamily="34" charset="-122"/>
                <a:ea typeface="微软雅黑" panose="020B0503020204020204" pitchFamily="34" charset="-122"/>
              </a:rPr>
              <a:t>A</a:t>
            </a:r>
            <a:r>
              <a:rPr lang="zh-CN" altLang="en-US" spc="600" dirty="0">
                <a:solidFill>
                  <a:srgbClr val="AA895E"/>
                </a:solidFill>
                <a:latin typeface="微软雅黑" panose="020B0503020204020204" pitchFamily="34" charset="-122"/>
                <a:ea typeface="微软雅黑" panose="020B0503020204020204" pitchFamily="34" charset="-122"/>
              </a:rPr>
              <a:t>尚设计       汇报时间：</a:t>
            </a:r>
            <a:r>
              <a:rPr lang="en-US" altLang="zh-CN" spc="600" dirty="0">
                <a:solidFill>
                  <a:srgbClr val="AA895E"/>
                </a:solidFill>
                <a:latin typeface="微软雅黑" panose="020B0503020204020204" pitchFamily="34" charset="-122"/>
                <a:ea typeface="微软雅黑" panose="020B0503020204020204" pitchFamily="34" charset="-122"/>
              </a:rPr>
              <a:t>xx</a:t>
            </a:r>
            <a:r>
              <a:rPr lang="zh-CN" altLang="en-US" spc="600" dirty="0">
                <a:solidFill>
                  <a:srgbClr val="AA895E"/>
                </a:solidFill>
                <a:latin typeface="微软雅黑" panose="020B0503020204020204" pitchFamily="34" charset="-122"/>
                <a:ea typeface="微软雅黑" panose="020B0503020204020204" pitchFamily="34" charset="-122"/>
              </a:rPr>
              <a:t>年</a:t>
            </a:r>
            <a:r>
              <a:rPr lang="en-US" altLang="zh-CN" spc="600" dirty="0">
                <a:solidFill>
                  <a:srgbClr val="AA895E"/>
                </a:solidFill>
                <a:latin typeface="微软雅黑" panose="020B0503020204020204" pitchFamily="34" charset="-122"/>
                <a:ea typeface="微软雅黑" panose="020B0503020204020204" pitchFamily="34" charset="-122"/>
              </a:rPr>
              <a:t>xx</a:t>
            </a:r>
            <a:r>
              <a:rPr lang="zh-CN" altLang="en-US" spc="600" dirty="0">
                <a:solidFill>
                  <a:srgbClr val="AA895E"/>
                </a:solidFill>
                <a:latin typeface="微软雅黑" panose="020B0503020204020204" pitchFamily="34" charset="-122"/>
                <a:ea typeface="微软雅黑" panose="020B0503020204020204" pitchFamily="34" charset="-122"/>
              </a:rPr>
              <a:t>月</a:t>
            </a:r>
            <a:endParaRPr lang="en-US" altLang="zh-CN" spc="600" dirty="0">
              <a:solidFill>
                <a:srgbClr val="AA895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1749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 calcmode="lin" valueType="num">
                                      <p:cBhvr>
                                        <p:cTn id="2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gtEl>
                                      </p:cBhvr>
                                    </p:animEffect>
                                  </p:childTnLst>
                                </p:cTn>
                              </p:par>
                            </p:childTnLst>
                          </p:cTn>
                        </p:par>
                        <p:par>
                          <p:cTn id="29" fill="hold">
                            <p:stCondLst>
                              <p:cond delay="3150"/>
                            </p:stCondLst>
                            <p:childTnLst>
                              <p:par>
                                <p:cTn id="30" presetID="26" presetClass="emph" presetSubtype="0" fill="hold" grpId="1" nodeType="afterEffect">
                                  <p:stCondLst>
                                    <p:cond delay="0"/>
                                  </p:stCondLst>
                                  <p:iterate type="lt">
                                    <p:tmPct val="10000"/>
                                  </p:iterate>
                                  <p:childTnLst>
                                    <p:animEffect transition="out" filter="fade">
                                      <p:cBhvr>
                                        <p:cTn id="31" dur="500" tmFilter="0, 0; .2, .5; .8, .5; 1, 0"/>
                                        <p:tgtEl>
                                          <p:spTgt spid="7"/>
                                        </p:tgtEl>
                                      </p:cBhvr>
                                    </p:animEffect>
                                    <p:animScale>
                                      <p:cBhvr>
                                        <p:cTn id="32" dur="250" autoRev="1" fill="hold"/>
                                        <p:tgtEl>
                                          <p:spTgt spid="7"/>
                                        </p:tgtEl>
                                      </p:cBhvr>
                                      <p:by x="105000" y="105000"/>
                                    </p:animScale>
                                  </p:childTnLst>
                                </p:cTn>
                              </p:par>
                            </p:childTnLst>
                          </p:cTn>
                        </p:par>
                        <p:par>
                          <p:cTn id="33" fill="hold">
                            <p:stCondLst>
                              <p:cond delay="3800"/>
                            </p:stCondLst>
                            <p:childTnLst>
                              <p:par>
                                <p:cTn id="34" presetID="53" presetClass="entr" presetSubtype="528"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7" grpId="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1746"/>
            <a:ext cx="6093435" cy="6869746"/>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093435" y="-11746"/>
            <a:ext cx="6098565" cy="6869746"/>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2180316" y="1427281"/>
            <a:ext cx="7871956" cy="3991692"/>
          </a:xfrm>
          <a:prstGeom prst="rect">
            <a:avLst/>
          </a:prstGeom>
        </p:spPr>
      </p:pic>
      <p:sp>
        <p:nvSpPr>
          <p:cNvPr id="11" name="等腰三角形 10"/>
          <p:cNvSpPr/>
          <p:nvPr/>
        </p:nvSpPr>
        <p:spPr>
          <a:xfrm rot="5400000">
            <a:off x="6059036" y="3101026"/>
            <a:ext cx="498763" cy="429968"/>
          </a:xfrm>
          <a:prstGeom prs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865637" y="2438846"/>
            <a:ext cx="1984839" cy="1754326"/>
          </a:xfrm>
          <a:prstGeom prst="rect">
            <a:avLst/>
          </a:prstGeom>
        </p:spPr>
        <p:txBody>
          <a:bodyPr wrap="none">
            <a:spAutoFit/>
          </a:bodyPr>
          <a:lstStyle/>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关于</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我</a:t>
            </a:r>
            <a:r>
              <a:rPr lang="en-US" altLang="zh-CN" sz="5400" b="1" dirty="0">
                <a:solidFill>
                  <a:srgbClr val="AA895E"/>
                </a:solidFill>
                <a:latin typeface="微软雅黑" panose="020B0503020204020204" pitchFamily="34" charset="-122"/>
                <a:ea typeface="微软雅黑" panose="020B0503020204020204" pitchFamily="34" charset="-122"/>
                <a:cs typeface="+mn-ea"/>
              </a:rPr>
              <a:t>ME</a:t>
            </a:r>
          </a:p>
        </p:txBody>
      </p:sp>
      <p:sp>
        <p:nvSpPr>
          <p:cNvPr id="43" name="矩形 42"/>
          <p:cNvSpPr/>
          <p:nvPr/>
        </p:nvSpPr>
        <p:spPr>
          <a:xfrm>
            <a:off x="3573180" y="2592734"/>
            <a:ext cx="1576072" cy="1446550"/>
          </a:xfrm>
          <a:prstGeom prst="rect">
            <a:avLst/>
          </a:prstGeom>
        </p:spPr>
        <p:txBody>
          <a:bodyPr wrap="none">
            <a:spAutoFit/>
          </a:bodyPr>
          <a:lstStyle/>
          <a:p>
            <a:pPr algn="ctr"/>
            <a:r>
              <a:rPr lang="en-US" altLang="zh-CN" sz="8800" b="1" dirty="0">
                <a:solidFill>
                  <a:srgbClr val="1E1C1D"/>
                </a:solidFill>
                <a:latin typeface="微软雅黑" panose="020B0503020204020204" pitchFamily="34" charset="-122"/>
                <a:ea typeface="微软雅黑" panose="020B0503020204020204" pitchFamily="34" charset="-122"/>
                <a:cs typeface="+mn-ea"/>
              </a:rPr>
              <a:t>01</a:t>
            </a:r>
          </a:p>
        </p:txBody>
      </p:sp>
    </p:spTree>
    <p:extLst>
      <p:ext uri="{BB962C8B-B14F-4D97-AF65-F5344CB8AC3E}">
        <p14:creationId xmlns:p14="http://schemas.microsoft.com/office/powerpoint/2010/main" val="184487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2" presetClass="entr" presetSubtype="8" fill="hold" grpId="0" nodeType="afterEffect" p14:presetBounceEnd="80000">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14:bounceEnd="80000">
                                          <p:cBhvr additive="base">
                                            <p:cTn id="26" dur="750" fill="hold"/>
                                            <p:tgtEl>
                                              <p:spTgt spid="43"/>
                                            </p:tgtEl>
                                            <p:attrNameLst>
                                              <p:attrName>ppt_x</p:attrName>
                                            </p:attrNameLst>
                                          </p:cBhvr>
                                          <p:tavLst>
                                            <p:tav tm="0">
                                              <p:val>
                                                <p:strVal val="0-#ppt_w/2"/>
                                              </p:val>
                                            </p:tav>
                                            <p:tav tm="100000">
                                              <p:val>
                                                <p:strVal val="#ppt_x"/>
                                              </p:val>
                                            </p:tav>
                                          </p:tavLst>
                                        </p:anim>
                                        <p:anim calcmode="lin" valueType="num" p14:bounceEnd="80000">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80000">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14:bounceEnd="80000">
                                          <p:cBhvr additive="base">
                                            <p:cTn id="30" dur="750" fill="hold"/>
                                            <p:tgtEl>
                                              <p:spTgt spid="31"/>
                                            </p:tgtEl>
                                            <p:attrNameLst>
                                              <p:attrName>ppt_x</p:attrName>
                                            </p:attrNameLst>
                                          </p:cBhvr>
                                          <p:tavLst>
                                            <p:tav tm="0">
                                              <p:val>
                                                <p:strVal val="1+#ppt_w/2"/>
                                              </p:val>
                                            </p:tav>
                                            <p:tav tm="100000">
                                              <p:val>
                                                <p:strVal val="#ppt_x"/>
                                              </p:val>
                                            </p:tav>
                                          </p:tavLst>
                                        </p:anim>
                                        <p:anim calcmode="lin" valueType="num" p14:bounceEnd="80000">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750" fill="hold"/>
                                            <p:tgtEl>
                                              <p:spTgt spid="43"/>
                                            </p:tgtEl>
                                            <p:attrNameLst>
                                              <p:attrName>ppt_x</p:attrName>
                                            </p:attrNameLst>
                                          </p:cBhvr>
                                          <p:tavLst>
                                            <p:tav tm="0">
                                              <p:val>
                                                <p:strVal val="0-#ppt_w/2"/>
                                              </p:val>
                                            </p:tav>
                                            <p:tav tm="100000">
                                              <p:val>
                                                <p:strVal val="#ppt_x"/>
                                              </p:val>
                                            </p:tav>
                                          </p:tavLst>
                                        </p:anim>
                                        <p:anim calcmode="lin" valueType="num">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1+#ppt_w/2"/>
                                              </p:val>
                                            </p:tav>
                                            <p:tav tm="100000">
                                              <p:val>
                                                <p:strVal val="#ppt_x"/>
                                              </p:val>
                                            </p:tav>
                                          </p:tavLst>
                                        </p:anim>
                                        <p:anim calcmode="lin" valueType="num">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PA_连线 77"/>
          <p:cNvCxnSpPr/>
          <p:nvPr>
            <p:custDataLst>
              <p:tags r:id="rId1"/>
            </p:custDataLst>
          </p:nvPr>
        </p:nvCxnSpPr>
        <p:spPr>
          <a:xfrm>
            <a:off x="4968075" y="3263471"/>
            <a:ext cx="6342690" cy="0"/>
          </a:xfrm>
          <a:prstGeom prst="line">
            <a:avLst/>
          </a:prstGeom>
          <a:ln>
            <a:solidFill>
              <a:srgbClr val="171717"/>
            </a:solidFill>
          </a:ln>
        </p:spPr>
        <p:style>
          <a:lnRef idx="1">
            <a:schemeClr val="accent1"/>
          </a:lnRef>
          <a:fillRef idx="0">
            <a:schemeClr val="accent1"/>
          </a:fillRef>
          <a:effectRef idx="0">
            <a:schemeClr val="accent1"/>
          </a:effectRef>
          <a:fontRef idx="minor">
            <a:schemeClr val="tx1"/>
          </a:fontRef>
        </p:style>
      </p:cxnSp>
      <p:sp>
        <p:nvSpPr>
          <p:cNvPr id="79" name="PA_1 78"/>
          <p:cNvSpPr txBox="1"/>
          <p:nvPr>
            <p:custDataLst>
              <p:tags r:id="rId2"/>
            </p:custDataLst>
          </p:nvPr>
        </p:nvSpPr>
        <p:spPr>
          <a:xfrm>
            <a:off x="4854135" y="2047315"/>
            <a:ext cx="752021" cy="307777"/>
          </a:xfrm>
          <a:prstGeom prst="rect">
            <a:avLst/>
          </a:prstGeom>
          <a:noFill/>
        </p:spPr>
        <p:txBody>
          <a:bodyPr wrap="square" rtlCol="0">
            <a:spAutoFit/>
          </a:bodyPr>
          <a:lstStyle/>
          <a:p>
            <a:r>
              <a:rPr lang="zh-CN" alt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rPr>
              <a:t>标题</a:t>
            </a:r>
            <a:endParaRPr 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endParaRPr>
          </a:p>
        </p:txBody>
      </p:sp>
      <p:sp>
        <p:nvSpPr>
          <p:cNvPr id="80" name="PA_2 79"/>
          <p:cNvSpPr txBox="1"/>
          <p:nvPr>
            <p:custDataLst>
              <p:tags r:id="rId3"/>
            </p:custDataLst>
          </p:nvPr>
        </p:nvSpPr>
        <p:spPr>
          <a:xfrm>
            <a:off x="4854135" y="2443399"/>
            <a:ext cx="752021" cy="307777"/>
          </a:xfrm>
          <a:prstGeom prst="rect">
            <a:avLst/>
          </a:prstGeom>
          <a:noFill/>
        </p:spPr>
        <p:txBody>
          <a:bodyPr wrap="square" rtlCol="0">
            <a:spAutoFit/>
          </a:bodyPr>
          <a:lstStyle/>
          <a:p>
            <a:r>
              <a:rPr lang="zh-CN" alt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rPr>
              <a:t>标题</a:t>
            </a:r>
            <a:endParaRPr 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endParaRPr>
          </a:p>
        </p:txBody>
      </p:sp>
      <p:sp>
        <p:nvSpPr>
          <p:cNvPr id="81" name="PA_3 80"/>
          <p:cNvSpPr txBox="1"/>
          <p:nvPr>
            <p:custDataLst>
              <p:tags r:id="rId4"/>
            </p:custDataLst>
          </p:nvPr>
        </p:nvSpPr>
        <p:spPr>
          <a:xfrm>
            <a:off x="4854135" y="2862966"/>
            <a:ext cx="752021" cy="307777"/>
          </a:xfrm>
          <a:prstGeom prst="rect">
            <a:avLst/>
          </a:prstGeom>
          <a:noFill/>
        </p:spPr>
        <p:txBody>
          <a:bodyPr wrap="square" rtlCol="0">
            <a:spAutoFit/>
          </a:bodyPr>
          <a:lstStyle/>
          <a:p>
            <a:r>
              <a:rPr lang="zh-CN" alt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rPr>
              <a:t>标题</a:t>
            </a:r>
            <a:endParaRPr lang="en-US" sz="1400" dirty="0">
              <a:solidFill>
                <a:srgbClr val="1E1C1D"/>
              </a:solidFill>
              <a:latin typeface="微软雅黑" panose="020B0503020204020204" pitchFamily="34" charset="-122"/>
              <a:ea typeface="微软雅黑" panose="020B0503020204020204" pitchFamily="34" charset="-122"/>
              <a:cs typeface="Raavi" panose="02000500000000000000" pitchFamily="2"/>
            </a:endParaRPr>
          </a:p>
        </p:txBody>
      </p:sp>
      <p:sp>
        <p:nvSpPr>
          <p:cNvPr id="13" name="PA_对角圆角 12"/>
          <p:cNvSpPr/>
          <p:nvPr>
            <p:custDataLst>
              <p:tags r:id="rId5"/>
            </p:custDataLst>
          </p:nvPr>
        </p:nvSpPr>
        <p:spPr>
          <a:xfrm>
            <a:off x="5878179" y="2145357"/>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84" name="PA_对角圆角 83"/>
          <p:cNvSpPr/>
          <p:nvPr>
            <p:custDataLst>
              <p:tags r:id="rId6"/>
            </p:custDataLst>
          </p:nvPr>
        </p:nvSpPr>
        <p:spPr>
          <a:xfrm>
            <a:off x="6301012" y="2145357"/>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85" name="PA_对角圆角 84"/>
          <p:cNvSpPr/>
          <p:nvPr>
            <p:custDataLst>
              <p:tags r:id="rId7"/>
            </p:custDataLst>
          </p:nvPr>
        </p:nvSpPr>
        <p:spPr>
          <a:xfrm>
            <a:off x="6723845" y="2145357"/>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86" name="PA_对角圆角85"/>
          <p:cNvSpPr/>
          <p:nvPr>
            <p:custDataLst>
              <p:tags r:id="rId8"/>
            </p:custDataLst>
          </p:nvPr>
        </p:nvSpPr>
        <p:spPr>
          <a:xfrm>
            <a:off x="7146678" y="2145357"/>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87" name="PA_对角圆角 86"/>
          <p:cNvSpPr/>
          <p:nvPr>
            <p:custDataLst>
              <p:tags r:id="rId9"/>
            </p:custDataLst>
          </p:nvPr>
        </p:nvSpPr>
        <p:spPr>
          <a:xfrm>
            <a:off x="7569511" y="2145357"/>
            <a:ext cx="410133" cy="159805"/>
          </a:xfrm>
          <a:prstGeom prst="round2Diag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89" name="PA_对角圆角 88"/>
          <p:cNvSpPr/>
          <p:nvPr>
            <p:custDataLst>
              <p:tags r:id="rId10"/>
            </p:custDataLst>
          </p:nvPr>
        </p:nvSpPr>
        <p:spPr>
          <a:xfrm>
            <a:off x="5878178" y="2546060"/>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0" name="PA_对角圆角89"/>
          <p:cNvSpPr/>
          <p:nvPr>
            <p:custDataLst>
              <p:tags r:id="rId11"/>
            </p:custDataLst>
          </p:nvPr>
        </p:nvSpPr>
        <p:spPr>
          <a:xfrm>
            <a:off x="6301011" y="2546060"/>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1" name="PA_对角圆角90"/>
          <p:cNvSpPr/>
          <p:nvPr>
            <p:custDataLst>
              <p:tags r:id="rId12"/>
            </p:custDataLst>
          </p:nvPr>
        </p:nvSpPr>
        <p:spPr>
          <a:xfrm>
            <a:off x="6723844" y="2546060"/>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2" name="PA_对角圆角 91"/>
          <p:cNvSpPr/>
          <p:nvPr>
            <p:custDataLst>
              <p:tags r:id="rId13"/>
            </p:custDataLst>
          </p:nvPr>
        </p:nvSpPr>
        <p:spPr>
          <a:xfrm>
            <a:off x="7146677" y="2546060"/>
            <a:ext cx="410133" cy="159805"/>
          </a:xfrm>
          <a:prstGeom prst="round2Diag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3" name="PA_对角圆角 92"/>
          <p:cNvSpPr/>
          <p:nvPr>
            <p:custDataLst>
              <p:tags r:id="rId14"/>
            </p:custDataLst>
          </p:nvPr>
        </p:nvSpPr>
        <p:spPr>
          <a:xfrm>
            <a:off x="7569510" y="2546060"/>
            <a:ext cx="410133" cy="159805"/>
          </a:xfrm>
          <a:prstGeom prst="round2Diag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5" name="PA_对角圆角 94"/>
          <p:cNvSpPr/>
          <p:nvPr>
            <p:custDataLst>
              <p:tags r:id="rId15"/>
            </p:custDataLst>
          </p:nvPr>
        </p:nvSpPr>
        <p:spPr>
          <a:xfrm>
            <a:off x="5878178" y="2946763"/>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6" name="PA_对角圆角 95"/>
          <p:cNvSpPr/>
          <p:nvPr>
            <p:custDataLst>
              <p:tags r:id="rId16"/>
            </p:custDataLst>
          </p:nvPr>
        </p:nvSpPr>
        <p:spPr>
          <a:xfrm>
            <a:off x="6301011" y="2946763"/>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7" name="PA_对角圆角 96"/>
          <p:cNvSpPr/>
          <p:nvPr>
            <p:custDataLst>
              <p:tags r:id="rId17"/>
            </p:custDataLst>
          </p:nvPr>
        </p:nvSpPr>
        <p:spPr>
          <a:xfrm>
            <a:off x="6723844" y="2946763"/>
            <a:ext cx="410133" cy="159805"/>
          </a:xfrm>
          <a:prstGeom prst="round2Diag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8" name="PA_对角圆角 97"/>
          <p:cNvSpPr/>
          <p:nvPr>
            <p:custDataLst>
              <p:tags r:id="rId18"/>
            </p:custDataLst>
          </p:nvPr>
        </p:nvSpPr>
        <p:spPr>
          <a:xfrm>
            <a:off x="7146677" y="2946763"/>
            <a:ext cx="410133" cy="159805"/>
          </a:xfrm>
          <a:prstGeom prst="round2Diag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99" name="PA_对角圆角 98"/>
          <p:cNvSpPr/>
          <p:nvPr>
            <p:custDataLst>
              <p:tags r:id="rId19"/>
            </p:custDataLst>
          </p:nvPr>
        </p:nvSpPr>
        <p:spPr>
          <a:xfrm>
            <a:off x="7569510" y="2946763"/>
            <a:ext cx="410133" cy="159805"/>
          </a:xfrm>
          <a:prstGeom prst="round2DiagRect">
            <a:avLst/>
          </a:prstGeom>
          <a:solidFill>
            <a:srgbClr val="7A5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微软雅黑" panose="020B0503020204020204" pitchFamily="34" charset="-122"/>
              <a:ea typeface="微软雅黑" panose="020B0503020204020204" pitchFamily="34" charset="-122"/>
            </a:endParaRPr>
          </a:p>
        </p:txBody>
      </p:sp>
      <p:sp>
        <p:nvSpPr>
          <p:cNvPr id="113" name="在此添加 112"/>
          <p:cNvSpPr/>
          <p:nvPr>
            <p:custDataLst>
              <p:tags r:id="rId20"/>
            </p:custDataLst>
          </p:nvPr>
        </p:nvSpPr>
        <p:spPr>
          <a:xfrm>
            <a:off x="4888934" y="3843817"/>
            <a:ext cx="4715189" cy="1066959"/>
          </a:xfrm>
          <a:prstGeom prst="rect">
            <a:avLst/>
          </a:prstGeom>
        </p:spPr>
        <p:txBody>
          <a:bodyPr wrap="square">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a:t>
            </a:r>
          </a:p>
          <a:p>
            <a:pPr defTabSz="914377">
              <a:lnSpc>
                <a:spcPts val="1900"/>
              </a:lnSpc>
            </a:pPr>
            <a:endParaRPr lang="zh-CN" altLang="en-US" sz="1200" dirty="0">
              <a:latin typeface="微软雅黑" panose="020B0503020204020204" pitchFamily="34" charset="-122"/>
              <a:ea typeface="微软雅黑" panose="020B0503020204020204" pitchFamily="34" charset="-122"/>
            </a:endParaRPr>
          </a:p>
        </p:txBody>
      </p:sp>
      <p:sp>
        <p:nvSpPr>
          <p:cNvPr id="120" name="联系方式1119"/>
          <p:cNvSpPr txBox="1"/>
          <p:nvPr>
            <p:custDataLst>
              <p:tags r:id="rId21"/>
            </p:custDataLst>
          </p:nvPr>
        </p:nvSpPr>
        <p:spPr>
          <a:xfrm>
            <a:off x="8969150" y="2207334"/>
            <a:ext cx="205050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添加联系方式</a:t>
            </a:r>
            <a:endParaRPr lang="en-US" sz="1400" dirty="0">
              <a:latin typeface="微软雅黑" panose="020B0503020204020204" pitchFamily="34" charset="-122"/>
              <a:ea typeface="微软雅黑" panose="020B0503020204020204" pitchFamily="34" charset="-122"/>
            </a:endParaRPr>
          </a:p>
        </p:txBody>
      </p:sp>
      <p:sp>
        <p:nvSpPr>
          <p:cNvPr id="121" name="联系方式2 120"/>
          <p:cNvSpPr txBox="1"/>
          <p:nvPr>
            <p:custDataLst>
              <p:tags r:id="rId22"/>
            </p:custDataLst>
          </p:nvPr>
        </p:nvSpPr>
        <p:spPr>
          <a:xfrm>
            <a:off x="8969150" y="2624775"/>
            <a:ext cx="205050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添加联系方式</a:t>
            </a:r>
            <a:endParaRPr lang="en-US" altLang="zh-CN" sz="1400" dirty="0">
              <a:latin typeface="微软雅黑" panose="020B0503020204020204" pitchFamily="34" charset="-122"/>
              <a:ea typeface="微软雅黑" panose="020B0503020204020204" pitchFamily="34" charset="-122"/>
            </a:endParaRPr>
          </a:p>
        </p:txBody>
      </p:sp>
      <p:grpSp>
        <p:nvGrpSpPr>
          <p:cNvPr id="125" name="对话框2 124"/>
          <p:cNvGrpSpPr/>
          <p:nvPr>
            <p:custDataLst>
              <p:tags r:id="rId23"/>
            </p:custDataLst>
          </p:nvPr>
        </p:nvGrpSpPr>
        <p:grpSpPr>
          <a:xfrm>
            <a:off x="8530574" y="2616522"/>
            <a:ext cx="316675" cy="280419"/>
            <a:chOff x="3555073" y="633913"/>
            <a:chExt cx="348342" cy="308461"/>
          </a:xfrm>
          <a:solidFill>
            <a:srgbClr val="1E1C1D"/>
          </a:solidFill>
        </p:grpSpPr>
        <p:sp>
          <p:nvSpPr>
            <p:cNvPr id="126" name="Freeform 125"/>
            <p:cNvSpPr>
              <a:spLocks/>
            </p:cNvSpPr>
            <p:nvPr/>
          </p:nvSpPr>
          <p:spPr bwMode="auto">
            <a:xfrm>
              <a:off x="3695282" y="722401"/>
              <a:ext cx="208133" cy="219973"/>
            </a:xfrm>
            <a:custGeom>
              <a:avLst/>
              <a:gdLst>
                <a:gd name="T0" fmla="*/ 692 w 1002"/>
                <a:gd name="T1" fmla="*/ 0 h 1058"/>
                <a:gd name="T2" fmla="*/ 692 w 1002"/>
                <a:gd name="T3" fmla="*/ 352 h 1058"/>
                <a:gd name="T4" fmla="*/ 690 w 1002"/>
                <a:gd name="T5" fmla="*/ 389 h 1058"/>
                <a:gd name="T6" fmla="*/ 684 w 1002"/>
                <a:gd name="T7" fmla="*/ 426 h 1058"/>
                <a:gd name="T8" fmla="*/ 675 w 1002"/>
                <a:gd name="T9" fmla="*/ 463 h 1058"/>
                <a:gd name="T10" fmla="*/ 663 w 1002"/>
                <a:gd name="T11" fmla="*/ 496 h 1058"/>
                <a:gd name="T12" fmla="*/ 647 w 1002"/>
                <a:gd name="T13" fmla="*/ 529 h 1058"/>
                <a:gd name="T14" fmla="*/ 628 w 1002"/>
                <a:gd name="T15" fmla="*/ 560 h 1058"/>
                <a:gd name="T16" fmla="*/ 607 w 1002"/>
                <a:gd name="T17" fmla="*/ 588 h 1058"/>
                <a:gd name="T18" fmla="*/ 583 w 1002"/>
                <a:gd name="T19" fmla="*/ 615 h 1058"/>
                <a:gd name="T20" fmla="*/ 557 w 1002"/>
                <a:gd name="T21" fmla="*/ 638 h 1058"/>
                <a:gd name="T22" fmla="*/ 528 w 1002"/>
                <a:gd name="T23" fmla="*/ 659 h 1058"/>
                <a:gd name="T24" fmla="*/ 497 w 1002"/>
                <a:gd name="T25" fmla="*/ 678 h 1058"/>
                <a:gd name="T26" fmla="*/ 465 w 1002"/>
                <a:gd name="T27" fmla="*/ 694 h 1058"/>
                <a:gd name="T28" fmla="*/ 431 w 1002"/>
                <a:gd name="T29" fmla="*/ 707 h 1058"/>
                <a:gd name="T30" fmla="*/ 395 w 1002"/>
                <a:gd name="T31" fmla="*/ 716 h 1058"/>
                <a:gd name="T32" fmla="*/ 359 w 1002"/>
                <a:gd name="T33" fmla="*/ 722 h 1058"/>
                <a:gd name="T34" fmla="*/ 320 w 1002"/>
                <a:gd name="T35" fmla="*/ 723 h 1058"/>
                <a:gd name="T36" fmla="*/ 0 w 1002"/>
                <a:gd name="T37" fmla="*/ 723 h 1058"/>
                <a:gd name="T38" fmla="*/ 17 w 1002"/>
                <a:gd name="T39" fmla="*/ 752 h 1058"/>
                <a:gd name="T40" fmla="*/ 37 w 1002"/>
                <a:gd name="T41" fmla="*/ 777 h 1058"/>
                <a:gd name="T42" fmla="*/ 61 w 1002"/>
                <a:gd name="T43" fmla="*/ 800 h 1058"/>
                <a:gd name="T44" fmla="*/ 87 w 1002"/>
                <a:gd name="T45" fmla="*/ 819 h 1058"/>
                <a:gd name="T46" fmla="*/ 116 w 1002"/>
                <a:gd name="T47" fmla="*/ 835 h 1058"/>
                <a:gd name="T48" fmla="*/ 147 w 1002"/>
                <a:gd name="T49" fmla="*/ 846 h 1058"/>
                <a:gd name="T50" fmla="*/ 181 w 1002"/>
                <a:gd name="T51" fmla="*/ 854 h 1058"/>
                <a:gd name="T52" fmla="*/ 216 w 1002"/>
                <a:gd name="T53" fmla="*/ 856 h 1058"/>
                <a:gd name="T54" fmla="*/ 880 w 1002"/>
                <a:gd name="T55" fmla="*/ 1058 h 1058"/>
                <a:gd name="T56" fmla="*/ 794 w 1002"/>
                <a:gd name="T57" fmla="*/ 854 h 1058"/>
                <a:gd name="T58" fmla="*/ 837 w 1002"/>
                <a:gd name="T59" fmla="*/ 844 h 1058"/>
                <a:gd name="T60" fmla="*/ 876 w 1002"/>
                <a:gd name="T61" fmla="*/ 828 h 1058"/>
                <a:gd name="T62" fmla="*/ 911 w 1002"/>
                <a:gd name="T63" fmla="*/ 804 h 1058"/>
                <a:gd name="T64" fmla="*/ 942 w 1002"/>
                <a:gd name="T65" fmla="*/ 775 h 1058"/>
                <a:gd name="T66" fmla="*/ 967 w 1002"/>
                <a:gd name="T67" fmla="*/ 740 h 1058"/>
                <a:gd name="T68" fmla="*/ 986 w 1002"/>
                <a:gd name="T69" fmla="*/ 703 h 1058"/>
                <a:gd name="T70" fmla="*/ 998 w 1002"/>
                <a:gd name="T71" fmla="*/ 661 h 1058"/>
                <a:gd name="T72" fmla="*/ 1002 w 1002"/>
                <a:gd name="T73" fmla="*/ 617 h 1058"/>
                <a:gd name="T74" fmla="*/ 1002 w 1002"/>
                <a:gd name="T75" fmla="*/ 241 h 1058"/>
                <a:gd name="T76" fmla="*/ 997 w 1002"/>
                <a:gd name="T77" fmla="*/ 192 h 1058"/>
                <a:gd name="T78" fmla="*/ 983 w 1002"/>
                <a:gd name="T79" fmla="*/ 147 h 1058"/>
                <a:gd name="T80" fmla="*/ 961 w 1002"/>
                <a:gd name="T81" fmla="*/ 106 h 1058"/>
                <a:gd name="T82" fmla="*/ 932 w 1002"/>
                <a:gd name="T83" fmla="*/ 71 h 1058"/>
                <a:gd name="T84" fmla="*/ 896 w 1002"/>
                <a:gd name="T85" fmla="*/ 41 h 1058"/>
                <a:gd name="T86" fmla="*/ 856 w 1002"/>
                <a:gd name="T87" fmla="*/ 19 h 1058"/>
                <a:gd name="T88" fmla="*/ 811 w 1002"/>
                <a:gd name="T89" fmla="*/ 5 h 1058"/>
                <a:gd name="T90" fmla="*/ 763 w 1002"/>
                <a:gd name="T9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2" h="1058">
                  <a:moveTo>
                    <a:pt x="763" y="0"/>
                  </a:moveTo>
                  <a:lnTo>
                    <a:pt x="692" y="0"/>
                  </a:lnTo>
                  <a:lnTo>
                    <a:pt x="692" y="352"/>
                  </a:lnTo>
                  <a:lnTo>
                    <a:pt x="692" y="352"/>
                  </a:lnTo>
                  <a:lnTo>
                    <a:pt x="692" y="370"/>
                  </a:lnTo>
                  <a:lnTo>
                    <a:pt x="690" y="389"/>
                  </a:lnTo>
                  <a:lnTo>
                    <a:pt x="688" y="408"/>
                  </a:lnTo>
                  <a:lnTo>
                    <a:pt x="684" y="426"/>
                  </a:lnTo>
                  <a:lnTo>
                    <a:pt x="680" y="444"/>
                  </a:lnTo>
                  <a:lnTo>
                    <a:pt x="675" y="463"/>
                  </a:lnTo>
                  <a:lnTo>
                    <a:pt x="669" y="479"/>
                  </a:lnTo>
                  <a:lnTo>
                    <a:pt x="663" y="496"/>
                  </a:lnTo>
                  <a:lnTo>
                    <a:pt x="655" y="512"/>
                  </a:lnTo>
                  <a:lnTo>
                    <a:pt x="647" y="529"/>
                  </a:lnTo>
                  <a:lnTo>
                    <a:pt x="638" y="544"/>
                  </a:lnTo>
                  <a:lnTo>
                    <a:pt x="628" y="560"/>
                  </a:lnTo>
                  <a:lnTo>
                    <a:pt x="618" y="573"/>
                  </a:lnTo>
                  <a:lnTo>
                    <a:pt x="607" y="588"/>
                  </a:lnTo>
                  <a:lnTo>
                    <a:pt x="596" y="601"/>
                  </a:lnTo>
                  <a:lnTo>
                    <a:pt x="583" y="615"/>
                  </a:lnTo>
                  <a:lnTo>
                    <a:pt x="569" y="627"/>
                  </a:lnTo>
                  <a:lnTo>
                    <a:pt x="557" y="638"/>
                  </a:lnTo>
                  <a:lnTo>
                    <a:pt x="542" y="649"/>
                  </a:lnTo>
                  <a:lnTo>
                    <a:pt x="528" y="659"/>
                  </a:lnTo>
                  <a:lnTo>
                    <a:pt x="513" y="669"/>
                  </a:lnTo>
                  <a:lnTo>
                    <a:pt x="497" y="678"/>
                  </a:lnTo>
                  <a:lnTo>
                    <a:pt x="481" y="687"/>
                  </a:lnTo>
                  <a:lnTo>
                    <a:pt x="465" y="694"/>
                  </a:lnTo>
                  <a:lnTo>
                    <a:pt x="449" y="701"/>
                  </a:lnTo>
                  <a:lnTo>
                    <a:pt x="431" y="707"/>
                  </a:lnTo>
                  <a:lnTo>
                    <a:pt x="414" y="712"/>
                  </a:lnTo>
                  <a:lnTo>
                    <a:pt x="395" y="716"/>
                  </a:lnTo>
                  <a:lnTo>
                    <a:pt x="376" y="719"/>
                  </a:lnTo>
                  <a:lnTo>
                    <a:pt x="359" y="722"/>
                  </a:lnTo>
                  <a:lnTo>
                    <a:pt x="339" y="723"/>
                  </a:lnTo>
                  <a:lnTo>
                    <a:pt x="320" y="723"/>
                  </a:lnTo>
                  <a:lnTo>
                    <a:pt x="0" y="723"/>
                  </a:lnTo>
                  <a:lnTo>
                    <a:pt x="0" y="723"/>
                  </a:lnTo>
                  <a:lnTo>
                    <a:pt x="9" y="738"/>
                  </a:lnTo>
                  <a:lnTo>
                    <a:pt x="17" y="752"/>
                  </a:lnTo>
                  <a:lnTo>
                    <a:pt x="27" y="764"/>
                  </a:lnTo>
                  <a:lnTo>
                    <a:pt x="37" y="777"/>
                  </a:lnTo>
                  <a:lnTo>
                    <a:pt x="48" y="789"/>
                  </a:lnTo>
                  <a:lnTo>
                    <a:pt x="61" y="800"/>
                  </a:lnTo>
                  <a:lnTo>
                    <a:pt x="73" y="810"/>
                  </a:lnTo>
                  <a:lnTo>
                    <a:pt x="87" y="819"/>
                  </a:lnTo>
                  <a:lnTo>
                    <a:pt x="101" y="828"/>
                  </a:lnTo>
                  <a:lnTo>
                    <a:pt x="116" y="835"/>
                  </a:lnTo>
                  <a:lnTo>
                    <a:pt x="132" y="841"/>
                  </a:lnTo>
                  <a:lnTo>
                    <a:pt x="147" y="846"/>
                  </a:lnTo>
                  <a:lnTo>
                    <a:pt x="163" y="850"/>
                  </a:lnTo>
                  <a:lnTo>
                    <a:pt x="181" y="854"/>
                  </a:lnTo>
                  <a:lnTo>
                    <a:pt x="198" y="855"/>
                  </a:lnTo>
                  <a:lnTo>
                    <a:pt x="216" y="856"/>
                  </a:lnTo>
                  <a:lnTo>
                    <a:pt x="574" y="856"/>
                  </a:lnTo>
                  <a:lnTo>
                    <a:pt x="880" y="1058"/>
                  </a:lnTo>
                  <a:lnTo>
                    <a:pt x="794" y="854"/>
                  </a:lnTo>
                  <a:lnTo>
                    <a:pt x="794" y="854"/>
                  </a:lnTo>
                  <a:lnTo>
                    <a:pt x="816" y="850"/>
                  </a:lnTo>
                  <a:lnTo>
                    <a:pt x="837" y="844"/>
                  </a:lnTo>
                  <a:lnTo>
                    <a:pt x="857" y="836"/>
                  </a:lnTo>
                  <a:lnTo>
                    <a:pt x="876" y="828"/>
                  </a:lnTo>
                  <a:lnTo>
                    <a:pt x="895" y="816"/>
                  </a:lnTo>
                  <a:lnTo>
                    <a:pt x="911" y="804"/>
                  </a:lnTo>
                  <a:lnTo>
                    <a:pt x="927" y="790"/>
                  </a:lnTo>
                  <a:lnTo>
                    <a:pt x="942" y="775"/>
                  </a:lnTo>
                  <a:lnTo>
                    <a:pt x="956" y="758"/>
                  </a:lnTo>
                  <a:lnTo>
                    <a:pt x="967" y="740"/>
                  </a:lnTo>
                  <a:lnTo>
                    <a:pt x="977" y="722"/>
                  </a:lnTo>
                  <a:lnTo>
                    <a:pt x="986" y="703"/>
                  </a:lnTo>
                  <a:lnTo>
                    <a:pt x="993" y="682"/>
                  </a:lnTo>
                  <a:lnTo>
                    <a:pt x="998" y="661"/>
                  </a:lnTo>
                  <a:lnTo>
                    <a:pt x="1001" y="640"/>
                  </a:lnTo>
                  <a:lnTo>
                    <a:pt x="1002" y="617"/>
                  </a:lnTo>
                  <a:lnTo>
                    <a:pt x="1002" y="241"/>
                  </a:lnTo>
                  <a:lnTo>
                    <a:pt x="1002" y="241"/>
                  </a:lnTo>
                  <a:lnTo>
                    <a:pt x="1001" y="216"/>
                  </a:lnTo>
                  <a:lnTo>
                    <a:pt x="997" y="192"/>
                  </a:lnTo>
                  <a:lnTo>
                    <a:pt x="991" y="169"/>
                  </a:lnTo>
                  <a:lnTo>
                    <a:pt x="983" y="147"/>
                  </a:lnTo>
                  <a:lnTo>
                    <a:pt x="973" y="126"/>
                  </a:lnTo>
                  <a:lnTo>
                    <a:pt x="961" y="106"/>
                  </a:lnTo>
                  <a:lnTo>
                    <a:pt x="947" y="88"/>
                  </a:lnTo>
                  <a:lnTo>
                    <a:pt x="932" y="71"/>
                  </a:lnTo>
                  <a:lnTo>
                    <a:pt x="915" y="55"/>
                  </a:lnTo>
                  <a:lnTo>
                    <a:pt x="896" y="41"/>
                  </a:lnTo>
                  <a:lnTo>
                    <a:pt x="876" y="30"/>
                  </a:lnTo>
                  <a:lnTo>
                    <a:pt x="856" y="19"/>
                  </a:lnTo>
                  <a:lnTo>
                    <a:pt x="834" y="12"/>
                  </a:lnTo>
                  <a:lnTo>
                    <a:pt x="811" y="5"/>
                  </a:lnTo>
                  <a:lnTo>
                    <a:pt x="786" y="2"/>
                  </a:lnTo>
                  <a:lnTo>
                    <a:pt x="763" y="0"/>
                  </a:lnTo>
                  <a:lnTo>
                    <a:pt x="7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127" name="Freeform 126"/>
            <p:cNvSpPr>
              <a:spLocks/>
            </p:cNvSpPr>
            <p:nvPr/>
          </p:nvSpPr>
          <p:spPr bwMode="auto">
            <a:xfrm>
              <a:off x="3555073" y="633913"/>
              <a:ext cx="269825" cy="277926"/>
            </a:xfrm>
            <a:custGeom>
              <a:avLst/>
              <a:gdLst>
                <a:gd name="T0" fmla="*/ 303 w 1299"/>
                <a:gd name="T1" fmla="*/ 0 h 1338"/>
                <a:gd name="T2" fmla="*/ 288 w 1299"/>
                <a:gd name="T3" fmla="*/ 0 h 1338"/>
                <a:gd name="T4" fmla="*/ 257 w 1299"/>
                <a:gd name="T5" fmla="*/ 2 h 1338"/>
                <a:gd name="T6" fmla="*/ 227 w 1299"/>
                <a:gd name="T7" fmla="*/ 9 h 1338"/>
                <a:gd name="T8" fmla="*/ 186 w 1299"/>
                <a:gd name="T9" fmla="*/ 24 h 1338"/>
                <a:gd name="T10" fmla="*/ 134 w 1299"/>
                <a:gd name="T11" fmla="*/ 51 h 1338"/>
                <a:gd name="T12" fmla="*/ 89 w 1299"/>
                <a:gd name="T13" fmla="*/ 88 h 1338"/>
                <a:gd name="T14" fmla="*/ 53 w 1299"/>
                <a:gd name="T15" fmla="*/ 133 h 1338"/>
                <a:gd name="T16" fmla="*/ 24 w 1299"/>
                <a:gd name="T17" fmla="*/ 184 h 1338"/>
                <a:gd name="T18" fmla="*/ 10 w 1299"/>
                <a:gd name="T19" fmla="*/ 227 h 1338"/>
                <a:gd name="T20" fmla="*/ 4 w 1299"/>
                <a:gd name="T21" fmla="*/ 257 h 1338"/>
                <a:gd name="T22" fmla="*/ 0 w 1299"/>
                <a:gd name="T23" fmla="*/ 287 h 1338"/>
                <a:gd name="T24" fmla="*/ 0 w 1299"/>
                <a:gd name="T25" fmla="*/ 779 h 1338"/>
                <a:gd name="T26" fmla="*/ 2 w 1299"/>
                <a:gd name="T27" fmla="*/ 807 h 1338"/>
                <a:gd name="T28" fmla="*/ 12 w 1299"/>
                <a:gd name="T29" fmla="*/ 862 h 1338"/>
                <a:gd name="T30" fmla="*/ 31 w 1299"/>
                <a:gd name="T31" fmla="*/ 912 h 1338"/>
                <a:gd name="T32" fmla="*/ 59 w 1299"/>
                <a:gd name="T33" fmla="*/ 958 h 1338"/>
                <a:gd name="T34" fmla="*/ 95 w 1299"/>
                <a:gd name="T35" fmla="*/ 998 h 1338"/>
                <a:gd name="T36" fmla="*/ 136 w 1299"/>
                <a:gd name="T37" fmla="*/ 1032 h 1338"/>
                <a:gd name="T38" fmla="*/ 184 w 1299"/>
                <a:gd name="T39" fmla="*/ 1058 h 1338"/>
                <a:gd name="T40" fmla="*/ 236 w 1299"/>
                <a:gd name="T41" fmla="*/ 1074 h 1338"/>
                <a:gd name="T42" fmla="*/ 155 w 1299"/>
                <a:gd name="T43" fmla="*/ 1338 h 1338"/>
                <a:gd name="T44" fmla="*/ 996 w 1299"/>
                <a:gd name="T45" fmla="*/ 1081 h 1338"/>
                <a:gd name="T46" fmla="*/ 1012 w 1299"/>
                <a:gd name="T47" fmla="*/ 1081 h 1338"/>
                <a:gd name="T48" fmla="*/ 1042 w 1299"/>
                <a:gd name="T49" fmla="*/ 1078 h 1338"/>
                <a:gd name="T50" fmla="*/ 1072 w 1299"/>
                <a:gd name="T51" fmla="*/ 1073 h 1338"/>
                <a:gd name="T52" fmla="*/ 1115 w 1299"/>
                <a:gd name="T53" fmla="*/ 1058 h 1338"/>
                <a:gd name="T54" fmla="*/ 1166 w 1299"/>
                <a:gd name="T55" fmla="*/ 1030 h 1338"/>
                <a:gd name="T56" fmla="*/ 1211 w 1299"/>
                <a:gd name="T57" fmla="*/ 993 h 1338"/>
                <a:gd name="T58" fmla="*/ 1248 w 1299"/>
                <a:gd name="T59" fmla="*/ 948 h 1338"/>
                <a:gd name="T60" fmla="*/ 1275 w 1299"/>
                <a:gd name="T61" fmla="*/ 897 h 1338"/>
                <a:gd name="T62" fmla="*/ 1290 w 1299"/>
                <a:gd name="T63" fmla="*/ 855 h 1338"/>
                <a:gd name="T64" fmla="*/ 1297 w 1299"/>
                <a:gd name="T65" fmla="*/ 825 h 1338"/>
                <a:gd name="T66" fmla="*/ 1299 w 1299"/>
                <a:gd name="T67" fmla="*/ 795 h 1338"/>
                <a:gd name="T68" fmla="*/ 1299 w 1299"/>
                <a:gd name="T69" fmla="*/ 303 h 1338"/>
                <a:gd name="T70" fmla="*/ 1299 w 1299"/>
                <a:gd name="T71" fmla="*/ 287 h 1338"/>
                <a:gd name="T72" fmla="*/ 1297 w 1299"/>
                <a:gd name="T73" fmla="*/ 257 h 1338"/>
                <a:gd name="T74" fmla="*/ 1290 w 1299"/>
                <a:gd name="T75" fmla="*/ 227 h 1338"/>
                <a:gd name="T76" fmla="*/ 1275 w 1299"/>
                <a:gd name="T77" fmla="*/ 184 h 1338"/>
                <a:gd name="T78" fmla="*/ 1248 w 1299"/>
                <a:gd name="T79" fmla="*/ 133 h 1338"/>
                <a:gd name="T80" fmla="*/ 1211 w 1299"/>
                <a:gd name="T81" fmla="*/ 88 h 1338"/>
                <a:gd name="T82" fmla="*/ 1166 w 1299"/>
                <a:gd name="T83" fmla="*/ 51 h 1338"/>
                <a:gd name="T84" fmla="*/ 1115 w 1299"/>
                <a:gd name="T85" fmla="*/ 24 h 1338"/>
                <a:gd name="T86" fmla="*/ 1072 w 1299"/>
                <a:gd name="T87" fmla="*/ 9 h 1338"/>
                <a:gd name="T88" fmla="*/ 1042 w 1299"/>
                <a:gd name="T89" fmla="*/ 2 h 1338"/>
                <a:gd name="T90" fmla="*/ 1012 w 1299"/>
                <a:gd name="T91" fmla="*/ 0 h 1338"/>
                <a:gd name="T92" fmla="*/ 996 w 1299"/>
                <a:gd name="T93"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9" h="1338">
                  <a:moveTo>
                    <a:pt x="996" y="0"/>
                  </a:moveTo>
                  <a:lnTo>
                    <a:pt x="303" y="0"/>
                  </a:lnTo>
                  <a:lnTo>
                    <a:pt x="303" y="0"/>
                  </a:lnTo>
                  <a:lnTo>
                    <a:pt x="288" y="0"/>
                  </a:lnTo>
                  <a:lnTo>
                    <a:pt x="272" y="1"/>
                  </a:lnTo>
                  <a:lnTo>
                    <a:pt x="257" y="2"/>
                  </a:lnTo>
                  <a:lnTo>
                    <a:pt x="242" y="6"/>
                  </a:lnTo>
                  <a:lnTo>
                    <a:pt x="227" y="9"/>
                  </a:lnTo>
                  <a:lnTo>
                    <a:pt x="213" y="14"/>
                  </a:lnTo>
                  <a:lnTo>
                    <a:pt x="186" y="24"/>
                  </a:lnTo>
                  <a:lnTo>
                    <a:pt x="159" y="36"/>
                  </a:lnTo>
                  <a:lnTo>
                    <a:pt x="134" y="51"/>
                  </a:lnTo>
                  <a:lnTo>
                    <a:pt x="111" y="69"/>
                  </a:lnTo>
                  <a:lnTo>
                    <a:pt x="89" y="88"/>
                  </a:lnTo>
                  <a:lnTo>
                    <a:pt x="70" y="110"/>
                  </a:lnTo>
                  <a:lnTo>
                    <a:pt x="53" y="133"/>
                  </a:lnTo>
                  <a:lnTo>
                    <a:pt x="36" y="158"/>
                  </a:lnTo>
                  <a:lnTo>
                    <a:pt x="24" y="184"/>
                  </a:lnTo>
                  <a:lnTo>
                    <a:pt x="14" y="213"/>
                  </a:lnTo>
                  <a:lnTo>
                    <a:pt x="10" y="227"/>
                  </a:lnTo>
                  <a:lnTo>
                    <a:pt x="7" y="242"/>
                  </a:lnTo>
                  <a:lnTo>
                    <a:pt x="4" y="257"/>
                  </a:lnTo>
                  <a:lnTo>
                    <a:pt x="2" y="272"/>
                  </a:lnTo>
                  <a:lnTo>
                    <a:pt x="0" y="287"/>
                  </a:lnTo>
                  <a:lnTo>
                    <a:pt x="0" y="303"/>
                  </a:lnTo>
                  <a:lnTo>
                    <a:pt x="0" y="779"/>
                  </a:lnTo>
                  <a:lnTo>
                    <a:pt x="0" y="779"/>
                  </a:lnTo>
                  <a:lnTo>
                    <a:pt x="2" y="807"/>
                  </a:lnTo>
                  <a:lnTo>
                    <a:pt x="5" y="835"/>
                  </a:lnTo>
                  <a:lnTo>
                    <a:pt x="12" y="862"/>
                  </a:lnTo>
                  <a:lnTo>
                    <a:pt x="20" y="887"/>
                  </a:lnTo>
                  <a:lnTo>
                    <a:pt x="31" y="912"/>
                  </a:lnTo>
                  <a:lnTo>
                    <a:pt x="44" y="936"/>
                  </a:lnTo>
                  <a:lnTo>
                    <a:pt x="59" y="958"/>
                  </a:lnTo>
                  <a:lnTo>
                    <a:pt x="76" y="979"/>
                  </a:lnTo>
                  <a:lnTo>
                    <a:pt x="95" y="998"/>
                  </a:lnTo>
                  <a:lnTo>
                    <a:pt x="115" y="1015"/>
                  </a:lnTo>
                  <a:lnTo>
                    <a:pt x="136" y="1032"/>
                  </a:lnTo>
                  <a:lnTo>
                    <a:pt x="160" y="1045"/>
                  </a:lnTo>
                  <a:lnTo>
                    <a:pt x="184" y="1058"/>
                  </a:lnTo>
                  <a:lnTo>
                    <a:pt x="210" y="1067"/>
                  </a:lnTo>
                  <a:lnTo>
                    <a:pt x="236" y="1074"/>
                  </a:lnTo>
                  <a:lnTo>
                    <a:pt x="263" y="1079"/>
                  </a:lnTo>
                  <a:lnTo>
                    <a:pt x="155" y="1338"/>
                  </a:lnTo>
                  <a:lnTo>
                    <a:pt x="541" y="1081"/>
                  </a:lnTo>
                  <a:lnTo>
                    <a:pt x="996" y="1081"/>
                  </a:lnTo>
                  <a:lnTo>
                    <a:pt x="996" y="1081"/>
                  </a:lnTo>
                  <a:lnTo>
                    <a:pt x="1012" y="1081"/>
                  </a:lnTo>
                  <a:lnTo>
                    <a:pt x="1027" y="1080"/>
                  </a:lnTo>
                  <a:lnTo>
                    <a:pt x="1042" y="1078"/>
                  </a:lnTo>
                  <a:lnTo>
                    <a:pt x="1057" y="1075"/>
                  </a:lnTo>
                  <a:lnTo>
                    <a:pt x="1072" y="1073"/>
                  </a:lnTo>
                  <a:lnTo>
                    <a:pt x="1086" y="1068"/>
                  </a:lnTo>
                  <a:lnTo>
                    <a:pt x="1115" y="1058"/>
                  </a:lnTo>
                  <a:lnTo>
                    <a:pt x="1141" y="1045"/>
                  </a:lnTo>
                  <a:lnTo>
                    <a:pt x="1166" y="1030"/>
                  </a:lnTo>
                  <a:lnTo>
                    <a:pt x="1189" y="1013"/>
                  </a:lnTo>
                  <a:lnTo>
                    <a:pt x="1211" y="993"/>
                  </a:lnTo>
                  <a:lnTo>
                    <a:pt x="1231" y="972"/>
                  </a:lnTo>
                  <a:lnTo>
                    <a:pt x="1248" y="948"/>
                  </a:lnTo>
                  <a:lnTo>
                    <a:pt x="1263" y="923"/>
                  </a:lnTo>
                  <a:lnTo>
                    <a:pt x="1275" y="897"/>
                  </a:lnTo>
                  <a:lnTo>
                    <a:pt x="1285" y="868"/>
                  </a:lnTo>
                  <a:lnTo>
                    <a:pt x="1290" y="855"/>
                  </a:lnTo>
                  <a:lnTo>
                    <a:pt x="1293" y="840"/>
                  </a:lnTo>
                  <a:lnTo>
                    <a:pt x="1297" y="825"/>
                  </a:lnTo>
                  <a:lnTo>
                    <a:pt x="1298" y="810"/>
                  </a:lnTo>
                  <a:lnTo>
                    <a:pt x="1299" y="795"/>
                  </a:lnTo>
                  <a:lnTo>
                    <a:pt x="1299" y="779"/>
                  </a:lnTo>
                  <a:lnTo>
                    <a:pt x="1299" y="303"/>
                  </a:lnTo>
                  <a:lnTo>
                    <a:pt x="1299" y="303"/>
                  </a:lnTo>
                  <a:lnTo>
                    <a:pt x="1299" y="287"/>
                  </a:lnTo>
                  <a:lnTo>
                    <a:pt x="1298" y="272"/>
                  </a:lnTo>
                  <a:lnTo>
                    <a:pt x="1297" y="257"/>
                  </a:lnTo>
                  <a:lnTo>
                    <a:pt x="1293" y="242"/>
                  </a:lnTo>
                  <a:lnTo>
                    <a:pt x="1290" y="227"/>
                  </a:lnTo>
                  <a:lnTo>
                    <a:pt x="1285" y="213"/>
                  </a:lnTo>
                  <a:lnTo>
                    <a:pt x="1275" y="184"/>
                  </a:lnTo>
                  <a:lnTo>
                    <a:pt x="1263" y="158"/>
                  </a:lnTo>
                  <a:lnTo>
                    <a:pt x="1248" y="133"/>
                  </a:lnTo>
                  <a:lnTo>
                    <a:pt x="1231" y="110"/>
                  </a:lnTo>
                  <a:lnTo>
                    <a:pt x="1211" y="88"/>
                  </a:lnTo>
                  <a:lnTo>
                    <a:pt x="1189" y="69"/>
                  </a:lnTo>
                  <a:lnTo>
                    <a:pt x="1166" y="51"/>
                  </a:lnTo>
                  <a:lnTo>
                    <a:pt x="1141" y="36"/>
                  </a:lnTo>
                  <a:lnTo>
                    <a:pt x="1115" y="24"/>
                  </a:lnTo>
                  <a:lnTo>
                    <a:pt x="1086" y="14"/>
                  </a:lnTo>
                  <a:lnTo>
                    <a:pt x="1072" y="9"/>
                  </a:lnTo>
                  <a:lnTo>
                    <a:pt x="1057" y="6"/>
                  </a:lnTo>
                  <a:lnTo>
                    <a:pt x="1042" y="2"/>
                  </a:lnTo>
                  <a:lnTo>
                    <a:pt x="1027" y="1"/>
                  </a:lnTo>
                  <a:lnTo>
                    <a:pt x="1012" y="0"/>
                  </a:lnTo>
                  <a:lnTo>
                    <a:pt x="996" y="0"/>
                  </a:lnTo>
                  <a:lnTo>
                    <a:pt x="9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微软雅黑" panose="020B0503020204020204" pitchFamily="34" charset="-122"/>
                <a:ea typeface="微软雅黑" panose="020B0503020204020204" pitchFamily="34" charset="-122"/>
              </a:endParaRPr>
            </a:p>
          </p:txBody>
        </p:sp>
      </p:grpSp>
      <p:grpSp>
        <p:nvGrpSpPr>
          <p:cNvPr id="128" name="对话框1 1155"/>
          <p:cNvGrpSpPr>
            <a:grpSpLocks noChangeAspect="1"/>
          </p:cNvGrpSpPr>
          <p:nvPr>
            <p:custDataLst>
              <p:tags r:id="rId24"/>
            </p:custDataLst>
          </p:nvPr>
        </p:nvGrpSpPr>
        <p:grpSpPr bwMode="auto">
          <a:xfrm>
            <a:off x="8553447" y="2253874"/>
            <a:ext cx="270928" cy="161368"/>
            <a:chOff x="8000" y="6146"/>
            <a:chExt cx="319" cy="190"/>
          </a:xfrm>
          <a:solidFill>
            <a:srgbClr val="1E1C1D"/>
          </a:solidFill>
        </p:grpSpPr>
        <p:sp>
          <p:nvSpPr>
            <p:cNvPr id="129" name="Freeform 1156"/>
            <p:cNvSpPr>
              <a:spLocks/>
            </p:cNvSpPr>
            <p:nvPr/>
          </p:nvSpPr>
          <p:spPr bwMode="auto">
            <a:xfrm>
              <a:off x="8000" y="6157"/>
              <a:ext cx="319" cy="179"/>
            </a:xfrm>
            <a:custGeom>
              <a:avLst/>
              <a:gdLst>
                <a:gd name="T0" fmla="*/ 1115 w 2233"/>
                <a:gd name="T1" fmla="*/ 894 h 1252"/>
                <a:gd name="T2" fmla="*/ 0 w 2233"/>
                <a:gd name="T3" fmla="*/ 1 h 1252"/>
                <a:gd name="T4" fmla="*/ 0 w 2233"/>
                <a:gd name="T5" fmla="*/ 1252 h 1252"/>
                <a:gd name="T6" fmla="*/ 2233 w 2233"/>
                <a:gd name="T7" fmla="*/ 1252 h 1252"/>
                <a:gd name="T8" fmla="*/ 2233 w 2233"/>
                <a:gd name="T9" fmla="*/ 0 h 1252"/>
                <a:gd name="T10" fmla="*/ 1115 w 2233"/>
                <a:gd name="T11" fmla="*/ 894 h 1252"/>
              </a:gdLst>
              <a:ahLst/>
              <a:cxnLst>
                <a:cxn ang="0">
                  <a:pos x="T0" y="T1"/>
                </a:cxn>
                <a:cxn ang="0">
                  <a:pos x="T2" y="T3"/>
                </a:cxn>
                <a:cxn ang="0">
                  <a:pos x="T4" y="T5"/>
                </a:cxn>
                <a:cxn ang="0">
                  <a:pos x="T6" y="T7"/>
                </a:cxn>
                <a:cxn ang="0">
                  <a:pos x="T8" y="T9"/>
                </a:cxn>
                <a:cxn ang="0">
                  <a:pos x="T10" y="T11"/>
                </a:cxn>
              </a:cxnLst>
              <a:rect l="0" t="0" r="r" b="b"/>
              <a:pathLst>
                <a:path w="2233" h="1252">
                  <a:moveTo>
                    <a:pt x="1115" y="894"/>
                  </a:moveTo>
                  <a:lnTo>
                    <a:pt x="0" y="1"/>
                  </a:lnTo>
                  <a:lnTo>
                    <a:pt x="0" y="1252"/>
                  </a:lnTo>
                  <a:lnTo>
                    <a:pt x="2233" y="1252"/>
                  </a:lnTo>
                  <a:lnTo>
                    <a:pt x="2233" y="0"/>
                  </a:lnTo>
                  <a:lnTo>
                    <a:pt x="1115" y="8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微软雅黑" panose="020B0503020204020204" pitchFamily="34" charset="-122"/>
                <a:ea typeface="微软雅黑" panose="020B0503020204020204" pitchFamily="34" charset="-122"/>
              </a:endParaRPr>
            </a:p>
          </p:txBody>
        </p:sp>
        <p:sp>
          <p:nvSpPr>
            <p:cNvPr id="130" name="Freeform 1157"/>
            <p:cNvSpPr>
              <a:spLocks/>
            </p:cNvSpPr>
            <p:nvPr/>
          </p:nvSpPr>
          <p:spPr bwMode="auto">
            <a:xfrm>
              <a:off x="8001" y="6146"/>
              <a:ext cx="317" cy="127"/>
            </a:xfrm>
            <a:custGeom>
              <a:avLst/>
              <a:gdLst>
                <a:gd name="T0" fmla="*/ 1110 w 2221"/>
                <a:gd name="T1" fmla="*/ 890 h 890"/>
                <a:gd name="T2" fmla="*/ 2221 w 2221"/>
                <a:gd name="T3" fmla="*/ 0 h 890"/>
                <a:gd name="T4" fmla="*/ 0 w 2221"/>
                <a:gd name="T5" fmla="*/ 0 h 890"/>
                <a:gd name="T6" fmla="*/ 1110 w 2221"/>
                <a:gd name="T7" fmla="*/ 890 h 890"/>
              </a:gdLst>
              <a:ahLst/>
              <a:cxnLst>
                <a:cxn ang="0">
                  <a:pos x="T0" y="T1"/>
                </a:cxn>
                <a:cxn ang="0">
                  <a:pos x="T2" y="T3"/>
                </a:cxn>
                <a:cxn ang="0">
                  <a:pos x="T4" y="T5"/>
                </a:cxn>
                <a:cxn ang="0">
                  <a:pos x="T6" y="T7"/>
                </a:cxn>
              </a:cxnLst>
              <a:rect l="0" t="0" r="r" b="b"/>
              <a:pathLst>
                <a:path w="2221" h="890">
                  <a:moveTo>
                    <a:pt x="1110" y="890"/>
                  </a:moveTo>
                  <a:lnTo>
                    <a:pt x="2221" y="0"/>
                  </a:lnTo>
                  <a:lnTo>
                    <a:pt x="0" y="0"/>
                  </a:lnTo>
                  <a:lnTo>
                    <a:pt x="1110" y="8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微软雅黑" panose="020B0503020204020204" pitchFamily="34" charset="-122"/>
                <a:ea typeface="微软雅黑" panose="020B0503020204020204" pitchFamily="34" charset="-122"/>
              </a:endParaRPr>
            </a:p>
          </p:txBody>
        </p:sp>
      </p:grpSp>
      <p:sp>
        <p:nvSpPr>
          <p:cNvPr id="52" name="TextBox 397"/>
          <p:cNvSpPr txBox="1"/>
          <p:nvPr/>
        </p:nvSpPr>
        <p:spPr>
          <a:xfrm>
            <a:off x="4717211" y="3360707"/>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在此输入基本信息</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
        <p:nvSpPr>
          <p:cNvPr id="48" name="椭圆 47"/>
          <p:cNvSpPr>
            <a:spLocks noChangeAspect="1"/>
          </p:cNvSpPr>
          <p:nvPr/>
        </p:nvSpPr>
        <p:spPr>
          <a:xfrm>
            <a:off x="1867909" y="1949696"/>
            <a:ext cx="2517215" cy="2540670"/>
          </a:xfrm>
          <a:prstGeom prst="ellipse">
            <a:avLst/>
          </a:prstGeom>
          <a:solidFill>
            <a:srgbClr val="1E1C1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636383" y="1729898"/>
            <a:ext cx="2980267" cy="2980267"/>
          </a:xfrm>
          <a:prstGeom prst="ellipse">
            <a:avLst/>
          </a:prstGeom>
          <a:noFill/>
          <a:ln w="12700">
            <a:solidFill>
              <a:srgbClr val="1E1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 name="组合 50"/>
          <p:cNvGrpSpPr/>
          <p:nvPr/>
        </p:nvGrpSpPr>
        <p:grpSpPr>
          <a:xfrm>
            <a:off x="2474141" y="2279279"/>
            <a:ext cx="1347607" cy="1593529"/>
            <a:chOff x="7572375" y="1998663"/>
            <a:chExt cx="1939925" cy="2293938"/>
          </a:xfrm>
        </p:grpSpPr>
        <p:sp>
          <p:nvSpPr>
            <p:cNvPr id="54" name="Freeform 33"/>
            <p:cNvSpPr>
              <a:spLocks/>
            </p:cNvSpPr>
            <p:nvPr/>
          </p:nvSpPr>
          <p:spPr bwMode="auto">
            <a:xfrm>
              <a:off x="7572375" y="1998663"/>
              <a:ext cx="1939925" cy="2293938"/>
            </a:xfrm>
            <a:custGeom>
              <a:avLst/>
              <a:gdLst>
                <a:gd name="T0" fmla="*/ 1207 w 1256"/>
                <a:gd name="T1" fmla="*/ 1351 h 1487"/>
                <a:gd name="T2" fmla="*/ 1174 w 1256"/>
                <a:gd name="T3" fmla="*/ 1314 h 1487"/>
                <a:gd name="T4" fmla="*/ 1150 w 1256"/>
                <a:gd name="T5" fmla="*/ 1293 h 1487"/>
                <a:gd name="T6" fmla="*/ 1129 w 1256"/>
                <a:gd name="T7" fmla="*/ 1277 h 1487"/>
                <a:gd name="T8" fmla="*/ 1101 w 1256"/>
                <a:gd name="T9" fmla="*/ 1257 h 1487"/>
                <a:gd name="T10" fmla="*/ 1080 w 1256"/>
                <a:gd name="T11" fmla="*/ 1245 h 1487"/>
                <a:gd name="T12" fmla="*/ 1048 w 1256"/>
                <a:gd name="T13" fmla="*/ 1227 h 1487"/>
                <a:gd name="T14" fmla="*/ 1027 w 1256"/>
                <a:gd name="T15" fmla="*/ 1217 h 1487"/>
                <a:gd name="T16" fmla="*/ 978 w 1256"/>
                <a:gd name="T17" fmla="*/ 1195 h 1487"/>
                <a:gd name="T18" fmla="*/ 959 w 1256"/>
                <a:gd name="T19" fmla="*/ 1188 h 1487"/>
                <a:gd name="T20" fmla="*/ 899 w 1256"/>
                <a:gd name="T21" fmla="*/ 1169 h 1487"/>
                <a:gd name="T22" fmla="*/ 792 w 1256"/>
                <a:gd name="T23" fmla="*/ 1125 h 1487"/>
                <a:gd name="T24" fmla="*/ 789 w 1256"/>
                <a:gd name="T25" fmla="*/ 1069 h 1487"/>
                <a:gd name="T26" fmla="*/ 1024 w 1256"/>
                <a:gd name="T27" fmla="*/ 706 h 1487"/>
                <a:gd name="T28" fmla="*/ 1134 w 1256"/>
                <a:gd name="T29" fmla="*/ 621 h 1487"/>
                <a:gd name="T30" fmla="*/ 1048 w 1256"/>
                <a:gd name="T31" fmla="*/ 497 h 1487"/>
                <a:gd name="T32" fmla="*/ 1043 w 1256"/>
                <a:gd name="T33" fmla="*/ 499 h 1487"/>
                <a:gd name="T34" fmla="*/ 1036 w 1256"/>
                <a:gd name="T35" fmla="*/ 501 h 1487"/>
                <a:gd name="T36" fmla="*/ 1029 w 1256"/>
                <a:gd name="T37" fmla="*/ 504 h 1487"/>
                <a:gd name="T38" fmla="*/ 1022 w 1256"/>
                <a:gd name="T39" fmla="*/ 506 h 1487"/>
                <a:gd name="T40" fmla="*/ 1012 w 1256"/>
                <a:gd name="T41" fmla="*/ 510 h 1487"/>
                <a:gd name="T42" fmla="*/ 1006 w 1256"/>
                <a:gd name="T43" fmla="*/ 513 h 1487"/>
                <a:gd name="T44" fmla="*/ 988 w 1256"/>
                <a:gd name="T45" fmla="*/ 77 h 1487"/>
                <a:gd name="T46" fmla="*/ 987 w 1256"/>
                <a:gd name="T47" fmla="*/ 73 h 1487"/>
                <a:gd name="T48" fmla="*/ 986 w 1256"/>
                <a:gd name="T49" fmla="*/ 72 h 1487"/>
                <a:gd name="T50" fmla="*/ 985 w 1256"/>
                <a:gd name="T51" fmla="*/ 72 h 1487"/>
                <a:gd name="T52" fmla="*/ 871 w 1256"/>
                <a:gd name="T53" fmla="*/ 30 h 1487"/>
                <a:gd name="T54" fmla="*/ 745 w 1256"/>
                <a:gd name="T55" fmla="*/ 8 h 1487"/>
                <a:gd name="T56" fmla="*/ 689 w 1256"/>
                <a:gd name="T57" fmla="*/ 3 h 1487"/>
                <a:gd name="T58" fmla="*/ 573 w 1256"/>
                <a:gd name="T59" fmla="*/ 3 h 1487"/>
                <a:gd name="T60" fmla="*/ 506 w 1256"/>
                <a:gd name="T61" fmla="*/ 9 h 1487"/>
                <a:gd name="T62" fmla="*/ 453 w 1256"/>
                <a:gd name="T63" fmla="*/ 16 h 1487"/>
                <a:gd name="T64" fmla="*/ 386 w 1256"/>
                <a:gd name="T65" fmla="*/ 30 h 1487"/>
                <a:gd name="T66" fmla="*/ 271 w 1256"/>
                <a:gd name="T67" fmla="*/ 72 h 1487"/>
                <a:gd name="T68" fmla="*/ 271 w 1256"/>
                <a:gd name="T69" fmla="*/ 72 h 1487"/>
                <a:gd name="T70" fmla="*/ 270 w 1256"/>
                <a:gd name="T71" fmla="*/ 72 h 1487"/>
                <a:gd name="T72" fmla="*/ 269 w 1256"/>
                <a:gd name="T73" fmla="*/ 77 h 1487"/>
                <a:gd name="T74" fmla="*/ 252 w 1256"/>
                <a:gd name="T75" fmla="*/ 514 h 1487"/>
                <a:gd name="T76" fmla="*/ 246 w 1256"/>
                <a:gd name="T77" fmla="*/ 511 h 1487"/>
                <a:gd name="T78" fmla="*/ 238 w 1256"/>
                <a:gd name="T79" fmla="*/ 508 h 1487"/>
                <a:gd name="T80" fmla="*/ 230 w 1256"/>
                <a:gd name="T81" fmla="*/ 505 h 1487"/>
                <a:gd name="T82" fmla="*/ 223 w 1256"/>
                <a:gd name="T83" fmla="*/ 502 h 1487"/>
                <a:gd name="T84" fmla="*/ 216 w 1256"/>
                <a:gd name="T85" fmla="*/ 500 h 1487"/>
                <a:gd name="T86" fmla="*/ 190 w 1256"/>
                <a:gd name="T87" fmla="*/ 491 h 1487"/>
                <a:gd name="T88" fmla="*/ 255 w 1256"/>
                <a:gd name="T89" fmla="*/ 917 h 1487"/>
                <a:gd name="T90" fmla="*/ 465 w 1256"/>
                <a:gd name="T91" fmla="*/ 1114 h 1487"/>
                <a:gd name="T92" fmla="*/ 449 w 1256"/>
                <a:gd name="T93" fmla="*/ 1151 h 1487"/>
                <a:gd name="T94" fmla="*/ 355 w 1256"/>
                <a:gd name="T95" fmla="*/ 1163 h 1487"/>
                <a:gd name="T96" fmla="*/ 280 w 1256"/>
                <a:gd name="T97" fmla="*/ 1195 h 1487"/>
                <a:gd name="T98" fmla="*/ 230 w 1256"/>
                <a:gd name="T99" fmla="*/ 1217 h 1487"/>
                <a:gd name="T100" fmla="*/ 209 w 1256"/>
                <a:gd name="T101" fmla="*/ 1227 h 1487"/>
                <a:gd name="T102" fmla="*/ 176 w 1256"/>
                <a:gd name="T103" fmla="*/ 1245 h 1487"/>
                <a:gd name="T104" fmla="*/ 156 w 1256"/>
                <a:gd name="T105" fmla="*/ 1257 h 1487"/>
                <a:gd name="T106" fmla="*/ 127 w 1256"/>
                <a:gd name="T107" fmla="*/ 1276 h 1487"/>
                <a:gd name="T108" fmla="*/ 106 w 1256"/>
                <a:gd name="T109" fmla="*/ 1293 h 1487"/>
                <a:gd name="T110" fmla="*/ 82 w 1256"/>
                <a:gd name="T111" fmla="*/ 1314 h 1487"/>
                <a:gd name="T112" fmla="*/ 49 w 1256"/>
                <a:gd name="T113" fmla="*/ 1351 h 1487"/>
                <a:gd name="T114" fmla="*/ 0 w 1256"/>
                <a:gd name="T115"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6" h="1487">
                  <a:moveTo>
                    <a:pt x="1223" y="1377"/>
                  </a:moveTo>
                  <a:cubicBezTo>
                    <a:pt x="1220" y="1372"/>
                    <a:pt x="1217" y="1366"/>
                    <a:pt x="1214" y="1361"/>
                  </a:cubicBezTo>
                  <a:cubicBezTo>
                    <a:pt x="1212" y="1358"/>
                    <a:pt x="1209" y="1354"/>
                    <a:pt x="1207" y="1351"/>
                  </a:cubicBezTo>
                  <a:cubicBezTo>
                    <a:pt x="1202" y="1344"/>
                    <a:pt x="1197" y="1337"/>
                    <a:pt x="1191" y="1331"/>
                  </a:cubicBezTo>
                  <a:cubicBezTo>
                    <a:pt x="1187" y="1327"/>
                    <a:pt x="1183" y="1323"/>
                    <a:pt x="1178" y="1318"/>
                  </a:cubicBezTo>
                  <a:cubicBezTo>
                    <a:pt x="1177" y="1317"/>
                    <a:pt x="1176" y="1316"/>
                    <a:pt x="1174" y="1314"/>
                  </a:cubicBezTo>
                  <a:cubicBezTo>
                    <a:pt x="1171" y="1311"/>
                    <a:pt x="1168" y="1308"/>
                    <a:pt x="1165" y="1306"/>
                  </a:cubicBezTo>
                  <a:cubicBezTo>
                    <a:pt x="1163" y="1304"/>
                    <a:pt x="1162" y="1303"/>
                    <a:pt x="1160" y="1301"/>
                  </a:cubicBezTo>
                  <a:cubicBezTo>
                    <a:pt x="1157" y="1299"/>
                    <a:pt x="1153" y="1296"/>
                    <a:pt x="1150" y="1293"/>
                  </a:cubicBezTo>
                  <a:cubicBezTo>
                    <a:pt x="1149" y="1292"/>
                    <a:pt x="1147" y="1291"/>
                    <a:pt x="1146" y="1290"/>
                  </a:cubicBezTo>
                  <a:cubicBezTo>
                    <a:pt x="1141" y="1286"/>
                    <a:pt x="1136" y="1282"/>
                    <a:pt x="1131" y="1278"/>
                  </a:cubicBezTo>
                  <a:cubicBezTo>
                    <a:pt x="1131" y="1278"/>
                    <a:pt x="1130" y="1277"/>
                    <a:pt x="1129" y="1277"/>
                  </a:cubicBezTo>
                  <a:cubicBezTo>
                    <a:pt x="1125" y="1274"/>
                    <a:pt x="1121" y="1271"/>
                    <a:pt x="1116" y="1268"/>
                  </a:cubicBezTo>
                  <a:cubicBezTo>
                    <a:pt x="1115" y="1267"/>
                    <a:pt x="1113" y="1266"/>
                    <a:pt x="1112" y="1265"/>
                  </a:cubicBezTo>
                  <a:cubicBezTo>
                    <a:pt x="1108" y="1262"/>
                    <a:pt x="1104" y="1260"/>
                    <a:pt x="1101" y="1257"/>
                  </a:cubicBezTo>
                  <a:cubicBezTo>
                    <a:pt x="1099" y="1256"/>
                    <a:pt x="1098" y="1255"/>
                    <a:pt x="1096" y="1254"/>
                  </a:cubicBezTo>
                  <a:cubicBezTo>
                    <a:pt x="1092" y="1252"/>
                    <a:pt x="1088" y="1249"/>
                    <a:pt x="1083" y="1247"/>
                  </a:cubicBezTo>
                  <a:cubicBezTo>
                    <a:pt x="1082" y="1246"/>
                    <a:pt x="1081" y="1245"/>
                    <a:pt x="1080" y="1245"/>
                  </a:cubicBezTo>
                  <a:cubicBezTo>
                    <a:pt x="1075" y="1242"/>
                    <a:pt x="1070" y="1239"/>
                    <a:pt x="1064" y="1236"/>
                  </a:cubicBezTo>
                  <a:cubicBezTo>
                    <a:pt x="1063" y="1235"/>
                    <a:pt x="1063" y="1235"/>
                    <a:pt x="1062" y="1234"/>
                  </a:cubicBezTo>
                  <a:cubicBezTo>
                    <a:pt x="1057" y="1232"/>
                    <a:pt x="1053" y="1229"/>
                    <a:pt x="1048" y="1227"/>
                  </a:cubicBezTo>
                  <a:cubicBezTo>
                    <a:pt x="1047" y="1226"/>
                    <a:pt x="1045" y="1226"/>
                    <a:pt x="1044" y="1225"/>
                  </a:cubicBezTo>
                  <a:cubicBezTo>
                    <a:pt x="1040" y="1223"/>
                    <a:pt x="1035" y="1221"/>
                    <a:pt x="1031" y="1219"/>
                  </a:cubicBezTo>
                  <a:cubicBezTo>
                    <a:pt x="1030" y="1218"/>
                    <a:pt x="1029" y="1217"/>
                    <a:pt x="1027" y="1217"/>
                  </a:cubicBezTo>
                  <a:cubicBezTo>
                    <a:pt x="1016" y="1212"/>
                    <a:pt x="1005" y="1207"/>
                    <a:pt x="994" y="1202"/>
                  </a:cubicBezTo>
                  <a:cubicBezTo>
                    <a:pt x="994" y="1202"/>
                    <a:pt x="993" y="1202"/>
                    <a:pt x="993" y="1201"/>
                  </a:cubicBezTo>
                  <a:cubicBezTo>
                    <a:pt x="988" y="1199"/>
                    <a:pt x="983" y="1197"/>
                    <a:pt x="978" y="1195"/>
                  </a:cubicBezTo>
                  <a:cubicBezTo>
                    <a:pt x="977" y="1195"/>
                    <a:pt x="976" y="1195"/>
                    <a:pt x="975" y="1194"/>
                  </a:cubicBezTo>
                  <a:cubicBezTo>
                    <a:pt x="970" y="1193"/>
                    <a:pt x="965" y="1191"/>
                    <a:pt x="960" y="1189"/>
                  </a:cubicBezTo>
                  <a:cubicBezTo>
                    <a:pt x="960" y="1189"/>
                    <a:pt x="960" y="1189"/>
                    <a:pt x="959" y="1188"/>
                  </a:cubicBezTo>
                  <a:cubicBezTo>
                    <a:pt x="948" y="1184"/>
                    <a:pt x="937" y="1181"/>
                    <a:pt x="927" y="1177"/>
                  </a:cubicBezTo>
                  <a:cubicBezTo>
                    <a:pt x="904" y="1163"/>
                    <a:pt x="904" y="1163"/>
                    <a:pt x="904" y="1163"/>
                  </a:cubicBezTo>
                  <a:cubicBezTo>
                    <a:pt x="904" y="1163"/>
                    <a:pt x="902" y="1165"/>
                    <a:pt x="899" y="1169"/>
                  </a:cubicBezTo>
                  <a:cubicBezTo>
                    <a:pt x="861" y="1158"/>
                    <a:pt x="830" y="1152"/>
                    <a:pt x="809" y="1150"/>
                  </a:cubicBezTo>
                  <a:cubicBezTo>
                    <a:pt x="796" y="1114"/>
                    <a:pt x="796" y="1114"/>
                    <a:pt x="796" y="1114"/>
                  </a:cubicBezTo>
                  <a:cubicBezTo>
                    <a:pt x="796" y="1114"/>
                    <a:pt x="795" y="1118"/>
                    <a:pt x="792" y="1125"/>
                  </a:cubicBezTo>
                  <a:cubicBezTo>
                    <a:pt x="792" y="1121"/>
                    <a:pt x="792" y="1117"/>
                    <a:pt x="792" y="1114"/>
                  </a:cubicBezTo>
                  <a:cubicBezTo>
                    <a:pt x="792" y="1114"/>
                    <a:pt x="792" y="1113"/>
                    <a:pt x="792" y="1113"/>
                  </a:cubicBezTo>
                  <a:cubicBezTo>
                    <a:pt x="791" y="1097"/>
                    <a:pt x="790" y="1082"/>
                    <a:pt x="789" y="1069"/>
                  </a:cubicBezTo>
                  <a:cubicBezTo>
                    <a:pt x="895" y="1036"/>
                    <a:pt x="969" y="974"/>
                    <a:pt x="1002" y="916"/>
                  </a:cubicBezTo>
                  <a:cubicBezTo>
                    <a:pt x="1031" y="865"/>
                    <a:pt x="1022" y="781"/>
                    <a:pt x="1012" y="706"/>
                  </a:cubicBezTo>
                  <a:cubicBezTo>
                    <a:pt x="1016" y="706"/>
                    <a:pt x="1020" y="706"/>
                    <a:pt x="1024" y="706"/>
                  </a:cubicBezTo>
                  <a:cubicBezTo>
                    <a:pt x="1024" y="706"/>
                    <a:pt x="1024" y="706"/>
                    <a:pt x="1024" y="706"/>
                  </a:cubicBezTo>
                  <a:cubicBezTo>
                    <a:pt x="1024" y="706"/>
                    <a:pt x="1024" y="706"/>
                    <a:pt x="1024" y="706"/>
                  </a:cubicBezTo>
                  <a:cubicBezTo>
                    <a:pt x="1084" y="706"/>
                    <a:pt x="1131" y="694"/>
                    <a:pt x="1134" y="621"/>
                  </a:cubicBezTo>
                  <a:cubicBezTo>
                    <a:pt x="1137" y="580"/>
                    <a:pt x="1136" y="469"/>
                    <a:pt x="1067" y="491"/>
                  </a:cubicBezTo>
                  <a:cubicBezTo>
                    <a:pt x="1061" y="493"/>
                    <a:pt x="1054" y="495"/>
                    <a:pt x="1048" y="497"/>
                  </a:cubicBezTo>
                  <a:cubicBezTo>
                    <a:pt x="1048" y="497"/>
                    <a:pt x="1048" y="497"/>
                    <a:pt x="1048" y="497"/>
                  </a:cubicBezTo>
                  <a:cubicBezTo>
                    <a:pt x="1048" y="497"/>
                    <a:pt x="1048" y="497"/>
                    <a:pt x="1048" y="497"/>
                  </a:cubicBezTo>
                  <a:cubicBezTo>
                    <a:pt x="1047" y="498"/>
                    <a:pt x="1046" y="498"/>
                    <a:pt x="1045" y="498"/>
                  </a:cubicBezTo>
                  <a:cubicBezTo>
                    <a:pt x="1045" y="498"/>
                    <a:pt x="1044" y="499"/>
                    <a:pt x="1043" y="499"/>
                  </a:cubicBezTo>
                  <a:cubicBezTo>
                    <a:pt x="1042" y="499"/>
                    <a:pt x="1041" y="499"/>
                    <a:pt x="1041" y="500"/>
                  </a:cubicBezTo>
                  <a:cubicBezTo>
                    <a:pt x="1040" y="500"/>
                    <a:pt x="1039" y="500"/>
                    <a:pt x="1038" y="500"/>
                  </a:cubicBezTo>
                  <a:cubicBezTo>
                    <a:pt x="1037" y="501"/>
                    <a:pt x="1037" y="501"/>
                    <a:pt x="1036" y="501"/>
                  </a:cubicBezTo>
                  <a:cubicBezTo>
                    <a:pt x="1035" y="502"/>
                    <a:pt x="1034" y="502"/>
                    <a:pt x="1033" y="502"/>
                  </a:cubicBezTo>
                  <a:cubicBezTo>
                    <a:pt x="1033" y="502"/>
                    <a:pt x="1032" y="503"/>
                    <a:pt x="1031" y="503"/>
                  </a:cubicBezTo>
                  <a:cubicBezTo>
                    <a:pt x="1030" y="503"/>
                    <a:pt x="1029" y="504"/>
                    <a:pt x="1029" y="504"/>
                  </a:cubicBezTo>
                  <a:cubicBezTo>
                    <a:pt x="1028" y="504"/>
                    <a:pt x="1027" y="504"/>
                    <a:pt x="1026" y="505"/>
                  </a:cubicBezTo>
                  <a:cubicBezTo>
                    <a:pt x="1026" y="505"/>
                    <a:pt x="1025" y="505"/>
                    <a:pt x="1024" y="506"/>
                  </a:cubicBezTo>
                  <a:cubicBezTo>
                    <a:pt x="1023" y="506"/>
                    <a:pt x="1022" y="506"/>
                    <a:pt x="1022" y="506"/>
                  </a:cubicBezTo>
                  <a:cubicBezTo>
                    <a:pt x="1021" y="507"/>
                    <a:pt x="1020" y="507"/>
                    <a:pt x="1018" y="508"/>
                  </a:cubicBezTo>
                  <a:cubicBezTo>
                    <a:pt x="1018" y="508"/>
                    <a:pt x="1017" y="508"/>
                    <a:pt x="1017" y="508"/>
                  </a:cubicBezTo>
                  <a:cubicBezTo>
                    <a:pt x="1015" y="509"/>
                    <a:pt x="1014" y="509"/>
                    <a:pt x="1012" y="510"/>
                  </a:cubicBezTo>
                  <a:cubicBezTo>
                    <a:pt x="1012" y="510"/>
                    <a:pt x="1011" y="511"/>
                    <a:pt x="1011" y="511"/>
                  </a:cubicBezTo>
                  <a:cubicBezTo>
                    <a:pt x="1010" y="511"/>
                    <a:pt x="1009" y="512"/>
                    <a:pt x="1008" y="512"/>
                  </a:cubicBezTo>
                  <a:cubicBezTo>
                    <a:pt x="1007" y="512"/>
                    <a:pt x="1007" y="513"/>
                    <a:pt x="1006" y="513"/>
                  </a:cubicBezTo>
                  <a:cubicBezTo>
                    <a:pt x="1005" y="513"/>
                    <a:pt x="1005" y="513"/>
                    <a:pt x="1004" y="514"/>
                  </a:cubicBezTo>
                  <a:cubicBezTo>
                    <a:pt x="1007" y="452"/>
                    <a:pt x="1010" y="375"/>
                    <a:pt x="1010" y="308"/>
                  </a:cubicBezTo>
                  <a:cubicBezTo>
                    <a:pt x="1011" y="177"/>
                    <a:pt x="992" y="100"/>
                    <a:pt x="988" y="77"/>
                  </a:cubicBezTo>
                  <a:cubicBezTo>
                    <a:pt x="988" y="77"/>
                    <a:pt x="988" y="77"/>
                    <a:pt x="988" y="77"/>
                  </a:cubicBezTo>
                  <a:cubicBezTo>
                    <a:pt x="987" y="74"/>
                    <a:pt x="987" y="73"/>
                    <a:pt x="987" y="73"/>
                  </a:cubicBezTo>
                  <a:cubicBezTo>
                    <a:pt x="987" y="73"/>
                    <a:pt x="987" y="73"/>
                    <a:pt x="987" y="73"/>
                  </a:cubicBezTo>
                  <a:cubicBezTo>
                    <a:pt x="987" y="73"/>
                    <a:pt x="987" y="73"/>
                    <a:pt x="986" y="72"/>
                  </a:cubicBezTo>
                  <a:cubicBezTo>
                    <a:pt x="986" y="72"/>
                    <a:pt x="986" y="72"/>
                    <a:pt x="986" y="72"/>
                  </a:cubicBezTo>
                  <a:cubicBezTo>
                    <a:pt x="986" y="72"/>
                    <a:pt x="986" y="72"/>
                    <a:pt x="986" y="72"/>
                  </a:cubicBezTo>
                  <a:cubicBezTo>
                    <a:pt x="986" y="72"/>
                    <a:pt x="986" y="72"/>
                    <a:pt x="986" y="72"/>
                  </a:cubicBezTo>
                  <a:cubicBezTo>
                    <a:pt x="986" y="72"/>
                    <a:pt x="985" y="72"/>
                    <a:pt x="985" y="72"/>
                  </a:cubicBezTo>
                  <a:cubicBezTo>
                    <a:pt x="985" y="72"/>
                    <a:pt x="985" y="72"/>
                    <a:pt x="985" y="72"/>
                  </a:cubicBezTo>
                  <a:cubicBezTo>
                    <a:pt x="985" y="72"/>
                    <a:pt x="985" y="72"/>
                    <a:pt x="985" y="72"/>
                  </a:cubicBezTo>
                  <a:cubicBezTo>
                    <a:pt x="976" y="67"/>
                    <a:pt x="938" y="47"/>
                    <a:pt x="871" y="30"/>
                  </a:cubicBezTo>
                  <a:cubicBezTo>
                    <a:pt x="871" y="30"/>
                    <a:pt x="871" y="30"/>
                    <a:pt x="871" y="30"/>
                  </a:cubicBezTo>
                  <a:cubicBezTo>
                    <a:pt x="851" y="25"/>
                    <a:pt x="828" y="20"/>
                    <a:pt x="803" y="16"/>
                  </a:cubicBezTo>
                  <a:cubicBezTo>
                    <a:pt x="785" y="13"/>
                    <a:pt x="766" y="10"/>
                    <a:pt x="747" y="8"/>
                  </a:cubicBezTo>
                  <a:cubicBezTo>
                    <a:pt x="747" y="8"/>
                    <a:pt x="746" y="8"/>
                    <a:pt x="745" y="8"/>
                  </a:cubicBezTo>
                  <a:cubicBezTo>
                    <a:pt x="745" y="8"/>
                    <a:pt x="745" y="8"/>
                    <a:pt x="745" y="8"/>
                  </a:cubicBezTo>
                  <a:cubicBezTo>
                    <a:pt x="741" y="7"/>
                    <a:pt x="736" y="7"/>
                    <a:pt x="731" y="6"/>
                  </a:cubicBezTo>
                  <a:cubicBezTo>
                    <a:pt x="717" y="5"/>
                    <a:pt x="703" y="4"/>
                    <a:pt x="689" y="3"/>
                  </a:cubicBezTo>
                  <a:cubicBezTo>
                    <a:pt x="670" y="1"/>
                    <a:pt x="649" y="0"/>
                    <a:pt x="628" y="1"/>
                  </a:cubicBezTo>
                  <a:cubicBezTo>
                    <a:pt x="628" y="1"/>
                    <a:pt x="628" y="1"/>
                    <a:pt x="628" y="1"/>
                  </a:cubicBezTo>
                  <a:cubicBezTo>
                    <a:pt x="609" y="1"/>
                    <a:pt x="591" y="1"/>
                    <a:pt x="573" y="3"/>
                  </a:cubicBezTo>
                  <a:cubicBezTo>
                    <a:pt x="563" y="3"/>
                    <a:pt x="554" y="4"/>
                    <a:pt x="544" y="5"/>
                  </a:cubicBezTo>
                  <a:cubicBezTo>
                    <a:pt x="532" y="6"/>
                    <a:pt x="520" y="7"/>
                    <a:pt x="507" y="8"/>
                  </a:cubicBezTo>
                  <a:cubicBezTo>
                    <a:pt x="507" y="8"/>
                    <a:pt x="507" y="9"/>
                    <a:pt x="506" y="9"/>
                  </a:cubicBezTo>
                  <a:cubicBezTo>
                    <a:pt x="506" y="9"/>
                    <a:pt x="506" y="9"/>
                    <a:pt x="506" y="9"/>
                  </a:cubicBezTo>
                  <a:cubicBezTo>
                    <a:pt x="496" y="10"/>
                    <a:pt x="486" y="11"/>
                    <a:pt x="475" y="13"/>
                  </a:cubicBezTo>
                  <a:cubicBezTo>
                    <a:pt x="468" y="14"/>
                    <a:pt x="461" y="15"/>
                    <a:pt x="453" y="16"/>
                  </a:cubicBezTo>
                  <a:cubicBezTo>
                    <a:pt x="428" y="20"/>
                    <a:pt x="406" y="25"/>
                    <a:pt x="386" y="30"/>
                  </a:cubicBezTo>
                  <a:cubicBezTo>
                    <a:pt x="386" y="30"/>
                    <a:pt x="386" y="30"/>
                    <a:pt x="386" y="30"/>
                  </a:cubicBezTo>
                  <a:cubicBezTo>
                    <a:pt x="386" y="30"/>
                    <a:pt x="386" y="30"/>
                    <a:pt x="386" y="30"/>
                  </a:cubicBezTo>
                  <a:cubicBezTo>
                    <a:pt x="384" y="30"/>
                    <a:pt x="383" y="31"/>
                    <a:pt x="381" y="31"/>
                  </a:cubicBezTo>
                  <a:cubicBezTo>
                    <a:pt x="381" y="31"/>
                    <a:pt x="381" y="31"/>
                    <a:pt x="381" y="31"/>
                  </a:cubicBezTo>
                  <a:cubicBezTo>
                    <a:pt x="317" y="48"/>
                    <a:pt x="280" y="67"/>
                    <a:pt x="271" y="72"/>
                  </a:cubicBezTo>
                  <a:cubicBezTo>
                    <a:pt x="271" y="72"/>
                    <a:pt x="271" y="72"/>
                    <a:pt x="271" y="72"/>
                  </a:cubicBezTo>
                  <a:cubicBezTo>
                    <a:pt x="271" y="72"/>
                    <a:pt x="271" y="72"/>
                    <a:pt x="271" y="72"/>
                  </a:cubicBezTo>
                  <a:cubicBezTo>
                    <a:pt x="271" y="72"/>
                    <a:pt x="271" y="72"/>
                    <a:pt x="271" y="72"/>
                  </a:cubicBezTo>
                  <a:cubicBezTo>
                    <a:pt x="271" y="72"/>
                    <a:pt x="271" y="72"/>
                    <a:pt x="271" y="72"/>
                  </a:cubicBezTo>
                  <a:cubicBezTo>
                    <a:pt x="270" y="72"/>
                    <a:pt x="270" y="72"/>
                    <a:pt x="270" y="72"/>
                  </a:cubicBezTo>
                  <a:cubicBezTo>
                    <a:pt x="270" y="72"/>
                    <a:pt x="270" y="72"/>
                    <a:pt x="270" y="72"/>
                  </a:cubicBezTo>
                  <a:cubicBezTo>
                    <a:pt x="270" y="73"/>
                    <a:pt x="270" y="73"/>
                    <a:pt x="270" y="73"/>
                  </a:cubicBezTo>
                  <a:cubicBezTo>
                    <a:pt x="270" y="73"/>
                    <a:pt x="270" y="73"/>
                    <a:pt x="270" y="73"/>
                  </a:cubicBezTo>
                  <a:cubicBezTo>
                    <a:pt x="270" y="73"/>
                    <a:pt x="269" y="74"/>
                    <a:pt x="269" y="77"/>
                  </a:cubicBezTo>
                  <a:cubicBezTo>
                    <a:pt x="269" y="77"/>
                    <a:pt x="269" y="77"/>
                    <a:pt x="269" y="77"/>
                  </a:cubicBezTo>
                  <a:cubicBezTo>
                    <a:pt x="265" y="100"/>
                    <a:pt x="245" y="177"/>
                    <a:pt x="246" y="308"/>
                  </a:cubicBezTo>
                  <a:cubicBezTo>
                    <a:pt x="247" y="375"/>
                    <a:pt x="249" y="452"/>
                    <a:pt x="252" y="514"/>
                  </a:cubicBezTo>
                  <a:cubicBezTo>
                    <a:pt x="252" y="513"/>
                    <a:pt x="251" y="513"/>
                    <a:pt x="250" y="513"/>
                  </a:cubicBezTo>
                  <a:cubicBezTo>
                    <a:pt x="250" y="513"/>
                    <a:pt x="249" y="512"/>
                    <a:pt x="249" y="512"/>
                  </a:cubicBezTo>
                  <a:cubicBezTo>
                    <a:pt x="248" y="512"/>
                    <a:pt x="247" y="511"/>
                    <a:pt x="246" y="511"/>
                  </a:cubicBezTo>
                  <a:cubicBezTo>
                    <a:pt x="245" y="511"/>
                    <a:pt x="245" y="510"/>
                    <a:pt x="244" y="510"/>
                  </a:cubicBezTo>
                  <a:cubicBezTo>
                    <a:pt x="243" y="510"/>
                    <a:pt x="241" y="509"/>
                    <a:pt x="239" y="508"/>
                  </a:cubicBezTo>
                  <a:cubicBezTo>
                    <a:pt x="239" y="508"/>
                    <a:pt x="238" y="508"/>
                    <a:pt x="238" y="508"/>
                  </a:cubicBezTo>
                  <a:cubicBezTo>
                    <a:pt x="237" y="507"/>
                    <a:pt x="236" y="507"/>
                    <a:pt x="235" y="506"/>
                  </a:cubicBezTo>
                  <a:cubicBezTo>
                    <a:pt x="234" y="506"/>
                    <a:pt x="233" y="506"/>
                    <a:pt x="233" y="506"/>
                  </a:cubicBezTo>
                  <a:cubicBezTo>
                    <a:pt x="232" y="505"/>
                    <a:pt x="231" y="505"/>
                    <a:pt x="230" y="505"/>
                  </a:cubicBezTo>
                  <a:cubicBezTo>
                    <a:pt x="229" y="504"/>
                    <a:pt x="229" y="504"/>
                    <a:pt x="228" y="504"/>
                  </a:cubicBezTo>
                  <a:cubicBezTo>
                    <a:pt x="227" y="504"/>
                    <a:pt x="226" y="503"/>
                    <a:pt x="225" y="503"/>
                  </a:cubicBezTo>
                  <a:cubicBezTo>
                    <a:pt x="225" y="503"/>
                    <a:pt x="224" y="502"/>
                    <a:pt x="223" y="502"/>
                  </a:cubicBezTo>
                  <a:cubicBezTo>
                    <a:pt x="222" y="502"/>
                    <a:pt x="221" y="502"/>
                    <a:pt x="221" y="501"/>
                  </a:cubicBezTo>
                  <a:cubicBezTo>
                    <a:pt x="220" y="501"/>
                    <a:pt x="219" y="501"/>
                    <a:pt x="218" y="501"/>
                  </a:cubicBezTo>
                  <a:cubicBezTo>
                    <a:pt x="217" y="500"/>
                    <a:pt x="217" y="500"/>
                    <a:pt x="216" y="500"/>
                  </a:cubicBezTo>
                  <a:cubicBezTo>
                    <a:pt x="215" y="499"/>
                    <a:pt x="214" y="499"/>
                    <a:pt x="213" y="499"/>
                  </a:cubicBezTo>
                  <a:cubicBezTo>
                    <a:pt x="213" y="499"/>
                    <a:pt x="212" y="498"/>
                    <a:pt x="211" y="498"/>
                  </a:cubicBezTo>
                  <a:cubicBezTo>
                    <a:pt x="204" y="496"/>
                    <a:pt x="197" y="494"/>
                    <a:pt x="190" y="491"/>
                  </a:cubicBezTo>
                  <a:cubicBezTo>
                    <a:pt x="120" y="470"/>
                    <a:pt x="120" y="580"/>
                    <a:pt x="122" y="621"/>
                  </a:cubicBezTo>
                  <a:cubicBezTo>
                    <a:pt x="126" y="698"/>
                    <a:pt x="179" y="707"/>
                    <a:pt x="244" y="706"/>
                  </a:cubicBezTo>
                  <a:cubicBezTo>
                    <a:pt x="234" y="781"/>
                    <a:pt x="225" y="865"/>
                    <a:pt x="255" y="917"/>
                  </a:cubicBezTo>
                  <a:cubicBezTo>
                    <a:pt x="287" y="974"/>
                    <a:pt x="361" y="1036"/>
                    <a:pt x="467" y="1069"/>
                  </a:cubicBezTo>
                  <a:cubicBezTo>
                    <a:pt x="466" y="1082"/>
                    <a:pt x="465" y="1097"/>
                    <a:pt x="464" y="1114"/>
                  </a:cubicBezTo>
                  <a:cubicBezTo>
                    <a:pt x="465" y="1114"/>
                    <a:pt x="465" y="1114"/>
                    <a:pt x="465" y="1114"/>
                  </a:cubicBezTo>
                  <a:cubicBezTo>
                    <a:pt x="465" y="1116"/>
                    <a:pt x="464" y="1118"/>
                    <a:pt x="464" y="1120"/>
                  </a:cubicBezTo>
                  <a:cubicBezTo>
                    <a:pt x="462" y="1114"/>
                    <a:pt x="461" y="1111"/>
                    <a:pt x="461" y="1111"/>
                  </a:cubicBezTo>
                  <a:cubicBezTo>
                    <a:pt x="449" y="1151"/>
                    <a:pt x="449" y="1151"/>
                    <a:pt x="449" y="1151"/>
                  </a:cubicBezTo>
                  <a:cubicBezTo>
                    <a:pt x="449" y="1150"/>
                    <a:pt x="449" y="1150"/>
                    <a:pt x="449" y="1150"/>
                  </a:cubicBezTo>
                  <a:cubicBezTo>
                    <a:pt x="429" y="1153"/>
                    <a:pt x="397" y="1159"/>
                    <a:pt x="360" y="1169"/>
                  </a:cubicBezTo>
                  <a:cubicBezTo>
                    <a:pt x="357" y="1165"/>
                    <a:pt x="355" y="1163"/>
                    <a:pt x="355" y="1163"/>
                  </a:cubicBezTo>
                  <a:cubicBezTo>
                    <a:pt x="332" y="1177"/>
                    <a:pt x="332" y="1177"/>
                    <a:pt x="332" y="1177"/>
                  </a:cubicBezTo>
                  <a:cubicBezTo>
                    <a:pt x="316" y="1182"/>
                    <a:pt x="299" y="1188"/>
                    <a:pt x="282" y="1194"/>
                  </a:cubicBezTo>
                  <a:cubicBezTo>
                    <a:pt x="282" y="1195"/>
                    <a:pt x="281" y="1195"/>
                    <a:pt x="280" y="1195"/>
                  </a:cubicBezTo>
                  <a:cubicBezTo>
                    <a:pt x="275" y="1197"/>
                    <a:pt x="270" y="1199"/>
                    <a:pt x="265" y="1201"/>
                  </a:cubicBezTo>
                  <a:cubicBezTo>
                    <a:pt x="265" y="1201"/>
                    <a:pt x="264" y="1202"/>
                    <a:pt x="263" y="1202"/>
                  </a:cubicBezTo>
                  <a:cubicBezTo>
                    <a:pt x="252" y="1207"/>
                    <a:pt x="241" y="1211"/>
                    <a:pt x="230" y="1217"/>
                  </a:cubicBezTo>
                  <a:cubicBezTo>
                    <a:pt x="229" y="1217"/>
                    <a:pt x="228" y="1218"/>
                    <a:pt x="227" y="1218"/>
                  </a:cubicBezTo>
                  <a:cubicBezTo>
                    <a:pt x="222" y="1220"/>
                    <a:pt x="218" y="1222"/>
                    <a:pt x="213" y="1225"/>
                  </a:cubicBezTo>
                  <a:cubicBezTo>
                    <a:pt x="212" y="1225"/>
                    <a:pt x="210" y="1226"/>
                    <a:pt x="209" y="1227"/>
                  </a:cubicBezTo>
                  <a:cubicBezTo>
                    <a:pt x="205" y="1229"/>
                    <a:pt x="200" y="1231"/>
                    <a:pt x="196" y="1234"/>
                  </a:cubicBezTo>
                  <a:cubicBezTo>
                    <a:pt x="195" y="1234"/>
                    <a:pt x="194" y="1235"/>
                    <a:pt x="192" y="1235"/>
                  </a:cubicBezTo>
                  <a:cubicBezTo>
                    <a:pt x="187" y="1238"/>
                    <a:pt x="182" y="1242"/>
                    <a:pt x="176" y="1245"/>
                  </a:cubicBezTo>
                  <a:cubicBezTo>
                    <a:pt x="176" y="1245"/>
                    <a:pt x="175" y="1245"/>
                    <a:pt x="174" y="1246"/>
                  </a:cubicBezTo>
                  <a:cubicBezTo>
                    <a:pt x="170" y="1248"/>
                    <a:pt x="165" y="1251"/>
                    <a:pt x="160" y="1254"/>
                  </a:cubicBezTo>
                  <a:cubicBezTo>
                    <a:pt x="159" y="1255"/>
                    <a:pt x="157" y="1256"/>
                    <a:pt x="156" y="1257"/>
                  </a:cubicBezTo>
                  <a:cubicBezTo>
                    <a:pt x="152" y="1259"/>
                    <a:pt x="148" y="1262"/>
                    <a:pt x="145" y="1264"/>
                  </a:cubicBezTo>
                  <a:cubicBezTo>
                    <a:pt x="143" y="1265"/>
                    <a:pt x="141" y="1267"/>
                    <a:pt x="140" y="1268"/>
                  </a:cubicBezTo>
                  <a:cubicBezTo>
                    <a:pt x="136" y="1270"/>
                    <a:pt x="131" y="1273"/>
                    <a:pt x="127" y="1276"/>
                  </a:cubicBezTo>
                  <a:cubicBezTo>
                    <a:pt x="126" y="1277"/>
                    <a:pt x="126" y="1278"/>
                    <a:pt x="125" y="1278"/>
                  </a:cubicBezTo>
                  <a:cubicBezTo>
                    <a:pt x="120" y="1282"/>
                    <a:pt x="115" y="1286"/>
                    <a:pt x="110" y="1290"/>
                  </a:cubicBezTo>
                  <a:cubicBezTo>
                    <a:pt x="109" y="1291"/>
                    <a:pt x="108" y="1292"/>
                    <a:pt x="106" y="1293"/>
                  </a:cubicBezTo>
                  <a:cubicBezTo>
                    <a:pt x="103" y="1296"/>
                    <a:pt x="99" y="1298"/>
                    <a:pt x="96" y="1301"/>
                  </a:cubicBezTo>
                  <a:cubicBezTo>
                    <a:pt x="94" y="1303"/>
                    <a:pt x="93" y="1304"/>
                    <a:pt x="91" y="1306"/>
                  </a:cubicBezTo>
                  <a:cubicBezTo>
                    <a:pt x="88" y="1308"/>
                    <a:pt x="85" y="1311"/>
                    <a:pt x="82" y="1314"/>
                  </a:cubicBezTo>
                  <a:cubicBezTo>
                    <a:pt x="80" y="1316"/>
                    <a:pt x="79" y="1317"/>
                    <a:pt x="78" y="1318"/>
                  </a:cubicBezTo>
                  <a:cubicBezTo>
                    <a:pt x="73" y="1322"/>
                    <a:pt x="69" y="1327"/>
                    <a:pt x="65" y="1331"/>
                  </a:cubicBezTo>
                  <a:cubicBezTo>
                    <a:pt x="59" y="1337"/>
                    <a:pt x="54" y="1344"/>
                    <a:pt x="49" y="1351"/>
                  </a:cubicBezTo>
                  <a:cubicBezTo>
                    <a:pt x="46" y="1354"/>
                    <a:pt x="44" y="1358"/>
                    <a:pt x="42" y="1361"/>
                  </a:cubicBezTo>
                  <a:cubicBezTo>
                    <a:pt x="39" y="1366"/>
                    <a:pt x="36" y="1372"/>
                    <a:pt x="33" y="1377"/>
                  </a:cubicBezTo>
                  <a:cubicBezTo>
                    <a:pt x="15" y="1412"/>
                    <a:pt x="5" y="1451"/>
                    <a:pt x="0" y="1487"/>
                  </a:cubicBezTo>
                  <a:cubicBezTo>
                    <a:pt x="1256" y="1487"/>
                    <a:pt x="1256" y="1487"/>
                    <a:pt x="1256" y="1487"/>
                  </a:cubicBezTo>
                  <a:cubicBezTo>
                    <a:pt x="1251" y="1451"/>
                    <a:pt x="1241" y="1412"/>
                    <a:pt x="1223" y="1377"/>
                  </a:cubicBezTo>
                  <a:close/>
                </a:path>
              </a:pathLst>
            </a:custGeom>
            <a:solidFill>
              <a:srgbClr val="AA895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noEditPoints="1"/>
            </p:cNvSpPr>
            <p:nvPr/>
          </p:nvSpPr>
          <p:spPr bwMode="auto">
            <a:xfrm>
              <a:off x="7893050" y="2670176"/>
              <a:ext cx="1298575" cy="365125"/>
            </a:xfrm>
            <a:custGeom>
              <a:avLst/>
              <a:gdLst>
                <a:gd name="T0" fmla="*/ 827 w 840"/>
                <a:gd name="T1" fmla="*/ 20 h 237"/>
                <a:gd name="T2" fmla="*/ 806 w 840"/>
                <a:gd name="T3" fmla="*/ 18 h 237"/>
                <a:gd name="T4" fmla="*/ 770 w 840"/>
                <a:gd name="T5" fmla="*/ 22 h 237"/>
                <a:gd name="T6" fmla="*/ 745 w 840"/>
                <a:gd name="T7" fmla="*/ 0 h 237"/>
                <a:gd name="T8" fmla="*/ 420 w 840"/>
                <a:gd name="T9" fmla="*/ 24 h 237"/>
                <a:gd name="T10" fmla="*/ 95 w 840"/>
                <a:gd name="T11" fmla="*/ 0 h 237"/>
                <a:gd name="T12" fmla="*/ 69 w 840"/>
                <a:gd name="T13" fmla="*/ 22 h 237"/>
                <a:gd name="T14" fmla="*/ 34 w 840"/>
                <a:gd name="T15" fmla="*/ 18 h 237"/>
                <a:gd name="T16" fmla="*/ 13 w 840"/>
                <a:gd name="T17" fmla="*/ 20 h 237"/>
                <a:gd name="T18" fmla="*/ 0 w 840"/>
                <a:gd name="T19" fmla="*/ 62 h 237"/>
                <a:gd name="T20" fmla="*/ 20 w 840"/>
                <a:gd name="T21" fmla="*/ 69 h 237"/>
                <a:gd name="T22" fmla="*/ 27 w 840"/>
                <a:gd name="T23" fmla="*/ 47 h 237"/>
                <a:gd name="T24" fmla="*/ 69 w 840"/>
                <a:gd name="T25" fmla="*/ 52 h 237"/>
                <a:gd name="T26" fmla="*/ 73 w 840"/>
                <a:gd name="T27" fmla="*/ 153 h 237"/>
                <a:gd name="T28" fmla="*/ 106 w 840"/>
                <a:gd name="T29" fmla="*/ 208 h 237"/>
                <a:gd name="T30" fmla="*/ 279 w 840"/>
                <a:gd name="T31" fmla="*/ 228 h 237"/>
                <a:gd name="T32" fmla="*/ 366 w 840"/>
                <a:gd name="T33" fmla="*/ 197 h 237"/>
                <a:gd name="T34" fmla="*/ 387 w 840"/>
                <a:gd name="T35" fmla="*/ 82 h 237"/>
                <a:gd name="T36" fmla="*/ 416 w 840"/>
                <a:gd name="T37" fmla="*/ 57 h 237"/>
                <a:gd name="T38" fmla="*/ 416 w 840"/>
                <a:gd name="T39" fmla="*/ 57 h 237"/>
                <a:gd name="T40" fmla="*/ 419 w 840"/>
                <a:gd name="T41" fmla="*/ 57 h 237"/>
                <a:gd name="T42" fmla="*/ 420 w 840"/>
                <a:gd name="T43" fmla="*/ 57 h 237"/>
                <a:gd name="T44" fmla="*/ 421 w 840"/>
                <a:gd name="T45" fmla="*/ 57 h 237"/>
                <a:gd name="T46" fmla="*/ 424 w 840"/>
                <a:gd name="T47" fmla="*/ 57 h 237"/>
                <a:gd name="T48" fmla="*/ 424 w 840"/>
                <a:gd name="T49" fmla="*/ 57 h 237"/>
                <a:gd name="T50" fmla="*/ 453 w 840"/>
                <a:gd name="T51" fmla="*/ 82 h 237"/>
                <a:gd name="T52" fmla="*/ 473 w 840"/>
                <a:gd name="T53" fmla="*/ 197 h 237"/>
                <a:gd name="T54" fmla="*/ 561 w 840"/>
                <a:gd name="T55" fmla="*/ 228 h 237"/>
                <a:gd name="T56" fmla="*/ 733 w 840"/>
                <a:gd name="T57" fmla="*/ 208 h 237"/>
                <a:gd name="T58" fmla="*/ 767 w 840"/>
                <a:gd name="T59" fmla="*/ 153 h 237"/>
                <a:gd name="T60" fmla="*/ 771 w 840"/>
                <a:gd name="T61" fmla="*/ 52 h 237"/>
                <a:gd name="T62" fmla="*/ 813 w 840"/>
                <a:gd name="T63" fmla="*/ 47 h 237"/>
                <a:gd name="T64" fmla="*/ 819 w 840"/>
                <a:gd name="T65" fmla="*/ 69 h 237"/>
                <a:gd name="T66" fmla="*/ 840 w 840"/>
                <a:gd name="T67" fmla="*/ 62 h 237"/>
                <a:gd name="T68" fmla="*/ 827 w 840"/>
                <a:gd name="T69" fmla="*/ 20 h 237"/>
                <a:gd name="T70" fmla="*/ 355 w 840"/>
                <a:gd name="T71" fmla="*/ 184 h 237"/>
                <a:gd name="T72" fmla="*/ 256 w 840"/>
                <a:gd name="T73" fmla="*/ 208 h 237"/>
                <a:gd name="T74" fmla="*/ 128 w 840"/>
                <a:gd name="T75" fmla="*/ 186 h 237"/>
                <a:gd name="T76" fmla="*/ 112 w 840"/>
                <a:gd name="T77" fmla="*/ 139 h 237"/>
                <a:gd name="T78" fmla="*/ 112 w 840"/>
                <a:gd name="T79" fmla="*/ 43 h 237"/>
                <a:gd name="T80" fmla="*/ 219 w 840"/>
                <a:gd name="T81" fmla="*/ 37 h 237"/>
                <a:gd name="T82" fmla="*/ 345 w 840"/>
                <a:gd name="T83" fmla="*/ 48 h 237"/>
                <a:gd name="T84" fmla="*/ 363 w 840"/>
                <a:gd name="T85" fmla="*/ 53 h 237"/>
                <a:gd name="T86" fmla="*/ 368 w 840"/>
                <a:gd name="T87" fmla="*/ 69 h 237"/>
                <a:gd name="T88" fmla="*/ 370 w 840"/>
                <a:gd name="T89" fmla="*/ 102 h 237"/>
                <a:gd name="T90" fmla="*/ 355 w 840"/>
                <a:gd name="T91" fmla="*/ 184 h 237"/>
                <a:gd name="T92" fmla="*/ 728 w 840"/>
                <a:gd name="T93" fmla="*/ 139 h 237"/>
                <a:gd name="T94" fmla="*/ 712 w 840"/>
                <a:gd name="T95" fmla="*/ 186 h 237"/>
                <a:gd name="T96" fmla="*/ 584 w 840"/>
                <a:gd name="T97" fmla="*/ 208 h 237"/>
                <a:gd name="T98" fmla="*/ 485 w 840"/>
                <a:gd name="T99" fmla="*/ 184 h 237"/>
                <a:gd name="T100" fmla="*/ 469 w 840"/>
                <a:gd name="T101" fmla="*/ 102 h 237"/>
                <a:gd name="T102" fmla="*/ 471 w 840"/>
                <a:gd name="T103" fmla="*/ 69 h 237"/>
                <a:gd name="T104" fmla="*/ 476 w 840"/>
                <a:gd name="T105" fmla="*/ 53 h 237"/>
                <a:gd name="T106" fmla="*/ 494 w 840"/>
                <a:gd name="T107" fmla="*/ 48 h 237"/>
                <a:gd name="T108" fmla="*/ 621 w 840"/>
                <a:gd name="T109" fmla="*/ 37 h 237"/>
                <a:gd name="T110" fmla="*/ 727 w 840"/>
                <a:gd name="T111" fmla="*/ 43 h 237"/>
                <a:gd name="T112" fmla="*/ 728 w 840"/>
                <a:gd name="T113" fmla="*/ 13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0" h="237">
                  <a:moveTo>
                    <a:pt x="827" y="20"/>
                  </a:moveTo>
                  <a:cubicBezTo>
                    <a:pt x="821" y="16"/>
                    <a:pt x="813" y="17"/>
                    <a:pt x="806" y="18"/>
                  </a:cubicBezTo>
                  <a:cubicBezTo>
                    <a:pt x="796" y="19"/>
                    <a:pt x="782" y="20"/>
                    <a:pt x="770" y="22"/>
                  </a:cubicBezTo>
                  <a:cubicBezTo>
                    <a:pt x="768" y="1"/>
                    <a:pt x="757" y="0"/>
                    <a:pt x="745" y="0"/>
                  </a:cubicBezTo>
                  <a:cubicBezTo>
                    <a:pt x="730" y="0"/>
                    <a:pt x="477" y="20"/>
                    <a:pt x="420" y="24"/>
                  </a:cubicBezTo>
                  <a:cubicBezTo>
                    <a:pt x="363" y="20"/>
                    <a:pt x="109" y="0"/>
                    <a:pt x="95" y="0"/>
                  </a:cubicBezTo>
                  <a:cubicBezTo>
                    <a:pt x="82" y="0"/>
                    <a:pt x="72" y="1"/>
                    <a:pt x="69" y="22"/>
                  </a:cubicBezTo>
                  <a:cubicBezTo>
                    <a:pt x="57" y="20"/>
                    <a:pt x="43" y="19"/>
                    <a:pt x="34" y="18"/>
                  </a:cubicBezTo>
                  <a:cubicBezTo>
                    <a:pt x="27" y="17"/>
                    <a:pt x="19" y="16"/>
                    <a:pt x="13" y="20"/>
                  </a:cubicBezTo>
                  <a:cubicBezTo>
                    <a:pt x="6" y="24"/>
                    <a:pt x="1" y="54"/>
                    <a:pt x="0" y="62"/>
                  </a:cubicBezTo>
                  <a:cubicBezTo>
                    <a:pt x="7" y="64"/>
                    <a:pt x="14" y="66"/>
                    <a:pt x="20" y="69"/>
                  </a:cubicBezTo>
                  <a:cubicBezTo>
                    <a:pt x="22" y="64"/>
                    <a:pt x="23" y="49"/>
                    <a:pt x="27" y="47"/>
                  </a:cubicBezTo>
                  <a:cubicBezTo>
                    <a:pt x="30" y="46"/>
                    <a:pt x="51" y="48"/>
                    <a:pt x="69" y="52"/>
                  </a:cubicBezTo>
                  <a:cubicBezTo>
                    <a:pt x="70" y="89"/>
                    <a:pt x="69" y="130"/>
                    <a:pt x="73" y="153"/>
                  </a:cubicBezTo>
                  <a:cubicBezTo>
                    <a:pt x="78" y="182"/>
                    <a:pt x="88" y="199"/>
                    <a:pt x="106" y="208"/>
                  </a:cubicBezTo>
                  <a:cubicBezTo>
                    <a:pt x="128" y="218"/>
                    <a:pt x="189" y="237"/>
                    <a:pt x="279" y="228"/>
                  </a:cubicBezTo>
                  <a:cubicBezTo>
                    <a:pt x="347" y="222"/>
                    <a:pt x="357" y="212"/>
                    <a:pt x="366" y="197"/>
                  </a:cubicBezTo>
                  <a:cubicBezTo>
                    <a:pt x="375" y="182"/>
                    <a:pt x="382" y="101"/>
                    <a:pt x="387" y="82"/>
                  </a:cubicBezTo>
                  <a:cubicBezTo>
                    <a:pt x="391" y="66"/>
                    <a:pt x="404" y="59"/>
                    <a:pt x="416" y="57"/>
                  </a:cubicBezTo>
                  <a:cubicBezTo>
                    <a:pt x="416" y="57"/>
                    <a:pt x="416" y="57"/>
                    <a:pt x="416" y="57"/>
                  </a:cubicBezTo>
                  <a:cubicBezTo>
                    <a:pt x="417" y="57"/>
                    <a:pt x="418" y="57"/>
                    <a:pt x="419" y="57"/>
                  </a:cubicBezTo>
                  <a:cubicBezTo>
                    <a:pt x="419" y="57"/>
                    <a:pt x="419" y="57"/>
                    <a:pt x="420" y="57"/>
                  </a:cubicBezTo>
                  <a:cubicBezTo>
                    <a:pt x="420" y="57"/>
                    <a:pt x="421" y="57"/>
                    <a:pt x="421" y="57"/>
                  </a:cubicBezTo>
                  <a:cubicBezTo>
                    <a:pt x="422" y="57"/>
                    <a:pt x="423" y="57"/>
                    <a:pt x="424" y="57"/>
                  </a:cubicBezTo>
                  <a:cubicBezTo>
                    <a:pt x="424" y="57"/>
                    <a:pt x="424" y="57"/>
                    <a:pt x="424" y="57"/>
                  </a:cubicBezTo>
                  <a:cubicBezTo>
                    <a:pt x="436" y="59"/>
                    <a:pt x="449" y="66"/>
                    <a:pt x="453" y="82"/>
                  </a:cubicBezTo>
                  <a:cubicBezTo>
                    <a:pt x="457" y="101"/>
                    <a:pt x="464" y="182"/>
                    <a:pt x="473" y="197"/>
                  </a:cubicBezTo>
                  <a:cubicBezTo>
                    <a:pt x="482" y="212"/>
                    <a:pt x="492" y="222"/>
                    <a:pt x="561" y="228"/>
                  </a:cubicBezTo>
                  <a:cubicBezTo>
                    <a:pt x="651" y="237"/>
                    <a:pt x="712" y="218"/>
                    <a:pt x="733" y="208"/>
                  </a:cubicBezTo>
                  <a:cubicBezTo>
                    <a:pt x="752" y="199"/>
                    <a:pt x="762" y="182"/>
                    <a:pt x="767" y="153"/>
                  </a:cubicBezTo>
                  <a:cubicBezTo>
                    <a:pt x="770" y="130"/>
                    <a:pt x="770" y="89"/>
                    <a:pt x="771" y="52"/>
                  </a:cubicBezTo>
                  <a:cubicBezTo>
                    <a:pt x="789" y="48"/>
                    <a:pt x="809" y="46"/>
                    <a:pt x="813" y="47"/>
                  </a:cubicBezTo>
                  <a:cubicBezTo>
                    <a:pt x="817" y="49"/>
                    <a:pt x="818" y="64"/>
                    <a:pt x="819" y="69"/>
                  </a:cubicBezTo>
                  <a:cubicBezTo>
                    <a:pt x="826" y="66"/>
                    <a:pt x="833" y="64"/>
                    <a:pt x="840" y="62"/>
                  </a:cubicBezTo>
                  <a:cubicBezTo>
                    <a:pt x="839" y="54"/>
                    <a:pt x="834" y="24"/>
                    <a:pt x="827" y="20"/>
                  </a:cubicBezTo>
                  <a:close/>
                  <a:moveTo>
                    <a:pt x="355" y="184"/>
                  </a:moveTo>
                  <a:cubicBezTo>
                    <a:pt x="345" y="202"/>
                    <a:pt x="317" y="206"/>
                    <a:pt x="256" y="208"/>
                  </a:cubicBezTo>
                  <a:cubicBezTo>
                    <a:pt x="179" y="211"/>
                    <a:pt x="146" y="195"/>
                    <a:pt x="128" y="186"/>
                  </a:cubicBezTo>
                  <a:cubicBezTo>
                    <a:pt x="118" y="181"/>
                    <a:pt x="115" y="165"/>
                    <a:pt x="112" y="139"/>
                  </a:cubicBezTo>
                  <a:cubicBezTo>
                    <a:pt x="109" y="114"/>
                    <a:pt x="105" y="52"/>
                    <a:pt x="112" y="43"/>
                  </a:cubicBezTo>
                  <a:cubicBezTo>
                    <a:pt x="120" y="33"/>
                    <a:pt x="145" y="35"/>
                    <a:pt x="219" y="37"/>
                  </a:cubicBezTo>
                  <a:cubicBezTo>
                    <a:pt x="268" y="39"/>
                    <a:pt x="319" y="45"/>
                    <a:pt x="345" y="48"/>
                  </a:cubicBezTo>
                  <a:cubicBezTo>
                    <a:pt x="358" y="50"/>
                    <a:pt x="362" y="51"/>
                    <a:pt x="363" y="53"/>
                  </a:cubicBezTo>
                  <a:cubicBezTo>
                    <a:pt x="366" y="56"/>
                    <a:pt x="367" y="57"/>
                    <a:pt x="368" y="69"/>
                  </a:cubicBezTo>
                  <a:cubicBezTo>
                    <a:pt x="370" y="78"/>
                    <a:pt x="370" y="88"/>
                    <a:pt x="370" y="102"/>
                  </a:cubicBezTo>
                  <a:cubicBezTo>
                    <a:pt x="370" y="135"/>
                    <a:pt x="359" y="177"/>
                    <a:pt x="355" y="184"/>
                  </a:cubicBezTo>
                  <a:close/>
                  <a:moveTo>
                    <a:pt x="728" y="139"/>
                  </a:moveTo>
                  <a:cubicBezTo>
                    <a:pt x="725" y="165"/>
                    <a:pt x="722" y="181"/>
                    <a:pt x="712" y="186"/>
                  </a:cubicBezTo>
                  <a:cubicBezTo>
                    <a:pt x="694" y="195"/>
                    <a:pt x="661" y="211"/>
                    <a:pt x="584" y="208"/>
                  </a:cubicBezTo>
                  <a:cubicBezTo>
                    <a:pt x="522" y="206"/>
                    <a:pt x="495" y="202"/>
                    <a:pt x="485" y="184"/>
                  </a:cubicBezTo>
                  <a:cubicBezTo>
                    <a:pt x="481" y="177"/>
                    <a:pt x="469" y="135"/>
                    <a:pt x="469" y="102"/>
                  </a:cubicBezTo>
                  <a:cubicBezTo>
                    <a:pt x="469" y="88"/>
                    <a:pt x="470" y="78"/>
                    <a:pt x="471" y="69"/>
                  </a:cubicBezTo>
                  <a:cubicBezTo>
                    <a:pt x="473" y="57"/>
                    <a:pt x="474" y="56"/>
                    <a:pt x="476" y="53"/>
                  </a:cubicBezTo>
                  <a:cubicBezTo>
                    <a:pt x="478" y="51"/>
                    <a:pt x="482" y="50"/>
                    <a:pt x="494" y="48"/>
                  </a:cubicBezTo>
                  <a:cubicBezTo>
                    <a:pt x="521" y="45"/>
                    <a:pt x="571" y="39"/>
                    <a:pt x="621" y="37"/>
                  </a:cubicBezTo>
                  <a:cubicBezTo>
                    <a:pt x="695" y="35"/>
                    <a:pt x="720" y="33"/>
                    <a:pt x="727" y="43"/>
                  </a:cubicBezTo>
                  <a:cubicBezTo>
                    <a:pt x="734" y="52"/>
                    <a:pt x="731" y="114"/>
                    <a:pt x="728" y="139"/>
                  </a:cubicBezTo>
                  <a:close/>
                </a:path>
              </a:pathLst>
            </a:custGeom>
            <a:solidFill>
              <a:srgbClr val="1E1C1D"/>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45603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750" fill="hold"/>
                                            <p:tgtEl>
                                              <p:spTgt spid="48"/>
                                            </p:tgtEl>
                                            <p:attrNameLst>
                                              <p:attrName>ppt_w</p:attrName>
                                            </p:attrNameLst>
                                          </p:cBhvr>
                                          <p:tavLst>
                                            <p:tav tm="0">
                                              <p:val>
                                                <p:fltVal val="0"/>
                                              </p:val>
                                            </p:tav>
                                            <p:tav tm="100000">
                                              <p:val>
                                                <p:strVal val="#ppt_w"/>
                                              </p:val>
                                            </p:tav>
                                          </p:tavLst>
                                        </p:anim>
                                        <p:anim calcmode="lin" valueType="num">
                                          <p:cBhvr>
                                            <p:cTn id="8" dur="750" fill="hold"/>
                                            <p:tgtEl>
                                              <p:spTgt spid="48"/>
                                            </p:tgtEl>
                                            <p:attrNameLst>
                                              <p:attrName>ppt_h</p:attrName>
                                            </p:attrNameLst>
                                          </p:cBhvr>
                                          <p:tavLst>
                                            <p:tav tm="0">
                                              <p:val>
                                                <p:fltVal val="0"/>
                                              </p:val>
                                            </p:tav>
                                            <p:tav tm="100000">
                                              <p:val>
                                                <p:strVal val="#ppt_h"/>
                                              </p:val>
                                            </p:tav>
                                          </p:tavLst>
                                        </p:anim>
                                        <p:anim calcmode="lin" valueType="num">
                                          <p:cBhvr>
                                            <p:cTn id="9" dur="750" fill="hold"/>
                                            <p:tgtEl>
                                              <p:spTgt spid="48"/>
                                            </p:tgtEl>
                                            <p:attrNameLst>
                                              <p:attrName>style.rotation</p:attrName>
                                            </p:attrNameLst>
                                          </p:cBhvr>
                                          <p:tavLst>
                                            <p:tav tm="0">
                                              <p:val>
                                                <p:fltVal val="360"/>
                                              </p:val>
                                            </p:tav>
                                            <p:tav tm="100000">
                                              <p:val>
                                                <p:fltVal val="0"/>
                                              </p:val>
                                            </p:tav>
                                          </p:tavLst>
                                        </p:anim>
                                        <p:animEffect transition="in" filter="fade">
                                          <p:cBhvr>
                                            <p:cTn id="10" dur="750"/>
                                            <p:tgtEl>
                                              <p:spTgt spid="48"/>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p:cTn id="14" dur="750" fill="hold"/>
                                            <p:tgtEl>
                                              <p:spTgt spid="49"/>
                                            </p:tgtEl>
                                            <p:attrNameLst>
                                              <p:attrName>ppt_w</p:attrName>
                                            </p:attrNameLst>
                                          </p:cBhvr>
                                          <p:tavLst>
                                            <p:tav tm="0">
                                              <p:val>
                                                <p:fltVal val="0"/>
                                              </p:val>
                                            </p:tav>
                                            <p:tav tm="100000">
                                              <p:val>
                                                <p:strVal val="#ppt_w"/>
                                              </p:val>
                                            </p:tav>
                                          </p:tavLst>
                                        </p:anim>
                                        <p:anim calcmode="lin" valueType="num">
                                          <p:cBhvr>
                                            <p:cTn id="15" dur="750" fill="hold"/>
                                            <p:tgtEl>
                                              <p:spTgt spid="49"/>
                                            </p:tgtEl>
                                            <p:attrNameLst>
                                              <p:attrName>ppt_h</p:attrName>
                                            </p:attrNameLst>
                                          </p:cBhvr>
                                          <p:tavLst>
                                            <p:tav tm="0">
                                              <p:val>
                                                <p:fltVal val="0"/>
                                              </p:val>
                                            </p:tav>
                                            <p:tav tm="100000">
                                              <p:val>
                                                <p:strVal val="#ppt_h"/>
                                              </p:val>
                                            </p:tav>
                                          </p:tavLst>
                                        </p:anim>
                                        <p:animEffect transition="in" filter="fade">
                                          <p:cBhvr>
                                            <p:cTn id="16" dur="750"/>
                                            <p:tgtEl>
                                              <p:spTgt spid="49"/>
                                            </p:tgtEl>
                                          </p:cBhvr>
                                        </p:animEffect>
                                      </p:childTnLst>
                                    </p:cTn>
                                  </p:par>
                                  <p:par>
                                    <p:cTn id="17" presetID="2" presetClass="entr" presetSubtype="2" fill="hold" grpId="0" nodeType="withEffect" p14:presetBounceEnd="80000">
                                      <p:stCondLst>
                                        <p:cond delay="0"/>
                                      </p:stCondLst>
                                      <p:childTnLst>
                                        <p:set>
                                          <p:cBhvr>
                                            <p:cTn id="18" dur="1" fill="hold">
                                              <p:stCondLst>
                                                <p:cond delay="0"/>
                                              </p:stCondLst>
                                            </p:cTn>
                                            <p:tgtEl>
                                              <p:spTgt spid="120"/>
                                            </p:tgtEl>
                                            <p:attrNameLst>
                                              <p:attrName>style.visibility</p:attrName>
                                            </p:attrNameLst>
                                          </p:cBhvr>
                                          <p:to>
                                            <p:strVal val="visible"/>
                                          </p:to>
                                        </p:set>
                                        <p:anim calcmode="lin" valueType="num" p14:bounceEnd="80000">
                                          <p:cBhvr additive="base">
                                            <p:cTn id="19" dur="750" fill="hold"/>
                                            <p:tgtEl>
                                              <p:spTgt spid="120"/>
                                            </p:tgtEl>
                                            <p:attrNameLst>
                                              <p:attrName>ppt_x</p:attrName>
                                            </p:attrNameLst>
                                          </p:cBhvr>
                                          <p:tavLst>
                                            <p:tav tm="0">
                                              <p:val>
                                                <p:strVal val="1+#ppt_w/2"/>
                                              </p:val>
                                            </p:tav>
                                            <p:tav tm="100000">
                                              <p:val>
                                                <p:strVal val="#ppt_x"/>
                                              </p:val>
                                            </p:tav>
                                          </p:tavLst>
                                        </p:anim>
                                        <p:anim calcmode="lin" valueType="num" p14:bounceEnd="80000">
                                          <p:cBhvr additive="base">
                                            <p:cTn id="20" dur="750" fill="hold"/>
                                            <p:tgtEl>
                                              <p:spTgt spid="120"/>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40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80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2250"/>
                                </p:stCondLst>
                                <p:childTnLst>
                                  <p:par>
                                    <p:cTn id="46" presetID="10" presetClass="entr" presetSubtype="0"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fade">
                                          <p:cBhvr>
                                            <p:cTn id="48" dur="500"/>
                                            <p:tgtEl>
                                              <p:spTgt spid="89"/>
                                            </p:tgtEl>
                                          </p:cBhvr>
                                        </p:animEffect>
                                      </p:childTnLst>
                                    </p:cTn>
                                  </p:par>
                                  <p:par>
                                    <p:cTn id="49" presetID="10" presetClass="entr" presetSubtype="0" fill="hold" grpId="0" nodeType="withEffect">
                                      <p:stCondLst>
                                        <p:cond delay="20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10" presetClass="entr" presetSubtype="0" fill="hold" grpId="0" nodeType="withEffect">
                                      <p:stCondLst>
                                        <p:cond delay="4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childTnLst>
                                    </p:cTn>
                                  </p:par>
                                  <p:par>
                                    <p:cTn id="55" presetID="10" presetClass="entr" presetSubtype="0" fill="hold" grpId="0" nodeType="withEffect">
                                      <p:stCondLst>
                                        <p:cond delay="60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childTnLst>
                                    </p:cTn>
                                  </p:par>
                                  <p:par>
                                    <p:cTn id="58" presetID="10" presetClass="entr" presetSubtype="0" fill="hold" grpId="0" nodeType="withEffect">
                                      <p:stCondLst>
                                        <p:cond delay="80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0" presetClass="entr" presetSubtype="0" fill="hold" grpId="0" nodeType="withEffect">
                                      <p:stCondLst>
                                        <p:cond delay="400"/>
                                      </p:stCondLst>
                                      <p:childTnLst>
                                        <p:set>
                                          <p:cBhvr>
                                            <p:cTn id="72" dur="1" fill="hold">
                                              <p:stCondLst>
                                                <p:cond delay="0"/>
                                              </p:stCondLst>
                                            </p:cTn>
                                            <p:tgtEl>
                                              <p:spTgt spid="98"/>
                                            </p:tgtEl>
                                            <p:attrNameLst>
                                              <p:attrName>style.visibility</p:attrName>
                                            </p:attrNameLst>
                                          </p:cBhvr>
                                          <p:to>
                                            <p:strVal val="visible"/>
                                          </p:to>
                                        </p:set>
                                        <p:animEffect transition="in" filter="fade">
                                          <p:cBhvr>
                                            <p:cTn id="73" dur="500"/>
                                            <p:tgtEl>
                                              <p:spTgt spid="98"/>
                                            </p:tgtEl>
                                          </p:cBhvr>
                                        </p:animEffect>
                                      </p:childTnLst>
                                    </p:cTn>
                                  </p:par>
                                  <p:par>
                                    <p:cTn id="74" presetID="10" presetClass="entr" presetSubtype="0" fill="hold" grpId="0" nodeType="withEffect">
                                      <p:stCondLst>
                                        <p:cond delay="600"/>
                                      </p:stCondLst>
                                      <p:childTnLst>
                                        <p:set>
                                          <p:cBhvr>
                                            <p:cTn id="75" dur="1" fill="hold">
                                              <p:stCondLst>
                                                <p:cond delay="0"/>
                                              </p:stCondLst>
                                            </p:cTn>
                                            <p:tgtEl>
                                              <p:spTgt spid="99"/>
                                            </p:tgtEl>
                                            <p:attrNameLst>
                                              <p:attrName>style.visibility</p:attrName>
                                            </p:attrNameLst>
                                          </p:cBhvr>
                                          <p:to>
                                            <p:strVal val="visible"/>
                                          </p:to>
                                        </p:set>
                                        <p:animEffect transition="in" filter="fade">
                                          <p:cBhvr>
                                            <p:cTn id="76" dur="500"/>
                                            <p:tgtEl>
                                              <p:spTgt spid="99"/>
                                            </p:tgtEl>
                                          </p:cBhvr>
                                        </p:animEffect>
                                      </p:childTnLst>
                                    </p:cTn>
                                  </p:par>
                                  <p:par>
                                    <p:cTn id="77" presetID="2" presetClass="entr" presetSubtype="2" fill="hold" nodeType="withEffect" p14:presetBounceEnd="80000">
                                      <p:stCondLst>
                                        <p:cond delay="400"/>
                                      </p:stCondLst>
                                      <p:childTnLst>
                                        <p:set>
                                          <p:cBhvr>
                                            <p:cTn id="78" dur="1" fill="hold">
                                              <p:stCondLst>
                                                <p:cond delay="0"/>
                                              </p:stCondLst>
                                            </p:cTn>
                                            <p:tgtEl>
                                              <p:spTgt spid="128"/>
                                            </p:tgtEl>
                                            <p:attrNameLst>
                                              <p:attrName>style.visibility</p:attrName>
                                            </p:attrNameLst>
                                          </p:cBhvr>
                                          <p:to>
                                            <p:strVal val="visible"/>
                                          </p:to>
                                        </p:set>
                                        <p:anim calcmode="lin" valueType="num" p14:bounceEnd="80000">
                                          <p:cBhvr additive="base">
                                            <p:cTn id="79" dur="750" fill="hold"/>
                                            <p:tgtEl>
                                              <p:spTgt spid="128"/>
                                            </p:tgtEl>
                                            <p:attrNameLst>
                                              <p:attrName>ppt_x</p:attrName>
                                            </p:attrNameLst>
                                          </p:cBhvr>
                                          <p:tavLst>
                                            <p:tav tm="0">
                                              <p:val>
                                                <p:strVal val="1+#ppt_w/2"/>
                                              </p:val>
                                            </p:tav>
                                            <p:tav tm="100000">
                                              <p:val>
                                                <p:strVal val="#ppt_x"/>
                                              </p:val>
                                            </p:tav>
                                          </p:tavLst>
                                        </p:anim>
                                        <p:anim calcmode="lin" valueType="num" p14:bounceEnd="80000">
                                          <p:cBhvr additive="base">
                                            <p:cTn id="80" dur="750" fill="hold"/>
                                            <p:tgtEl>
                                              <p:spTgt spid="128"/>
                                            </p:tgtEl>
                                            <p:attrNameLst>
                                              <p:attrName>ppt_y</p:attrName>
                                            </p:attrNameLst>
                                          </p:cBhvr>
                                          <p:tavLst>
                                            <p:tav tm="0">
                                              <p:val>
                                                <p:strVal val="#ppt_y"/>
                                              </p:val>
                                            </p:tav>
                                            <p:tav tm="100000">
                                              <p:val>
                                                <p:strVal val="#ppt_y"/>
                                              </p:val>
                                            </p:tav>
                                          </p:tavLst>
                                        </p:anim>
                                      </p:childTnLst>
                                    </p:cTn>
                                  </p:par>
                                </p:childTnLst>
                              </p:cTn>
                            </p:par>
                            <p:par>
                              <p:cTn id="81" fill="hold">
                                <p:stCondLst>
                                  <p:cond delay="4900"/>
                                </p:stCondLst>
                                <p:childTnLst>
                                  <p:par>
                                    <p:cTn id="82" presetID="2" presetClass="entr" presetSubtype="2" fill="hold" nodeType="afterEffect" p14:presetBounceEnd="80000">
                                      <p:stCondLst>
                                        <p:cond delay="0"/>
                                      </p:stCondLst>
                                      <p:childTnLst>
                                        <p:set>
                                          <p:cBhvr>
                                            <p:cTn id="83" dur="1" fill="hold">
                                              <p:stCondLst>
                                                <p:cond delay="0"/>
                                              </p:stCondLst>
                                            </p:cTn>
                                            <p:tgtEl>
                                              <p:spTgt spid="125"/>
                                            </p:tgtEl>
                                            <p:attrNameLst>
                                              <p:attrName>style.visibility</p:attrName>
                                            </p:attrNameLst>
                                          </p:cBhvr>
                                          <p:to>
                                            <p:strVal val="visible"/>
                                          </p:to>
                                        </p:set>
                                        <p:anim calcmode="lin" valueType="num" p14:bounceEnd="80000">
                                          <p:cBhvr additive="base">
                                            <p:cTn id="84" dur="750" fill="hold"/>
                                            <p:tgtEl>
                                              <p:spTgt spid="125"/>
                                            </p:tgtEl>
                                            <p:attrNameLst>
                                              <p:attrName>ppt_x</p:attrName>
                                            </p:attrNameLst>
                                          </p:cBhvr>
                                          <p:tavLst>
                                            <p:tav tm="0">
                                              <p:val>
                                                <p:strVal val="1+#ppt_w/2"/>
                                              </p:val>
                                            </p:tav>
                                            <p:tav tm="100000">
                                              <p:val>
                                                <p:strVal val="#ppt_x"/>
                                              </p:val>
                                            </p:tav>
                                          </p:tavLst>
                                        </p:anim>
                                        <p:anim calcmode="lin" valueType="num" p14:bounceEnd="80000">
                                          <p:cBhvr additive="base">
                                            <p:cTn id="85" dur="750" fill="hold"/>
                                            <p:tgtEl>
                                              <p:spTgt spid="125"/>
                                            </p:tgtEl>
                                            <p:attrNameLst>
                                              <p:attrName>ppt_y</p:attrName>
                                            </p:attrNameLst>
                                          </p:cBhvr>
                                          <p:tavLst>
                                            <p:tav tm="0">
                                              <p:val>
                                                <p:strVal val="#ppt_y"/>
                                              </p:val>
                                            </p:tav>
                                            <p:tav tm="100000">
                                              <p:val>
                                                <p:strVal val="#ppt_y"/>
                                              </p:val>
                                            </p:tav>
                                          </p:tavLst>
                                        </p:anim>
                                      </p:childTnLst>
                                    </p:cTn>
                                  </p:par>
                                </p:childTnLst>
                              </p:cTn>
                            </p:par>
                            <p:par>
                              <p:cTn id="86" fill="hold">
                                <p:stCondLst>
                                  <p:cond delay="5650"/>
                                </p:stCondLst>
                                <p:childTnLst>
                                  <p:par>
                                    <p:cTn id="87" presetID="10" presetClass="entr" presetSubtype="0" fill="hold" nodeType="after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childTnLst>
                              </p:cTn>
                            </p:par>
                            <p:par>
                              <p:cTn id="90" fill="hold">
                                <p:stCondLst>
                                  <p:cond delay="6150"/>
                                </p:stCondLst>
                                <p:childTnLst>
                                  <p:par>
                                    <p:cTn id="91" presetID="8" presetClass="emph" presetSubtype="0" fill="hold" nodeType="afterEffect">
                                      <p:stCondLst>
                                        <p:cond delay="0"/>
                                      </p:stCondLst>
                                      <p:childTnLst>
                                        <p:animRot by="21600000">
                                          <p:cBhvr>
                                            <p:cTn id="92" dur="1000" fill="hold"/>
                                            <p:tgtEl>
                                              <p:spTgt spid="51"/>
                                            </p:tgtEl>
                                            <p:attrNameLst>
                                              <p:attrName>r</p:attrName>
                                            </p:attrNameLst>
                                          </p:cBhvr>
                                        </p:animRot>
                                      </p:childTnLst>
                                    </p:cTn>
                                  </p:par>
                                  <p:par>
                                    <p:cTn id="93" presetID="2" presetClass="entr" presetSubtype="2" fill="hold" grpId="0" nodeType="withEffect" p14:presetBounceEnd="80000">
                                      <p:stCondLst>
                                        <p:cond delay="0"/>
                                      </p:stCondLst>
                                      <p:childTnLst>
                                        <p:set>
                                          <p:cBhvr>
                                            <p:cTn id="94" dur="1" fill="hold">
                                              <p:stCondLst>
                                                <p:cond delay="0"/>
                                              </p:stCondLst>
                                            </p:cTn>
                                            <p:tgtEl>
                                              <p:spTgt spid="121"/>
                                            </p:tgtEl>
                                            <p:attrNameLst>
                                              <p:attrName>style.visibility</p:attrName>
                                            </p:attrNameLst>
                                          </p:cBhvr>
                                          <p:to>
                                            <p:strVal val="visible"/>
                                          </p:to>
                                        </p:set>
                                        <p:anim calcmode="lin" valueType="num" p14:bounceEnd="80000">
                                          <p:cBhvr additive="base">
                                            <p:cTn id="95" dur="750" fill="hold"/>
                                            <p:tgtEl>
                                              <p:spTgt spid="121"/>
                                            </p:tgtEl>
                                            <p:attrNameLst>
                                              <p:attrName>ppt_x</p:attrName>
                                            </p:attrNameLst>
                                          </p:cBhvr>
                                          <p:tavLst>
                                            <p:tav tm="0">
                                              <p:val>
                                                <p:strVal val="1+#ppt_w/2"/>
                                              </p:val>
                                            </p:tav>
                                            <p:tav tm="100000">
                                              <p:val>
                                                <p:strVal val="#ppt_x"/>
                                              </p:val>
                                            </p:tav>
                                          </p:tavLst>
                                        </p:anim>
                                        <p:anim calcmode="lin" valueType="num" p14:bounceEnd="80000">
                                          <p:cBhvr additive="base">
                                            <p:cTn id="96" dur="750" fill="hold"/>
                                            <p:tgtEl>
                                              <p:spTgt spid="121"/>
                                            </p:tgtEl>
                                            <p:attrNameLst>
                                              <p:attrName>ppt_y</p:attrName>
                                            </p:attrNameLst>
                                          </p:cBhvr>
                                          <p:tavLst>
                                            <p:tav tm="0">
                                              <p:val>
                                                <p:strVal val="#ppt_y"/>
                                              </p:val>
                                            </p:tav>
                                            <p:tav tm="100000">
                                              <p:val>
                                                <p:strVal val="#ppt_y"/>
                                              </p:val>
                                            </p:tav>
                                          </p:tavLst>
                                        </p:anim>
                                      </p:childTnLst>
                                    </p:cTn>
                                  </p:par>
                                  <p:par>
                                    <p:cTn id="97" presetID="22" presetClass="entr" presetSubtype="8"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wipe(left)">
                                          <p:cBhvr>
                                            <p:cTn id="99" dur="500"/>
                                            <p:tgtEl>
                                              <p:spTgt spid="78"/>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wipe(left)">
                                          <p:cBhvr>
                                            <p:cTn id="102" dur="500"/>
                                            <p:tgtEl>
                                              <p:spTgt spid="52"/>
                                            </p:tgtEl>
                                          </p:cBhvr>
                                        </p:animEffect>
                                      </p:childTnLst>
                                    </p:cTn>
                                  </p:par>
                                  <p:par>
                                    <p:cTn id="103" presetID="10" presetClass="entr" presetSubtype="0" fill="hold" grpId="0" nodeType="withEffect">
                                      <p:stCondLst>
                                        <p:cond delay="20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13" grpId="0" animBg="1" autoUpdateAnimBg="0"/>
          <p:bldP spid="84" grpId="0" animBg="1"/>
          <p:bldP spid="85" grpId="0" animBg="1"/>
          <p:bldP spid="86" grpId="0" animBg="1" autoUpdateAnimBg="0"/>
          <p:bldP spid="87" grpId="0" animBg="1"/>
          <p:bldP spid="89" grpId="0" animBg="1" autoUpdateAnimBg="0"/>
          <p:bldP spid="90" grpId="0" animBg="1"/>
          <p:bldP spid="91" grpId="0" animBg="1" autoUpdateAnimBg="0"/>
          <p:bldP spid="92" grpId="0" animBg="1"/>
          <p:bldP spid="93" grpId="0" animBg="1" autoUpdateAnimBg="0"/>
          <p:bldP spid="95" grpId="0" animBg="1"/>
          <p:bldP spid="96" grpId="0" animBg="1"/>
          <p:bldP spid="97" grpId="0" animBg="1" autoUpdateAnimBg="0"/>
          <p:bldP spid="98" grpId="0" animBg="1" autoUpdateAnimBg="0"/>
          <p:bldP spid="99" grpId="0" animBg="1" autoUpdateAnimBg="0"/>
          <p:bldP spid="113" grpId="0"/>
          <p:bldP spid="120" grpId="0"/>
          <p:bldP spid="121" grpId="0"/>
          <p:bldP spid="52"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750" fill="hold"/>
                                            <p:tgtEl>
                                              <p:spTgt spid="48"/>
                                            </p:tgtEl>
                                            <p:attrNameLst>
                                              <p:attrName>ppt_w</p:attrName>
                                            </p:attrNameLst>
                                          </p:cBhvr>
                                          <p:tavLst>
                                            <p:tav tm="0">
                                              <p:val>
                                                <p:fltVal val="0"/>
                                              </p:val>
                                            </p:tav>
                                            <p:tav tm="100000">
                                              <p:val>
                                                <p:strVal val="#ppt_w"/>
                                              </p:val>
                                            </p:tav>
                                          </p:tavLst>
                                        </p:anim>
                                        <p:anim calcmode="lin" valueType="num">
                                          <p:cBhvr>
                                            <p:cTn id="8" dur="750" fill="hold"/>
                                            <p:tgtEl>
                                              <p:spTgt spid="48"/>
                                            </p:tgtEl>
                                            <p:attrNameLst>
                                              <p:attrName>ppt_h</p:attrName>
                                            </p:attrNameLst>
                                          </p:cBhvr>
                                          <p:tavLst>
                                            <p:tav tm="0">
                                              <p:val>
                                                <p:fltVal val="0"/>
                                              </p:val>
                                            </p:tav>
                                            <p:tav tm="100000">
                                              <p:val>
                                                <p:strVal val="#ppt_h"/>
                                              </p:val>
                                            </p:tav>
                                          </p:tavLst>
                                        </p:anim>
                                        <p:anim calcmode="lin" valueType="num">
                                          <p:cBhvr>
                                            <p:cTn id="9" dur="750" fill="hold"/>
                                            <p:tgtEl>
                                              <p:spTgt spid="48"/>
                                            </p:tgtEl>
                                            <p:attrNameLst>
                                              <p:attrName>style.rotation</p:attrName>
                                            </p:attrNameLst>
                                          </p:cBhvr>
                                          <p:tavLst>
                                            <p:tav tm="0">
                                              <p:val>
                                                <p:fltVal val="360"/>
                                              </p:val>
                                            </p:tav>
                                            <p:tav tm="100000">
                                              <p:val>
                                                <p:fltVal val="0"/>
                                              </p:val>
                                            </p:tav>
                                          </p:tavLst>
                                        </p:anim>
                                        <p:animEffect transition="in" filter="fade">
                                          <p:cBhvr>
                                            <p:cTn id="10" dur="750"/>
                                            <p:tgtEl>
                                              <p:spTgt spid="48"/>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p:cTn id="14" dur="750" fill="hold"/>
                                            <p:tgtEl>
                                              <p:spTgt spid="49"/>
                                            </p:tgtEl>
                                            <p:attrNameLst>
                                              <p:attrName>ppt_w</p:attrName>
                                            </p:attrNameLst>
                                          </p:cBhvr>
                                          <p:tavLst>
                                            <p:tav tm="0">
                                              <p:val>
                                                <p:fltVal val="0"/>
                                              </p:val>
                                            </p:tav>
                                            <p:tav tm="100000">
                                              <p:val>
                                                <p:strVal val="#ppt_w"/>
                                              </p:val>
                                            </p:tav>
                                          </p:tavLst>
                                        </p:anim>
                                        <p:anim calcmode="lin" valueType="num">
                                          <p:cBhvr>
                                            <p:cTn id="15" dur="750" fill="hold"/>
                                            <p:tgtEl>
                                              <p:spTgt spid="49"/>
                                            </p:tgtEl>
                                            <p:attrNameLst>
                                              <p:attrName>ppt_h</p:attrName>
                                            </p:attrNameLst>
                                          </p:cBhvr>
                                          <p:tavLst>
                                            <p:tav tm="0">
                                              <p:val>
                                                <p:fltVal val="0"/>
                                              </p:val>
                                            </p:tav>
                                            <p:tav tm="100000">
                                              <p:val>
                                                <p:strVal val="#ppt_h"/>
                                              </p:val>
                                            </p:tav>
                                          </p:tavLst>
                                        </p:anim>
                                        <p:animEffect transition="in" filter="fade">
                                          <p:cBhvr>
                                            <p:cTn id="16" dur="750"/>
                                            <p:tgtEl>
                                              <p:spTgt spid="49"/>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20"/>
                                            </p:tgtEl>
                                            <p:attrNameLst>
                                              <p:attrName>style.visibility</p:attrName>
                                            </p:attrNameLst>
                                          </p:cBhvr>
                                          <p:to>
                                            <p:strVal val="visible"/>
                                          </p:to>
                                        </p:set>
                                        <p:anim calcmode="lin" valueType="num">
                                          <p:cBhvr additive="base">
                                            <p:cTn id="19" dur="750" fill="hold"/>
                                            <p:tgtEl>
                                              <p:spTgt spid="120"/>
                                            </p:tgtEl>
                                            <p:attrNameLst>
                                              <p:attrName>ppt_x</p:attrName>
                                            </p:attrNameLst>
                                          </p:cBhvr>
                                          <p:tavLst>
                                            <p:tav tm="0">
                                              <p:val>
                                                <p:strVal val="1+#ppt_w/2"/>
                                              </p:val>
                                            </p:tav>
                                            <p:tav tm="100000">
                                              <p:val>
                                                <p:strVal val="#ppt_x"/>
                                              </p:val>
                                            </p:tav>
                                          </p:tavLst>
                                        </p:anim>
                                        <p:anim calcmode="lin" valueType="num">
                                          <p:cBhvr additive="base">
                                            <p:cTn id="20" dur="750" fill="hold"/>
                                            <p:tgtEl>
                                              <p:spTgt spid="120"/>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40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80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2250"/>
                                </p:stCondLst>
                                <p:childTnLst>
                                  <p:par>
                                    <p:cTn id="46" presetID="10" presetClass="entr" presetSubtype="0"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fade">
                                          <p:cBhvr>
                                            <p:cTn id="48" dur="500"/>
                                            <p:tgtEl>
                                              <p:spTgt spid="89"/>
                                            </p:tgtEl>
                                          </p:cBhvr>
                                        </p:animEffect>
                                      </p:childTnLst>
                                    </p:cTn>
                                  </p:par>
                                  <p:par>
                                    <p:cTn id="49" presetID="10" presetClass="entr" presetSubtype="0" fill="hold" grpId="0" nodeType="withEffect">
                                      <p:stCondLst>
                                        <p:cond delay="20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10" presetClass="entr" presetSubtype="0" fill="hold" grpId="0" nodeType="withEffect">
                                      <p:stCondLst>
                                        <p:cond delay="4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childTnLst>
                                    </p:cTn>
                                  </p:par>
                                  <p:par>
                                    <p:cTn id="55" presetID="10" presetClass="entr" presetSubtype="0" fill="hold" grpId="0" nodeType="withEffect">
                                      <p:stCondLst>
                                        <p:cond delay="60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childTnLst>
                                    </p:cTn>
                                  </p:par>
                                  <p:par>
                                    <p:cTn id="58" presetID="10" presetClass="entr" presetSubtype="0" fill="hold" grpId="0" nodeType="withEffect">
                                      <p:stCondLst>
                                        <p:cond delay="80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0" presetClass="entr" presetSubtype="0" fill="hold" grpId="0" nodeType="withEffect">
                                      <p:stCondLst>
                                        <p:cond delay="400"/>
                                      </p:stCondLst>
                                      <p:childTnLst>
                                        <p:set>
                                          <p:cBhvr>
                                            <p:cTn id="72" dur="1" fill="hold">
                                              <p:stCondLst>
                                                <p:cond delay="0"/>
                                              </p:stCondLst>
                                            </p:cTn>
                                            <p:tgtEl>
                                              <p:spTgt spid="98"/>
                                            </p:tgtEl>
                                            <p:attrNameLst>
                                              <p:attrName>style.visibility</p:attrName>
                                            </p:attrNameLst>
                                          </p:cBhvr>
                                          <p:to>
                                            <p:strVal val="visible"/>
                                          </p:to>
                                        </p:set>
                                        <p:animEffect transition="in" filter="fade">
                                          <p:cBhvr>
                                            <p:cTn id="73" dur="500"/>
                                            <p:tgtEl>
                                              <p:spTgt spid="98"/>
                                            </p:tgtEl>
                                          </p:cBhvr>
                                        </p:animEffect>
                                      </p:childTnLst>
                                    </p:cTn>
                                  </p:par>
                                  <p:par>
                                    <p:cTn id="74" presetID="10" presetClass="entr" presetSubtype="0" fill="hold" grpId="0" nodeType="withEffect">
                                      <p:stCondLst>
                                        <p:cond delay="600"/>
                                      </p:stCondLst>
                                      <p:childTnLst>
                                        <p:set>
                                          <p:cBhvr>
                                            <p:cTn id="75" dur="1" fill="hold">
                                              <p:stCondLst>
                                                <p:cond delay="0"/>
                                              </p:stCondLst>
                                            </p:cTn>
                                            <p:tgtEl>
                                              <p:spTgt spid="99"/>
                                            </p:tgtEl>
                                            <p:attrNameLst>
                                              <p:attrName>style.visibility</p:attrName>
                                            </p:attrNameLst>
                                          </p:cBhvr>
                                          <p:to>
                                            <p:strVal val="visible"/>
                                          </p:to>
                                        </p:set>
                                        <p:animEffect transition="in" filter="fade">
                                          <p:cBhvr>
                                            <p:cTn id="76" dur="500"/>
                                            <p:tgtEl>
                                              <p:spTgt spid="99"/>
                                            </p:tgtEl>
                                          </p:cBhvr>
                                        </p:animEffect>
                                      </p:childTnLst>
                                    </p:cTn>
                                  </p:par>
                                  <p:par>
                                    <p:cTn id="77" presetID="2" presetClass="entr" presetSubtype="2" fill="hold" nodeType="withEffect">
                                      <p:stCondLst>
                                        <p:cond delay="400"/>
                                      </p:stCondLst>
                                      <p:childTnLst>
                                        <p:set>
                                          <p:cBhvr>
                                            <p:cTn id="78" dur="1" fill="hold">
                                              <p:stCondLst>
                                                <p:cond delay="0"/>
                                              </p:stCondLst>
                                            </p:cTn>
                                            <p:tgtEl>
                                              <p:spTgt spid="128"/>
                                            </p:tgtEl>
                                            <p:attrNameLst>
                                              <p:attrName>style.visibility</p:attrName>
                                            </p:attrNameLst>
                                          </p:cBhvr>
                                          <p:to>
                                            <p:strVal val="visible"/>
                                          </p:to>
                                        </p:set>
                                        <p:anim calcmode="lin" valueType="num">
                                          <p:cBhvr additive="base">
                                            <p:cTn id="79" dur="750" fill="hold"/>
                                            <p:tgtEl>
                                              <p:spTgt spid="128"/>
                                            </p:tgtEl>
                                            <p:attrNameLst>
                                              <p:attrName>ppt_x</p:attrName>
                                            </p:attrNameLst>
                                          </p:cBhvr>
                                          <p:tavLst>
                                            <p:tav tm="0">
                                              <p:val>
                                                <p:strVal val="1+#ppt_w/2"/>
                                              </p:val>
                                            </p:tav>
                                            <p:tav tm="100000">
                                              <p:val>
                                                <p:strVal val="#ppt_x"/>
                                              </p:val>
                                            </p:tav>
                                          </p:tavLst>
                                        </p:anim>
                                        <p:anim calcmode="lin" valueType="num">
                                          <p:cBhvr additive="base">
                                            <p:cTn id="80" dur="750" fill="hold"/>
                                            <p:tgtEl>
                                              <p:spTgt spid="128"/>
                                            </p:tgtEl>
                                            <p:attrNameLst>
                                              <p:attrName>ppt_y</p:attrName>
                                            </p:attrNameLst>
                                          </p:cBhvr>
                                          <p:tavLst>
                                            <p:tav tm="0">
                                              <p:val>
                                                <p:strVal val="#ppt_y"/>
                                              </p:val>
                                            </p:tav>
                                            <p:tav tm="100000">
                                              <p:val>
                                                <p:strVal val="#ppt_y"/>
                                              </p:val>
                                            </p:tav>
                                          </p:tavLst>
                                        </p:anim>
                                      </p:childTnLst>
                                    </p:cTn>
                                  </p:par>
                                </p:childTnLst>
                              </p:cTn>
                            </p:par>
                            <p:par>
                              <p:cTn id="81" fill="hold">
                                <p:stCondLst>
                                  <p:cond delay="4900"/>
                                </p:stCondLst>
                                <p:childTnLst>
                                  <p:par>
                                    <p:cTn id="82" presetID="2" presetClass="entr" presetSubtype="2" fill="hold" nodeType="afterEffect">
                                      <p:stCondLst>
                                        <p:cond delay="0"/>
                                      </p:stCondLst>
                                      <p:childTnLst>
                                        <p:set>
                                          <p:cBhvr>
                                            <p:cTn id="83" dur="1" fill="hold">
                                              <p:stCondLst>
                                                <p:cond delay="0"/>
                                              </p:stCondLst>
                                            </p:cTn>
                                            <p:tgtEl>
                                              <p:spTgt spid="125"/>
                                            </p:tgtEl>
                                            <p:attrNameLst>
                                              <p:attrName>style.visibility</p:attrName>
                                            </p:attrNameLst>
                                          </p:cBhvr>
                                          <p:to>
                                            <p:strVal val="visible"/>
                                          </p:to>
                                        </p:set>
                                        <p:anim calcmode="lin" valueType="num">
                                          <p:cBhvr additive="base">
                                            <p:cTn id="84" dur="750" fill="hold"/>
                                            <p:tgtEl>
                                              <p:spTgt spid="125"/>
                                            </p:tgtEl>
                                            <p:attrNameLst>
                                              <p:attrName>ppt_x</p:attrName>
                                            </p:attrNameLst>
                                          </p:cBhvr>
                                          <p:tavLst>
                                            <p:tav tm="0">
                                              <p:val>
                                                <p:strVal val="1+#ppt_w/2"/>
                                              </p:val>
                                            </p:tav>
                                            <p:tav tm="100000">
                                              <p:val>
                                                <p:strVal val="#ppt_x"/>
                                              </p:val>
                                            </p:tav>
                                          </p:tavLst>
                                        </p:anim>
                                        <p:anim calcmode="lin" valueType="num">
                                          <p:cBhvr additive="base">
                                            <p:cTn id="85" dur="750" fill="hold"/>
                                            <p:tgtEl>
                                              <p:spTgt spid="125"/>
                                            </p:tgtEl>
                                            <p:attrNameLst>
                                              <p:attrName>ppt_y</p:attrName>
                                            </p:attrNameLst>
                                          </p:cBhvr>
                                          <p:tavLst>
                                            <p:tav tm="0">
                                              <p:val>
                                                <p:strVal val="#ppt_y"/>
                                              </p:val>
                                            </p:tav>
                                            <p:tav tm="100000">
                                              <p:val>
                                                <p:strVal val="#ppt_y"/>
                                              </p:val>
                                            </p:tav>
                                          </p:tavLst>
                                        </p:anim>
                                      </p:childTnLst>
                                    </p:cTn>
                                  </p:par>
                                </p:childTnLst>
                              </p:cTn>
                            </p:par>
                            <p:par>
                              <p:cTn id="86" fill="hold">
                                <p:stCondLst>
                                  <p:cond delay="5650"/>
                                </p:stCondLst>
                                <p:childTnLst>
                                  <p:par>
                                    <p:cTn id="87" presetID="10" presetClass="entr" presetSubtype="0" fill="hold" nodeType="after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childTnLst>
                              </p:cTn>
                            </p:par>
                            <p:par>
                              <p:cTn id="90" fill="hold">
                                <p:stCondLst>
                                  <p:cond delay="6150"/>
                                </p:stCondLst>
                                <p:childTnLst>
                                  <p:par>
                                    <p:cTn id="91" presetID="8" presetClass="emph" presetSubtype="0" fill="hold" nodeType="afterEffect">
                                      <p:stCondLst>
                                        <p:cond delay="0"/>
                                      </p:stCondLst>
                                      <p:childTnLst>
                                        <p:animRot by="21600000">
                                          <p:cBhvr>
                                            <p:cTn id="92" dur="1000" fill="hold"/>
                                            <p:tgtEl>
                                              <p:spTgt spid="51"/>
                                            </p:tgtEl>
                                            <p:attrNameLst>
                                              <p:attrName>r</p:attrName>
                                            </p:attrNameLst>
                                          </p:cBhvr>
                                        </p:animRot>
                                      </p:childTnLst>
                                    </p:cTn>
                                  </p:par>
                                  <p:par>
                                    <p:cTn id="93" presetID="2" presetClass="entr" presetSubtype="2" fill="hold" grpId="0" nodeType="withEffect">
                                      <p:stCondLst>
                                        <p:cond delay="0"/>
                                      </p:stCondLst>
                                      <p:childTnLst>
                                        <p:set>
                                          <p:cBhvr>
                                            <p:cTn id="94" dur="1" fill="hold">
                                              <p:stCondLst>
                                                <p:cond delay="0"/>
                                              </p:stCondLst>
                                            </p:cTn>
                                            <p:tgtEl>
                                              <p:spTgt spid="121"/>
                                            </p:tgtEl>
                                            <p:attrNameLst>
                                              <p:attrName>style.visibility</p:attrName>
                                            </p:attrNameLst>
                                          </p:cBhvr>
                                          <p:to>
                                            <p:strVal val="visible"/>
                                          </p:to>
                                        </p:set>
                                        <p:anim calcmode="lin" valueType="num">
                                          <p:cBhvr additive="base">
                                            <p:cTn id="95" dur="750" fill="hold"/>
                                            <p:tgtEl>
                                              <p:spTgt spid="121"/>
                                            </p:tgtEl>
                                            <p:attrNameLst>
                                              <p:attrName>ppt_x</p:attrName>
                                            </p:attrNameLst>
                                          </p:cBhvr>
                                          <p:tavLst>
                                            <p:tav tm="0">
                                              <p:val>
                                                <p:strVal val="1+#ppt_w/2"/>
                                              </p:val>
                                            </p:tav>
                                            <p:tav tm="100000">
                                              <p:val>
                                                <p:strVal val="#ppt_x"/>
                                              </p:val>
                                            </p:tav>
                                          </p:tavLst>
                                        </p:anim>
                                        <p:anim calcmode="lin" valueType="num">
                                          <p:cBhvr additive="base">
                                            <p:cTn id="96" dur="750" fill="hold"/>
                                            <p:tgtEl>
                                              <p:spTgt spid="121"/>
                                            </p:tgtEl>
                                            <p:attrNameLst>
                                              <p:attrName>ppt_y</p:attrName>
                                            </p:attrNameLst>
                                          </p:cBhvr>
                                          <p:tavLst>
                                            <p:tav tm="0">
                                              <p:val>
                                                <p:strVal val="#ppt_y"/>
                                              </p:val>
                                            </p:tav>
                                            <p:tav tm="100000">
                                              <p:val>
                                                <p:strVal val="#ppt_y"/>
                                              </p:val>
                                            </p:tav>
                                          </p:tavLst>
                                        </p:anim>
                                      </p:childTnLst>
                                    </p:cTn>
                                  </p:par>
                                  <p:par>
                                    <p:cTn id="97" presetID="22" presetClass="entr" presetSubtype="8"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wipe(left)">
                                          <p:cBhvr>
                                            <p:cTn id="99" dur="500"/>
                                            <p:tgtEl>
                                              <p:spTgt spid="78"/>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wipe(left)">
                                          <p:cBhvr>
                                            <p:cTn id="102" dur="500"/>
                                            <p:tgtEl>
                                              <p:spTgt spid="52"/>
                                            </p:tgtEl>
                                          </p:cBhvr>
                                        </p:animEffect>
                                      </p:childTnLst>
                                    </p:cTn>
                                  </p:par>
                                  <p:par>
                                    <p:cTn id="103" presetID="10" presetClass="entr" presetSubtype="0" fill="hold" grpId="0" nodeType="withEffect">
                                      <p:stCondLst>
                                        <p:cond delay="20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13" grpId="0" animBg="1" autoUpdateAnimBg="0"/>
          <p:bldP spid="84" grpId="0" animBg="1"/>
          <p:bldP spid="85" grpId="0" animBg="1"/>
          <p:bldP spid="86" grpId="0" animBg="1" autoUpdateAnimBg="0"/>
          <p:bldP spid="87" grpId="0" animBg="1"/>
          <p:bldP spid="89" grpId="0" animBg="1" autoUpdateAnimBg="0"/>
          <p:bldP spid="90" grpId="0" animBg="1"/>
          <p:bldP spid="91" grpId="0" animBg="1" autoUpdateAnimBg="0"/>
          <p:bldP spid="92" grpId="0" animBg="1"/>
          <p:bldP spid="93" grpId="0" animBg="1" autoUpdateAnimBg="0"/>
          <p:bldP spid="95" grpId="0" animBg="1"/>
          <p:bldP spid="96" grpId="0" animBg="1"/>
          <p:bldP spid="97" grpId="0" animBg="1" autoUpdateAnimBg="0"/>
          <p:bldP spid="98" grpId="0" animBg="1" autoUpdateAnimBg="0"/>
          <p:bldP spid="99" grpId="0" animBg="1" autoUpdateAnimBg="0"/>
          <p:bldP spid="113" grpId="0"/>
          <p:bldP spid="120" grpId="0"/>
          <p:bldP spid="121" grpId="0"/>
          <p:bldP spid="52" grpId="0"/>
          <p:bldP spid="48" grpId="0" animBg="1"/>
          <p:bldP spid="4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4134817"/>
            <a:ext cx="12192000" cy="2274832"/>
          </a:xfrm>
          <a:prstGeom prst="rect">
            <a:avLst/>
          </a:prstGeom>
          <a:solidFill>
            <a:srgbClr val="1E1C1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154497" y="1896003"/>
            <a:ext cx="5883006" cy="3790336"/>
            <a:chOff x="2586803" y="1722594"/>
            <a:chExt cx="5883006" cy="3790336"/>
          </a:xfrm>
        </p:grpSpPr>
        <p:pic>
          <p:nvPicPr>
            <p:cNvPr id="55" name="图片 5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86803" y="1722594"/>
              <a:ext cx="5883006" cy="3790336"/>
            </a:xfrm>
            <a:prstGeom prst="rect">
              <a:avLst/>
            </a:prstGeom>
          </p:spPr>
        </p:pic>
        <p:pic>
          <p:nvPicPr>
            <p:cNvPr id="62" name="图片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210" y="2192601"/>
              <a:ext cx="4302104" cy="2568109"/>
            </a:xfrm>
            <a:custGeom>
              <a:avLst/>
              <a:gdLst>
                <a:gd name="connsiteX0" fmla="*/ 0 w 4371640"/>
                <a:gd name="connsiteY0" fmla="*/ 0 h 2757598"/>
                <a:gd name="connsiteX1" fmla="*/ 4371640 w 4371640"/>
                <a:gd name="connsiteY1" fmla="*/ 0 h 2757598"/>
                <a:gd name="connsiteX2" fmla="*/ 4371640 w 4371640"/>
                <a:gd name="connsiteY2" fmla="*/ 2757598 h 2757598"/>
                <a:gd name="connsiteX3" fmla="*/ 0 w 4371640"/>
                <a:gd name="connsiteY3" fmla="*/ 2757598 h 2757598"/>
              </a:gdLst>
              <a:ahLst/>
              <a:cxnLst>
                <a:cxn ang="0">
                  <a:pos x="connsiteX0" y="connsiteY0"/>
                </a:cxn>
                <a:cxn ang="0">
                  <a:pos x="connsiteX1" y="connsiteY1"/>
                </a:cxn>
                <a:cxn ang="0">
                  <a:pos x="connsiteX2" y="connsiteY2"/>
                </a:cxn>
                <a:cxn ang="0">
                  <a:pos x="connsiteX3" y="connsiteY3"/>
                </a:cxn>
              </a:cxnLst>
              <a:rect l="l" t="t" r="r" b="b"/>
              <a:pathLst>
                <a:path w="4371640" h="2757598">
                  <a:moveTo>
                    <a:pt x="0" y="0"/>
                  </a:moveTo>
                  <a:lnTo>
                    <a:pt x="4371640" y="0"/>
                  </a:lnTo>
                  <a:lnTo>
                    <a:pt x="4371640" y="2757598"/>
                  </a:lnTo>
                  <a:lnTo>
                    <a:pt x="0" y="2757598"/>
                  </a:lnTo>
                  <a:close/>
                </a:path>
              </a:pathLst>
            </a:custGeom>
          </p:spPr>
        </p:pic>
      </p:grpSp>
      <p:sp>
        <p:nvSpPr>
          <p:cNvPr id="39" name="文本框 38"/>
          <p:cNvSpPr txBox="1"/>
          <p:nvPr/>
        </p:nvSpPr>
        <p:spPr>
          <a:xfrm>
            <a:off x="204181" y="1860372"/>
            <a:ext cx="3068955" cy="576828"/>
          </a:xfrm>
          <a:prstGeom prst="roundRect">
            <a:avLst>
              <a:gd name="adj" fmla="val 6852"/>
            </a:avLst>
          </a:prstGeom>
          <a:noFill/>
          <a:ln>
            <a:noFill/>
          </a:ln>
        </p:spPr>
        <p:txBody>
          <a:bodyPr wrap="square" rtlCol="0">
            <a:spAutoFit/>
          </a:bodyPr>
          <a:lstStyle/>
          <a:p>
            <a:pPr algn="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40" name="矩形 39"/>
          <p:cNvSpPr/>
          <p:nvPr/>
        </p:nvSpPr>
        <p:spPr>
          <a:xfrm>
            <a:off x="1934308" y="1511193"/>
            <a:ext cx="1338828" cy="369332"/>
          </a:xfrm>
          <a:prstGeom prst="rect">
            <a:avLst/>
          </a:prstGeom>
        </p:spPr>
        <p:txBody>
          <a:bodyPr wrap="none">
            <a:spAutoFit/>
          </a:bodyPr>
          <a:lstStyle/>
          <a:p>
            <a:pPr algn="r"/>
            <a:r>
              <a:rPr lang="zh-CN" altLang="en-US" b="1" dirty="0">
                <a:solidFill>
                  <a:srgbClr val="252525"/>
                </a:solidFill>
                <a:latin typeface="微软雅黑" panose="020B0503020204020204" pitchFamily="34" charset="-122"/>
                <a:ea typeface="微软雅黑" panose="020B0503020204020204" pitchFamily="34" charset="-122"/>
                <a:cs typeface="Aharoni" panose="02010803020104030203" pitchFamily="2" charset="-79"/>
              </a:rPr>
              <a:t>请输入标题</a:t>
            </a:r>
          </a:p>
        </p:txBody>
      </p:sp>
      <p:sp>
        <p:nvSpPr>
          <p:cNvPr id="41" name="文本框 40"/>
          <p:cNvSpPr txBox="1"/>
          <p:nvPr/>
        </p:nvSpPr>
        <p:spPr>
          <a:xfrm>
            <a:off x="8912615" y="1860372"/>
            <a:ext cx="3068955" cy="576828"/>
          </a:xfrm>
          <a:prstGeom prst="roundRect">
            <a:avLst>
              <a:gd name="adj" fmla="val 6852"/>
            </a:avLst>
          </a:prstGeom>
          <a:noFill/>
          <a:ln>
            <a:noFill/>
          </a:ln>
        </p:spPr>
        <p:txBody>
          <a:bodyPr wrap="square" rtlCol="0">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42" name="矩形 41"/>
          <p:cNvSpPr/>
          <p:nvPr/>
        </p:nvSpPr>
        <p:spPr>
          <a:xfrm>
            <a:off x="8912615" y="1511193"/>
            <a:ext cx="1325880" cy="384810"/>
          </a:xfrm>
          <a:prstGeom prst="rect">
            <a:avLst/>
          </a:prstGeom>
        </p:spPr>
        <p:txBody>
          <a:bodyPr wrap="none">
            <a:spAutoFit/>
          </a:bodyPr>
          <a:lstStyle/>
          <a:p>
            <a:r>
              <a:rPr lang="zh-CN" altLang="en-US" b="1" dirty="0">
                <a:solidFill>
                  <a:srgbClr val="252525"/>
                </a:solidFill>
                <a:latin typeface="微软雅黑" panose="020B0503020204020204" pitchFamily="34" charset="-122"/>
                <a:ea typeface="微软雅黑" panose="020B0503020204020204" pitchFamily="34" charset="-122"/>
                <a:cs typeface="Aharoni" panose="02010803020104030203" pitchFamily="2" charset="-79"/>
              </a:rPr>
              <a:t>请输入标题</a:t>
            </a:r>
          </a:p>
        </p:txBody>
      </p:sp>
      <p:sp>
        <p:nvSpPr>
          <p:cNvPr id="43" name="文本框 42"/>
          <p:cNvSpPr txBox="1"/>
          <p:nvPr/>
        </p:nvSpPr>
        <p:spPr>
          <a:xfrm>
            <a:off x="204181" y="3239033"/>
            <a:ext cx="3068955" cy="576828"/>
          </a:xfrm>
          <a:prstGeom prst="roundRect">
            <a:avLst>
              <a:gd name="adj" fmla="val 6852"/>
            </a:avLst>
          </a:prstGeom>
          <a:noFill/>
          <a:ln>
            <a:noFill/>
          </a:ln>
        </p:spPr>
        <p:txBody>
          <a:bodyPr wrap="square" rtlCol="0">
            <a:spAutoFit/>
          </a:bodyPr>
          <a:lstStyle/>
          <a:p>
            <a:pPr algn="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44" name="矩形 43"/>
          <p:cNvSpPr/>
          <p:nvPr/>
        </p:nvSpPr>
        <p:spPr>
          <a:xfrm>
            <a:off x="1934308" y="2889854"/>
            <a:ext cx="1338828" cy="369332"/>
          </a:xfrm>
          <a:prstGeom prst="rect">
            <a:avLst/>
          </a:prstGeom>
        </p:spPr>
        <p:txBody>
          <a:bodyPr wrap="none">
            <a:spAutoFit/>
          </a:bodyPr>
          <a:lstStyle/>
          <a:p>
            <a:pPr algn="r"/>
            <a:r>
              <a:rPr lang="zh-CN" altLang="en-US" b="1" dirty="0">
                <a:solidFill>
                  <a:srgbClr val="252525"/>
                </a:solidFill>
                <a:latin typeface="微软雅黑" panose="020B0503020204020204" pitchFamily="34" charset="-122"/>
                <a:ea typeface="微软雅黑" panose="020B0503020204020204" pitchFamily="34" charset="-122"/>
                <a:cs typeface="Aharoni" panose="02010803020104030203" pitchFamily="2" charset="-79"/>
              </a:rPr>
              <a:t>请输入标题</a:t>
            </a:r>
          </a:p>
        </p:txBody>
      </p:sp>
      <p:sp>
        <p:nvSpPr>
          <p:cNvPr id="45" name="文本框 44"/>
          <p:cNvSpPr txBox="1"/>
          <p:nvPr/>
        </p:nvSpPr>
        <p:spPr>
          <a:xfrm>
            <a:off x="8912615" y="3267267"/>
            <a:ext cx="3068955" cy="812727"/>
          </a:xfrm>
          <a:prstGeom prst="roundRect">
            <a:avLst>
              <a:gd name="adj" fmla="val 6852"/>
            </a:avLst>
          </a:prstGeom>
          <a:noFill/>
          <a:ln>
            <a:noFill/>
          </a:ln>
        </p:spPr>
        <p:txBody>
          <a:bodyPr wrap="square" rtlCol="0">
            <a:spAutoFit/>
          </a:bodyPr>
          <a:lstStyle/>
          <a:p>
            <a:pPr defTabSz="914377">
              <a:lnSpc>
                <a:spcPts val="1900"/>
              </a:lnSpc>
            </a:pPr>
            <a:r>
              <a:rPr lang="zh-CN" altLang="en-US" sz="12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a:p>
            <a:pPr>
              <a:lnSpc>
                <a:spcPct val="120000"/>
              </a:lnSpc>
            </a:pPr>
            <a:endParaRPr lang="en-US" altLang="zh-CN" sz="1200" dirty="0">
              <a:latin typeface="微软雅黑" panose="020B0503020204020204" pitchFamily="34" charset="-122"/>
              <a:ea typeface="微软雅黑" panose="020B0503020204020204" pitchFamily="34" charset="-122"/>
              <a:cs typeface="Leelawadee UI Semilight" panose="020B0402040204020203" pitchFamily="34" charset="-34"/>
            </a:endParaRPr>
          </a:p>
        </p:txBody>
      </p:sp>
      <p:sp>
        <p:nvSpPr>
          <p:cNvPr id="46" name="矩形 45"/>
          <p:cNvSpPr/>
          <p:nvPr/>
        </p:nvSpPr>
        <p:spPr>
          <a:xfrm>
            <a:off x="8912615" y="2918088"/>
            <a:ext cx="1325880" cy="384810"/>
          </a:xfrm>
          <a:prstGeom prst="rect">
            <a:avLst/>
          </a:prstGeom>
        </p:spPr>
        <p:txBody>
          <a:bodyPr wrap="none">
            <a:spAutoFit/>
          </a:bodyPr>
          <a:lstStyle/>
          <a:p>
            <a:r>
              <a:rPr lang="zh-CN" altLang="en-US" b="1" dirty="0">
                <a:solidFill>
                  <a:srgbClr val="252525"/>
                </a:solidFill>
                <a:latin typeface="微软雅黑" panose="020B0503020204020204" pitchFamily="34" charset="-122"/>
                <a:ea typeface="微软雅黑" panose="020B0503020204020204" pitchFamily="34" charset="-122"/>
                <a:cs typeface="Aharoni" panose="02010803020104030203" pitchFamily="2" charset="-79"/>
              </a:rPr>
              <a:t>请输入标题</a:t>
            </a:r>
          </a:p>
        </p:txBody>
      </p:sp>
      <p:sp>
        <p:nvSpPr>
          <p:cNvPr id="47" name="Freeform 45"/>
          <p:cNvSpPr>
            <a:spLocks noEditPoints="1"/>
          </p:cNvSpPr>
          <p:nvPr/>
        </p:nvSpPr>
        <p:spPr bwMode="auto">
          <a:xfrm>
            <a:off x="3323195" y="1522618"/>
            <a:ext cx="373385" cy="37338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7A583E"/>
          </a:solidFill>
          <a:ln w="9525">
            <a:noFill/>
            <a:round/>
          </a:ln>
        </p:spPr>
        <p:txBody>
          <a:bodyPr vert="horz" wrap="square" lIns="121920" tIns="60960" rIns="121920" bIns="60960" numCol="1" anchor="t" anchorCtr="0" compatLnSpc="1"/>
          <a:lstStyle/>
          <a:p>
            <a:pPr algn="r" defTabSz="1375410">
              <a:defRPr/>
            </a:pPr>
            <a:endParaRPr lang="en-US" sz="2400" kern="0">
              <a:solidFill>
                <a:prstClr val="black"/>
              </a:solidFill>
              <a:latin typeface="微软雅黑"/>
              <a:ea typeface="微软雅黑"/>
            </a:endParaRPr>
          </a:p>
        </p:txBody>
      </p:sp>
      <p:sp>
        <p:nvSpPr>
          <p:cNvPr id="48" name="Freeform 45"/>
          <p:cNvSpPr>
            <a:spLocks noEditPoints="1"/>
          </p:cNvSpPr>
          <p:nvPr/>
        </p:nvSpPr>
        <p:spPr bwMode="auto">
          <a:xfrm>
            <a:off x="8496996" y="1510741"/>
            <a:ext cx="373385" cy="37338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E1C1D"/>
          </a:solidFill>
          <a:ln w="9525">
            <a:noFill/>
            <a:round/>
          </a:ln>
        </p:spPr>
        <p:txBody>
          <a:bodyPr vert="horz" wrap="square" lIns="121920" tIns="60960" rIns="121920" bIns="60960" numCol="1" anchor="t" anchorCtr="0" compatLnSpc="1"/>
          <a:lstStyle/>
          <a:p>
            <a:pPr defTabSz="1375410">
              <a:defRPr/>
            </a:pPr>
            <a:endParaRPr lang="en-US" sz="2400" kern="0">
              <a:solidFill>
                <a:prstClr val="black"/>
              </a:solidFill>
              <a:latin typeface="微软雅黑"/>
              <a:ea typeface="微软雅黑"/>
            </a:endParaRPr>
          </a:p>
        </p:txBody>
      </p:sp>
      <p:sp>
        <p:nvSpPr>
          <p:cNvPr id="49" name="Freeform 45"/>
          <p:cNvSpPr>
            <a:spLocks noEditPoints="1"/>
          </p:cNvSpPr>
          <p:nvPr/>
        </p:nvSpPr>
        <p:spPr bwMode="auto">
          <a:xfrm>
            <a:off x="3323195" y="2877525"/>
            <a:ext cx="373385" cy="37338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E1C1D"/>
          </a:solidFill>
          <a:ln w="9525">
            <a:noFill/>
            <a:round/>
          </a:ln>
        </p:spPr>
        <p:txBody>
          <a:bodyPr vert="horz" wrap="square" lIns="121920" tIns="60960" rIns="121920" bIns="60960" numCol="1" anchor="t" anchorCtr="0" compatLnSpc="1"/>
          <a:lstStyle/>
          <a:p>
            <a:pPr algn="r" defTabSz="1375410">
              <a:defRPr/>
            </a:pPr>
            <a:endParaRPr lang="en-US" sz="2400" kern="0">
              <a:solidFill>
                <a:prstClr val="black"/>
              </a:solidFill>
              <a:latin typeface="微软雅黑"/>
              <a:ea typeface="微软雅黑"/>
            </a:endParaRPr>
          </a:p>
        </p:txBody>
      </p:sp>
      <p:sp>
        <p:nvSpPr>
          <p:cNvPr id="50" name="Freeform 45"/>
          <p:cNvSpPr>
            <a:spLocks noEditPoints="1"/>
          </p:cNvSpPr>
          <p:nvPr/>
        </p:nvSpPr>
        <p:spPr bwMode="auto">
          <a:xfrm>
            <a:off x="8496996" y="2893882"/>
            <a:ext cx="373385" cy="37338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7A583E"/>
          </a:solidFill>
          <a:ln w="9525">
            <a:noFill/>
            <a:round/>
          </a:ln>
        </p:spPr>
        <p:txBody>
          <a:bodyPr vert="horz" wrap="square" lIns="121920" tIns="60960" rIns="121920" bIns="60960" numCol="1" anchor="t" anchorCtr="0" compatLnSpc="1"/>
          <a:lstStyle/>
          <a:p>
            <a:pPr defTabSz="1375410">
              <a:defRPr/>
            </a:pPr>
            <a:endParaRPr lang="en-US" sz="2400" kern="0">
              <a:solidFill>
                <a:prstClr val="black"/>
              </a:solidFill>
              <a:latin typeface="微软雅黑"/>
              <a:ea typeface="微软雅黑"/>
            </a:endParaRPr>
          </a:p>
        </p:txBody>
      </p:sp>
      <p:sp>
        <p:nvSpPr>
          <p:cNvPr id="20" name="TextBox 397"/>
          <p:cNvSpPr txBox="1"/>
          <p:nvPr/>
        </p:nvSpPr>
        <p:spPr>
          <a:xfrm>
            <a:off x="4462434" y="629452"/>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在此输入个人履历</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0106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 presetClass="entr" presetSubtype="4" fill="hold" grpId="0" nodeType="withEffect">
                                      <p:stCondLst>
                                        <p:cond delay="45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1+#ppt_h/2"/>
                                              </p:val>
                                            </p:tav>
                                            <p:tav tm="100000">
                                              <p:val>
                                                <p:strVal val="#ppt_y"/>
                                              </p:val>
                                            </p:tav>
                                          </p:tavLst>
                                        </p:anim>
                                      </p:childTnLst>
                                    </p:cTn>
                                  </p:par>
                                  <p:par>
                                    <p:cTn id="12" presetID="53" presetClass="entr" presetSubtype="16" fill="hold" nodeType="withEffect">
                                      <p:stCondLst>
                                        <p:cond delay="75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250"/>
                                </p:stCondLst>
                                <p:childTnLst>
                                  <p:par>
                                    <p:cTn id="18" presetID="2" presetClass="entr" presetSubtype="4" accel="28000" fill="hold" grpId="0" nodeType="afterEffect" p14:presetBounceEnd="50000">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14:bounceEnd="50000">
                                          <p:cBhvr additive="base">
                                            <p:cTn id="20" dur="75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21" dur="750" fill="hold"/>
                                            <p:tgtEl>
                                              <p:spTgt spid="4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2500"/>
                                </p:stCondLst>
                                <p:childTnLst>
                                  <p:par>
                                    <p:cTn id="30" presetID="2" presetClass="entr" presetSubtype="4" accel="28000" fill="hold" grpId="0" nodeType="afterEffect" p14:presetBounceEnd="50000">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14:bounceEnd="50000">
                                          <p:cBhvr additive="base">
                                            <p:cTn id="3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33" dur="750" fill="hold"/>
                                            <p:tgtEl>
                                              <p:spTgt spid="48"/>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3750"/>
                                </p:stCondLst>
                                <p:childTnLst>
                                  <p:par>
                                    <p:cTn id="42" presetID="2" presetClass="entr" presetSubtype="4" accel="28000" fill="hold" grpId="0" nodeType="afterEffect" p14:presetBounceEnd="50000">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14:bounceEnd="50000">
                                          <p:cBhvr additive="base">
                                            <p:cTn id="44" dur="75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childTnLst>
                              </p:cTn>
                            </p:par>
                            <p:par>
                              <p:cTn id="53" fill="hold">
                                <p:stCondLst>
                                  <p:cond delay="5000"/>
                                </p:stCondLst>
                                <p:childTnLst>
                                  <p:par>
                                    <p:cTn id="54" presetID="2" presetClass="entr" presetSubtype="4" accel="28000" fill="hold" grpId="0" nodeType="afterEffect" p14:presetBounceEnd="50000">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14:bounceEnd="50000">
                                          <p:cBhvr additive="base">
                                            <p:cTn id="56" dur="75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57" dur="75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57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 presetClass="entr" presetSubtype="4" fill="hold" grpId="0" nodeType="withEffect">
                                      <p:stCondLst>
                                        <p:cond delay="45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1+#ppt_h/2"/>
                                              </p:val>
                                            </p:tav>
                                            <p:tav tm="100000">
                                              <p:val>
                                                <p:strVal val="#ppt_y"/>
                                              </p:val>
                                            </p:tav>
                                          </p:tavLst>
                                        </p:anim>
                                      </p:childTnLst>
                                    </p:cTn>
                                  </p:par>
                                  <p:par>
                                    <p:cTn id="12" presetID="53" presetClass="entr" presetSubtype="16" fill="hold" nodeType="withEffect">
                                      <p:stCondLst>
                                        <p:cond delay="75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250"/>
                                </p:stCondLst>
                                <p:childTnLst>
                                  <p:par>
                                    <p:cTn id="18" presetID="2" presetClass="entr" presetSubtype="4" accel="2800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750" fill="hold"/>
                                            <p:tgtEl>
                                              <p:spTgt spid="47"/>
                                            </p:tgtEl>
                                            <p:attrNameLst>
                                              <p:attrName>ppt_x</p:attrName>
                                            </p:attrNameLst>
                                          </p:cBhvr>
                                          <p:tavLst>
                                            <p:tav tm="0">
                                              <p:val>
                                                <p:strVal val="#ppt_x"/>
                                              </p:val>
                                            </p:tav>
                                            <p:tav tm="100000">
                                              <p:val>
                                                <p:strVal val="#ppt_x"/>
                                              </p:val>
                                            </p:tav>
                                          </p:tavLst>
                                        </p:anim>
                                        <p:anim calcmode="lin" valueType="num">
                                          <p:cBhvr additive="base">
                                            <p:cTn id="21" dur="750" fill="hold"/>
                                            <p:tgtEl>
                                              <p:spTgt spid="4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2500"/>
                                </p:stCondLst>
                                <p:childTnLst>
                                  <p:par>
                                    <p:cTn id="30" presetID="2" presetClass="entr" presetSubtype="4" accel="2800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750" fill="hold"/>
                                            <p:tgtEl>
                                              <p:spTgt spid="48"/>
                                            </p:tgtEl>
                                            <p:attrNameLst>
                                              <p:attrName>ppt_x</p:attrName>
                                            </p:attrNameLst>
                                          </p:cBhvr>
                                          <p:tavLst>
                                            <p:tav tm="0">
                                              <p:val>
                                                <p:strVal val="#ppt_x"/>
                                              </p:val>
                                            </p:tav>
                                            <p:tav tm="100000">
                                              <p:val>
                                                <p:strVal val="#ppt_x"/>
                                              </p:val>
                                            </p:tav>
                                          </p:tavLst>
                                        </p:anim>
                                        <p:anim calcmode="lin" valueType="num">
                                          <p:cBhvr additive="base">
                                            <p:cTn id="33" dur="750" fill="hold"/>
                                            <p:tgtEl>
                                              <p:spTgt spid="48"/>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3750"/>
                                </p:stCondLst>
                                <p:childTnLst>
                                  <p:par>
                                    <p:cTn id="42" presetID="2" presetClass="entr" presetSubtype="4" accel="28000"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750" fill="hold"/>
                                            <p:tgtEl>
                                              <p:spTgt spid="49"/>
                                            </p:tgtEl>
                                            <p:attrNameLst>
                                              <p:attrName>ppt_x</p:attrName>
                                            </p:attrNameLst>
                                          </p:cBhvr>
                                          <p:tavLst>
                                            <p:tav tm="0">
                                              <p:val>
                                                <p:strVal val="#ppt_x"/>
                                              </p:val>
                                            </p:tav>
                                            <p:tav tm="100000">
                                              <p:val>
                                                <p:strVal val="#ppt_x"/>
                                              </p:val>
                                            </p:tav>
                                          </p:tavLst>
                                        </p:anim>
                                        <p:anim calcmode="lin" valueType="num">
                                          <p:cBhvr additive="base">
                                            <p:cTn id="45" dur="75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childTnLst>
                              </p:cTn>
                            </p:par>
                            <p:par>
                              <p:cTn id="53" fill="hold">
                                <p:stCondLst>
                                  <p:cond delay="5000"/>
                                </p:stCondLst>
                                <p:childTnLst>
                                  <p:par>
                                    <p:cTn id="54" presetID="2" presetClass="entr" presetSubtype="4" accel="2800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750" fill="hold"/>
                                            <p:tgtEl>
                                              <p:spTgt spid="50"/>
                                            </p:tgtEl>
                                            <p:attrNameLst>
                                              <p:attrName>ppt_x</p:attrName>
                                            </p:attrNameLst>
                                          </p:cBhvr>
                                          <p:tavLst>
                                            <p:tav tm="0">
                                              <p:val>
                                                <p:strVal val="#ppt_x"/>
                                              </p:val>
                                            </p:tav>
                                            <p:tav tm="100000">
                                              <p:val>
                                                <p:strVal val="#ppt_x"/>
                                              </p:val>
                                            </p:tav>
                                          </p:tavLst>
                                        </p:anim>
                                        <p:anim calcmode="lin" valueType="num">
                                          <p:cBhvr additive="base">
                                            <p:cTn id="57" dur="75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57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noEditPoints="1"/>
          </p:cNvSpPr>
          <p:nvPr/>
        </p:nvSpPr>
        <p:spPr bwMode="auto">
          <a:xfrm>
            <a:off x="4916531" y="2107145"/>
            <a:ext cx="789059" cy="1077806"/>
          </a:xfrm>
          <a:custGeom>
            <a:avLst/>
            <a:gdLst>
              <a:gd name="T0" fmla="*/ 131 w 736"/>
              <a:gd name="T1" fmla="*/ 0 h 1005"/>
              <a:gd name="T2" fmla="*/ 605 w 736"/>
              <a:gd name="T3" fmla="*/ 0 h 1005"/>
              <a:gd name="T4" fmla="*/ 499 w 736"/>
              <a:gd name="T5" fmla="*/ 173 h 1005"/>
              <a:gd name="T6" fmla="*/ 237 w 736"/>
              <a:gd name="T7" fmla="*/ 173 h 1005"/>
              <a:gd name="T8" fmla="*/ 131 w 736"/>
              <a:gd name="T9" fmla="*/ 0 h 1005"/>
              <a:gd name="T10" fmla="*/ 368 w 736"/>
              <a:gd name="T11" fmla="*/ 446 h 1005"/>
              <a:gd name="T12" fmla="*/ 647 w 736"/>
              <a:gd name="T13" fmla="*/ 726 h 1005"/>
              <a:gd name="T14" fmla="*/ 368 w 736"/>
              <a:gd name="T15" fmla="*/ 1005 h 1005"/>
              <a:gd name="T16" fmla="*/ 89 w 736"/>
              <a:gd name="T17" fmla="*/ 726 h 1005"/>
              <a:gd name="T18" fmla="*/ 368 w 736"/>
              <a:gd name="T19" fmla="*/ 446 h 1005"/>
              <a:gd name="T20" fmla="*/ 368 w 736"/>
              <a:gd name="T21" fmla="*/ 480 h 1005"/>
              <a:gd name="T22" fmla="*/ 123 w 736"/>
              <a:gd name="T23" fmla="*/ 726 h 1005"/>
              <a:gd name="T24" fmla="*/ 368 w 736"/>
              <a:gd name="T25" fmla="*/ 971 h 1005"/>
              <a:gd name="T26" fmla="*/ 613 w 736"/>
              <a:gd name="T27" fmla="*/ 726 h 1005"/>
              <a:gd name="T28" fmla="*/ 368 w 736"/>
              <a:gd name="T29" fmla="*/ 480 h 1005"/>
              <a:gd name="T30" fmla="*/ 626 w 736"/>
              <a:gd name="T31" fmla="*/ 28 h 1005"/>
              <a:gd name="T32" fmla="*/ 385 w 736"/>
              <a:gd name="T33" fmla="*/ 416 h 1005"/>
              <a:gd name="T34" fmla="*/ 566 w 736"/>
              <a:gd name="T35" fmla="*/ 487 h 1005"/>
              <a:gd name="T36" fmla="*/ 736 w 736"/>
              <a:gd name="T37" fmla="*/ 213 h 1005"/>
              <a:gd name="T38" fmla="*/ 626 w 736"/>
              <a:gd name="T39" fmla="*/ 28 h 1005"/>
              <a:gd name="T40" fmla="*/ 110 w 736"/>
              <a:gd name="T41" fmla="*/ 28 h 1005"/>
              <a:gd name="T42" fmla="*/ 0 w 736"/>
              <a:gd name="T43" fmla="*/ 213 h 1005"/>
              <a:gd name="T44" fmla="*/ 170 w 736"/>
              <a:gd name="T45" fmla="*/ 487 h 1005"/>
              <a:gd name="T46" fmla="*/ 351 w 736"/>
              <a:gd name="T47" fmla="*/ 416 h 1005"/>
              <a:gd name="T48" fmla="*/ 110 w 736"/>
              <a:gd name="T49" fmla="*/ 28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6" h="1005">
                <a:moveTo>
                  <a:pt x="131" y="0"/>
                </a:moveTo>
                <a:cubicBezTo>
                  <a:pt x="289" y="0"/>
                  <a:pt x="447" y="0"/>
                  <a:pt x="605" y="0"/>
                </a:cubicBezTo>
                <a:cubicBezTo>
                  <a:pt x="499" y="173"/>
                  <a:pt x="499" y="173"/>
                  <a:pt x="499" y="173"/>
                </a:cubicBezTo>
                <a:cubicBezTo>
                  <a:pt x="412" y="173"/>
                  <a:pt x="324" y="173"/>
                  <a:pt x="237" y="173"/>
                </a:cubicBezTo>
                <a:cubicBezTo>
                  <a:pt x="131" y="0"/>
                  <a:pt x="131" y="0"/>
                  <a:pt x="131" y="0"/>
                </a:cubicBezTo>
                <a:close/>
                <a:moveTo>
                  <a:pt x="368" y="446"/>
                </a:moveTo>
                <a:cubicBezTo>
                  <a:pt x="522" y="446"/>
                  <a:pt x="647" y="571"/>
                  <a:pt x="647" y="726"/>
                </a:cubicBezTo>
                <a:cubicBezTo>
                  <a:pt x="647" y="880"/>
                  <a:pt x="522" y="1005"/>
                  <a:pt x="368" y="1005"/>
                </a:cubicBezTo>
                <a:cubicBezTo>
                  <a:pt x="214" y="1005"/>
                  <a:pt x="89" y="880"/>
                  <a:pt x="89" y="726"/>
                </a:cubicBezTo>
                <a:cubicBezTo>
                  <a:pt x="89" y="571"/>
                  <a:pt x="214" y="446"/>
                  <a:pt x="368" y="446"/>
                </a:cubicBezTo>
                <a:close/>
                <a:moveTo>
                  <a:pt x="368" y="480"/>
                </a:moveTo>
                <a:cubicBezTo>
                  <a:pt x="233" y="480"/>
                  <a:pt x="123" y="590"/>
                  <a:pt x="123" y="726"/>
                </a:cubicBezTo>
                <a:cubicBezTo>
                  <a:pt x="123" y="861"/>
                  <a:pt x="233" y="971"/>
                  <a:pt x="368" y="971"/>
                </a:cubicBezTo>
                <a:cubicBezTo>
                  <a:pt x="503" y="971"/>
                  <a:pt x="613" y="861"/>
                  <a:pt x="613" y="726"/>
                </a:cubicBezTo>
                <a:cubicBezTo>
                  <a:pt x="613" y="590"/>
                  <a:pt x="503" y="480"/>
                  <a:pt x="368" y="480"/>
                </a:cubicBezTo>
                <a:close/>
                <a:moveTo>
                  <a:pt x="626" y="28"/>
                </a:moveTo>
                <a:cubicBezTo>
                  <a:pt x="385" y="416"/>
                  <a:pt x="385" y="416"/>
                  <a:pt x="385" y="416"/>
                </a:cubicBezTo>
                <a:cubicBezTo>
                  <a:pt x="454" y="420"/>
                  <a:pt x="516" y="446"/>
                  <a:pt x="566" y="487"/>
                </a:cubicBezTo>
                <a:cubicBezTo>
                  <a:pt x="736" y="213"/>
                  <a:pt x="736" y="213"/>
                  <a:pt x="736" y="213"/>
                </a:cubicBezTo>
                <a:cubicBezTo>
                  <a:pt x="626" y="28"/>
                  <a:pt x="626" y="28"/>
                  <a:pt x="626" y="28"/>
                </a:cubicBezTo>
                <a:close/>
                <a:moveTo>
                  <a:pt x="110" y="28"/>
                </a:moveTo>
                <a:cubicBezTo>
                  <a:pt x="0" y="213"/>
                  <a:pt x="0" y="213"/>
                  <a:pt x="0" y="213"/>
                </a:cubicBezTo>
                <a:cubicBezTo>
                  <a:pt x="170" y="487"/>
                  <a:pt x="170" y="487"/>
                  <a:pt x="170" y="487"/>
                </a:cubicBezTo>
                <a:cubicBezTo>
                  <a:pt x="220" y="446"/>
                  <a:pt x="282" y="420"/>
                  <a:pt x="351" y="416"/>
                </a:cubicBezTo>
                <a:lnTo>
                  <a:pt x="110" y="28"/>
                </a:lnTo>
                <a:close/>
              </a:path>
            </a:pathLst>
          </a:custGeom>
          <a:solidFill>
            <a:srgbClr val="1E1C1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Freeform 6"/>
          <p:cNvSpPr>
            <a:spLocks noEditPoints="1"/>
          </p:cNvSpPr>
          <p:nvPr/>
        </p:nvSpPr>
        <p:spPr bwMode="auto">
          <a:xfrm>
            <a:off x="6480604" y="2099564"/>
            <a:ext cx="789059" cy="1077806"/>
          </a:xfrm>
          <a:custGeom>
            <a:avLst/>
            <a:gdLst>
              <a:gd name="T0" fmla="*/ 131 w 736"/>
              <a:gd name="T1" fmla="*/ 0 h 1005"/>
              <a:gd name="T2" fmla="*/ 605 w 736"/>
              <a:gd name="T3" fmla="*/ 0 h 1005"/>
              <a:gd name="T4" fmla="*/ 499 w 736"/>
              <a:gd name="T5" fmla="*/ 173 h 1005"/>
              <a:gd name="T6" fmla="*/ 237 w 736"/>
              <a:gd name="T7" fmla="*/ 173 h 1005"/>
              <a:gd name="T8" fmla="*/ 131 w 736"/>
              <a:gd name="T9" fmla="*/ 0 h 1005"/>
              <a:gd name="T10" fmla="*/ 368 w 736"/>
              <a:gd name="T11" fmla="*/ 446 h 1005"/>
              <a:gd name="T12" fmla="*/ 647 w 736"/>
              <a:gd name="T13" fmla="*/ 726 h 1005"/>
              <a:gd name="T14" fmla="*/ 368 w 736"/>
              <a:gd name="T15" fmla="*/ 1005 h 1005"/>
              <a:gd name="T16" fmla="*/ 89 w 736"/>
              <a:gd name="T17" fmla="*/ 726 h 1005"/>
              <a:gd name="T18" fmla="*/ 368 w 736"/>
              <a:gd name="T19" fmla="*/ 446 h 1005"/>
              <a:gd name="T20" fmla="*/ 368 w 736"/>
              <a:gd name="T21" fmla="*/ 480 h 1005"/>
              <a:gd name="T22" fmla="*/ 123 w 736"/>
              <a:gd name="T23" fmla="*/ 726 h 1005"/>
              <a:gd name="T24" fmla="*/ 368 w 736"/>
              <a:gd name="T25" fmla="*/ 971 h 1005"/>
              <a:gd name="T26" fmla="*/ 613 w 736"/>
              <a:gd name="T27" fmla="*/ 726 h 1005"/>
              <a:gd name="T28" fmla="*/ 368 w 736"/>
              <a:gd name="T29" fmla="*/ 480 h 1005"/>
              <a:gd name="T30" fmla="*/ 626 w 736"/>
              <a:gd name="T31" fmla="*/ 28 h 1005"/>
              <a:gd name="T32" fmla="*/ 385 w 736"/>
              <a:gd name="T33" fmla="*/ 416 h 1005"/>
              <a:gd name="T34" fmla="*/ 566 w 736"/>
              <a:gd name="T35" fmla="*/ 487 h 1005"/>
              <a:gd name="T36" fmla="*/ 736 w 736"/>
              <a:gd name="T37" fmla="*/ 213 h 1005"/>
              <a:gd name="T38" fmla="*/ 626 w 736"/>
              <a:gd name="T39" fmla="*/ 28 h 1005"/>
              <a:gd name="T40" fmla="*/ 110 w 736"/>
              <a:gd name="T41" fmla="*/ 28 h 1005"/>
              <a:gd name="T42" fmla="*/ 0 w 736"/>
              <a:gd name="T43" fmla="*/ 213 h 1005"/>
              <a:gd name="T44" fmla="*/ 170 w 736"/>
              <a:gd name="T45" fmla="*/ 487 h 1005"/>
              <a:gd name="T46" fmla="*/ 351 w 736"/>
              <a:gd name="T47" fmla="*/ 416 h 1005"/>
              <a:gd name="T48" fmla="*/ 110 w 736"/>
              <a:gd name="T49" fmla="*/ 28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6" h="1005">
                <a:moveTo>
                  <a:pt x="131" y="0"/>
                </a:moveTo>
                <a:cubicBezTo>
                  <a:pt x="289" y="0"/>
                  <a:pt x="447" y="0"/>
                  <a:pt x="605" y="0"/>
                </a:cubicBezTo>
                <a:cubicBezTo>
                  <a:pt x="499" y="173"/>
                  <a:pt x="499" y="173"/>
                  <a:pt x="499" y="173"/>
                </a:cubicBezTo>
                <a:cubicBezTo>
                  <a:pt x="412" y="173"/>
                  <a:pt x="324" y="173"/>
                  <a:pt x="237" y="173"/>
                </a:cubicBezTo>
                <a:cubicBezTo>
                  <a:pt x="131" y="0"/>
                  <a:pt x="131" y="0"/>
                  <a:pt x="131" y="0"/>
                </a:cubicBezTo>
                <a:close/>
                <a:moveTo>
                  <a:pt x="368" y="446"/>
                </a:moveTo>
                <a:cubicBezTo>
                  <a:pt x="522" y="446"/>
                  <a:pt x="647" y="571"/>
                  <a:pt x="647" y="726"/>
                </a:cubicBezTo>
                <a:cubicBezTo>
                  <a:pt x="647" y="880"/>
                  <a:pt x="522" y="1005"/>
                  <a:pt x="368" y="1005"/>
                </a:cubicBezTo>
                <a:cubicBezTo>
                  <a:pt x="214" y="1005"/>
                  <a:pt x="89" y="880"/>
                  <a:pt x="89" y="726"/>
                </a:cubicBezTo>
                <a:cubicBezTo>
                  <a:pt x="89" y="571"/>
                  <a:pt x="214" y="446"/>
                  <a:pt x="368" y="446"/>
                </a:cubicBezTo>
                <a:close/>
                <a:moveTo>
                  <a:pt x="368" y="480"/>
                </a:moveTo>
                <a:cubicBezTo>
                  <a:pt x="233" y="480"/>
                  <a:pt x="123" y="590"/>
                  <a:pt x="123" y="726"/>
                </a:cubicBezTo>
                <a:cubicBezTo>
                  <a:pt x="123" y="861"/>
                  <a:pt x="233" y="971"/>
                  <a:pt x="368" y="971"/>
                </a:cubicBezTo>
                <a:cubicBezTo>
                  <a:pt x="503" y="971"/>
                  <a:pt x="613" y="861"/>
                  <a:pt x="613" y="726"/>
                </a:cubicBezTo>
                <a:cubicBezTo>
                  <a:pt x="613" y="590"/>
                  <a:pt x="503" y="480"/>
                  <a:pt x="368" y="480"/>
                </a:cubicBezTo>
                <a:close/>
                <a:moveTo>
                  <a:pt x="626" y="28"/>
                </a:moveTo>
                <a:cubicBezTo>
                  <a:pt x="385" y="416"/>
                  <a:pt x="385" y="416"/>
                  <a:pt x="385" y="416"/>
                </a:cubicBezTo>
                <a:cubicBezTo>
                  <a:pt x="454" y="420"/>
                  <a:pt x="516" y="446"/>
                  <a:pt x="566" y="487"/>
                </a:cubicBezTo>
                <a:cubicBezTo>
                  <a:pt x="736" y="213"/>
                  <a:pt x="736" y="213"/>
                  <a:pt x="736" y="213"/>
                </a:cubicBezTo>
                <a:cubicBezTo>
                  <a:pt x="626" y="28"/>
                  <a:pt x="626" y="28"/>
                  <a:pt x="626" y="28"/>
                </a:cubicBezTo>
                <a:close/>
                <a:moveTo>
                  <a:pt x="110" y="28"/>
                </a:moveTo>
                <a:cubicBezTo>
                  <a:pt x="0" y="213"/>
                  <a:pt x="0" y="213"/>
                  <a:pt x="0" y="213"/>
                </a:cubicBezTo>
                <a:cubicBezTo>
                  <a:pt x="170" y="487"/>
                  <a:pt x="170" y="487"/>
                  <a:pt x="170" y="487"/>
                </a:cubicBezTo>
                <a:cubicBezTo>
                  <a:pt x="220" y="446"/>
                  <a:pt x="282" y="420"/>
                  <a:pt x="351" y="416"/>
                </a:cubicBezTo>
                <a:lnTo>
                  <a:pt x="110" y="28"/>
                </a:lnTo>
                <a:close/>
              </a:path>
            </a:pathLst>
          </a:custGeom>
          <a:solidFill>
            <a:srgbClr val="7A583E"/>
          </a:solidFill>
          <a:ln>
            <a:noFill/>
          </a:ln>
          <a:effectLst/>
        </p:spPr>
        <p:style>
          <a:lnRef idx="2">
            <a:schemeClr val="accent3">
              <a:shade val="50000"/>
            </a:schemeClr>
          </a:lnRef>
          <a:fillRef idx="1">
            <a:schemeClr val="accent3"/>
          </a:fillRef>
          <a:effectRef idx="0">
            <a:schemeClr val="accent3"/>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TextBox 5"/>
          <p:cNvSpPr txBox="1"/>
          <p:nvPr/>
        </p:nvSpPr>
        <p:spPr>
          <a:xfrm>
            <a:off x="5039190" y="2722900"/>
            <a:ext cx="543740" cy="307777"/>
          </a:xfrm>
          <a:prstGeom prst="rect">
            <a:avLst/>
          </a:prstGeom>
          <a:noFill/>
        </p:spPr>
        <p:txBody>
          <a:bodyPr wrap="none" rtlCol="0" anchor="ctr">
            <a:spAutoFit/>
          </a:bodyPr>
          <a:lstStyle/>
          <a:p>
            <a:pPr algn="ctr"/>
            <a:r>
              <a:rPr lang="zh-CN" altLang="en-US"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rPr>
              <a:t>标题</a:t>
            </a:r>
          </a:p>
        </p:txBody>
      </p:sp>
      <p:sp>
        <p:nvSpPr>
          <p:cNvPr id="7" name="TextBox 6"/>
          <p:cNvSpPr txBox="1"/>
          <p:nvPr/>
        </p:nvSpPr>
        <p:spPr>
          <a:xfrm>
            <a:off x="1483112" y="2561548"/>
            <a:ext cx="1949812" cy="523220"/>
          </a:xfrm>
          <a:prstGeom prst="rect">
            <a:avLst/>
          </a:prstGeom>
          <a:noFill/>
        </p:spPr>
        <p:txBody>
          <a:bodyPr wrap="square" rtlCol="0">
            <a:spAutoFit/>
          </a:bodyPr>
          <a:lstStyle/>
          <a:p>
            <a:pPr algn="r"/>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单击添加标题文案</a:t>
            </a:r>
            <a:endParaRPr lang="en-US" altLang="zh-CN" sz="1400"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修改文字内容</a:t>
            </a:r>
          </a:p>
        </p:txBody>
      </p:sp>
      <p:sp>
        <p:nvSpPr>
          <p:cNvPr id="38" name="TextBox 37"/>
          <p:cNvSpPr txBox="1"/>
          <p:nvPr/>
        </p:nvSpPr>
        <p:spPr>
          <a:xfrm>
            <a:off x="6603262" y="2739831"/>
            <a:ext cx="543740" cy="307777"/>
          </a:xfrm>
          <a:prstGeom prst="rect">
            <a:avLst/>
          </a:prstGeom>
          <a:noFill/>
        </p:spPr>
        <p:txBody>
          <a:bodyPr wrap="none" rtlCol="0" anchor="ctr">
            <a:spAutoFit/>
          </a:bodyPr>
          <a:lstStyle/>
          <a:p>
            <a:pPr algn="ctr"/>
            <a:r>
              <a:rPr lang="zh-CN" altLang="en-US"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rPr>
              <a:t>标题</a:t>
            </a:r>
          </a:p>
        </p:txBody>
      </p:sp>
      <p:sp>
        <p:nvSpPr>
          <p:cNvPr id="39" name="TextBox 38"/>
          <p:cNvSpPr txBox="1"/>
          <p:nvPr/>
        </p:nvSpPr>
        <p:spPr>
          <a:xfrm>
            <a:off x="8777213" y="2530709"/>
            <a:ext cx="2337674"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单击添加标题文案</a:t>
            </a:r>
            <a:endParaRPr lang="en-US" altLang="zh-CN" sz="1400" dirty="0">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修改文字内容</a:t>
            </a:r>
          </a:p>
        </p:txBody>
      </p:sp>
      <p:sp>
        <p:nvSpPr>
          <p:cNvPr id="41" name="Freeform 6"/>
          <p:cNvSpPr>
            <a:spLocks noEditPoints="1"/>
          </p:cNvSpPr>
          <p:nvPr/>
        </p:nvSpPr>
        <p:spPr bwMode="auto">
          <a:xfrm>
            <a:off x="4916531" y="3846412"/>
            <a:ext cx="789059" cy="1077806"/>
          </a:xfrm>
          <a:custGeom>
            <a:avLst/>
            <a:gdLst>
              <a:gd name="T0" fmla="*/ 131 w 736"/>
              <a:gd name="T1" fmla="*/ 0 h 1005"/>
              <a:gd name="T2" fmla="*/ 605 w 736"/>
              <a:gd name="T3" fmla="*/ 0 h 1005"/>
              <a:gd name="T4" fmla="*/ 499 w 736"/>
              <a:gd name="T5" fmla="*/ 173 h 1005"/>
              <a:gd name="T6" fmla="*/ 237 w 736"/>
              <a:gd name="T7" fmla="*/ 173 h 1005"/>
              <a:gd name="T8" fmla="*/ 131 w 736"/>
              <a:gd name="T9" fmla="*/ 0 h 1005"/>
              <a:gd name="T10" fmla="*/ 368 w 736"/>
              <a:gd name="T11" fmla="*/ 446 h 1005"/>
              <a:gd name="T12" fmla="*/ 647 w 736"/>
              <a:gd name="T13" fmla="*/ 726 h 1005"/>
              <a:gd name="T14" fmla="*/ 368 w 736"/>
              <a:gd name="T15" fmla="*/ 1005 h 1005"/>
              <a:gd name="T16" fmla="*/ 89 w 736"/>
              <a:gd name="T17" fmla="*/ 726 h 1005"/>
              <a:gd name="T18" fmla="*/ 368 w 736"/>
              <a:gd name="T19" fmla="*/ 446 h 1005"/>
              <a:gd name="T20" fmla="*/ 368 w 736"/>
              <a:gd name="T21" fmla="*/ 480 h 1005"/>
              <a:gd name="T22" fmla="*/ 123 w 736"/>
              <a:gd name="T23" fmla="*/ 726 h 1005"/>
              <a:gd name="T24" fmla="*/ 368 w 736"/>
              <a:gd name="T25" fmla="*/ 971 h 1005"/>
              <a:gd name="T26" fmla="*/ 613 w 736"/>
              <a:gd name="T27" fmla="*/ 726 h 1005"/>
              <a:gd name="T28" fmla="*/ 368 w 736"/>
              <a:gd name="T29" fmla="*/ 480 h 1005"/>
              <a:gd name="T30" fmla="*/ 626 w 736"/>
              <a:gd name="T31" fmla="*/ 28 h 1005"/>
              <a:gd name="T32" fmla="*/ 385 w 736"/>
              <a:gd name="T33" fmla="*/ 416 h 1005"/>
              <a:gd name="T34" fmla="*/ 566 w 736"/>
              <a:gd name="T35" fmla="*/ 487 h 1005"/>
              <a:gd name="T36" fmla="*/ 736 w 736"/>
              <a:gd name="T37" fmla="*/ 213 h 1005"/>
              <a:gd name="T38" fmla="*/ 626 w 736"/>
              <a:gd name="T39" fmla="*/ 28 h 1005"/>
              <a:gd name="T40" fmla="*/ 110 w 736"/>
              <a:gd name="T41" fmla="*/ 28 h 1005"/>
              <a:gd name="T42" fmla="*/ 0 w 736"/>
              <a:gd name="T43" fmla="*/ 213 h 1005"/>
              <a:gd name="T44" fmla="*/ 170 w 736"/>
              <a:gd name="T45" fmla="*/ 487 h 1005"/>
              <a:gd name="T46" fmla="*/ 351 w 736"/>
              <a:gd name="T47" fmla="*/ 416 h 1005"/>
              <a:gd name="T48" fmla="*/ 110 w 736"/>
              <a:gd name="T49" fmla="*/ 28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6" h="1005">
                <a:moveTo>
                  <a:pt x="131" y="0"/>
                </a:moveTo>
                <a:cubicBezTo>
                  <a:pt x="289" y="0"/>
                  <a:pt x="447" y="0"/>
                  <a:pt x="605" y="0"/>
                </a:cubicBezTo>
                <a:cubicBezTo>
                  <a:pt x="499" y="173"/>
                  <a:pt x="499" y="173"/>
                  <a:pt x="499" y="173"/>
                </a:cubicBezTo>
                <a:cubicBezTo>
                  <a:pt x="412" y="173"/>
                  <a:pt x="324" y="173"/>
                  <a:pt x="237" y="173"/>
                </a:cubicBezTo>
                <a:cubicBezTo>
                  <a:pt x="131" y="0"/>
                  <a:pt x="131" y="0"/>
                  <a:pt x="131" y="0"/>
                </a:cubicBezTo>
                <a:close/>
                <a:moveTo>
                  <a:pt x="368" y="446"/>
                </a:moveTo>
                <a:cubicBezTo>
                  <a:pt x="522" y="446"/>
                  <a:pt x="647" y="571"/>
                  <a:pt x="647" y="726"/>
                </a:cubicBezTo>
                <a:cubicBezTo>
                  <a:pt x="647" y="880"/>
                  <a:pt x="522" y="1005"/>
                  <a:pt x="368" y="1005"/>
                </a:cubicBezTo>
                <a:cubicBezTo>
                  <a:pt x="214" y="1005"/>
                  <a:pt x="89" y="880"/>
                  <a:pt x="89" y="726"/>
                </a:cubicBezTo>
                <a:cubicBezTo>
                  <a:pt x="89" y="571"/>
                  <a:pt x="214" y="446"/>
                  <a:pt x="368" y="446"/>
                </a:cubicBezTo>
                <a:close/>
                <a:moveTo>
                  <a:pt x="368" y="480"/>
                </a:moveTo>
                <a:cubicBezTo>
                  <a:pt x="233" y="480"/>
                  <a:pt x="123" y="590"/>
                  <a:pt x="123" y="726"/>
                </a:cubicBezTo>
                <a:cubicBezTo>
                  <a:pt x="123" y="861"/>
                  <a:pt x="233" y="971"/>
                  <a:pt x="368" y="971"/>
                </a:cubicBezTo>
                <a:cubicBezTo>
                  <a:pt x="503" y="971"/>
                  <a:pt x="613" y="861"/>
                  <a:pt x="613" y="726"/>
                </a:cubicBezTo>
                <a:cubicBezTo>
                  <a:pt x="613" y="590"/>
                  <a:pt x="503" y="480"/>
                  <a:pt x="368" y="480"/>
                </a:cubicBezTo>
                <a:close/>
                <a:moveTo>
                  <a:pt x="626" y="28"/>
                </a:moveTo>
                <a:cubicBezTo>
                  <a:pt x="385" y="416"/>
                  <a:pt x="385" y="416"/>
                  <a:pt x="385" y="416"/>
                </a:cubicBezTo>
                <a:cubicBezTo>
                  <a:pt x="454" y="420"/>
                  <a:pt x="516" y="446"/>
                  <a:pt x="566" y="487"/>
                </a:cubicBezTo>
                <a:cubicBezTo>
                  <a:pt x="736" y="213"/>
                  <a:pt x="736" y="213"/>
                  <a:pt x="736" y="213"/>
                </a:cubicBezTo>
                <a:cubicBezTo>
                  <a:pt x="626" y="28"/>
                  <a:pt x="626" y="28"/>
                  <a:pt x="626" y="28"/>
                </a:cubicBezTo>
                <a:close/>
                <a:moveTo>
                  <a:pt x="110" y="28"/>
                </a:moveTo>
                <a:cubicBezTo>
                  <a:pt x="0" y="213"/>
                  <a:pt x="0" y="213"/>
                  <a:pt x="0" y="213"/>
                </a:cubicBezTo>
                <a:cubicBezTo>
                  <a:pt x="170" y="487"/>
                  <a:pt x="170" y="487"/>
                  <a:pt x="170" y="487"/>
                </a:cubicBezTo>
                <a:cubicBezTo>
                  <a:pt x="220" y="446"/>
                  <a:pt x="282" y="420"/>
                  <a:pt x="351" y="416"/>
                </a:cubicBezTo>
                <a:lnTo>
                  <a:pt x="110" y="28"/>
                </a:lnTo>
                <a:close/>
              </a:path>
            </a:pathLst>
          </a:custGeom>
          <a:solidFill>
            <a:srgbClr val="7A583E"/>
          </a:solidFill>
          <a:ln>
            <a:noFill/>
          </a:ln>
          <a:effectLst/>
        </p:spPr>
        <p:style>
          <a:lnRef idx="2">
            <a:schemeClr val="accent3">
              <a:shade val="50000"/>
            </a:schemeClr>
          </a:lnRef>
          <a:fillRef idx="1">
            <a:schemeClr val="accent3"/>
          </a:fillRef>
          <a:effectRef idx="0">
            <a:schemeClr val="accent3"/>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Freeform 6"/>
          <p:cNvSpPr>
            <a:spLocks noEditPoints="1"/>
          </p:cNvSpPr>
          <p:nvPr/>
        </p:nvSpPr>
        <p:spPr bwMode="auto">
          <a:xfrm>
            <a:off x="6532373" y="3829287"/>
            <a:ext cx="789059" cy="1077806"/>
          </a:xfrm>
          <a:custGeom>
            <a:avLst/>
            <a:gdLst>
              <a:gd name="T0" fmla="*/ 131 w 736"/>
              <a:gd name="T1" fmla="*/ 0 h 1005"/>
              <a:gd name="T2" fmla="*/ 605 w 736"/>
              <a:gd name="T3" fmla="*/ 0 h 1005"/>
              <a:gd name="T4" fmla="*/ 499 w 736"/>
              <a:gd name="T5" fmla="*/ 173 h 1005"/>
              <a:gd name="T6" fmla="*/ 237 w 736"/>
              <a:gd name="T7" fmla="*/ 173 h 1005"/>
              <a:gd name="T8" fmla="*/ 131 w 736"/>
              <a:gd name="T9" fmla="*/ 0 h 1005"/>
              <a:gd name="T10" fmla="*/ 368 w 736"/>
              <a:gd name="T11" fmla="*/ 446 h 1005"/>
              <a:gd name="T12" fmla="*/ 647 w 736"/>
              <a:gd name="T13" fmla="*/ 726 h 1005"/>
              <a:gd name="T14" fmla="*/ 368 w 736"/>
              <a:gd name="T15" fmla="*/ 1005 h 1005"/>
              <a:gd name="T16" fmla="*/ 89 w 736"/>
              <a:gd name="T17" fmla="*/ 726 h 1005"/>
              <a:gd name="T18" fmla="*/ 368 w 736"/>
              <a:gd name="T19" fmla="*/ 446 h 1005"/>
              <a:gd name="T20" fmla="*/ 368 w 736"/>
              <a:gd name="T21" fmla="*/ 480 h 1005"/>
              <a:gd name="T22" fmla="*/ 123 w 736"/>
              <a:gd name="T23" fmla="*/ 726 h 1005"/>
              <a:gd name="T24" fmla="*/ 368 w 736"/>
              <a:gd name="T25" fmla="*/ 971 h 1005"/>
              <a:gd name="T26" fmla="*/ 613 w 736"/>
              <a:gd name="T27" fmla="*/ 726 h 1005"/>
              <a:gd name="T28" fmla="*/ 368 w 736"/>
              <a:gd name="T29" fmla="*/ 480 h 1005"/>
              <a:gd name="T30" fmla="*/ 626 w 736"/>
              <a:gd name="T31" fmla="*/ 28 h 1005"/>
              <a:gd name="T32" fmla="*/ 385 w 736"/>
              <a:gd name="T33" fmla="*/ 416 h 1005"/>
              <a:gd name="T34" fmla="*/ 566 w 736"/>
              <a:gd name="T35" fmla="*/ 487 h 1005"/>
              <a:gd name="T36" fmla="*/ 736 w 736"/>
              <a:gd name="T37" fmla="*/ 213 h 1005"/>
              <a:gd name="T38" fmla="*/ 626 w 736"/>
              <a:gd name="T39" fmla="*/ 28 h 1005"/>
              <a:gd name="T40" fmla="*/ 110 w 736"/>
              <a:gd name="T41" fmla="*/ 28 h 1005"/>
              <a:gd name="T42" fmla="*/ 0 w 736"/>
              <a:gd name="T43" fmla="*/ 213 h 1005"/>
              <a:gd name="T44" fmla="*/ 170 w 736"/>
              <a:gd name="T45" fmla="*/ 487 h 1005"/>
              <a:gd name="T46" fmla="*/ 351 w 736"/>
              <a:gd name="T47" fmla="*/ 416 h 1005"/>
              <a:gd name="T48" fmla="*/ 110 w 736"/>
              <a:gd name="T49" fmla="*/ 28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6" h="1005">
                <a:moveTo>
                  <a:pt x="131" y="0"/>
                </a:moveTo>
                <a:cubicBezTo>
                  <a:pt x="289" y="0"/>
                  <a:pt x="447" y="0"/>
                  <a:pt x="605" y="0"/>
                </a:cubicBezTo>
                <a:cubicBezTo>
                  <a:pt x="499" y="173"/>
                  <a:pt x="499" y="173"/>
                  <a:pt x="499" y="173"/>
                </a:cubicBezTo>
                <a:cubicBezTo>
                  <a:pt x="412" y="173"/>
                  <a:pt x="324" y="173"/>
                  <a:pt x="237" y="173"/>
                </a:cubicBezTo>
                <a:cubicBezTo>
                  <a:pt x="131" y="0"/>
                  <a:pt x="131" y="0"/>
                  <a:pt x="131" y="0"/>
                </a:cubicBezTo>
                <a:close/>
                <a:moveTo>
                  <a:pt x="368" y="446"/>
                </a:moveTo>
                <a:cubicBezTo>
                  <a:pt x="522" y="446"/>
                  <a:pt x="647" y="571"/>
                  <a:pt x="647" y="726"/>
                </a:cubicBezTo>
                <a:cubicBezTo>
                  <a:pt x="647" y="880"/>
                  <a:pt x="522" y="1005"/>
                  <a:pt x="368" y="1005"/>
                </a:cubicBezTo>
                <a:cubicBezTo>
                  <a:pt x="214" y="1005"/>
                  <a:pt x="89" y="880"/>
                  <a:pt x="89" y="726"/>
                </a:cubicBezTo>
                <a:cubicBezTo>
                  <a:pt x="89" y="571"/>
                  <a:pt x="214" y="446"/>
                  <a:pt x="368" y="446"/>
                </a:cubicBezTo>
                <a:close/>
                <a:moveTo>
                  <a:pt x="368" y="480"/>
                </a:moveTo>
                <a:cubicBezTo>
                  <a:pt x="233" y="480"/>
                  <a:pt x="123" y="590"/>
                  <a:pt x="123" y="726"/>
                </a:cubicBezTo>
                <a:cubicBezTo>
                  <a:pt x="123" y="861"/>
                  <a:pt x="233" y="971"/>
                  <a:pt x="368" y="971"/>
                </a:cubicBezTo>
                <a:cubicBezTo>
                  <a:pt x="503" y="971"/>
                  <a:pt x="613" y="861"/>
                  <a:pt x="613" y="726"/>
                </a:cubicBezTo>
                <a:cubicBezTo>
                  <a:pt x="613" y="590"/>
                  <a:pt x="503" y="480"/>
                  <a:pt x="368" y="480"/>
                </a:cubicBezTo>
                <a:close/>
                <a:moveTo>
                  <a:pt x="626" y="28"/>
                </a:moveTo>
                <a:cubicBezTo>
                  <a:pt x="385" y="416"/>
                  <a:pt x="385" y="416"/>
                  <a:pt x="385" y="416"/>
                </a:cubicBezTo>
                <a:cubicBezTo>
                  <a:pt x="454" y="420"/>
                  <a:pt x="516" y="446"/>
                  <a:pt x="566" y="487"/>
                </a:cubicBezTo>
                <a:cubicBezTo>
                  <a:pt x="736" y="213"/>
                  <a:pt x="736" y="213"/>
                  <a:pt x="736" y="213"/>
                </a:cubicBezTo>
                <a:cubicBezTo>
                  <a:pt x="626" y="28"/>
                  <a:pt x="626" y="28"/>
                  <a:pt x="626" y="28"/>
                </a:cubicBezTo>
                <a:close/>
                <a:moveTo>
                  <a:pt x="110" y="28"/>
                </a:moveTo>
                <a:cubicBezTo>
                  <a:pt x="0" y="213"/>
                  <a:pt x="0" y="213"/>
                  <a:pt x="0" y="213"/>
                </a:cubicBezTo>
                <a:cubicBezTo>
                  <a:pt x="170" y="487"/>
                  <a:pt x="170" y="487"/>
                  <a:pt x="170" y="487"/>
                </a:cubicBezTo>
                <a:cubicBezTo>
                  <a:pt x="220" y="446"/>
                  <a:pt x="282" y="420"/>
                  <a:pt x="351" y="416"/>
                </a:cubicBezTo>
                <a:lnTo>
                  <a:pt x="110" y="28"/>
                </a:lnTo>
                <a:close/>
              </a:path>
            </a:pathLst>
          </a:custGeom>
          <a:solidFill>
            <a:srgbClr val="1E1C1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TextBox 46"/>
          <p:cNvSpPr txBox="1"/>
          <p:nvPr/>
        </p:nvSpPr>
        <p:spPr>
          <a:xfrm>
            <a:off x="5039189" y="4500205"/>
            <a:ext cx="543740" cy="307777"/>
          </a:xfrm>
          <a:prstGeom prst="rect">
            <a:avLst/>
          </a:prstGeom>
          <a:noFill/>
        </p:spPr>
        <p:txBody>
          <a:bodyPr wrap="none" rtlCol="0" anchor="ctr">
            <a:spAutoFit/>
          </a:bodyPr>
          <a:lstStyle/>
          <a:p>
            <a:pPr algn="ctr"/>
            <a:r>
              <a:rPr lang="zh-CN" altLang="en-US"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rPr>
              <a:t>标题</a:t>
            </a:r>
            <a:endParaRPr lang="en-US" altLang="zh-CN"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TextBox 47"/>
          <p:cNvSpPr txBox="1"/>
          <p:nvPr/>
        </p:nvSpPr>
        <p:spPr>
          <a:xfrm>
            <a:off x="1386224" y="3946336"/>
            <a:ext cx="2046700" cy="523220"/>
          </a:xfrm>
          <a:prstGeom prst="rect">
            <a:avLst/>
          </a:prstGeom>
          <a:noFill/>
        </p:spPr>
        <p:txBody>
          <a:bodyPr wrap="square" rtlCol="0">
            <a:spAutoFit/>
          </a:bodyPr>
          <a:lstStyle/>
          <a:p>
            <a:pPr algn="r"/>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单击添加标题文案</a:t>
            </a:r>
            <a:endParaRPr lang="en-US" altLang="zh-CN" sz="1400"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修改文字内容</a:t>
            </a:r>
          </a:p>
        </p:txBody>
      </p:sp>
      <p:sp>
        <p:nvSpPr>
          <p:cNvPr id="49" name="TextBox 48"/>
          <p:cNvSpPr txBox="1"/>
          <p:nvPr/>
        </p:nvSpPr>
        <p:spPr>
          <a:xfrm>
            <a:off x="6678546" y="4478797"/>
            <a:ext cx="543740" cy="307777"/>
          </a:xfrm>
          <a:prstGeom prst="rect">
            <a:avLst/>
          </a:prstGeom>
          <a:noFill/>
        </p:spPr>
        <p:txBody>
          <a:bodyPr wrap="none" rtlCol="0" anchor="ctr">
            <a:spAutoFit/>
          </a:bodyPr>
          <a:lstStyle/>
          <a:p>
            <a:pPr algn="ctr"/>
            <a:r>
              <a:rPr lang="zh-CN" altLang="en-US"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rPr>
              <a:t>标题</a:t>
            </a:r>
            <a:endParaRPr lang="en-US" altLang="zh-CN" sz="1400" dirty="0">
              <a:solidFill>
                <a:srgbClr val="1E1C1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TextBox 49"/>
          <p:cNvSpPr txBox="1"/>
          <p:nvPr/>
        </p:nvSpPr>
        <p:spPr>
          <a:xfrm>
            <a:off x="8838542" y="3942508"/>
            <a:ext cx="2438035"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单击添加标题文案</a:t>
            </a:r>
            <a:endParaRPr lang="en-US" altLang="zh-CN" sz="1400" dirty="0">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cs typeface="+mn-ea"/>
                <a:sym typeface="微软雅黑" panose="020B0503020204020204" pitchFamily="34" charset="-122"/>
              </a:rPr>
              <a:t>修改文字内容</a:t>
            </a:r>
          </a:p>
        </p:txBody>
      </p:sp>
      <p:cxnSp>
        <p:nvCxnSpPr>
          <p:cNvPr id="27" name="直接连接符 26"/>
          <p:cNvCxnSpPr/>
          <p:nvPr/>
        </p:nvCxnSpPr>
        <p:spPr>
          <a:xfrm>
            <a:off x="3982578" y="3461564"/>
            <a:ext cx="4209691" cy="0"/>
          </a:xfrm>
          <a:prstGeom prst="line">
            <a:avLst/>
          </a:prstGeom>
          <a:ln w="12700">
            <a:solidFill>
              <a:srgbClr val="1E1C1D"/>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87423" y="1542187"/>
            <a:ext cx="0" cy="3838755"/>
          </a:xfrm>
          <a:prstGeom prst="line">
            <a:avLst/>
          </a:prstGeom>
          <a:ln w="12700">
            <a:solidFill>
              <a:srgbClr val="1E1C1D"/>
            </a:solidFill>
          </a:ln>
        </p:spPr>
        <p:style>
          <a:lnRef idx="1">
            <a:schemeClr val="accent1"/>
          </a:lnRef>
          <a:fillRef idx="0">
            <a:schemeClr val="accent1"/>
          </a:fillRef>
          <a:effectRef idx="0">
            <a:schemeClr val="accent1"/>
          </a:effectRef>
          <a:fontRef idx="minor">
            <a:schemeClr val="tx1"/>
          </a:fontRef>
        </p:style>
      </p:cxnSp>
      <p:sp>
        <p:nvSpPr>
          <p:cNvPr id="19" name="TextBox 397"/>
          <p:cNvSpPr txBox="1"/>
          <p:nvPr/>
        </p:nvSpPr>
        <p:spPr>
          <a:xfrm>
            <a:off x="4473852" y="473958"/>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在此输入所得荣誉</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230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accel="100000" fill="hold" grpId="0" nodeType="afterEffect" p14:presetBounceEnd="8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80000">
                                          <p:cBhvr additive="base">
                                            <p:cTn id="11" dur="750" fill="hold"/>
                                            <p:tgtEl>
                                              <p:spTgt spid="5"/>
                                            </p:tgtEl>
                                            <p:attrNameLst>
                                              <p:attrName>ppt_x</p:attrName>
                                            </p:attrNameLst>
                                          </p:cBhvr>
                                          <p:tavLst>
                                            <p:tav tm="0">
                                              <p:val>
                                                <p:strVal val="0-#ppt_w/2"/>
                                              </p:val>
                                            </p:tav>
                                            <p:tav tm="100000">
                                              <p:val>
                                                <p:strVal val="#ppt_x"/>
                                              </p:val>
                                            </p:tav>
                                          </p:tavLst>
                                        </p:anim>
                                        <p:anim calcmode="lin" valueType="num" p14:bounceEnd="80000">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7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2" presetClass="entr" presetSubtype="2" accel="100000" fill="hold" grpId="0" nodeType="withEffect" p14:presetBounceEnd="80000">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14:bounceEnd="80000">
                                          <p:cBhvr additive="base">
                                            <p:cTn id="24" dur="750" fill="hold"/>
                                            <p:tgtEl>
                                              <p:spTgt spid="35"/>
                                            </p:tgtEl>
                                            <p:attrNameLst>
                                              <p:attrName>ppt_x</p:attrName>
                                            </p:attrNameLst>
                                          </p:cBhvr>
                                          <p:tavLst>
                                            <p:tav tm="0">
                                              <p:val>
                                                <p:strVal val="1+#ppt_w/2"/>
                                              </p:val>
                                            </p:tav>
                                            <p:tav tm="100000">
                                              <p:val>
                                                <p:strVal val="#ppt_x"/>
                                              </p:val>
                                            </p:tav>
                                          </p:tavLst>
                                        </p:anim>
                                        <p:anim calcmode="lin" valueType="num" p14:bounceEnd="80000">
                                          <p:cBhvr additive="base">
                                            <p:cTn id="25" dur="750" fill="hold"/>
                                            <p:tgtEl>
                                              <p:spTgt spid="35"/>
                                            </p:tgtEl>
                                            <p:attrNameLst>
                                              <p:attrName>ppt_y</p:attrName>
                                            </p:attrNameLst>
                                          </p:cBhvr>
                                          <p:tavLst>
                                            <p:tav tm="0">
                                              <p:val>
                                                <p:strVal val="#ppt_y"/>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29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2" presetClass="entr" presetSubtype="8" accel="100000" fill="hold" grpId="0" nodeType="withEffect" p14:presetBounceEnd="80000">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14:bounceEnd="80000">
                                          <p:cBhvr additive="base">
                                            <p:cTn id="37" dur="750" fill="hold"/>
                                            <p:tgtEl>
                                              <p:spTgt spid="41"/>
                                            </p:tgtEl>
                                            <p:attrNameLst>
                                              <p:attrName>ppt_x</p:attrName>
                                            </p:attrNameLst>
                                          </p:cBhvr>
                                          <p:tavLst>
                                            <p:tav tm="0">
                                              <p:val>
                                                <p:strVal val="0-#ppt_w/2"/>
                                              </p:val>
                                            </p:tav>
                                            <p:tav tm="100000">
                                              <p:val>
                                                <p:strVal val="#ppt_x"/>
                                              </p:val>
                                            </p:tav>
                                          </p:tavLst>
                                        </p:anim>
                                        <p:anim calcmode="lin" valueType="num" p14:bounceEnd="80000">
                                          <p:cBhvr additive="base">
                                            <p:cTn id="38" dur="750" fill="hold"/>
                                            <p:tgtEl>
                                              <p:spTgt spid="41"/>
                                            </p:tgtEl>
                                            <p:attrNameLst>
                                              <p:attrName>ppt_y</p:attrName>
                                            </p:attrNameLst>
                                          </p:cBhvr>
                                          <p:tavLst>
                                            <p:tav tm="0">
                                              <p:val>
                                                <p:strVal val="#ppt_y"/>
                                              </p:val>
                                            </p:tav>
                                            <p:tav tm="100000">
                                              <p:val>
                                                <p:strVal val="#ppt_y"/>
                                              </p:val>
                                            </p:tav>
                                          </p:tavLst>
                                        </p:anim>
                                      </p:childTnLst>
                                    </p:cTn>
                                  </p:par>
                                  <p:par>
                                    <p:cTn id="39" presetID="47" presetClass="entr" presetSubtype="0" fill="hold" grpId="0" nodeType="withEffect">
                                      <p:stCondLst>
                                        <p:cond delay="2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1000"/>
                                            <p:tgtEl>
                                              <p:spTgt spid="47"/>
                                            </p:tgtEl>
                                          </p:cBhvr>
                                        </p:animEffect>
                                        <p:anim calcmode="lin" valueType="num">
                                          <p:cBhvr>
                                            <p:cTn id="42" dur="1000" fill="hold"/>
                                            <p:tgtEl>
                                              <p:spTgt spid="47"/>
                                            </p:tgtEl>
                                            <p:attrNameLst>
                                              <p:attrName>ppt_x</p:attrName>
                                            </p:attrNameLst>
                                          </p:cBhvr>
                                          <p:tavLst>
                                            <p:tav tm="0">
                                              <p:val>
                                                <p:strVal val="#ppt_x"/>
                                              </p:val>
                                            </p:tav>
                                            <p:tav tm="100000">
                                              <p:val>
                                                <p:strVal val="#ppt_x"/>
                                              </p:val>
                                            </p:tav>
                                          </p:tavLst>
                                        </p:anim>
                                        <p:anim calcmode="lin" valueType="num">
                                          <p:cBhvr>
                                            <p:cTn id="43" dur="1000" fill="hold"/>
                                            <p:tgtEl>
                                              <p:spTgt spid="47"/>
                                            </p:tgtEl>
                                            <p:attrNameLst>
                                              <p:attrName>ppt_y</p:attrName>
                                            </p:attrNameLst>
                                          </p:cBhvr>
                                          <p:tavLst>
                                            <p:tav tm="0">
                                              <p:val>
                                                <p:strVal val="#ppt_y-.1"/>
                                              </p:val>
                                            </p:tav>
                                            <p:tav tm="100000">
                                              <p:val>
                                                <p:strVal val="#ppt_y"/>
                                              </p:val>
                                            </p:tav>
                                          </p:tavLst>
                                        </p:anim>
                                      </p:childTnLst>
                                    </p:cTn>
                                  </p:par>
                                </p:childTnLst>
                              </p:cTn>
                            </p:par>
                            <p:par>
                              <p:cTn id="44" fill="hold">
                                <p:stCondLst>
                                  <p:cond delay="41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2" presetClass="entr" presetSubtype="2" accel="100000" fill="hold" grpId="0" nodeType="withEffect" p14:presetBounceEnd="80000">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14:bounceEnd="80000">
                                          <p:cBhvr additive="base">
                                            <p:cTn id="50" dur="750" fill="hold"/>
                                            <p:tgtEl>
                                              <p:spTgt spid="46"/>
                                            </p:tgtEl>
                                            <p:attrNameLst>
                                              <p:attrName>ppt_x</p:attrName>
                                            </p:attrNameLst>
                                          </p:cBhvr>
                                          <p:tavLst>
                                            <p:tav tm="0">
                                              <p:val>
                                                <p:strVal val="1+#ppt_w/2"/>
                                              </p:val>
                                            </p:tav>
                                            <p:tav tm="100000">
                                              <p:val>
                                                <p:strVal val="#ppt_x"/>
                                              </p:val>
                                            </p:tav>
                                          </p:tavLst>
                                        </p:anim>
                                        <p:anim calcmode="lin" valueType="num" p14:bounceEnd="80000">
                                          <p:cBhvr additive="base">
                                            <p:cTn id="51" dur="750" fill="hold"/>
                                            <p:tgtEl>
                                              <p:spTgt spid="46"/>
                                            </p:tgtEl>
                                            <p:attrNameLst>
                                              <p:attrName>ppt_y</p:attrName>
                                            </p:attrNameLst>
                                          </p:cBhvr>
                                          <p:tavLst>
                                            <p:tav tm="0">
                                              <p:val>
                                                <p:strVal val="#ppt_y"/>
                                              </p:val>
                                            </p:tav>
                                            <p:tav tm="100000">
                                              <p:val>
                                                <p:strVal val="#ppt_y"/>
                                              </p:val>
                                            </p:tav>
                                          </p:tavLst>
                                        </p:anim>
                                      </p:childTnLst>
                                    </p:cTn>
                                  </p:par>
                                  <p:par>
                                    <p:cTn id="52" presetID="47" presetClass="entr" presetSubtype="0" fill="hold" grpId="0" nodeType="withEffect">
                                      <p:stCondLst>
                                        <p:cond delay="20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childTnLst>
                              </p:cTn>
                            </p:par>
                            <p:par>
                              <p:cTn id="57" fill="hold">
                                <p:stCondLst>
                                  <p:cond delay="5300"/>
                                </p:stCondLst>
                                <p:childTnLst>
                                  <p:par>
                                    <p:cTn id="58" presetID="10" presetClass="entr" presetSubtype="0" fill="hold" grpId="0" nodeType="afterEffect">
                                      <p:stCondLst>
                                        <p:cond delay="0"/>
                                      </p:stCondLst>
                                      <p:iterate type="lt">
                                        <p:tmPct val="10000"/>
                                      </p:iterate>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par>
                                    <p:cTn id="61" presetID="16" presetClass="entr" presetSubtype="42" fill="hold" nodeType="withEffect">
                                      <p:stCondLst>
                                        <p:cond delay="1000"/>
                                      </p:stCondLst>
                                      <p:childTnLst>
                                        <p:set>
                                          <p:cBhvr>
                                            <p:cTn id="62" dur="1" fill="hold">
                                              <p:stCondLst>
                                                <p:cond delay="0"/>
                                              </p:stCondLst>
                                            </p:cTn>
                                            <p:tgtEl>
                                              <p:spTgt spid="28"/>
                                            </p:tgtEl>
                                            <p:attrNameLst>
                                              <p:attrName>style.visibility</p:attrName>
                                            </p:attrNameLst>
                                          </p:cBhvr>
                                          <p:to>
                                            <p:strVal val="visible"/>
                                          </p:to>
                                        </p:set>
                                        <p:animEffect transition="in" filter="barn(outHorizontal)">
                                          <p:cBhvr>
                                            <p:cTn id="63" dur="750"/>
                                            <p:tgtEl>
                                              <p:spTgt spid="28"/>
                                            </p:tgtEl>
                                          </p:cBhvr>
                                        </p:animEffect>
                                      </p:childTnLst>
                                    </p:cTn>
                                  </p:par>
                                  <p:par>
                                    <p:cTn id="64" presetID="16" presetClass="entr" presetSubtype="37" fill="hold" nodeType="withEffect">
                                      <p:stCondLst>
                                        <p:cond delay="1000"/>
                                      </p:stCondLst>
                                      <p:childTnLst>
                                        <p:set>
                                          <p:cBhvr>
                                            <p:cTn id="65" dur="1" fill="hold">
                                              <p:stCondLst>
                                                <p:cond delay="0"/>
                                              </p:stCondLst>
                                            </p:cTn>
                                            <p:tgtEl>
                                              <p:spTgt spid="27"/>
                                            </p:tgtEl>
                                            <p:attrNameLst>
                                              <p:attrName>style.visibility</p:attrName>
                                            </p:attrNameLst>
                                          </p:cBhvr>
                                          <p:to>
                                            <p:strVal val="visible"/>
                                          </p:to>
                                        </p:set>
                                        <p:animEffect transition="in" filter="barn(outVertical)">
                                          <p:cBhvr>
                                            <p:cTn id="6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animBg="1"/>
          <p:bldP spid="6" grpId="0"/>
          <p:bldP spid="7" grpId="0"/>
          <p:bldP spid="38" grpId="0"/>
          <p:bldP spid="39" grpId="0"/>
          <p:bldP spid="41" grpId="0" animBg="1"/>
          <p:bldP spid="46" grpId="0" animBg="1"/>
          <p:bldP spid="47" grpId="0"/>
          <p:bldP spid="48" grpId="0"/>
          <p:bldP spid="49" grpId="0"/>
          <p:bldP spid="50"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ac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7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2" presetClass="entr" presetSubtype="2" accel="10000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50" fill="hold"/>
                                            <p:tgtEl>
                                              <p:spTgt spid="35"/>
                                            </p:tgtEl>
                                            <p:attrNameLst>
                                              <p:attrName>ppt_x</p:attrName>
                                            </p:attrNameLst>
                                          </p:cBhvr>
                                          <p:tavLst>
                                            <p:tav tm="0">
                                              <p:val>
                                                <p:strVal val="1+#ppt_w/2"/>
                                              </p:val>
                                            </p:tav>
                                            <p:tav tm="100000">
                                              <p:val>
                                                <p:strVal val="#ppt_x"/>
                                              </p:val>
                                            </p:tav>
                                          </p:tavLst>
                                        </p:anim>
                                        <p:anim calcmode="lin" valueType="num">
                                          <p:cBhvr additive="base">
                                            <p:cTn id="25" dur="750" fill="hold"/>
                                            <p:tgtEl>
                                              <p:spTgt spid="35"/>
                                            </p:tgtEl>
                                            <p:attrNameLst>
                                              <p:attrName>ppt_y</p:attrName>
                                            </p:attrNameLst>
                                          </p:cBhvr>
                                          <p:tavLst>
                                            <p:tav tm="0">
                                              <p:val>
                                                <p:strVal val="#ppt_y"/>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29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2" presetClass="entr" presetSubtype="8" accel="10000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750" fill="hold"/>
                                            <p:tgtEl>
                                              <p:spTgt spid="41"/>
                                            </p:tgtEl>
                                            <p:attrNameLst>
                                              <p:attrName>ppt_x</p:attrName>
                                            </p:attrNameLst>
                                          </p:cBhvr>
                                          <p:tavLst>
                                            <p:tav tm="0">
                                              <p:val>
                                                <p:strVal val="0-#ppt_w/2"/>
                                              </p:val>
                                            </p:tav>
                                            <p:tav tm="100000">
                                              <p:val>
                                                <p:strVal val="#ppt_x"/>
                                              </p:val>
                                            </p:tav>
                                          </p:tavLst>
                                        </p:anim>
                                        <p:anim calcmode="lin" valueType="num">
                                          <p:cBhvr additive="base">
                                            <p:cTn id="38" dur="750" fill="hold"/>
                                            <p:tgtEl>
                                              <p:spTgt spid="41"/>
                                            </p:tgtEl>
                                            <p:attrNameLst>
                                              <p:attrName>ppt_y</p:attrName>
                                            </p:attrNameLst>
                                          </p:cBhvr>
                                          <p:tavLst>
                                            <p:tav tm="0">
                                              <p:val>
                                                <p:strVal val="#ppt_y"/>
                                              </p:val>
                                            </p:tav>
                                            <p:tav tm="100000">
                                              <p:val>
                                                <p:strVal val="#ppt_y"/>
                                              </p:val>
                                            </p:tav>
                                          </p:tavLst>
                                        </p:anim>
                                      </p:childTnLst>
                                    </p:cTn>
                                  </p:par>
                                  <p:par>
                                    <p:cTn id="39" presetID="47" presetClass="entr" presetSubtype="0" fill="hold" grpId="0" nodeType="withEffect">
                                      <p:stCondLst>
                                        <p:cond delay="2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1000"/>
                                            <p:tgtEl>
                                              <p:spTgt spid="47"/>
                                            </p:tgtEl>
                                          </p:cBhvr>
                                        </p:animEffect>
                                        <p:anim calcmode="lin" valueType="num">
                                          <p:cBhvr>
                                            <p:cTn id="42" dur="1000" fill="hold"/>
                                            <p:tgtEl>
                                              <p:spTgt spid="47"/>
                                            </p:tgtEl>
                                            <p:attrNameLst>
                                              <p:attrName>ppt_x</p:attrName>
                                            </p:attrNameLst>
                                          </p:cBhvr>
                                          <p:tavLst>
                                            <p:tav tm="0">
                                              <p:val>
                                                <p:strVal val="#ppt_x"/>
                                              </p:val>
                                            </p:tav>
                                            <p:tav tm="100000">
                                              <p:val>
                                                <p:strVal val="#ppt_x"/>
                                              </p:val>
                                            </p:tav>
                                          </p:tavLst>
                                        </p:anim>
                                        <p:anim calcmode="lin" valueType="num">
                                          <p:cBhvr>
                                            <p:cTn id="43" dur="1000" fill="hold"/>
                                            <p:tgtEl>
                                              <p:spTgt spid="47"/>
                                            </p:tgtEl>
                                            <p:attrNameLst>
                                              <p:attrName>ppt_y</p:attrName>
                                            </p:attrNameLst>
                                          </p:cBhvr>
                                          <p:tavLst>
                                            <p:tav tm="0">
                                              <p:val>
                                                <p:strVal val="#ppt_y-.1"/>
                                              </p:val>
                                            </p:tav>
                                            <p:tav tm="100000">
                                              <p:val>
                                                <p:strVal val="#ppt_y"/>
                                              </p:val>
                                            </p:tav>
                                          </p:tavLst>
                                        </p:anim>
                                      </p:childTnLst>
                                    </p:cTn>
                                  </p:par>
                                </p:childTnLst>
                              </p:cTn>
                            </p:par>
                            <p:par>
                              <p:cTn id="44" fill="hold">
                                <p:stCondLst>
                                  <p:cond delay="41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2" presetClass="entr" presetSubtype="2" accel="10000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750" fill="hold"/>
                                            <p:tgtEl>
                                              <p:spTgt spid="46"/>
                                            </p:tgtEl>
                                            <p:attrNameLst>
                                              <p:attrName>ppt_x</p:attrName>
                                            </p:attrNameLst>
                                          </p:cBhvr>
                                          <p:tavLst>
                                            <p:tav tm="0">
                                              <p:val>
                                                <p:strVal val="1+#ppt_w/2"/>
                                              </p:val>
                                            </p:tav>
                                            <p:tav tm="100000">
                                              <p:val>
                                                <p:strVal val="#ppt_x"/>
                                              </p:val>
                                            </p:tav>
                                          </p:tavLst>
                                        </p:anim>
                                        <p:anim calcmode="lin" valueType="num">
                                          <p:cBhvr additive="base">
                                            <p:cTn id="51" dur="750" fill="hold"/>
                                            <p:tgtEl>
                                              <p:spTgt spid="46"/>
                                            </p:tgtEl>
                                            <p:attrNameLst>
                                              <p:attrName>ppt_y</p:attrName>
                                            </p:attrNameLst>
                                          </p:cBhvr>
                                          <p:tavLst>
                                            <p:tav tm="0">
                                              <p:val>
                                                <p:strVal val="#ppt_y"/>
                                              </p:val>
                                            </p:tav>
                                            <p:tav tm="100000">
                                              <p:val>
                                                <p:strVal val="#ppt_y"/>
                                              </p:val>
                                            </p:tav>
                                          </p:tavLst>
                                        </p:anim>
                                      </p:childTnLst>
                                    </p:cTn>
                                  </p:par>
                                  <p:par>
                                    <p:cTn id="52" presetID="47" presetClass="entr" presetSubtype="0" fill="hold" grpId="0" nodeType="withEffect">
                                      <p:stCondLst>
                                        <p:cond delay="20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childTnLst>
                              </p:cTn>
                            </p:par>
                            <p:par>
                              <p:cTn id="57" fill="hold">
                                <p:stCondLst>
                                  <p:cond delay="5300"/>
                                </p:stCondLst>
                                <p:childTnLst>
                                  <p:par>
                                    <p:cTn id="58" presetID="10" presetClass="entr" presetSubtype="0" fill="hold" grpId="0" nodeType="afterEffect">
                                      <p:stCondLst>
                                        <p:cond delay="0"/>
                                      </p:stCondLst>
                                      <p:iterate type="lt">
                                        <p:tmPct val="10000"/>
                                      </p:iterate>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par>
                                    <p:cTn id="61" presetID="16" presetClass="entr" presetSubtype="42" fill="hold" nodeType="withEffect">
                                      <p:stCondLst>
                                        <p:cond delay="1000"/>
                                      </p:stCondLst>
                                      <p:childTnLst>
                                        <p:set>
                                          <p:cBhvr>
                                            <p:cTn id="62" dur="1" fill="hold">
                                              <p:stCondLst>
                                                <p:cond delay="0"/>
                                              </p:stCondLst>
                                            </p:cTn>
                                            <p:tgtEl>
                                              <p:spTgt spid="28"/>
                                            </p:tgtEl>
                                            <p:attrNameLst>
                                              <p:attrName>style.visibility</p:attrName>
                                            </p:attrNameLst>
                                          </p:cBhvr>
                                          <p:to>
                                            <p:strVal val="visible"/>
                                          </p:to>
                                        </p:set>
                                        <p:animEffect transition="in" filter="barn(outHorizontal)">
                                          <p:cBhvr>
                                            <p:cTn id="63" dur="750"/>
                                            <p:tgtEl>
                                              <p:spTgt spid="28"/>
                                            </p:tgtEl>
                                          </p:cBhvr>
                                        </p:animEffect>
                                      </p:childTnLst>
                                    </p:cTn>
                                  </p:par>
                                  <p:par>
                                    <p:cTn id="64" presetID="16" presetClass="entr" presetSubtype="37" fill="hold" nodeType="withEffect">
                                      <p:stCondLst>
                                        <p:cond delay="1000"/>
                                      </p:stCondLst>
                                      <p:childTnLst>
                                        <p:set>
                                          <p:cBhvr>
                                            <p:cTn id="65" dur="1" fill="hold">
                                              <p:stCondLst>
                                                <p:cond delay="0"/>
                                              </p:stCondLst>
                                            </p:cTn>
                                            <p:tgtEl>
                                              <p:spTgt spid="27"/>
                                            </p:tgtEl>
                                            <p:attrNameLst>
                                              <p:attrName>style.visibility</p:attrName>
                                            </p:attrNameLst>
                                          </p:cBhvr>
                                          <p:to>
                                            <p:strVal val="visible"/>
                                          </p:to>
                                        </p:set>
                                        <p:animEffect transition="in" filter="barn(outVertical)">
                                          <p:cBhvr>
                                            <p:cTn id="6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animBg="1"/>
          <p:bldP spid="6" grpId="0"/>
          <p:bldP spid="7" grpId="0"/>
          <p:bldP spid="38" grpId="0"/>
          <p:bldP spid="39" grpId="0"/>
          <p:bldP spid="41" grpId="0" animBg="1"/>
          <p:bldP spid="46" grpId="0" animBg="1"/>
          <p:bldP spid="47" grpId="0"/>
          <p:bldP spid="48" grpId="0"/>
          <p:bldP spid="49" grpId="0"/>
          <p:bldP spid="50" grpId="0"/>
          <p:bldP spid="1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Freeform 5"/>
          <p:cNvSpPr/>
          <p:nvPr/>
        </p:nvSpPr>
        <p:spPr>
          <a:xfrm rot="5400000">
            <a:off x="6719870" y="-1103609"/>
            <a:ext cx="1310677" cy="7651750"/>
          </a:xfrm>
          <a:custGeom>
            <a:avLst/>
            <a:gdLst>
              <a:gd name="txL" fmla="*/ 0 w 999985"/>
              <a:gd name="txT" fmla="*/ 0 h 7157209"/>
              <a:gd name="txR" fmla="*/ 999985 w 999985"/>
              <a:gd name="txB" fmla="*/ 7157209 h 7157209"/>
            </a:gdLst>
            <a:ahLst/>
            <a:cxnLst>
              <a:cxn ang="0">
                <a:pos x="0" y="589960"/>
              </a:cxn>
              <a:cxn ang="0">
                <a:pos x="1094926" y="0"/>
              </a:cxn>
              <a:cxn ang="0">
                <a:pos x="2189850" y="589960"/>
              </a:cxn>
              <a:cxn ang="0">
                <a:pos x="1609438" y="589960"/>
              </a:cxn>
              <a:cxn ang="0">
                <a:pos x="1609438" y="8745706"/>
              </a:cxn>
              <a:cxn ang="0">
                <a:pos x="580412" y="8745706"/>
              </a:cxn>
              <a:cxn ang="0">
                <a:pos x="580412" y="589960"/>
              </a:cxn>
              <a:cxn ang="0">
                <a:pos x="0" y="589960"/>
              </a:cxn>
            </a:cxnLst>
            <a:rect l="txL" t="txT" r="txR" b="txB"/>
            <a:pathLst>
              <a:path w="999985" h="7157209">
                <a:moveTo>
                  <a:pt x="0" y="482805"/>
                </a:moveTo>
                <a:lnTo>
                  <a:pt x="499993" y="0"/>
                </a:lnTo>
                <a:lnTo>
                  <a:pt x="999985" y="482805"/>
                </a:lnTo>
                <a:lnTo>
                  <a:pt x="734943" y="482805"/>
                </a:lnTo>
                <a:lnTo>
                  <a:pt x="734943" y="7157209"/>
                </a:lnTo>
                <a:lnTo>
                  <a:pt x="265043" y="7157209"/>
                </a:lnTo>
                <a:lnTo>
                  <a:pt x="265043" y="482805"/>
                </a:lnTo>
                <a:lnTo>
                  <a:pt x="0" y="482805"/>
                </a:lnTo>
                <a:close/>
              </a:path>
            </a:pathLst>
          </a:custGeom>
          <a:solidFill>
            <a:srgbClr val="1E1C1D">
              <a:alpha val="80000"/>
            </a:srgbClr>
          </a:solidFill>
          <a:ln w="9525">
            <a:noFill/>
          </a:ln>
        </p:spPr>
        <p:txBody>
          <a:bodyPr/>
          <a:lstStyle/>
          <a:p>
            <a:endParaRPr lang="zh-CN" altLang="en-US">
              <a:solidFill>
                <a:prstClr val="black"/>
              </a:solidFill>
            </a:endParaRPr>
          </a:p>
        </p:txBody>
      </p:sp>
      <p:sp>
        <p:nvSpPr>
          <p:cNvPr id="35847" name="Freeform 6"/>
          <p:cNvSpPr/>
          <p:nvPr/>
        </p:nvSpPr>
        <p:spPr>
          <a:xfrm>
            <a:off x="5844859" y="2760664"/>
            <a:ext cx="5356225" cy="1310675"/>
          </a:xfrm>
          <a:custGeom>
            <a:avLst/>
            <a:gdLst>
              <a:gd name="txL" fmla="*/ 0 w 5010908"/>
              <a:gd name="txT" fmla="*/ 0 h 999986"/>
              <a:gd name="txR" fmla="*/ 5010908 w 5010908"/>
              <a:gd name="txB" fmla="*/ 999986 h 999986"/>
            </a:gdLst>
            <a:ahLst/>
            <a:cxnLst>
              <a:cxn ang="0">
                <a:pos x="5530232" y="0"/>
              </a:cxn>
              <a:cxn ang="0">
                <a:pos x="6119889" y="1094924"/>
              </a:cxn>
              <a:cxn ang="0">
                <a:pos x="5530232" y="2189845"/>
              </a:cxn>
              <a:cxn ang="0">
                <a:pos x="5530232" y="1609434"/>
              </a:cxn>
              <a:cxn ang="0">
                <a:pos x="0" y="1609434"/>
              </a:cxn>
              <a:cxn ang="0">
                <a:pos x="0" y="580411"/>
              </a:cxn>
              <a:cxn ang="0">
                <a:pos x="5530232" y="580411"/>
              </a:cxn>
              <a:cxn ang="0">
                <a:pos x="5530232" y="0"/>
              </a:cxn>
            </a:cxnLst>
            <a:rect l="txL" t="txT" r="txR" b="txB"/>
            <a:pathLst>
              <a:path w="5010908" h="999986">
                <a:moveTo>
                  <a:pt x="4528104" y="0"/>
                </a:moveTo>
                <a:lnTo>
                  <a:pt x="5010908" y="499994"/>
                </a:lnTo>
                <a:lnTo>
                  <a:pt x="4528104" y="999986"/>
                </a:lnTo>
                <a:lnTo>
                  <a:pt x="4528104" y="734943"/>
                </a:lnTo>
                <a:lnTo>
                  <a:pt x="0" y="734943"/>
                </a:lnTo>
                <a:lnTo>
                  <a:pt x="0" y="265043"/>
                </a:lnTo>
                <a:lnTo>
                  <a:pt x="4528104" y="265043"/>
                </a:lnTo>
                <a:lnTo>
                  <a:pt x="4528104" y="0"/>
                </a:lnTo>
                <a:close/>
              </a:path>
            </a:pathLst>
          </a:custGeom>
          <a:solidFill>
            <a:srgbClr val="7A583E">
              <a:alpha val="80000"/>
            </a:srgbClr>
          </a:solidFill>
          <a:ln w="9525">
            <a:noFill/>
          </a:ln>
        </p:spPr>
        <p:txBody>
          <a:bodyPr/>
          <a:lstStyle/>
          <a:p>
            <a:endParaRPr lang="zh-CN" altLang="en-US">
              <a:solidFill>
                <a:prstClr val="black"/>
              </a:solidFill>
            </a:endParaRPr>
          </a:p>
        </p:txBody>
      </p:sp>
      <p:sp>
        <p:nvSpPr>
          <p:cNvPr id="35848" name="Freeform 7"/>
          <p:cNvSpPr/>
          <p:nvPr/>
        </p:nvSpPr>
        <p:spPr>
          <a:xfrm>
            <a:off x="8102284" y="3440114"/>
            <a:ext cx="3098800" cy="1310675"/>
          </a:xfrm>
          <a:custGeom>
            <a:avLst/>
            <a:gdLst>
              <a:gd name="txL" fmla="*/ 0 w 2898572"/>
              <a:gd name="txT" fmla="*/ 0 h 999986"/>
              <a:gd name="txR" fmla="*/ 2898572 w 2898572"/>
              <a:gd name="txB" fmla="*/ 999986 h 999986"/>
            </a:gdLst>
            <a:ahLst/>
            <a:cxnLst>
              <a:cxn ang="0">
                <a:pos x="2951776" y="0"/>
              </a:cxn>
              <a:cxn ang="0">
                <a:pos x="3541705" y="1094924"/>
              </a:cxn>
              <a:cxn ang="0">
                <a:pos x="2951776" y="2189845"/>
              </a:cxn>
              <a:cxn ang="0">
                <a:pos x="2951776" y="1609434"/>
              </a:cxn>
              <a:cxn ang="0">
                <a:pos x="0" y="1609434"/>
              </a:cxn>
              <a:cxn ang="0">
                <a:pos x="0" y="580411"/>
              </a:cxn>
              <a:cxn ang="0">
                <a:pos x="2951776" y="580411"/>
              </a:cxn>
              <a:cxn ang="0">
                <a:pos x="2951776" y="0"/>
              </a:cxn>
            </a:cxnLst>
            <a:rect l="txL" t="txT" r="txR" b="txB"/>
            <a:pathLst>
              <a:path w="2898572" h="999986">
                <a:moveTo>
                  <a:pt x="2415768" y="0"/>
                </a:moveTo>
                <a:lnTo>
                  <a:pt x="2898572" y="499994"/>
                </a:lnTo>
                <a:lnTo>
                  <a:pt x="2415768" y="999986"/>
                </a:lnTo>
                <a:lnTo>
                  <a:pt x="2415768" y="734943"/>
                </a:lnTo>
                <a:lnTo>
                  <a:pt x="0" y="734943"/>
                </a:lnTo>
                <a:lnTo>
                  <a:pt x="0" y="265043"/>
                </a:lnTo>
                <a:lnTo>
                  <a:pt x="2415768" y="265043"/>
                </a:lnTo>
                <a:lnTo>
                  <a:pt x="2415768" y="0"/>
                </a:lnTo>
                <a:close/>
              </a:path>
            </a:pathLst>
          </a:custGeom>
          <a:solidFill>
            <a:srgbClr val="1E1C1D">
              <a:alpha val="80000"/>
            </a:srgbClr>
          </a:solidFill>
          <a:ln w="9525">
            <a:noFill/>
          </a:ln>
        </p:spPr>
        <p:txBody>
          <a:bodyPr/>
          <a:lstStyle/>
          <a:p>
            <a:endParaRPr lang="zh-CN" altLang="en-US">
              <a:solidFill>
                <a:prstClr val="black"/>
              </a:solidFill>
            </a:endParaRPr>
          </a:p>
        </p:txBody>
      </p:sp>
      <p:sp>
        <p:nvSpPr>
          <p:cNvPr id="35855" name="TextBox 23"/>
          <p:cNvSpPr txBox="1"/>
          <p:nvPr/>
        </p:nvSpPr>
        <p:spPr>
          <a:xfrm>
            <a:off x="4200209" y="2552701"/>
            <a:ext cx="2087562" cy="3693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800" b="1" dirty="0">
                <a:solidFill>
                  <a:srgbClr val="AA895E"/>
                </a:solidFill>
                <a:latin typeface="微软雅黑" panose="020B0503020204020204" charset="-122"/>
                <a:ea typeface="微软雅黑" panose="020B0503020204020204" charset="-122"/>
              </a:rPr>
              <a:t>单击添加标题</a:t>
            </a:r>
            <a:endParaRPr lang="id-ID" altLang="en-US" sz="1800" b="1" dirty="0">
              <a:solidFill>
                <a:srgbClr val="AA895E"/>
              </a:solidFill>
              <a:latin typeface="微软雅黑" panose="020B0503020204020204" charset="-122"/>
              <a:ea typeface="微软雅黑" panose="020B0503020204020204" charset="-122"/>
            </a:endParaRPr>
          </a:p>
        </p:txBody>
      </p:sp>
      <p:sp>
        <p:nvSpPr>
          <p:cNvPr id="35856" name="TextBox 23"/>
          <p:cNvSpPr txBox="1"/>
          <p:nvPr/>
        </p:nvSpPr>
        <p:spPr>
          <a:xfrm>
            <a:off x="6540184" y="3241676"/>
            <a:ext cx="2087562" cy="3693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800" b="1" dirty="0">
                <a:solidFill>
                  <a:srgbClr val="1E1C1D"/>
                </a:solidFill>
                <a:latin typeface="微软雅黑" panose="020B0503020204020204" charset="-122"/>
                <a:ea typeface="微软雅黑" panose="020B0503020204020204" charset="-122"/>
              </a:rPr>
              <a:t>单击添加标题</a:t>
            </a:r>
            <a:endParaRPr lang="id-ID" altLang="en-US" sz="1800" b="1" dirty="0">
              <a:solidFill>
                <a:srgbClr val="1E1C1D"/>
              </a:solidFill>
              <a:latin typeface="微软雅黑" panose="020B0503020204020204" charset="-122"/>
              <a:ea typeface="微软雅黑" panose="020B0503020204020204" charset="-122"/>
            </a:endParaRPr>
          </a:p>
        </p:txBody>
      </p:sp>
      <p:sp>
        <p:nvSpPr>
          <p:cNvPr id="35857" name="TextBox 23"/>
          <p:cNvSpPr txBox="1"/>
          <p:nvPr/>
        </p:nvSpPr>
        <p:spPr>
          <a:xfrm>
            <a:off x="8767446" y="3929064"/>
            <a:ext cx="2087563" cy="3693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800" b="1" dirty="0">
                <a:solidFill>
                  <a:srgbClr val="AA895E"/>
                </a:solidFill>
                <a:latin typeface="微软雅黑" panose="020B0503020204020204" charset="-122"/>
                <a:ea typeface="微软雅黑" panose="020B0503020204020204" charset="-122"/>
              </a:rPr>
              <a:t>单击添加标题</a:t>
            </a:r>
            <a:endParaRPr lang="id-ID" altLang="en-US" sz="1800" b="1" dirty="0">
              <a:solidFill>
                <a:srgbClr val="AA895E"/>
              </a:solidFill>
              <a:latin typeface="微软雅黑" panose="020B0503020204020204" charset="-122"/>
              <a:ea typeface="微软雅黑" panose="020B0503020204020204" charset="-122"/>
            </a:endParaRPr>
          </a:p>
        </p:txBody>
      </p:sp>
      <p:sp>
        <p:nvSpPr>
          <p:cNvPr id="35858" name="Content Placeholder 2"/>
          <p:cNvSpPr txBox="1"/>
          <p:nvPr/>
        </p:nvSpPr>
        <p:spPr>
          <a:xfrm>
            <a:off x="3527109" y="3173414"/>
            <a:ext cx="2182812"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200" dirty="0">
                <a:solidFill>
                  <a:prstClr val="black"/>
                </a:solidFill>
                <a:latin typeface="微软雅黑" panose="020B0503020204020204" charset="-122"/>
                <a:ea typeface="微软雅黑" panose="020B0503020204020204" charset="-122"/>
              </a:rPr>
              <a:t>请点击添加您的自定义内容请点击添加您的自定义内容请点击添加您的自定义内容</a:t>
            </a:r>
          </a:p>
        </p:txBody>
      </p:sp>
      <p:sp>
        <p:nvSpPr>
          <p:cNvPr id="35859" name="Content Placeholder 2"/>
          <p:cNvSpPr txBox="1"/>
          <p:nvPr/>
        </p:nvSpPr>
        <p:spPr>
          <a:xfrm>
            <a:off x="5825809" y="3817939"/>
            <a:ext cx="2182812"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200" dirty="0">
                <a:solidFill>
                  <a:prstClr val="black"/>
                </a:solidFill>
                <a:latin typeface="微软雅黑" panose="020B0503020204020204" charset="-122"/>
                <a:ea typeface="微软雅黑" panose="020B0503020204020204" charset="-122"/>
              </a:rPr>
              <a:t>请点击添加您的自定义内容请点击添加您的自定义内容请点击添加您的自定义内容</a:t>
            </a:r>
          </a:p>
        </p:txBody>
      </p:sp>
      <p:sp>
        <p:nvSpPr>
          <p:cNvPr id="35860" name="Content Placeholder 2"/>
          <p:cNvSpPr txBox="1"/>
          <p:nvPr/>
        </p:nvSpPr>
        <p:spPr>
          <a:xfrm>
            <a:off x="8076884" y="4500564"/>
            <a:ext cx="2184400"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Font typeface="Arial" panose="020B0604020202020204" pitchFamily="34" charset="0"/>
              <a:buNone/>
            </a:pPr>
            <a:r>
              <a:rPr lang="zh-CN" altLang="en-US" sz="1200" dirty="0">
                <a:solidFill>
                  <a:prstClr val="black"/>
                </a:solidFill>
                <a:latin typeface="微软雅黑" panose="020B0503020204020204" charset="-122"/>
                <a:ea typeface="微软雅黑" panose="020B0503020204020204" charset="-122"/>
              </a:rPr>
              <a:t>请点击添加您的自定义内容请点击添加您的自定义内容请点击添加您的自定义内容</a:t>
            </a:r>
          </a:p>
        </p:txBody>
      </p:sp>
      <p:sp>
        <p:nvSpPr>
          <p:cNvPr id="17" name="KSO_Shape"/>
          <p:cNvSpPr>
            <a:spLocks/>
          </p:cNvSpPr>
          <p:nvPr/>
        </p:nvSpPr>
        <p:spPr bwMode="auto">
          <a:xfrm>
            <a:off x="3689563" y="2552701"/>
            <a:ext cx="510646" cy="313606"/>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AA895E"/>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grpSp>
        <p:nvGrpSpPr>
          <p:cNvPr id="18" name="组合 17"/>
          <p:cNvGrpSpPr/>
          <p:nvPr/>
        </p:nvGrpSpPr>
        <p:grpSpPr>
          <a:xfrm>
            <a:off x="6053333" y="3233209"/>
            <a:ext cx="349628" cy="334882"/>
            <a:chOff x="9690100" y="1476375"/>
            <a:chExt cx="622301" cy="590551"/>
          </a:xfrm>
          <a:solidFill>
            <a:srgbClr val="1E1C1D"/>
          </a:solidFill>
        </p:grpSpPr>
        <p:sp>
          <p:nvSpPr>
            <p:cNvPr id="19" name="Freeform 5"/>
            <p:cNvSpPr>
              <a:spLocks noEditPoints="1"/>
            </p:cNvSpPr>
            <p:nvPr/>
          </p:nvSpPr>
          <p:spPr bwMode="auto">
            <a:xfrm>
              <a:off x="9690100" y="1712913"/>
              <a:ext cx="176213" cy="354013"/>
            </a:xfrm>
            <a:custGeom>
              <a:avLst/>
              <a:gdLst>
                <a:gd name="T0" fmla="*/ 36 w 47"/>
                <a:gd name="T1" fmla="*/ 11 h 94"/>
                <a:gd name="T2" fmla="*/ 36 w 47"/>
                <a:gd name="T3" fmla="*/ 40 h 94"/>
                <a:gd name="T4" fmla="*/ 11 w 47"/>
                <a:gd name="T5" fmla="*/ 40 h 94"/>
                <a:gd name="T6" fmla="*/ 11 w 47"/>
                <a:gd name="T7" fmla="*/ 11 h 94"/>
                <a:gd name="T8" fmla="*/ 36 w 47"/>
                <a:gd name="T9" fmla="*/ 11 h 94"/>
                <a:gd name="T10" fmla="*/ 44 w 47"/>
                <a:gd name="T11" fmla="*/ 0 h 94"/>
                <a:gd name="T12" fmla="*/ 4 w 47"/>
                <a:gd name="T13" fmla="*/ 0 h 94"/>
                <a:gd name="T14" fmla="*/ 0 w 47"/>
                <a:gd name="T15" fmla="*/ 3 h 94"/>
                <a:gd name="T16" fmla="*/ 0 w 47"/>
                <a:gd name="T17" fmla="*/ 91 h 94"/>
                <a:gd name="T18" fmla="*/ 4 w 47"/>
                <a:gd name="T19" fmla="*/ 94 h 94"/>
                <a:gd name="T20" fmla="*/ 44 w 47"/>
                <a:gd name="T21" fmla="*/ 94 h 94"/>
                <a:gd name="T22" fmla="*/ 47 w 47"/>
                <a:gd name="T23" fmla="*/ 91 h 94"/>
                <a:gd name="T24" fmla="*/ 47 w 47"/>
                <a:gd name="T25" fmla="*/ 3 h 94"/>
                <a:gd name="T26" fmla="*/ 44 w 47"/>
                <a:gd name="T2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94">
                  <a:moveTo>
                    <a:pt x="36" y="11"/>
                  </a:moveTo>
                  <a:cubicBezTo>
                    <a:pt x="36" y="40"/>
                    <a:pt x="36" y="40"/>
                    <a:pt x="36" y="40"/>
                  </a:cubicBezTo>
                  <a:cubicBezTo>
                    <a:pt x="11" y="40"/>
                    <a:pt x="11" y="40"/>
                    <a:pt x="11" y="40"/>
                  </a:cubicBezTo>
                  <a:cubicBezTo>
                    <a:pt x="11" y="11"/>
                    <a:pt x="11" y="11"/>
                    <a:pt x="11" y="11"/>
                  </a:cubicBezTo>
                  <a:cubicBezTo>
                    <a:pt x="36" y="11"/>
                    <a:pt x="36" y="11"/>
                    <a:pt x="36" y="11"/>
                  </a:cubicBezTo>
                  <a:moveTo>
                    <a:pt x="44" y="0"/>
                  </a:moveTo>
                  <a:cubicBezTo>
                    <a:pt x="4" y="0"/>
                    <a:pt x="4" y="0"/>
                    <a:pt x="4" y="0"/>
                  </a:cubicBezTo>
                  <a:cubicBezTo>
                    <a:pt x="1" y="0"/>
                    <a:pt x="0" y="1"/>
                    <a:pt x="0" y="3"/>
                  </a:cubicBezTo>
                  <a:cubicBezTo>
                    <a:pt x="0" y="91"/>
                    <a:pt x="0" y="91"/>
                    <a:pt x="0" y="91"/>
                  </a:cubicBezTo>
                  <a:cubicBezTo>
                    <a:pt x="0" y="93"/>
                    <a:pt x="1" y="94"/>
                    <a:pt x="4" y="94"/>
                  </a:cubicBezTo>
                  <a:cubicBezTo>
                    <a:pt x="44" y="94"/>
                    <a:pt x="44" y="94"/>
                    <a:pt x="44" y="94"/>
                  </a:cubicBezTo>
                  <a:cubicBezTo>
                    <a:pt x="46" y="94"/>
                    <a:pt x="47" y="93"/>
                    <a:pt x="47" y="91"/>
                  </a:cubicBezTo>
                  <a:cubicBezTo>
                    <a:pt x="47" y="3"/>
                    <a:pt x="47" y="3"/>
                    <a:pt x="47" y="3"/>
                  </a:cubicBezTo>
                  <a:cubicBezTo>
                    <a:pt x="47" y="1"/>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6"/>
            <p:cNvSpPr>
              <a:spLocks noEditPoints="1"/>
            </p:cNvSpPr>
            <p:nvPr/>
          </p:nvSpPr>
          <p:spPr bwMode="auto">
            <a:xfrm>
              <a:off x="9910763" y="1627188"/>
              <a:ext cx="176213" cy="439738"/>
            </a:xfrm>
            <a:custGeom>
              <a:avLst/>
              <a:gdLst>
                <a:gd name="T0" fmla="*/ 36 w 47"/>
                <a:gd name="T1" fmla="*/ 11 h 117"/>
                <a:gd name="T2" fmla="*/ 36 w 47"/>
                <a:gd name="T3" fmla="*/ 70 h 117"/>
                <a:gd name="T4" fmla="*/ 11 w 47"/>
                <a:gd name="T5" fmla="*/ 70 h 117"/>
                <a:gd name="T6" fmla="*/ 11 w 47"/>
                <a:gd name="T7" fmla="*/ 11 h 117"/>
                <a:gd name="T8" fmla="*/ 36 w 47"/>
                <a:gd name="T9" fmla="*/ 11 h 117"/>
                <a:gd name="T10" fmla="*/ 44 w 47"/>
                <a:gd name="T11" fmla="*/ 0 h 117"/>
                <a:gd name="T12" fmla="*/ 3 w 47"/>
                <a:gd name="T13" fmla="*/ 0 h 117"/>
                <a:gd name="T14" fmla="*/ 0 w 47"/>
                <a:gd name="T15" fmla="*/ 4 h 117"/>
                <a:gd name="T16" fmla="*/ 0 w 47"/>
                <a:gd name="T17" fmla="*/ 114 h 117"/>
                <a:gd name="T18" fmla="*/ 3 w 47"/>
                <a:gd name="T19" fmla="*/ 117 h 117"/>
                <a:gd name="T20" fmla="*/ 44 w 47"/>
                <a:gd name="T21" fmla="*/ 117 h 117"/>
                <a:gd name="T22" fmla="*/ 47 w 47"/>
                <a:gd name="T23" fmla="*/ 114 h 117"/>
                <a:gd name="T24" fmla="*/ 47 w 47"/>
                <a:gd name="T25" fmla="*/ 4 h 117"/>
                <a:gd name="T26" fmla="*/ 44 w 47"/>
                <a:gd name="T2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17">
                  <a:moveTo>
                    <a:pt x="36" y="11"/>
                  </a:moveTo>
                  <a:cubicBezTo>
                    <a:pt x="36" y="70"/>
                    <a:pt x="36" y="70"/>
                    <a:pt x="36" y="70"/>
                  </a:cubicBezTo>
                  <a:cubicBezTo>
                    <a:pt x="11" y="70"/>
                    <a:pt x="11" y="70"/>
                    <a:pt x="11" y="70"/>
                  </a:cubicBezTo>
                  <a:cubicBezTo>
                    <a:pt x="11" y="11"/>
                    <a:pt x="11" y="11"/>
                    <a:pt x="11" y="11"/>
                  </a:cubicBezTo>
                  <a:cubicBezTo>
                    <a:pt x="36" y="11"/>
                    <a:pt x="36" y="11"/>
                    <a:pt x="36" y="11"/>
                  </a:cubicBezTo>
                  <a:moveTo>
                    <a:pt x="44" y="0"/>
                  </a:moveTo>
                  <a:cubicBezTo>
                    <a:pt x="3" y="0"/>
                    <a:pt x="3" y="0"/>
                    <a:pt x="3" y="0"/>
                  </a:cubicBezTo>
                  <a:cubicBezTo>
                    <a:pt x="1" y="0"/>
                    <a:pt x="0" y="2"/>
                    <a:pt x="0" y="4"/>
                  </a:cubicBezTo>
                  <a:cubicBezTo>
                    <a:pt x="0" y="114"/>
                    <a:pt x="0" y="114"/>
                    <a:pt x="0" y="114"/>
                  </a:cubicBezTo>
                  <a:cubicBezTo>
                    <a:pt x="0" y="116"/>
                    <a:pt x="1" y="117"/>
                    <a:pt x="3" y="117"/>
                  </a:cubicBezTo>
                  <a:cubicBezTo>
                    <a:pt x="44" y="117"/>
                    <a:pt x="44" y="117"/>
                    <a:pt x="44" y="117"/>
                  </a:cubicBezTo>
                  <a:cubicBezTo>
                    <a:pt x="46" y="117"/>
                    <a:pt x="47" y="116"/>
                    <a:pt x="47" y="114"/>
                  </a:cubicBezTo>
                  <a:cubicBezTo>
                    <a:pt x="47" y="4"/>
                    <a:pt x="47" y="4"/>
                    <a:pt x="47" y="4"/>
                  </a:cubicBezTo>
                  <a:cubicBezTo>
                    <a:pt x="47"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7"/>
            <p:cNvSpPr>
              <a:spLocks noEditPoints="1"/>
            </p:cNvSpPr>
            <p:nvPr/>
          </p:nvSpPr>
          <p:spPr bwMode="auto">
            <a:xfrm>
              <a:off x="10133013" y="1476375"/>
              <a:ext cx="179388" cy="590550"/>
            </a:xfrm>
            <a:custGeom>
              <a:avLst/>
              <a:gdLst>
                <a:gd name="T0" fmla="*/ 37 w 48"/>
                <a:gd name="T1" fmla="*/ 12 h 157"/>
                <a:gd name="T2" fmla="*/ 37 w 48"/>
                <a:gd name="T3" fmla="*/ 84 h 157"/>
                <a:gd name="T4" fmla="*/ 12 w 48"/>
                <a:gd name="T5" fmla="*/ 84 h 157"/>
                <a:gd name="T6" fmla="*/ 12 w 48"/>
                <a:gd name="T7" fmla="*/ 12 h 157"/>
                <a:gd name="T8" fmla="*/ 37 w 48"/>
                <a:gd name="T9" fmla="*/ 12 h 157"/>
                <a:gd name="T10" fmla="*/ 44 w 48"/>
                <a:gd name="T11" fmla="*/ 0 h 157"/>
                <a:gd name="T12" fmla="*/ 4 w 48"/>
                <a:gd name="T13" fmla="*/ 0 h 157"/>
                <a:gd name="T14" fmla="*/ 0 w 48"/>
                <a:gd name="T15" fmla="*/ 4 h 157"/>
                <a:gd name="T16" fmla="*/ 0 w 48"/>
                <a:gd name="T17" fmla="*/ 154 h 157"/>
                <a:gd name="T18" fmla="*/ 4 w 48"/>
                <a:gd name="T19" fmla="*/ 157 h 157"/>
                <a:gd name="T20" fmla="*/ 44 w 48"/>
                <a:gd name="T21" fmla="*/ 157 h 157"/>
                <a:gd name="T22" fmla="*/ 48 w 48"/>
                <a:gd name="T23" fmla="*/ 154 h 157"/>
                <a:gd name="T24" fmla="*/ 48 w 48"/>
                <a:gd name="T25" fmla="*/ 4 h 157"/>
                <a:gd name="T26" fmla="*/ 44 w 48"/>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7">
                  <a:moveTo>
                    <a:pt x="37" y="12"/>
                  </a:moveTo>
                  <a:cubicBezTo>
                    <a:pt x="37" y="84"/>
                    <a:pt x="37" y="84"/>
                    <a:pt x="37" y="84"/>
                  </a:cubicBezTo>
                  <a:cubicBezTo>
                    <a:pt x="12" y="84"/>
                    <a:pt x="12" y="84"/>
                    <a:pt x="12" y="84"/>
                  </a:cubicBezTo>
                  <a:cubicBezTo>
                    <a:pt x="12" y="12"/>
                    <a:pt x="12" y="12"/>
                    <a:pt x="12" y="12"/>
                  </a:cubicBezTo>
                  <a:cubicBezTo>
                    <a:pt x="37" y="12"/>
                    <a:pt x="37" y="12"/>
                    <a:pt x="37" y="12"/>
                  </a:cubicBezTo>
                  <a:moveTo>
                    <a:pt x="44" y="0"/>
                  </a:moveTo>
                  <a:cubicBezTo>
                    <a:pt x="4" y="0"/>
                    <a:pt x="4" y="0"/>
                    <a:pt x="4" y="0"/>
                  </a:cubicBezTo>
                  <a:cubicBezTo>
                    <a:pt x="2" y="0"/>
                    <a:pt x="0" y="2"/>
                    <a:pt x="0" y="4"/>
                  </a:cubicBezTo>
                  <a:cubicBezTo>
                    <a:pt x="0" y="154"/>
                    <a:pt x="0" y="154"/>
                    <a:pt x="0" y="154"/>
                  </a:cubicBezTo>
                  <a:cubicBezTo>
                    <a:pt x="0" y="156"/>
                    <a:pt x="2" y="157"/>
                    <a:pt x="4" y="157"/>
                  </a:cubicBezTo>
                  <a:cubicBezTo>
                    <a:pt x="44" y="157"/>
                    <a:pt x="44" y="157"/>
                    <a:pt x="44" y="157"/>
                  </a:cubicBezTo>
                  <a:cubicBezTo>
                    <a:pt x="46" y="157"/>
                    <a:pt x="48" y="156"/>
                    <a:pt x="48" y="154"/>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4" name="任意多边形 23"/>
          <p:cNvSpPr>
            <a:spLocks/>
          </p:cNvSpPr>
          <p:nvPr/>
        </p:nvSpPr>
        <p:spPr bwMode="auto">
          <a:xfrm>
            <a:off x="8315006" y="3957082"/>
            <a:ext cx="358777" cy="306352"/>
          </a:xfrm>
          <a:custGeom>
            <a:avLst/>
            <a:gdLst>
              <a:gd name="connsiteX0" fmla="*/ 344487 w 773113"/>
              <a:gd name="connsiteY0" fmla="*/ 417513 h 654051"/>
              <a:gd name="connsiteX1" fmla="*/ 427037 w 773113"/>
              <a:gd name="connsiteY1" fmla="*/ 417513 h 654051"/>
              <a:gd name="connsiteX2" fmla="*/ 427037 w 773113"/>
              <a:gd name="connsiteY2" fmla="*/ 425451 h 654051"/>
              <a:gd name="connsiteX3" fmla="*/ 409270 w 773113"/>
              <a:gd name="connsiteY3" fmla="*/ 425451 h 654051"/>
              <a:gd name="connsiteX4" fmla="*/ 344487 w 773113"/>
              <a:gd name="connsiteY4" fmla="*/ 425451 h 654051"/>
              <a:gd name="connsiteX5" fmla="*/ 477837 w 773113"/>
              <a:gd name="connsiteY5" fmla="*/ 217488 h 654051"/>
              <a:gd name="connsiteX6" fmla="*/ 506412 w 773113"/>
              <a:gd name="connsiteY6" fmla="*/ 246063 h 654051"/>
              <a:gd name="connsiteX7" fmla="*/ 477837 w 773113"/>
              <a:gd name="connsiteY7" fmla="*/ 274638 h 654051"/>
              <a:gd name="connsiteX8" fmla="*/ 449262 w 773113"/>
              <a:gd name="connsiteY8" fmla="*/ 246063 h 654051"/>
              <a:gd name="connsiteX9" fmla="*/ 477837 w 773113"/>
              <a:gd name="connsiteY9" fmla="*/ 217488 h 654051"/>
              <a:gd name="connsiteX10" fmla="*/ 386556 w 773113"/>
              <a:gd name="connsiteY10" fmla="*/ 217488 h 654051"/>
              <a:gd name="connsiteX11" fmla="*/ 412750 w 773113"/>
              <a:gd name="connsiteY11" fmla="*/ 246063 h 654051"/>
              <a:gd name="connsiteX12" fmla="*/ 386556 w 773113"/>
              <a:gd name="connsiteY12" fmla="*/ 274638 h 654051"/>
              <a:gd name="connsiteX13" fmla="*/ 360362 w 773113"/>
              <a:gd name="connsiteY13" fmla="*/ 246063 h 654051"/>
              <a:gd name="connsiteX14" fmla="*/ 386556 w 773113"/>
              <a:gd name="connsiteY14" fmla="*/ 217488 h 654051"/>
              <a:gd name="connsiteX15" fmla="*/ 294482 w 773113"/>
              <a:gd name="connsiteY15" fmla="*/ 217488 h 654051"/>
              <a:gd name="connsiteX16" fmla="*/ 322264 w 773113"/>
              <a:gd name="connsiteY16" fmla="*/ 246063 h 654051"/>
              <a:gd name="connsiteX17" fmla="*/ 294482 w 773113"/>
              <a:gd name="connsiteY17" fmla="*/ 274638 h 654051"/>
              <a:gd name="connsiteX18" fmla="*/ 266700 w 773113"/>
              <a:gd name="connsiteY18" fmla="*/ 246063 h 654051"/>
              <a:gd name="connsiteX19" fmla="*/ 294482 w 773113"/>
              <a:gd name="connsiteY19" fmla="*/ 217488 h 654051"/>
              <a:gd name="connsiteX20" fmla="*/ 62653 w 773113"/>
              <a:gd name="connsiteY20" fmla="*/ 49213 h 654051"/>
              <a:gd name="connsiteX21" fmla="*/ 47625 w 773113"/>
              <a:gd name="connsiteY21" fmla="*/ 68025 h 654051"/>
              <a:gd name="connsiteX22" fmla="*/ 47625 w 773113"/>
              <a:gd name="connsiteY22" fmla="*/ 406639 h 654051"/>
              <a:gd name="connsiteX23" fmla="*/ 62653 w 773113"/>
              <a:gd name="connsiteY23" fmla="*/ 425451 h 654051"/>
              <a:gd name="connsiteX24" fmla="*/ 335277 w 773113"/>
              <a:gd name="connsiteY24" fmla="*/ 425451 h 654051"/>
              <a:gd name="connsiteX25" fmla="*/ 344487 w 773113"/>
              <a:gd name="connsiteY25" fmla="*/ 425451 h 654051"/>
              <a:gd name="connsiteX26" fmla="*/ 344487 w 773113"/>
              <a:gd name="connsiteY26" fmla="*/ 425452 h 654051"/>
              <a:gd name="connsiteX27" fmla="*/ 409270 w 773113"/>
              <a:gd name="connsiteY27" fmla="*/ 425452 h 654051"/>
              <a:gd name="connsiteX28" fmla="*/ 427037 w 773113"/>
              <a:gd name="connsiteY28" fmla="*/ 425452 h 654051"/>
              <a:gd name="connsiteX29" fmla="*/ 427037 w 773113"/>
              <a:gd name="connsiteY29" fmla="*/ 425451 h 654051"/>
              <a:gd name="connsiteX30" fmla="*/ 495569 w 773113"/>
              <a:gd name="connsiteY30" fmla="*/ 425451 h 654051"/>
              <a:gd name="connsiteX31" fmla="*/ 708872 w 773113"/>
              <a:gd name="connsiteY31" fmla="*/ 425451 h 654051"/>
              <a:gd name="connsiteX32" fmla="*/ 723900 w 773113"/>
              <a:gd name="connsiteY32" fmla="*/ 406639 h 654051"/>
              <a:gd name="connsiteX33" fmla="*/ 723900 w 773113"/>
              <a:gd name="connsiteY33" fmla="*/ 68025 h 654051"/>
              <a:gd name="connsiteX34" fmla="*/ 708872 w 773113"/>
              <a:gd name="connsiteY34" fmla="*/ 49213 h 654051"/>
              <a:gd name="connsiteX35" fmla="*/ 62653 w 773113"/>
              <a:gd name="connsiteY35" fmla="*/ 49213 h 654051"/>
              <a:gd name="connsiteX36" fmla="*/ 52542 w 773113"/>
              <a:gd name="connsiteY36" fmla="*/ 0 h 654051"/>
              <a:gd name="connsiteX37" fmla="*/ 720571 w 773113"/>
              <a:gd name="connsiteY37" fmla="*/ 0 h 654051"/>
              <a:gd name="connsiteX38" fmla="*/ 773113 w 773113"/>
              <a:gd name="connsiteY38" fmla="*/ 52614 h 654051"/>
              <a:gd name="connsiteX39" fmla="*/ 773113 w 773113"/>
              <a:gd name="connsiteY39" fmla="*/ 499836 h 654051"/>
              <a:gd name="connsiteX40" fmla="*/ 720571 w 773113"/>
              <a:gd name="connsiteY40" fmla="*/ 552450 h 654051"/>
              <a:gd name="connsiteX41" fmla="*/ 500069 w 773113"/>
              <a:gd name="connsiteY41" fmla="*/ 552450 h 654051"/>
              <a:gd name="connsiteX42" fmla="*/ 427037 w 773113"/>
              <a:gd name="connsiteY42" fmla="*/ 552450 h 654051"/>
              <a:gd name="connsiteX43" fmla="*/ 427037 w 773113"/>
              <a:gd name="connsiteY43" fmla="*/ 552451 h 654051"/>
              <a:gd name="connsiteX44" fmla="*/ 427037 w 773113"/>
              <a:gd name="connsiteY44" fmla="*/ 601663 h 654051"/>
              <a:gd name="connsiteX45" fmla="*/ 471009 w 773113"/>
              <a:gd name="connsiteY45" fmla="*/ 601663 h 654051"/>
              <a:gd name="connsiteX46" fmla="*/ 551594 w 773113"/>
              <a:gd name="connsiteY46" fmla="*/ 601663 h 654051"/>
              <a:gd name="connsiteX47" fmla="*/ 577850 w 773113"/>
              <a:gd name="connsiteY47" fmla="*/ 627857 h 654051"/>
              <a:gd name="connsiteX48" fmla="*/ 551594 w 773113"/>
              <a:gd name="connsiteY48" fmla="*/ 654051 h 654051"/>
              <a:gd name="connsiteX49" fmla="*/ 221518 w 773113"/>
              <a:gd name="connsiteY49" fmla="*/ 654051 h 654051"/>
              <a:gd name="connsiteX50" fmla="*/ 195262 w 773113"/>
              <a:gd name="connsiteY50" fmla="*/ 627857 h 654051"/>
              <a:gd name="connsiteX51" fmla="*/ 221518 w 773113"/>
              <a:gd name="connsiteY51" fmla="*/ 601663 h 654051"/>
              <a:gd name="connsiteX52" fmla="*/ 330469 w 773113"/>
              <a:gd name="connsiteY52" fmla="*/ 601663 h 654051"/>
              <a:gd name="connsiteX53" fmla="*/ 344487 w 773113"/>
              <a:gd name="connsiteY53" fmla="*/ 601663 h 654051"/>
              <a:gd name="connsiteX54" fmla="*/ 344487 w 773113"/>
              <a:gd name="connsiteY54" fmla="*/ 552451 h 654051"/>
              <a:gd name="connsiteX55" fmla="*/ 344487 w 773113"/>
              <a:gd name="connsiteY55" fmla="*/ 552450 h 654051"/>
              <a:gd name="connsiteX56" fmla="*/ 334367 w 773113"/>
              <a:gd name="connsiteY56" fmla="*/ 552450 h 654051"/>
              <a:gd name="connsiteX57" fmla="*/ 52542 w 773113"/>
              <a:gd name="connsiteY57" fmla="*/ 552450 h 654051"/>
              <a:gd name="connsiteX58" fmla="*/ 0 w 773113"/>
              <a:gd name="connsiteY58" fmla="*/ 499836 h 654051"/>
              <a:gd name="connsiteX59" fmla="*/ 0 w 773113"/>
              <a:gd name="connsiteY59" fmla="*/ 52614 h 654051"/>
              <a:gd name="connsiteX60" fmla="*/ 52542 w 773113"/>
              <a:gd name="connsiteY60" fmla="*/ 0 h 65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73113" h="654051">
                <a:moveTo>
                  <a:pt x="344487" y="417513"/>
                </a:moveTo>
                <a:lnTo>
                  <a:pt x="427037" y="417513"/>
                </a:lnTo>
                <a:lnTo>
                  <a:pt x="427037" y="425451"/>
                </a:lnTo>
                <a:lnTo>
                  <a:pt x="409270" y="425451"/>
                </a:lnTo>
                <a:lnTo>
                  <a:pt x="344487" y="425451"/>
                </a:lnTo>
                <a:close/>
                <a:moveTo>
                  <a:pt x="477837" y="217488"/>
                </a:moveTo>
                <a:cubicBezTo>
                  <a:pt x="493619" y="217488"/>
                  <a:pt x="506412" y="230281"/>
                  <a:pt x="506412" y="246063"/>
                </a:cubicBezTo>
                <a:cubicBezTo>
                  <a:pt x="506412" y="261845"/>
                  <a:pt x="493619" y="274638"/>
                  <a:pt x="477837" y="274638"/>
                </a:cubicBezTo>
                <a:cubicBezTo>
                  <a:pt x="462055" y="274638"/>
                  <a:pt x="449262" y="261845"/>
                  <a:pt x="449262" y="246063"/>
                </a:cubicBezTo>
                <a:cubicBezTo>
                  <a:pt x="449262" y="230281"/>
                  <a:pt x="462055" y="217488"/>
                  <a:pt x="477837" y="217488"/>
                </a:cubicBezTo>
                <a:close/>
                <a:moveTo>
                  <a:pt x="386556" y="217488"/>
                </a:moveTo>
                <a:cubicBezTo>
                  <a:pt x="401023" y="217488"/>
                  <a:pt x="412750" y="230281"/>
                  <a:pt x="412750" y="246063"/>
                </a:cubicBezTo>
                <a:cubicBezTo>
                  <a:pt x="412750" y="261845"/>
                  <a:pt x="401023" y="274638"/>
                  <a:pt x="386556" y="274638"/>
                </a:cubicBezTo>
                <a:cubicBezTo>
                  <a:pt x="372089" y="274638"/>
                  <a:pt x="360362" y="261845"/>
                  <a:pt x="360362" y="246063"/>
                </a:cubicBezTo>
                <a:cubicBezTo>
                  <a:pt x="360362" y="230281"/>
                  <a:pt x="372089" y="217488"/>
                  <a:pt x="386556" y="217488"/>
                </a:cubicBezTo>
                <a:close/>
                <a:moveTo>
                  <a:pt x="294482" y="217488"/>
                </a:moveTo>
                <a:cubicBezTo>
                  <a:pt x="309826" y="217488"/>
                  <a:pt x="322264" y="230281"/>
                  <a:pt x="322264" y="246063"/>
                </a:cubicBezTo>
                <a:cubicBezTo>
                  <a:pt x="322264" y="261845"/>
                  <a:pt x="309826" y="274638"/>
                  <a:pt x="294482" y="274638"/>
                </a:cubicBezTo>
                <a:cubicBezTo>
                  <a:pt x="279138" y="274638"/>
                  <a:pt x="266700" y="261845"/>
                  <a:pt x="266700" y="246063"/>
                </a:cubicBezTo>
                <a:cubicBezTo>
                  <a:pt x="266700" y="230281"/>
                  <a:pt x="279138" y="217488"/>
                  <a:pt x="294482" y="217488"/>
                </a:cubicBezTo>
                <a:close/>
                <a:moveTo>
                  <a:pt x="62653" y="49213"/>
                </a:moveTo>
                <a:cubicBezTo>
                  <a:pt x="55139" y="49213"/>
                  <a:pt x="47625" y="56738"/>
                  <a:pt x="47625" y="68025"/>
                </a:cubicBezTo>
                <a:cubicBezTo>
                  <a:pt x="47625" y="68025"/>
                  <a:pt x="47625" y="68025"/>
                  <a:pt x="47625" y="406639"/>
                </a:cubicBezTo>
                <a:cubicBezTo>
                  <a:pt x="47625" y="417926"/>
                  <a:pt x="55139" y="425451"/>
                  <a:pt x="62653" y="425451"/>
                </a:cubicBezTo>
                <a:cubicBezTo>
                  <a:pt x="62653" y="425451"/>
                  <a:pt x="62653" y="425451"/>
                  <a:pt x="335277" y="425451"/>
                </a:cubicBezTo>
                <a:lnTo>
                  <a:pt x="344487" y="425451"/>
                </a:lnTo>
                <a:lnTo>
                  <a:pt x="344487" y="425452"/>
                </a:lnTo>
                <a:lnTo>
                  <a:pt x="409270" y="425452"/>
                </a:lnTo>
                <a:lnTo>
                  <a:pt x="427037" y="425452"/>
                </a:lnTo>
                <a:lnTo>
                  <a:pt x="427037" y="425451"/>
                </a:lnTo>
                <a:lnTo>
                  <a:pt x="495569" y="425451"/>
                </a:lnTo>
                <a:cubicBezTo>
                  <a:pt x="557414" y="425451"/>
                  <a:pt x="628095" y="425451"/>
                  <a:pt x="708872" y="425451"/>
                </a:cubicBezTo>
                <a:cubicBezTo>
                  <a:pt x="716386" y="425451"/>
                  <a:pt x="723900" y="417926"/>
                  <a:pt x="723900" y="406639"/>
                </a:cubicBezTo>
                <a:lnTo>
                  <a:pt x="723900" y="68025"/>
                </a:lnTo>
                <a:cubicBezTo>
                  <a:pt x="723900" y="56738"/>
                  <a:pt x="716386" y="49213"/>
                  <a:pt x="708872" y="49213"/>
                </a:cubicBezTo>
                <a:cubicBezTo>
                  <a:pt x="708872" y="49213"/>
                  <a:pt x="708872" y="49213"/>
                  <a:pt x="62653" y="49213"/>
                </a:cubicBezTo>
                <a:close/>
                <a:moveTo>
                  <a:pt x="52542" y="0"/>
                </a:moveTo>
                <a:cubicBezTo>
                  <a:pt x="720571" y="0"/>
                  <a:pt x="720571" y="0"/>
                  <a:pt x="720571" y="0"/>
                </a:cubicBezTo>
                <a:cubicBezTo>
                  <a:pt x="750595" y="0"/>
                  <a:pt x="773113" y="22549"/>
                  <a:pt x="773113" y="52614"/>
                </a:cubicBezTo>
                <a:lnTo>
                  <a:pt x="773113" y="499836"/>
                </a:lnTo>
                <a:cubicBezTo>
                  <a:pt x="773113" y="529901"/>
                  <a:pt x="750595" y="552450"/>
                  <a:pt x="720571" y="552450"/>
                </a:cubicBezTo>
                <a:cubicBezTo>
                  <a:pt x="637067" y="552450"/>
                  <a:pt x="564002" y="552450"/>
                  <a:pt x="500069" y="552450"/>
                </a:cubicBezTo>
                <a:lnTo>
                  <a:pt x="427037" y="552450"/>
                </a:lnTo>
                <a:lnTo>
                  <a:pt x="427037" y="552451"/>
                </a:lnTo>
                <a:lnTo>
                  <a:pt x="427037" y="601663"/>
                </a:lnTo>
                <a:lnTo>
                  <a:pt x="471009" y="601663"/>
                </a:lnTo>
                <a:cubicBezTo>
                  <a:pt x="551594" y="601663"/>
                  <a:pt x="551594" y="601663"/>
                  <a:pt x="551594" y="601663"/>
                </a:cubicBezTo>
                <a:cubicBezTo>
                  <a:pt x="566597" y="601663"/>
                  <a:pt x="577850" y="612889"/>
                  <a:pt x="577850" y="627857"/>
                </a:cubicBezTo>
                <a:cubicBezTo>
                  <a:pt x="577850" y="642825"/>
                  <a:pt x="566597" y="654051"/>
                  <a:pt x="551594" y="654051"/>
                </a:cubicBezTo>
                <a:cubicBezTo>
                  <a:pt x="221518" y="654051"/>
                  <a:pt x="221518" y="654051"/>
                  <a:pt x="221518" y="654051"/>
                </a:cubicBezTo>
                <a:cubicBezTo>
                  <a:pt x="206515" y="654051"/>
                  <a:pt x="195262" y="642825"/>
                  <a:pt x="195262" y="627857"/>
                </a:cubicBezTo>
                <a:cubicBezTo>
                  <a:pt x="195262" y="612889"/>
                  <a:pt x="206515" y="601663"/>
                  <a:pt x="221518" y="601663"/>
                </a:cubicBezTo>
                <a:cubicBezTo>
                  <a:pt x="262778" y="601663"/>
                  <a:pt x="298880" y="601663"/>
                  <a:pt x="330469" y="601663"/>
                </a:cubicBezTo>
                <a:lnTo>
                  <a:pt x="344487" y="601663"/>
                </a:lnTo>
                <a:lnTo>
                  <a:pt x="344487" y="552451"/>
                </a:lnTo>
                <a:lnTo>
                  <a:pt x="344487" y="552450"/>
                </a:lnTo>
                <a:lnTo>
                  <a:pt x="334367" y="552450"/>
                </a:lnTo>
                <a:cubicBezTo>
                  <a:pt x="52542" y="552450"/>
                  <a:pt x="52542" y="552450"/>
                  <a:pt x="52542" y="552450"/>
                </a:cubicBezTo>
                <a:cubicBezTo>
                  <a:pt x="22518" y="552450"/>
                  <a:pt x="0" y="529901"/>
                  <a:pt x="0" y="499836"/>
                </a:cubicBezTo>
                <a:cubicBezTo>
                  <a:pt x="0" y="52614"/>
                  <a:pt x="0" y="52614"/>
                  <a:pt x="0" y="52614"/>
                </a:cubicBezTo>
                <a:cubicBezTo>
                  <a:pt x="0" y="22549"/>
                  <a:pt x="22518" y="0"/>
                  <a:pt x="52542" y="0"/>
                </a:cubicBezTo>
                <a:close/>
              </a:path>
            </a:pathLst>
          </a:custGeom>
          <a:solidFill>
            <a:srgbClr val="AA895E"/>
          </a:solidFill>
          <a:ln w="6350" cap="rnd">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20" name="TextBox 397"/>
          <p:cNvSpPr txBox="1"/>
          <p:nvPr/>
        </p:nvSpPr>
        <p:spPr>
          <a:xfrm>
            <a:off x="4462434" y="821186"/>
            <a:ext cx="3262432" cy="461665"/>
          </a:xfrm>
          <a:prstGeom prst="rect">
            <a:avLst/>
          </a:prstGeom>
          <a:noFill/>
        </p:spPr>
        <p:txBody>
          <a:bodyPr vert="horz" wrap="none" rtlCol="0">
            <a:spAutoFit/>
          </a:bodyPr>
          <a:lstStyle/>
          <a:p>
            <a:r>
              <a:rPr lang="en-US" altLang="zh-CN" sz="2400" dirty="0">
                <a:solidFill>
                  <a:srgbClr val="1E1C1D"/>
                </a:solidFill>
                <a:latin typeface="微软雅黑" panose="020B0503020204020204" pitchFamily="34" charset="-122"/>
                <a:ea typeface="微软雅黑" panose="020B0503020204020204" pitchFamily="34" charset="-122"/>
              </a:rPr>
              <a:t>【</a:t>
            </a:r>
            <a:r>
              <a:rPr lang="zh-CN" altLang="en-US" sz="2400" dirty="0">
                <a:solidFill>
                  <a:srgbClr val="1E1C1D"/>
                </a:solidFill>
                <a:latin typeface="微软雅黑" panose="020B0503020204020204" pitchFamily="34" charset="-122"/>
                <a:ea typeface="微软雅黑" panose="020B0503020204020204" pitchFamily="34" charset="-122"/>
              </a:rPr>
              <a:t>在此输入语言能力</a:t>
            </a:r>
            <a:r>
              <a:rPr lang="en-US" altLang="zh-CN" sz="2400" dirty="0">
                <a:solidFill>
                  <a:srgbClr val="1E1C1D"/>
                </a:solidFill>
                <a:latin typeface="微软雅黑" panose="020B0503020204020204" pitchFamily="34" charset="-122"/>
                <a:ea typeface="微软雅黑" panose="020B0503020204020204" pitchFamily="34" charset="-122"/>
              </a:rPr>
              <a:t>】</a:t>
            </a:r>
            <a:endParaRPr lang="id-ID" sz="2400" dirty="0">
              <a:solidFill>
                <a:srgbClr val="1E1C1D"/>
              </a:solidFill>
              <a:latin typeface="微软雅黑" panose="020B0503020204020204" pitchFamily="34" charset="-122"/>
              <a:ea typeface="微软雅黑" panose="020B0503020204020204" pitchFamily="34" charset="-122"/>
            </a:endParaRPr>
          </a:p>
        </p:txBody>
      </p:sp>
      <p:sp>
        <p:nvSpPr>
          <p:cNvPr id="25" name="椭圆 24"/>
          <p:cNvSpPr>
            <a:spLocks noChangeAspect="1"/>
          </p:cNvSpPr>
          <p:nvPr/>
        </p:nvSpPr>
        <p:spPr>
          <a:xfrm>
            <a:off x="634367" y="2309478"/>
            <a:ext cx="2517215" cy="2540670"/>
          </a:xfrm>
          <a:prstGeom prst="ellipse">
            <a:avLst/>
          </a:prstGeom>
          <a:solidFill>
            <a:srgbClr val="1E1C1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02841" y="2089680"/>
            <a:ext cx="2980267" cy="2980267"/>
          </a:xfrm>
          <a:prstGeom prst="ellipse">
            <a:avLst/>
          </a:prstGeom>
          <a:noFill/>
          <a:ln w="12700">
            <a:solidFill>
              <a:srgbClr val="1E1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p:cNvGrpSpPr/>
          <p:nvPr/>
        </p:nvGrpSpPr>
        <p:grpSpPr>
          <a:xfrm>
            <a:off x="1240599" y="2639061"/>
            <a:ext cx="1347607" cy="1593529"/>
            <a:chOff x="7572375" y="1998663"/>
            <a:chExt cx="1939925" cy="2293938"/>
          </a:xfrm>
        </p:grpSpPr>
        <p:sp>
          <p:nvSpPr>
            <p:cNvPr id="28" name="Freeform 33"/>
            <p:cNvSpPr>
              <a:spLocks/>
            </p:cNvSpPr>
            <p:nvPr/>
          </p:nvSpPr>
          <p:spPr bwMode="auto">
            <a:xfrm>
              <a:off x="7572375" y="1998663"/>
              <a:ext cx="1939925" cy="2293938"/>
            </a:xfrm>
            <a:custGeom>
              <a:avLst/>
              <a:gdLst>
                <a:gd name="T0" fmla="*/ 1207 w 1256"/>
                <a:gd name="T1" fmla="*/ 1351 h 1487"/>
                <a:gd name="T2" fmla="*/ 1174 w 1256"/>
                <a:gd name="T3" fmla="*/ 1314 h 1487"/>
                <a:gd name="T4" fmla="*/ 1150 w 1256"/>
                <a:gd name="T5" fmla="*/ 1293 h 1487"/>
                <a:gd name="T6" fmla="*/ 1129 w 1256"/>
                <a:gd name="T7" fmla="*/ 1277 h 1487"/>
                <a:gd name="T8" fmla="*/ 1101 w 1256"/>
                <a:gd name="T9" fmla="*/ 1257 h 1487"/>
                <a:gd name="T10" fmla="*/ 1080 w 1256"/>
                <a:gd name="T11" fmla="*/ 1245 h 1487"/>
                <a:gd name="T12" fmla="*/ 1048 w 1256"/>
                <a:gd name="T13" fmla="*/ 1227 h 1487"/>
                <a:gd name="T14" fmla="*/ 1027 w 1256"/>
                <a:gd name="T15" fmla="*/ 1217 h 1487"/>
                <a:gd name="T16" fmla="*/ 978 w 1256"/>
                <a:gd name="T17" fmla="*/ 1195 h 1487"/>
                <a:gd name="T18" fmla="*/ 959 w 1256"/>
                <a:gd name="T19" fmla="*/ 1188 h 1487"/>
                <a:gd name="T20" fmla="*/ 899 w 1256"/>
                <a:gd name="T21" fmla="*/ 1169 h 1487"/>
                <a:gd name="T22" fmla="*/ 792 w 1256"/>
                <a:gd name="T23" fmla="*/ 1125 h 1487"/>
                <a:gd name="T24" fmla="*/ 789 w 1256"/>
                <a:gd name="T25" fmla="*/ 1069 h 1487"/>
                <a:gd name="T26" fmla="*/ 1024 w 1256"/>
                <a:gd name="T27" fmla="*/ 706 h 1487"/>
                <a:gd name="T28" fmla="*/ 1134 w 1256"/>
                <a:gd name="T29" fmla="*/ 621 h 1487"/>
                <a:gd name="T30" fmla="*/ 1048 w 1256"/>
                <a:gd name="T31" fmla="*/ 497 h 1487"/>
                <a:gd name="T32" fmla="*/ 1043 w 1256"/>
                <a:gd name="T33" fmla="*/ 499 h 1487"/>
                <a:gd name="T34" fmla="*/ 1036 w 1256"/>
                <a:gd name="T35" fmla="*/ 501 h 1487"/>
                <a:gd name="T36" fmla="*/ 1029 w 1256"/>
                <a:gd name="T37" fmla="*/ 504 h 1487"/>
                <a:gd name="T38" fmla="*/ 1022 w 1256"/>
                <a:gd name="T39" fmla="*/ 506 h 1487"/>
                <a:gd name="T40" fmla="*/ 1012 w 1256"/>
                <a:gd name="T41" fmla="*/ 510 h 1487"/>
                <a:gd name="T42" fmla="*/ 1006 w 1256"/>
                <a:gd name="T43" fmla="*/ 513 h 1487"/>
                <a:gd name="T44" fmla="*/ 988 w 1256"/>
                <a:gd name="T45" fmla="*/ 77 h 1487"/>
                <a:gd name="T46" fmla="*/ 987 w 1256"/>
                <a:gd name="T47" fmla="*/ 73 h 1487"/>
                <a:gd name="T48" fmla="*/ 986 w 1256"/>
                <a:gd name="T49" fmla="*/ 72 h 1487"/>
                <a:gd name="T50" fmla="*/ 985 w 1256"/>
                <a:gd name="T51" fmla="*/ 72 h 1487"/>
                <a:gd name="T52" fmla="*/ 871 w 1256"/>
                <a:gd name="T53" fmla="*/ 30 h 1487"/>
                <a:gd name="T54" fmla="*/ 745 w 1256"/>
                <a:gd name="T55" fmla="*/ 8 h 1487"/>
                <a:gd name="T56" fmla="*/ 689 w 1256"/>
                <a:gd name="T57" fmla="*/ 3 h 1487"/>
                <a:gd name="T58" fmla="*/ 573 w 1256"/>
                <a:gd name="T59" fmla="*/ 3 h 1487"/>
                <a:gd name="T60" fmla="*/ 506 w 1256"/>
                <a:gd name="T61" fmla="*/ 9 h 1487"/>
                <a:gd name="T62" fmla="*/ 453 w 1256"/>
                <a:gd name="T63" fmla="*/ 16 h 1487"/>
                <a:gd name="T64" fmla="*/ 386 w 1256"/>
                <a:gd name="T65" fmla="*/ 30 h 1487"/>
                <a:gd name="T66" fmla="*/ 271 w 1256"/>
                <a:gd name="T67" fmla="*/ 72 h 1487"/>
                <a:gd name="T68" fmla="*/ 271 w 1256"/>
                <a:gd name="T69" fmla="*/ 72 h 1487"/>
                <a:gd name="T70" fmla="*/ 270 w 1256"/>
                <a:gd name="T71" fmla="*/ 72 h 1487"/>
                <a:gd name="T72" fmla="*/ 269 w 1256"/>
                <a:gd name="T73" fmla="*/ 77 h 1487"/>
                <a:gd name="T74" fmla="*/ 252 w 1256"/>
                <a:gd name="T75" fmla="*/ 514 h 1487"/>
                <a:gd name="T76" fmla="*/ 246 w 1256"/>
                <a:gd name="T77" fmla="*/ 511 h 1487"/>
                <a:gd name="T78" fmla="*/ 238 w 1256"/>
                <a:gd name="T79" fmla="*/ 508 h 1487"/>
                <a:gd name="T80" fmla="*/ 230 w 1256"/>
                <a:gd name="T81" fmla="*/ 505 h 1487"/>
                <a:gd name="T82" fmla="*/ 223 w 1256"/>
                <a:gd name="T83" fmla="*/ 502 h 1487"/>
                <a:gd name="T84" fmla="*/ 216 w 1256"/>
                <a:gd name="T85" fmla="*/ 500 h 1487"/>
                <a:gd name="T86" fmla="*/ 190 w 1256"/>
                <a:gd name="T87" fmla="*/ 491 h 1487"/>
                <a:gd name="T88" fmla="*/ 255 w 1256"/>
                <a:gd name="T89" fmla="*/ 917 h 1487"/>
                <a:gd name="T90" fmla="*/ 465 w 1256"/>
                <a:gd name="T91" fmla="*/ 1114 h 1487"/>
                <a:gd name="T92" fmla="*/ 449 w 1256"/>
                <a:gd name="T93" fmla="*/ 1151 h 1487"/>
                <a:gd name="T94" fmla="*/ 355 w 1256"/>
                <a:gd name="T95" fmla="*/ 1163 h 1487"/>
                <a:gd name="T96" fmla="*/ 280 w 1256"/>
                <a:gd name="T97" fmla="*/ 1195 h 1487"/>
                <a:gd name="T98" fmla="*/ 230 w 1256"/>
                <a:gd name="T99" fmla="*/ 1217 h 1487"/>
                <a:gd name="T100" fmla="*/ 209 w 1256"/>
                <a:gd name="T101" fmla="*/ 1227 h 1487"/>
                <a:gd name="T102" fmla="*/ 176 w 1256"/>
                <a:gd name="T103" fmla="*/ 1245 h 1487"/>
                <a:gd name="T104" fmla="*/ 156 w 1256"/>
                <a:gd name="T105" fmla="*/ 1257 h 1487"/>
                <a:gd name="T106" fmla="*/ 127 w 1256"/>
                <a:gd name="T107" fmla="*/ 1276 h 1487"/>
                <a:gd name="T108" fmla="*/ 106 w 1256"/>
                <a:gd name="T109" fmla="*/ 1293 h 1487"/>
                <a:gd name="T110" fmla="*/ 82 w 1256"/>
                <a:gd name="T111" fmla="*/ 1314 h 1487"/>
                <a:gd name="T112" fmla="*/ 49 w 1256"/>
                <a:gd name="T113" fmla="*/ 1351 h 1487"/>
                <a:gd name="T114" fmla="*/ 0 w 1256"/>
                <a:gd name="T115"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6" h="1487">
                  <a:moveTo>
                    <a:pt x="1223" y="1377"/>
                  </a:moveTo>
                  <a:cubicBezTo>
                    <a:pt x="1220" y="1372"/>
                    <a:pt x="1217" y="1366"/>
                    <a:pt x="1214" y="1361"/>
                  </a:cubicBezTo>
                  <a:cubicBezTo>
                    <a:pt x="1212" y="1358"/>
                    <a:pt x="1209" y="1354"/>
                    <a:pt x="1207" y="1351"/>
                  </a:cubicBezTo>
                  <a:cubicBezTo>
                    <a:pt x="1202" y="1344"/>
                    <a:pt x="1197" y="1337"/>
                    <a:pt x="1191" y="1331"/>
                  </a:cubicBezTo>
                  <a:cubicBezTo>
                    <a:pt x="1187" y="1327"/>
                    <a:pt x="1183" y="1323"/>
                    <a:pt x="1178" y="1318"/>
                  </a:cubicBezTo>
                  <a:cubicBezTo>
                    <a:pt x="1177" y="1317"/>
                    <a:pt x="1176" y="1316"/>
                    <a:pt x="1174" y="1314"/>
                  </a:cubicBezTo>
                  <a:cubicBezTo>
                    <a:pt x="1171" y="1311"/>
                    <a:pt x="1168" y="1308"/>
                    <a:pt x="1165" y="1306"/>
                  </a:cubicBezTo>
                  <a:cubicBezTo>
                    <a:pt x="1163" y="1304"/>
                    <a:pt x="1162" y="1303"/>
                    <a:pt x="1160" y="1301"/>
                  </a:cubicBezTo>
                  <a:cubicBezTo>
                    <a:pt x="1157" y="1299"/>
                    <a:pt x="1153" y="1296"/>
                    <a:pt x="1150" y="1293"/>
                  </a:cubicBezTo>
                  <a:cubicBezTo>
                    <a:pt x="1149" y="1292"/>
                    <a:pt x="1147" y="1291"/>
                    <a:pt x="1146" y="1290"/>
                  </a:cubicBezTo>
                  <a:cubicBezTo>
                    <a:pt x="1141" y="1286"/>
                    <a:pt x="1136" y="1282"/>
                    <a:pt x="1131" y="1278"/>
                  </a:cubicBezTo>
                  <a:cubicBezTo>
                    <a:pt x="1131" y="1278"/>
                    <a:pt x="1130" y="1277"/>
                    <a:pt x="1129" y="1277"/>
                  </a:cubicBezTo>
                  <a:cubicBezTo>
                    <a:pt x="1125" y="1274"/>
                    <a:pt x="1121" y="1271"/>
                    <a:pt x="1116" y="1268"/>
                  </a:cubicBezTo>
                  <a:cubicBezTo>
                    <a:pt x="1115" y="1267"/>
                    <a:pt x="1113" y="1266"/>
                    <a:pt x="1112" y="1265"/>
                  </a:cubicBezTo>
                  <a:cubicBezTo>
                    <a:pt x="1108" y="1262"/>
                    <a:pt x="1104" y="1260"/>
                    <a:pt x="1101" y="1257"/>
                  </a:cubicBezTo>
                  <a:cubicBezTo>
                    <a:pt x="1099" y="1256"/>
                    <a:pt x="1098" y="1255"/>
                    <a:pt x="1096" y="1254"/>
                  </a:cubicBezTo>
                  <a:cubicBezTo>
                    <a:pt x="1092" y="1252"/>
                    <a:pt x="1088" y="1249"/>
                    <a:pt x="1083" y="1247"/>
                  </a:cubicBezTo>
                  <a:cubicBezTo>
                    <a:pt x="1082" y="1246"/>
                    <a:pt x="1081" y="1245"/>
                    <a:pt x="1080" y="1245"/>
                  </a:cubicBezTo>
                  <a:cubicBezTo>
                    <a:pt x="1075" y="1242"/>
                    <a:pt x="1070" y="1239"/>
                    <a:pt x="1064" y="1236"/>
                  </a:cubicBezTo>
                  <a:cubicBezTo>
                    <a:pt x="1063" y="1235"/>
                    <a:pt x="1063" y="1235"/>
                    <a:pt x="1062" y="1234"/>
                  </a:cubicBezTo>
                  <a:cubicBezTo>
                    <a:pt x="1057" y="1232"/>
                    <a:pt x="1053" y="1229"/>
                    <a:pt x="1048" y="1227"/>
                  </a:cubicBezTo>
                  <a:cubicBezTo>
                    <a:pt x="1047" y="1226"/>
                    <a:pt x="1045" y="1226"/>
                    <a:pt x="1044" y="1225"/>
                  </a:cubicBezTo>
                  <a:cubicBezTo>
                    <a:pt x="1040" y="1223"/>
                    <a:pt x="1035" y="1221"/>
                    <a:pt x="1031" y="1219"/>
                  </a:cubicBezTo>
                  <a:cubicBezTo>
                    <a:pt x="1030" y="1218"/>
                    <a:pt x="1029" y="1217"/>
                    <a:pt x="1027" y="1217"/>
                  </a:cubicBezTo>
                  <a:cubicBezTo>
                    <a:pt x="1016" y="1212"/>
                    <a:pt x="1005" y="1207"/>
                    <a:pt x="994" y="1202"/>
                  </a:cubicBezTo>
                  <a:cubicBezTo>
                    <a:pt x="994" y="1202"/>
                    <a:pt x="993" y="1202"/>
                    <a:pt x="993" y="1201"/>
                  </a:cubicBezTo>
                  <a:cubicBezTo>
                    <a:pt x="988" y="1199"/>
                    <a:pt x="983" y="1197"/>
                    <a:pt x="978" y="1195"/>
                  </a:cubicBezTo>
                  <a:cubicBezTo>
                    <a:pt x="977" y="1195"/>
                    <a:pt x="976" y="1195"/>
                    <a:pt x="975" y="1194"/>
                  </a:cubicBezTo>
                  <a:cubicBezTo>
                    <a:pt x="970" y="1193"/>
                    <a:pt x="965" y="1191"/>
                    <a:pt x="960" y="1189"/>
                  </a:cubicBezTo>
                  <a:cubicBezTo>
                    <a:pt x="960" y="1189"/>
                    <a:pt x="960" y="1189"/>
                    <a:pt x="959" y="1188"/>
                  </a:cubicBezTo>
                  <a:cubicBezTo>
                    <a:pt x="948" y="1184"/>
                    <a:pt x="937" y="1181"/>
                    <a:pt x="927" y="1177"/>
                  </a:cubicBezTo>
                  <a:cubicBezTo>
                    <a:pt x="904" y="1163"/>
                    <a:pt x="904" y="1163"/>
                    <a:pt x="904" y="1163"/>
                  </a:cubicBezTo>
                  <a:cubicBezTo>
                    <a:pt x="904" y="1163"/>
                    <a:pt x="902" y="1165"/>
                    <a:pt x="899" y="1169"/>
                  </a:cubicBezTo>
                  <a:cubicBezTo>
                    <a:pt x="861" y="1158"/>
                    <a:pt x="830" y="1152"/>
                    <a:pt x="809" y="1150"/>
                  </a:cubicBezTo>
                  <a:cubicBezTo>
                    <a:pt x="796" y="1114"/>
                    <a:pt x="796" y="1114"/>
                    <a:pt x="796" y="1114"/>
                  </a:cubicBezTo>
                  <a:cubicBezTo>
                    <a:pt x="796" y="1114"/>
                    <a:pt x="795" y="1118"/>
                    <a:pt x="792" y="1125"/>
                  </a:cubicBezTo>
                  <a:cubicBezTo>
                    <a:pt x="792" y="1121"/>
                    <a:pt x="792" y="1117"/>
                    <a:pt x="792" y="1114"/>
                  </a:cubicBezTo>
                  <a:cubicBezTo>
                    <a:pt x="792" y="1114"/>
                    <a:pt x="792" y="1113"/>
                    <a:pt x="792" y="1113"/>
                  </a:cubicBezTo>
                  <a:cubicBezTo>
                    <a:pt x="791" y="1097"/>
                    <a:pt x="790" y="1082"/>
                    <a:pt x="789" y="1069"/>
                  </a:cubicBezTo>
                  <a:cubicBezTo>
                    <a:pt x="895" y="1036"/>
                    <a:pt x="969" y="974"/>
                    <a:pt x="1002" y="916"/>
                  </a:cubicBezTo>
                  <a:cubicBezTo>
                    <a:pt x="1031" y="865"/>
                    <a:pt x="1022" y="781"/>
                    <a:pt x="1012" y="706"/>
                  </a:cubicBezTo>
                  <a:cubicBezTo>
                    <a:pt x="1016" y="706"/>
                    <a:pt x="1020" y="706"/>
                    <a:pt x="1024" y="706"/>
                  </a:cubicBezTo>
                  <a:cubicBezTo>
                    <a:pt x="1024" y="706"/>
                    <a:pt x="1024" y="706"/>
                    <a:pt x="1024" y="706"/>
                  </a:cubicBezTo>
                  <a:cubicBezTo>
                    <a:pt x="1024" y="706"/>
                    <a:pt x="1024" y="706"/>
                    <a:pt x="1024" y="706"/>
                  </a:cubicBezTo>
                  <a:cubicBezTo>
                    <a:pt x="1084" y="706"/>
                    <a:pt x="1131" y="694"/>
                    <a:pt x="1134" y="621"/>
                  </a:cubicBezTo>
                  <a:cubicBezTo>
                    <a:pt x="1137" y="580"/>
                    <a:pt x="1136" y="469"/>
                    <a:pt x="1067" y="491"/>
                  </a:cubicBezTo>
                  <a:cubicBezTo>
                    <a:pt x="1061" y="493"/>
                    <a:pt x="1054" y="495"/>
                    <a:pt x="1048" y="497"/>
                  </a:cubicBezTo>
                  <a:cubicBezTo>
                    <a:pt x="1048" y="497"/>
                    <a:pt x="1048" y="497"/>
                    <a:pt x="1048" y="497"/>
                  </a:cubicBezTo>
                  <a:cubicBezTo>
                    <a:pt x="1048" y="497"/>
                    <a:pt x="1048" y="497"/>
                    <a:pt x="1048" y="497"/>
                  </a:cubicBezTo>
                  <a:cubicBezTo>
                    <a:pt x="1047" y="498"/>
                    <a:pt x="1046" y="498"/>
                    <a:pt x="1045" y="498"/>
                  </a:cubicBezTo>
                  <a:cubicBezTo>
                    <a:pt x="1045" y="498"/>
                    <a:pt x="1044" y="499"/>
                    <a:pt x="1043" y="499"/>
                  </a:cubicBezTo>
                  <a:cubicBezTo>
                    <a:pt x="1042" y="499"/>
                    <a:pt x="1041" y="499"/>
                    <a:pt x="1041" y="500"/>
                  </a:cubicBezTo>
                  <a:cubicBezTo>
                    <a:pt x="1040" y="500"/>
                    <a:pt x="1039" y="500"/>
                    <a:pt x="1038" y="500"/>
                  </a:cubicBezTo>
                  <a:cubicBezTo>
                    <a:pt x="1037" y="501"/>
                    <a:pt x="1037" y="501"/>
                    <a:pt x="1036" y="501"/>
                  </a:cubicBezTo>
                  <a:cubicBezTo>
                    <a:pt x="1035" y="502"/>
                    <a:pt x="1034" y="502"/>
                    <a:pt x="1033" y="502"/>
                  </a:cubicBezTo>
                  <a:cubicBezTo>
                    <a:pt x="1033" y="502"/>
                    <a:pt x="1032" y="503"/>
                    <a:pt x="1031" y="503"/>
                  </a:cubicBezTo>
                  <a:cubicBezTo>
                    <a:pt x="1030" y="503"/>
                    <a:pt x="1029" y="504"/>
                    <a:pt x="1029" y="504"/>
                  </a:cubicBezTo>
                  <a:cubicBezTo>
                    <a:pt x="1028" y="504"/>
                    <a:pt x="1027" y="504"/>
                    <a:pt x="1026" y="505"/>
                  </a:cubicBezTo>
                  <a:cubicBezTo>
                    <a:pt x="1026" y="505"/>
                    <a:pt x="1025" y="505"/>
                    <a:pt x="1024" y="506"/>
                  </a:cubicBezTo>
                  <a:cubicBezTo>
                    <a:pt x="1023" y="506"/>
                    <a:pt x="1022" y="506"/>
                    <a:pt x="1022" y="506"/>
                  </a:cubicBezTo>
                  <a:cubicBezTo>
                    <a:pt x="1021" y="507"/>
                    <a:pt x="1020" y="507"/>
                    <a:pt x="1018" y="508"/>
                  </a:cubicBezTo>
                  <a:cubicBezTo>
                    <a:pt x="1018" y="508"/>
                    <a:pt x="1017" y="508"/>
                    <a:pt x="1017" y="508"/>
                  </a:cubicBezTo>
                  <a:cubicBezTo>
                    <a:pt x="1015" y="509"/>
                    <a:pt x="1014" y="509"/>
                    <a:pt x="1012" y="510"/>
                  </a:cubicBezTo>
                  <a:cubicBezTo>
                    <a:pt x="1012" y="510"/>
                    <a:pt x="1011" y="511"/>
                    <a:pt x="1011" y="511"/>
                  </a:cubicBezTo>
                  <a:cubicBezTo>
                    <a:pt x="1010" y="511"/>
                    <a:pt x="1009" y="512"/>
                    <a:pt x="1008" y="512"/>
                  </a:cubicBezTo>
                  <a:cubicBezTo>
                    <a:pt x="1007" y="512"/>
                    <a:pt x="1007" y="513"/>
                    <a:pt x="1006" y="513"/>
                  </a:cubicBezTo>
                  <a:cubicBezTo>
                    <a:pt x="1005" y="513"/>
                    <a:pt x="1005" y="513"/>
                    <a:pt x="1004" y="514"/>
                  </a:cubicBezTo>
                  <a:cubicBezTo>
                    <a:pt x="1007" y="452"/>
                    <a:pt x="1010" y="375"/>
                    <a:pt x="1010" y="308"/>
                  </a:cubicBezTo>
                  <a:cubicBezTo>
                    <a:pt x="1011" y="177"/>
                    <a:pt x="992" y="100"/>
                    <a:pt x="988" y="77"/>
                  </a:cubicBezTo>
                  <a:cubicBezTo>
                    <a:pt x="988" y="77"/>
                    <a:pt x="988" y="77"/>
                    <a:pt x="988" y="77"/>
                  </a:cubicBezTo>
                  <a:cubicBezTo>
                    <a:pt x="987" y="74"/>
                    <a:pt x="987" y="73"/>
                    <a:pt x="987" y="73"/>
                  </a:cubicBezTo>
                  <a:cubicBezTo>
                    <a:pt x="987" y="73"/>
                    <a:pt x="987" y="73"/>
                    <a:pt x="987" y="73"/>
                  </a:cubicBezTo>
                  <a:cubicBezTo>
                    <a:pt x="987" y="73"/>
                    <a:pt x="987" y="73"/>
                    <a:pt x="986" y="72"/>
                  </a:cubicBezTo>
                  <a:cubicBezTo>
                    <a:pt x="986" y="72"/>
                    <a:pt x="986" y="72"/>
                    <a:pt x="986" y="72"/>
                  </a:cubicBezTo>
                  <a:cubicBezTo>
                    <a:pt x="986" y="72"/>
                    <a:pt x="986" y="72"/>
                    <a:pt x="986" y="72"/>
                  </a:cubicBezTo>
                  <a:cubicBezTo>
                    <a:pt x="986" y="72"/>
                    <a:pt x="986" y="72"/>
                    <a:pt x="986" y="72"/>
                  </a:cubicBezTo>
                  <a:cubicBezTo>
                    <a:pt x="986" y="72"/>
                    <a:pt x="985" y="72"/>
                    <a:pt x="985" y="72"/>
                  </a:cubicBezTo>
                  <a:cubicBezTo>
                    <a:pt x="985" y="72"/>
                    <a:pt x="985" y="72"/>
                    <a:pt x="985" y="72"/>
                  </a:cubicBezTo>
                  <a:cubicBezTo>
                    <a:pt x="985" y="72"/>
                    <a:pt x="985" y="72"/>
                    <a:pt x="985" y="72"/>
                  </a:cubicBezTo>
                  <a:cubicBezTo>
                    <a:pt x="976" y="67"/>
                    <a:pt x="938" y="47"/>
                    <a:pt x="871" y="30"/>
                  </a:cubicBezTo>
                  <a:cubicBezTo>
                    <a:pt x="871" y="30"/>
                    <a:pt x="871" y="30"/>
                    <a:pt x="871" y="30"/>
                  </a:cubicBezTo>
                  <a:cubicBezTo>
                    <a:pt x="851" y="25"/>
                    <a:pt x="828" y="20"/>
                    <a:pt x="803" y="16"/>
                  </a:cubicBezTo>
                  <a:cubicBezTo>
                    <a:pt x="785" y="13"/>
                    <a:pt x="766" y="10"/>
                    <a:pt x="747" y="8"/>
                  </a:cubicBezTo>
                  <a:cubicBezTo>
                    <a:pt x="747" y="8"/>
                    <a:pt x="746" y="8"/>
                    <a:pt x="745" y="8"/>
                  </a:cubicBezTo>
                  <a:cubicBezTo>
                    <a:pt x="745" y="8"/>
                    <a:pt x="745" y="8"/>
                    <a:pt x="745" y="8"/>
                  </a:cubicBezTo>
                  <a:cubicBezTo>
                    <a:pt x="741" y="7"/>
                    <a:pt x="736" y="7"/>
                    <a:pt x="731" y="6"/>
                  </a:cubicBezTo>
                  <a:cubicBezTo>
                    <a:pt x="717" y="5"/>
                    <a:pt x="703" y="4"/>
                    <a:pt x="689" y="3"/>
                  </a:cubicBezTo>
                  <a:cubicBezTo>
                    <a:pt x="670" y="1"/>
                    <a:pt x="649" y="0"/>
                    <a:pt x="628" y="1"/>
                  </a:cubicBezTo>
                  <a:cubicBezTo>
                    <a:pt x="628" y="1"/>
                    <a:pt x="628" y="1"/>
                    <a:pt x="628" y="1"/>
                  </a:cubicBezTo>
                  <a:cubicBezTo>
                    <a:pt x="609" y="1"/>
                    <a:pt x="591" y="1"/>
                    <a:pt x="573" y="3"/>
                  </a:cubicBezTo>
                  <a:cubicBezTo>
                    <a:pt x="563" y="3"/>
                    <a:pt x="554" y="4"/>
                    <a:pt x="544" y="5"/>
                  </a:cubicBezTo>
                  <a:cubicBezTo>
                    <a:pt x="532" y="6"/>
                    <a:pt x="520" y="7"/>
                    <a:pt x="507" y="8"/>
                  </a:cubicBezTo>
                  <a:cubicBezTo>
                    <a:pt x="507" y="8"/>
                    <a:pt x="507" y="9"/>
                    <a:pt x="506" y="9"/>
                  </a:cubicBezTo>
                  <a:cubicBezTo>
                    <a:pt x="506" y="9"/>
                    <a:pt x="506" y="9"/>
                    <a:pt x="506" y="9"/>
                  </a:cubicBezTo>
                  <a:cubicBezTo>
                    <a:pt x="496" y="10"/>
                    <a:pt x="486" y="11"/>
                    <a:pt x="475" y="13"/>
                  </a:cubicBezTo>
                  <a:cubicBezTo>
                    <a:pt x="468" y="14"/>
                    <a:pt x="461" y="15"/>
                    <a:pt x="453" y="16"/>
                  </a:cubicBezTo>
                  <a:cubicBezTo>
                    <a:pt x="428" y="20"/>
                    <a:pt x="406" y="25"/>
                    <a:pt x="386" y="30"/>
                  </a:cubicBezTo>
                  <a:cubicBezTo>
                    <a:pt x="386" y="30"/>
                    <a:pt x="386" y="30"/>
                    <a:pt x="386" y="30"/>
                  </a:cubicBezTo>
                  <a:cubicBezTo>
                    <a:pt x="386" y="30"/>
                    <a:pt x="386" y="30"/>
                    <a:pt x="386" y="30"/>
                  </a:cubicBezTo>
                  <a:cubicBezTo>
                    <a:pt x="384" y="30"/>
                    <a:pt x="383" y="31"/>
                    <a:pt x="381" y="31"/>
                  </a:cubicBezTo>
                  <a:cubicBezTo>
                    <a:pt x="381" y="31"/>
                    <a:pt x="381" y="31"/>
                    <a:pt x="381" y="31"/>
                  </a:cubicBezTo>
                  <a:cubicBezTo>
                    <a:pt x="317" y="48"/>
                    <a:pt x="280" y="67"/>
                    <a:pt x="271" y="72"/>
                  </a:cubicBezTo>
                  <a:cubicBezTo>
                    <a:pt x="271" y="72"/>
                    <a:pt x="271" y="72"/>
                    <a:pt x="271" y="72"/>
                  </a:cubicBezTo>
                  <a:cubicBezTo>
                    <a:pt x="271" y="72"/>
                    <a:pt x="271" y="72"/>
                    <a:pt x="271" y="72"/>
                  </a:cubicBezTo>
                  <a:cubicBezTo>
                    <a:pt x="271" y="72"/>
                    <a:pt x="271" y="72"/>
                    <a:pt x="271" y="72"/>
                  </a:cubicBezTo>
                  <a:cubicBezTo>
                    <a:pt x="271" y="72"/>
                    <a:pt x="271" y="72"/>
                    <a:pt x="271" y="72"/>
                  </a:cubicBezTo>
                  <a:cubicBezTo>
                    <a:pt x="270" y="72"/>
                    <a:pt x="270" y="72"/>
                    <a:pt x="270" y="72"/>
                  </a:cubicBezTo>
                  <a:cubicBezTo>
                    <a:pt x="270" y="72"/>
                    <a:pt x="270" y="72"/>
                    <a:pt x="270" y="72"/>
                  </a:cubicBezTo>
                  <a:cubicBezTo>
                    <a:pt x="270" y="73"/>
                    <a:pt x="270" y="73"/>
                    <a:pt x="270" y="73"/>
                  </a:cubicBezTo>
                  <a:cubicBezTo>
                    <a:pt x="270" y="73"/>
                    <a:pt x="270" y="73"/>
                    <a:pt x="270" y="73"/>
                  </a:cubicBezTo>
                  <a:cubicBezTo>
                    <a:pt x="270" y="73"/>
                    <a:pt x="269" y="74"/>
                    <a:pt x="269" y="77"/>
                  </a:cubicBezTo>
                  <a:cubicBezTo>
                    <a:pt x="269" y="77"/>
                    <a:pt x="269" y="77"/>
                    <a:pt x="269" y="77"/>
                  </a:cubicBezTo>
                  <a:cubicBezTo>
                    <a:pt x="265" y="100"/>
                    <a:pt x="245" y="177"/>
                    <a:pt x="246" y="308"/>
                  </a:cubicBezTo>
                  <a:cubicBezTo>
                    <a:pt x="247" y="375"/>
                    <a:pt x="249" y="452"/>
                    <a:pt x="252" y="514"/>
                  </a:cubicBezTo>
                  <a:cubicBezTo>
                    <a:pt x="252" y="513"/>
                    <a:pt x="251" y="513"/>
                    <a:pt x="250" y="513"/>
                  </a:cubicBezTo>
                  <a:cubicBezTo>
                    <a:pt x="250" y="513"/>
                    <a:pt x="249" y="512"/>
                    <a:pt x="249" y="512"/>
                  </a:cubicBezTo>
                  <a:cubicBezTo>
                    <a:pt x="248" y="512"/>
                    <a:pt x="247" y="511"/>
                    <a:pt x="246" y="511"/>
                  </a:cubicBezTo>
                  <a:cubicBezTo>
                    <a:pt x="245" y="511"/>
                    <a:pt x="245" y="510"/>
                    <a:pt x="244" y="510"/>
                  </a:cubicBezTo>
                  <a:cubicBezTo>
                    <a:pt x="243" y="510"/>
                    <a:pt x="241" y="509"/>
                    <a:pt x="239" y="508"/>
                  </a:cubicBezTo>
                  <a:cubicBezTo>
                    <a:pt x="239" y="508"/>
                    <a:pt x="238" y="508"/>
                    <a:pt x="238" y="508"/>
                  </a:cubicBezTo>
                  <a:cubicBezTo>
                    <a:pt x="237" y="507"/>
                    <a:pt x="236" y="507"/>
                    <a:pt x="235" y="506"/>
                  </a:cubicBezTo>
                  <a:cubicBezTo>
                    <a:pt x="234" y="506"/>
                    <a:pt x="233" y="506"/>
                    <a:pt x="233" y="506"/>
                  </a:cubicBezTo>
                  <a:cubicBezTo>
                    <a:pt x="232" y="505"/>
                    <a:pt x="231" y="505"/>
                    <a:pt x="230" y="505"/>
                  </a:cubicBezTo>
                  <a:cubicBezTo>
                    <a:pt x="229" y="504"/>
                    <a:pt x="229" y="504"/>
                    <a:pt x="228" y="504"/>
                  </a:cubicBezTo>
                  <a:cubicBezTo>
                    <a:pt x="227" y="504"/>
                    <a:pt x="226" y="503"/>
                    <a:pt x="225" y="503"/>
                  </a:cubicBezTo>
                  <a:cubicBezTo>
                    <a:pt x="225" y="503"/>
                    <a:pt x="224" y="502"/>
                    <a:pt x="223" y="502"/>
                  </a:cubicBezTo>
                  <a:cubicBezTo>
                    <a:pt x="222" y="502"/>
                    <a:pt x="221" y="502"/>
                    <a:pt x="221" y="501"/>
                  </a:cubicBezTo>
                  <a:cubicBezTo>
                    <a:pt x="220" y="501"/>
                    <a:pt x="219" y="501"/>
                    <a:pt x="218" y="501"/>
                  </a:cubicBezTo>
                  <a:cubicBezTo>
                    <a:pt x="217" y="500"/>
                    <a:pt x="217" y="500"/>
                    <a:pt x="216" y="500"/>
                  </a:cubicBezTo>
                  <a:cubicBezTo>
                    <a:pt x="215" y="499"/>
                    <a:pt x="214" y="499"/>
                    <a:pt x="213" y="499"/>
                  </a:cubicBezTo>
                  <a:cubicBezTo>
                    <a:pt x="213" y="499"/>
                    <a:pt x="212" y="498"/>
                    <a:pt x="211" y="498"/>
                  </a:cubicBezTo>
                  <a:cubicBezTo>
                    <a:pt x="204" y="496"/>
                    <a:pt x="197" y="494"/>
                    <a:pt x="190" y="491"/>
                  </a:cubicBezTo>
                  <a:cubicBezTo>
                    <a:pt x="120" y="470"/>
                    <a:pt x="120" y="580"/>
                    <a:pt x="122" y="621"/>
                  </a:cubicBezTo>
                  <a:cubicBezTo>
                    <a:pt x="126" y="698"/>
                    <a:pt x="179" y="707"/>
                    <a:pt x="244" y="706"/>
                  </a:cubicBezTo>
                  <a:cubicBezTo>
                    <a:pt x="234" y="781"/>
                    <a:pt x="225" y="865"/>
                    <a:pt x="255" y="917"/>
                  </a:cubicBezTo>
                  <a:cubicBezTo>
                    <a:pt x="287" y="974"/>
                    <a:pt x="361" y="1036"/>
                    <a:pt x="467" y="1069"/>
                  </a:cubicBezTo>
                  <a:cubicBezTo>
                    <a:pt x="466" y="1082"/>
                    <a:pt x="465" y="1097"/>
                    <a:pt x="464" y="1114"/>
                  </a:cubicBezTo>
                  <a:cubicBezTo>
                    <a:pt x="465" y="1114"/>
                    <a:pt x="465" y="1114"/>
                    <a:pt x="465" y="1114"/>
                  </a:cubicBezTo>
                  <a:cubicBezTo>
                    <a:pt x="465" y="1116"/>
                    <a:pt x="464" y="1118"/>
                    <a:pt x="464" y="1120"/>
                  </a:cubicBezTo>
                  <a:cubicBezTo>
                    <a:pt x="462" y="1114"/>
                    <a:pt x="461" y="1111"/>
                    <a:pt x="461" y="1111"/>
                  </a:cubicBezTo>
                  <a:cubicBezTo>
                    <a:pt x="449" y="1151"/>
                    <a:pt x="449" y="1151"/>
                    <a:pt x="449" y="1151"/>
                  </a:cubicBezTo>
                  <a:cubicBezTo>
                    <a:pt x="449" y="1150"/>
                    <a:pt x="449" y="1150"/>
                    <a:pt x="449" y="1150"/>
                  </a:cubicBezTo>
                  <a:cubicBezTo>
                    <a:pt x="429" y="1153"/>
                    <a:pt x="397" y="1159"/>
                    <a:pt x="360" y="1169"/>
                  </a:cubicBezTo>
                  <a:cubicBezTo>
                    <a:pt x="357" y="1165"/>
                    <a:pt x="355" y="1163"/>
                    <a:pt x="355" y="1163"/>
                  </a:cubicBezTo>
                  <a:cubicBezTo>
                    <a:pt x="332" y="1177"/>
                    <a:pt x="332" y="1177"/>
                    <a:pt x="332" y="1177"/>
                  </a:cubicBezTo>
                  <a:cubicBezTo>
                    <a:pt x="316" y="1182"/>
                    <a:pt x="299" y="1188"/>
                    <a:pt x="282" y="1194"/>
                  </a:cubicBezTo>
                  <a:cubicBezTo>
                    <a:pt x="282" y="1195"/>
                    <a:pt x="281" y="1195"/>
                    <a:pt x="280" y="1195"/>
                  </a:cubicBezTo>
                  <a:cubicBezTo>
                    <a:pt x="275" y="1197"/>
                    <a:pt x="270" y="1199"/>
                    <a:pt x="265" y="1201"/>
                  </a:cubicBezTo>
                  <a:cubicBezTo>
                    <a:pt x="265" y="1201"/>
                    <a:pt x="264" y="1202"/>
                    <a:pt x="263" y="1202"/>
                  </a:cubicBezTo>
                  <a:cubicBezTo>
                    <a:pt x="252" y="1207"/>
                    <a:pt x="241" y="1211"/>
                    <a:pt x="230" y="1217"/>
                  </a:cubicBezTo>
                  <a:cubicBezTo>
                    <a:pt x="229" y="1217"/>
                    <a:pt x="228" y="1218"/>
                    <a:pt x="227" y="1218"/>
                  </a:cubicBezTo>
                  <a:cubicBezTo>
                    <a:pt x="222" y="1220"/>
                    <a:pt x="218" y="1222"/>
                    <a:pt x="213" y="1225"/>
                  </a:cubicBezTo>
                  <a:cubicBezTo>
                    <a:pt x="212" y="1225"/>
                    <a:pt x="210" y="1226"/>
                    <a:pt x="209" y="1227"/>
                  </a:cubicBezTo>
                  <a:cubicBezTo>
                    <a:pt x="205" y="1229"/>
                    <a:pt x="200" y="1231"/>
                    <a:pt x="196" y="1234"/>
                  </a:cubicBezTo>
                  <a:cubicBezTo>
                    <a:pt x="195" y="1234"/>
                    <a:pt x="194" y="1235"/>
                    <a:pt x="192" y="1235"/>
                  </a:cubicBezTo>
                  <a:cubicBezTo>
                    <a:pt x="187" y="1238"/>
                    <a:pt x="182" y="1242"/>
                    <a:pt x="176" y="1245"/>
                  </a:cubicBezTo>
                  <a:cubicBezTo>
                    <a:pt x="176" y="1245"/>
                    <a:pt x="175" y="1245"/>
                    <a:pt x="174" y="1246"/>
                  </a:cubicBezTo>
                  <a:cubicBezTo>
                    <a:pt x="170" y="1248"/>
                    <a:pt x="165" y="1251"/>
                    <a:pt x="160" y="1254"/>
                  </a:cubicBezTo>
                  <a:cubicBezTo>
                    <a:pt x="159" y="1255"/>
                    <a:pt x="157" y="1256"/>
                    <a:pt x="156" y="1257"/>
                  </a:cubicBezTo>
                  <a:cubicBezTo>
                    <a:pt x="152" y="1259"/>
                    <a:pt x="148" y="1262"/>
                    <a:pt x="145" y="1264"/>
                  </a:cubicBezTo>
                  <a:cubicBezTo>
                    <a:pt x="143" y="1265"/>
                    <a:pt x="141" y="1267"/>
                    <a:pt x="140" y="1268"/>
                  </a:cubicBezTo>
                  <a:cubicBezTo>
                    <a:pt x="136" y="1270"/>
                    <a:pt x="131" y="1273"/>
                    <a:pt x="127" y="1276"/>
                  </a:cubicBezTo>
                  <a:cubicBezTo>
                    <a:pt x="126" y="1277"/>
                    <a:pt x="126" y="1278"/>
                    <a:pt x="125" y="1278"/>
                  </a:cubicBezTo>
                  <a:cubicBezTo>
                    <a:pt x="120" y="1282"/>
                    <a:pt x="115" y="1286"/>
                    <a:pt x="110" y="1290"/>
                  </a:cubicBezTo>
                  <a:cubicBezTo>
                    <a:pt x="109" y="1291"/>
                    <a:pt x="108" y="1292"/>
                    <a:pt x="106" y="1293"/>
                  </a:cubicBezTo>
                  <a:cubicBezTo>
                    <a:pt x="103" y="1296"/>
                    <a:pt x="99" y="1298"/>
                    <a:pt x="96" y="1301"/>
                  </a:cubicBezTo>
                  <a:cubicBezTo>
                    <a:pt x="94" y="1303"/>
                    <a:pt x="93" y="1304"/>
                    <a:pt x="91" y="1306"/>
                  </a:cubicBezTo>
                  <a:cubicBezTo>
                    <a:pt x="88" y="1308"/>
                    <a:pt x="85" y="1311"/>
                    <a:pt x="82" y="1314"/>
                  </a:cubicBezTo>
                  <a:cubicBezTo>
                    <a:pt x="80" y="1316"/>
                    <a:pt x="79" y="1317"/>
                    <a:pt x="78" y="1318"/>
                  </a:cubicBezTo>
                  <a:cubicBezTo>
                    <a:pt x="73" y="1322"/>
                    <a:pt x="69" y="1327"/>
                    <a:pt x="65" y="1331"/>
                  </a:cubicBezTo>
                  <a:cubicBezTo>
                    <a:pt x="59" y="1337"/>
                    <a:pt x="54" y="1344"/>
                    <a:pt x="49" y="1351"/>
                  </a:cubicBezTo>
                  <a:cubicBezTo>
                    <a:pt x="46" y="1354"/>
                    <a:pt x="44" y="1358"/>
                    <a:pt x="42" y="1361"/>
                  </a:cubicBezTo>
                  <a:cubicBezTo>
                    <a:pt x="39" y="1366"/>
                    <a:pt x="36" y="1372"/>
                    <a:pt x="33" y="1377"/>
                  </a:cubicBezTo>
                  <a:cubicBezTo>
                    <a:pt x="15" y="1412"/>
                    <a:pt x="5" y="1451"/>
                    <a:pt x="0" y="1487"/>
                  </a:cubicBezTo>
                  <a:cubicBezTo>
                    <a:pt x="1256" y="1487"/>
                    <a:pt x="1256" y="1487"/>
                    <a:pt x="1256" y="1487"/>
                  </a:cubicBezTo>
                  <a:cubicBezTo>
                    <a:pt x="1251" y="1451"/>
                    <a:pt x="1241" y="1412"/>
                    <a:pt x="1223" y="1377"/>
                  </a:cubicBezTo>
                  <a:close/>
                </a:path>
              </a:pathLst>
            </a:custGeom>
            <a:solidFill>
              <a:srgbClr val="AA895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4"/>
            <p:cNvSpPr>
              <a:spLocks noEditPoints="1"/>
            </p:cNvSpPr>
            <p:nvPr/>
          </p:nvSpPr>
          <p:spPr bwMode="auto">
            <a:xfrm>
              <a:off x="7893050" y="2670176"/>
              <a:ext cx="1298575" cy="365125"/>
            </a:xfrm>
            <a:custGeom>
              <a:avLst/>
              <a:gdLst>
                <a:gd name="T0" fmla="*/ 827 w 840"/>
                <a:gd name="T1" fmla="*/ 20 h 237"/>
                <a:gd name="T2" fmla="*/ 806 w 840"/>
                <a:gd name="T3" fmla="*/ 18 h 237"/>
                <a:gd name="T4" fmla="*/ 770 w 840"/>
                <a:gd name="T5" fmla="*/ 22 h 237"/>
                <a:gd name="T6" fmla="*/ 745 w 840"/>
                <a:gd name="T7" fmla="*/ 0 h 237"/>
                <a:gd name="T8" fmla="*/ 420 w 840"/>
                <a:gd name="T9" fmla="*/ 24 h 237"/>
                <a:gd name="T10" fmla="*/ 95 w 840"/>
                <a:gd name="T11" fmla="*/ 0 h 237"/>
                <a:gd name="T12" fmla="*/ 69 w 840"/>
                <a:gd name="T13" fmla="*/ 22 h 237"/>
                <a:gd name="T14" fmla="*/ 34 w 840"/>
                <a:gd name="T15" fmla="*/ 18 h 237"/>
                <a:gd name="T16" fmla="*/ 13 w 840"/>
                <a:gd name="T17" fmla="*/ 20 h 237"/>
                <a:gd name="T18" fmla="*/ 0 w 840"/>
                <a:gd name="T19" fmla="*/ 62 h 237"/>
                <a:gd name="T20" fmla="*/ 20 w 840"/>
                <a:gd name="T21" fmla="*/ 69 h 237"/>
                <a:gd name="T22" fmla="*/ 27 w 840"/>
                <a:gd name="T23" fmla="*/ 47 h 237"/>
                <a:gd name="T24" fmla="*/ 69 w 840"/>
                <a:gd name="T25" fmla="*/ 52 h 237"/>
                <a:gd name="T26" fmla="*/ 73 w 840"/>
                <a:gd name="T27" fmla="*/ 153 h 237"/>
                <a:gd name="T28" fmla="*/ 106 w 840"/>
                <a:gd name="T29" fmla="*/ 208 h 237"/>
                <a:gd name="T30" fmla="*/ 279 w 840"/>
                <a:gd name="T31" fmla="*/ 228 h 237"/>
                <a:gd name="T32" fmla="*/ 366 w 840"/>
                <a:gd name="T33" fmla="*/ 197 h 237"/>
                <a:gd name="T34" fmla="*/ 387 w 840"/>
                <a:gd name="T35" fmla="*/ 82 h 237"/>
                <a:gd name="T36" fmla="*/ 416 w 840"/>
                <a:gd name="T37" fmla="*/ 57 h 237"/>
                <a:gd name="T38" fmla="*/ 416 w 840"/>
                <a:gd name="T39" fmla="*/ 57 h 237"/>
                <a:gd name="T40" fmla="*/ 419 w 840"/>
                <a:gd name="T41" fmla="*/ 57 h 237"/>
                <a:gd name="T42" fmla="*/ 420 w 840"/>
                <a:gd name="T43" fmla="*/ 57 h 237"/>
                <a:gd name="T44" fmla="*/ 421 w 840"/>
                <a:gd name="T45" fmla="*/ 57 h 237"/>
                <a:gd name="T46" fmla="*/ 424 w 840"/>
                <a:gd name="T47" fmla="*/ 57 h 237"/>
                <a:gd name="T48" fmla="*/ 424 w 840"/>
                <a:gd name="T49" fmla="*/ 57 h 237"/>
                <a:gd name="T50" fmla="*/ 453 w 840"/>
                <a:gd name="T51" fmla="*/ 82 h 237"/>
                <a:gd name="T52" fmla="*/ 473 w 840"/>
                <a:gd name="T53" fmla="*/ 197 h 237"/>
                <a:gd name="T54" fmla="*/ 561 w 840"/>
                <a:gd name="T55" fmla="*/ 228 h 237"/>
                <a:gd name="T56" fmla="*/ 733 w 840"/>
                <a:gd name="T57" fmla="*/ 208 h 237"/>
                <a:gd name="T58" fmla="*/ 767 w 840"/>
                <a:gd name="T59" fmla="*/ 153 h 237"/>
                <a:gd name="T60" fmla="*/ 771 w 840"/>
                <a:gd name="T61" fmla="*/ 52 h 237"/>
                <a:gd name="T62" fmla="*/ 813 w 840"/>
                <a:gd name="T63" fmla="*/ 47 h 237"/>
                <a:gd name="T64" fmla="*/ 819 w 840"/>
                <a:gd name="T65" fmla="*/ 69 h 237"/>
                <a:gd name="T66" fmla="*/ 840 w 840"/>
                <a:gd name="T67" fmla="*/ 62 h 237"/>
                <a:gd name="T68" fmla="*/ 827 w 840"/>
                <a:gd name="T69" fmla="*/ 20 h 237"/>
                <a:gd name="T70" fmla="*/ 355 w 840"/>
                <a:gd name="T71" fmla="*/ 184 h 237"/>
                <a:gd name="T72" fmla="*/ 256 w 840"/>
                <a:gd name="T73" fmla="*/ 208 h 237"/>
                <a:gd name="T74" fmla="*/ 128 w 840"/>
                <a:gd name="T75" fmla="*/ 186 h 237"/>
                <a:gd name="T76" fmla="*/ 112 w 840"/>
                <a:gd name="T77" fmla="*/ 139 h 237"/>
                <a:gd name="T78" fmla="*/ 112 w 840"/>
                <a:gd name="T79" fmla="*/ 43 h 237"/>
                <a:gd name="T80" fmla="*/ 219 w 840"/>
                <a:gd name="T81" fmla="*/ 37 h 237"/>
                <a:gd name="T82" fmla="*/ 345 w 840"/>
                <a:gd name="T83" fmla="*/ 48 h 237"/>
                <a:gd name="T84" fmla="*/ 363 w 840"/>
                <a:gd name="T85" fmla="*/ 53 h 237"/>
                <a:gd name="T86" fmla="*/ 368 w 840"/>
                <a:gd name="T87" fmla="*/ 69 h 237"/>
                <a:gd name="T88" fmla="*/ 370 w 840"/>
                <a:gd name="T89" fmla="*/ 102 h 237"/>
                <a:gd name="T90" fmla="*/ 355 w 840"/>
                <a:gd name="T91" fmla="*/ 184 h 237"/>
                <a:gd name="T92" fmla="*/ 728 w 840"/>
                <a:gd name="T93" fmla="*/ 139 h 237"/>
                <a:gd name="T94" fmla="*/ 712 w 840"/>
                <a:gd name="T95" fmla="*/ 186 h 237"/>
                <a:gd name="T96" fmla="*/ 584 w 840"/>
                <a:gd name="T97" fmla="*/ 208 h 237"/>
                <a:gd name="T98" fmla="*/ 485 w 840"/>
                <a:gd name="T99" fmla="*/ 184 h 237"/>
                <a:gd name="T100" fmla="*/ 469 w 840"/>
                <a:gd name="T101" fmla="*/ 102 h 237"/>
                <a:gd name="T102" fmla="*/ 471 w 840"/>
                <a:gd name="T103" fmla="*/ 69 h 237"/>
                <a:gd name="T104" fmla="*/ 476 w 840"/>
                <a:gd name="T105" fmla="*/ 53 h 237"/>
                <a:gd name="T106" fmla="*/ 494 w 840"/>
                <a:gd name="T107" fmla="*/ 48 h 237"/>
                <a:gd name="T108" fmla="*/ 621 w 840"/>
                <a:gd name="T109" fmla="*/ 37 h 237"/>
                <a:gd name="T110" fmla="*/ 727 w 840"/>
                <a:gd name="T111" fmla="*/ 43 h 237"/>
                <a:gd name="T112" fmla="*/ 728 w 840"/>
                <a:gd name="T113" fmla="*/ 13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0" h="237">
                  <a:moveTo>
                    <a:pt x="827" y="20"/>
                  </a:moveTo>
                  <a:cubicBezTo>
                    <a:pt x="821" y="16"/>
                    <a:pt x="813" y="17"/>
                    <a:pt x="806" y="18"/>
                  </a:cubicBezTo>
                  <a:cubicBezTo>
                    <a:pt x="796" y="19"/>
                    <a:pt x="782" y="20"/>
                    <a:pt x="770" y="22"/>
                  </a:cubicBezTo>
                  <a:cubicBezTo>
                    <a:pt x="768" y="1"/>
                    <a:pt x="757" y="0"/>
                    <a:pt x="745" y="0"/>
                  </a:cubicBezTo>
                  <a:cubicBezTo>
                    <a:pt x="730" y="0"/>
                    <a:pt x="477" y="20"/>
                    <a:pt x="420" y="24"/>
                  </a:cubicBezTo>
                  <a:cubicBezTo>
                    <a:pt x="363" y="20"/>
                    <a:pt x="109" y="0"/>
                    <a:pt x="95" y="0"/>
                  </a:cubicBezTo>
                  <a:cubicBezTo>
                    <a:pt x="82" y="0"/>
                    <a:pt x="72" y="1"/>
                    <a:pt x="69" y="22"/>
                  </a:cubicBezTo>
                  <a:cubicBezTo>
                    <a:pt x="57" y="20"/>
                    <a:pt x="43" y="19"/>
                    <a:pt x="34" y="18"/>
                  </a:cubicBezTo>
                  <a:cubicBezTo>
                    <a:pt x="27" y="17"/>
                    <a:pt x="19" y="16"/>
                    <a:pt x="13" y="20"/>
                  </a:cubicBezTo>
                  <a:cubicBezTo>
                    <a:pt x="6" y="24"/>
                    <a:pt x="1" y="54"/>
                    <a:pt x="0" y="62"/>
                  </a:cubicBezTo>
                  <a:cubicBezTo>
                    <a:pt x="7" y="64"/>
                    <a:pt x="14" y="66"/>
                    <a:pt x="20" y="69"/>
                  </a:cubicBezTo>
                  <a:cubicBezTo>
                    <a:pt x="22" y="64"/>
                    <a:pt x="23" y="49"/>
                    <a:pt x="27" y="47"/>
                  </a:cubicBezTo>
                  <a:cubicBezTo>
                    <a:pt x="30" y="46"/>
                    <a:pt x="51" y="48"/>
                    <a:pt x="69" y="52"/>
                  </a:cubicBezTo>
                  <a:cubicBezTo>
                    <a:pt x="70" y="89"/>
                    <a:pt x="69" y="130"/>
                    <a:pt x="73" y="153"/>
                  </a:cubicBezTo>
                  <a:cubicBezTo>
                    <a:pt x="78" y="182"/>
                    <a:pt x="88" y="199"/>
                    <a:pt x="106" y="208"/>
                  </a:cubicBezTo>
                  <a:cubicBezTo>
                    <a:pt x="128" y="218"/>
                    <a:pt x="189" y="237"/>
                    <a:pt x="279" y="228"/>
                  </a:cubicBezTo>
                  <a:cubicBezTo>
                    <a:pt x="347" y="222"/>
                    <a:pt x="357" y="212"/>
                    <a:pt x="366" y="197"/>
                  </a:cubicBezTo>
                  <a:cubicBezTo>
                    <a:pt x="375" y="182"/>
                    <a:pt x="382" y="101"/>
                    <a:pt x="387" y="82"/>
                  </a:cubicBezTo>
                  <a:cubicBezTo>
                    <a:pt x="391" y="66"/>
                    <a:pt x="404" y="59"/>
                    <a:pt x="416" y="57"/>
                  </a:cubicBezTo>
                  <a:cubicBezTo>
                    <a:pt x="416" y="57"/>
                    <a:pt x="416" y="57"/>
                    <a:pt x="416" y="57"/>
                  </a:cubicBezTo>
                  <a:cubicBezTo>
                    <a:pt x="417" y="57"/>
                    <a:pt x="418" y="57"/>
                    <a:pt x="419" y="57"/>
                  </a:cubicBezTo>
                  <a:cubicBezTo>
                    <a:pt x="419" y="57"/>
                    <a:pt x="419" y="57"/>
                    <a:pt x="420" y="57"/>
                  </a:cubicBezTo>
                  <a:cubicBezTo>
                    <a:pt x="420" y="57"/>
                    <a:pt x="421" y="57"/>
                    <a:pt x="421" y="57"/>
                  </a:cubicBezTo>
                  <a:cubicBezTo>
                    <a:pt x="422" y="57"/>
                    <a:pt x="423" y="57"/>
                    <a:pt x="424" y="57"/>
                  </a:cubicBezTo>
                  <a:cubicBezTo>
                    <a:pt x="424" y="57"/>
                    <a:pt x="424" y="57"/>
                    <a:pt x="424" y="57"/>
                  </a:cubicBezTo>
                  <a:cubicBezTo>
                    <a:pt x="436" y="59"/>
                    <a:pt x="449" y="66"/>
                    <a:pt x="453" y="82"/>
                  </a:cubicBezTo>
                  <a:cubicBezTo>
                    <a:pt x="457" y="101"/>
                    <a:pt x="464" y="182"/>
                    <a:pt x="473" y="197"/>
                  </a:cubicBezTo>
                  <a:cubicBezTo>
                    <a:pt x="482" y="212"/>
                    <a:pt x="492" y="222"/>
                    <a:pt x="561" y="228"/>
                  </a:cubicBezTo>
                  <a:cubicBezTo>
                    <a:pt x="651" y="237"/>
                    <a:pt x="712" y="218"/>
                    <a:pt x="733" y="208"/>
                  </a:cubicBezTo>
                  <a:cubicBezTo>
                    <a:pt x="752" y="199"/>
                    <a:pt x="762" y="182"/>
                    <a:pt x="767" y="153"/>
                  </a:cubicBezTo>
                  <a:cubicBezTo>
                    <a:pt x="770" y="130"/>
                    <a:pt x="770" y="89"/>
                    <a:pt x="771" y="52"/>
                  </a:cubicBezTo>
                  <a:cubicBezTo>
                    <a:pt x="789" y="48"/>
                    <a:pt x="809" y="46"/>
                    <a:pt x="813" y="47"/>
                  </a:cubicBezTo>
                  <a:cubicBezTo>
                    <a:pt x="817" y="49"/>
                    <a:pt x="818" y="64"/>
                    <a:pt x="819" y="69"/>
                  </a:cubicBezTo>
                  <a:cubicBezTo>
                    <a:pt x="826" y="66"/>
                    <a:pt x="833" y="64"/>
                    <a:pt x="840" y="62"/>
                  </a:cubicBezTo>
                  <a:cubicBezTo>
                    <a:pt x="839" y="54"/>
                    <a:pt x="834" y="24"/>
                    <a:pt x="827" y="20"/>
                  </a:cubicBezTo>
                  <a:close/>
                  <a:moveTo>
                    <a:pt x="355" y="184"/>
                  </a:moveTo>
                  <a:cubicBezTo>
                    <a:pt x="345" y="202"/>
                    <a:pt x="317" y="206"/>
                    <a:pt x="256" y="208"/>
                  </a:cubicBezTo>
                  <a:cubicBezTo>
                    <a:pt x="179" y="211"/>
                    <a:pt x="146" y="195"/>
                    <a:pt x="128" y="186"/>
                  </a:cubicBezTo>
                  <a:cubicBezTo>
                    <a:pt x="118" y="181"/>
                    <a:pt x="115" y="165"/>
                    <a:pt x="112" y="139"/>
                  </a:cubicBezTo>
                  <a:cubicBezTo>
                    <a:pt x="109" y="114"/>
                    <a:pt x="105" y="52"/>
                    <a:pt x="112" y="43"/>
                  </a:cubicBezTo>
                  <a:cubicBezTo>
                    <a:pt x="120" y="33"/>
                    <a:pt x="145" y="35"/>
                    <a:pt x="219" y="37"/>
                  </a:cubicBezTo>
                  <a:cubicBezTo>
                    <a:pt x="268" y="39"/>
                    <a:pt x="319" y="45"/>
                    <a:pt x="345" y="48"/>
                  </a:cubicBezTo>
                  <a:cubicBezTo>
                    <a:pt x="358" y="50"/>
                    <a:pt x="362" y="51"/>
                    <a:pt x="363" y="53"/>
                  </a:cubicBezTo>
                  <a:cubicBezTo>
                    <a:pt x="366" y="56"/>
                    <a:pt x="367" y="57"/>
                    <a:pt x="368" y="69"/>
                  </a:cubicBezTo>
                  <a:cubicBezTo>
                    <a:pt x="370" y="78"/>
                    <a:pt x="370" y="88"/>
                    <a:pt x="370" y="102"/>
                  </a:cubicBezTo>
                  <a:cubicBezTo>
                    <a:pt x="370" y="135"/>
                    <a:pt x="359" y="177"/>
                    <a:pt x="355" y="184"/>
                  </a:cubicBezTo>
                  <a:close/>
                  <a:moveTo>
                    <a:pt x="728" y="139"/>
                  </a:moveTo>
                  <a:cubicBezTo>
                    <a:pt x="725" y="165"/>
                    <a:pt x="722" y="181"/>
                    <a:pt x="712" y="186"/>
                  </a:cubicBezTo>
                  <a:cubicBezTo>
                    <a:pt x="694" y="195"/>
                    <a:pt x="661" y="211"/>
                    <a:pt x="584" y="208"/>
                  </a:cubicBezTo>
                  <a:cubicBezTo>
                    <a:pt x="522" y="206"/>
                    <a:pt x="495" y="202"/>
                    <a:pt x="485" y="184"/>
                  </a:cubicBezTo>
                  <a:cubicBezTo>
                    <a:pt x="481" y="177"/>
                    <a:pt x="469" y="135"/>
                    <a:pt x="469" y="102"/>
                  </a:cubicBezTo>
                  <a:cubicBezTo>
                    <a:pt x="469" y="88"/>
                    <a:pt x="470" y="78"/>
                    <a:pt x="471" y="69"/>
                  </a:cubicBezTo>
                  <a:cubicBezTo>
                    <a:pt x="473" y="57"/>
                    <a:pt x="474" y="56"/>
                    <a:pt x="476" y="53"/>
                  </a:cubicBezTo>
                  <a:cubicBezTo>
                    <a:pt x="478" y="51"/>
                    <a:pt x="482" y="50"/>
                    <a:pt x="494" y="48"/>
                  </a:cubicBezTo>
                  <a:cubicBezTo>
                    <a:pt x="521" y="45"/>
                    <a:pt x="571" y="39"/>
                    <a:pt x="621" y="37"/>
                  </a:cubicBezTo>
                  <a:cubicBezTo>
                    <a:pt x="695" y="35"/>
                    <a:pt x="720" y="33"/>
                    <a:pt x="727" y="43"/>
                  </a:cubicBezTo>
                  <a:cubicBezTo>
                    <a:pt x="734" y="52"/>
                    <a:pt x="731" y="114"/>
                    <a:pt x="728" y="139"/>
                  </a:cubicBezTo>
                  <a:close/>
                </a:path>
              </a:pathLst>
            </a:custGeom>
            <a:solidFill>
              <a:srgbClr val="1E1C1D"/>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99569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750" fill="hold"/>
                                            <p:tgtEl>
                                              <p:spTgt spid="25"/>
                                            </p:tgtEl>
                                            <p:attrNameLst>
                                              <p:attrName>ppt_w</p:attrName>
                                            </p:attrNameLst>
                                          </p:cBhvr>
                                          <p:tavLst>
                                            <p:tav tm="0">
                                              <p:val>
                                                <p:fltVal val="0"/>
                                              </p:val>
                                            </p:tav>
                                            <p:tav tm="100000">
                                              <p:val>
                                                <p:strVal val="#ppt_w"/>
                                              </p:val>
                                            </p:tav>
                                          </p:tavLst>
                                        </p:anim>
                                        <p:anim calcmode="lin" valueType="num">
                                          <p:cBhvr>
                                            <p:cTn id="12" dur="750" fill="hold"/>
                                            <p:tgtEl>
                                              <p:spTgt spid="25"/>
                                            </p:tgtEl>
                                            <p:attrNameLst>
                                              <p:attrName>ppt_h</p:attrName>
                                            </p:attrNameLst>
                                          </p:cBhvr>
                                          <p:tavLst>
                                            <p:tav tm="0">
                                              <p:val>
                                                <p:fltVal val="0"/>
                                              </p:val>
                                            </p:tav>
                                            <p:tav tm="100000">
                                              <p:val>
                                                <p:strVal val="#ppt_h"/>
                                              </p:val>
                                            </p:tav>
                                          </p:tavLst>
                                        </p:anim>
                                        <p:anim calcmode="lin" valueType="num">
                                          <p:cBhvr>
                                            <p:cTn id="13" dur="750" fill="hold"/>
                                            <p:tgtEl>
                                              <p:spTgt spid="25"/>
                                            </p:tgtEl>
                                            <p:attrNameLst>
                                              <p:attrName>style.rotation</p:attrName>
                                            </p:attrNameLst>
                                          </p:cBhvr>
                                          <p:tavLst>
                                            <p:tav tm="0">
                                              <p:val>
                                                <p:fltVal val="360"/>
                                              </p:val>
                                            </p:tav>
                                            <p:tav tm="100000">
                                              <p:val>
                                                <p:fltVal val="0"/>
                                              </p:val>
                                            </p:tav>
                                          </p:tavLst>
                                        </p:anim>
                                        <p:animEffect transition="in" filter="fade">
                                          <p:cBhvr>
                                            <p:cTn id="14" dur="750"/>
                                            <p:tgtEl>
                                              <p:spTgt spid="25"/>
                                            </p:tgtEl>
                                          </p:cBhvr>
                                        </p:animEffect>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750" fill="hold"/>
                                            <p:tgtEl>
                                              <p:spTgt spid="26"/>
                                            </p:tgtEl>
                                            <p:attrNameLst>
                                              <p:attrName>ppt_w</p:attrName>
                                            </p:attrNameLst>
                                          </p:cBhvr>
                                          <p:tavLst>
                                            <p:tav tm="0">
                                              <p:val>
                                                <p:fltVal val="0"/>
                                              </p:val>
                                            </p:tav>
                                            <p:tav tm="100000">
                                              <p:val>
                                                <p:strVal val="#ppt_w"/>
                                              </p:val>
                                            </p:tav>
                                          </p:tavLst>
                                        </p:anim>
                                        <p:anim calcmode="lin" valueType="num">
                                          <p:cBhvr>
                                            <p:cTn id="19" dur="750" fill="hold"/>
                                            <p:tgtEl>
                                              <p:spTgt spid="26"/>
                                            </p:tgtEl>
                                            <p:attrNameLst>
                                              <p:attrName>ppt_h</p:attrName>
                                            </p:attrNameLst>
                                          </p:cBhvr>
                                          <p:tavLst>
                                            <p:tav tm="0">
                                              <p:val>
                                                <p:fltVal val="0"/>
                                              </p:val>
                                            </p:tav>
                                            <p:tav tm="100000">
                                              <p:val>
                                                <p:strVal val="#ppt_h"/>
                                              </p:val>
                                            </p:tav>
                                          </p:tavLst>
                                        </p:anim>
                                        <p:animEffect transition="in" filter="fade">
                                          <p:cBhvr>
                                            <p:cTn id="20" dur="750"/>
                                            <p:tgtEl>
                                              <p:spTgt spid="2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par>
                              <p:cTn id="25" fill="hold">
                                <p:stCondLst>
                                  <p:cond delay="2500"/>
                                </p:stCondLst>
                                <p:childTnLst>
                                  <p:par>
                                    <p:cTn id="26" presetID="8" presetClass="emph" presetSubtype="0" fill="hold" nodeType="afterEffect">
                                      <p:stCondLst>
                                        <p:cond delay="0"/>
                                      </p:stCondLst>
                                      <p:childTnLst>
                                        <p:animRot by="21600000">
                                          <p:cBhvr>
                                            <p:cTn id="27" dur="1000" fill="hold"/>
                                            <p:tgtEl>
                                              <p:spTgt spid="27"/>
                                            </p:tgtEl>
                                            <p:attrNameLst>
                                              <p:attrName>r</p:attrName>
                                            </p:attrNameLst>
                                          </p:cBhvr>
                                        </p:animRot>
                                      </p:childTnLst>
                                    </p:cTn>
                                  </p:par>
                                  <p:par>
                                    <p:cTn id="28" presetID="2" presetClass="entr" presetSubtype="8" fill="hold" grpId="0" nodeType="withEffect">
                                      <p:stCondLst>
                                        <p:cond delay="750"/>
                                      </p:stCondLst>
                                      <p:childTnLst>
                                        <p:set>
                                          <p:cBhvr>
                                            <p:cTn id="29" dur="1" fill="hold">
                                              <p:stCondLst>
                                                <p:cond delay="0"/>
                                              </p:stCondLst>
                                            </p:cTn>
                                            <p:tgtEl>
                                              <p:spTgt spid="35846"/>
                                            </p:tgtEl>
                                            <p:attrNameLst>
                                              <p:attrName>style.visibility</p:attrName>
                                            </p:attrNameLst>
                                          </p:cBhvr>
                                          <p:to>
                                            <p:strVal val="visible"/>
                                          </p:to>
                                        </p:set>
                                        <p:anim calcmode="lin" valueType="num">
                                          <p:cBhvr additive="base">
                                            <p:cTn id="30" dur="1000" fill="hold"/>
                                            <p:tgtEl>
                                              <p:spTgt spid="35846"/>
                                            </p:tgtEl>
                                            <p:attrNameLst>
                                              <p:attrName>ppt_x</p:attrName>
                                            </p:attrNameLst>
                                          </p:cBhvr>
                                          <p:tavLst>
                                            <p:tav tm="0">
                                              <p:val>
                                                <p:strVal val="0-#ppt_w/2"/>
                                              </p:val>
                                            </p:tav>
                                            <p:tav tm="100000">
                                              <p:val>
                                                <p:strVal val="#ppt_x"/>
                                              </p:val>
                                            </p:tav>
                                          </p:tavLst>
                                        </p:anim>
                                        <p:anim calcmode="lin" valueType="num">
                                          <p:cBhvr additive="base">
                                            <p:cTn id="31" dur="1000" fill="hold"/>
                                            <p:tgtEl>
                                              <p:spTgt spid="3584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50"/>
                                      </p:stCondLst>
                                      <p:childTnLst>
                                        <p:set>
                                          <p:cBhvr>
                                            <p:cTn id="33" dur="1" fill="hold">
                                              <p:stCondLst>
                                                <p:cond delay="0"/>
                                              </p:stCondLst>
                                            </p:cTn>
                                            <p:tgtEl>
                                              <p:spTgt spid="35847"/>
                                            </p:tgtEl>
                                            <p:attrNameLst>
                                              <p:attrName>style.visibility</p:attrName>
                                            </p:attrNameLst>
                                          </p:cBhvr>
                                          <p:to>
                                            <p:strVal val="visible"/>
                                          </p:to>
                                        </p:set>
                                        <p:anim calcmode="lin" valueType="num">
                                          <p:cBhvr additive="base">
                                            <p:cTn id="34" dur="1000" fill="hold"/>
                                            <p:tgtEl>
                                              <p:spTgt spid="35847"/>
                                            </p:tgtEl>
                                            <p:attrNameLst>
                                              <p:attrName>ppt_x</p:attrName>
                                            </p:attrNameLst>
                                          </p:cBhvr>
                                          <p:tavLst>
                                            <p:tav tm="0">
                                              <p:val>
                                                <p:strVal val="0-#ppt_w/2"/>
                                              </p:val>
                                            </p:tav>
                                            <p:tav tm="100000">
                                              <p:val>
                                                <p:strVal val="#ppt_x"/>
                                              </p:val>
                                            </p:tav>
                                          </p:tavLst>
                                        </p:anim>
                                        <p:anim calcmode="lin" valueType="num">
                                          <p:cBhvr additive="base">
                                            <p:cTn id="35" dur="1000" fill="hold"/>
                                            <p:tgtEl>
                                              <p:spTgt spid="3584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750"/>
                                      </p:stCondLst>
                                      <p:childTnLst>
                                        <p:set>
                                          <p:cBhvr>
                                            <p:cTn id="37" dur="1" fill="hold">
                                              <p:stCondLst>
                                                <p:cond delay="0"/>
                                              </p:stCondLst>
                                            </p:cTn>
                                            <p:tgtEl>
                                              <p:spTgt spid="35848"/>
                                            </p:tgtEl>
                                            <p:attrNameLst>
                                              <p:attrName>style.visibility</p:attrName>
                                            </p:attrNameLst>
                                          </p:cBhvr>
                                          <p:to>
                                            <p:strVal val="visible"/>
                                          </p:to>
                                        </p:set>
                                        <p:anim calcmode="lin" valueType="num">
                                          <p:cBhvr additive="base">
                                            <p:cTn id="38" dur="1000" fill="hold"/>
                                            <p:tgtEl>
                                              <p:spTgt spid="35848"/>
                                            </p:tgtEl>
                                            <p:attrNameLst>
                                              <p:attrName>ppt_x</p:attrName>
                                            </p:attrNameLst>
                                          </p:cBhvr>
                                          <p:tavLst>
                                            <p:tav tm="0">
                                              <p:val>
                                                <p:strVal val="0-#ppt_w/2"/>
                                              </p:val>
                                            </p:tav>
                                            <p:tav tm="100000">
                                              <p:val>
                                                <p:strVal val="#ppt_x"/>
                                              </p:val>
                                            </p:tav>
                                          </p:tavLst>
                                        </p:anim>
                                        <p:anim calcmode="lin" valueType="num">
                                          <p:cBhvr additive="base">
                                            <p:cTn id="39" dur="1000" fill="hold"/>
                                            <p:tgtEl>
                                              <p:spTgt spid="35848"/>
                                            </p:tgtEl>
                                            <p:attrNameLst>
                                              <p:attrName>ppt_y</p:attrName>
                                            </p:attrNameLst>
                                          </p:cBhvr>
                                          <p:tavLst>
                                            <p:tav tm="0">
                                              <p:val>
                                                <p:strVal val="#ppt_y"/>
                                              </p:val>
                                            </p:tav>
                                            <p:tav tm="100000">
                                              <p:val>
                                                <p:strVal val="#ppt_y"/>
                                              </p:val>
                                            </p:tav>
                                          </p:tavLst>
                                        </p:anim>
                                      </p:childTnLst>
                                    </p:cTn>
                                  </p:par>
                                </p:childTnLst>
                              </p:cTn>
                            </p:par>
                            <p:par>
                              <p:cTn id="40" fill="hold">
                                <p:stCondLst>
                                  <p:cond delay="4250"/>
                                </p:stCondLst>
                                <p:childTnLst>
                                  <p:par>
                                    <p:cTn id="41" presetID="2" presetClass="entr" presetSubtype="4" fill="hold" grpId="0" nodeType="afterEffect" p14:presetBounceEnd="53333">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53333">
                                          <p:cBhvr additive="base">
                                            <p:cTn id="43" dur="750" fill="hold"/>
                                            <p:tgtEl>
                                              <p:spTgt spid="17"/>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17"/>
                                            </p:tgtEl>
                                            <p:attrNameLst>
                                              <p:attrName>ppt_y</p:attrName>
                                            </p:attrNameLst>
                                          </p:cBhvr>
                                          <p:tavLst>
                                            <p:tav tm="0">
                                              <p:val>
                                                <p:strVal val="1+#ppt_h/2"/>
                                              </p:val>
                                            </p:tav>
                                            <p:tav tm="100000">
                                              <p:val>
                                                <p:strVal val="#ppt_y"/>
                                              </p:val>
                                            </p:tav>
                                          </p:tavLst>
                                        </p:anim>
                                      </p:childTnLst>
                                    </p:cTn>
                                  </p:par>
                                  <p:par>
                                    <p:cTn id="45" presetID="22" presetClass="entr" presetSubtype="8" fill="hold" grpId="0" nodeType="withEffect">
                                      <p:stCondLst>
                                        <p:cond delay="250"/>
                                      </p:stCondLst>
                                      <p:childTnLst>
                                        <p:set>
                                          <p:cBhvr>
                                            <p:cTn id="46" dur="1" fill="hold">
                                              <p:stCondLst>
                                                <p:cond delay="0"/>
                                              </p:stCondLst>
                                            </p:cTn>
                                            <p:tgtEl>
                                              <p:spTgt spid="35855"/>
                                            </p:tgtEl>
                                            <p:attrNameLst>
                                              <p:attrName>style.visibility</p:attrName>
                                            </p:attrNameLst>
                                          </p:cBhvr>
                                          <p:to>
                                            <p:strVal val="visible"/>
                                          </p:to>
                                        </p:set>
                                        <p:animEffect transition="in" filter="wipe(left)">
                                          <p:cBhvr>
                                            <p:cTn id="47" dur="500"/>
                                            <p:tgtEl>
                                              <p:spTgt spid="35855"/>
                                            </p:tgtEl>
                                          </p:cBhvr>
                                        </p:animEffect>
                                      </p:childTnLst>
                                    </p:cTn>
                                  </p:par>
                                </p:childTnLst>
                              </p:cTn>
                            </p:par>
                            <p:par>
                              <p:cTn id="48" fill="hold">
                                <p:stCondLst>
                                  <p:cond delay="5000"/>
                                </p:stCondLst>
                                <p:childTnLst>
                                  <p:par>
                                    <p:cTn id="49" presetID="2" presetClass="entr" presetSubtype="4" fill="hold" nodeType="afterEffect" p14:presetBounceEnd="53333">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14:bounceEnd="53333">
                                          <p:cBhvr additive="base">
                                            <p:cTn id="51" dur="750" fill="hold"/>
                                            <p:tgtEl>
                                              <p:spTgt spid="18"/>
                                            </p:tgtEl>
                                            <p:attrNameLst>
                                              <p:attrName>ppt_x</p:attrName>
                                            </p:attrNameLst>
                                          </p:cBhvr>
                                          <p:tavLst>
                                            <p:tav tm="0">
                                              <p:val>
                                                <p:strVal val="#ppt_x"/>
                                              </p:val>
                                            </p:tav>
                                            <p:tav tm="100000">
                                              <p:val>
                                                <p:strVal val="#ppt_x"/>
                                              </p:val>
                                            </p:tav>
                                          </p:tavLst>
                                        </p:anim>
                                        <p:anim calcmode="lin" valueType="num" p14:bounceEnd="53333">
                                          <p:cBhvr additive="base">
                                            <p:cTn id="52" dur="750" fill="hold"/>
                                            <p:tgtEl>
                                              <p:spTgt spid="18"/>
                                            </p:tgtEl>
                                            <p:attrNameLst>
                                              <p:attrName>ppt_y</p:attrName>
                                            </p:attrNameLst>
                                          </p:cBhvr>
                                          <p:tavLst>
                                            <p:tav tm="0">
                                              <p:val>
                                                <p:strVal val="1+#ppt_h/2"/>
                                              </p:val>
                                            </p:tav>
                                            <p:tav tm="100000">
                                              <p:val>
                                                <p:strVal val="#ppt_y"/>
                                              </p:val>
                                            </p:tav>
                                          </p:tavLst>
                                        </p:anim>
                                      </p:childTnLst>
                                    </p:cTn>
                                  </p:par>
                                  <p:par>
                                    <p:cTn id="53" presetID="22" presetClass="entr" presetSubtype="8" fill="hold" grpId="0" nodeType="withEffect">
                                      <p:stCondLst>
                                        <p:cond delay="250"/>
                                      </p:stCondLst>
                                      <p:childTnLst>
                                        <p:set>
                                          <p:cBhvr>
                                            <p:cTn id="54" dur="1" fill="hold">
                                              <p:stCondLst>
                                                <p:cond delay="0"/>
                                              </p:stCondLst>
                                            </p:cTn>
                                            <p:tgtEl>
                                              <p:spTgt spid="35856"/>
                                            </p:tgtEl>
                                            <p:attrNameLst>
                                              <p:attrName>style.visibility</p:attrName>
                                            </p:attrNameLst>
                                          </p:cBhvr>
                                          <p:to>
                                            <p:strVal val="visible"/>
                                          </p:to>
                                        </p:set>
                                        <p:animEffect transition="in" filter="wipe(left)">
                                          <p:cBhvr>
                                            <p:cTn id="55" dur="500"/>
                                            <p:tgtEl>
                                              <p:spTgt spid="35856"/>
                                            </p:tgtEl>
                                          </p:cBhvr>
                                        </p:animEffect>
                                      </p:childTnLst>
                                    </p:cTn>
                                  </p:par>
                                </p:childTnLst>
                              </p:cTn>
                            </p:par>
                            <p:par>
                              <p:cTn id="56" fill="hold">
                                <p:stCondLst>
                                  <p:cond delay="5750"/>
                                </p:stCondLst>
                                <p:childTnLst>
                                  <p:par>
                                    <p:cTn id="57" presetID="2" presetClass="entr" presetSubtype="4" fill="hold" grpId="0" nodeType="afterEffect" p14:presetBounceEnd="53333">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14:bounceEnd="53333">
                                          <p:cBhvr additive="base">
                                            <p:cTn id="59"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60" dur="750" fill="hold"/>
                                            <p:tgtEl>
                                              <p:spTgt spid="24"/>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250"/>
                                      </p:stCondLst>
                                      <p:childTnLst>
                                        <p:set>
                                          <p:cBhvr>
                                            <p:cTn id="62" dur="1" fill="hold">
                                              <p:stCondLst>
                                                <p:cond delay="0"/>
                                              </p:stCondLst>
                                            </p:cTn>
                                            <p:tgtEl>
                                              <p:spTgt spid="35857"/>
                                            </p:tgtEl>
                                            <p:attrNameLst>
                                              <p:attrName>style.visibility</p:attrName>
                                            </p:attrNameLst>
                                          </p:cBhvr>
                                          <p:to>
                                            <p:strVal val="visible"/>
                                          </p:to>
                                        </p:set>
                                        <p:animEffect transition="in" filter="wipe(left)">
                                          <p:cBhvr>
                                            <p:cTn id="63" dur="500"/>
                                            <p:tgtEl>
                                              <p:spTgt spid="35857"/>
                                            </p:tgtEl>
                                          </p:cBhvr>
                                        </p:animEffect>
                                      </p:childTnLst>
                                    </p:cTn>
                                  </p:par>
                                </p:childTnLst>
                              </p:cTn>
                            </p:par>
                            <p:par>
                              <p:cTn id="64" fill="hold">
                                <p:stCondLst>
                                  <p:cond delay="6500"/>
                                </p:stCondLst>
                                <p:childTnLst>
                                  <p:par>
                                    <p:cTn id="65" presetID="2" presetClass="entr" presetSubtype="4" fill="hold" grpId="0" nodeType="afterEffect">
                                      <p:stCondLst>
                                        <p:cond delay="0"/>
                                      </p:stCondLst>
                                      <p:childTnLst>
                                        <p:set>
                                          <p:cBhvr>
                                            <p:cTn id="66" dur="1" fill="hold">
                                              <p:stCondLst>
                                                <p:cond delay="0"/>
                                              </p:stCondLst>
                                            </p:cTn>
                                            <p:tgtEl>
                                              <p:spTgt spid="35858"/>
                                            </p:tgtEl>
                                            <p:attrNameLst>
                                              <p:attrName>style.visibility</p:attrName>
                                            </p:attrNameLst>
                                          </p:cBhvr>
                                          <p:to>
                                            <p:strVal val="visible"/>
                                          </p:to>
                                        </p:set>
                                        <p:anim calcmode="lin" valueType="num">
                                          <p:cBhvr additive="base">
                                            <p:cTn id="67" dur="1000" fill="hold"/>
                                            <p:tgtEl>
                                              <p:spTgt spid="35858"/>
                                            </p:tgtEl>
                                            <p:attrNameLst>
                                              <p:attrName>ppt_x</p:attrName>
                                            </p:attrNameLst>
                                          </p:cBhvr>
                                          <p:tavLst>
                                            <p:tav tm="0">
                                              <p:val>
                                                <p:strVal val="#ppt_x"/>
                                              </p:val>
                                            </p:tav>
                                            <p:tav tm="100000">
                                              <p:val>
                                                <p:strVal val="#ppt_x"/>
                                              </p:val>
                                            </p:tav>
                                          </p:tavLst>
                                        </p:anim>
                                        <p:anim calcmode="lin" valueType="num">
                                          <p:cBhvr additive="base">
                                            <p:cTn id="68" dur="1000" fill="hold"/>
                                            <p:tgtEl>
                                              <p:spTgt spid="3585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500"/>
                                      </p:stCondLst>
                                      <p:childTnLst>
                                        <p:set>
                                          <p:cBhvr>
                                            <p:cTn id="70" dur="1" fill="hold">
                                              <p:stCondLst>
                                                <p:cond delay="0"/>
                                              </p:stCondLst>
                                            </p:cTn>
                                            <p:tgtEl>
                                              <p:spTgt spid="35859"/>
                                            </p:tgtEl>
                                            <p:attrNameLst>
                                              <p:attrName>style.visibility</p:attrName>
                                            </p:attrNameLst>
                                          </p:cBhvr>
                                          <p:to>
                                            <p:strVal val="visible"/>
                                          </p:to>
                                        </p:set>
                                        <p:anim calcmode="lin" valueType="num">
                                          <p:cBhvr additive="base">
                                            <p:cTn id="71" dur="1000" fill="hold"/>
                                            <p:tgtEl>
                                              <p:spTgt spid="35859"/>
                                            </p:tgtEl>
                                            <p:attrNameLst>
                                              <p:attrName>ppt_x</p:attrName>
                                            </p:attrNameLst>
                                          </p:cBhvr>
                                          <p:tavLst>
                                            <p:tav tm="0">
                                              <p:val>
                                                <p:strVal val="#ppt_x"/>
                                              </p:val>
                                            </p:tav>
                                            <p:tav tm="100000">
                                              <p:val>
                                                <p:strVal val="#ppt_x"/>
                                              </p:val>
                                            </p:tav>
                                          </p:tavLst>
                                        </p:anim>
                                        <p:anim calcmode="lin" valueType="num">
                                          <p:cBhvr additive="base">
                                            <p:cTn id="72" dur="1000" fill="hold"/>
                                            <p:tgtEl>
                                              <p:spTgt spid="3585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500"/>
                                      </p:stCondLst>
                                      <p:childTnLst>
                                        <p:set>
                                          <p:cBhvr>
                                            <p:cTn id="74" dur="1" fill="hold">
                                              <p:stCondLst>
                                                <p:cond delay="0"/>
                                              </p:stCondLst>
                                            </p:cTn>
                                            <p:tgtEl>
                                              <p:spTgt spid="35860"/>
                                            </p:tgtEl>
                                            <p:attrNameLst>
                                              <p:attrName>style.visibility</p:attrName>
                                            </p:attrNameLst>
                                          </p:cBhvr>
                                          <p:to>
                                            <p:strVal val="visible"/>
                                          </p:to>
                                        </p:set>
                                        <p:anim calcmode="lin" valueType="num">
                                          <p:cBhvr additive="base">
                                            <p:cTn id="75" dur="1000" fill="hold"/>
                                            <p:tgtEl>
                                              <p:spTgt spid="35860"/>
                                            </p:tgtEl>
                                            <p:attrNameLst>
                                              <p:attrName>ppt_x</p:attrName>
                                            </p:attrNameLst>
                                          </p:cBhvr>
                                          <p:tavLst>
                                            <p:tav tm="0">
                                              <p:val>
                                                <p:strVal val="#ppt_x"/>
                                              </p:val>
                                            </p:tav>
                                            <p:tav tm="100000">
                                              <p:val>
                                                <p:strVal val="#ppt_x"/>
                                              </p:val>
                                            </p:tav>
                                          </p:tavLst>
                                        </p:anim>
                                        <p:anim calcmode="lin" valueType="num">
                                          <p:cBhvr additive="base">
                                            <p:cTn id="76" dur="1000" fill="hold"/>
                                            <p:tgtEl>
                                              <p:spTgt spid="35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p:bldP spid="35847" grpId="0" animBg="1"/>
          <p:bldP spid="35848" grpId="0" animBg="1"/>
          <p:bldP spid="35855" grpId="0"/>
          <p:bldP spid="35856" grpId="0"/>
          <p:bldP spid="35857" grpId="0"/>
          <p:bldP spid="35858" grpId="0"/>
          <p:bldP spid="35859" grpId="0"/>
          <p:bldP spid="35860" grpId="0"/>
          <p:bldP spid="17" grpId="0" animBg="1"/>
          <p:bldP spid="24" grpId="0" animBg="1"/>
          <p:bldP spid="20" grpId="0"/>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750" fill="hold"/>
                                            <p:tgtEl>
                                              <p:spTgt spid="25"/>
                                            </p:tgtEl>
                                            <p:attrNameLst>
                                              <p:attrName>ppt_w</p:attrName>
                                            </p:attrNameLst>
                                          </p:cBhvr>
                                          <p:tavLst>
                                            <p:tav tm="0">
                                              <p:val>
                                                <p:fltVal val="0"/>
                                              </p:val>
                                            </p:tav>
                                            <p:tav tm="100000">
                                              <p:val>
                                                <p:strVal val="#ppt_w"/>
                                              </p:val>
                                            </p:tav>
                                          </p:tavLst>
                                        </p:anim>
                                        <p:anim calcmode="lin" valueType="num">
                                          <p:cBhvr>
                                            <p:cTn id="12" dur="750" fill="hold"/>
                                            <p:tgtEl>
                                              <p:spTgt spid="25"/>
                                            </p:tgtEl>
                                            <p:attrNameLst>
                                              <p:attrName>ppt_h</p:attrName>
                                            </p:attrNameLst>
                                          </p:cBhvr>
                                          <p:tavLst>
                                            <p:tav tm="0">
                                              <p:val>
                                                <p:fltVal val="0"/>
                                              </p:val>
                                            </p:tav>
                                            <p:tav tm="100000">
                                              <p:val>
                                                <p:strVal val="#ppt_h"/>
                                              </p:val>
                                            </p:tav>
                                          </p:tavLst>
                                        </p:anim>
                                        <p:anim calcmode="lin" valueType="num">
                                          <p:cBhvr>
                                            <p:cTn id="13" dur="750" fill="hold"/>
                                            <p:tgtEl>
                                              <p:spTgt spid="25"/>
                                            </p:tgtEl>
                                            <p:attrNameLst>
                                              <p:attrName>style.rotation</p:attrName>
                                            </p:attrNameLst>
                                          </p:cBhvr>
                                          <p:tavLst>
                                            <p:tav tm="0">
                                              <p:val>
                                                <p:fltVal val="360"/>
                                              </p:val>
                                            </p:tav>
                                            <p:tav tm="100000">
                                              <p:val>
                                                <p:fltVal val="0"/>
                                              </p:val>
                                            </p:tav>
                                          </p:tavLst>
                                        </p:anim>
                                        <p:animEffect transition="in" filter="fade">
                                          <p:cBhvr>
                                            <p:cTn id="14" dur="750"/>
                                            <p:tgtEl>
                                              <p:spTgt spid="25"/>
                                            </p:tgtEl>
                                          </p:cBhvr>
                                        </p:animEffect>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750" fill="hold"/>
                                            <p:tgtEl>
                                              <p:spTgt spid="26"/>
                                            </p:tgtEl>
                                            <p:attrNameLst>
                                              <p:attrName>ppt_w</p:attrName>
                                            </p:attrNameLst>
                                          </p:cBhvr>
                                          <p:tavLst>
                                            <p:tav tm="0">
                                              <p:val>
                                                <p:fltVal val="0"/>
                                              </p:val>
                                            </p:tav>
                                            <p:tav tm="100000">
                                              <p:val>
                                                <p:strVal val="#ppt_w"/>
                                              </p:val>
                                            </p:tav>
                                          </p:tavLst>
                                        </p:anim>
                                        <p:anim calcmode="lin" valueType="num">
                                          <p:cBhvr>
                                            <p:cTn id="19" dur="750" fill="hold"/>
                                            <p:tgtEl>
                                              <p:spTgt spid="26"/>
                                            </p:tgtEl>
                                            <p:attrNameLst>
                                              <p:attrName>ppt_h</p:attrName>
                                            </p:attrNameLst>
                                          </p:cBhvr>
                                          <p:tavLst>
                                            <p:tav tm="0">
                                              <p:val>
                                                <p:fltVal val="0"/>
                                              </p:val>
                                            </p:tav>
                                            <p:tav tm="100000">
                                              <p:val>
                                                <p:strVal val="#ppt_h"/>
                                              </p:val>
                                            </p:tav>
                                          </p:tavLst>
                                        </p:anim>
                                        <p:animEffect transition="in" filter="fade">
                                          <p:cBhvr>
                                            <p:cTn id="20" dur="750"/>
                                            <p:tgtEl>
                                              <p:spTgt spid="2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par>
                              <p:cTn id="25" fill="hold">
                                <p:stCondLst>
                                  <p:cond delay="2500"/>
                                </p:stCondLst>
                                <p:childTnLst>
                                  <p:par>
                                    <p:cTn id="26" presetID="8" presetClass="emph" presetSubtype="0" fill="hold" nodeType="afterEffect">
                                      <p:stCondLst>
                                        <p:cond delay="0"/>
                                      </p:stCondLst>
                                      <p:childTnLst>
                                        <p:animRot by="21600000">
                                          <p:cBhvr>
                                            <p:cTn id="27" dur="1000" fill="hold"/>
                                            <p:tgtEl>
                                              <p:spTgt spid="27"/>
                                            </p:tgtEl>
                                            <p:attrNameLst>
                                              <p:attrName>r</p:attrName>
                                            </p:attrNameLst>
                                          </p:cBhvr>
                                        </p:animRot>
                                      </p:childTnLst>
                                    </p:cTn>
                                  </p:par>
                                  <p:par>
                                    <p:cTn id="28" presetID="2" presetClass="entr" presetSubtype="8" fill="hold" grpId="0" nodeType="withEffect">
                                      <p:stCondLst>
                                        <p:cond delay="750"/>
                                      </p:stCondLst>
                                      <p:childTnLst>
                                        <p:set>
                                          <p:cBhvr>
                                            <p:cTn id="29" dur="1" fill="hold">
                                              <p:stCondLst>
                                                <p:cond delay="0"/>
                                              </p:stCondLst>
                                            </p:cTn>
                                            <p:tgtEl>
                                              <p:spTgt spid="35846"/>
                                            </p:tgtEl>
                                            <p:attrNameLst>
                                              <p:attrName>style.visibility</p:attrName>
                                            </p:attrNameLst>
                                          </p:cBhvr>
                                          <p:to>
                                            <p:strVal val="visible"/>
                                          </p:to>
                                        </p:set>
                                        <p:anim calcmode="lin" valueType="num">
                                          <p:cBhvr additive="base">
                                            <p:cTn id="30" dur="1000" fill="hold"/>
                                            <p:tgtEl>
                                              <p:spTgt spid="35846"/>
                                            </p:tgtEl>
                                            <p:attrNameLst>
                                              <p:attrName>ppt_x</p:attrName>
                                            </p:attrNameLst>
                                          </p:cBhvr>
                                          <p:tavLst>
                                            <p:tav tm="0">
                                              <p:val>
                                                <p:strVal val="0-#ppt_w/2"/>
                                              </p:val>
                                            </p:tav>
                                            <p:tav tm="100000">
                                              <p:val>
                                                <p:strVal val="#ppt_x"/>
                                              </p:val>
                                            </p:tav>
                                          </p:tavLst>
                                        </p:anim>
                                        <p:anim calcmode="lin" valueType="num">
                                          <p:cBhvr additive="base">
                                            <p:cTn id="31" dur="1000" fill="hold"/>
                                            <p:tgtEl>
                                              <p:spTgt spid="3584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50"/>
                                      </p:stCondLst>
                                      <p:childTnLst>
                                        <p:set>
                                          <p:cBhvr>
                                            <p:cTn id="33" dur="1" fill="hold">
                                              <p:stCondLst>
                                                <p:cond delay="0"/>
                                              </p:stCondLst>
                                            </p:cTn>
                                            <p:tgtEl>
                                              <p:spTgt spid="35847"/>
                                            </p:tgtEl>
                                            <p:attrNameLst>
                                              <p:attrName>style.visibility</p:attrName>
                                            </p:attrNameLst>
                                          </p:cBhvr>
                                          <p:to>
                                            <p:strVal val="visible"/>
                                          </p:to>
                                        </p:set>
                                        <p:anim calcmode="lin" valueType="num">
                                          <p:cBhvr additive="base">
                                            <p:cTn id="34" dur="1000" fill="hold"/>
                                            <p:tgtEl>
                                              <p:spTgt spid="35847"/>
                                            </p:tgtEl>
                                            <p:attrNameLst>
                                              <p:attrName>ppt_x</p:attrName>
                                            </p:attrNameLst>
                                          </p:cBhvr>
                                          <p:tavLst>
                                            <p:tav tm="0">
                                              <p:val>
                                                <p:strVal val="0-#ppt_w/2"/>
                                              </p:val>
                                            </p:tav>
                                            <p:tav tm="100000">
                                              <p:val>
                                                <p:strVal val="#ppt_x"/>
                                              </p:val>
                                            </p:tav>
                                          </p:tavLst>
                                        </p:anim>
                                        <p:anim calcmode="lin" valueType="num">
                                          <p:cBhvr additive="base">
                                            <p:cTn id="35" dur="1000" fill="hold"/>
                                            <p:tgtEl>
                                              <p:spTgt spid="3584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750"/>
                                      </p:stCondLst>
                                      <p:childTnLst>
                                        <p:set>
                                          <p:cBhvr>
                                            <p:cTn id="37" dur="1" fill="hold">
                                              <p:stCondLst>
                                                <p:cond delay="0"/>
                                              </p:stCondLst>
                                            </p:cTn>
                                            <p:tgtEl>
                                              <p:spTgt spid="35848"/>
                                            </p:tgtEl>
                                            <p:attrNameLst>
                                              <p:attrName>style.visibility</p:attrName>
                                            </p:attrNameLst>
                                          </p:cBhvr>
                                          <p:to>
                                            <p:strVal val="visible"/>
                                          </p:to>
                                        </p:set>
                                        <p:anim calcmode="lin" valueType="num">
                                          <p:cBhvr additive="base">
                                            <p:cTn id="38" dur="1000" fill="hold"/>
                                            <p:tgtEl>
                                              <p:spTgt spid="35848"/>
                                            </p:tgtEl>
                                            <p:attrNameLst>
                                              <p:attrName>ppt_x</p:attrName>
                                            </p:attrNameLst>
                                          </p:cBhvr>
                                          <p:tavLst>
                                            <p:tav tm="0">
                                              <p:val>
                                                <p:strVal val="0-#ppt_w/2"/>
                                              </p:val>
                                            </p:tav>
                                            <p:tav tm="100000">
                                              <p:val>
                                                <p:strVal val="#ppt_x"/>
                                              </p:val>
                                            </p:tav>
                                          </p:tavLst>
                                        </p:anim>
                                        <p:anim calcmode="lin" valueType="num">
                                          <p:cBhvr additive="base">
                                            <p:cTn id="39" dur="1000" fill="hold"/>
                                            <p:tgtEl>
                                              <p:spTgt spid="35848"/>
                                            </p:tgtEl>
                                            <p:attrNameLst>
                                              <p:attrName>ppt_y</p:attrName>
                                            </p:attrNameLst>
                                          </p:cBhvr>
                                          <p:tavLst>
                                            <p:tav tm="0">
                                              <p:val>
                                                <p:strVal val="#ppt_y"/>
                                              </p:val>
                                            </p:tav>
                                            <p:tav tm="100000">
                                              <p:val>
                                                <p:strVal val="#ppt_y"/>
                                              </p:val>
                                            </p:tav>
                                          </p:tavLst>
                                        </p:anim>
                                      </p:childTnLst>
                                    </p:cTn>
                                  </p:par>
                                </p:childTnLst>
                              </p:cTn>
                            </p:par>
                            <p:par>
                              <p:cTn id="40" fill="hold">
                                <p:stCondLst>
                                  <p:cond delay="425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750" fill="hold"/>
                                            <p:tgtEl>
                                              <p:spTgt spid="17"/>
                                            </p:tgtEl>
                                            <p:attrNameLst>
                                              <p:attrName>ppt_x</p:attrName>
                                            </p:attrNameLst>
                                          </p:cBhvr>
                                          <p:tavLst>
                                            <p:tav tm="0">
                                              <p:val>
                                                <p:strVal val="#ppt_x"/>
                                              </p:val>
                                            </p:tav>
                                            <p:tav tm="100000">
                                              <p:val>
                                                <p:strVal val="#ppt_x"/>
                                              </p:val>
                                            </p:tav>
                                          </p:tavLst>
                                        </p:anim>
                                        <p:anim calcmode="lin" valueType="num">
                                          <p:cBhvr additive="base">
                                            <p:cTn id="44" dur="750" fill="hold"/>
                                            <p:tgtEl>
                                              <p:spTgt spid="17"/>
                                            </p:tgtEl>
                                            <p:attrNameLst>
                                              <p:attrName>ppt_y</p:attrName>
                                            </p:attrNameLst>
                                          </p:cBhvr>
                                          <p:tavLst>
                                            <p:tav tm="0">
                                              <p:val>
                                                <p:strVal val="1+#ppt_h/2"/>
                                              </p:val>
                                            </p:tav>
                                            <p:tav tm="100000">
                                              <p:val>
                                                <p:strVal val="#ppt_y"/>
                                              </p:val>
                                            </p:tav>
                                          </p:tavLst>
                                        </p:anim>
                                      </p:childTnLst>
                                    </p:cTn>
                                  </p:par>
                                  <p:par>
                                    <p:cTn id="45" presetID="22" presetClass="entr" presetSubtype="8" fill="hold" grpId="0" nodeType="withEffect">
                                      <p:stCondLst>
                                        <p:cond delay="250"/>
                                      </p:stCondLst>
                                      <p:childTnLst>
                                        <p:set>
                                          <p:cBhvr>
                                            <p:cTn id="46" dur="1" fill="hold">
                                              <p:stCondLst>
                                                <p:cond delay="0"/>
                                              </p:stCondLst>
                                            </p:cTn>
                                            <p:tgtEl>
                                              <p:spTgt spid="35855"/>
                                            </p:tgtEl>
                                            <p:attrNameLst>
                                              <p:attrName>style.visibility</p:attrName>
                                            </p:attrNameLst>
                                          </p:cBhvr>
                                          <p:to>
                                            <p:strVal val="visible"/>
                                          </p:to>
                                        </p:set>
                                        <p:animEffect transition="in" filter="wipe(left)">
                                          <p:cBhvr>
                                            <p:cTn id="47" dur="500"/>
                                            <p:tgtEl>
                                              <p:spTgt spid="35855"/>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750" fill="hold"/>
                                            <p:tgtEl>
                                              <p:spTgt spid="18"/>
                                            </p:tgtEl>
                                            <p:attrNameLst>
                                              <p:attrName>ppt_x</p:attrName>
                                            </p:attrNameLst>
                                          </p:cBhvr>
                                          <p:tavLst>
                                            <p:tav tm="0">
                                              <p:val>
                                                <p:strVal val="#ppt_x"/>
                                              </p:val>
                                            </p:tav>
                                            <p:tav tm="100000">
                                              <p:val>
                                                <p:strVal val="#ppt_x"/>
                                              </p:val>
                                            </p:tav>
                                          </p:tavLst>
                                        </p:anim>
                                        <p:anim calcmode="lin" valueType="num">
                                          <p:cBhvr additive="base">
                                            <p:cTn id="52" dur="750" fill="hold"/>
                                            <p:tgtEl>
                                              <p:spTgt spid="18"/>
                                            </p:tgtEl>
                                            <p:attrNameLst>
                                              <p:attrName>ppt_y</p:attrName>
                                            </p:attrNameLst>
                                          </p:cBhvr>
                                          <p:tavLst>
                                            <p:tav tm="0">
                                              <p:val>
                                                <p:strVal val="1+#ppt_h/2"/>
                                              </p:val>
                                            </p:tav>
                                            <p:tav tm="100000">
                                              <p:val>
                                                <p:strVal val="#ppt_y"/>
                                              </p:val>
                                            </p:tav>
                                          </p:tavLst>
                                        </p:anim>
                                      </p:childTnLst>
                                    </p:cTn>
                                  </p:par>
                                  <p:par>
                                    <p:cTn id="53" presetID="22" presetClass="entr" presetSubtype="8" fill="hold" grpId="0" nodeType="withEffect">
                                      <p:stCondLst>
                                        <p:cond delay="250"/>
                                      </p:stCondLst>
                                      <p:childTnLst>
                                        <p:set>
                                          <p:cBhvr>
                                            <p:cTn id="54" dur="1" fill="hold">
                                              <p:stCondLst>
                                                <p:cond delay="0"/>
                                              </p:stCondLst>
                                            </p:cTn>
                                            <p:tgtEl>
                                              <p:spTgt spid="35856"/>
                                            </p:tgtEl>
                                            <p:attrNameLst>
                                              <p:attrName>style.visibility</p:attrName>
                                            </p:attrNameLst>
                                          </p:cBhvr>
                                          <p:to>
                                            <p:strVal val="visible"/>
                                          </p:to>
                                        </p:set>
                                        <p:animEffect transition="in" filter="wipe(left)">
                                          <p:cBhvr>
                                            <p:cTn id="55" dur="500"/>
                                            <p:tgtEl>
                                              <p:spTgt spid="35856"/>
                                            </p:tgtEl>
                                          </p:cBhvr>
                                        </p:animEffect>
                                      </p:childTnLst>
                                    </p:cTn>
                                  </p:par>
                                </p:childTnLst>
                              </p:cTn>
                            </p:par>
                            <p:par>
                              <p:cTn id="56" fill="hold">
                                <p:stCondLst>
                                  <p:cond delay="5750"/>
                                </p:stCondLst>
                                <p:childTnLst>
                                  <p:par>
                                    <p:cTn id="57" presetID="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750" fill="hold"/>
                                            <p:tgtEl>
                                              <p:spTgt spid="24"/>
                                            </p:tgtEl>
                                            <p:attrNameLst>
                                              <p:attrName>ppt_x</p:attrName>
                                            </p:attrNameLst>
                                          </p:cBhvr>
                                          <p:tavLst>
                                            <p:tav tm="0">
                                              <p:val>
                                                <p:strVal val="#ppt_x"/>
                                              </p:val>
                                            </p:tav>
                                            <p:tav tm="100000">
                                              <p:val>
                                                <p:strVal val="#ppt_x"/>
                                              </p:val>
                                            </p:tav>
                                          </p:tavLst>
                                        </p:anim>
                                        <p:anim calcmode="lin" valueType="num">
                                          <p:cBhvr additive="base">
                                            <p:cTn id="60" dur="750" fill="hold"/>
                                            <p:tgtEl>
                                              <p:spTgt spid="24"/>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250"/>
                                      </p:stCondLst>
                                      <p:childTnLst>
                                        <p:set>
                                          <p:cBhvr>
                                            <p:cTn id="62" dur="1" fill="hold">
                                              <p:stCondLst>
                                                <p:cond delay="0"/>
                                              </p:stCondLst>
                                            </p:cTn>
                                            <p:tgtEl>
                                              <p:spTgt spid="35857"/>
                                            </p:tgtEl>
                                            <p:attrNameLst>
                                              <p:attrName>style.visibility</p:attrName>
                                            </p:attrNameLst>
                                          </p:cBhvr>
                                          <p:to>
                                            <p:strVal val="visible"/>
                                          </p:to>
                                        </p:set>
                                        <p:animEffect transition="in" filter="wipe(left)">
                                          <p:cBhvr>
                                            <p:cTn id="63" dur="500"/>
                                            <p:tgtEl>
                                              <p:spTgt spid="35857"/>
                                            </p:tgtEl>
                                          </p:cBhvr>
                                        </p:animEffect>
                                      </p:childTnLst>
                                    </p:cTn>
                                  </p:par>
                                </p:childTnLst>
                              </p:cTn>
                            </p:par>
                            <p:par>
                              <p:cTn id="64" fill="hold">
                                <p:stCondLst>
                                  <p:cond delay="6500"/>
                                </p:stCondLst>
                                <p:childTnLst>
                                  <p:par>
                                    <p:cTn id="65" presetID="2" presetClass="entr" presetSubtype="4" fill="hold" grpId="0" nodeType="afterEffect">
                                      <p:stCondLst>
                                        <p:cond delay="0"/>
                                      </p:stCondLst>
                                      <p:childTnLst>
                                        <p:set>
                                          <p:cBhvr>
                                            <p:cTn id="66" dur="1" fill="hold">
                                              <p:stCondLst>
                                                <p:cond delay="0"/>
                                              </p:stCondLst>
                                            </p:cTn>
                                            <p:tgtEl>
                                              <p:spTgt spid="35858"/>
                                            </p:tgtEl>
                                            <p:attrNameLst>
                                              <p:attrName>style.visibility</p:attrName>
                                            </p:attrNameLst>
                                          </p:cBhvr>
                                          <p:to>
                                            <p:strVal val="visible"/>
                                          </p:to>
                                        </p:set>
                                        <p:anim calcmode="lin" valueType="num">
                                          <p:cBhvr additive="base">
                                            <p:cTn id="67" dur="1000" fill="hold"/>
                                            <p:tgtEl>
                                              <p:spTgt spid="35858"/>
                                            </p:tgtEl>
                                            <p:attrNameLst>
                                              <p:attrName>ppt_x</p:attrName>
                                            </p:attrNameLst>
                                          </p:cBhvr>
                                          <p:tavLst>
                                            <p:tav tm="0">
                                              <p:val>
                                                <p:strVal val="#ppt_x"/>
                                              </p:val>
                                            </p:tav>
                                            <p:tav tm="100000">
                                              <p:val>
                                                <p:strVal val="#ppt_x"/>
                                              </p:val>
                                            </p:tav>
                                          </p:tavLst>
                                        </p:anim>
                                        <p:anim calcmode="lin" valueType="num">
                                          <p:cBhvr additive="base">
                                            <p:cTn id="68" dur="1000" fill="hold"/>
                                            <p:tgtEl>
                                              <p:spTgt spid="3585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500"/>
                                      </p:stCondLst>
                                      <p:childTnLst>
                                        <p:set>
                                          <p:cBhvr>
                                            <p:cTn id="70" dur="1" fill="hold">
                                              <p:stCondLst>
                                                <p:cond delay="0"/>
                                              </p:stCondLst>
                                            </p:cTn>
                                            <p:tgtEl>
                                              <p:spTgt spid="35859"/>
                                            </p:tgtEl>
                                            <p:attrNameLst>
                                              <p:attrName>style.visibility</p:attrName>
                                            </p:attrNameLst>
                                          </p:cBhvr>
                                          <p:to>
                                            <p:strVal val="visible"/>
                                          </p:to>
                                        </p:set>
                                        <p:anim calcmode="lin" valueType="num">
                                          <p:cBhvr additive="base">
                                            <p:cTn id="71" dur="1000" fill="hold"/>
                                            <p:tgtEl>
                                              <p:spTgt spid="35859"/>
                                            </p:tgtEl>
                                            <p:attrNameLst>
                                              <p:attrName>ppt_x</p:attrName>
                                            </p:attrNameLst>
                                          </p:cBhvr>
                                          <p:tavLst>
                                            <p:tav tm="0">
                                              <p:val>
                                                <p:strVal val="#ppt_x"/>
                                              </p:val>
                                            </p:tav>
                                            <p:tav tm="100000">
                                              <p:val>
                                                <p:strVal val="#ppt_x"/>
                                              </p:val>
                                            </p:tav>
                                          </p:tavLst>
                                        </p:anim>
                                        <p:anim calcmode="lin" valueType="num">
                                          <p:cBhvr additive="base">
                                            <p:cTn id="72" dur="1000" fill="hold"/>
                                            <p:tgtEl>
                                              <p:spTgt spid="3585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500"/>
                                      </p:stCondLst>
                                      <p:childTnLst>
                                        <p:set>
                                          <p:cBhvr>
                                            <p:cTn id="74" dur="1" fill="hold">
                                              <p:stCondLst>
                                                <p:cond delay="0"/>
                                              </p:stCondLst>
                                            </p:cTn>
                                            <p:tgtEl>
                                              <p:spTgt spid="35860"/>
                                            </p:tgtEl>
                                            <p:attrNameLst>
                                              <p:attrName>style.visibility</p:attrName>
                                            </p:attrNameLst>
                                          </p:cBhvr>
                                          <p:to>
                                            <p:strVal val="visible"/>
                                          </p:to>
                                        </p:set>
                                        <p:anim calcmode="lin" valueType="num">
                                          <p:cBhvr additive="base">
                                            <p:cTn id="75" dur="1000" fill="hold"/>
                                            <p:tgtEl>
                                              <p:spTgt spid="35860"/>
                                            </p:tgtEl>
                                            <p:attrNameLst>
                                              <p:attrName>ppt_x</p:attrName>
                                            </p:attrNameLst>
                                          </p:cBhvr>
                                          <p:tavLst>
                                            <p:tav tm="0">
                                              <p:val>
                                                <p:strVal val="#ppt_x"/>
                                              </p:val>
                                            </p:tav>
                                            <p:tav tm="100000">
                                              <p:val>
                                                <p:strVal val="#ppt_x"/>
                                              </p:val>
                                            </p:tav>
                                          </p:tavLst>
                                        </p:anim>
                                        <p:anim calcmode="lin" valueType="num">
                                          <p:cBhvr additive="base">
                                            <p:cTn id="76" dur="1000" fill="hold"/>
                                            <p:tgtEl>
                                              <p:spTgt spid="35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p:bldP spid="35847" grpId="0" animBg="1"/>
          <p:bldP spid="35848" grpId="0" animBg="1"/>
          <p:bldP spid="35855" grpId="0"/>
          <p:bldP spid="35856" grpId="0"/>
          <p:bldP spid="35857" grpId="0"/>
          <p:bldP spid="35858" grpId="0"/>
          <p:bldP spid="35859" grpId="0"/>
          <p:bldP spid="35860" grpId="0"/>
          <p:bldP spid="17" grpId="0" animBg="1"/>
          <p:bldP spid="24" grpId="0" animBg="1"/>
          <p:bldP spid="20" grpId="0"/>
          <p:bldP spid="25" grpId="0" animBg="1"/>
          <p:bldP spid="26"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1746"/>
            <a:ext cx="6093435" cy="6869746"/>
          </a:xfrm>
          <a:prstGeom prst="rect">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093435" y="-11746"/>
            <a:ext cx="6098565" cy="6869746"/>
          </a:xfrm>
          <a:prstGeom prst="rect">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2180316" y="1427281"/>
            <a:ext cx="7871956" cy="3991692"/>
          </a:xfrm>
          <a:prstGeom prst="rect">
            <a:avLst/>
          </a:prstGeom>
        </p:spPr>
      </p:pic>
      <p:sp>
        <p:nvSpPr>
          <p:cNvPr id="11" name="等腰三角形 10"/>
          <p:cNvSpPr/>
          <p:nvPr/>
        </p:nvSpPr>
        <p:spPr>
          <a:xfrm rot="5400000">
            <a:off x="6059036" y="3101026"/>
            <a:ext cx="498763" cy="429968"/>
          </a:xfrm>
          <a:prstGeom prs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073226" y="2438846"/>
            <a:ext cx="1569660" cy="1754326"/>
          </a:xfrm>
          <a:prstGeom prst="rect">
            <a:avLst/>
          </a:prstGeom>
        </p:spPr>
        <p:txBody>
          <a:bodyPr wrap="none">
            <a:spAutoFit/>
          </a:bodyPr>
          <a:lstStyle/>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岗位</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a:p>
            <a:pPr algn="ctr"/>
            <a:r>
              <a:rPr lang="zh-CN" altLang="en-US" sz="5400" b="1" dirty="0">
                <a:solidFill>
                  <a:srgbClr val="AA895E"/>
                </a:solidFill>
                <a:latin typeface="微软雅黑" panose="020B0503020204020204" pitchFamily="34" charset="-122"/>
                <a:ea typeface="微软雅黑" panose="020B0503020204020204" pitchFamily="34" charset="-122"/>
                <a:cs typeface="+mn-ea"/>
              </a:rPr>
              <a:t>认知</a:t>
            </a:r>
            <a:endParaRPr lang="en-US" altLang="zh-CN" sz="5400" b="1" dirty="0">
              <a:solidFill>
                <a:srgbClr val="AA895E"/>
              </a:solidFill>
              <a:latin typeface="微软雅黑" panose="020B0503020204020204" pitchFamily="34" charset="-122"/>
              <a:ea typeface="微软雅黑" panose="020B0503020204020204" pitchFamily="34" charset="-122"/>
              <a:cs typeface="+mn-ea"/>
            </a:endParaRPr>
          </a:p>
        </p:txBody>
      </p:sp>
      <p:sp>
        <p:nvSpPr>
          <p:cNvPr id="43" name="矩形 42"/>
          <p:cNvSpPr/>
          <p:nvPr/>
        </p:nvSpPr>
        <p:spPr>
          <a:xfrm>
            <a:off x="3573180" y="2592734"/>
            <a:ext cx="1576072" cy="1446550"/>
          </a:xfrm>
          <a:prstGeom prst="rect">
            <a:avLst/>
          </a:prstGeom>
        </p:spPr>
        <p:txBody>
          <a:bodyPr wrap="none">
            <a:spAutoFit/>
          </a:bodyPr>
          <a:lstStyle/>
          <a:p>
            <a:pPr algn="ctr"/>
            <a:r>
              <a:rPr lang="en-US" altLang="zh-CN" sz="8800" b="1" dirty="0">
                <a:solidFill>
                  <a:srgbClr val="1E1C1D"/>
                </a:solidFill>
                <a:latin typeface="微软雅黑" panose="020B0503020204020204" pitchFamily="34" charset="-122"/>
                <a:ea typeface="微软雅黑" panose="020B0503020204020204" pitchFamily="34" charset="-122"/>
                <a:cs typeface="+mn-ea"/>
              </a:rPr>
              <a:t>02</a:t>
            </a:r>
          </a:p>
        </p:txBody>
      </p:sp>
    </p:spTree>
    <p:extLst>
      <p:ext uri="{BB962C8B-B14F-4D97-AF65-F5344CB8AC3E}">
        <p14:creationId xmlns:p14="http://schemas.microsoft.com/office/powerpoint/2010/main" val="50240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14:presetBounceEnd="80000">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14:bounceEnd="80000">
                                          <p:cBhvr additive="base">
                                            <p:cTn id="26" dur="750" fill="hold"/>
                                            <p:tgtEl>
                                              <p:spTgt spid="43"/>
                                            </p:tgtEl>
                                            <p:attrNameLst>
                                              <p:attrName>ppt_x</p:attrName>
                                            </p:attrNameLst>
                                          </p:cBhvr>
                                          <p:tavLst>
                                            <p:tav tm="0">
                                              <p:val>
                                                <p:strVal val="0-#ppt_w/2"/>
                                              </p:val>
                                            </p:tav>
                                            <p:tav tm="100000">
                                              <p:val>
                                                <p:strVal val="#ppt_x"/>
                                              </p:val>
                                            </p:tav>
                                          </p:tavLst>
                                        </p:anim>
                                        <p:anim calcmode="lin" valueType="num" p14:bounceEnd="80000">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80000">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14:bounceEnd="80000">
                                          <p:cBhvr additive="base">
                                            <p:cTn id="30" dur="750" fill="hold"/>
                                            <p:tgtEl>
                                              <p:spTgt spid="31"/>
                                            </p:tgtEl>
                                            <p:attrNameLst>
                                              <p:attrName>ppt_x</p:attrName>
                                            </p:attrNameLst>
                                          </p:cBhvr>
                                          <p:tavLst>
                                            <p:tav tm="0">
                                              <p:val>
                                                <p:strVal val="1+#ppt_w/2"/>
                                              </p:val>
                                            </p:tav>
                                            <p:tav tm="100000">
                                              <p:val>
                                                <p:strVal val="#ppt_x"/>
                                              </p:val>
                                            </p:tav>
                                          </p:tavLst>
                                        </p:anim>
                                        <p:anim calcmode="lin" valueType="num" p14:bounceEnd="80000">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750" fill="hold"/>
                                            <p:tgtEl>
                                              <p:spTgt spid="43"/>
                                            </p:tgtEl>
                                            <p:attrNameLst>
                                              <p:attrName>ppt_x</p:attrName>
                                            </p:attrNameLst>
                                          </p:cBhvr>
                                          <p:tavLst>
                                            <p:tav tm="0">
                                              <p:val>
                                                <p:strVal val="0-#ppt_w/2"/>
                                              </p:val>
                                            </p:tav>
                                            <p:tav tm="100000">
                                              <p:val>
                                                <p:strVal val="#ppt_x"/>
                                              </p:val>
                                            </p:tav>
                                          </p:tavLst>
                                        </p:anim>
                                        <p:anim calcmode="lin" valueType="num">
                                          <p:cBhvr additive="base">
                                            <p:cTn id="27" dur="75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1+#ppt_w/2"/>
                                              </p:val>
                                            </p:tav>
                                            <p:tav tm="100000">
                                              <p:val>
                                                <p:strVal val="#ppt_x"/>
                                              </p:val>
                                            </p:tav>
                                          </p:tavLst>
                                        </p:anim>
                                        <p:anim calcmode="lin" valueType="num">
                                          <p:cBhvr additive="base">
                                            <p:cTn id="3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11" grpId="0" animBg="1"/>
          <p:bldP spid="31" grpId="0"/>
          <p:bldP spid="4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直角三角形 35"/>
          <p:cNvSpPr/>
          <p:nvPr/>
        </p:nvSpPr>
        <p:spPr>
          <a:xfrm rot="10800000">
            <a:off x="0" y="0"/>
            <a:ext cx="12192000" cy="6858000"/>
          </a:xfrm>
          <a:prstGeom prst="rtTriangle">
            <a:avLst/>
          </a:prstGeom>
          <a:solidFill>
            <a:srgbClr val="1E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a:off x="0" y="0"/>
            <a:ext cx="12192000" cy="6858000"/>
          </a:xfrm>
          <a:prstGeom prst="rtTriangle">
            <a:avLst/>
          </a:prstGeom>
          <a:solidFill>
            <a:srgbClr val="AA8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1C1D"/>
              </a:solidFill>
            </a:endParaRPr>
          </a:p>
        </p:txBody>
      </p:sp>
      <p:grpSp>
        <p:nvGrpSpPr>
          <p:cNvPr id="10" name="组合 9"/>
          <p:cNvGrpSpPr/>
          <p:nvPr/>
        </p:nvGrpSpPr>
        <p:grpSpPr>
          <a:xfrm flipH="1">
            <a:off x="6208501" y="4958387"/>
            <a:ext cx="4434440" cy="149731"/>
            <a:chOff x="7872142" y="1716173"/>
            <a:chExt cx="4433863" cy="149766"/>
          </a:xfrm>
          <a:solidFill>
            <a:srgbClr val="7A583E"/>
          </a:solidFill>
        </p:grpSpPr>
        <p:cxnSp>
          <p:nvCxnSpPr>
            <p:cNvPr id="11" name="直接连接符 10"/>
            <p:cNvCxnSpPr>
              <a:endCxn id="12" idx="6"/>
            </p:cNvCxnSpPr>
            <p:nvPr/>
          </p:nvCxnSpPr>
          <p:spPr>
            <a:xfrm flipH="1" flipV="1">
              <a:off x="8021908" y="1791056"/>
              <a:ext cx="4284097" cy="22276"/>
            </a:xfrm>
            <a:prstGeom prst="line">
              <a:avLst/>
            </a:prstGeom>
            <a:grpFill/>
            <a:ln w="25400">
              <a:solidFill>
                <a:srgbClr val="7A583E"/>
              </a:solidFill>
              <a:prstDash val="sysDot"/>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872142" y="1716173"/>
              <a:ext cx="149766" cy="149766"/>
            </a:xfrm>
            <a:prstGeom prst="ellipse">
              <a:avLst/>
            </a:prstGeom>
            <a:grpFill/>
            <a:ln>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351">
                <a:solidFill>
                  <a:prstClr val="white"/>
                </a:solidFill>
              </a:endParaRPr>
            </a:p>
          </p:txBody>
        </p:sp>
      </p:grpSp>
      <p:grpSp>
        <p:nvGrpSpPr>
          <p:cNvPr id="13" name="组合 12"/>
          <p:cNvGrpSpPr/>
          <p:nvPr/>
        </p:nvGrpSpPr>
        <p:grpSpPr>
          <a:xfrm flipH="1">
            <a:off x="6724220" y="2975217"/>
            <a:ext cx="3918720" cy="149731"/>
            <a:chOff x="7872142" y="1716173"/>
            <a:chExt cx="3918210" cy="149766"/>
          </a:xfrm>
          <a:solidFill>
            <a:srgbClr val="7A583E"/>
          </a:solidFill>
        </p:grpSpPr>
        <p:cxnSp>
          <p:nvCxnSpPr>
            <p:cNvPr id="14" name="直接连接符 13"/>
            <p:cNvCxnSpPr>
              <a:endCxn id="15" idx="6"/>
            </p:cNvCxnSpPr>
            <p:nvPr/>
          </p:nvCxnSpPr>
          <p:spPr>
            <a:xfrm flipH="1" flipV="1">
              <a:off x="8021908" y="1791056"/>
              <a:ext cx="3768444" cy="19595"/>
            </a:xfrm>
            <a:prstGeom prst="line">
              <a:avLst/>
            </a:prstGeom>
            <a:grpFill/>
            <a:ln w="25400">
              <a:solidFill>
                <a:srgbClr val="7A583E"/>
              </a:solidFill>
              <a:prstDash val="sysDot"/>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7872142" y="1716173"/>
              <a:ext cx="149766" cy="149766"/>
            </a:xfrm>
            <a:prstGeom prst="ellipse">
              <a:avLst/>
            </a:prstGeom>
            <a:grpFill/>
            <a:ln>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351">
                <a:solidFill>
                  <a:prstClr val="white"/>
                </a:solidFill>
              </a:endParaRPr>
            </a:p>
          </p:txBody>
        </p:sp>
      </p:grpSp>
      <p:sp>
        <p:nvSpPr>
          <p:cNvPr id="16" name="任意多边形 15"/>
          <p:cNvSpPr/>
          <p:nvPr/>
        </p:nvSpPr>
        <p:spPr>
          <a:xfrm>
            <a:off x="4978747" y="1288872"/>
            <a:ext cx="1946549" cy="888109"/>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solidFill>
            <a:srgbClr val="AA895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梯形 16"/>
          <p:cNvSpPr/>
          <p:nvPr/>
        </p:nvSpPr>
        <p:spPr>
          <a:xfrm flipV="1">
            <a:off x="4978747" y="2257873"/>
            <a:ext cx="1946549" cy="806191"/>
          </a:xfrm>
          <a:prstGeom prst="trapezoid">
            <a:avLst/>
          </a:prstGeom>
          <a:solidFill>
            <a:srgbClr val="AA895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梯形 17"/>
          <p:cNvSpPr/>
          <p:nvPr/>
        </p:nvSpPr>
        <p:spPr>
          <a:xfrm flipV="1">
            <a:off x="5196293" y="3144956"/>
            <a:ext cx="1519404" cy="806191"/>
          </a:xfrm>
          <a:prstGeom prst="trapezoid">
            <a:avLst/>
          </a:prstGeom>
          <a:solidFill>
            <a:srgbClr val="1E1C1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任意多边形 18"/>
          <p:cNvSpPr/>
          <p:nvPr/>
        </p:nvSpPr>
        <p:spPr>
          <a:xfrm flipV="1">
            <a:off x="5409585" y="4032037"/>
            <a:ext cx="1092820" cy="1076083"/>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solidFill>
            <a:srgbClr val="1E1C1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a:off x="5429141" y="5255653"/>
            <a:ext cx="1045762" cy="1045384"/>
          </a:xfrm>
          <a:prstGeom prst="ellipse">
            <a:avLst/>
          </a:prstGeom>
          <a:solidFill>
            <a:srgbClr val="1E1C1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2" name="组合 41"/>
          <p:cNvGrpSpPr/>
          <p:nvPr/>
        </p:nvGrpSpPr>
        <p:grpSpPr>
          <a:xfrm>
            <a:off x="1412497" y="2082525"/>
            <a:ext cx="3610928" cy="149731"/>
            <a:chOff x="1557067" y="1904859"/>
            <a:chExt cx="3610458" cy="149766"/>
          </a:xfrm>
          <a:solidFill>
            <a:srgbClr val="7A583E"/>
          </a:solidFill>
        </p:grpSpPr>
        <p:cxnSp>
          <p:nvCxnSpPr>
            <p:cNvPr id="43" name="直接连接符 42"/>
            <p:cNvCxnSpPr/>
            <p:nvPr/>
          </p:nvCxnSpPr>
          <p:spPr>
            <a:xfrm flipH="1">
              <a:off x="1687207" y="1979742"/>
              <a:ext cx="3480318" cy="0"/>
            </a:xfrm>
            <a:prstGeom prst="line">
              <a:avLst/>
            </a:prstGeom>
            <a:grpFill/>
            <a:ln w="25400">
              <a:solidFill>
                <a:srgbClr val="7A583E"/>
              </a:solidFill>
              <a:prstDash val="sysDot"/>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557067" y="1904859"/>
              <a:ext cx="149766" cy="149766"/>
            </a:xfrm>
            <a:prstGeom prst="ellipse">
              <a:avLst/>
            </a:prstGeom>
            <a:grpFill/>
            <a:ln>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351">
                <a:solidFill>
                  <a:prstClr val="white"/>
                </a:solidFill>
              </a:endParaRPr>
            </a:p>
          </p:txBody>
        </p:sp>
      </p:grpSp>
      <p:grpSp>
        <p:nvGrpSpPr>
          <p:cNvPr id="45" name="组合 44"/>
          <p:cNvGrpSpPr/>
          <p:nvPr/>
        </p:nvGrpSpPr>
        <p:grpSpPr>
          <a:xfrm>
            <a:off x="1412497" y="3859451"/>
            <a:ext cx="3997088" cy="149731"/>
            <a:chOff x="1557067" y="3682197"/>
            <a:chExt cx="3996568" cy="149766"/>
          </a:xfrm>
          <a:solidFill>
            <a:srgbClr val="7A583E"/>
          </a:solidFill>
        </p:grpSpPr>
        <p:cxnSp>
          <p:nvCxnSpPr>
            <p:cNvPr id="46" name="直接连接符 45"/>
            <p:cNvCxnSpPr/>
            <p:nvPr/>
          </p:nvCxnSpPr>
          <p:spPr>
            <a:xfrm flipH="1">
              <a:off x="1642533" y="3773912"/>
              <a:ext cx="3911102" cy="0"/>
            </a:xfrm>
            <a:prstGeom prst="line">
              <a:avLst/>
            </a:prstGeom>
            <a:grpFill/>
            <a:ln w="25400">
              <a:solidFill>
                <a:srgbClr val="7A583E"/>
              </a:solidFill>
              <a:prstDash val="sysDot"/>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1557067" y="3682197"/>
              <a:ext cx="149766" cy="149766"/>
            </a:xfrm>
            <a:prstGeom prst="ellipse">
              <a:avLst/>
            </a:prstGeom>
            <a:grpFill/>
            <a:ln>
              <a:solidFill>
                <a:srgbClr val="7A58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351">
                <a:solidFill>
                  <a:prstClr val="white"/>
                </a:solidFill>
              </a:endParaRPr>
            </a:p>
          </p:txBody>
        </p:sp>
      </p:grpSp>
      <p:sp>
        <p:nvSpPr>
          <p:cNvPr id="48" name="文本框 52"/>
          <p:cNvSpPr txBox="1"/>
          <p:nvPr/>
        </p:nvSpPr>
        <p:spPr>
          <a:xfrm>
            <a:off x="1542655" y="1697146"/>
            <a:ext cx="1815947" cy="400110"/>
          </a:xfrm>
          <a:prstGeom prst="rect">
            <a:avLst/>
          </a:prstGeom>
          <a:noFill/>
        </p:spPr>
        <p:txBody>
          <a:bodyPr wrap="square" rtlCol="0">
            <a:spAutoFit/>
          </a:bodyPr>
          <a:lstStyle/>
          <a:p>
            <a:pPr defTabSz="914377"/>
            <a:r>
              <a:rPr lang="zh-CN" altLang="en-US" sz="2000" dirty="0">
                <a:solidFill>
                  <a:srgbClr val="1E1C1D"/>
                </a:solidFill>
                <a:latin typeface="微软雅黑" panose="020B0503020204020204" pitchFamily="34" charset="-122"/>
                <a:ea typeface="微软雅黑" panose="020B0503020204020204" pitchFamily="34" charset="-122"/>
              </a:rPr>
              <a:t>添加标题一</a:t>
            </a:r>
          </a:p>
        </p:txBody>
      </p:sp>
      <p:sp>
        <p:nvSpPr>
          <p:cNvPr id="49" name="文本框 53"/>
          <p:cNvSpPr txBox="1"/>
          <p:nvPr/>
        </p:nvSpPr>
        <p:spPr>
          <a:xfrm>
            <a:off x="1542655" y="3470281"/>
            <a:ext cx="1815947" cy="400110"/>
          </a:xfrm>
          <a:prstGeom prst="rect">
            <a:avLst/>
          </a:prstGeom>
          <a:noFill/>
        </p:spPr>
        <p:txBody>
          <a:bodyPr wrap="square" rtlCol="0">
            <a:spAutoFit/>
          </a:bodyPr>
          <a:lstStyle/>
          <a:p>
            <a:pPr defTabSz="914377"/>
            <a:r>
              <a:rPr lang="zh-CN" altLang="en-US" sz="2000" dirty="0">
                <a:solidFill>
                  <a:srgbClr val="1E1C1D"/>
                </a:solidFill>
                <a:latin typeface="微软雅黑" panose="020B0503020204020204" pitchFamily="34" charset="-122"/>
                <a:ea typeface="微软雅黑" panose="020B0503020204020204" pitchFamily="34" charset="-122"/>
              </a:rPr>
              <a:t>添加标题三</a:t>
            </a:r>
          </a:p>
        </p:txBody>
      </p:sp>
      <p:sp>
        <p:nvSpPr>
          <p:cNvPr id="50" name="文本框 54"/>
          <p:cNvSpPr txBox="1"/>
          <p:nvPr/>
        </p:nvSpPr>
        <p:spPr>
          <a:xfrm>
            <a:off x="9011185" y="2585942"/>
            <a:ext cx="1765207" cy="400110"/>
          </a:xfrm>
          <a:prstGeom prst="rect">
            <a:avLst/>
          </a:prstGeom>
          <a:noFill/>
        </p:spPr>
        <p:txBody>
          <a:bodyPr wrap="square" rtlCol="0">
            <a:spAutoFit/>
          </a:bodyPr>
          <a:lstStyle/>
          <a:p>
            <a:pPr defTabSz="914377"/>
            <a:r>
              <a:rPr lang="zh-CN" altLang="en-US" sz="2000" dirty="0">
                <a:solidFill>
                  <a:srgbClr val="7A583E"/>
                </a:solidFill>
                <a:latin typeface="微软雅黑" panose="020B0503020204020204" pitchFamily="34" charset="-122"/>
                <a:ea typeface="微软雅黑" panose="020B0503020204020204" pitchFamily="34" charset="-122"/>
              </a:rPr>
              <a:t>添加标题二</a:t>
            </a:r>
          </a:p>
        </p:txBody>
      </p:sp>
      <p:sp>
        <p:nvSpPr>
          <p:cNvPr id="51" name="文本框 55"/>
          <p:cNvSpPr txBox="1"/>
          <p:nvPr/>
        </p:nvSpPr>
        <p:spPr>
          <a:xfrm>
            <a:off x="8507063" y="4574925"/>
            <a:ext cx="1765207" cy="400110"/>
          </a:xfrm>
          <a:prstGeom prst="rect">
            <a:avLst/>
          </a:prstGeom>
          <a:noFill/>
        </p:spPr>
        <p:txBody>
          <a:bodyPr wrap="square" rtlCol="0">
            <a:spAutoFit/>
          </a:bodyPr>
          <a:lstStyle/>
          <a:p>
            <a:pPr defTabSz="914377"/>
            <a:r>
              <a:rPr lang="zh-CN" altLang="en-US" sz="2000" dirty="0">
                <a:solidFill>
                  <a:srgbClr val="7A583E"/>
                </a:solidFill>
                <a:latin typeface="微软雅黑" panose="020B0503020204020204" pitchFamily="34" charset="-122"/>
                <a:ea typeface="微软雅黑" panose="020B0503020204020204" pitchFamily="34" charset="-122"/>
              </a:rPr>
              <a:t>添加标题四</a:t>
            </a:r>
          </a:p>
        </p:txBody>
      </p:sp>
      <p:sp>
        <p:nvSpPr>
          <p:cNvPr id="52" name="文本框 129"/>
          <p:cNvSpPr txBox="1"/>
          <p:nvPr/>
        </p:nvSpPr>
        <p:spPr>
          <a:xfrm>
            <a:off x="1558168" y="2232256"/>
            <a:ext cx="2664643" cy="1200329"/>
          </a:xfrm>
          <a:prstGeom prst="rect">
            <a:avLst/>
          </a:prstGeom>
          <a:noFill/>
        </p:spPr>
        <p:txBody>
          <a:bodyPr wrap="square" rtlCol="0">
            <a:spAutoFit/>
          </a:bodyPr>
          <a:lstStyle/>
          <a:p>
            <a:pPr defTabSz="914377">
              <a:lnSpc>
                <a:spcPct val="150000"/>
              </a:lnSpc>
            </a:pPr>
            <a:r>
              <a:rPr lang="zh-CN" altLang="en-US" sz="1200" dirty="0">
                <a:solidFill>
                  <a:srgbClr val="1E1C1D"/>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defTabSz="914377">
              <a:lnSpc>
                <a:spcPct val="150000"/>
              </a:lnSpc>
            </a:pPr>
            <a:endParaRPr lang="zh-CN" altLang="en-US" sz="1200" dirty="0">
              <a:solidFill>
                <a:srgbClr val="1E1C1D"/>
              </a:solidFill>
              <a:latin typeface="微软雅黑" panose="020B0503020204020204" pitchFamily="34" charset="-122"/>
              <a:ea typeface="微软雅黑" panose="020B0503020204020204" pitchFamily="34" charset="-122"/>
            </a:endParaRPr>
          </a:p>
        </p:txBody>
      </p:sp>
      <p:sp>
        <p:nvSpPr>
          <p:cNvPr id="53" name="文本框 129"/>
          <p:cNvSpPr txBox="1"/>
          <p:nvPr/>
        </p:nvSpPr>
        <p:spPr>
          <a:xfrm>
            <a:off x="1584784" y="4060742"/>
            <a:ext cx="2664643" cy="1200329"/>
          </a:xfrm>
          <a:prstGeom prst="rect">
            <a:avLst/>
          </a:prstGeom>
          <a:noFill/>
        </p:spPr>
        <p:txBody>
          <a:bodyPr wrap="square" rtlCol="0">
            <a:spAutoFit/>
          </a:bodyPr>
          <a:lstStyle/>
          <a:p>
            <a:pPr defTabSz="914377">
              <a:lnSpc>
                <a:spcPct val="150000"/>
              </a:lnSpc>
            </a:pPr>
            <a:r>
              <a:rPr lang="zh-CN" altLang="en-US" sz="1200" dirty="0">
                <a:solidFill>
                  <a:srgbClr val="1E1C1D"/>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defTabSz="914377">
              <a:lnSpc>
                <a:spcPct val="150000"/>
              </a:lnSpc>
            </a:pPr>
            <a:endParaRPr lang="zh-CN" altLang="en-US" sz="1200" dirty="0">
              <a:solidFill>
                <a:srgbClr val="1E1C1D"/>
              </a:solidFill>
              <a:latin typeface="微软雅黑" panose="020B0503020204020204" pitchFamily="34" charset="-122"/>
              <a:ea typeface="微软雅黑" panose="020B0503020204020204" pitchFamily="34" charset="-122"/>
            </a:endParaRPr>
          </a:p>
        </p:txBody>
      </p:sp>
      <p:sp>
        <p:nvSpPr>
          <p:cNvPr id="54" name="文本框 129"/>
          <p:cNvSpPr txBox="1"/>
          <p:nvPr/>
        </p:nvSpPr>
        <p:spPr>
          <a:xfrm>
            <a:off x="7797061" y="3134364"/>
            <a:ext cx="2664643" cy="1200329"/>
          </a:xfrm>
          <a:prstGeom prst="rect">
            <a:avLst/>
          </a:prstGeom>
          <a:noFill/>
        </p:spPr>
        <p:txBody>
          <a:bodyPr wrap="square" rtlCol="0">
            <a:spAutoFit/>
          </a:bodyPr>
          <a:lstStyle/>
          <a:p>
            <a:pPr algn="r" defTabSz="914377">
              <a:lnSpc>
                <a:spcPct val="1500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r" defTabSz="914377">
              <a:lnSpc>
                <a:spcPct val="150000"/>
              </a:lnSpc>
            </a:pPr>
            <a:endParaRPr lang="zh-CN" altLang="en-US" sz="1200" dirty="0">
              <a:solidFill>
                <a:srgbClr val="7A583E"/>
              </a:solidFill>
              <a:latin typeface="微软雅黑" panose="020B0503020204020204" pitchFamily="34" charset="-122"/>
              <a:ea typeface="微软雅黑" panose="020B0503020204020204" pitchFamily="34" charset="-122"/>
            </a:endParaRPr>
          </a:p>
        </p:txBody>
      </p:sp>
      <p:sp>
        <p:nvSpPr>
          <p:cNvPr id="55" name="文本框 129"/>
          <p:cNvSpPr txBox="1"/>
          <p:nvPr/>
        </p:nvSpPr>
        <p:spPr>
          <a:xfrm>
            <a:off x="7535608" y="5046934"/>
            <a:ext cx="2664643" cy="1200329"/>
          </a:xfrm>
          <a:prstGeom prst="rect">
            <a:avLst/>
          </a:prstGeom>
          <a:noFill/>
        </p:spPr>
        <p:txBody>
          <a:bodyPr wrap="square" rtlCol="0">
            <a:spAutoFit/>
          </a:bodyPr>
          <a:lstStyle/>
          <a:p>
            <a:pPr algn="r" defTabSz="914377">
              <a:lnSpc>
                <a:spcPct val="150000"/>
              </a:lnSpc>
            </a:pPr>
            <a:r>
              <a:rPr lang="zh-CN" altLang="en-US" sz="1200" dirty="0">
                <a:solidFill>
                  <a:srgbClr val="7A583E"/>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r" defTabSz="914377">
              <a:lnSpc>
                <a:spcPct val="150000"/>
              </a:lnSpc>
            </a:pPr>
            <a:endParaRPr lang="zh-CN" altLang="en-US" sz="1200" dirty="0">
              <a:solidFill>
                <a:srgbClr val="7A583E"/>
              </a:solidFill>
              <a:latin typeface="微软雅黑" panose="020B0503020204020204" pitchFamily="34" charset="-122"/>
              <a:ea typeface="微软雅黑" panose="020B0503020204020204" pitchFamily="34" charset="-122"/>
            </a:endParaRPr>
          </a:p>
        </p:txBody>
      </p:sp>
      <p:sp>
        <p:nvSpPr>
          <p:cNvPr id="56" name="Freeform 43"/>
          <p:cNvSpPr>
            <a:spLocks/>
          </p:cNvSpPr>
          <p:nvPr/>
        </p:nvSpPr>
        <p:spPr bwMode="auto">
          <a:xfrm>
            <a:off x="5788157" y="4358774"/>
            <a:ext cx="341567" cy="416206"/>
          </a:xfrm>
          <a:custGeom>
            <a:avLst/>
            <a:gdLst>
              <a:gd name="T0" fmla="*/ 108 w 114"/>
              <a:gd name="T1" fmla="*/ 60 h 139"/>
              <a:gd name="T2" fmla="*/ 101 w 114"/>
              <a:gd name="T3" fmla="*/ 57 h 139"/>
              <a:gd name="T4" fmla="*/ 98 w 114"/>
              <a:gd name="T5" fmla="*/ 58 h 139"/>
              <a:gd name="T6" fmla="*/ 98 w 114"/>
              <a:gd name="T7" fmla="*/ 57 h 139"/>
              <a:gd name="T8" fmla="*/ 98 w 114"/>
              <a:gd name="T9" fmla="*/ 57 h 139"/>
              <a:gd name="T10" fmla="*/ 98 w 114"/>
              <a:gd name="T11" fmla="*/ 57 h 139"/>
              <a:gd name="T12" fmla="*/ 99 w 114"/>
              <a:gd name="T13" fmla="*/ 54 h 139"/>
              <a:gd name="T14" fmla="*/ 89 w 114"/>
              <a:gd name="T15" fmla="*/ 44 h 139"/>
              <a:gd name="T16" fmla="*/ 86 w 114"/>
              <a:gd name="T17" fmla="*/ 43 h 139"/>
              <a:gd name="T18" fmla="*/ 78 w 114"/>
              <a:gd name="T19" fmla="*/ 50 h 139"/>
              <a:gd name="T20" fmla="*/ 78 w 114"/>
              <a:gd name="T21" fmla="*/ 50 h 139"/>
              <a:gd name="T22" fmla="*/ 77 w 114"/>
              <a:gd name="T23" fmla="*/ 45 h 139"/>
              <a:gd name="T24" fmla="*/ 77 w 114"/>
              <a:gd name="T25" fmla="*/ 45 h 139"/>
              <a:gd name="T26" fmla="*/ 77 w 114"/>
              <a:gd name="T27" fmla="*/ 45 h 139"/>
              <a:gd name="T28" fmla="*/ 68 w 114"/>
              <a:gd name="T29" fmla="*/ 37 h 139"/>
              <a:gd name="T30" fmla="*/ 66 w 114"/>
              <a:gd name="T31" fmla="*/ 37 h 139"/>
              <a:gd name="T32" fmla="*/ 56 w 114"/>
              <a:gd name="T33" fmla="*/ 46 h 139"/>
              <a:gd name="T34" fmla="*/ 56 w 114"/>
              <a:gd name="T35" fmla="*/ 47 h 139"/>
              <a:gd name="T36" fmla="*/ 55 w 114"/>
              <a:gd name="T37" fmla="*/ 49 h 139"/>
              <a:gd name="T38" fmla="*/ 55 w 114"/>
              <a:gd name="T39" fmla="*/ 10 h 139"/>
              <a:gd name="T40" fmla="*/ 55 w 114"/>
              <a:gd name="T41" fmla="*/ 10 h 139"/>
              <a:gd name="T42" fmla="*/ 55 w 114"/>
              <a:gd name="T43" fmla="*/ 10 h 139"/>
              <a:gd name="T44" fmla="*/ 44 w 114"/>
              <a:gd name="T45" fmla="*/ 0 h 139"/>
              <a:gd name="T46" fmla="*/ 44 w 114"/>
              <a:gd name="T47" fmla="*/ 0 h 139"/>
              <a:gd name="T48" fmla="*/ 37 w 114"/>
              <a:gd name="T49" fmla="*/ 3 h 139"/>
              <a:gd name="T50" fmla="*/ 34 w 114"/>
              <a:gd name="T51" fmla="*/ 11 h 139"/>
              <a:gd name="T52" fmla="*/ 34 w 114"/>
              <a:gd name="T53" fmla="*/ 60 h 139"/>
              <a:gd name="T54" fmla="*/ 33 w 114"/>
              <a:gd name="T55" fmla="*/ 81 h 139"/>
              <a:gd name="T56" fmla="*/ 32 w 114"/>
              <a:gd name="T57" fmla="*/ 81 h 139"/>
              <a:gd name="T58" fmla="*/ 18 w 114"/>
              <a:gd name="T59" fmla="*/ 69 h 139"/>
              <a:gd name="T60" fmla="*/ 11 w 114"/>
              <a:gd name="T61" fmla="*/ 67 h 139"/>
              <a:gd name="T62" fmla="*/ 3 w 114"/>
              <a:gd name="T63" fmla="*/ 71 h 139"/>
              <a:gd name="T64" fmla="*/ 0 w 114"/>
              <a:gd name="T65" fmla="*/ 79 h 139"/>
              <a:gd name="T66" fmla="*/ 4 w 114"/>
              <a:gd name="T67" fmla="*/ 86 h 139"/>
              <a:gd name="T68" fmla="*/ 29 w 114"/>
              <a:gd name="T69" fmla="*/ 107 h 139"/>
              <a:gd name="T70" fmla="*/ 44 w 114"/>
              <a:gd name="T71" fmla="*/ 125 h 139"/>
              <a:gd name="T72" fmla="*/ 44 w 114"/>
              <a:gd name="T73" fmla="*/ 136 h 139"/>
              <a:gd name="T74" fmla="*/ 45 w 114"/>
              <a:gd name="T75" fmla="*/ 139 h 139"/>
              <a:gd name="T76" fmla="*/ 95 w 114"/>
              <a:gd name="T77" fmla="*/ 139 h 139"/>
              <a:gd name="T78" fmla="*/ 95 w 114"/>
              <a:gd name="T79" fmla="*/ 136 h 139"/>
              <a:gd name="T80" fmla="*/ 95 w 114"/>
              <a:gd name="T81" fmla="*/ 124 h 139"/>
              <a:gd name="T82" fmla="*/ 110 w 114"/>
              <a:gd name="T83" fmla="*/ 78 h 139"/>
              <a:gd name="T84" fmla="*/ 110 w 114"/>
              <a:gd name="T85" fmla="*/ 77 h 139"/>
              <a:gd name="T86" fmla="*/ 110 w 114"/>
              <a:gd name="T87" fmla="*/ 77 h 139"/>
              <a:gd name="T88" fmla="*/ 110 w 114"/>
              <a:gd name="T89" fmla="*/ 76 h 139"/>
              <a:gd name="T90" fmla="*/ 108 w 114"/>
              <a:gd name="T91" fmla="*/ 6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39">
                <a:moveTo>
                  <a:pt x="108" y="60"/>
                </a:moveTo>
                <a:cubicBezTo>
                  <a:pt x="106" y="58"/>
                  <a:pt x="104" y="57"/>
                  <a:pt x="101" y="57"/>
                </a:cubicBezTo>
                <a:cubicBezTo>
                  <a:pt x="100" y="57"/>
                  <a:pt x="99" y="57"/>
                  <a:pt x="98" y="58"/>
                </a:cubicBezTo>
                <a:cubicBezTo>
                  <a:pt x="98" y="57"/>
                  <a:pt x="98" y="57"/>
                  <a:pt x="98" y="57"/>
                </a:cubicBezTo>
                <a:cubicBezTo>
                  <a:pt x="98" y="57"/>
                  <a:pt x="98" y="57"/>
                  <a:pt x="98" y="57"/>
                </a:cubicBezTo>
                <a:cubicBezTo>
                  <a:pt x="98" y="57"/>
                  <a:pt x="98" y="57"/>
                  <a:pt x="98" y="57"/>
                </a:cubicBezTo>
                <a:cubicBezTo>
                  <a:pt x="99" y="54"/>
                  <a:pt x="99" y="54"/>
                  <a:pt x="99" y="54"/>
                </a:cubicBezTo>
                <a:cubicBezTo>
                  <a:pt x="99" y="51"/>
                  <a:pt x="99" y="46"/>
                  <a:pt x="89" y="44"/>
                </a:cubicBezTo>
                <a:cubicBezTo>
                  <a:pt x="88" y="43"/>
                  <a:pt x="87" y="43"/>
                  <a:pt x="86" y="43"/>
                </a:cubicBezTo>
                <a:cubicBezTo>
                  <a:pt x="81" y="43"/>
                  <a:pt x="78" y="46"/>
                  <a:pt x="78" y="50"/>
                </a:cubicBezTo>
                <a:cubicBezTo>
                  <a:pt x="78" y="50"/>
                  <a:pt x="78" y="50"/>
                  <a:pt x="78" y="50"/>
                </a:cubicBezTo>
                <a:cubicBezTo>
                  <a:pt x="77" y="45"/>
                  <a:pt x="77" y="45"/>
                  <a:pt x="77" y="45"/>
                </a:cubicBezTo>
                <a:cubicBezTo>
                  <a:pt x="77" y="45"/>
                  <a:pt x="77" y="45"/>
                  <a:pt x="77" y="45"/>
                </a:cubicBezTo>
                <a:cubicBezTo>
                  <a:pt x="77" y="45"/>
                  <a:pt x="77" y="45"/>
                  <a:pt x="77" y="45"/>
                </a:cubicBezTo>
                <a:cubicBezTo>
                  <a:pt x="77" y="42"/>
                  <a:pt x="76" y="37"/>
                  <a:pt x="68" y="37"/>
                </a:cubicBezTo>
                <a:cubicBezTo>
                  <a:pt x="68" y="37"/>
                  <a:pt x="67" y="37"/>
                  <a:pt x="66" y="37"/>
                </a:cubicBezTo>
                <a:cubicBezTo>
                  <a:pt x="57" y="38"/>
                  <a:pt x="56" y="43"/>
                  <a:pt x="56" y="46"/>
                </a:cubicBezTo>
                <a:cubicBezTo>
                  <a:pt x="56" y="47"/>
                  <a:pt x="56" y="47"/>
                  <a:pt x="56" y="47"/>
                </a:cubicBezTo>
                <a:cubicBezTo>
                  <a:pt x="56" y="48"/>
                  <a:pt x="55" y="49"/>
                  <a:pt x="55" y="49"/>
                </a:cubicBezTo>
                <a:cubicBezTo>
                  <a:pt x="55" y="36"/>
                  <a:pt x="55" y="12"/>
                  <a:pt x="55" y="10"/>
                </a:cubicBezTo>
                <a:cubicBezTo>
                  <a:pt x="55" y="10"/>
                  <a:pt x="55" y="10"/>
                  <a:pt x="55" y="10"/>
                </a:cubicBezTo>
                <a:cubicBezTo>
                  <a:pt x="55" y="10"/>
                  <a:pt x="55" y="10"/>
                  <a:pt x="55" y="10"/>
                </a:cubicBezTo>
                <a:cubicBezTo>
                  <a:pt x="55" y="5"/>
                  <a:pt x="50" y="0"/>
                  <a:pt x="44" y="0"/>
                </a:cubicBezTo>
                <a:cubicBezTo>
                  <a:pt x="44" y="0"/>
                  <a:pt x="44" y="0"/>
                  <a:pt x="44" y="0"/>
                </a:cubicBezTo>
                <a:cubicBezTo>
                  <a:pt x="41" y="0"/>
                  <a:pt x="39" y="1"/>
                  <a:pt x="37" y="3"/>
                </a:cubicBezTo>
                <a:cubicBezTo>
                  <a:pt x="35" y="6"/>
                  <a:pt x="34" y="8"/>
                  <a:pt x="34" y="11"/>
                </a:cubicBezTo>
                <a:cubicBezTo>
                  <a:pt x="34" y="60"/>
                  <a:pt x="34" y="60"/>
                  <a:pt x="34" y="60"/>
                </a:cubicBezTo>
                <a:cubicBezTo>
                  <a:pt x="34" y="72"/>
                  <a:pt x="34" y="79"/>
                  <a:pt x="33" y="81"/>
                </a:cubicBezTo>
                <a:cubicBezTo>
                  <a:pt x="33" y="81"/>
                  <a:pt x="32" y="81"/>
                  <a:pt x="32" y="81"/>
                </a:cubicBezTo>
                <a:cubicBezTo>
                  <a:pt x="18" y="69"/>
                  <a:pt x="18" y="69"/>
                  <a:pt x="18" y="69"/>
                </a:cubicBezTo>
                <a:cubicBezTo>
                  <a:pt x="16" y="68"/>
                  <a:pt x="13" y="67"/>
                  <a:pt x="11" y="67"/>
                </a:cubicBezTo>
                <a:cubicBezTo>
                  <a:pt x="8" y="67"/>
                  <a:pt x="5" y="68"/>
                  <a:pt x="3" y="71"/>
                </a:cubicBezTo>
                <a:cubicBezTo>
                  <a:pt x="1" y="73"/>
                  <a:pt x="0" y="76"/>
                  <a:pt x="0" y="79"/>
                </a:cubicBezTo>
                <a:cubicBezTo>
                  <a:pt x="1" y="81"/>
                  <a:pt x="2" y="84"/>
                  <a:pt x="4" y="86"/>
                </a:cubicBezTo>
                <a:cubicBezTo>
                  <a:pt x="29" y="107"/>
                  <a:pt x="29" y="107"/>
                  <a:pt x="29" y="107"/>
                </a:cubicBezTo>
                <a:cubicBezTo>
                  <a:pt x="35" y="117"/>
                  <a:pt x="41" y="123"/>
                  <a:pt x="44" y="125"/>
                </a:cubicBezTo>
                <a:cubicBezTo>
                  <a:pt x="44" y="136"/>
                  <a:pt x="44" y="136"/>
                  <a:pt x="44" y="136"/>
                </a:cubicBezTo>
                <a:cubicBezTo>
                  <a:pt x="45" y="139"/>
                  <a:pt x="45" y="139"/>
                  <a:pt x="45" y="139"/>
                </a:cubicBezTo>
                <a:cubicBezTo>
                  <a:pt x="95" y="139"/>
                  <a:pt x="95" y="139"/>
                  <a:pt x="95" y="139"/>
                </a:cubicBezTo>
                <a:cubicBezTo>
                  <a:pt x="95" y="136"/>
                  <a:pt x="95" y="136"/>
                  <a:pt x="95" y="136"/>
                </a:cubicBezTo>
                <a:cubicBezTo>
                  <a:pt x="95" y="124"/>
                  <a:pt x="95" y="124"/>
                  <a:pt x="95" y="124"/>
                </a:cubicBezTo>
                <a:cubicBezTo>
                  <a:pt x="110" y="78"/>
                  <a:pt x="110" y="78"/>
                  <a:pt x="110" y="78"/>
                </a:cubicBezTo>
                <a:cubicBezTo>
                  <a:pt x="110" y="77"/>
                  <a:pt x="110" y="77"/>
                  <a:pt x="110" y="77"/>
                </a:cubicBezTo>
                <a:cubicBezTo>
                  <a:pt x="110" y="77"/>
                  <a:pt x="110" y="77"/>
                  <a:pt x="110" y="77"/>
                </a:cubicBezTo>
                <a:cubicBezTo>
                  <a:pt x="110" y="76"/>
                  <a:pt x="110" y="76"/>
                  <a:pt x="110" y="76"/>
                </a:cubicBezTo>
                <a:cubicBezTo>
                  <a:pt x="112" y="68"/>
                  <a:pt x="114" y="63"/>
                  <a:pt x="108" y="6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KSO_Shape"/>
          <p:cNvSpPr>
            <a:spLocks/>
          </p:cNvSpPr>
          <p:nvPr/>
        </p:nvSpPr>
        <p:spPr bwMode="auto">
          <a:xfrm>
            <a:off x="5649639" y="1576341"/>
            <a:ext cx="622848" cy="378982"/>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lumMod val="9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nvGrpSpPr>
          <p:cNvPr id="61" name="组合 60"/>
          <p:cNvGrpSpPr/>
          <p:nvPr/>
        </p:nvGrpSpPr>
        <p:grpSpPr>
          <a:xfrm>
            <a:off x="5775432" y="2465647"/>
            <a:ext cx="394229" cy="349945"/>
            <a:chOff x="5024438" y="1317626"/>
            <a:chExt cx="579438" cy="514350"/>
          </a:xfrm>
          <a:solidFill>
            <a:schemeClr val="bg1">
              <a:lumMod val="95000"/>
            </a:schemeClr>
          </a:solidFill>
        </p:grpSpPr>
        <p:sp>
          <p:nvSpPr>
            <p:cNvPr id="62" name="Freeform 71"/>
            <p:cNvSpPr>
              <a:spLocks noEditPoints="1"/>
            </p:cNvSpPr>
            <p:nvPr/>
          </p:nvSpPr>
          <p:spPr bwMode="auto">
            <a:xfrm>
              <a:off x="5024438" y="1350963"/>
              <a:ext cx="252413" cy="239713"/>
            </a:xfrm>
            <a:custGeom>
              <a:avLst/>
              <a:gdLst>
                <a:gd name="T0" fmla="*/ 58 w 67"/>
                <a:gd name="T1" fmla="*/ 9 h 64"/>
                <a:gd name="T2" fmla="*/ 34 w 67"/>
                <a:gd name="T3" fmla="*/ 0 h 64"/>
                <a:gd name="T4" fmla="*/ 16 w 67"/>
                <a:gd name="T5" fmla="*/ 4 h 64"/>
                <a:gd name="T6" fmla="*/ 4 w 67"/>
                <a:gd name="T7" fmla="*/ 16 h 64"/>
                <a:gd name="T8" fmla="*/ 0 w 67"/>
                <a:gd name="T9" fmla="*/ 32 h 64"/>
                <a:gd name="T10" fmla="*/ 4 w 67"/>
                <a:gd name="T11" fmla="*/ 48 h 64"/>
                <a:gd name="T12" fmla="*/ 16 w 67"/>
                <a:gd name="T13" fmla="*/ 60 h 64"/>
                <a:gd name="T14" fmla="*/ 34 w 67"/>
                <a:gd name="T15" fmla="*/ 64 h 64"/>
                <a:gd name="T16" fmla="*/ 58 w 67"/>
                <a:gd name="T17" fmla="*/ 55 h 64"/>
                <a:gd name="T18" fmla="*/ 67 w 67"/>
                <a:gd name="T19" fmla="*/ 32 h 64"/>
                <a:gd name="T20" fmla="*/ 58 w 67"/>
                <a:gd name="T21" fmla="*/ 9 h 64"/>
                <a:gd name="T22" fmla="*/ 40 w 67"/>
                <a:gd name="T23" fmla="*/ 47 h 64"/>
                <a:gd name="T24" fmla="*/ 34 w 67"/>
                <a:gd name="T25" fmla="*/ 50 h 64"/>
                <a:gd name="T26" fmla="*/ 27 w 67"/>
                <a:gd name="T27" fmla="*/ 47 h 64"/>
                <a:gd name="T28" fmla="*/ 24 w 67"/>
                <a:gd name="T29" fmla="*/ 32 h 64"/>
                <a:gd name="T30" fmla="*/ 27 w 67"/>
                <a:gd name="T31" fmla="*/ 17 h 64"/>
                <a:gd name="T32" fmla="*/ 34 w 67"/>
                <a:gd name="T33" fmla="*/ 14 h 64"/>
                <a:gd name="T34" fmla="*/ 40 w 67"/>
                <a:gd name="T35" fmla="*/ 17 h 64"/>
                <a:gd name="T36" fmla="*/ 44 w 67"/>
                <a:gd name="T37" fmla="*/ 32 h 64"/>
                <a:gd name="T38" fmla="*/ 40 w 67"/>
                <a:gd name="T3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64">
                  <a:moveTo>
                    <a:pt x="58" y="9"/>
                  </a:moveTo>
                  <a:cubicBezTo>
                    <a:pt x="52" y="3"/>
                    <a:pt x="44" y="0"/>
                    <a:pt x="34" y="0"/>
                  </a:cubicBezTo>
                  <a:cubicBezTo>
                    <a:pt x="27" y="0"/>
                    <a:pt x="21" y="2"/>
                    <a:pt x="16" y="4"/>
                  </a:cubicBezTo>
                  <a:cubicBezTo>
                    <a:pt x="10" y="7"/>
                    <a:pt x="7" y="11"/>
                    <a:pt x="4" y="16"/>
                  </a:cubicBezTo>
                  <a:cubicBezTo>
                    <a:pt x="2" y="21"/>
                    <a:pt x="0" y="26"/>
                    <a:pt x="0" y="32"/>
                  </a:cubicBezTo>
                  <a:cubicBezTo>
                    <a:pt x="0" y="38"/>
                    <a:pt x="2" y="43"/>
                    <a:pt x="4" y="48"/>
                  </a:cubicBezTo>
                  <a:cubicBezTo>
                    <a:pt x="7" y="53"/>
                    <a:pt x="10" y="57"/>
                    <a:pt x="16" y="60"/>
                  </a:cubicBezTo>
                  <a:cubicBezTo>
                    <a:pt x="21" y="62"/>
                    <a:pt x="27" y="64"/>
                    <a:pt x="34" y="64"/>
                  </a:cubicBezTo>
                  <a:cubicBezTo>
                    <a:pt x="44" y="64"/>
                    <a:pt x="52" y="61"/>
                    <a:pt x="58" y="55"/>
                  </a:cubicBezTo>
                  <a:cubicBezTo>
                    <a:pt x="64" y="49"/>
                    <a:pt x="67" y="42"/>
                    <a:pt x="67" y="32"/>
                  </a:cubicBezTo>
                  <a:cubicBezTo>
                    <a:pt x="67" y="22"/>
                    <a:pt x="64" y="15"/>
                    <a:pt x="58" y="9"/>
                  </a:cubicBezTo>
                  <a:close/>
                  <a:moveTo>
                    <a:pt x="40" y="47"/>
                  </a:moveTo>
                  <a:cubicBezTo>
                    <a:pt x="39" y="49"/>
                    <a:pt x="37" y="50"/>
                    <a:pt x="34" y="50"/>
                  </a:cubicBezTo>
                  <a:cubicBezTo>
                    <a:pt x="31" y="50"/>
                    <a:pt x="29" y="49"/>
                    <a:pt x="27" y="47"/>
                  </a:cubicBezTo>
                  <a:cubicBezTo>
                    <a:pt x="25" y="44"/>
                    <a:pt x="24" y="39"/>
                    <a:pt x="24" y="32"/>
                  </a:cubicBezTo>
                  <a:cubicBezTo>
                    <a:pt x="24" y="25"/>
                    <a:pt x="25" y="20"/>
                    <a:pt x="27" y="17"/>
                  </a:cubicBezTo>
                  <a:cubicBezTo>
                    <a:pt x="29" y="15"/>
                    <a:pt x="31" y="14"/>
                    <a:pt x="34" y="14"/>
                  </a:cubicBezTo>
                  <a:cubicBezTo>
                    <a:pt x="37" y="14"/>
                    <a:pt x="39" y="15"/>
                    <a:pt x="40" y="17"/>
                  </a:cubicBezTo>
                  <a:cubicBezTo>
                    <a:pt x="42" y="20"/>
                    <a:pt x="44" y="25"/>
                    <a:pt x="44" y="32"/>
                  </a:cubicBezTo>
                  <a:cubicBezTo>
                    <a:pt x="44" y="39"/>
                    <a:pt x="42" y="44"/>
                    <a:pt x="4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2"/>
            <p:cNvSpPr>
              <a:spLocks/>
            </p:cNvSpPr>
            <p:nvPr/>
          </p:nvSpPr>
          <p:spPr bwMode="auto">
            <a:xfrm>
              <a:off x="5095876" y="1317626"/>
              <a:ext cx="334963" cy="484188"/>
            </a:xfrm>
            <a:custGeom>
              <a:avLst/>
              <a:gdLst>
                <a:gd name="T0" fmla="*/ 168 w 211"/>
                <a:gd name="T1" fmla="*/ 0 h 305"/>
                <a:gd name="T2" fmla="*/ 211 w 211"/>
                <a:gd name="T3" fmla="*/ 0 h 305"/>
                <a:gd name="T4" fmla="*/ 40 w 211"/>
                <a:gd name="T5" fmla="*/ 305 h 305"/>
                <a:gd name="T6" fmla="*/ 0 w 211"/>
                <a:gd name="T7" fmla="*/ 305 h 305"/>
                <a:gd name="T8" fmla="*/ 168 w 211"/>
                <a:gd name="T9" fmla="*/ 0 h 305"/>
              </a:gdLst>
              <a:ahLst/>
              <a:cxnLst>
                <a:cxn ang="0">
                  <a:pos x="T0" y="T1"/>
                </a:cxn>
                <a:cxn ang="0">
                  <a:pos x="T2" y="T3"/>
                </a:cxn>
                <a:cxn ang="0">
                  <a:pos x="T4" y="T5"/>
                </a:cxn>
                <a:cxn ang="0">
                  <a:pos x="T6" y="T7"/>
                </a:cxn>
                <a:cxn ang="0">
                  <a:pos x="T8" y="T9"/>
                </a:cxn>
              </a:cxnLst>
              <a:rect l="0" t="0" r="r" b="b"/>
              <a:pathLst>
                <a:path w="211" h="305">
                  <a:moveTo>
                    <a:pt x="168" y="0"/>
                  </a:moveTo>
                  <a:lnTo>
                    <a:pt x="211" y="0"/>
                  </a:lnTo>
                  <a:lnTo>
                    <a:pt x="40" y="305"/>
                  </a:lnTo>
                  <a:lnTo>
                    <a:pt x="0" y="305"/>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3"/>
            <p:cNvSpPr>
              <a:spLocks noEditPoints="1"/>
            </p:cNvSpPr>
            <p:nvPr/>
          </p:nvSpPr>
          <p:spPr bwMode="auto">
            <a:xfrm>
              <a:off x="5254626" y="1501776"/>
              <a:ext cx="349250" cy="330200"/>
            </a:xfrm>
            <a:custGeom>
              <a:avLst/>
              <a:gdLst>
                <a:gd name="T0" fmla="*/ 80 w 93"/>
                <a:gd name="T1" fmla="*/ 12 h 88"/>
                <a:gd name="T2" fmla="*/ 46 w 93"/>
                <a:gd name="T3" fmla="*/ 0 h 88"/>
                <a:gd name="T4" fmla="*/ 21 w 93"/>
                <a:gd name="T5" fmla="*/ 6 h 88"/>
                <a:gd name="T6" fmla="*/ 6 w 93"/>
                <a:gd name="T7" fmla="*/ 22 h 88"/>
                <a:gd name="T8" fmla="*/ 0 w 93"/>
                <a:gd name="T9" fmla="*/ 44 h 88"/>
                <a:gd name="T10" fmla="*/ 6 w 93"/>
                <a:gd name="T11" fmla="*/ 66 h 88"/>
                <a:gd name="T12" fmla="*/ 21 w 93"/>
                <a:gd name="T13" fmla="*/ 82 h 88"/>
                <a:gd name="T14" fmla="*/ 46 w 93"/>
                <a:gd name="T15" fmla="*/ 88 h 88"/>
                <a:gd name="T16" fmla="*/ 80 w 93"/>
                <a:gd name="T17" fmla="*/ 76 h 88"/>
                <a:gd name="T18" fmla="*/ 93 w 93"/>
                <a:gd name="T19" fmla="*/ 44 h 88"/>
                <a:gd name="T20" fmla="*/ 80 w 93"/>
                <a:gd name="T21" fmla="*/ 12 h 88"/>
                <a:gd name="T22" fmla="*/ 55 w 93"/>
                <a:gd name="T23" fmla="*/ 64 h 88"/>
                <a:gd name="T24" fmla="*/ 46 w 93"/>
                <a:gd name="T25" fmla="*/ 69 h 88"/>
                <a:gd name="T26" fmla="*/ 38 w 93"/>
                <a:gd name="T27" fmla="*/ 64 h 88"/>
                <a:gd name="T28" fmla="*/ 33 w 93"/>
                <a:gd name="T29" fmla="*/ 44 h 88"/>
                <a:gd name="T30" fmla="*/ 38 w 93"/>
                <a:gd name="T31" fmla="*/ 24 h 88"/>
                <a:gd name="T32" fmla="*/ 46 w 93"/>
                <a:gd name="T33" fmla="*/ 19 h 88"/>
                <a:gd name="T34" fmla="*/ 55 w 93"/>
                <a:gd name="T35" fmla="*/ 23 h 88"/>
                <a:gd name="T36" fmla="*/ 60 w 93"/>
                <a:gd name="T37" fmla="*/ 44 h 88"/>
                <a:gd name="T38" fmla="*/ 55 w 93"/>
                <a:gd name="T39" fmla="*/ 6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88">
                  <a:moveTo>
                    <a:pt x="80" y="12"/>
                  </a:moveTo>
                  <a:cubicBezTo>
                    <a:pt x="72" y="4"/>
                    <a:pt x="61" y="0"/>
                    <a:pt x="46" y="0"/>
                  </a:cubicBezTo>
                  <a:cubicBezTo>
                    <a:pt x="37" y="0"/>
                    <a:pt x="28" y="2"/>
                    <a:pt x="21" y="6"/>
                  </a:cubicBezTo>
                  <a:cubicBezTo>
                    <a:pt x="14" y="9"/>
                    <a:pt x="9" y="15"/>
                    <a:pt x="6" y="22"/>
                  </a:cubicBezTo>
                  <a:cubicBezTo>
                    <a:pt x="2" y="29"/>
                    <a:pt x="0" y="36"/>
                    <a:pt x="0" y="44"/>
                  </a:cubicBezTo>
                  <a:cubicBezTo>
                    <a:pt x="0" y="52"/>
                    <a:pt x="2" y="59"/>
                    <a:pt x="6" y="66"/>
                  </a:cubicBezTo>
                  <a:cubicBezTo>
                    <a:pt x="9" y="73"/>
                    <a:pt x="14" y="78"/>
                    <a:pt x="21" y="82"/>
                  </a:cubicBezTo>
                  <a:cubicBezTo>
                    <a:pt x="28" y="86"/>
                    <a:pt x="37" y="88"/>
                    <a:pt x="46" y="88"/>
                  </a:cubicBezTo>
                  <a:cubicBezTo>
                    <a:pt x="61" y="88"/>
                    <a:pt x="72" y="84"/>
                    <a:pt x="80" y="76"/>
                  </a:cubicBezTo>
                  <a:cubicBezTo>
                    <a:pt x="89" y="68"/>
                    <a:pt x="93" y="57"/>
                    <a:pt x="93" y="44"/>
                  </a:cubicBezTo>
                  <a:cubicBezTo>
                    <a:pt x="93" y="31"/>
                    <a:pt x="89" y="20"/>
                    <a:pt x="80" y="12"/>
                  </a:cubicBezTo>
                  <a:close/>
                  <a:moveTo>
                    <a:pt x="55" y="64"/>
                  </a:moveTo>
                  <a:cubicBezTo>
                    <a:pt x="53" y="67"/>
                    <a:pt x="50" y="69"/>
                    <a:pt x="46" y="69"/>
                  </a:cubicBezTo>
                  <a:cubicBezTo>
                    <a:pt x="43" y="69"/>
                    <a:pt x="40" y="67"/>
                    <a:pt x="38" y="64"/>
                  </a:cubicBezTo>
                  <a:cubicBezTo>
                    <a:pt x="35" y="60"/>
                    <a:pt x="33" y="53"/>
                    <a:pt x="33" y="44"/>
                  </a:cubicBezTo>
                  <a:cubicBezTo>
                    <a:pt x="33" y="35"/>
                    <a:pt x="35" y="28"/>
                    <a:pt x="38" y="24"/>
                  </a:cubicBezTo>
                  <a:cubicBezTo>
                    <a:pt x="40" y="21"/>
                    <a:pt x="43" y="19"/>
                    <a:pt x="46" y="19"/>
                  </a:cubicBezTo>
                  <a:cubicBezTo>
                    <a:pt x="50" y="19"/>
                    <a:pt x="53" y="21"/>
                    <a:pt x="55" y="23"/>
                  </a:cubicBezTo>
                  <a:cubicBezTo>
                    <a:pt x="58" y="28"/>
                    <a:pt x="60" y="35"/>
                    <a:pt x="60" y="44"/>
                  </a:cubicBezTo>
                  <a:cubicBezTo>
                    <a:pt x="60" y="53"/>
                    <a:pt x="58" y="60"/>
                    <a:pt x="5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KSO_Shape"/>
          <p:cNvSpPr>
            <a:spLocks/>
          </p:cNvSpPr>
          <p:nvPr/>
        </p:nvSpPr>
        <p:spPr bwMode="auto">
          <a:xfrm>
            <a:off x="5748219" y="3320484"/>
            <a:ext cx="421442" cy="425191"/>
          </a:xfrm>
          <a:custGeom>
            <a:avLst/>
            <a:gdLst>
              <a:gd name="T0" fmla="*/ 1004124 w 4122"/>
              <a:gd name="T1" fmla="*/ 12996 h 4156"/>
              <a:gd name="T2" fmla="*/ 1285140 w 4122"/>
              <a:gd name="T3" fmla="*/ 99204 h 4156"/>
              <a:gd name="T4" fmla="*/ 1293367 w 4122"/>
              <a:gd name="T5" fmla="*/ 103536 h 4156"/>
              <a:gd name="T6" fmla="*/ 1755809 w 4122"/>
              <a:gd name="T7" fmla="*/ 706989 h 4156"/>
              <a:gd name="T8" fmla="*/ 1757974 w 4122"/>
              <a:gd name="T9" fmla="*/ 715653 h 4156"/>
              <a:gd name="T10" fmla="*/ 1331904 w 4122"/>
              <a:gd name="T11" fmla="*/ 1663071 h 4156"/>
              <a:gd name="T12" fmla="*/ 772036 w 4122"/>
              <a:gd name="T13" fmla="*/ 1774405 h 4156"/>
              <a:gd name="T14" fmla="*/ 260232 w 4122"/>
              <a:gd name="T15" fmla="*/ 1521847 h 4156"/>
              <a:gd name="T16" fmla="*/ 93528 w 4122"/>
              <a:gd name="T17" fmla="*/ 496452 h 4156"/>
              <a:gd name="T18" fmla="*/ 97858 w 4122"/>
              <a:gd name="T19" fmla="*/ 488221 h 4156"/>
              <a:gd name="T20" fmla="*/ 701025 w 4122"/>
              <a:gd name="T21" fmla="*/ 25559 h 4156"/>
              <a:gd name="T22" fmla="*/ 709685 w 4122"/>
              <a:gd name="T23" fmla="*/ 23826 h 4156"/>
              <a:gd name="T24" fmla="*/ 471535 w 4122"/>
              <a:gd name="T25" fmla="*/ 480424 h 4156"/>
              <a:gd name="T26" fmla="*/ 431267 w 4122"/>
              <a:gd name="T27" fmla="*/ 403313 h 4156"/>
              <a:gd name="T28" fmla="*/ 471535 w 4122"/>
              <a:gd name="T29" fmla="*/ 480424 h 4156"/>
              <a:gd name="T30" fmla="*/ 1320213 w 4122"/>
              <a:gd name="T31" fmla="*/ 495152 h 4156"/>
              <a:gd name="T32" fmla="*/ 1360048 w 4122"/>
              <a:gd name="T33" fmla="*/ 418475 h 4156"/>
              <a:gd name="T34" fmla="*/ 1304625 w 4122"/>
              <a:gd name="T35" fmla="*/ 1307411 h 4156"/>
              <a:gd name="T36" fmla="*/ 1344893 w 4122"/>
              <a:gd name="T37" fmla="*/ 1384521 h 4156"/>
              <a:gd name="T38" fmla="*/ 1304625 w 4122"/>
              <a:gd name="T39" fmla="*/ 1307411 h 4156"/>
              <a:gd name="T40" fmla="*/ 455947 w 4122"/>
              <a:gd name="T41" fmla="*/ 1292248 h 4156"/>
              <a:gd name="T42" fmla="*/ 416112 w 4122"/>
              <a:gd name="T43" fmla="*/ 1369359 h 4156"/>
              <a:gd name="T44" fmla="*/ 906266 w 4122"/>
              <a:gd name="T45" fmla="*/ 1384954 h 4156"/>
              <a:gd name="T46" fmla="*/ 848244 w 4122"/>
              <a:gd name="T47" fmla="*/ 1569499 h 4156"/>
              <a:gd name="T48" fmla="*/ 906266 w 4122"/>
              <a:gd name="T49" fmla="*/ 1384954 h 4156"/>
              <a:gd name="T50" fmla="*/ 848244 w 4122"/>
              <a:gd name="T51" fmla="*/ 231331 h 4156"/>
              <a:gd name="T52" fmla="*/ 906266 w 4122"/>
              <a:gd name="T53" fmla="*/ 415876 h 4156"/>
              <a:gd name="T54" fmla="*/ 1361780 w 4122"/>
              <a:gd name="T55" fmla="*/ 871174 h 4156"/>
              <a:gd name="T56" fmla="*/ 1545805 w 4122"/>
              <a:gd name="T57" fmla="*/ 929656 h 4156"/>
              <a:gd name="T58" fmla="*/ 1361780 w 4122"/>
              <a:gd name="T59" fmla="*/ 871174 h 4156"/>
              <a:gd name="T60" fmla="*/ 208705 w 4122"/>
              <a:gd name="T61" fmla="*/ 929656 h 4156"/>
              <a:gd name="T62" fmla="*/ 393163 w 4122"/>
              <a:gd name="T63" fmla="*/ 871174 h 4156"/>
              <a:gd name="T64" fmla="*/ 895008 w 4122"/>
              <a:gd name="T65" fmla="*/ 754209 h 4156"/>
              <a:gd name="T66" fmla="*/ 591909 w 4122"/>
              <a:gd name="T67" fmla="*/ 333134 h 4156"/>
              <a:gd name="T68" fmla="*/ 781995 w 4122"/>
              <a:gd name="T69" fmla="*/ 813558 h 4156"/>
              <a:gd name="T70" fmla="*/ 895008 w 4122"/>
              <a:gd name="T71" fmla="*/ 1028860 h 4156"/>
              <a:gd name="T72" fmla="*/ 1029671 w 4122"/>
              <a:gd name="T73" fmla="*/ 864243 h 4156"/>
              <a:gd name="T74" fmla="*/ 1192045 w 4122"/>
              <a:gd name="T75" fmla="*/ 540639 h 4156"/>
              <a:gd name="T76" fmla="*/ 895008 w 4122"/>
              <a:gd name="T77" fmla="*/ 754209 h 4156"/>
              <a:gd name="T78" fmla="*/ 1594734 w 4122"/>
              <a:gd name="T79" fmla="*/ 979042 h 4156"/>
              <a:gd name="T80" fmla="*/ 1583476 w 4122"/>
              <a:gd name="T81" fmla="*/ 742945 h 4156"/>
              <a:gd name="T82" fmla="*/ 1582177 w 4122"/>
              <a:gd name="T83" fmla="*/ 735581 h 4156"/>
              <a:gd name="T84" fmla="*/ 1452277 w 4122"/>
              <a:gd name="T85" fmla="*/ 460063 h 4156"/>
              <a:gd name="T86" fmla="*/ 1220190 w 4122"/>
              <a:gd name="T87" fmla="*/ 263821 h 4156"/>
              <a:gd name="T88" fmla="*/ 1214128 w 4122"/>
              <a:gd name="T89" fmla="*/ 260789 h 4156"/>
              <a:gd name="T90" fmla="*/ 983340 w 4122"/>
              <a:gd name="T91" fmla="*/ 188011 h 4156"/>
              <a:gd name="T92" fmla="*/ 977278 w 4122"/>
              <a:gd name="T93" fmla="*/ 187577 h 4156"/>
              <a:gd name="T94" fmla="*/ 736964 w 4122"/>
              <a:gd name="T95" fmla="*/ 197974 h 4156"/>
              <a:gd name="T96" fmla="*/ 730036 w 4122"/>
              <a:gd name="T97" fmla="*/ 199274 h 4156"/>
              <a:gd name="T98" fmla="*/ 456380 w 4122"/>
              <a:gd name="T99" fmla="*/ 327502 h 4156"/>
              <a:gd name="T100" fmla="*/ 455081 w 4122"/>
              <a:gd name="T101" fmla="*/ 328369 h 4156"/>
              <a:gd name="T102" fmla="*/ 384503 w 4122"/>
              <a:gd name="T103" fmla="*/ 390317 h 4156"/>
              <a:gd name="T104" fmla="*/ 261964 w 4122"/>
              <a:gd name="T105" fmla="*/ 554935 h 4156"/>
              <a:gd name="T106" fmla="*/ 256335 w 4122"/>
              <a:gd name="T107" fmla="*/ 564898 h 4156"/>
              <a:gd name="T108" fmla="*/ 204375 w 4122"/>
              <a:gd name="T109" fmla="*/ 695293 h 4156"/>
              <a:gd name="T110" fmla="*/ 176230 w 4122"/>
              <a:gd name="T111" fmla="*/ 893700 h 4156"/>
              <a:gd name="T112" fmla="*/ 623085 w 4122"/>
              <a:gd name="T113" fmla="*/ 1554770 h 4156"/>
              <a:gd name="T114" fmla="*/ 703623 w 4122"/>
              <a:gd name="T115" fmla="*/ 1581629 h 4156"/>
              <a:gd name="T116" fmla="*/ 793686 w 4122"/>
              <a:gd name="T117" fmla="*/ 1599390 h 4156"/>
              <a:gd name="T118" fmla="*/ 873358 w 4122"/>
              <a:gd name="T119" fmla="*/ 1605888 h 4156"/>
              <a:gd name="T120" fmla="*/ 1243572 w 4122"/>
              <a:gd name="T121" fmla="*/ 1510583 h 4156"/>
              <a:gd name="T122" fmla="*/ 1594734 w 4122"/>
              <a:gd name="T123" fmla="*/ 979042 h 41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122" h="4156">
                <a:moveTo>
                  <a:pt x="2309" y="29"/>
                </a:moveTo>
                <a:cubicBezTo>
                  <a:pt x="2319" y="30"/>
                  <a:pt x="2319" y="30"/>
                  <a:pt x="2319" y="30"/>
                </a:cubicBezTo>
                <a:cubicBezTo>
                  <a:pt x="2328" y="31"/>
                  <a:pt x="2328" y="31"/>
                  <a:pt x="2328" y="31"/>
                </a:cubicBezTo>
                <a:cubicBezTo>
                  <a:pt x="2555" y="62"/>
                  <a:pt x="2770" y="130"/>
                  <a:pt x="2968" y="229"/>
                </a:cubicBezTo>
                <a:cubicBezTo>
                  <a:pt x="2976" y="233"/>
                  <a:pt x="2976" y="233"/>
                  <a:pt x="2976" y="233"/>
                </a:cubicBezTo>
                <a:cubicBezTo>
                  <a:pt x="2987" y="239"/>
                  <a:pt x="2987" y="239"/>
                  <a:pt x="2987" y="239"/>
                </a:cubicBezTo>
                <a:cubicBezTo>
                  <a:pt x="3262" y="380"/>
                  <a:pt x="3496" y="578"/>
                  <a:pt x="3677" y="815"/>
                </a:cubicBezTo>
                <a:cubicBezTo>
                  <a:pt x="3859" y="1052"/>
                  <a:pt x="3991" y="1329"/>
                  <a:pt x="4055" y="1632"/>
                </a:cubicBezTo>
                <a:cubicBezTo>
                  <a:pt x="4058" y="1645"/>
                  <a:pt x="4058" y="1645"/>
                  <a:pt x="4058" y="1645"/>
                </a:cubicBezTo>
                <a:cubicBezTo>
                  <a:pt x="4060" y="1652"/>
                  <a:pt x="4060" y="1652"/>
                  <a:pt x="4060" y="1652"/>
                </a:cubicBezTo>
                <a:cubicBezTo>
                  <a:pt x="4122" y="1954"/>
                  <a:pt x="4116" y="2275"/>
                  <a:pt x="4031" y="2594"/>
                </a:cubicBezTo>
                <a:cubicBezTo>
                  <a:pt x="3885" y="3141"/>
                  <a:pt x="3530" y="3576"/>
                  <a:pt x="3076" y="3839"/>
                </a:cubicBezTo>
                <a:cubicBezTo>
                  <a:pt x="2697" y="4058"/>
                  <a:pt x="2248" y="4156"/>
                  <a:pt x="1793" y="4098"/>
                </a:cubicBezTo>
                <a:cubicBezTo>
                  <a:pt x="1783" y="4096"/>
                  <a:pt x="1783" y="4096"/>
                  <a:pt x="1783" y="4096"/>
                </a:cubicBezTo>
                <a:cubicBezTo>
                  <a:pt x="1774" y="4095"/>
                  <a:pt x="1774" y="4095"/>
                  <a:pt x="1774" y="4095"/>
                </a:cubicBezTo>
                <a:cubicBezTo>
                  <a:pt x="1318" y="4033"/>
                  <a:pt x="910" y="3823"/>
                  <a:pt x="601" y="3513"/>
                </a:cubicBezTo>
                <a:cubicBezTo>
                  <a:pt x="230" y="3142"/>
                  <a:pt x="0" y="2629"/>
                  <a:pt x="0" y="2063"/>
                </a:cubicBezTo>
                <a:cubicBezTo>
                  <a:pt x="0" y="1734"/>
                  <a:pt x="78" y="1422"/>
                  <a:pt x="216" y="1146"/>
                </a:cubicBezTo>
                <a:cubicBezTo>
                  <a:pt x="220" y="1139"/>
                  <a:pt x="220" y="1139"/>
                  <a:pt x="220" y="1139"/>
                </a:cubicBezTo>
                <a:cubicBezTo>
                  <a:pt x="226" y="1127"/>
                  <a:pt x="226" y="1127"/>
                  <a:pt x="226" y="1127"/>
                </a:cubicBezTo>
                <a:cubicBezTo>
                  <a:pt x="367" y="851"/>
                  <a:pt x="566" y="617"/>
                  <a:pt x="803" y="436"/>
                </a:cubicBezTo>
                <a:cubicBezTo>
                  <a:pt x="1040" y="255"/>
                  <a:pt x="1317" y="123"/>
                  <a:pt x="1619" y="59"/>
                </a:cubicBezTo>
                <a:cubicBezTo>
                  <a:pt x="1632" y="56"/>
                  <a:pt x="1632" y="56"/>
                  <a:pt x="1632" y="56"/>
                </a:cubicBezTo>
                <a:cubicBezTo>
                  <a:pt x="1639" y="55"/>
                  <a:pt x="1639" y="55"/>
                  <a:pt x="1639" y="55"/>
                </a:cubicBezTo>
                <a:cubicBezTo>
                  <a:pt x="1855" y="10"/>
                  <a:pt x="2081" y="0"/>
                  <a:pt x="2309" y="29"/>
                </a:cubicBezTo>
                <a:close/>
                <a:moveTo>
                  <a:pt x="1089" y="1109"/>
                </a:moveTo>
                <a:cubicBezTo>
                  <a:pt x="1131" y="1066"/>
                  <a:pt x="1131" y="1066"/>
                  <a:pt x="1131" y="1066"/>
                </a:cubicBezTo>
                <a:cubicBezTo>
                  <a:pt x="996" y="931"/>
                  <a:pt x="996" y="931"/>
                  <a:pt x="996" y="931"/>
                </a:cubicBezTo>
                <a:cubicBezTo>
                  <a:pt x="954" y="973"/>
                  <a:pt x="954" y="973"/>
                  <a:pt x="954" y="973"/>
                </a:cubicBezTo>
                <a:cubicBezTo>
                  <a:pt x="1089" y="1109"/>
                  <a:pt x="1089" y="1109"/>
                  <a:pt x="1089" y="1109"/>
                </a:cubicBezTo>
                <a:close/>
                <a:moveTo>
                  <a:pt x="3006" y="1101"/>
                </a:moveTo>
                <a:cubicBezTo>
                  <a:pt x="3049" y="1143"/>
                  <a:pt x="3049" y="1143"/>
                  <a:pt x="3049" y="1143"/>
                </a:cubicBezTo>
                <a:cubicBezTo>
                  <a:pt x="3183" y="1009"/>
                  <a:pt x="3183" y="1009"/>
                  <a:pt x="3183" y="1009"/>
                </a:cubicBezTo>
                <a:cubicBezTo>
                  <a:pt x="3141" y="966"/>
                  <a:pt x="3141" y="966"/>
                  <a:pt x="3141" y="966"/>
                </a:cubicBezTo>
                <a:cubicBezTo>
                  <a:pt x="3006" y="1101"/>
                  <a:pt x="3006" y="1101"/>
                  <a:pt x="3006" y="1101"/>
                </a:cubicBezTo>
                <a:close/>
                <a:moveTo>
                  <a:pt x="3013" y="3018"/>
                </a:moveTo>
                <a:cubicBezTo>
                  <a:pt x="2971" y="3061"/>
                  <a:pt x="2971" y="3061"/>
                  <a:pt x="2971" y="3061"/>
                </a:cubicBezTo>
                <a:cubicBezTo>
                  <a:pt x="3106" y="3196"/>
                  <a:pt x="3106" y="3196"/>
                  <a:pt x="3106" y="3196"/>
                </a:cubicBezTo>
                <a:cubicBezTo>
                  <a:pt x="3148" y="3153"/>
                  <a:pt x="3148" y="3153"/>
                  <a:pt x="3148" y="3153"/>
                </a:cubicBezTo>
                <a:cubicBezTo>
                  <a:pt x="3013" y="3018"/>
                  <a:pt x="3013" y="3018"/>
                  <a:pt x="3013" y="3018"/>
                </a:cubicBezTo>
                <a:close/>
                <a:moveTo>
                  <a:pt x="1096" y="3026"/>
                </a:moveTo>
                <a:cubicBezTo>
                  <a:pt x="1053" y="2983"/>
                  <a:pt x="1053" y="2983"/>
                  <a:pt x="1053" y="2983"/>
                </a:cubicBezTo>
                <a:cubicBezTo>
                  <a:pt x="919" y="3118"/>
                  <a:pt x="919" y="3118"/>
                  <a:pt x="919" y="3118"/>
                </a:cubicBezTo>
                <a:cubicBezTo>
                  <a:pt x="961" y="3161"/>
                  <a:pt x="961" y="3161"/>
                  <a:pt x="961" y="3161"/>
                </a:cubicBezTo>
                <a:cubicBezTo>
                  <a:pt x="1096" y="3026"/>
                  <a:pt x="1096" y="3026"/>
                  <a:pt x="1096" y="3026"/>
                </a:cubicBezTo>
                <a:close/>
                <a:moveTo>
                  <a:pt x="2093" y="3197"/>
                </a:moveTo>
                <a:cubicBezTo>
                  <a:pt x="1959" y="3197"/>
                  <a:pt x="1959" y="3197"/>
                  <a:pt x="1959" y="3197"/>
                </a:cubicBezTo>
                <a:cubicBezTo>
                  <a:pt x="1959" y="3623"/>
                  <a:pt x="1959" y="3623"/>
                  <a:pt x="1959" y="3623"/>
                </a:cubicBezTo>
                <a:cubicBezTo>
                  <a:pt x="2093" y="3623"/>
                  <a:pt x="2093" y="3623"/>
                  <a:pt x="2093" y="3623"/>
                </a:cubicBezTo>
                <a:cubicBezTo>
                  <a:pt x="2093" y="3197"/>
                  <a:pt x="2093" y="3197"/>
                  <a:pt x="2093" y="3197"/>
                </a:cubicBezTo>
                <a:close/>
                <a:moveTo>
                  <a:pt x="2093" y="534"/>
                </a:moveTo>
                <a:cubicBezTo>
                  <a:pt x="1959" y="534"/>
                  <a:pt x="1959" y="534"/>
                  <a:pt x="1959" y="534"/>
                </a:cubicBezTo>
                <a:cubicBezTo>
                  <a:pt x="1959" y="960"/>
                  <a:pt x="1959" y="960"/>
                  <a:pt x="1959" y="960"/>
                </a:cubicBezTo>
                <a:cubicBezTo>
                  <a:pt x="2093" y="960"/>
                  <a:pt x="2093" y="960"/>
                  <a:pt x="2093" y="960"/>
                </a:cubicBezTo>
                <a:cubicBezTo>
                  <a:pt x="2093" y="534"/>
                  <a:pt x="2093" y="534"/>
                  <a:pt x="2093" y="534"/>
                </a:cubicBezTo>
                <a:close/>
                <a:moveTo>
                  <a:pt x="3145" y="2011"/>
                </a:moveTo>
                <a:cubicBezTo>
                  <a:pt x="3145" y="2146"/>
                  <a:pt x="3145" y="2146"/>
                  <a:pt x="3145" y="2146"/>
                </a:cubicBezTo>
                <a:cubicBezTo>
                  <a:pt x="3570" y="2146"/>
                  <a:pt x="3570" y="2146"/>
                  <a:pt x="3570" y="2146"/>
                </a:cubicBezTo>
                <a:cubicBezTo>
                  <a:pt x="3570" y="2011"/>
                  <a:pt x="3570" y="2011"/>
                  <a:pt x="3570" y="2011"/>
                </a:cubicBezTo>
                <a:cubicBezTo>
                  <a:pt x="3145" y="2011"/>
                  <a:pt x="3145" y="2011"/>
                  <a:pt x="3145" y="2011"/>
                </a:cubicBezTo>
                <a:close/>
                <a:moveTo>
                  <a:pt x="482" y="2011"/>
                </a:moveTo>
                <a:cubicBezTo>
                  <a:pt x="482" y="2146"/>
                  <a:pt x="482" y="2146"/>
                  <a:pt x="482" y="2146"/>
                </a:cubicBezTo>
                <a:cubicBezTo>
                  <a:pt x="908" y="2146"/>
                  <a:pt x="908" y="2146"/>
                  <a:pt x="908" y="2146"/>
                </a:cubicBezTo>
                <a:cubicBezTo>
                  <a:pt x="908" y="2011"/>
                  <a:pt x="908" y="2011"/>
                  <a:pt x="908" y="2011"/>
                </a:cubicBezTo>
                <a:cubicBezTo>
                  <a:pt x="482" y="2011"/>
                  <a:pt x="482" y="2011"/>
                  <a:pt x="482" y="2011"/>
                </a:cubicBezTo>
                <a:close/>
                <a:moveTo>
                  <a:pt x="2067" y="1741"/>
                </a:moveTo>
                <a:cubicBezTo>
                  <a:pt x="2035" y="1741"/>
                  <a:pt x="2004" y="1746"/>
                  <a:pt x="1975" y="1755"/>
                </a:cubicBezTo>
                <a:cubicBezTo>
                  <a:pt x="1807" y="1412"/>
                  <a:pt x="1602" y="1084"/>
                  <a:pt x="1367" y="769"/>
                </a:cubicBezTo>
                <a:cubicBezTo>
                  <a:pt x="1314" y="798"/>
                  <a:pt x="1261" y="827"/>
                  <a:pt x="1208" y="856"/>
                </a:cubicBezTo>
                <a:cubicBezTo>
                  <a:pt x="1372" y="1222"/>
                  <a:pt x="1572" y="1561"/>
                  <a:pt x="1806" y="1878"/>
                </a:cubicBezTo>
                <a:cubicBezTo>
                  <a:pt x="1771" y="1929"/>
                  <a:pt x="1750" y="1991"/>
                  <a:pt x="1750" y="2058"/>
                </a:cubicBezTo>
                <a:cubicBezTo>
                  <a:pt x="1750" y="2234"/>
                  <a:pt x="1892" y="2375"/>
                  <a:pt x="2067" y="2375"/>
                </a:cubicBezTo>
                <a:cubicBezTo>
                  <a:pt x="2242" y="2375"/>
                  <a:pt x="2384" y="2234"/>
                  <a:pt x="2384" y="2058"/>
                </a:cubicBezTo>
                <a:cubicBezTo>
                  <a:pt x="2384" y="2037"/>
                  <a:pt x="2382" y="2015"/>
                  <a:pt x="2378" y="1995"/>
                </a:cubicBezTo>
                <a:cubicBezTo>
                  <a:pt x="2572" y="1823"/>
                  <a:pt x="2750" y="1624"/>
                  <a:pt x="2904" y="1390"/>
                </a:cubicBezTo>
                <a:cubicBezTo>
                  <a:pt x="2854" y="1343"/>
                  <a:pt x="2804" y="1295"/>
                  <a:pt x="2753" y="1248"/>
                </a:cubicBezTo>
                <a:cubicBezTo>
                  <a:pt x="2549" y="1400"/>
                  <a:pt x="2368" y="1576"/>
                  <a:pt x="2206" y="1773"/>
                </a:cubicBezTo>
                <a:cubicBezTo>
                  <a:pt x="2164" y="1753"/>
                  <a:pt x="2117" y="1741"/>
                  <a:pt x="2067" y="1741"/>
                </a:cubicBezTo>
                <a:close/>
                <a:moveTo>
                  <a:pt x="3683" y="2260"/>
                </a:moveTo>
                <a:cubicBezTo>
                  <a:pt x="3683" y="2260"/>
                  <a:pt x="3683" y="2260"/>
                  <a:pt x="3683" y="2260"/>
                </a:cubicBezTo>
                <a:cubicBezTo>
                  <a:pt x="3690" y="2195"/>
                  <a:pt x="3694" y="2129"/>
                  <a:pt x="3694" y="2063"/>
                </a:cubicBezTo>
                <a:cubicBezTo>
                  <a:pt x="3694" y="1943"/>
                  <a:pt x="3682" y="1827"/>
                  <a:pt x="3657" y="1715"/>
                </a:cubicBezTo>
                <a:cubicBezTo>
                  <a:pt x="3655" y="1704"/>
                  <a:pt x="3655" y="1704"/>
                  <a:pt x="3655" y="1704"/>
                </a:cubicBezTo>
                <a:cubicBezTo>
                  <a:pt x="3654" y="1698"/>
                  <a:pt x="3654" y="1698"/>
                  <a:pt x="3654" y="1698"/>
                </a:cubicBezTo>
                <a:cubicBezTo>
                  <a:pt x="3617" y="1537"/>
                  <a:pt x="3556" y="1383"/>
                  <a:pt x="3474" y="1242"/>
                </a:cubicBezTo>
                <a:cubicBezTo>
                  <a:pt x="3438" y="1179"/>
                  <a:pt x="3398" y="1120"/>
                  <a:pt x="3354" y="1062"/>
                </a:cubicBezTo>
                <a:cubicBezTo>
                  <a:pt x="3311" y="1006"/>
                  <a:pt x="3263" y="951"/>
                  <a:pt x="3213" y="901"/>
                </a:cubicBezTo>
                <a:cubicBezTo>
                  <a:pt x="3097" y="785"/>
                  <a:pt x="2964" y="687"/>
                  <a:pt x="2818" y="609"/>
                </a:cubicBezTo>
                <a:cubicBezTo>
                  <a:pt x="2813" y="607"/>
                  <a:pt x="2813" y="607"/>
                  <a:pt x="2813" y="607"/>
                </a:cubicBezTo>
                <a:cubicBezTo>
                  <a:pt x="2804" y="602"/>
                  <a:pt x="2804" y="602"/>
                  <a:pt x="2804" y="602"/>
                </a:cubicBezTo>
                <a:cubicBezTo>
                  <a:pt x="2701" y="549"/>
                  <a:pt x="2592" y="507"/>
                  <a:pt x="2476" y="476"/>
                </a:cubicBezTo>
                <a:cubicBezTo>
                  <a:pt x="2408" y="457"/>
                  <a:pt x="2340" y="444"/>
                  <a:pt x="2271" y="434"/>
                </a:cubicBezTo>
                <a:cubicBezTo>
                  <a:pt x="2269" y="434"/>
                  <a:pt x="2269" y="434"/>
                  <a:pt x="2269" y="434"/>
                </a:cubicBezTo>
                <a:cubicBezTo>
                  <a:pt x="2257" y="433"/>
                  <a:pt x="2257" y="433"/>
                  <a:pt x="2257" y="433"/>
                </a:cubicBezTo>
                <a:cubicBezTo>
                  <a:pt x="2189" y="424"/>
                  <a:pt x="2121" y="420"/>
                  <a:pt x="2051" y="420"/>
                </a:cubicBezTo>
                <a:cubicBezTo>
                  <a:pt x="1931" y="420"/>
                  <a:pt x="1814" y="432"/>
                  <a:pt x="1702" y="457"/>
                </a:cubicBezTo>
                <a:cubicBezTo>
                  <a:pt x="1692" y="459"/>
                  <a:pt x="1692" y="459"/>
                  <a:pt x="1692" y="459"/>
                </a:cubicBezTo>
                <a:cubicBezTo>
                  <a:pt x="1686" y="460"/>
                  <a:pt x="1686" y="460"/>
                  <a:pt x="1686" y="460"/>
                </a:cubicBezTo>
                <a:cubicBezTo>
                  <a:pt x="1525" y="497"/>
                  <a:pt x="1371" y="558"/>
                  <a:pt x="1229" y="640"/>
                </a:cubicBezTo>
                <a:cubicBezTo>
                  <a:pt x="1168" y="675"/>
                  <a:pt x="1110" y="714"/>
                  <a:pt x="1054" y="756"/>
                </a:cubicBezTo>
                <a:cubicBezTo>
                  <a:pt x="1053" y="757"/>
                  <a:pt x="1053" y="757"/>
                  <a:pt x="1053" y="757"/>
                </a:cubicBezTo>
                <a:cubicBezTo>
                  <a:pt x="1051" y="758"/>
                  <a:pt x="1051" y="758"/>
                  <a:pt x="1051" y="758"/>
                </a:cubicBezTo>
                <a:cubicBezTo>
                  <a:pt x="1048" y="761"/>
                  <a:pt x="1048" y="761"/>
                  <a:pt x="1048" y="761"/>
                </a:cubicBezTo>
                <a:cubicBezTo>
                  <a:pt x="992" y="804"/>
                  <a:pt x="939" y="851"/>
                  <a:pt x="888" y="901"/>
                </a:cubicBezTo>
                <a:cubicBezTo>
                  <a:pt x="777" y="1012"/>
                  <a:pt x="682" y="1139"/>
                  <a:pt x="606" y="1279"/>
                </a:cubicBezTo>
                <a:cubicBezTo>
                  <a:pt x="605" y="1281"/>
                  <a:pt x="605" y="1281"/>
                  <a:pt x="605" y="1281"/>
                </a:cubicBezTo>
                <a:cubicBezTo>
                  <a:pt x="599" y="1292"/>
                  <a:pt x="599" y="1292"/>
                  <a:pt x="599" y="1292"/>
                </a:cubicBezTo>
                <a:cubicBezTo>
                  <a:pt x="592" y="1304"/>
                  <a:pt x="592" y="1304"/>
                  <a:pt x="592" y="1304"/>
                </a:cubicBezTo>
                <a:cubicBezTo>
                  <a:pt x="592" y="1305"/>
                  <a:pt x="592" y="1305"/>
                  <a:pt x="592" y="1305"/>
                </a:cubicBezTo>
                <a:cubicBezTo>
                  <a:pt x="543" y="1399"/>
                  <a:pt x="503" y="1499"/>
                  <a:pt x="472" y="1605"/>
                </a:cubicBezTo>
                <a:cubicBezTo>
                  <a:pt x="472" y="1605"/>
                  <a:pt x="472" y="1605"/>
                  <a:pt x="472" y="1605"/>
                </a:cubicBezTo>
                <a:cubicBezTo>
                  <a:pt x="429" y="1750"/>
                  <a:pt x="407" y="1904"/>
                  <a:pt x="407" y="2063"/>
                </a:cubicBezTo>
                <a:cubicBezTo>
                  <a:pt x="407" y="2517"/>
                  <a:pt x="591" y="2928"/>
                  <a:pt x="888" y="3225"/>
                </a:cubicBezTo>
                <a:cubicBezTo>
                  <a:pt x="1044" y="3381"/>
                  <a:pt x="1231" y="3506"/>
                  <a:pt x="1439" y="3589"/>
                </a:cubicBezTo>
                <a:cubicBezTo>
                  <a:pt x="1439" y="3589"/>
                  <a:pt x="1439" y="3589"/>
                  <a:pt x="1439" y="3589"/>
                </a:cubicBezTo>
                <a:cubicBezTo>
                  <a:pt x="1499" y="3613"/>
                  <a:pt x="1561" y="3634"/>
                  <a:pt x="1625" y="3651"/>
                </a:cubicBezTo>
                <a:cubicBezTo>
                  <a:pt x="1692" y="3669"/>
                  <a:pt x="1760" y="3682"/>
                  <a:pt x="1827" y="3692"/>
                </a:cubicBezTo>
                <a:cubicBezTo>
                  <a:pt x="1833" y="3692"/>
                  <a:pt x="1833" y="3692"/>
                  <a:pt x="1833" y="3692"/>
                </a:cubicBezTo>
                <a:cubicBezTo>
                  <a:pt x="1835" y="3693"/>
                  <a:pt x="1835" y="3693"/>
                  <a:pt x="1835" y="3693"/>
                </a:cubicBezTo>
                <a:cubicBezTo>
                  <a:pt x="1894" y="3701"/>
                  <a:pt x="1955" y="3705"/>
                  <a:pt x="2017" y="3707"/>
                </a:cubicBezTo>
                <a:cubicBezTo>
                  <a:pt x="2016" y="3707"/>
                  <a:pt x="2016" y="3707"/>
                  <a:pt x="2016" y="3707"/>
                </a:cubicBezTo>
                <a:cubicBezTo>
                  <a:pt x="2321" y="3714"/>
                  <a:pt x="2617" y="3634"/>
                  <a:pt x="2872" y="3487"/>
                </a:cubicBezTo>
                <a:cubicBezTo>
                  <a:pt x="3237" y="3276"/>
                  <a:pt x="3521" y="2927"/>
                  <a:pt x="3638" y="2489"/>
                </a:cubicBezTo>
                <a:cubicBezTo>
                  <a:pt x="3659" y="2412"/>
                  <a:pt x="3674" y="2336"/>
                  <a:pt x="3683" y="2260"/>
                </a:cubicBezTo>
                <a:close/>
              </a:path>
            </a:pathLst>
          </a:custGeom>
          <a:solidFill>
            <a:schemeClr val="bg1">
              <a:lumMod val="9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4" name="TextBox 397"/>
          <p:cNvSpPr txBox="1"/>
          <p:nvPr/>
        </p:nvSpPr>
        <p:spPr>
          <a:xfrm>
            <a:off x="4462434" y="629452"/>
            <a:ext cx="3262432" cy="461665"/>
          </a:xfrm>
          <a:prstGeom prst="rect">
            <a:avLst/>
          </a:prstGeom>
          <a:noFill/>
        </p:spPr>
        <p:txBody>
          <a:bodyPr vert="horz" wrap="none" rtlCol="0">
            <a:spAutoFit/>
          </a:bodyPr>
          <a:lstStyle/>
          <a:p>
            <a:r>
              <a:rPr lang="en-US" altLang="zh-CN" sz="2400" dirty="0">
                <a:solidFill>
                  <a:srgbClr val="AA895E"/>
                </a:solidFill>
                <a:latin typeface="微软雅黑" panose="020B0503020204020204" pitchFamily="34" charset="-122"/>
                <a:ea typeface="微软雅黑" panose="020B0503020204020204" pitchFamily="34" charset="-122"/>
              </a:rPr>
              <a:t>【</a:t>
            </a:r>
            <a:r>
              <a:rPr lang="zh-CN" altLang="en-US" sz="2400" dirty="0">
                <a:solidFill>
                  <a:srgbClr val="AA895E"/>
                </a:solidFill>
                <a:latin typeface="微软雅黑" panose="020B0503020204020204" pitchFamily="34" charset="-122"/>
                <a:ea typeface="微软雅黑" panose="020B0503020204020204" pitchFamily="34" charset="-122"/>
              </a:rPr>
              <a:t>在此输入知识技能</a:t>
            </a:r>
            <a:r>
              <a:rPr lang="en-US" altLang="zh-CN" sz="2400" dirty="0">
                <a:solidFill>
                  <a:srgbClr val="AA895E"/>
                </a:solidFill>
                <a:latin typeface="微软雅黑" panose="020B0503020204020204" pitchFamily="34" charset="-122"/>
                <a:ea typeface="微软雅黑" panose="020B0503020204020204" pitchFamily="34" charset="-122"/>
              </a:rPr>
              <a:t>】</a:t>
            </a:r>
            <a:endParaRPr lang="id-ID" sz="2400" dirty="0">
              <a:solidFill>
                <a:srgbClr val="AA895E"/>
              </a:solidFill>
              <a:latin typeface="微软雅黑" panose="020B0503020204020204" pitchFamily="34" charset="-122"/>
              <a:ea typeface="微软雅黑" panose="020B0503020204020204" pitchFamily="34" charset="-122"/>
            </a:endParaRPr>
          </a:p>
        </p:txBody>
      </p:sp>
      <p:sp>
        <p:nvSpPr>
          <p:cNvPr id="37" name="PA_标题1 1"/>
          <p:cNvSpPr/>
          <p:nvPr>
            <p:custDataLst>
              <p:tags r:id="rId1"/>
            </p:custDataLst>
          </p:nvPr>
        </p:nvSpPr>
        <p:spPr>
          <a:xfrm>
            <a:off x="1422326" y="7438"/>
            <a:ext cx="2484656" cy="640061"/>
          </a:xfrm>
          <a:prstGeom prst="rect">
            <a:avLst/>
          </a:prstGeom>
        </p:spPr>
        <p:txBody>
          <a:bodyPr vert="horz" lIns="91440" tIns="45720" rIns="91440" bIns="45720" rtlCol="0" anchor="ctr">
            <a:noAutofit/>
          </a:bodyPr>
          <a:lstStyle/>
          <a:p>
            <a:pPr marL="342900" indent="-342900" defTabSz="914082">
              <a:spcBef>
                <a:spcPct val="0"/>
              </a:spcBef>
              <a:buFont typeface="Wingdings" panose="05000000000000000000" pitchFamily="2" charset="2"/>
              <a:buChar char="l"/>
            </a:pPr>
            <a:r>
              <a:rPr lang="zh-CN" altLang="en-US"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rPr>
              <a:t>岗位认知</a:t>
            </a:r>
            <a:endParaRPr lang="en-US" altLang="zh-CN" sz="2000" b="1" noProof="1">
              <a:solidFill>
                <a:srgbClr val="AA895E"/>
              </a:solidFill>
              <a:latin typeface="微软雅黑" panose="020B0503020204020204" pitchFamily="34" charset="-122"/>
              <a:ea typeface="微软雅黑" panose="020B0503020204020204" pitchFamily="34" charset="-122"/>
              <a:cs typeface="Lato Light" panose="020F0402020204030203" pitchFamily="34" charset="0"/>
            </a:endParaRPr>
          </a:p>
        </p:txBody>
      </p:sp>
      <p:sp>
        <p:nvSpPr>
          <p:cNvPr id="38" name="PA_标题1 1"/>
          <p:cNvSpPr/>
          <p:nvPr>
            <p:custDataLst>
              <p:tags r:id="rId2"/>
            </p:custDataLst>
          </p:nvPr>
        </p:nvSpPr>
        <p:spPr>
          <a:xfrm>
            <a:off x="9397927" y="6197473"/>
            <a:ext cx="2484656" cy="640061"/>
          </a:xfrm>
          <a:prstGeom prst="rect">
            <a:avLst/>
          </a:prstGeom>
        </p:spPr>
        <p:txBody>
          <a:bodyPr vert="horz" lIns="91440" tIns="45720" rIns="91440" bIns="45720" rtlCol="0" anchor="ctr">
            <a:noAutofit/>
          </a:bodyPr>
          <a:lstStyle/>
          <a:p>
            <a:pPr marL="0" indent="0" defTabSz="914082">
              <a:spcBef>
                <a:spcPct val="0"/>
              </a:spcBef>
              <a:buFontTx/>
              <a:buNone/>
            </a:pPr>
            <a:r>
              <a:rPr lang="en-US" altLang="zh-CN" sz="2000" b="1" noProof="1">
                <a:solidFill>
                  <a:srgbClr val="1E1C1D"/>
                </a:solidFill>
                <a:latin typeface="微软雅黑" panose="020B0503020204020204" pitchFamily="34" charset="-122"/>
                <a:ea typeface="微软雅黑" panose="020B0503020204020204" pitchFamily="34" charset="-122"/>
                <a:cs typeface="Lato Light" panose="020F0402020204030203" pitchFamily="34" charset="0"/>
              </a:rPr>
              <a:t>Job cognition</a:t>
            </a:r>
          </a:p>
        </p:txBody>
      </p:sp>
    </p:spTree>
    <p:extLst>
      <p:ext uri="{BB962C8B-B14F-4D97-AF65-F5344CB8AC3E}">
        <p14:creationId xmlns:p14="http://schemas.microsoft.com/office/powerpoint/2010/main" val="3421091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par>
                                    <p:cTn id="28" presetID="2" presetClass="entr" presetSubtype="4" fill="hold" grpId="0" nodeType="withEffect" p14:presetBounceEnd="80000">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80000">
                                      <p:stCondLst>
                                        <p:cond delay="1250"/>
                                      </p:stCondLst>
                                      <p:childTnLst>
                                        <p:set>
                                          <p:cBhvr>
                                            <p:cTn id="33" dur="1" fill="hold">
                                              <p:stCondLst>
                                                <p:cond delay="0"/>
                                              </p:stCondLst>
                                            </p:cTn>
                                            <p:tgtEl>
                                              <p:spTgt spid="18"/>
                                            </p:tgtEl>
                                            <p:attrNameLst>
                                              <p:attrName>style.visibility</p:attrName>
                                            </p:attrNameLst>
                                          </p:cBhvr>
                                          <p:to>
                                            <p:strVal val="visible"/>
                                          </p:to>
                                        </p:set>
                                        <p:anim calcmode="lin" valueType="num" p14:bounceEnd="80000">
                                          <p:cBhvr additive="base">
                                            <p:cTn id="34"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80000">
                                      <p:stCondLst>
                                        <p:cond delay="1750"/>
                                      </p:stCondLst>
                                      <p:childTnLst>
                                        <p:set>
                                          <p:cBhvr>
                                            <p:cTn id="37" dur="1" fill="hold">
                                              <p:stCondLst>
                                                <p:cond delay="0"/>
                                              </p:stCondLst>
                                            </p:cTn>
                                            <p:tgtEl>
                                              <p:spTgt spid="17"/>
                                            </p:tgtEl>
                                            <p:attrNameLst>
                                              <p:attrName>style.visibility</p:attrName>
                                            </p:attrNameLst>
                                          </p:cBhvr>
                                          <p:to>
                                            <p:strVal val="visible"/>
                                          </p:to>
                                        </p:set>
                                        <p:anim calcmode="lin" valueType="num" p14:bounceEnd="80000">
                                          <p:cBhvr additive="base">
                                            <p:cTn id="38"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14:presetBounceEnd="80000">
                                      <p:stCondLst>
                                        <p:cond delay="2250"/>
                                      </p:stCondLst>
                                      <p:childTnLst>
                                        <p:set>
                                          <p:cBhvr>
                                            <p:cTn id="41" dur="1" fill="hold">
                                              <p:stCondLst>
                                                <p:cond delay="0"/>
                                              </p:stCondLst>
                                            </p:cTn>
                                            <p:tgtEl>
                                              <p:spTgt spid="16"/>
                                            </p:tgtEl>
                                            <p:attrNameLst>
                                              <p:attrName>style.visibility</p:attrName>
                                            </p:attrNameLst>
                                          </p:cBhvr>
                                          <p:to>
                                            <p:strVal val="visible"/>
                                          </p:to>
                                        </p:set>
                                        <p:anim calcmode="lin" valueType="num" p14:bounceEnd="80000">
                                          <p:cBhvr additive="base">
                                            <p:cTn id="42"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750" fill="hold"/>
                                            <p:tgtEl>
                                              <p:spTgt spid="21"/>
                                            </p:tgtEl>
                                            <p:attrNameLst>
                                              <p:attrName>ppt_w</p:attrName>
                                            </p:attrNameLst>
                                          </p:cBhvr>
                                          <p:tavLst>
                                            <p:tav tm="0">
                                              <p:val>
                                                <p:fltVal val="0"/>
                                              </p:val>
                                            </p:tav>
                                            <p:tav tm="100000">
                                              <p:val>
                                                <p:strVal val="#ppt_w"/>
                                              </p:val>
                                            </p:tav>
                                          </p:tavLst>
                                        </p:anim>
                                        <p:anim calcmode="lin" valueType="num">
                                          <p:cBhvr>
                                            <p:cTn id="48" dur="750" fill="hold"/>
                                            <p:tgtEl>
                                              <p:spTgt spid="21"/>
                                            </p:tgtEl>
                                            <p:attrNameLst>
                                              <p:attrName>ppt_h</p:attrName>
                                            </p:attrNameLst>
                                          </p:cBhvr>
                                          <p:tavLst>
                                            <p:tav tm="0">
                                              <p:val>
                                                <p:fltVal val="0"/>
                                              </p:val>
                                            </p:tav>
                                            <p:tav tm="100000">
                                              <p:val>
                                                <p:strVal val="#ppt_h"/>
                                              </p:val>
                                            </p:tav>
                                          </p:tavLst>
                                        </p:anim>
                                        <p:animEffect transition="in" filter="fade">
                                          <p:cBhvr>
                                            <p:cTn id="49" dur="750"/>
                                            <p:tgtEl>
                                              <p:spTgt spid="21"/>
                                            </p:tgtEl>
                                          </p:cBhvr>
                                        </p:animEffect>
                                      </p:childTnLst>
                                    </p:cTn>
                                  </p:par>
                                  <p:par>
                                    <p:cTn id="50" presetID="2" presetClass="entr" presetSubtype="4" fill="hold" grpId="0" nodeType="withEffect" p14:presetBounceEnd="80000">
                                      <p:stCondLst>
                                        <p:cond delay="1250"/>
                                      </p:stCondLst>
                                      <p:childTnLst>
                                        <p:set>
                                          <p:cBhvr>
                                            <p:cTn id="51" dur="1" fill="hold">
                                              <p:stCondLst>
                                                <p:cond delay="0"/>
                                              </p:stCondLst>
                                            </p:cTn>
                                            <p:tgtEl>
                                              <p:spTgt spid="60"/>
                                            </p:tgtEl>
                                            <p:attrNameLst>
                                              <p:attrName>style.visibility</p:attrName>
                                            </p:attrNameLst>
                                          </p:cBhvr>
                                          <p:to>
                                            <p:strVal val="visible"/>
                                          </p:to>
                                        </p:set>
                                        <p:anim calcmode="lin" valueType="num" p14:bounceEnd="80000">
                                          <p:cBhvr additive="base">
                                            <p:cTn id="52"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3" dur="750" fill="hold"/>
                                            <p:tgtEl>
                                              <p:spTgt spid="6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14:presetBounceEnd="80000">
                                      <p:stCondLst>
                                        <p:cond delay="1750"/>
                                      </p:stCondLst>
                                      <p:childTnLst>
                                        <p:set>
                                          <p:cBhvr>
                                            <p:cTn id="55" dur="1" fill="hold">
                                              <p:stCondLst>
                                                <p:cond delay="0"/>
                                              </p:stCondLst>
                                            </p:cTn>
                                            <p:tgtEl>
                                              <p:spTgt spid="61"/>
                                            </p:tgtEl>
                                            <p:attrNameLst>
                                              <p:attrName>style.visibility</p:attrName>
                                            </p:attrNameLst>
                                          </p:cBhvr>
                                          <p:to>
                                            <p:strVal val="visible"/>
                                          </p:to>
                                        </p:set>
                                        <p:anim calcmode="lin" valueType="num" p14:bounceEnd="80000">
                                          <p:cBhvr additive="base">
                                            <p:cTn id="56" dur="750" fill="hold"/>
                                            <p:tgtEl>
                                              <p:spTgt spid="61"/>
                                            </p:tgtEl>
                                            <p:attrNameLst>
                                              <p:attrName>ppt_x</p:attrName>
                                            </p:attrNameLst>
                                          </p:cBhvr>
                                          <p:tavLst>
                                            <p:tav tm="0">
                                              <p:val>
                                                <p:strVal val="#ppt_x"/>
                                              </p:val>
                                            </p:tav>
                                            <p:tav tm="100000">
                                              <p:val>
                                                <p:strVal val="#ppt_x"/>
                                              </p:val>
                                            </p:tav>
                                          </p:tavLst>
                                        </p:anim>
                                        <p:anim calcmode="lin" valueType="num" p14:bounceEnd="80000">
                                          <p:cBhvr additive="base">
                                            <p:cTn id="57" dur="750" fill="hold"/>
                                            <p:tgtEl>
                                              <p:spTgt spid="6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80000">
                                      <p:stCondLst>
                                        <p:cond delay="2250"/>
                                      </p:stCondLst>
                                      <p:childTnLst>
                                        <p:set>
                                          <p:cBhvr>
                                            <p:cTn id="59" dur="1" fill="hold">
                                              <p:stCondLst>
                                                <p:cond delay="0"/>
                                              </p:stCondLst>
                                            </p:cTn>
                                            <p:tgtEl>
                                              <p:spTgt spid="65"/>
                                            </p:tgtEl>
                                            <p:attrNameLst>
                                              <p:attrName>style.visibility</p:attrName>
                                            </p:attrNameLst>
                                          </p:cBhvr>
                                          <p:to>
                                            <p:strVal val="visible"/>
                                          </p:to>
                                        </p:set>
                                        <p:anim calcmode="lin" valueType="num" p14:bounceEnd="80000">
                                          <p:cBhvr additive="base">
                                            <p:cTn id="60" dur="750" fill="hold"/>
                                            <p:tgtEl>
                                              <p:spTgt spid="65"/>
                                            </p:tgtEl>
                                            <p:attrNameLst>
                                              <p:attrName>ppt_x</p:attrName>
                                            </p:attrNameLst>
                                          </p:cBhvr>
                                          <p:tavLst>
                                            <p:tav tm="0">
                                              <p:val>
                                                <p:strVal val="#ppt_x"/>
                                              </p:val>
                                            </p:tav>
                                            <p:tav tm="100000">
                                              <p:val>
                                                <p:strVal val="#ppt_x"/>
                                              </p:val>
                                            </p:tav>
                                          </p:tavLst>
                                        </p:anim>
                                        <p:anim calcmode="lin" valueType="num" p14:bounceEnd="80000">
                                          <p:cBhvr additive="base">
                                            <p:cTn id="61" dur="750" fill="hold"/>
                                            <p:tgtEl>
                                              <p:spTgt spid="6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14:presetBounceEnd="80000">
                                      <p:stCondLst>
                                        <p:cond delay="2750"/>
                                      </p:stCondLst>
                                      <p:childTnLst>
                                        <p:set>
                                          <p:cBhvr>
                                            <p:cTn id="63" dur="1" fill="hold">
                                              <p:stCondLst>
                                                <p:cond delay="0"/>
                                              </p:stCondLst>
                                            </p:cTn>
                                            <p:tgtEl>
                                              <p:spTgt spid="56"/>
                                            </p:tgtEl>
                                            <p:attrNameLst>
                                              <p:attrName>style.visibility</p:attrName>
                                            </p:attrNameLst>
                                          </p:cBhvr>
                                          <p:to>
                                            <p:strVal val="visible"/>
                                          </p:to>
                                        </p:set>
                                        <p:anim calcmode="lin" valueType="num" p14:bounceEnd="80000">
                                          <p:cBhvr additive="base">
                                            <p:cTn id="64" dur="750" fill="hold"/>
                                            <p:tgtEl>
                                              <p:spTgt spid="56"/>
                                            </p:tgtEl>
                                            <p:attrNameLst>
                                              <p:attrName>ppt_x</p:attrName>
                                            </p:attrNameLst>
                                          </p:cBhvr>
                                          <p:tavLst>
                                            <p:tav tm="0">
                                              <p:val>
                                                <p:strVal val="#ppt_x"/>
                                              </p:val>
                                            </p:tav>
                                            <p:tav tm="100000">
                                              <p:val>
                                                <p:strVal val="#ppt_x"/>
                                              </p:val>
                                            </p:tav>
                                          </p:tavLst>
                                        </p:anim>
                                        <p:anim calcmode="lin" valueType="num" p14:bounceEnd="80000">
                                          <p:cBhvr additive="base">
                                            <p:cTn id="65" dur="750" fill="hold"/>
                                            <p:tgtEl>
                                              <p:spTgt spid="56"/>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22" presetClass="entr" presetSubtype="2"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childTnLst>
                              </p:cTn>
                            </p:par>
                            <p:par>
                              <p:cTn id="81" fill="hold">
                                <p:stCondLst>
                                  <p:cond delay="9000"/>
                                </p:stCondLst>
                                <p:childTnLst>
                                  <p:par>
                                    <p:cTn id="82" presetID="22" presetClass="entr" presetSubtype="8" fill="hold"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left)">
                                          <p:cBhvr>
                                            <p:cTn id="84" dur="500"/>
                                            <p:tgtEl>
                                              <p:spTgt spid="13"/>
                                            </p:tgtEl>
                                          </p:cBhvr>
                                        </p:animEffect>
                                      </p:childTnLst>
                                    </p:cTn>
                                  </p:par>
                                </p:childTnLst>
                              </p:cTn>
                            </p:par>
                            <p:par>
                              <p:cTn id="85" fill="hold">
                                <p:stCondLst>
                                  <p:cond delay="9500"/>
                                </p:stCondLst>
                                <p:childTnLst>
                                  <p:par>
                                    <p:cTn id="86" presetID="42" presetClass="entr" presetSubtype="0"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anim calcmode="lin" valueType="num">
                                          <p:cBhvr>
                                            <p:cTn id="89" dur="500" fill="hold"/>
                                            <p:tgtEl>
                                              <p:spTgt spid="50"/>
                                            </p:tgtEl>
                                            <p:attrNameLst>
                                              <p:attrName>ppt_x</p:attrName>
                                            </p:attrNameLst>
                                          </p:cBhvr>
                                          <p:tavLst>
                                            <p:tav tm="0">
                                              <p:val>
                                                <p:strVal val="#ppt_x"/>
                                              </p:val>
                                            </p:tav>
                                            <p:tav tm="100000">
                                              <p:val>
                                                <p:strVal val="#ppt_x"/>
                                              </p:val>
                                            </p:tav>
                                          </p:tavLst>
                                        </p:anim>
                                        <p:anim calcmode="lin" valueType="num">
                                          <p:cBhvr>
                                            <p:cTn id="90" dur="500" fill="hold"/>
                                            <p:tgtEl>
                                              <p:spTgt spid="5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10000"/>
                                </p:stCondLst>
                                <p:childTnLst>
                                  <p:par>
                                    <p:cTn id="97" presetID="22" presetClass="entr" presetSubtype="2"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right)">
                                          <p:cBhvr>
                                            <p:cTn id="99" dur="500"/>
                                            <p:tgtEl>
                                              <p:spTgt spid="45"/>
                                            </p:tgtEl>
                                          </p:cBhvr>
                                        </p:animEffect>
                                      </p:childTnLst>
                                    </p:cTn>
                                  </p:par>
                                </p:childTnLst>
                              </p:cTn>
                            </p:par>
                            <p:par>
                              <p:cTn id="100" fill="hold">
                                <p:stCondLst>
                                  <p:cond delay="10500"/>
                                </p:stCondLst>
                                <p:childTnLst>
                                  <p:par>
                                    <p:cTn id="101" presetID="42" presetClass="entr" presetSubtype="0" fill="hold" grpId="0"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anim calcmode="lin" valueType="num">
                                          <p:cBhvr>
                                            <p:cTn id="104" dur="500" fill="hold"/>
                                            <p:tgtEl>
                                              <p:spTgt spid="49"/>
                                            </p:tgtEl>
                                            <p:attrNameLst>
                                              <p:attrName>ppt_x</p:attrName>
                                            </p:attrNameLst>
                                          </p:cBhvr>
                                          <p:tavLst>
                                            <p:tav tm="0">
                                              <p:val>
                                                <p:strVal val="#ppt_x"/>
                                              </p:val>
                                            </p:tav>
                                            <p:tav tm="100000">
                                              <p:val>
                                                <p:strVal val="#ppt_x"/>
                                              </p:val>
                                            </p:tav>
                                          </p:tavLst>
                                        </p:anim>
                                        <p:anim calcmode="lin" valueType="num">
                                          <p:cBhvr>
                                            <p:cTn id="105" dur="500" fill="hold"/>
                                            <p:tgtEl>
                                              <p:spTgt spid="4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anim calcmode="lin" valueType="num">
                                          <p:cBhvr>
                                            <p:cTn id="109" dur="500" fill="hold"/>
                                            <p:tgtEl>
                                              <p:spTgt spid="53"/>
                                            </p:tgtEl>
                                            <p:attrNameLst>
                                              <p:attrName>ppt_x</p:attrName>
                                            </p:attrNameLst>
                                          </p:cBhvr>
                                          <p:tavLst>
                                            <p:tav tm="0">
                                              <p:val>
                                                <p:strVal val="#ppt_x"/>
                                              </p:val>
                                            </p:tav>
                                            <p:tav tm="100000">
                                              <p:val>
                                                <p:strVal val="#ppt_x"/>
                                              </p:val>
                                            </p:tav>
                                          </p:tavLst>
                                        </p:anim>
                                        <p:anim calcmode="lin" valueType="num">
                                          <p:cBhvr>
                                            <p:cTn id="110" dur="500" fill="hold"/>
                                            <p:tgtEl>
                                              <p:spTgt spid="53"/>
                                            </p:tgtEl>
                                            <p:attrNameLst>
                                              <p:attrName>ppt_y</p:attrName>
                                            </p:attrNameLst>
                                          </p:cBhvr>
                                          <p:tavLst>
                                            <p:tav tm="0">
                                              <p:val>
                                                <p:strVal val="#ppt_y-.1"/>
                                              </p:val>
                                            </p:tav>
                                            <p:tav tm="100000">
                                              <p:val>
                                                <p:strVal val="#ppt_y"/>
                                              </p:val>
                                            </p:tav>
                                          </p:tavLst>
                                        </p:anim>
                                      </p:childTnLst>
                                    </p:cTn>
                                  </p:par>
                                </p:childTnLst>
                              </p:cTn>
                            </p:par>
                            <p:par>
                              <p:cTn id="111" fill="hold">
                                <p:stCondLst>
                                  <p:cond delay="11000"/>
                                </p:stCondLst>
                                <p:childTnLst>
                                  <p:par>
                                    <p:cTn id="112" presetID="22" presetClass="entr" presetSubtype="8" fill="hold" nodeType="afterEffect">
                                      <p:stCondLst>
                                        <p:cond delay="0"/>
                                      </p:stCondLst>
                                      <p:childTnLst>
                                        <p:set>
                                          <p:cBhvr>
                                            <p:cTn id="113" dur="1" fill="hold">
                                              <p:stCondLst>
                                                <p:cond delay="0"/>
                                              </p:stCondLst>
                                            </p:cTn>
                                            <p:tgtEl>
                                              <p:spTgt spid="10"/>
                                            </p:tgtEl>
                                            <p:attrNameLst>
                                              <p:attrName>style.visibility</p:attrName>
                                            </p:attrNameLst>
                                          </p:cBhvr>
                                          <p:to>
                                            <p:strVal val="visible"/>
                                          </p:to>
                                        </p:set>
                                        <p:animEffect transition="in" filter="wipe(left)">
                                          <p:cBhvr>
                                            <p:cTn id="114" dur="500"/>
                                            <p:tgtEl>
                                              <p:spTgt spid="10"/>
                                            </p:tgtEl>
                                          </p:cBhvr>
                                        </p:animEffect>
                                      </p:childTnLst>
                                    </p:cTn>
                                  </p:par>
                                </p:childTnLst>
                              </p:cTn>
                            </p:par>
                            <p:par>
                              <p:cTn id="115" fill="hold">
                                <p:stCondLst>
                                  <p:cond delay="11500"/>
                                </p:stCondLst>
                                <p:childTnLst>
                                  <p:par>
                                    <p:cTn id="116" presetID="42" presetClass="entr" presetSubtype="0"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fade">
                                          <p:cBhvr>
                                            <p:cTn id="118" dur="500"/>
                                            <p:tgtEl>
                                              <p:spTgt spid="51"/>
                                            </p:tgtEl>
                                          </p:cBhvr>
                                        </p:animEffect>
                                        <p:anim calcmode="lin" valueType="num">
                                          <p:cBhvr>
                                            <p:cTn id="119" dur="500" fill="hold"/>
                                            <p:tgtEl>
                                              <p:spTgt spid="51"/>
                                            </p:tgtEl>
                                            <p:attrNameLst>
                                              <p:attrName>ppt_x</p:attrName>
                                            </p:attrNameLst>
                                          </p:cBhvr>
                                          <p:tavLst>
                                            <p:tav tm="0">
                                              <p:val>
                                                <p:strVal val="#ppt_x"/>
                                              </p:val>
                                            </p:tav>
                                            <p:tav tm="100000">
                                              <p:val>
                                                <p:strVal val="#ppt_x"/>
                                              </p:val>
                                            </p:tav>
                                          </p:tavLst>
                                        </p:anim>
                                        <p:anim calcmode="lin" valueType="num">
                                          <p:cBhvr>
                                            <p:cTn id="120" dur="500" fill="hold"/>
                                            <p:tgtEl>
                                              <p:spTgt spid="51"/>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500"/>
                                            <p:tgtEl>
                                              <p:spTgt spid="55"/>
                                            </p:tgtEl>
                                          </p:cBhvr>
                                        </p:animEffect>
                                        <p:anim calcmode="lin" valueType="num">
                                          <p:cBhvr>
                                            <p:cTn id="124" dur="500" fill="hold"/>
                                            <p:tgtEl>
                                              <p:spTgt spid="55"/>
                                            </p:tgtEl>
                                            <p:attrNameLst>
                                              <p:attrName>ppt_x</p:attrName>
                                            </p:attrNameLst>
                                          </p:cBhvr>
                                          <p:tavLst>
                                            <p:tav tm="0">
                                              <p:val>
                                                <p:strVal val="#ppt_x"/>
                                              </p:val>
                                            </p:tav>
                                            <p:tav tm="100000">
                                              <p:val>
                                                <p:strVal val="#ppt_x"/>
                                              </p:val>
                                            </p:tav>
                                          </p:tavLst>
                                        </p:anim>
                                        <p:anim calcmode="lin" valueType="num">
                                          <p:cBhvr>
                                            <p:cTn id="125"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16" grpId="0" animBg="1"/>
          <p:bldP spid="17" grpId="0" animBg="1"/>
          <p:bldP spid="18" grpId="0" animBg="1"/>
          <p:bldP spid="19" grpId="0" animBg="1"/>
          <p:bldP spid="21" grpId="0" animBg="1"/>
          <p:bldP spid="48" grpId="0"/>
          <p:bldP spid="49" grpId="0"/>
          <p:bldP spid="50" grpId="0"/>
          <p:bldP spid="51" grpId="0"/>
          <p:bldP spid="52" grpId="0"/>
          <p:bldP spid="53" grpId="0"/>
          <p:bldP spid="54" grpId="0"/>
          <p:bldP spid="55" grpId="0"/>
          <p:bldP spid="56" grpId="0" animBg="1"/>
          <p:bldP spid="60" grpId="0" animBg="1"/>
          <p:bldP spid="65" grpId="0" animBg="1"/>
          <p:bldP spid="34"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par>
                                    <p:cTn id="28" presetID="2" presetClass="entr" presetSubtype="4"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125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75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750" fill="hold"/>
                                            <p:tgtEl>
                                              <p:spTgt spid="17"/>
                                            </p:tgtEl>
                                            <p:attrNameLst>
                                              <p:attrName>ppt_x</p:attrName>
                                            </p:attrNameLst>
                                          </p:cBhvr>
                                          <p:tavLst>
                                            <p:tav tm="0">
                                              <p:val>
                                                <p:strVal val="#ppt_x"/>
                                              </p:val>
                                            </p:tav>
                                            <p:tav tm="100000">
                                              <p:val>
                                                <p:strVal val="#ppt_x"/>
                                              </p:val>
                                            </p:tav>
                                          </p:tavLst>
                                        </p:anim>
                                        <p:anim calcmode="lin" valueType="num">
                                          <p:cBhvr additive="base">
                                            <p:cTn id="39" dur="75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2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750" fill="hold"/>
                                            <p:tgtEl>
                                              <p:spTgt spid="16"/>
                                            </p:tgtEl>
                                            <p:attrNameLst>
                                              <p:attrName>ppt_x</p:attrName>
                                            </p:attrNameLst>
                                          </p:cBhvr>
                                          <p:tavLst>
                                            <p:tav tm="0">
                                              <p:val>
                                                <p:strVal val="#ppt_x"/>
                                              </p:val>
                                            </p:tav>
                                            <p:tav tm="100000">
                                              <p:val>
                                                <p:strVal val="#ppt_x"/>
                                              </p:val>
                                            </p:tav>
                                          </p:tavLst>
                                        </p:anim>
                                        <p:anim calcmode="lin" valueType="num">
                                          <p:cBhvr additive="base">
                                            <p:cTn id="43" dur="75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750" fill="hold"/>
                                            <p:tgtEl>
                                              <p:spTgt spid="21"/>
                                            </p:tgtEl>
                                            <p:attrNameLst>
                                              <p:attrName>ppt_w</p:attrName>
                                            </p:attrNameLst>
                                          </p:cBhvr>
                                          <p:tavLst>
                                            <p:tav tm="0">
                                              <p:val>
                                                <p:fltVal val="0"/>
                                              </p:val>
                                            </p:tav>
                                            <p:tav tm="100000">
                                              <p:val>
                                                <p:strVal val="#ppt_w"/>
                                              </p:val>
                                            </p:tav>
                                          </p:tavLst>
                                        </p:anim>
                                        <p:anim calcmode="lin" valueType="num">
                                          <p:cBhvr>
                                            <p:cTn id="48" dur="750" fill="hold"/>
                                            <p:tgtEl>
                                              <p:spTgt spid="21"/>
                                            </p:tgtEl>
                                            <p:attrNameLst>
                                              <p:attrName>ppt_h</p:attrName>
                                            </p:attrNameLst>
                                          </p:cBhvr>
                                          <p:tavLst>
                                            <p:tav tm="0">
                                              <p:val>
                                                <p:fltVal val="0"/>
                                              </p:val>
                                            </p:tav>
                                            <p:tav tm="100000">
                                              <p:val>
                                                <p:strVal val="#ppt_h"/>
                                              </p:val>
                                            </p:tav>
                                          </p:tavLst>
                                        </p:anim>
                                        <p:animEffect transition="in" filter="fade">
                                          <p:cBhvr>
                                            <p:cTn id="49" dur="750"/>
                                            <p:tgtEl>
                                              <p:spTgt spid="21"/>
                                            </p:tgtEl>
                                          </p:cBhvr>
                                        </p:animEffect>
                                      </p:childTnLst>
                                    </p:cTn>
                                  </p:par>
                                  <p:par>
                                    <p:cTn id="50" presetID="2" presetClass="entr" presetSubtype="4" fill="hold" grpId="0" nodeType="withEffect">
                                      <p:stCondLst>
                                        <p:cond delay="125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750" fill="hold"/>
                                            <p:tgtEl>
                                              <p:spTgt spid="60"/>
                                            </p:tgtEl>
                                            <p:attrNameLst>
                                              <p:attrName>ppt_x</p:attrName>
                                            </p:attrNameLst>
                                          </p:cBhvr>
                                          <p:tavLst>
                                            <p:tav tm="0">
                                              <p:val>
                                                <p:strVal val="#ppt_x"/>
                                              </p:val>
                                            </p:tav>
                                            <p:tav tm="100000">
                                              <p:val>
                                                <p:strVal val="#ppt_x"/>
                                              </p:val>
                                            </p:tav>
                                          </p:tavLst>
                                        </p:anim>
                                        <p:anim calcmode="lin" valueType="num">
                                          <p:cBhvr additive="base">
                                            <p:cTn id="53" dur="750" fill="hold"/>
                                            <p:tgtEl>
                                              <p:spTgt spid="6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75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750" fill="hold"/>
                                            <p:tgtEl>
                                              <p:spTgt spid="61"/>
                                            </p:tgtEl>
                                            <p:attrNameLst>
                                              <p:attrName>ppt_x</p:attrName>
                                            </p:attrNameLst>
                                          </p:cBhvr>
                                          <p:tavLst>
                                            <p:tav tm="0">
                                              <p:val>
                                                <p:strVal val="#ppt_x"/>
                                              </p:val>
                                            </p:tav>
                                            <p:tav tm="100000">
                                              <p:val>
                                                <p:strVal val="#ppt_x"/>
                                              </p:val>
                                            </p:tav>
                                          </p:tavLst>
                                        </p:anim>
                                        <p:anim calcmode="lin" valueType="num">
                                          <p:cBhvr additive="base">
                                            <p:cTn id="57" dur="750" fill="hold"/>
                                            <p:tgtEl>
                                              <p:spTgt spid="6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25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750" fill="hold"/>
                                            <p:tgtEl>
                                              <p:spTgt spid="65"/>
                                            </p:tgtEl>
                                            <p:attrNameLst>
                                              <p:attrName>ppt_x</p:attrName>
                                            </p:attrNameLst>
                                          </p:cBhvr>
                                          <p:tavLst>
                                            <p:tav tm="0">
                                              <p:val>
                                                <p:strVal val="#ppt_x"/>
                                              </p:val>
                                            </p:tav>
                                            <p:tav tm="100000">
                                              <p:val>
                                                <p:strVal val="#ppt_x"/>
                                              </p:val>
                                            </p:tav>
                                          </p:tavLst>
                                        </p:anim>
                                        <p:anim calcmode="lin" valueType="num">
                                          <p:cBhvr additive="base">
                                            <p:cTn id="61" dur="750" fill="hold"/>
                                            <p:tgtEl>
                                              <p:spTgt spid="6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2750"/>
                                      </p:stCondLst>
                                      <p:childTnLst>
                                        <p:set>
                                          <p:cBhvr>
                                            <p:cTn id="63" dur="1" fill="hold">
                                              <p:stCondLst>
                                                <p:cond delay="0"/>
                                              </p:stCondLst>
                                            </p:cTn>
                                            <p:tgtEl>
                                              <p:spTgt spid="56"/>
                                            </p:tgtEl>
                                            <p:attrNameLst>
                                              <p:attrName>style.visibility</p:attrName>
                                            </p:attrNameLst>
                                          </p:cBhvr>
                                          <p:to>
                                            <p:strVal val="visible"/>
                                          </p:to>
                                        </p:set>
                                        <p:anim calcmode="lin" valueType="num">
                                          <p:cBhvr additive="base">
                                            <p:cTn id="64" dur="750" fill="hold"/>
                                            <p:tgtEl>
                                              <p:spTgt spid="56"/>
                                            </p:tgtEl>
                                            <p:attrNameLst>
                                              <p:attrName>ppt_x</p:attrName>
                                            </p:attrNameLst>
                                          </p:cBhvr>
                                          <p:tavLst>
                                            <p:tav tm="0">
                                              <p:val>
                                                <p:strVal val="#ppt_x"/>
                                              </p:val>
                                            </p:tav>
                                            <p:tav tm="100000">
                                              <p:val>
                                                <p:strVal val="#ppt_x"/>
                                              </p:val>
                                            </p:tav>
                                          </p:tavLst>
                                        </p:anim>
                                        <p:anim calcmode="lin" valueType="num">
                                          <p:cBhvr additive="base">
                                            <p:cTn id="65" dur="750" fill="hold"/>
                                            <p:tgtEl>
                                              <p:spTgt spid="56"/>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22" presetClass="entr" presetSubtype="2"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childTnLst>
                              </p:cTn>
                            </p:par>
                            <p:par>
                              <p:cTn id="81" fill="hold">
                                <p:stCondLst>
                                  <p:cond delay="9000"/>
                                </p:stCondLst>
                                <p:childTnLst>
                                  <p:par>
                                    <p:cTn id="82" presetID="22" presetClass="entr" presetSubtype="8" fill="hold"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left)">
                                          <p:cBhvr>
                                            <p:cTn id="84" dur="500"/>
                                            <p:tgtEl>
                                              <p:spTgt spid="13"/>
                                            </p:tgtEl>
                                          </p:cBhvr>
                                        </p:animEffect>
                                      </p:childTnLst>
                                    </p:cTn>
                                  </p:par>
                                </p:childTnLst>
                              </p:cTn>
                            </p:par>
                            <p:par>
                              <p:cTn id="85" fill="hold">
                                <p:stCondLst>
                                  <p:cond delay="9500"/>
                                </p:stCondLst>
                                <p:childTnLst>
                                  <p:par>
                                    <p:cTn id="86" presetID="42" presetClass="entr" presetSubtype="0"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anim calcmode="lin" valueType="num">
                                          <p:cBhvr>
                                            <p:cTn id="89" dur="500" fill="hold"/>
                                            <p:tgtEl>
                                              <p:spTgt spid="50"/>
                                            </p:tgtEl>
                                            <p:attrNameLst>
                                              <p:attrName>ppt_x</p:attrName>
                                            </p:attrNameLst>
                                          </p:cBhvr>
                                          <p:tavLst>
                                            <p:tav tm="0">
                                              <p:val>
                                                <p:strVal val="#ppt_x"/>
                                              </p:val>
                                            </p:tav>
                                            <p:tav tm="100000">
                                              <p:val>
                                                <p:strVal val="#ppt_x"/>
                                              </p:val>
                                            </p:tav>
                                          </p:tavLst>
                                        </p:anim>
                                        <p:anim calcmode="lin" valueType="num">
                                          <p:cBhvr>
                                            <p:cTn id="90" dur="500" fill="hold"/>
                                            <p:tgtEl>
                                              <p:spTgt spid="5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10000"/>
                                </p:stCondLst>
                                <p:childTnLst>
                                  <p:par>
                                    <p:cTn id="97" presetID="22" presetClass="entr" presetSubtype="2"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right)">
                                          <p:cBhvr>
                                            <p:cTn id="99" dur="500"/>
                                            <p:tgtEl>
                                              <p:spTgt spid="45"/>
                                            </p:tgtEl>
                                          </p:cBhvr>
                                        </p:animEffect>
                                      </p:childTnLst>
                                    </p:cTn>
                                  </p:par>
                                </p:childTnLst>
                              </p:cTn>
                            </p:par>
                            <p:par>
                              <p:cTn id="100" fill="hold">
                                <p:stCondLst>
                                  <p:cond delay="10500"/>
                                </p:stCondLst>
                                <p:childTnLst>
                                  <p:par>
                                    <p:cTn id="101" presetID="42" presetClass="entr" presetSubtype="0" fill="hold" grpId="0"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anim calcmode="lin" valueType="num">
                                          <p:cBhvr>
                                            <p:cTn id="104" dur="500" fill="hold"/>
                                            <p:tgtEl>
                                              <p:spTgt spid="49"/>
                                            </p:tgtEl>
                                            <p:attrNameLst>
                                              <p:attrName>ppt_x</p:attrName>
                                            </p:attrNameLst>
                                          </p:cBhvr>
                                          <p:tavLst>
                                            <p:tav tm="0">
                                              <p:val>
                                                <p:strVal val="#ppt_x"/>
                                              </p:val>
                                            </p:tav>
                                            <p:tav tm="100000">
                                              <p:val>
                                                <p:strVal val="#ppt_x"/>
                                              </p:val>
                                            </p:tav>
                                          </p:tavLst>
                                        </p:anim>
                                        <p:anim calcmode="lin" valueType="num">
                                          <p:cBhvr>
                                            <p:cTn id="105" dur="500" fill="hold"/>
                                            <p:tgtEl>
                                              <p:spTgt spid="4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anim calcmode="lin" valueType="num">
                                          <p:cBhvr>
                                            <p:cTn id="109" dur="500" fill="hold"/>
                                            <p:tgtEl>
                                              <p:spTgt spid="53"/>
                                            </p:tgtEl>
                                            <p:attrNameLst>
                                              <p:attrName>ppt_x</p:attrName>
                                            </p:attrNameLst>
                                          </p:cBhvr>
                                          <p:tavLst>
                                            <p:tav tm="0">
                                              <p:val>
                                                <p:strVal val="#ppt_x"/>
                                              </p:val>
                                            </p:tav>
                                            <p:tav tm="100000">
                                              <p:val>
                                                <p:strVal val="#ppt_x"/>
                                              </p:val>
                                            </p:tav>
                                          </p:tavLst>
                                        </p:anim>
                                        <p:anim calcmode="lin" valueType="num">
                                          <p:cBhvr>
                                            <p:cTn id="110" dur="500" fill="hold"/>
                                            <p:tgtEl>
                                              <p:spTgt spid="53"/>
                                            </p:tgtEl>
                                            <p:attrNameLst>
                                              <p:attrName>ppt_y</p:attrName>
                                            </p:attrNameLst>
                                          </p:cBhvr>
                                          <p:tavLst>
                                            <p:tav tm="0">
                                              <p:val>
                                                <p:strVal val="#ppt_y-.1"/>
                                              </p:val>
                                            </p:tav>
                                            <p:tav tm="100000">
                                              <p:val>
                                                <p:strVal val="#ppt_y"/>
                                              </p:val>
                                            </p:tav>
                                          </p:tavLst>
                                        </p:anim>
                                      </p:childTnLst>
                                    </p:cTn>
                                  </p:par>
                                </p:childTnLst>
                              </p:cTn>
                            </p:par>
                            <p:par>
                              <p:cTn id="111" fill="hold">
                                <p:stCondLst>
                                  <p:cond delay="11000"/>
                                </p:stCondLst>
                                <p:childTnLst>
                                  <p:par>
                                    <p:cTn id="112" presetID="22" presetClass="entr" presetSubtype="8" fill="hold" nodeType="afterEffect">
                                      <p:stCondLst>
                                        <p:cond delay="0"/>
                                      </p:stCondLst>
                                      <p:childTnLst>
                                        <p:set>
                                          <p:cBhvr>
                                            <p:cTn id="113" dur="1" fill="hold">
                                              <p:stCondLst>
                                                <p:cond delay="0"/>
                                              </p:stCondLst>
                                            </p:cTn>
                                            <p:tgtEl>
                                              <p:spTgt spid="10"/>
                                            </p:tgtEl>
                                            <p:attrNameLst>
                                              <p:attrName>style.visibility</p:attrName>
                                            </p:attrNameLst>
                                          </p:cBhvr>
                                          <p:to>
                                            <p:strVal val="visible"/>
                                          </p:to>
                                        </p:set>
                                        <p:animEffect transition="in" filter="wipe(left)">
                                          <p:cBhvr>
                                            <p:cTn id="114" dur="500"/>
                                            <p:tgtEl>
                                              <p:spTgt spid="10"/>
                                            </p:tgtEl>
                                          </p:cBhvr>
                                        </p:animEffect>
                                      </p:childTnLst>
                                    </p:cTn>
                                  </p:par>
                                </p:childTnLst>
                              </p:cTn>
                            </p:par>
                            <p:par>
                              <p:cTn id="115" fill="hold">
                                <p:stCondLst>
                                  <p:cond delay="11500"/>
                                </p:stCondLst>
                                <p:childTnLst>
                                  <p:par>
                                    <p:cTn id="116" presetID="42" presetClass="entr" presetSubtype="0"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fade">
                                          <p:cBhvr>
                                            <p:cTn id="118" dur="500"/>
                                            <p:tgtEl>
                                              <p:spTgt spid="51"/>
                                            </p:tgtEl>
                                          </p:cBhvr>
                                        </p:animEffect>
                                        <p:anim calcmode="lin" valueType="num">
                                          <p:cBhvr>
                                            <p:cTn id="119" dur="500" fill="hold"/>
                                            <p:tgtEl>
                                              <p:spTgt spid="51"/>
                                            </p:tgtEl>
                                            <p:attrNameLst>
                                              <p:attrName>ppt_x</p:attrName>
                                            </p:attrNameLst>
                                          </p:cBhvr>
                                          <p:tavLst>
                                            <p:tav tm="0">
                                              <p:val>
                                                <p:strVal val="#ppt_x"/>
                                              </p:val>
                                            </p:tav>
                                            <p:tav tm="100000">
                                              <p:val>
                                                <p:strVal val="#ppt_x"/>
                                              </p:val>
                                            </p:tav>
                                          </p:tavLst>
                                        </p:anim>
                                        <p:anim calcmode="lin" valueType="num">
                                          <p:cBhvr>
                                            <p:cTn id="120" dur="500" fill="hold"/>
                                            <p:tgtEl>
                                              <p:spTgt spid="51"/>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500"/>
                                            <p:tgtEl>
                                              <p:spTgt spid="55"/>
                                            </p:tgtEl>
                                          </p:cBhvr>
                                        </p:animEffect>
                                        <p:anim calcmode="lin" valueType="num">
                                          <p:cBhvr>
                                            <p:cTn id="124" dur="500" fill="hold"/>
                                            <p:tgtEl>
                                              <p:spTgt spid="55"/>
                                            </p:tgtEl>
                                            <p:attrNameLst>
                                              <p:attrName>ppt_x</p:attrName>
                                            </p:attrNameLst>
                                          </p:cBhvr>
                                          <p:tavLst>
                                            <p:tav tm="0">
                                              <p:val>
                                                <p:strVal val="#ppt_x"/>
                                              </p:val>
                                            </p:tav>
                                            <p:tav tm="100000">
                                              <p:val>
                                                <p:strVal val="#ppt_x"/>
                                              </p:val>
                                            </p:tav>
                                          </p:tavLst>
                                        </p:anim>
                                        <p:anim calcmode="lin" valueType="num">
                                          <p:cBhvr>
                                            <p:cTn id="125"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16" grpId="0" animBg="1"/>
          <p:bldP spid="17" grpId="0" animBg="1"/>
          <p:bldP spid="18" grpId="0" animBg="1"/>
          <p:bldP spid="19" grpId="0" animBg="1"/>
          <p:bldP spid="21" grpId="0" animBg="1"/>
          <p:bldP spid="48" grpId="0"/>
          <p:bldP spid="49" grpId="0"/>
          <p:bldP spid="50" grpId="0"/>
          <p:bldP spid="51" grpId="0"/>
          <p:bldP spid="52" grpId="0"/>
          <p:bldP spid="53" grpId="0"/>
          <p:bldP spid="54" grpId="0"/>
          <p:bldP spid="55" grpId="0"/>
          <p:bldP spid="56" grpId="0" animBg="1"/>
          <p:bldP spid="60" grpId="0" animBg="1"/>
          <p:bldP spid="65" grpId="0" animBg="1"/>
          <p:bldP spid="34" grpId="0"/>
          <p:bldP spid="37" grpId="0"/>
          <p:bldP spid="3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E32DF06-58C2-4325-AD8C-8BECCE8101F5"/>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217"/>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TIMING" val="|0.6|0.8|0.7|1|0.7|1.3|1.3|1.3"/>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628184044"/>
  <p:tag name="MH_LIBRARY" val="GRAPHIC"/>
</p:tagLst>
</file>

<file path=ppt/tags/tag44.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Pictur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Picture"/>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Pictur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Pictur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Text"/>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628184044"/>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A尚设计素材https://shop581232164.taobao.com/">
  <a:themeElements>
    <a:clrScheme name="自定义 11">
      <a:dk1>
        <a:sysClr val="windowText" lastClr="000000"/>
      </a:dk1>
      <a:lt1>
        <a:sysClr val="window" lastClr="FFFFFF"/>
      </a:lt1>
      <a:dk2>
        <a:srgbClr val="44546A"/>
      </a:dk2>
      <a:lt2>
        <a:srgbClr val="E7E6E6"/>
      </a:lt2>
      <a:accent1>
        <a:srgbClr val="1F4C6B"/>
      </a:accent1>
      <a:accent2>
        <a:srgbClr val="D14E5B"/>
      </a:accent2>
      <a:accent3>
        <a:srgbClr val="1F4C6B"/>
      </a:accent3>
      <a:accent4>
        <a:srgbClr val="D14E5B"/>
      </a:accent4>
      <a:accent5>
        <a:srgbClr val="1F4C6B"/>
      </a:accent5>
      <a:accent6>
        <a:srgbClr val="D14E5B"/>
      </a:accent6>
      <a:hlink>
        <a:srgbClr val="1F4C6B"/>
      </a:hlink>
      <a:folHlink>
        <a:srgbClr val="D14E5B"/>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尚设计素材  https://shop581232164.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600" dirty="0" smtClean="0">
            <a:latin typeface="Open Sans" panose="020B0606030504020204" pitchFamily="34" charset="0"/>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0788A"/>
    </a:dk2>
    <a:lt2>
      <a:srgbClr val="F0F0F0"/>
    </a:lt2>
    <a:accent1>
      <a:srgbClr val="D38666"/>
    </a:accent1>
    <a:accent2>
      <a:srgbClr val="70788A"/>
    </a:accent2>
    <a:accent3>
      <a:srgbClr val="D38666"/>
    </a:accent3>
    <a:accent4>
      <a:srgbClr val="70788A"/>
    </a:accent4>
    <a:accent5>
      <a:srgbClr val="D38666"/>
    </a:accent5>
    <a:accent6>
      <a:srgbClr val="70788A"/>
    </a:accent6>
    <a:hlink>
      <a:srgbClr val="D38666"/>
    </a:hlink>
    <a:folHlink>
      <a:srgbClr val="70788A"/>
    </a:folHlink>
  </a:clrScheme>
</a:themeOverride>
</file>

<file path=docProps/app.xml><?xml version="1.0" encoding="utf-8"?>
<Properties xmlns="http://schemas.openxmlformats.org/officeDocument/2006/extended-properties" xmlns:vt="http://schemas.openxmlformats.org/officeDocument/2006/docPropsVTypes">
  <TotalTime>1131</TotalTime>
  <Words>1489</Words>
  <Application>Microsoft Office PowerPoint</Application>
  <PresentationFormat>宽屏</PresentationFormat>
  <Paragraphs>234</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等线</vt:lpstr>
      <vt:lpstr>等线 Light</vt:lpstr>
      <vt:lpstr>微软雅黑</vt:lpstr>
      <vt:lpstr>Arial</vt:lpstr>
      <vt:lpstr>Arial Narrow</vt:lpstr>
      <vt:lpstr>Calibri</vt:lpstr>
      <vt:lpstr>Calibri Light</vt:lpstr>
      <vt:lpstr>Wingdings</vt:lpstr>
      <vt:lpstr>A尚设计素材https://shop581232164.taobao.com/</vt:lpstr>
      <vt:lpstr>A尚设计素材  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creator>精进君</dc:creator>
  <cp:keywords>A尚设计素材https:/shop581232164.taobao.com</cp:keywords>
  <dc:description>A尚设计素材https://shop581232164.taobao.com/</dc:description>
  <cp:lastModifiedBy>Hymira</cp:lastModifiedBy>
  <cp:revision>4</cp:revision>
  <dcterms:created xsi:type="dcterms:W3CDTF">2017-07-22T01:29:04Z</dcterms:created>
  <dcterms:modified xsi:type="dcterms:W3CDTF">2019-04-03T04:28:37Z</dcterms:modified>
  <cp:version>A尚设计素材https://shop581232164.taobao.com/</cp:version>
</cp:coreProperties>
</file>